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2" r:id="rId1"/>
  </p:sldMasterIdLst>
  <p:notesMasterIdLst>
    <p:notesMasterId r:id="rId95"/>
  </p:notesMasterIdLst>
  <p:handoutMasterIdLst>
    <p:handoutMasterId r:id="rId96"/>
  </p:handoutMasterIdLst>
  <p:sldIdLst>
    <p:sldId id="1155" r:id="rId2"/>
    <p:sldId id="1156" r:id="rId3"/>
    <p:sldId id="973" r:id="rId4"/>
    <p:sldId id="1022" r:id="rId5"/>
    <p:sldId id="1157" r:id="rId6"/>
    <p:sldId id="972" r:id="rId7"/>
    <p:sldId id="1023" r:id="rId8"/>
    <p:sldId id="1024" r:id="rId9"/>
    <p:sldId id="982" r:id="rId10"/>
    <p:sldId id="1025" r:id="rId11"/>
    <p:sldId id="1026" r:id="rId12"/>
    <p:sldId id="1027" r:id="rId13"/>
    <p:sldId id="1028" r:id="rId14"/>
    <p:sldId id="1029" r:id="rId15"/>
    <p:sldId id="1030" r:id="rId16"/>
    <p:sldId id="1031" r:id="rId17"/>
    <p:sldId id="1078" r:id="rId18"/>
    <p:sldId id="1032" r:id="rId19"/>
    <p:sldId id="1033" r:id="rId20"/>
    <p:sldId id="1036" r:id="rId21"/>
    <p:sldId id="1035" r:id="rId22"/>
    <p:sldId id="1088" r:id="rId23"/>
    <p:sldId id="1034" r:id="rId24"/>
    <p:sldId id="1037" r:id="rId25"/>
    <p:sldId id="1038" r:id="rId26"/>
    <p:sldId id="1039" r:id="rId27"/>
    <p:sldId id="1040" r:id="rId28"/>
    <p:sldId id="1079" r:id="rId29"/>
    <p:sldId id="1081" r:id="rId30"/>
    <p:sldId id="1080" r:id="rId31"/>
    <p:sldId id="1082" r:id="rId32"/>
    <p:sldId id="1083" r:id="rId33"/>
    <p:sldId id="1084" r:id="rId34"/>
    <p:sldId id="1085" r:id="rId35"/>
    <p:sldId id="1086" r:id="rId36"/>
    <p:sldId id="983" r:id="rId37"/>
    <p:sldId id="1059" r:id="rId38"/>
    <p:sldId id="1094" r:id="rId39"/>
    <p:sldId id="1095" r:id="rId40"/>
    <p:sldId id="1096" r:id="rId41"/>
    <p:sldId id="1097" r:id="rId42"/>
    <p:sldId id="1098" r:id="rId43"/>
    <p:sldId id="1099" r:id="rId44"/>
    <p:sldId id="1100" r:id="rId45"/>
    <p:sldId id="1101" r:id="rId46"/>
    <p:sldId id="1102" r:id="rId47"/>
    <p:sldId id="1103" r:id="rId48"/>
    <p:sldId id="1104" r:id="rId49"/>
    <p:sldId id="1105" r:id="rId50"/>
    <p:sldId id="1106" r:id="rId51"/>
    <p:sldId id="1107" r:id="rId52"/>
    <p:sldId id="1108" r:id="rId53"/>
    <p:sldId id="1109" r:id="rId54"/>
    <p:sldId id="1110" r:id="rId55"/>
    <p:sldId id="1111" r:id="rId56"/>
    <p:sldId id="1112" r:id="rId57"/>
    <p:sldId id="1113" r:id="rId58"/>
    <p:sldId id="1119" r:id="rId59"/>
    <p:sldId id="1120" r:id="rId60"/>
    <p:sldId id="1121" r:id="rId61"/>
    <p:sldId id="1122" r:id="rId62"/>
    <p:sldId id="1123" r:id="rId63"/>
    <p:sldId id="1124" r:id="rId64"/>
    <p:sldId id="1125" r:id="rId65"/>
    <p:sldId id="1126" r:id="rId66"/>
    <p:sldId id="1127" r:id="rId67"/>
    <p:sldId id="1128" r:id="rId68"/>
    <p:sldId id="1129" r:id="rId69"/>
    <p:sldId id="1130" r:id="rId70"/>
    <p:sldId id="1131" r:id="rId71"/>
    <p:sldId id="1132" r:id="rId72"/>
    <p:sldId id="1133" r:id="rId73"/>
    <p:sldId id="1134" r:id="rId74"/>
    <p:sldId id="1135" r:id="rId75"/>
    <p:sldId id="1136" r:id="rId76"/>
    <p:sldId id="1137" r:id="rId77"/>
    <p:sldId id="1138" r:id="rId78"/>
    <p:sldId id="1139" r:id="rId79"/>
    <p:sldId id="1140" r:id="rId80"/>
    <p:sldId id="1141" r:id="rId81"/>
    <p:sldId id="1142" r:id="rId82"/>
    <p:sldId id="1143" r:id="rId83"/>
    <p:sldId id="1144" r:id="rId84"/>
    <p:sldId id="1145" r:id="rId85"/>
    <p:sldId id="1146" r:id="rId86"/>
    <p:sldId id="1148" r:id="rId87"/>
    <p:sldId id="1149" r:id="rId88"/>
    <p:sldId id="1150" r:id="rId89"/>
    <p:sldId id="1151" r:id="rId90"/>
    <p:sldId id="1152" r:id="rId91"/>
    <p:sldId id="1158" r:id="rId92"/>
    <p:sldId id="1159" r:id="rId93"/>
    <p:sldId id="1160" r:id="rId94"/>
  </p:sldIdLst>
  <p:sldSz cx="9144000" cy="6858000" type="screen4x3"/>
  <p:notesSz cx="6805613" cy="9939338"/>
  <p:defaultTextStyle>
    <a:defPPr>
      <a:defRPr lang="en-AU"/>
    </a:defPPr>
    <a:lvl1pPr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 Black" pitchFamily="34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 Black" pitchFamily="34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 Black" pitchFamily="34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 Black" pitchFamily="34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 Black" pitchFamily="34" charset="0"/>
        <a:ea typeface="+mn-ea"/>
        <a:cs typeface="Arial" charset="0"/>
      </a:defRPr>
    </a:lvl5pPr>
    <a:lvl6pPr marL="2286000" algn="l" defTabSz="914400" rtl="0" eaLnBrk="1" latinLnBrk="0" hangingPunct="1">
      <a:defRPr sz="2400" b="1" kern="1200">
        <a:solidFill>
          <a:schemeClr val="tx1"/>
        </a:solidFill>
        <a:latin typeface="Arial Black" pitchFamily="34" charset="0"/>
        <a:ea typeface="+mn-ea"/>
        <a:cs typeface="Arial" charset="0"/>
      </a:defRPr>
    </a:lvl6pPr>
    <a:lvl7pPr marL="2743200" algn="l" defTabSz="914400" rtl="0" eaLnBrk="1" latinLnBrk="0" hangingPunct="1">
      <a:defRPr sz="2400" b="1" kern="1200">
        <a:solidFill>
          <a:schemeClr val="tx1"/>
        </a:solidFill>
        <a:latin typeface="Arial Black" pitchFamily="34" charset="0"/>
        <a:ea typeface="+mn-ea"/>
        <a:cs typeface="Arial" charset="0"/>
      </a:defRPr>
    </a:lvl7pPr>
    <a:lvl8pPr marL="3200400" algn="l" defTabSz="914400" rtl="0" eaLnBrk="1" latinLnBrk="0" hangingPunct="1">
      <a:defRPr sz="2400" b="1" kern="1200">
        <a:solidFill>
          <a:schemeClr val="tx1"/>
        </a:solidFill>
        <a:latin typeface="Arial Black" pitchFamily="34" charset="0"/>
        <a:ea typeface="+mn-ea"/>
        <a:cs typeface="Arial" charset="0"/>
      </a:defRPr>
    </a:lvl8pPr>
    <a:lvl9pPr marL="3657600" algn="l" defTabSz="914400" rtl="0" eaLnBrk="1" latinLnBrk="0" hangingPunct="1">
      <a:defRPr sz="2400" b="1" kern="1200">
        <a:solidFill>
          <a:schemeClr val="tx1"/>
        </a:solidFill>
        <a:latin typeface="Arial Black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33"/>
    <a:srgbClr val="CC0000"/>
    <a:srgbClr val="FFFFFF"/>
    <a:srgbClr val="1E7FB8"/>
    <a:srgbClr val="008000"/>
    <a:srgbClr val="006600"/>
    <a:srgbClr val="6666FF"/>
    <a:srgbClr val="00FF99"/>
    <a:srgbClr val="0000CC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14914" autoAdjust="0"/>
    <p:restoredTop sz="93372" autoAdjust="0"/>
  </p:normalViewPr>
  <p:slideViewPr>
    <p:cSldViewPr snapToGrid="0">
      <p:cViewPr>
        <p:scale>
          <a:sx n="141" d="100"/>
          <a:sy n="141" d="100"/>
        </p:scale>
        <p:origin x="-1644" y="-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>
        <p:scale>
          <a:sx n="75" d="100"/>
          <a:sy n="75" d="100"/>
        </p:scale>
        <p:origin x="-2100" y="-78"/>
      </p:cViewPr>
      <p:guideLst>
        <p:guide orient="horz" pos="3131"/>
        <p:guide pos="214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97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notesMaster" Target="notesMasters/notes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57513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471" tIns="45236" rIns="90471" bIns="45236" numCol="1" anchor="t" anchorCtr="0" compatLnSpc="1">
            <a:prstTxWarp prst="textNoShape">
              <a:avLst/>
            </a:prstTxWarp>
          </a:bodyPr>
          <a:lstStyle>
            <a:lvl1pPr defTabSz="904875">
              <a:defRPr sz="1100" b="0" smtClean="0">
                <a:cs typeface="+mn-cs"/>
              </a:defRPr>
            </a:lvl1pPr>
          </a:lstStyle>
          <a:p>
            <a:pPr>
              <a:defRPr/>
            </a:pPr>
            <a:r>
              <a:rPr lang="en-GB"/>
              <a:t>2013 Cairo Surveillance EZD</a:t>
            </a:r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94138" y="0"/>
            <a:ext cx="2878137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471" tIns="45236" rIns="90471" bIns="45236" numCol="1" anchor="t" anchorCtr="0" compatLnSpc="1">
            <a:prstTxWarp prst="textNoShape">
              <a:avLst/>
            </a:prstTxWarp>
          </a:bodyPr>
          <a:lstStyle>
            <a:lvl1pPr algn="r" defTabSz="904875">
              <a:defRPr sz="1100" b="0"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09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72613"/>
            <a:ext cx="2957513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471" tIns="45236" rIns="90471" bIns="45236" numCol="1" anchor="b" anchorCtr="0" compatLnSpc="1">
            <a:prstTxWarp prst="textNoShape">
              <a:avLst/>
            </a:prstTxWarp>
          </a:bodyPr>
          <a:lstStyle>
            <a:lvl1pPr defTabSz="904875">
              <a:defRPr sz="1100" b="0"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09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94138" y="9472613"/>
            <a:ext cx="2878137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471" tIns="45236" rIns="90471" bIns="45236" numCol="1" anchor="b" anchorCtr="0" compatLnSpc="1">
            <a:prstTxWarp prst="textNoShape">
              <a:avLst/>
            </a:prstTxWarp>
          </a:bodyPr>
          <a:lstStyle>
            <a:lvl1pPr algn="r" defTabSz="904875">
              <a:defRPr sz="1100" b="0">
                <a:cs typeface="+mn-cs"/>
              </a:defRPr>
            </a:lvl1pPr>
          </a:lstStyle>
          <a:p>
            <a:pPr>
              <a:defRPr/>
            </a:pPr>
            <a:fld id="{BEB1ECBB-6C55-4C6F-B3F5-9856628914F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8822178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57513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471" tIns="45236" rIns="90471" bIns="45236" numCol="1" anchor="t" anchorCtr="0" compatLnSpc="1">
            <a:prstTxWarp prst="textNoShape">
              <a:avLst/>
            </a:prstTxWarp>
          </a:bodyPr>
          <a:lstStyle>
            <a:lvl1pPr defTabSz="904875">
              <a:defRPr sz="1100" b="0" smtClean="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r>
              <a:rPr lang="en-GB"/>
              <a:t>2013 Cairo Surveillance EZD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94138" y="0"/>
            <a:ext cx="2878137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471" tIns="45236" rIns="90471" bIns="45236" numCol="1" anchor="t" anchorCtr="0" compatLnSpc="1">
            <a:prstTxWarp prst="textNoShape">
              <a:avLst/>
            </a:prstTxWarp>
          </a:bodyPr>
          <a:lstStyle>
            <a:lvl1pPr algn="r" defTabSz="904875">
              <a:defRPr sz="1100" b="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42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58850" y="771525"/>
            <a:ext cx="4927600" cy="36957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662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3450" y="4699000"/>
            <a:ext cx="4981575" cy="4465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471" tIns="45236" rIns="90471" bIns="4523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dirty="0" smtClean="0"/>
              <a:t>Click to edit Master text styles</a:t>
            </a:r>
          </a:p>
          <a:p>
            <a:pPr lvl="1"/>
            <a:r>
              <a:rPr lang="en-GB" noProof="0" dirty="0" smtClean="0"/>
              <a:t>Second level</a:t>
            </a:r>
          </a:p>
          <a:p>
            <a:pPr lvl="2"/>
            <a:r>
              <a:rPr lang="en-GB" noProof="0" dirty="0" smtClean="0"/>
              <a:t>Third level</a:t>
            </a:r>
          </a:p>
          <a:p>
            <a:pPr lvl="3"/>
            <a:r>
              <a:rPr lang="en-GB" noProof="0" dirty="0" smtClean="0"/>
              <a:t>Fourth level</a:t>
            </a:r>
          </a:p>
          <a:p>
            <a:pPr lvl="4"/>
            <a:r>
              <a:rPr lang="en-GB" noProof="0" dirty="0" smtClean="0"/>
              <a:t>Fifth level</a:t>
            </a:r>
          </a:p>
        </p:txBody>
      </p:sp>
      <p:sp>
        <p:nvSpPr>
          <p:cNvPr id="2663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72613"/>
            <a:ext cx="2957513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471" tIns="45236" rIns="90471" bIns="45236" numCol="1" anchor="b" anchorCtr="0" compatLnSpc="1">
            <a:prstTxWarp prst="textNoShape">
              <a:avLst/>
            </a:prstTxWarp>
          </a:bodyPr>
          <a:lstStyle>
            <a:lvl1pPr defTabSz="904875">
              <a:defRPr sz="1100" b="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663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94138" y="9472613"/>
            <a:ext cx="2878137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471" tIns="45236" rIns="90471" bIns="45236" numCol="1" anchor="b" anchorCtr="0" compatLnSpc="1">
            <a:prstTxWarp prst="textNoShape">
              <a:avLst/>
            </a:prstTxWarp>
          </a:bodyPr>
          <a:lstStyle>
            <a:lvl1pPr algn="r" defTabSz="904875">
              <a:defRPr sz="1100" b="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fld id="{9D419831-6FD2-4684-90A9-7B39FD9A410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427968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 smtClean="0"/>
              <a:t>PACOTE</a:t>
            </a:r>
            <a:r>
              <a:rPr lang="en-GB" dirty="0" smtClean="0"/>
              <a:t> DE </a:t>
            </a:r>
            <a:r>
              <a:rPr lang="en-GB" dirty="0" err="1" smtClean="0"/>
              <a:t>FORMAÇÃO</a:t>
            </a:r>
            <a:r>
              <a:rPr lang="en-GB" dirty="0" smtClean="0"/>
              <a:t> </a:t>
            </a:r>
            <a:r>
              <a:rPr lang="en-GB" dirty="0" err="1" smtClean="0"/>
              <a:t>SOBRE</a:t>
            </a:r>
            <a:r>
              <a:rPr lang="en-GB" dirty="0" smtClean="0"/>
              <a:t> </a:t>
            </a:r>
            <a:r>
              <a:rPr lang="en-GB" dirty="0" err="1" smtClean="0"/>
              <a:t>PREPARAÇÃO</a:t>
            </a:r>
            <a:r>
              <a:rPr lang="en-GB" dirty="0" smtClean="0"/>
              <a:t> E </a:t>
            </a:r>
            <a:r>
              <a:rPr lang="en-GB" dirty="0" err="1" smtClean="0"/>
              <a:t>RESPOSTA</a:t>
            </a:r>
            <a:r>
              <a:rPr lang="en-GB" baseline="0" dirty="0" smtClean="0"/>
              <a:t> À </a:t>
            </a:r>
            <a:r>
              <a:rPr lang="en-GB" baseline="0" dirty="0" err="1" smtClean="0"/>
              <a:t>DVE</a:t>
            </a:r>
            <a:endParaRPr lang="en-GB" baseline="0" dirty="0" smtClean="0"/>
          </a:p>
          <a:p>
            <a:r>
              <a:rPr lang="en-GB" baseline="0" dirty="0" err="1" smtClean="0"/>
              <a:t>Enterro</a:t>
            </a:r>
            <a:r>
              <a:rPr lang="en-GB" baseline="0" dirty="0" smtClean="0"/>
              <a:t> </a:t>
            </a:r>
            <a:r>
              <a:rPr lang="en-GB" baseline="0" dirty="0" err="1" smtClean="0"/>
              <a:t>Seguro</a:t>
            </a:r>
            <a:r>
              <a:rPr lang="en-GB" dirty="0" smtClean="0"/>
              <a:t> </a:t>
            </a:r>
            <a:endParaRPr lang="en-GB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2013 Cairo Surveillance EZD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D419831-6FD2-4684-90A9-7B39FD9A4102}" type="slidenum">
              <a:rPr lang="en-GB" smtClean="0"/>
              <a:pPr>
                <a:defRPr/>
              </a:pPr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48668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fld id="{780FA9E5-7866-479D-B17E-629985707D8F}" type="slidenum">
              <a:rPr lang="en-GB" sz="1200" smtClean="0">
                <a:latin typeface="Times New Roman" pitchFamily="18" charset="0"/>
              </a:rPr>
              <a:pPr/>
              <a:t>12</a:t>
            </a:fld>
            <a:endParaRPr lang="en-GB" sz="1200" dirty="0" smtClean="0">
              <a:latin typeface="Times New Roman" pitchFamily="18" charset="0"/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4400" y="762000"/>
            <a:ext cx="4972050" cy="3729038"/>
          </a:xfrm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463" y="4759325"/>
            <a:ext cx="4992687" cy="4473575"/>
          </a:xfrm>
          <a:noFill/>
        </p:spPr>
        <p:txBody>
          <a:bodyPr/>
          <a:lstStyle/>
          <a:p>
            <a:endParaRPr lang="fr-FR" dirty="0" smtClean="0">
              <a:ea typeface="SimSun" pitchFamily="2" charset="-122"/>
            </a:endParaRPr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2012 EID for SEARO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fld id="{780FA9E5-7866-479D-B17E-629985707D8F}" type="slidenum">
              <a:rPr lang="en-GB" sz="1200" smtClean="0">
                <a:latin typeface="Times New Roman" pitchFamily="18" charset="0"/>
              </a:rPr>
              <a:pPr/>
              <a:t>13</a:t>
            </a:fld>
            <a:endParaRPr lang="en-GB" sz="1200" dirty="0" smtClean="0">
              <a:latin typeface="Times New Roman" pitchFamily="18" charset="0"/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4400" y="762000"/>
            <a:ext cx="4972050" cy="3729038"/>
          </a:xfrm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463" y="4759325"/>
            <a:ext cx="4992687" cy="4473575"/>
          </a:xfrm>
          <a:noFill/>
        </p:spPr>
        <p:txBody>
          <a:bodyPr/>
          <a:lstStyle/>
          <a:p>
            <a:endParaRPr lang="fr-FR" dirty="0" smtClean="0">
              <a:ea typeface="SimSun" pitchFamily="2" charset="-122"/>
            </a:endParaRPr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2012 EID for SEARO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fld id="{780FA9E5-7866-479D-B17E-629985707D8F}" type="slidenum">
              <a:rPr lang="en-GB" sz="1200" smtClean="0">
                <a:latin typeface="Times New Roman" pitchFamily="18" charset="0"/>
              </a:rPr>
              <a:pPr/>
              <a:t>14</a:t>
            </a:fld>
            <a:endParaRPr lang="en-GB" sz="1200" dirty="0" smtClean="0">
              <a:latin typeface="Times New Roman" pitchFamily="18" charset="0"/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4400" y="762000"/>
            <a:ext cx="4972050" cy="3729038"/>
          </a:xfrm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463" y="4759325"/>
            <a:ext cx="4992687" cy="4473575"/>
          </a:xfrm>
          <a:noFill/>
        </p:spPr>
        <p:txBody>
          <a:bodyPr/>
          <a:lstStyle/>
          <a:p>
            <a:endParaRPr lang="fr-FR" dirty="0" smtClean="0">
              <a:ea typeface="SimSun" pitchFamily="2" charset="-122"/>
            </a:endParaRPr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2012 EID for SEARO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fld id="{780FA9E5-7866-479D-B17E-629985707D8F}" type="slidenum">
              <a:rPr lang="en-GB" sz="1200" smtClean="0">
                <a:latin typeface="Times New Roman" pitchFamily="18" charset="0"/>
              </a:rPr>
              <a:pPr/>
              <a:t>15</a:t>
            </a:fld>
            <a:endParaRPr lang="en-GB" sz="1200" dirty="0" smtClean="0">
              <a:latin typeface="Times New Roman" pitchFamily="18" charset="0"/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4400" y="762000"/>
            <a:ext cx="4972050" cy="3729038"/>
          </a:xfrm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463" y="4759325"/>
            <a:ext cx="4992687" cy="4473575"/>
          </a:xfrm>
          <a:noFill/>
        </p:spPr>
        <p:txBody>
          <a:bodyPr/>
          <a:lstStyle/>
          <a:p>
            <a:endParaRPr lang="fr-FR" dirty="0" smtClean="0">
              <a:ea typeface="SimSun" pitchFamily="2" charset="-122"/>
            </a:endParaRPr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2012 EID for SEARO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fld id="{780FA9E5-7866-479D-B17E-629985707D8F}" type="slidenum">
              <a:rPr lang="en-GB" sz="1200" smtClean="0">
                <a:latin typeface="Times New Roman" pitchFamily="18" charset="0"/>
              </a:rPr>
              <a:pPr/>
              <a:t>16</a:t>
            </a:fld>
            <a:endParaRPr lang="en-GB" sz="1200" dirty="0" smtClean="0">
              <a:latin typeface="Times New Roman" pitchFamily="18" charset="0"/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4400" y="762000"/>
            <a:ext cx="4972050" cy="3729038"/>
          </a:xfrm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463" y="4759325"/>
            <a:ext cx="4992687" cy="4473575"/>
          </a:xfrm>
          <a:noFill/>
        </p:spPr>
        <p:txBody>
          <a:bodyPr/>
          <a:lstStyle/>
          <a:p>
            <a:endParaRPr lang="fr-FR" dirty="0" smtClean="0">
              <a:ea typeface="SimSun" pitchFamily="2" charset="-122"/>
            </a:endParaRPr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2012 EID for SEARO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fld id="{780FA9E5-7866-479D-B17E-629985707D8F}" type="slidenum">
              <a:rPr lang="en-GB" sz="1200" smtClean="0">
                <a:latin typeface="Times New Roman" pitchFamily="18" charset="0"/>
              </a:rPr>
              <a:pPr/>
              <a:t>17</a:t>
            </a:fld>
            <a:endParaRPr lang="en-GB" sz="1200" dirty="0" smtClean="0">
              <a:latin typeface="Times New Roman" pitchFamily="18" charset="0"/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4400" y="762000"/>
            <a:ext cx="4972050" cy="3729038"/>
          </a:xfrm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463" y="4759325"/>
            <a:ext cx="4992687" cy="4473575"/>
          </a:xfrm>
          <a:noFill/>
        </p:spPr>
        <p:txBody>
          <a:bodyPr/>
          <a:lstStyle/>
          <a:p>
            <a:endParaRPr lang="fr-FR" dirty="0" smtClean="0">
              <a:ea typeface="SimSun" pitchFamily="2" charset="-122"/>
            </a:endParaRPr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2012 EID for SEARO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04169">
              <a:defRPr sz="1700">
                <a:solidFill>
                  <a:schemeClr val="tx1"/>
                </a:solidFill>
                <a:latin typeface="Arial Black" pitchFamily="34" charset="0"/>
              </a:defRPr>
            </a:lvl1pPr>
            <a:lvl2pPr marL="511670" indent="-196796" defTabSz="904169">
              <a:defRPr sz="1700">
                <a:solidFill>
                  <a:schemeClr val="tx1"/>
                </a:solidFill>
                <a:latin typeface="Arial Black" pitchFamily="34" charset="0"/>
              </a:defRPr>
            </a:lvl2pPr>
            <a:lvl3pPr marL="787184" indent="-157437" defTabSz="904169">
              <a:defRPr sz="1700">
                <a:solidFill>
                  <a:schemeClr val="tx1"/>
                </a:solidFill>
                <a:latin typeface="Arial Black" pitchFamily="34" charset="0"/>
              </a:defRPr>
            </a:lvl3pPr>
            <a:lvl4pPr marL="1102058" indent="-157437" defTabSz="904169">
              <a:defRPr sz="1700">
                <a:solidFill>
                  <a:schemeClr val="tx1"/>
                </a:solidFill>
                <a:latin typeface="Arial Black" pitchFamily="34" charset="0"/>
              </a:defRPr>
            </a:lvl4pPr>
            <a:lvl5pPr marL="1416931" indent="-157437" defTabSz="904169">
              <a:defRPr sz="1700">
                <a:solidFill>
                  <a:schemeClr val="tx1"/>
                </a:solidFill>
                <a:latin typeface="Arial Black" pitchFamily="34" charset="0"/>
              </a:defRPr>
            </a:lvl5pPr>
            <a:lvl6pPr marL="1731805" indent="-157437" defTabSz="904169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Black" pitchFamily="34" charset="0"/>
              </a:defRPr>
            </a:lvl6pPr>
            <a:lvl7pPr marL="2046679" indent="-157437" defTabSz="904169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Black" pitchFamily="34" charset="0"/>
              </a:defRPr>
            </a:lvl7pPr>
            <a:lvl8pPr marL="2361552" indent="-157437" defTabSz="904169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Black" pitchFamily="34" charset="0"/>
              </a:defRPr>
            </a:lvl8pPr>
            <a:lvl9pPr marL="2676426" indent="-157437" defTabSz="904169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fld id="{7B082E40-64C3-4DB9-9E47-9DE3EA94B6DE}" type="slidenum">
              <a:rPr lang="en-GB" sz="1100">
                <a:latin typeface="Times New Roman" pitchFamily="18" charset="0"/>
                <a:cs typeface="Arial" pitchFamily="34" charset="0"/>
              </a:rPr>
              <a:pPr/>
              <a:t>18</a:t>
            </a:fld>
            <a:endParaRPr lang="en-GB" sz="1100" dirty="0">
              <a:latin typeface="Times New Roman" pitchFamily="18" charset="0"/>
              <a:cs typeface="Arial" pitchFamily="34" charset="0"/>
            </a:endParaRPr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0" y="747713"/>
            <a:ext cx="4967288" cy="3725862"/>
          </a:xfrm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1323" y="4721515"/>
            <a:ext cx="5442968" cy="4470067"/>
          </a:xfrm>
          <a:noFill/>
        </p:spPr>
        <p:txBody>
          <a:bodyPr/>
          <a:lstStyle/>
          <a:p>
            <a:r>
              <a:rPr lang="pt-BR" dirty="0" smtClean="0"/>
              <a:t>O nosso mundo está a mudar cada vez mais depressa. Os micróbios evoluíram e a saúde mundial está ameaçada. </a:t>
            </a:r>
          </a:p>
          <a:p>
            <a:r>
              <a:rPr lang="pt-BR" dirty="0" smtClean="0"/>
              <a:t>Os surtos de doenças infecciosas emergentes tendem a ocorrer nas zonas rurais onde</a:t>
            </a:r>
            <a:r>
              <a:rPr lang="pt-BR" baseline="0" dirty="0" smtClean="0"/>
              <a:t> os</a:t>
            </a:r>
            <a:r>
              <a:rPr lang="pt-BR" dirty="0" smtClean="0"/>
              <a:t> serviços médicos ou de saúde pública são limitados ou inexistentes mas têm o potencial para se espalharem em grandes zonas metropolitanas (por ex. </a:t>
            </a:r>
            <a:r>
              <a:rPr lang="pt-BR" dirty="0" err="1" smtClean="0"/>
              <a:t>SRA</a:t>
            </a:r>
            <a:r>
              <a:rPr lang="pt-BR" dirty="0" smtClean="0"/>
              <a:t>, febre de dengue / febre hemorrágica de dengue, vírus da febre do Vale do Nilo) desafiando as capacidades das grandes cidades de controlar epidemias de grande envergadura.</a:t>
            </a:r>
            <a:r>
              <a:rPr lang="en-US" altLang="zh-CN" dirty="0" smtClean="0"/>
              <a:t> </a:t>
            </a:r>
            <a:endParaRPr lang="en-US" dirty="0" smtClean="0"/>
          </a:p>
        </p:txBody>
      </p:sp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11 November 2013</a:t>
            </a:r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EDPLN and GP working group</a:t>
            </a:r>
            <a:endParaRPr lang="en-GB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pPr>
              <a:defRPr/>
            </a:pPr>
            <a:endParaRPr lang="en-GB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fld id="{780FA9E5-7866-479D-B17E-629985707D8F}" type="slidenum">
              <a:rPr lang="en-GB" sz="1200" smtClean="0">
                <a:latin typeface="Times New Roman" pitchFamily="18" charset="0"/>
              </a:rPr>
              <a:pPr/>
              <a:t>19</a:t>
            </a:fld>
            <a:endParaRPr lang="en-GB" sz="1200" dirty="0" smtClean="0">
              <a:latin typeface="Times New Roman" pitchFamily="18" charset="0"/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4400" y="762000"/>
            <a:ext cx="4972050" cy="3729038"/>
          </a:xfrm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463" y="4759325"/>
            <a:ext cx="4992687" cy="4473575"/>
          </a:xfrm>
          <a:noFill/>
        </p:spPr>
        <p:txBody>
          <a:bodyPr/>
          <a:lstStyle/>
          <a:p>
            <a:endParaRPr lang="fr-FR" dirty="0" smtClean="0">
              <a:ea typeface="SimSun" pitchFamily="2" charset="-122"/>
            </a:endParaRPr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2012 EID for SEARO</a:t>
            </a: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fld id="{780FA9E5-7866-479D-B17E-629985707D8F}" type="slidenum">
              <a:rPr lang="en-GB" sz="1200" smtClean="0">
                <a:latin typeface="Times New Roman" pitchFamily="18" charset="0"/>
              </a:rPr>
              <a:pPr/>
              <a:t>20</a:t>
            </a:fld>
            <a:endParaRPr lang="en-GB" sz="1200" dirty="0" smtClean="0">
              <a:latin typeface="Times New Roman" pitchFamily="18" charset="0"/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4400" y="762000"/>
            <a:ext cx="4972050" cy="3729038"/>
          </a:xfrm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463" y="4759325"/>
            <a:ext cx="4992687" cy="4473575"/>
          </a:xfrm>
          <a:noFill/>
        </p:spPr>
        <p:txBody>
          <a:bodyPr/>
          <a:lstStyle/>
          <a:p>
            <a:endParaRPr lang="fr-FR" dirty="0" smtClean="0">
              <a:ea typeface="SimSun" pitchFamily="2" charset="-122"/>
            </a:endParaRPr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2012 EID for SEARO</a:t>
            </a: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fld id="{780FA9E5-7866-479D-B17E-629985707D8F}" type="slidenum">
              <a:rPr lang="en-GB" sz="1200" smtClean="0">
                <a:latin typeface="Times New Roman" pitchFamily="18" charset="0"/>
              </a:rPr>
              <a:pPr/>
              <a:t>21</a:t>
            </a:fld>
            <a:endParaRPr lang="en-GB" sz="1200" dirty="0" smtClean="0">
              <a:latin typeface="Times New Roman" pitchFamily="18" charset="0"/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4400" y="762000"/>
            <a:ext cx="4972050" cy="3729038"/>
          </a:xfrm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463" y="4759325"/>
            <a:ext cx="4992687" cy="4473575"/>
          </a:xfrm>
          <a:noFill/>
        </p:spPr>
        <p:txBody>
          <a:bodyPr/>
          <a:lstStyle/>
          <a:p>
            <a:endParaRPr lang="fr-FR" dirty="0" smtClean="0">
              <a:ea typeface="SimSun" pitchFamily="2" charset="-122"/>
            </a:endParaRPr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2012 EID for SEARO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fld id="{780FA9E5-7866-479D-B17E-629985707D8F}" type="slidenum">
              <a:rPr lang="en-GB" sz="1200" smtClean="0">
                <a:latin typeface="Times New Roman" pitchFamily="18" charset="0"/>
              </a:rPr>
              <a:pPr/>
              <a:t>3</a:t>
            </a:fld>
            <a:endParaRPr lang="en-GB" sz="1200" dirty="0" smtClean="0">
              <a:latin typeface="Times New Roman" pitchFamily="18" charset="0"/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4400" y="762000"/>
            <a:ext cx="4972050" cy="3729038"/>
          </a:xfrm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463" y="4759325"/>
            <a:ext cx="4992687" cy="4473575"/>
          </a:xfrm>
          <a:noFill/>
        </p:spPr>
        <p:txBody>
          <a:bodyPr/>
          <a:lstStyle/>
          <a:p>
            <a:endParaRPr lang="fr-FR" dirty="0" smtClean="0">
              <a:ea typeface="SimSun" pitchFamily="2" charset="-122"/>
            </a:endParaRPr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2012 EID for SEARO</a:t>
            </a: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fld id="{780FA9E5-7866-479D-B17E-629985707D8F}" type="slidenum">
              <a:rPr lang="en-GB" sz="1200" smtClean="0">
                <a:latin typeface="Times New Roman" pitchFamily="18" charset="0"/>
              </a:rPr>
              <a:pPr/>
              <a:t>22</a:t>
            </a:fld>
            <a:endParaRPr lang="en-GB" sz="1200" dirty="0" smtClean="0">
              <a:latin typeface="Times New Roman" pitchFamily="18" charset="0"/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4400" y="762000"/>
            <a:ext cx="4972050" cy="3729038"/>
          </a:xfrm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463" y="4759325"/>
            <a:ext cx="4992687" cy="4473575"/>
          </a:xfrm>
          <a:noFill/>
        </p:spPr>
        <p:txBody>
          <a:bodyPr/>
          <a:lstStyle/>
          <a:p>
            <a:endParaRPr lang="fr-FR" dirty="0" smtClean="0">
              <a:ea typeface="SimSun" pitchFamily="2" charset="-122"/>
            </a:endParaRPr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2012 EID for SEARO</a:t>
            </a: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04169">
              <a:defRPr sz="1700">
                <a:solidFill>
                  <a:schemeClr val="tx1"/>
                </a:solidFill>
                <a:latin typeface="Arial Black" pitchFamily="34" charset="0"/>
              </a:defRPr>
            </a:lvl1pPr>
            <a:lvl2pPr marL="511670" indent="-196796" defTabSz="904169">
              <a:defRPr sz="1700">
                <a:solidFill>
                  <a:schemeClr val="tx1"/>
                </a:solidFill>
                <a:latin typeface="Arial Black" pitchFamily="34" charset="0"/>
              </a:defRPr>
            </a:lvl2pPr>
            <a:lvl3pPr marL="787184" indent="-157437" defTabSz="904169">
              <a:defRPr sz="1700">
                <a:solidFill>
                  <a:schemeClr val="tx1"/>
                </a:solidFill>
                <a:latin typeface="Arial Black" pitchFamily="34" charset="0"/>
              </a:defRPr>
            </a:lvl3pPr>
            <a:lvl4pPr marL="1102058" indent="-157437" defTabSz="904169">
              <a:defRPr sz="1700">
                <a:solidFill>
                  <a:schemeClr val="tx1"/>
                </a:solidFill>
                <a:latin typeface="Arial Black" pitchFamily="34" charset="0"/>
              </a:defRPr>
            </a:lvl4pPr>
            <a:lvl5pPr marL="1416931" indent="-157437" defTabSz="904169">
              <a:defRPr sz="1700">
                <a:solidFill>
                  <a:schemeClr val="tx1"/>
                </a:solidFill>
                <a:latin typeface="Arial Black" pitchFamily="34" charset="0"/>
              </a:defRPr>
            </a:lvl5pPr>
            <a:lvl6pPr marL="1731805" indent="-157437" defTabSz="904169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Black" pitchFamily="34" charset="0"/>
              </a:defRPr>
            </a:lvl6pPr>
            <a:lvl7pPr marL="2046679" indent="-157437" defTabSz="904169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Black" pitchFamily="34" charset="0"/>
              </a:defRPr>
            </a:lvl7pPr>
            <a:lvl8pPr marL="2361552" indent="-157437" defTabSz="904169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Black" pitchFamily="34" charset="0"/>
              </a:defRPr>
            </a:lvl8pPr>
            <a:lvl9pPr marL="2676426" indent="-157437" defTabSz="904169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fld id="{7B082E40-64C3-4DB9-9E47-9DE3EA94B6DE}" type="slidenum">
              <a:rPr lang="en-GB" sz="1100">
                <a:latin typeface="Times New Roman" pitchFamily="18" charset="0"/>
                <a:cs typeface="Arial" pitchFamily="34" charset="0"/>
              </a:rPr>
              <a:pPr/>
              <a:t>23</a:t>
            </a:fld>
            <a:endParaRPr lang="en-GB" sz="1100" dirty="0">
              <a:latin typeface="Times New Roman" pitchFamily="18" charset="0"/>
              <a:cs typeface="Arial" pitchFamily="34" charset="0"/>
            </a:endParaRPr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0" y="747713"/>
            <a:ext cx="4967288" cy="3725862"/>
          </a:xfrm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1323" y="4721515"/>
            <a:ext cx="5442968" cy="4470067"/>
          </a:xfrm>
          <a:noFill/>
        </p:spPr>
        <p:txBody>
          <a:bodyPr/>
          <a:lstStyle/>
          <a:p>
            <a:r>
              <a:rPr lang="pt-BR" dirty="0" smtClean="0"/>
              <a:t>O nosso mundo está a mudar cada vez mais depressa. Os micróbios evoluíram e a saúde mundial está ameaçada. </a:t>
            </a:r>
          </a:p>
          <a:p>
            <a:r>
              <a:rPr lang="pt-BR" dirty="0" smtClean="0"/>
              <a:t>Os surtos de doenças infecciosas emergentes tendem a ocorrer nas zonas rurais onde os serviços médicos ou de saúde pública são limitados ou inexistentes mas têm o potencial para se espalharem em grandes zonas metropolitanas (por ex. </a:t>
            </a:r>
            <a:r>
              <a:rPr lang="pt-BR" dirty="0" err="1" smtClean="0"/>
              <a:t>SRA</a:t>
            </a:r>
            <a:r>
              <a:rPr lang="pt-BR" dirty="0" smtClean="0"/>
              <a:t>, febre de dengue / febre hemorrágica de dengue, vírus da febre do Vale do Nilo) desafiando as capacidades das grandes cidades de controlar epidemias de grande envergadura.</a:t>
            </a:r>
            <a:r>
              <a:rPr lang="en-US" altLang="zh-CN" dirty="0" smtClean="0"/>
              <a:t> </a:t>
            </a:r>
            <a:endParaRPr lang="en-US" dirty="0" smtClean="0"/>
          </a:p>
        </p:txBody>
      </p:sp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11 November 2013</a:t>
            </a:r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EDPLN and GP working group</a:t>
            </a:r>
            <a:endParaRPr lang="en-GB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pPr>
              <a:defRPr/>
            </a:pPr>
            <a:endParaRPr lang="en-GB"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fld id="{780FA9E5-7866-479D-B17E-629985707D8F}" type="slidenum">
              <a:rPr lang="en-GB" sz="1200" smtClean="0">
                <a:latin typeface="Times New Roman" pitchFamily="18" charset="0"/>
              </a:rPr>
              <a:pPr/>
              <a:t>24</a:t>
            </a:fld>
            <a:endParaRPr lang="en-GB" sz="1200" dirty="0" smtClean="0">
              <a:latin typeface="Times New Roman" pitchFamily="18" charset="0"/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4400" y="762000"/>
            <a:ext cx="4972050" cy="3729038"/>
          </a:xfrm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463" y="4759325"/>
            <a:ext cx="4992687" cy="4473575"/>
          </a:xfrm>
          <a:noFill/>
        </p:spPr>
        <p:txBody>
          <a:bodyPr/>
          <a:lstStyle/>
          <a:p>
            <a:endParaRPr lang="fr-FR" dirty="0" smtClean="0">
              <a:ea typeface="SimSun" pitchFamily="2" charset="-122"/>
            </a:endParaRPr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2012 EID for SEARO</a:t>
            </a: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fld id="{780FA9E5-7866-479D-B17E-629985707D8F}" type="slidenum">
              <a:rPr lang="en-GB" sz="1200" smtClean="0">
                <a:latin typeface="Times New Roman" pitchFamily="18" charset="0"/>
              </a:rPr>
              <a:pPr/>
              <a:t>25</a:t>
            </a:fld>
            <a:endParaRPr lang="en-GB" sz="1200" dirty="0" smtClean="0">
              <a:latin typeface="Times New Roman" pitchFamily="18" charset="0"/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4400" y="762000"/>
            <a:ext cx="4972050" cy="3729038"/>
          </a:xfrm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463" y="4759325"/>
            <a:ext cx="4992687" cy="4473575"/>
          </a:xfrm>
          <a:noFill/>
        </p:spPr>
        <p:txBody>
          <a:bodyPr/>
          <a:lstStyle/>
          <a:p>
            <a:endParaRPr lang="fr-FR" dirty="0" smtClean="0">
              <a:ea typeface="SimSun" pitchFamily="2" charset="-122"/>
            </a:endParaRPr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2012 EID for SEARO</a:t>
            </a: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fld id="{780FA9E5-7866-479D-B17E-629985707D8F}" type="slidenum">
              <a:rPr lang="en-GB" sz="1200" smtClean="0">
                <a:latin typeface="Times New Roman" pitchFamily="18" charset="0"/>
              </a:rPr>
              <a:pPr/>
              <a:t>26</a:t>
            </a:fld>
            <a:endParaRPr lang="en-GB" sz="1200" dirty="0" smtClean="0">
              <a:latin typeface="Times New Roman" pitchFamily="18" charset="0"/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4400" y="762000"/>
            <a:ext cx="4972050" cy="3729038"/>
          </a:xfrm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463" y="4759325"/>
            <a:ext cx="4992687" cy="4473575"/>
          </a:xfrm>
          <a:noFill/>
        </p:spPr>
        <p:txBody>
          <a:bodyPr/>
          <a:lstStyle/>
          <a:p>
            <a:endParaRPr lang="fr-FR" dirty="0" smtClean="0">
              <a:ea typeface="SimSun" pitchFamily="2" charset="-122"/>
            </a:endParaRPr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2012 EID for SEARO</a:t>
            </a: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fld id="{780FA9E5-7866-479D-B17E-629985707D8F}" type="slidenum">
              <a:rPr lang="en-GB" sz="1200" smtClean="0">
                <a:latin typeface="Times New Roman" pitchFamily="18" charset="0"/>
              </a:rPr>
              <a:pPr/>
              <a:t>27</a:t>
            </a:fld>
            <a:endParaRPr lang="en-GB" sz="1200" dirty="0" smtClean="0">
              <a:latin typeface="Times New Roman" pitchFamily="18" charset="0"/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4400" y="762000"/>
            <a:ext cx="4972050" cy="3729038"/>
          </a:xfrm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463" y="4759325"/>
            <a:ext cx="4992687" cy="4473575"/>
          </a:xfrm>
          <a:noFill/>
        </p:spPr>
        <p:txBody>
          <a:bodyPr/>
          <a:lstStyle/>
          <a:p>
            <a:endParaRPr lang="fr-FR" dirty="0" smtClean="0">
              <a:ea typeface="SimSun" pitchFamily="2" charset="-122"/>
            </a:endParaRPr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2012 EID for SEARO</a:t>
            </a: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fld id="{780FA9E5-7866-479D-B17E-629985707D8F}" type="slidenum">
              <a:rPr lang="en-GB" sz="1200" smtClean="0">
                <a:latin typeface="Times New Roman" pitchFamily="18" charset="0"/>
              </a:rPr>
              <a:pPr/>
              <a:t>28</a:t>
            </a:fld>
            <a:endParaRPr lang="en-GB" sz="1200" dirty="0" smtClean="0">
              <a:latin typeface="Times New Roman" pitchFamily="18" charset="0"/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4400" y="762000"/>
            <a:ext cx="4972050" cy="3729038"/>
          </a:xfrm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463" y="4759325"/>
            <a:ext cx="4992687" cy="4473575"/>
          </a:xfrm>
          <a:noFill/>
        </p:spPr>
        <p:txBody>
          <a:bodyPr/>
          <a:lstStyle/>
          <a:p>
            <a:endParaRPr lang="fr-FR" dirty="0" smtClean="0">
              <a:ea typeface="SimSun" pitchFamily="2" charset="-122"/>
            </a:endParaRPr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2012 EID for SEARO</a:t>
            </a: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fld id="{780FA9E5-7866-479D-B17E-629985707D8F}" type="slidenum">
              <a:rPr lang="en-GB" sz="1200" smtClean="0">
                <a:latin typeface="Times New Roman" pitchFamily="18" charset="0"/>
              </a:rPr>
              <a:pPr/>
              <a:t>29</a:t>
            </a:fld>
            <a:endParaRPr lang="en-GB" sz="1200" dirty="0" smtClean="0">
              <a:latin typeface="Times New Roman" pitchFamily="18" charset="0"/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4400" y="762000"/>
            <a:ext cx="4972050" cy="3729038"/>
          </a:xfrm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463" y="4759325"/>
            <a:ext cx="4992687" cy="4473575"/>
          </a:xfrm>
          <a:noFill/>
        </p:spPr>
        <p:txBody>
          <a:bodyPr/>
          <a:lstStyle/>
          <a:p>
            <a:endParaRPr lang="fr-FR" dirty="0" smtClean="0">
              <a:ea typeface="SimSun" pitchFamily="2" charset="-122"/>
            </a:endParaRPr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2012 EID for SEARO</a:t>
            </a: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fld id="{780FA9E5-7866-479D-B17E-629985707D8F}" type="slidenum">
              <a:rPr lang="en-GB" sz="1200" smtClean="0">
                <a:latin typeface="Times New Roman" pitchFamily="18" charset="0"/>
              </a:rPr>
              <a:pPr/>
              <a:t>30</a:t>
            </a:fld>
            <a:endParaRPr lang="en-GB" sz="1200" dirty="0" smtClean="0">
              <a:latin typeface="Times New Roman" pitchFamily="18" charset="0"/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4400" y="762000"/>
            <a:ext cx="4972050" cy="3729038"/>
          </a:xfrm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463" y="4759325"/>
            <a:ext cx="4992687" cy="4473575"/>
          </a:xfrm>
          <a:noFill/>
        </p:spPr>
        <p:txBody>
          <a:bodyPr/>
          <a:lstStyle/>
          <a:p>
            <a:endParaRPr lang="fr-FR" dirty="0" smtClean="0">
              <a:ea typeface="SimSun" pitchFamily="2" charset="-122"/>
            </a:endParaRPr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2012 EID for SEARO</a:t>
            </a: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fld id="{780FA9E5-7866-479D-B17E-629985707D8F}" type="slidenum">
              <a:rPr lang="en-GB" sz="1200" smtClean="0">
                <a:latin typeface="Times New Roman" pitchFamily="18" charset="0"/>
              </a:rPr>
              <a:pPr/>
              <a:t>31</a:t>
            </a:fld>
            <a:endParaRPr lang="en-GB" sz="1200" dirty="0" smtClean="0">
              <a:latin typeface="Times New Roman" pitchFamily="18" charset="0"/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4400" y="762000"/>
            <a:ext cx="4972050" cy="3729038"/>
          </a:xfrm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463" y="4759325"/>
            <a:ext cx="4992687" cy="4473575"/>
          </a:xfrm>
          <a:noFill/>
        </p:spPr>
        <p:txBody>
          <a:bodyPr/>
          <a:lstStyle/>
          <a:p>
            <a:endParaRPr lang="fr-FR" dirty="0" smtClean="0">
              <a:ea typeface="SimSun" pitchFamily="2" charset="-122"/>
            </a:endParaRPr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2012 EID for SEARO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fld id="{780FA9E5-7866-479D-B17E-629985707D8F}" type="slidenum">
              <a:rPr lang="en-GB" sz="1200" smtClean="0">
                <a:latin typeface="Times New Roman" pitchFamily="18" charset="0"/>
              </a:rPr>
              <a:pPr/>
              <a:t>4</a:t>
            </a:fld>
            <a:endParaRPr lang="en-GB" sz="1200" dirty="0" smtClean="0">
              <a:latin typeface="Times New Roman" pitchFamily="18" charset="0"/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4400" y="762000"/>
            <a:ext cx="4972050" cy="3729038"/>
          </a:xfrm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463" y="4759325"/>
            <a:ext cx="4992687" cy="4473575"/>
          </a:xfrm>
          <a:noFill/>
        </p:spPr>
        <p:txBody>
          <a:bodyPr/>
          <a:lstStyle/>
          <a:p>
            <a:endParaRPr lang="fr-FR" dirty="0" smtClean="0">
              <a:ea typeface="SimSun" pitchFamily="2" charset="-122"/>
            </a:endParaRPr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2012 EID for SEARO</a:t>
            </a: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fld id="{780FA9E5-7866-479D-B17E-629985707D8F}" type="slidenum">
              <a:rPr lang="en-GB" sz="1200" smtClean="0">
                <a:latin typeface="Times New Roman" pitchFamily="18" charset="0"/>
              </a:rPr>
              <a:pPr/>
              <a:t>32</a:t>
            </a:fld>
            <a:endParaRPr lang="en-GB" sz="1200" dirty="0" smtClean="0">
              <a:latin typeface="Times New Roman" pitchFamily="18" charset="0"/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4400" y="762000"/>
            <a:ext cx="4972050" cy="3729038"/>
          </a:xfrm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463" y="4759325"/>
            <a:ext cx="4992687" cy="4473575"/>
          </a:xfrm>
          <a:noFill/>
        </p:spPr>
        <p:txBody>
          <a:bodyPr/>
          <a:lstStyle/>
          <a:p>
            <a:endParaRPr lang="fr-FR" dirty="0" smtClean="0">
              <a:ea typeface="SimSun" pitchFamily="2" charset="-122"/>
            </a:endParaRPr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2012 EID for SEARO</a:t>
            </a: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fld id="{780FA9E5-7866-479D-B17E-629985707D8F}" type="slidenum">
              <a:rPr lang="en-GB" sz="1200" smtClean="0">
                <a:latin typeface="Times New Roman" pitchFamily="18" charset="0"/>
              </a:rPr>
              <a:pPr/>
              <a:t>33</a:t>
            </a:fld>
            <a:endParaRPr lang="en-GB" sz="1200" dirty="0" smtClean="0">
              <a:latin typeface="Times New Roman" pitchFamily="18" charset="0"/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4400" y="762000"/>
            <a:ext cx="4972050" cy="3729038"/>
          </a:xfrm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463" y="4759325"/>
            <a:ext cx="4992687" cy="4473575"/>
          </a:xfrm>
          <a:noFill/>
        </p:spPr>
        <p:txBody>
          <a:bodyPr/>
          <a:lstStyle/>
          <a:p>
            <a:endParaRPr lang="fr-FR" dirty="0" smtClean="0">
              <a:ea typeface="SimSun" pitchFamily="2" charset="-122"/>
            </a:endParaRPr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2012 EID for SEARO</a:t>
            </a: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fld id="{780FA9E5-7866-479D-B17E-629985707D8F}" type="slidenum">
              <a:rPr lang="en-GB" sz="1200" smtClean="0">
                <a:latin typeface="Times New Roman" pitchFamily="18" charset="0"/>
              </a:rPr>
              <a:pPr/>
              <a:t>34</a:t>
            </a:fld>
            <a:endParaRPr lang="en-GB" sz="1200" dirty="0" smtClean="0">
              <a:latin typeface="Times New Roman" pitchFamily="18" charset="0"/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4400" y="762000"/>
            <a:ext cx="4972050" cy="3729038"/>
          </a:xfrm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463" y="4759325"/>
            <a:ext cx="4992687" cy="4473575"/>
          </a:xfrm>
          <a:noFill/>
        </p:spPr>
        <p:txBody>
          <a:bodyPr/>
          <a:lstStyle/>
          <a:p>
            <a:endParaRPr lang="fr-FR" dirty="0" smtClean="0">
              <a:ea typeface="SimSun" pitchFamily="2" charset="-122"/>
            </a:endParaRPr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2012 EID for SEARO</a:t>
            </a: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fld id="{780FA9E5-7866-479D-B17E-629985707D8F}" type="slidenum">
              <a:rPr lang="en-GB" sz="1200" smtClean="0">
                <a:latin typeface="Times New Roman" pitchFamily="18" charset="0"/>
              </a:rPr>
              <a:pPr/>
              <a:t>35</a:t>
            </a:fld>
            <a:endParaRPr lang="en-GB" sz="1200" dirty="0" smtClean="0">
              <a:latin typeface="Times New Roman" pitchFamily="18" charset="0"/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4400" y="762000"/>
            <a:ext cx="4972050" cy="3729038"/>
          </a:xfrm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463" y="4759325"/>
            <a:ext cx="4992687" cy="4473575"/>
          </a:xfrm>
          <a:noFill/>
        </p:spPr>
        <p:txBody>
          <a:bodyPr/>
          <a:lstStyle/>
          <a:p>
            <a:endParaRPr lang="fr-FR" dirty="0" smtClean="0">
              <a:ea typeface="SimSun" pitchFamily="2" charset="-122"/>
            </a:endParaRPr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2012 EID for SEARO</a:t>
            </a: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fld id="{780FA9E5-7866-479D-B17E-629985707D8F}" type="slidenum">
              <a:rPr lang="en-GB" sz="1200" smtClean="0">
                <a:latin typeface="Times New Roman" pitchFamily="18" charset="0"/>
              </a:rPr>
              <a:pPr/>
              <a:t>36</a:t>
            </a:fld>
            <a:endParaRPr lang="en-GB" sz="1200" dirty="0" smtClean="0">
              <a:latin typeface="Times New Roman" pitchFamily="18" charset="0"/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4400" y="762000"/>
            <a:ext cx="4972050" cy="3729038"/>
          </a:xfrm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463" y="4759325"/>
            <a:ext cx="4992687" cy="4473575"/>
          </a:xfrm>
          <a:noFill/>
        </p:spPr>
        <p:txBody>
          <a:bodyPr/>
          <a:lstStyle/>
          <a:p>
            <a:endParaRPr lang="fr-FR" dirty="0" smtClean="0">
              <a:ea typeface="SimSun" pitchFamily="2" charset="-122"/>
            </a:endParaRPr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2012 EID for SEARO</a:t>
            </a: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04169">
              <a:defRPr sz="1700">
                <a:solidFill>
                  <a:schemeClr val="tx1"/>
                </a:solidFill>
                <a:latin typeface="Arial Black" pitchFamily="34" charset="0"/>
              </a:defRPr>
            </a:lvl1pPr>
            <a:lvl2pPr marL="511670" indent="-196796" defTabSz="904169">
              <a:defRPr sz="1700">
                <a:solidFill>
                  <a:schemeClr val="tx1"/>
                </a:solidFill>
                <a:latin typeface="Arial Black" pitchFamily="34" charset="0"/>
              </a:defRPr>
            </a:lvl2pPr>
            <a:lvl3pPr marL="787184" indent="-157437" defTabSz="904169">
              <a:defRPr sz="1700">
                <a:solidFill>
                  <a:schemeClr val="tx1"/>
                </a:solidFill>
                <a:latin typeface="Arial Black" pitchFamily="34" charset="0"/>
              </a:defRPr>
            </a:lvl3pPr>
            <a:lvl4pPr marL="1102058" indent="-157437" defTabSz="904169">
              <a:defRPr sz="1700">
                <a:solidFill>
                  <a:schemeClr val="tx1"/>
                </a:solidFill>
                <a:latin typeface="Arial Black" pitchFamily="34" charset="0"/>
              </a:defRPr>
            </a:lvl4pPr>
            <a:lvl5pPr marL="1416931" indent="-157437" defTabSz="904169">
              <a:defRPr sz="1700">
                <a:solidFill>
                  <a:schemeClr val="tx1"/>
                </a:solidFill>
                <a:latin typeface="Arial Black" pitchFamily="34" charset="0"/>
              </a:defRPr>
            </a:lvl5pPr>
            <a:lvl6pPr marL="1731805" indent="-157437" defTabSz="904169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Black" pitchFamily="34" charset="0"/>
              </a:defRPr>
            </a:lvl6pPr>
            <a:lvl7pPr marL="2046679" indent="-157437" defTabSz="904169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Black" pitchFamily="34" charset="0"/>
              </a:defRPr>
            </a:lvl7pPr>
            <a:lvl8pPr marL="2361552" indent="-157437" defTabSz="904169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Black" pitchFamily="34" charset="0"/>
              </a:defRPr>
            </a:lvl8pPr>
            <a:lvl9pPr marL="2676426" indent="-157437" defTabSz="904169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fld id="{7B082E40-64C3-4DB9-9E47-9DE3EA94B6DE}" type="slidenum">
              <a:rPr lang="en-GB" sz="1100">
                <a:latin typeface="Times New Roman" pitchFamily="18" charset="0"/>
                <a:cs typeface="Arial" pitchFamily="34" charset="0"/>
              </a:rPr>
              <a:pPr/>
              <a:t>37</a:t>
            </a:fld>
            <a:endParaRPr lang="en-GB" sz="1100" dirty="0">
              <a:latin typeface="Times New Roman" pitchFamily="18" charset="0"/>
              <a:cs typeface="Arial" pitchFamily="34" charset="0"/>
            </a:endParaRPr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0" y="747713"/>
            <a:ext cx="4967288" cy="3725862"/>
          </a:xfrm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1323" y="4721515"/>
            <a:ext cx="5442968" cy="4470067"/>
          </a:xfrm>
          <a:noFill/>
        </p:spPr>
        <p:txBody>
          <a:bodyPr/>
          <a:lstStyle/>
          <a:p>
            <a:r>
              <a:rPr lang="pt-BR" dirty="0" smtClean="0"/>
              <a:t>O nosso mundo está a mudar cada vez mais depressa. Os micróbios evoluíram e a saúde mundial está ameaçada. </a:t>
            </a:r>
          </a:p>
          <a:p>
            <a:r>
              <a:rPr lang="pt-BR" dirty="0" smtClean="0"/>
              <a:t>Os surtos de doenças infecciosas emergentes tendem a ocorrer nas zonas rurais onde os serviços médicos ou de saúde pública são limitados ou inexistentes mas têm o potencial para se espalharem em grandes zonas metropolitanas (por ex. </a:t>
            </a:r>
            <a:r>
              <a:rPr lang="pt-BR" dirty="0" err="1" smtClean="0"/>
              <a:t>SRA</a:t>
            </a:r>
            <a:r>
              <a:rPr lang="pt-BR" dirty="0" smtClean="0"/>
              <a:t>, febre de dengue / febre hemorrágica de dengue, vírus da febre do Vale do Nilo) desafiando as capacidades das grandes cidades de controlar epidemias de grande envergadura.</a:t>
            </a:r>
            <a:r>
              <a:rPr lang="en-US" altLang="zh-CN" dirty="0" smtClean="0"/>
              <a:t> </a:t>
            </a:r>
            <a:endParaRPr lang="en-US" dirty="0" smtClean="0"/>
          </a:p>
        </p:txBody>
      </p:sp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11 November 2013</a:t>
            </a:r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EDPLN and GP working group</a:t>
            </a:r>
            <a:endParaRPr lang="en-GB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pPr>
              <a:defRPr/>
            </a:pPr>
            <a:endParaRPr lang="en-GB" dirty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04169">
              <a:defRPr sz="1700">
                <a:solidFill>
                  <a:schemeClr val="tx1"/>
                </a:solidFill>
                <a:latin typeface="Arial Black" pitchFamily="34" charset="0"/>
              </a:defRPr>
            </a:lvl1pPr>
            <a:lvl2pPr marL="511670" indent="-196796" defTabSz="904169">
              <a:defRPr sz="1700">
                <a:solidFill>
                  <a:schemeClr val="tx1"/>
                </a:solidFill>
                <a:latin typeface="Arial Black" pitchFamily="34" charset="0"/>
              </a:defRPr>
            </a:lvl2pPr>
            <a:lvl3pPr marL="787184" indent="-157437" defTabSz="904169">
              <a:defRPr sz="1700">
                <a:solidFill>
                  <a:schemeClr val="tx1"/>
                </a:solidFill>
                <a:latin typeface="Arial Black" pitchFamily="34" charset="0"/>
              </a:defRPr>
            </a:lvl3pPr>
            <a:lvl4pPr marL="1102058" indent="-157437" defTabSz="904169">
              <a:defRPr sz="1700">
                <a:solidFill>
                  <a:schemeClr val="tx1"/>
                </a:solidFill>
                <a:latin typeface="Arial Black" pitchFamily="34" charset="0"/>
              </a:defRPr>
            </a:lvl4pPr>
            <a:lvl5pPr marL="1416931" indent="-157437" defTabSz="904169">
              <a:defRPr sz="1700">
                <a:solidFill>
                  <a:schemeClr val="tx1"/>
                </a:solidFill>
                <a:latin typeface="Arial Black" pitchFamily="34" charset="0"/>
              </a:defRPr>
            </a:lvl5pPr>
            <a:lvl6pPr marL="1731805" indent="-157437" defTabSz="904169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Black" pitchFamily="34" charset="0"/>
              </a:defRPr>
            </a:lvl6pPr>
            <a:lvl7pPr marL="2046679" indent="-157437" defTabSz="904169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Black" pitchFamily="34" charset="0"/>
              </a:defRPr>
            </a:lvl7pPr>
            <a:lvl8pPr marL="2361552" indent="-157437" defTabSz="904169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Black" pitchFamily="34" charset="0"/>
              </a:defRPr>
            </a:lvl8pPr>
            <a:lvl9pPr marL="2676426" indent="-157437" defTabSz="904169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fld id="{7B082E40-64C3-4DB9-9E47-9DE3EA94B6DE}" type="slidenum">
              <a:rPr lang="en-GB" sz="1100">
                <a:latin typeface="Times New Roman" pitchFamily="18" charset="0"/>
                <a:cs typeface="Arial" pitchFamily="34" charset="0"/>
              </a:rPr>
              <a:pPr/>
              <a:t>38</a:t>
            </a:fld>
            <a:endParaRPr lang="en-GB" sz="1100" dirty="0">
              <a:latin typeface="Times New Roman" pitchFamily="18" charset="0"/>
              <a:cs typeface="Arial" pitchFamily="34" charset="0"/>
            </a:endParaRPr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0" y="747713"/>
            <a:ext cx="4967288" cy="3725862"/>
          </a:xfrm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1323" y="4721515"/>
            <a:ext cx="5442968" cy="4470067"/>
          </a:xfrm>
          <a:noFill/>
        </p:spPr>
        <p:txBody>
          <a:bodyPr/>
          <a:lstStyle/>
          <a:p>
            <a:r>
              <a:rPr lang="pt-BR" dirty="0" smtClean="0"/>
              <a:t>O nosso mundo está a mudar cada vez mais depressa. Os micróbios evoluíram e a saúde mundial está ameaçada. </a:t>
            </a:r>
          </a:p>
          <a:p>
            <a:r>
              <a:rPr lang="pt-BR" dirty="0" smtClean="0"/>
              <a:t>Os surtos de doenças infecciosas emergentes tendem a ocorrer nas zonas rurais onde os serviços médicos ou de saúde pública são limitados ou inexistentes mas têm o potencial para se espalharem em grandes zonas metropolitanas (por ex. </a:t>
            </a:r>
            <a:r>
              <a:rPr lang="pt-BR" dirty="0" err="1" smtClean="0"/>
              <a:t>SRA</a:t>
            </a:r>
            <a:r>
              <a:rPr lang="pt-BR" dirty="0" smtClean="0"/>
              <a:t>, febre de dengue / febre hemorrágica de dengue, vírus da febre do Vale do Nilo) desafiando as capacidades das grandes cidades de controlar epidemias de grande envergadura. </a:t>
            </a:r>
          </a:p>
          <a:p>
            <a:r>
              <a:rPr lang="en-US" altLang="zh-CN" dirty="0" smtClean="0"/>
              <a:t> </a:t>
            </a:r>
            <a:endParaRPr lang="en-US" dirty="0" smtClean="0"/>
          </a:p>
        </p:txBody>
      </p:sp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11 November 2013</a:t>
            </a:r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EDPLN and GP working group</a:t>
            </a:r>
            <a:endParaRPr lang="en-GB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pPr>
              <a:defRPr/>
            </a:pPr>
            <a:endParaRPr lang="en-GB" dirty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04169">
              <a:defRPr sz="1700">
                <a:solidFill>
                  <a:schemeClr val="tx1"/>
                </a:solidFill>
                <a:latin typeface="Arial Black" pitchFamily="34" charset="0"/>
              </a:defRPr>
            </a:lvl1pPr>
            <a:lvl2pPr marL="511670" indent="-196796" defTabSz="904169">
              <a:defRPr sz="1700">
                <a:solidFill>
                  <a:schemeClr val="tx1"/>
                </a:solidFill>
                <a:latin typeface="Arial Black" pitchFamily="34" charset="0"/>
              </a:defRPr>
            </a:lvl2pPr>
            <a:lvl3pPr marL="787184" indent="-157437" defTabSz="904169">
              <a:defRPr sz="1700">
                <a:solidFill>
                  <a:schemeClr val="tx1"/>
                </a:solidFill>
                <a:latin typeface="Arial Black" pitchFamily="34" charset="0"/>
              </a:defRPr>
            </a:lvl3pPr>
            <a:lvl4pPr marL="1102058" indent="-157437" defTabSz="904169">
              <a:defRPr sz="1700">
                <a:solidFill>
                  <a:schemeClr val="tx1"/>
                </a:solidFill>
                <a:latin typeface="Arial Black" pitchFamily="34" charset="0"/>
              </a:defRPr>
            </a:lvl4pPr>
            <a:lvl5pPr marL="1416931" indent="-157437" defTabSz="904169">
              <a:defRPr sz="1700">
                <a:solidFill>
                  <a:schemeClr val="tx1"/>
                </a:solidFill>
                <a:latin typeface="Arial Black" pitchFamily="34" charset="0"/>
              </a:defRPr>
            </a:lvl5pPr>
            <a:lvl6pPr marL="1731805" indent="-157437" defTabSz="904169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Black" pitchFamily="34" charset="0"/>
              </a:defRPr>
            </a:lvl6pPr>
            <a:lvl7pPr marL="2046679" indent="-157437" defTabSz="904169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Black" pitchFamily="34" charset="0"/>
              </a:defRPr>
            </a:lvl7pPr>
            <a:lvl8pPr marL="2361552" indent="-157437" defTabSz="904169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Black" pitchFamily="34" charset="0"/>
              </a:defRPr>
            </a:lvl8pPr>
            <a:lvl9pPr marL="2676426" indent="-157437" defTabSz="904169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fld id="{7B082E40-64C3-4DB9-9E47-9DE3EA94B6DE}" type="slidenum">
              <a:rPr lang="en-GB" sz="1100">
                <a:latin typeface="Times New Roman" pitchFamily="18" charset="0"/>
                <a:cs typeface="Arial" pitchFamily="34" charset="0"/>
              </a:rPr>
              <a:pPr/>
              <a:t>39</a:t>
            </a:fld>
            <a:endParaRPr lang="en-GB" sz="1100" dirty="0">
              <a:latin typeface="Times New Roman" pitchFamily="18" charset="0"/>
              <a:cs typeface="Arial" pitchFamily="34" charset="0"/>
            </a:endParaRPr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0" y="747713"/>
            <a:ext cx="4967288" cy="3725862"/>
          </a:xfrm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1323" y="4721515"/>
            <a:ext cx="5442968" cy="4470067"/>
          </a:xfrm>
          <a:noFill/>
        </p:spPr>
        <p:txBody>
          <a:bodyPr/>
          <a:lstStyle/>
          <a:p>
            <a:r>
              <a:rPr lang="pt-BR" dirty="0" smtClean="0"/>
              <a:t>O nosso mundo está a mudar cada vez mais depressa. Os micróbios evoluíram e a saúde mundial está ameaçada. </a:t>
            </a:r>
          </a:p>
          <a:p>
            <a:r>
              <a:rPr lang="pt-BR" dirty="0" smtClean="0"/>
              <a:t>Os surtos de doenças infecciosas emergentes tendem a ocorrer nas zonas rurais onde os serviços médicos ou de saúde pública são limitados ou inexistentes mas têm o potencial para se espalharem em grandes zonas metropolitanas (por ex. </a:t>
            </a:r>
            <a:r>
              <a:rPr lang="pt-BR" dirty="0" err="1" smtClean="0"/>
              <a:t>SRA</a:t>
            </a:r>
            <a:r>
              <a:rPr lang="pt-BR" dirty="0" smtClean="0"/>
              <a:t>, febre de dengue / febre hemorrágica de dengue, vírus da febre do Vale do Nilo) desafiando as capacidades das grandes cidades de controlar epidemias de grande envergadura. </a:t>
            </a:r>
          </a:p>
          <a:p>
            <a:r>
              <a:rPr lang="en-US" altLang="zh-CN" dirty="0" smtClean="0"/>
              <a:t> </a:t>
            </a:r>
            <a:endParaRPr lang="en-US" dirty="0" smtClean="0"/>
          </a:p>
        </p:txBody>
      </p:sp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11 November 2013</a:t>
            </a:r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EDPLN and GP working group</a:t>
            </a:r>
            <a:endParaRPr lang="en-GB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pPr>
              <a:defRPr/>
            </a:pPr>
            <a:endParaRPr lang="en-GB" dirty="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fld id="{780FA9E5-7866-479D-B17E-629985707D8F}" type="slidenum">
              <a:rPr lang="en-GB" sz="1200" smtClean="0">
                <a:latin typeface="Times New Roman" pitchFamily="18" charset="0"/>
              </a:rPr>
              <a:pPr/>
              <a:t>40</a:t>
            </a:fld>
            <a:endParaRPr lang="en-GB" sz="1200" dirty="0" smtClean="0">
              <a:latin typeface="Times New Roman" pitchFamily="18" charset="0"/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4400" y="762000"/>
            <a:ext cx="4972050" cy="3729038"/>
          </a:xfrm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463" y="4759325"/>
            <a:ext cx="4992687" cy="4473575"/>
          </a:xfrm>
          <a:noFill/>
        </p:spPr>
        <p:txBody>
          <a:bodyPr/>
          <a:lstStyle/>
          <a:p>
            <a:endParaRPr lang="fr-FR" dirty="0" smtClean="0">
              <a:ea typeface="SimSun" pitchFamily="2" charset="-122"/>
            </a:endParaRPr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2012 EID for SEARO</a:t>
            </a: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fld id="{780FA9E5-7866-479D-B17E-629985707D8F}" type="slidenum">
              <a:rPr lang="en-GB" sz="1200" smtClean="0">
                <a:latin typeface="Times New Roman" pitchFamily="18" charset="0"/>
              </a:rPr>
              <a:pPr/>
              <a:t>41</a:t>
            </a:fld>
            <a:endParaRPr lang="en-GB" sz="1200" dirty="0" smtClean="0">
              <a:latin typeface="Times New Roman" pitchFamily="18" charset="0"/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4400" y="762000"/>
            <a:ext cx="4972050" cy="3729038"/>
          </a:xfrm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463" y="4759325"/>
            <a:ext cx="4992687" cy="4473575"/>
          </a:xfrm>
          <a:noFill/>
        </p:spPr>
        <p:txBody>
          <a:bodyPr/>
          <a:lstStyle/>
          <a:p>
            <a:endParaRPr lang="fr-FR" dirty="0" smtClean="0">
              <a:ea typeface="SimSun" pitchFamily="2" charset="-122"/>
            </a:endParaRPr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2012 EID for SEARO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04169">
              <a:defRPr sz="1700">
                <a:solidFill>
                  <a:schemeClr val="tx1"/>
                </a:solidFill>
                <a:latin typeface="Arial Black" pitchFamily="34" charset="0"/>
              </a:defRPr>
            </a:lvl1pPr>
            <a:lvl2pPr marL="511670" indent="-196796" defTabSz="904169">
              <a:defRPr sz="1700">
                <a:solidFill>
                  <a:schemeClr val="tx1"/>
                </a:solidFill>
                <a:latin typeface="Arial Black" pitchFamily="34" charset="0"/>
              </a:defRPr>
            </a:lvl2pPr>
            <a:lvl3pPr marL="787184" indent="-157437" defTabSz="904169">
              <a:defRPr sz="1700">
                <a:solidFill>
                  <a:schemeClr val="tx1"/>
                </a:solidFill>
                <a:latin typeface="Arial Black" pitchFamily="34" charset="0"/>
              </a:defRPr>
            </a:lvl3pPr>
            <a:lvl4pPr marL="1102058" indent="-157437" defTabSz="904169">
              <a:defRPr sz="1700">
                <a:solidFill>
                  <a:schemeClr val="tx1"/>
                </a:solidFill>
                <a:latin typeface="Arial Black" pitchFamily="34" charset="0"/>
              </a:defRPr>
            </a:lvl4pPr>
            <a:lvl5pPr marL="1416931" indent="-157437" defTabSz="904169">
              <a:defRPr sz="1700">
                <a:solidFill>
                  <a:schemeClr val="tx1"/>
                </a:solidFill>
                <a:latin typeface="Arial Black" pitchFamily="34" charset="0"/>
              </a:defRPr>
            </a:lvl5pPr>
            <a:lvl6pPr marL="1731805" indent="-157437" defTabSz="904169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Black" pitchFamily="34" charset="0"/>
              </a:defRPr>
            </a:lvl6pPr>
            <a:lvl7pPr marL="2046679" indent="-157437" defTabSz="904169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Black" pitchFamily="34" charset="0"/>
              </a:defRPr>
            </a:lvl7pPr>
            <a:lvl8pPr marL="2361552" indent="-157437" defTabSz="904169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Black" pitchFamily="34" charset="0"/>
              </a:defRPr>
            </a:lvl8pPr>
            <a:lvl9pPr marL="2676426" indent="-157437" defTabSz="904169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fld id="{7B082E40-64C3-4DB9-9E47-9DE3EA94B6DE}" type="slidenum">
              <a:rPr lang="en-GB" sz="1100">
                <a:latin typeface="Times New Roman" pitchFamily="18" charset="0"/>
                <a:cs typeface="Arial" pitchFamily="34" charset="0"/>
              </a:rPr>
              <a:pPr/>
              <a:t>6</a:t>
            </a:fld>
            <a:endParaRPr lang="en-GB" sz="1100" dirty="0">
              <a:latin typeface="Times New Roman" pitchFamily="18" charset="0"/>
              <a:cs typeface="Arial" pitchFamily="34" charset="0"/>
            </a:endParaRPr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0" y="747713"/>
            <a:ext cx="4967288" cy="3725862"/>
          </a:xfrm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1323" y="4721515"/>
            <a:ext cx="5442968" cy="4470067"/>
          </a:xfrm>
          <a:noFill/>
        </p:spPr>
        <p:txBody>
          <a:bodyPr/>
          <a:lstStyle/>
          <a:p>
            <a:r>
              <a:rPr lang="en-GB" dirty="0" smtClean="0"/>
              <a:t>O </a:t>
            </a:r>
            <a:r>
              <a:rPr lang="en-GB" dirty="0" err="1" smtClean="0"/>
              <a:t>nosso</a:t>
            </a:r>
            <a:r>
              <a:rPr lang="en-GB" dirty="0" smtClean="0"/>
              <a:t> </a:t>
            </a:r>
            <a:r>
              <a:rPr lang="en-GB" dirty="0" err="1" smtClean="0"/>
              <a:t>mundo</a:t>
            </a:r>
            <a:r>
              <a:rPr lang="en-GB" baseline="0" dirty="0" smtClean="0"/>
              <a:t> </a:t>
            </a:r>
            <a:r>
              <a:rPr lang="en-GB" baseline="0" dirty="0" err="1" smtClean="0"/>
              <a:t>está</a:t>
            </a:r>
            <a:r>
              <a:rPr lang="en-GB" baseline="0" dirty="0" smtClean="0"/>
              <a:t> a </a:t>
            </a:r>
            <a:r>
              <a:rPr lang="en-GB" baseline="0" dirty="0" err="1" smtClean="0"/>
              <a:t>mudar</a:t>
            </a:r>
            <a:r>
              <a:rPr lang="en-GB" baseline="0" dirty="0" smtClean="0"/>
              <a:t> </a:t>
            </a:r>
            <a:r>
              <a:rPr lang="en-GB" baseline="0" dirty="0" err="1" smtClean="0"/>
              <a:t>cada</a:t>
            </a:r>
            <a:r>
              <a:rPr lang="en-GB" baseline="0" dirty="0" smtClean="0"/>
              <a:t> </a:t>
            </a:r>
            <a:r>
              <a:rPr lang="en-GB" baseline="0" dirty="0" err="1" smtClean="0"/>
              <a:t>vez</a:t>
            </a:r>
            <a:r>
              <a:rPr lang="en-GB" baseline="0" dirty="0" smtClean="0"/>
              <a:t> </a:t>
            </a:r>
            <a:r>
              <a:rPr lang="en-GB" baseline="0" dirty="0" err="1" smtClean="0"/>
              <a:t>mais</a:t>
            </a:r>
            <a:r>
              <a:rPr lang="en-GB" baseline="0" dirty="0" smtClean="0"/>
              <a:t> </a:t>
            </a:r>
            <a:r>
              <a:rPr lang="en-GB" baseline="0" dirty="0" err="1" smtClean="0"/>
              <a:t>depressa</a:t>
            </a:r>
            <a:r>
              <a:rPr lang="en-GB" baseline="0" dirty="0" smtClean="0"/>
              <a:t>. </a:t>
            </a:r>
            <a:r>
              <a:rPr lang="en-GB" baseline="0" dirty="0" err="1" smtClean="0"/>
              <a:t>Os</a:t>
            </a:r>
            <a:r>
              <a:rPr lang="en-GB" baseline="0" dirty="0" smtClean="0"/>
              <a:t> </a:t>
            </a:r>
            <a:r>
              <a:rPr lang="en-GB" baseline="0" dirty="0" err="1" smtClean="0"/>
              <a:t>micróbios</a:t>
            </a:r>
            <a:r>
              <a:rPr lang="en-GB" baseline="0" dirty="0" smtClean="0"/>
              <a:t> </a:t>
            </a:r>
            <a:r>
              <a:rPr lang="en-GB" baseline="0" dirty="0" err="1" smtClean="0"/>
              <a:t>evoluíram</a:t>
            </a:r>
            <a:r>
              <a:rPr lang="en-GB" baseline="0" dirty="0" smtClean="0"/>
              <a:t> e a </a:t>
            </a:r>
            <a:r>
              <a:rPr lang="en-GB" baseline="0" dirty="0" err="1" smtClean="0"/>
              <a:t>saúde</a:t>
            </a:r>
            <a:r>
              <a:rPr lang="en-GB" baseline="0" dirty="0" smtClean="0"/>
              <a:t> </a:t>
            </a:r>
            <a:r>
              <a:rPr lang="en-GB" baseline="0" dirty="0" err="1" smtClean="0"/>
              <a:t>mundial</a:t>
            </a:r>
            <a:r>
              <a:rPr lang="en-GB" baseline="0" dirty="0" smtClean="0"/>
              <a:t> </a:t>
            </a:r>
            <a:r>
              <a:rPr lang="en-GB" baseline="0" dirty="0" err="1" smtClean="0"/>
              <a:t>está</a:t>
            </a:r>
            <a:r>
              <a:rPr lang="en-GB" baseline="0" dirty="0" smtClean="0"/>
              <a:t> </a:t>
            </a:r>
            <a:r>
              <a:rPr lang="en-GB" baseline="0" dirty="0" err="1" smtClean="0"/>
              <a:t>ameaçada</a:t>
            </a:r>
            <a:r>
              <a:rPr lang="en-GB" baseline="0" dirty="0" smtClean="0"/>
              <a:t>. </a:t>
            </a:r>
          </a:p>
          <a:p>
            <a:r>
              <a:rPr lang="en-US" altLang="zh-CN" dirty="0" err="1" smtClean="0"/>
              <a:t>Os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surtos</a:t>
            </a:r>
            <a:r>
              <a:rPr lang="en-US" altLang="zh-CN" dirty="0" smtClean="0"/>
              <a:t> de </a:t>
            </a:r>
            <a:r>
              <a:rPr lang="en-US" altLang="zh-CN" dirty="0" err="1" smtClean="0"/>
              <a:t>doenças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infecciosas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emergentes</a:t>
            </a:r>
            <a:r>
              <a:rPr lang="en-US" altLang="zh-CN" dirty="0" smtClean="0"/>
              <a:t> </a:t>
            </a:r>
            <a:r>
              <a:rPr lang="en-US" altLang="zh-CN" baseline="0" dirty="0" err="1" smtClean="0"/>
              <a:t>tendem</a:t>
            </a:r>
            <a:r>
              <a:rPr lang="en-US" altLang="zh-CN" baseline="0" dirty="0" smtClean="0"/>
              <a:t> a </a:t>
            </a:r>
            <a:r>
              <a:rPr lang="en-US" altLang="zh-CN" baseline="0" dirty="0" err="1" smtClean="0"/>
              <a:t>ocorrer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nas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zonas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rurais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onde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os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serviços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médicos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ou</a:t>
            </a:r>
            <a:r>
              <a:rPr lang="en-US" altLang="zh-CN" baseline="0" dirty="0" smtClean="0"/>
              <a:t> de </a:t>
            </a:r>
            <a:r>
              <a:rPr lang="en-US" altLang="zh-CN" baseline="0" dirty="0" err="1" smtClean="0"/>
              <a:t>saúde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pública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são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limitados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ou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inexistentes</a:t>
            </a:r>
            <a:r>
              <a:rPr lang="en-US" altLang="zh-CN" baseline="0" dirty="0" smtClean="0"/>
              <a:t> mas </a:t>
            </a:r>
            <a:r>
              <a:rPr lang="en-US" altLang="zh-CN" baseline="0" dirty="0" err="1" smtClean="0"/>
              <a:t>têm</a:t>
            </a:r>
            <a:r>
              <a:rPr lang="en-US" altLang="zh-CN" baseline="0" dirty="0" smtClean="0"/>
              <a:t> o </a:t>
            </a:r>
            <a:r>
              <a:rPr lang="en-US" altLang="zh-CN" baseline="0" dirty="0" err="1" smtClean="0"/>
              <a:t>potencial</a:t>
            </a:r>
            <a:r>
              <a:rPr lang="en-US" altLang="zh-CN" baseline="0" dirty="0" smtClean="0"/>
              <a:t> para se </a:t>
            </a:r>
            <a:r>
              <a:rPr lang="en-US" altLang="zh-CN" baseline="0" dirty="0" err="1" smtClean="0"/>
              <a:t>espalharem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em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grandes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zonas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metropolitanas</a:t>
            </a:r>
            <a:r>
              <a:rPr lang="en-US" altLang="zh-CN" dirty="0" smtClean="0"/>
              <a:t> (</a:t>
            </a:r>
            <a:r>
              <a:rPr lang="en-US" altLang="zh-CN" dirty="0" err="1" smtClean="0"/>
              <a:t>por</a:t>
            </a:r>
            <a:r>
              <a:rPr lang="en-US" altLang="zh-CN" dirty="0" smtClean="0"/>
              <a:t> ex. </a:t>
            </a:r>
            <a:r>
              <a:rPr lang="en-US" altLang="zh-CN" dirty="0" err="1" smtClean="0"/>
              <a:t>SRA</a:t>
            </a:r>
            <a:r>
              <a:rPr lang="en-US" altLang="zh-CN" dirty="0" smtClean="0"/>
              <a:t>, </a:t>
            </a:r>
            <a:r>
              <a:rPr lang="en-US" altLang="zh-CN" dirty="0" err="1" smtClean="0"/>
              <a:t>febre</a:t>
            </a:r>
            <a:r>
              <a:rPr lang="en-US" altLang="zh-CN" dirty="0" smtClean="0"/>
              <a:t> de dengue / </a:t>
            </a:r>
            <a:r>
              <a:rPr lang="en-US" altLang="zh-CN" dirty="0" err="1" smtClean="0"/>
              <a:t>febre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hemorrágica</a:t>
            </a:r>
            <a:r>
              <a:rPr lang="en-US" altLang="zh-CN" dirty="0" smtClean="0"/>
              <a:t> de dengue, </a:t>
            </a:r>
            <a:r>
              <a:rPr lang="pt-BR" altLang="zh-CN" dirty="0" smtClean="0"/>
              <a:t>vírus da febre do Vale do Nilo</a:t>
            </a:r>
            <a:r>
              <a:rPr lang="en-US" altLang="zh-CN" dirty="0" smtClean="0"/>
              <a:t>) </a:t>
            </a:r>
            <a:r>
              <a:rPr lang="en-US" altLang="zh-CN" dirty="0" err="1" smtClean="0"/>
              <a:t>desafiando</a:t>
            </a:r>
            <a:r>
              <a:rPr lang="en-US" altLang="zh-CN" baseline="0" dirty="0" smtClean="0"/>
              <a:t> as </a:t>
            </a:r>
            <a:r>
              <a:rPr lang="en-US" altLang="zh-CN" baseline="0" dirty="0" err="1" smtClean="0"/>
              <a:t>capacidades</a:t>
            </a:r>
            <a:r>
              <a:rPr lang="en-US" altLang="zh-CN" baseline="0" dirty="0" smtClean="0"/>
              <a:t> das </a:t>
            </a:r>
            <a:r>
              <a:rPr lang="en-US" altLang="zh-CN" baseline="0" dirty="0" err="1" smtClean="0"/>
              <a:t>grandes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cidades</a:t>
            </a:r>
            <a:r>
              <a:rPr lang="en-US" altLang="zh-CN" baseline="0" dirty="0" smtClean="0"/>
              <a:t> de </a:t>
            </a:r>
            <a:r>
              <a:rPr lang="en-US" altLang="zh-CN" baseline="0" dirty="0" err="1" smtClean="0"/>
              <a:t>controlar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epidemias</a:t>
            </a:r>
            <a:r>
              <a:rPr lang="en-US" altLang="zh-CN" baseline="0" dirty="0" smtClean="0"/>
              <a:t> de </a:t>
            </a:r>
            <a:r>
              <a:rPr lang="en-US" altLang="zh-CN" baseline="0" dirty="0" err="1" smtClean="0"/>
              <a:t>grande</a:t>
            </a:r>
            <a:r>
              <a:rPr lang="en-US" altLang="zh-CN" baseline="0" dirty="0" smtClean="0"/>
              <a:t> </a:t>
            </a:r>
            <a:r>
              <a:rPr lang="en-US" altLang="zh-CN" baseline="0" dirty="0" err="1" smtClean="0"/>
              <a:t>envergadura</a:t>
            </a:r>
            <a:r>
              <a:rPr lang="en-US" altLang="zh-CN" dirty="0" smtClean="0"/>
              <a:t>. </a:t>
            </a:r>
            <a:endParaRPr lang="en-US" dirty="0" smtClean="0"/>
          </a:p>
        </p:txBody>
      </p:sp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11 November 2013</a:t>
            </a:r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EDPLN and GP working group</a:t>
            </a:r>
            <a:endParaRPr lang="en-GB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pPr>
              <a:defRPr/>
            </a:pPr>
            <a:endParaRPr lang="en-GB" dirty="0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fld id="{780FA9E5-7866-479D-B17E-629985707D8F}" type="slidenum">
              <a:rPr lang="en-GB" sz="1200" smtClean="0">
                <a:latin typeface="Times New Roman" pitchFamily="18" charset="0"/>
              </a:rPr>
              <a:pPr/>
              <a:t>42</a:t>
            </a:fld>
            <a:endParaRPr lang="en-GB" sz="1200" dirty="0" smtClean="0">
              <a:latin typeface="Times New Roman" pitchFamily="18" charset="0"/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4400" y="762000"/>
            <a:ext cx="4972050" cy="3729038"/>
          </a:xfrm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463" y="4759325"/>
            <a:ext cx="4992687" cy="4473575"/>
          </a:xfrm>
          <a:noFill/>
        </p:spPr>
        <p:txBody>
          <a:bodyPr/>
          <a:lstStyle/>
          <a:p>
            <a:endParaRPr lang="fr-FR" dirty="0" smtClean="0">
              <a:ea typeface="SimSun" pitchFamily="2" charset="-122"/>
            </a:endParaRPr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2012 EID for SEARO</a:t>
            </a: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fld id="{780FA9E5-7866-479D-B17E-629985707D8F}" type="slidenum">
              <a:rPr lang="en-GB" sz="1200" smtClean="0">
                <a:latin typeface="Times New Roman" pitchFamily="18" charset="0"/>
              </a:rPr>
              <a:pPr/>
              <a:t>43</a:t>
            </a:fld>
            <a:endParaRPr lang="en-GB" sz="1200" dirty="0" smtClean="0">
              <a:latin typeface="Times New Roman" pitchFamily="18" charset="0"/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4400" y="762000"/>
            <a:ext cx="4972050" cy="3729038"/>
          </a:xfrm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463" y="4759325"/>
            <a:ext cx="4992687" cy="4473575"/>
          </a:xfrm>
          <a:noFill/>
        </p:spPr>
        <p:txBody>
          <a:bodyPr/>
          <a:lstStyle/>
          <a:p>
            <a:endParaRPr lang="fr-FR" dirty="0" smtClean="0">
              <a:ea typeface="SimSun" pitchFamily="2" charset="-122"/>
            </a:endParaRPr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2012 EID for SEARO</a:t>
            </a: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04169">
              <a:defRPr sz="1700">
                <a:solidFill>
                  <a:schemeClr val="tx1"/>
                </a:solidFill>
                <a:latin typeface="Arial Black" pitchFamily="34" charset="0"/>
              </a:defRPr>
            </a:lvl1pPr>
            <a:lvl2pPr marL="511670" indent="-196796" defTabSz="904169">
              <a:defRPr sz="1700">
                <a:solidFill>
                  <a:schemeClr val="tx1"/>
                </a:solidFill>
                <a:latin typeface="Arial Black" pitchFamily="34" charset="0"/>
              </a:defRPr>
            </a:lvl2pPr>
            <a:lvl3pPr marL="787184" indent="-157437" defTabSz="904169">
              <a:defRPr sz="1700">
                <a:solidFill>
                  <a:schemeClr val="tx1"/>
                </a:solidFill>
                <a:latin typeface="Arial Black" pitchFamily="34" charset="0"/>
              </a:defRPr>
            </a:lvl3pPr>
            <a:lvl4pPr marL="1102058" indent="-157437" defTabSz="904169">
              <a:defRPr sz="1700">
                <a:solidFill>
                  <a:schemeClr val="tx1"/>
                </a:solidFill>
                <a:latin typeface="Arial Black" pitchFamily="34" charset="0"/>
              </a:defRPr>
            </a:lvl4pPr>
            <a:lvl5pPr marL="1416931" indent="-157437" defTabSz="904169">
              <a:defRPr sz="1700">
                <a:solidFill>
                  <a:schemeClr val="tx1"/>
                </a:solidFill>
                <a:latin typeface="Arial Black" pitchFamily="34" charset="0"/>
              </a:defRPr>
            </a:lvl5pPr>
            <a:lvl6pPr marL="1731805" indent="-157437" defTabSz="904169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Black" pitchFamily="34" charset="0"/>
              </a:defRPr>
            </a:lvl6pPr>
            <a:lvl7pPr marL="2046679" indent="-157437" defTabSz="904169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Black" pitchFamily="34" charset="0"/>
              </a:defRPr>
            </a:lvl7pPr>
            <a:lvl8pPr marL="2361552" indent="-157437" defTabSz="904169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Black" pitchFamily="34" charset="0"/>
              </a:defRPr>
            </a:lvl8pPr>
            <a:lvl9pPr marL="2676426" indent="-157437" defTabSz="904169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fld id="{7B082E40-64C3-4DB9-9E47-9DE3EA94B6DE}" type="slidenum">
              <a:rPr lang="en-GB" sz="1100">
                <a:latin typeface="Times New Roman" pitchFamily="18" charset="0"/>
                <a:cs typeface="Arial" pitchFamily="34" charset="0"/>
              </a:rPr>
              <a:pPr/>
              <a:t>44</a:t>
            </a:fld>
            <a:endParaRPr lang="en-GB" sz="1100" dirty="0">
              <a:latin typeface="Times New Roman" pitchFamily="18" charset="0"/>
              <a:cs typeface="Arial" pitchFamily="34" charset="0"/>
            </a:endParaRPr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0" y="747713"/>
            <a:ext cx="4967288" cy="3725862"/>
          </a:xfrm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1323" y="4721515"/>
            <a:ext cx="5442968" cy="4470067"/>
          </a:xfrm>
          <a:noFill/>
        </p:spPr>
        <p:txBody>
          <a:bodyPr/>
          <a:lstStyle/>
          <a:p>
            <a:r>
              <a:rPr lang="pt-BR" dirty="0" smtClean="0"/>
              <a:t>O nosso mundo está a mudar cada vez mais depressa. Os micróbios evoluíram e a saúde mundial está ameaçada. </a:t>
            </a:r>
          </a:p>
          <a:p>
            <a:r>
              <a:rPr lang="pt-BR" dirty="0" smtClean="0"/>
              <a:t>Os surtos de doenças infecciosas emergentes tendem a ocorrer nas zonas rurais onde os serviços médicos ou de saúde pública são limitados ou inexistentes mas têm o potencial para se espalharem em grandes zonas metropolitanas (por ex. </a:t>
            </a:r>
            <a:r>
              <a:rPr lang="pt-BR" dirty="0" err="1" smtClean="0"/>
              <a:t>SRA</a:t>
            </a:r>
            <a:r>
              <a:rPr lang="pt-BR" dirty="0" smtClean="0"/>
              <a:t>, febre de dengue / febre hemorrágica de dengue, vírus da febre do Vale do Nilo) desafiando as capacidades das grandes cidades de controlar epidemias de grande envergadura.</a:t>
            </a:r>
            <a:r>
              <a:rPr lang="en-US" altLang="zh-CN" dirty="0" smtClean="0"/>
              <a:t> </a:t>
            </a:r>
            <a:endParaRPr lang="en-US" dirty="0" smtClean="0"/>
          </a:p>
        </p:txBody>
      </p:sp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11 November 2013</a:t>
            </a:r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EDPLN and GP working group</a:t>
            </a:r>
            <a:endParaRPr lang="en-GB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pPr>
              <a:defRPr/>
            </a:pPr>
            <a:endParaRPr lang="en-GB" dirty="0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fld id="{780FA9E5-7866-479D-B17E-629985707D8F}" type="slidenum">
              <a:rPr lang="en-GB" sz="1200" smtClean="0">
                <a:latin typeface="Times New Roman" pitchFamily="18" charset="0"/>
              </a:rPr>
              <a:pPr/>
              <a:t>45</a:t>
            </a:fld>
            <a:endParaRPr lang="en-GB" sz="1200" dirty="0" smtClean="0">
              <a:latin typeface="Times New Roman" pitchFamily="18" charset="0"/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4400" y="762000"/>
            <a:ext cx="4972050" cy="3729038"/>
          </a:xfrm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463" y="4759325"/>
            <a:ext cx="4992687" cy="4473575"/>
          </a:xfrm>
          <a:noFill/>
        </p:spPr>
        <p:txBody>
          <a:bodyPr/>
          <a:lstStyle/>
          <a:p>
            <a:endParaRPr lang="fr-FR" dirty="0" smtClean="0">
              <a:ea typeface="SimSun" pitchFamily="2" charset="-122"/>
            </a:endParaRPr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2012 EID for SEARO</a:t>
            </a:r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fld id="{780FA9E5-7866-479D-B17E-629985707D8F}" type="slidenum">
              <a:rPr lang="en-GB" sz="1200" smtClean="0">
                <a:latin typeface="Times New Roman" pitchFamily="18" charset="0"/>
              </a:rPr>
              <a:pPr/>
              <a:t>46</a:t>
            </a:fld>
            <a:endParaRPr lang="en-GB" sz="1200" dirty="0" smtClean="0">
              <a:latin typeface="Times New Roman" pitchFamily="18" charset="0"/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4400" y="762000"/>
            <a:ext cx="4972050" cy="3729038"/>
          </a:xfrm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463" y="4759325"/>
            <a:ext cx="4992687" cy="4473575"/>
          </a:xfrm>
          <a:noFill/>
        </p:spPr>
        <p:txBody>
          <a:bodyPr/>
          <a:lstStyle/>
          <a:p>
            <a:endParaRPr lang="fr-FR" dirty="0" smtClean="0">
              <a:ea typeface="SimSun" pitchFamily="2" charset="-122"/>
            </a:endParaRPr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2012 EID for SEARO</a:t>
            </a:r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fld id="{780FA9E5-7866-479D-B17E-629985707D8F}" type="slidenum">
              <a:rPr lang="en-GB" sz="1200" smtClean="0">
                <a:latin typeface="Times New Roman" pitchFamily="18" charset="0"/>
              </a:rPr>
              <a:pPr/>
              <a:t>47</a:t>
            </a:fld>
            <a:endParaRPr lang="en-GB" sz="1200" dirty="0" smtClean="0">
              <a:latin typeface="Times New Roman" pitchFamily="18" charset="0"/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4400" y="762000"/>
            <a:ext cx="4972050" cy="3729038"/>
          </a:xfrm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463" y="4759325"/>
            <a:ext cx="4992687" cy="4473575"/>
          </a:xfrm>
          <a:noFill/>
        </p:spPr>
        <p:txBody>
          <a:bodyPr/>
          <a:lstStyle/>
          <a:p>
            <a:endParaRPr lang="fr-FR" dirty="0" smtClean="0">
              <a:ea typeface="SimSun" pitchFamily="2" charset="-122"/>
            </a:endParaRPr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2012 EID for SEARO</a:t>
            </a:r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fld id="{780FA9E5-7866-479D-B17E-629985707D8F}" type="slidenum">
              <a:rPr lang="en-GB" sz="1200" smtClean="0">
                <a:latin typeface="Times New Roman" pitchFamily="18" charset="0"/>
              </a:rPr>
              <a:pPr/>
              <a:t>48</a:t>
            </a:fld>
            <a:endParaRPr lang="en-GB" sz="1200" dirty="0" smtClean="0">
              <a:latin typeface="Times New Roman" pitchFamily="18" charset="0"/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4400" y="762000"/>
            <a:ext cx="4972050" cy="3729038"/>
          </a:xfrm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463" y="4759325"/>
            <a:ext cx="4992687" cy="4473575"/>
          </a:xfrm>
          <a:noFill/>
        </p:spPr>
        <p:txBody>
          <a:bodyPr/>
          <a:lstStyle/>
          <a:p>
            <a:endParaRPr lang="fr-FR" dirty="0" smtClean="0">
              <a:ea typeface="SimSun" pitchFamily="2" charset="-122"/>
            </a:endParaRPr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2012 EID for SEARO</a:t>
            </a:r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04169">
              <a:defRPr sz="1700">
                <a:solidFill>
                  <a:schemeClr val="tx1"/>
                </a:solidFill>
                <a:latin typeface="Arial Black" pitchFamily="34" charset="0"/>
              </a:defRPr>
            </a:lvl1pPr>
            <a:lvl2pPr marL="511670" indent="-196796" defTabSz="904169">
              <a:defRPr sz="1700">
                <a:solidFill>
                  <a:schemeClr val="tx1"/>
                </a:solidFill>
                <a:latin typeface="Arial Black" pitchFamily="34" charset="0"/>
              </a:defRPr>
            </a:lvl2pPr>
            <a:lvl3pPr marL="787184" indent="-157437" defTabSz="904169">
              <a:defRPr sz="1700">
                <a:solidFill>
                  <a:schemeClr val="tx1"/>
                </a:solidFill>
                <a:latin typeface="Arial Black" pitchFamily="34" charset="0"/>
              </a:defRPr>
            </a:lvl3pPr>
            <a:lvl4pPr marL="1102058" indent="-157437" defTabSz="904169">
              <a:defRPr sz="1700">
                <a:solidFill>
                  <a:schemeClr val="tx1"/>
                </a:solidFill>
                <a:latin typeface="Arial Black" pitchFamily="34" charset="0"/>
              </a:defRPr>
            </a:lvl4pPr>
            <a:lvl5pPr marL="1416931" indent="-157437" defTabSz="904169">
              <a:defRPr sz="1700">
                <a:solidFill>
                  <a:schemeClr val="tx1"/>
                </a:solidFill>
                <a:latin typeface="Arial Black" pitchFamily="34" charset="0"/>
              </a:defRPr>
            </a:lvl5pPr>
            <a:lvl6pPr marL="1731805" indent="-157437" defTabSz="904169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Black" pitchFamily="34" charset="0"/>
              </a:defRPr>
            </a:lvl6pPr>
            <a:lvl7pPr marL="2046679" indent="-157437" defTabSz="904169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Black" pitchFamily="34" charset="0"/>
              </a:defRPr>
            </a:lvl7pPr>
            <a:lvl8pPr marL="2361552" indent="-157437" defTabSz="904169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Black" pitchFamily="34" charset="0"/>
              </a:defRPr>
            </a:lvl8pPr>
            <a:lvl9pPr marL="2676426" indent="-157437" defTabSz="904169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fld id="{7B082E40-64C3-4DB9-9E47-9DE3EA94B6DE}" type="slidenum">
              <a:rPr lang="en-GB" sz="1100">
                <a:latin typeface="Times New Roman" pitchFamily="18" charset="0"/>
                <a:cs typeface="Arial" pitchFamily="34" charset="0"/>
              </a:rPr>
              <a:pPr/>
              <a:t>49</a:t>
            </a:fld>
            <a:endParaRPr lang="en-GB" sz="1100" dirty="0">
              <a:latin typeface="Times New Roman" pitchFamily="18" charset="0"/>
              <a:cs typeface="Arial" pitchFamily="34" charset="0"/>
            </a:endParaRPr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0" y="747713"/>
            <a:ext cx="4967288" cy="3725862"/>
          </a:xfrm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1323" y="4721515"/>
            <a:ext cx="5442968" cy="4470067"/>
          </a:xfrm>
          <a:noFill/>
        </p:spPr>
        <p:txBody>
          <a:bodyPr/>
          <a:lstStyle/>
          <a:p>
            <a:r>
              <a:rPr lang="pt-BR" dirty="0" smtClean="0"/>
              <a:t>O nosso mundo está a mudar cada vez mais depressa. Os micróbios evoluíram e a saúde mundial está ameaçada. </a:t>
            </a:r>
          </a:p>
          <a:p>
            <a:r>
              <a:rPr lang="pt-BR" dirty="0" smtClean="0"/>
              <a:t>Os surtos de doenças infecciosas emergentes tendem a ocorrer nas zonas rurais onde os serviços médicos ou de saúde pública são limitados ou inexistentes mas têm o potencial para se espalharem em grandes zonas metropolitanas (por ex. </a:t>
            </a:r>
            <a:r>
              <a:rPr lang="pt-BR" dirty="0" err="1" smtClean="0"/>
              <a:t>SRA</a:t>
            </a:r>
            <a:r>
              <a:rPr lang="pt-BR" dirty="0" smtClean="0"/>
              <a:t>, febre de dengue / febre hemorrágica de dengue, vírus da febre do Vale do Nilo) desafiando as capacidades das grandes cidades de controlar epidemias de grande envergadura.</a:t>
            </a:r>
            <a:r>
              <a:rPr lang="en-US" altLang="zh-CN" dirty="0" smtClean="0"/>
              <a:t> </a:t>
            </a:r>
            <a:endParaRPr lang="en-US" dirty="0" smtClean="0"/>
          </a:p>
        </p:txBody>
      </p:sp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11 November 2013</a:t>
            </a:r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EDPLN and GP working group</a:t>
            </a:r>
            <a:endParaRPr lang="en-GB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pPr>
              <a:defRPr/>
            </a:pPr>
            <a:endParaRPr lang="en-GB" dirty="0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fld id="{780FA9E5-7866-479D-B17E-629985707D8F}" type="slidenum">
              <a:rPr lang="en-GB" sz="1200" smtClean="0">
                <a:latin typeface="Times New Roman" pitchFamily="18" charset="0"/>
              </a:rPr>
              <a:pPr/>
              <a:t>50</a:t>
            </a:fld>
            <a:endParaRPr lang="en-GB" sz="1200" dirty="0" smtClean="0">
              <a:latin typeface="Times New Roman" pitchFamily="18" charset="0"/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4400" y="762000"/>
            <a:ext cx="4972050" cy="3729038"/>
          </a:xfrm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463" y="4759325"/>
            <a:ext cx="4992687" cy="4473575"/>
          </a:xfrm>
          <a:noFill/>
        </p:spPr>
        <p:txBody>
          <a:bodyPr/>
          <a:lstStyle/>
          <a:p>
            <a:endParaRPr lang="fr-FR" dirty="0" smtClean="0">
              <a:ea typeface="SimSun" pitchFamily="2" charset="-122"/>
            </a:endParaRPr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2012 EID for SEARO</a:t>
            </a:r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fld id="{780FA9E5-7866-479D-B17E-629985707D8F}" type="slidenum">
              <a:rPr lang="en-GB" sz="1200" smtClean="0">
                <a:latin typeface="Times New Roman" pitchFamily="18" charset="0"/>
              </a:rPr>
              <a:pPr/>
              <a:t>51</a:t>
            </a:fld>
            <a:endParaRPr lang="en-GB" sz="1200" dirty="0" smtClean="0">
              <a:latin typeface="Times New Roman" pitchFamily="18" charset="0"/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4400" y="762000"/>
            <a:ext cx="4972050" cy="3729038"/>
          </a:xfrm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463" y="4759325"/>
            <a:ext cx="4992687" cy="4473575"/>
          </a:xfrm>
          <a:noFill/>
        </p:spPr>
        <p:txBody>
          <a:bodyPr/>
          <a:lstStyle/>
          <a:p>
            <a:endParaRPr lang="fr-FR" dirty="0" smtClean="0">
              <a:ea typeface="SimSun" pitchFamily="2" charset="-122"/>
            </a:endParaRPr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2012 EID for SEARO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fld id="{780FA9E5-7866-479D-B17E-629985707D8F}" type="slidenum">
              <a:rPr lang="en-GB" sz="1200" smtClean="0">
                <a:latin typeface="Times New Roman" pitchFamily="18" charset="0"/>
              </a:rPr>
              <a:pPr/>
              <a:t>7</a:t>
            </a:fld>
            <a:endParaRPr lang="en-GB" sz="1200" dirty="0" smtClean="0">
              <a:latin typeface="Times New Roman" pitchFamily="18" charset="0"/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4400" y="762000"/>
            <a:ext cx="4972050" cy="3729038"/>
          </a:xfrm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463" y="4759325"/>
            <a:ext cx="4992687" cy="4473575"/>
          </a:xfrm>
          <a:noFill/>
        </p:spPr>
        <p:txBody>
          <a:bodyPr/>
          <a:lstStyle/>
          <a:p>
            <a:endParaRPr lang="fr-FR" dirty="0" smtClean="0">
              <a:ea typeface="SimSun" pitchFamily="2" charset="-122"/>
            </a:endParaRPr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2012 EID for SEARO</a:t>
            </a:r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fld id="{780FA9E5-7866-479D-B17E-629985707D8F}" type="slidenum">
              <a:rPr lang="en-GB" sz="1200" smtClean="0">
                <a:latin typeface="Times New Roman" pitchFamily="18" charset="0"/>
              </a:rPr>
              <a:pPr/>
              <a:t>52</a:t>
            </a:fld>
            <a:endParaRPr lang="en-GB" sz="1200" dirty="0" smtClean="0">
              <a:latin typeface="Times New Roman" pitchFamily="18" charset="0"/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4400" y="762000"/>
            <a:ext cx="4972050" cy="3729038"/>
          </a:xfrm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463" y="4759325"/>
            <a:ext cx="4992687" cy="4473575"/>
          </a:xfrm>
          <a:noFill/>
        </p:spPr>
        <p:txBody>
          <a:bodyPr/>
          <a:lstStyle/>
          <a:p>
            <a:endParaRPr lang="fr-FR" dirty="0" smtClean="0">
              <a:ea typeface="SimSun" pitchFamily="2" charset="-122"/>
            </a:endParaRPr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2012 EID for SEARO</a:t>
            </a:r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fld id="{780FA9E5-7866-479D-B17E-629985707D8F}" type="slidenum">
              <a:rPr lang="en-GB" sz="1200" smtClean="0">
                <a:latin typeface="Times New Roman" pitchFamily="18" charset="0"/>
              </a:rPr>
              <a:pPr/>
              <a:t>53</a:t>
            </a:fld>
            <a:endParaRPr lang="en-GB" sz="1200" dirty="0" smtClean="0">
              <a:latin typeface="Times New Roman" pitchFamily="18" charset="0"/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4400" y="762000"/>
            <a:ext cx="4972050" cy="3729038"/>
          </a:xfrm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463" y="4759325"/>
            <a:ext cx="4992687" cy="4473575"/>
          </a:xfrm>
          <a:noFill/>
        </p:spPr>
        <p:txBody>
          <a:bodyPr/>
          <a:lstStyle/>
          <a:p>
            <a:endParaRPr lang="fr-FR" dirty="0" smtClean="0">
              <a:ea typeface="SimSun" pitchFamily="2" charset="-122"/>
            </a:endParaRPr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2012 EID for SEARO</a:t>
            </a:r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fld id="{780FA9E5-7866-479D-B17E-629985707D8F}" type="slidenum">
              <a:rPr lang="en-GB" sz="1200" smtClean="0">
                <a:latin typeface="Times New Roman" pitchFamily="18" charset="0"/>
              </a:rPr>
              <a:pPr/>
              <a:t>54</a:t>
            </a:fld>
            <a:endParaRPr lang="en-GB" sz="1200" dirty="0" smtClean="0">
              <a:latin typeface="Times New Roman" pitchFamily="18" charset="0"/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4400" y="762000"/>
            <a:ext cx="4972050" cy="3729038"/>
          </a:xfrm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463" y="4759325"/>
            <a:ext cx="4992687" cy="4473575"/>
          </a:xfrm>
          <a:noFill/>
        </p:spPr>
        <p:txBody>
          <a:bodyPr/>
          <a:lstStyle/>
          <a:p>
            <a:endParaRPr lang="fr-FR" dirty="0" smtClean="0">
              <a:ea typeface="SimSun" pitchFamily="2" charset="-122"/>
            </a:endParaRPr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2012 EID for SEARO</a:t>
            </a:r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04169">
              <a:defRPr sz="1700">
                <a:solidFill>
                  <a:schemeClr val="tx1"/>
                </a:solidFill>
                <a:latin typeface="Arial Black" pitchFamily="34" charset="0"/>
              </a:defRPr>
            </a:lvl1pPr>
            <a:lvl2pPr marL="511670" indent="-196796" defTabSz="904169">
              <a:defRPr sz="1700">
                <a:solidFill>
                  <a:schemeClr val="tx1"/>
                </a:solidFill>
                <a:latin typeface="Arial Black" pitchFamily="34" charset="0"/>
              </a:defRPr>
            </a:lvl2pPr>
            <a:lvl3pPr marL="787184" indent="-157437" defTabSz="904169">
              <a:defRPr sz="1700">
                <a:solidFill>
                  <a:schemeClr val="tx1"/>
                </a:solidFill>
                <a:latin typeface="Arial Black" pitchFamily="34" charset="0"/>
              </a:defRPr>
            </a:lvl3pPr>
            <a:lvl4pPr marL="1102058" indent="-157437" defTabSz="904169">
              <a:defRPr sz="1700">
                <a:solidFill>
                  <a:schemeClr val="tx1"/>
                </a:solidFill>
                <a:latin typeface="Arial Black" pitchFamily="34" charset="0"/>
              </a:defRPr>
            </a:lvl4pPr>
            <a:lvl5pPr marL="1416931" indent="-157437" defTabSz="904169">
              <a:defRPr sz="1700">
                <a:solidFill>
                  <a:schemeClr val="tx1"/>
                </a:solidFill>
                <a:latin typeface="Arial Black" pitchFamily="34" charset="0"/>
              </a:defRPr>
            </a:lvl5pPr>
            <a:lvl6pPr marL="1731805" indent="-157437" defTabSz="904169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Black" pitchFamily="34" charset="0"/>
              </a:defRPr>
            </a:lvl6pPr>
            <a:lvl7pPr marL="2046679" indent="-157437" defTabSz="904169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Black" pitchFamily="34" charset="0"/>
              </a:defRPr>
            </a:lvl7pPr>
            <a:lvl8pPr marL="2361552" indent="-157437" defTabSz="904169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Black" pitchFamily="34" charset="0"/>
              </a:defRPr>
            </a:lvl8pPr>
            <a:lvl9pPr marL="2676426" indent="-157437" defTabSz="904169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fld id="{7B082E40-64C3-4DB9-9E47-9DE3EA94B6DE}" type="slidenum">
              <a:rPr lang="en-GB" sz="1100">
                <a:latin typeface="Times New Roman" pitchFamily="18" charset="0"/>
                <a:cs typeface="Arial" pitchFamily="34" charset="0"/>
              </a:rPr>
              <a:pPr/>
              <a:t>55</a:t>
            </a:fld>
            <a:endParaRPr lang="en-GB" sz="1100" dirty="0">
              <a:latin typeface="Times New Roman" pitchFamily="18" charset="0"/>
              <a:cs typeface="Arial" pitchFamily="34" charset="0"/>
            </a:endParaRPr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0" y="747713"/>
            <a:ext cx="4967288" cy="3725862"/>
          </a:xfrm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1323" y="4721515"/>
            <a:ext cx="5442968" cy="4470067"/>
          </a:xfrm>
          <a:noFill/>
        </p:spPr>
        <p:txBody>
          <a:bodyPr/>
          <a:lstStyle/>
          <a:p>
            <a:r>
              <a:rPr lang="pt-BR" dirty="0" smtClean="0"/>
              <a:t>O nosso mundo está a mudar cada vez mais depressa. Os micróbios evoluíram e a saúde mundial está ameaçada. </a:t>
            </a:r>
          </a:p>
          <a:p>
            <a:r>
              <a:rPr lang="pt-BR" dirty="0" smtClean="0"/>
              <a:t>Os surtos de doenças infecciosas emergentes tendem a ocorrer nas zonas rurais onde os serviços médicos ou de saúde pública são limitados ou inexistentes mas têm o potencial para se espalharem em grandes zonas metropolitanas (por ex. </a:t>
            </a:r>
            <a:r>
              <a:rPr lang="pt-BR" dirty="0" err="1" smtClean="0"/>
              <a:t>SRA</a:t>
            </a:r>
            <a:r>
              <a:rPr lang="pt-BR" dirty="0" smtClean="0"/>
              <a:t>, febre de dengue / febre hemorrágica de dengue, vírus da febre do Vale do Nilo) desafiando as capacidades das grandes cidades de controlar epidemias de grande envergadura.</a:t>
            </a:r>
            <a:r>
              <a:rPr lang="en-US" altLang="zh-CN" dirty="0" smtClean="0"/>
              <a:t> </a:t>
            </a:r>
            <a:endParaRPr lang="en-US" dirty="0" smtClean="0"/>
          </a:p>
        </p:txBody>
      </p:sp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11 November 2013</a:t>
            </a:r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EDPLN and GP working group</a:t>
            </a:r>
            <a:endParaRPr lang="en-GB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pPr>
              <a:defRPr/>
            </a:pPr>
            <a:endParaRPr lang="en-GB" dirty="0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fld id="{780FA9E5-7866-479D-B17E-629985707D8F}" type="slidenum">
              <a:rPr lang="en-GB" sz="1200" smtClean="0">
                <a:latin typeface="Times New Roman" pitchFamily="18" charset="0"/>
              </a:rPr>
              <a:pPr/>
              <a:t>56</a:t>
            </a:fld>
            <a:endParaRPr lang="en-GB" sz="1200" dirty="0" smtClean="0">
              <a:latin typeface="Times New Roman" pitchFamily="18" charset="0"/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4400" y="762000"/>
            <a:ext cx="4972050" cy="3729038"/>
          </a:xfrm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463" y="4759325"/>
            <a:ext cx="4992687" cy="4473575"/>
          </a:xfrm>
          <a:noFill/>
        </p:spPr>
        <p:txBody>
          <a:bodyPr/>
          <a:lstStyle/>
          <a:p>
            <a:endParaRPr lang="fr-FR" dirty="0" smtClean="0">
              <a:ea typeface="SimSun" pitchFamily="2" charset="-122"/>
            </a:endParaRPr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2012 EID for SEARO</a:t>
            </a:r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fld id="{780FA9E5-7866-479D-B17E-629985707D8F}" type="slidenum">
              <a:rPr lang="en-GB" sz="1200" smtClean="0">
                <a:latin typeface="Times New Roman" pitchFamily="18" charset="0"/>
              </a:rPr>
              <a:pPr/>
              <a:t>57</a:t>
            </a:fld>
            <a:endParaRPr lang="en-GB" sz="1200" dirty="0" smtClean="0">
              <a:latin typeface="Times New Roman" pitchFamily="18" charset="0"/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4400" y="762000"/>
            <a:ext cx="4972050" cy="3729038"/>
          </a:xfrm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463" y="4759325"/>
            <a:ext cx="4992687" cy="4473575"/>
          </a:xfrm>
          <a:noFill/>
        </p:spPr>
        <p:txBody>
          <a:bodyPr/>
          <a:lstStyle/>
          <a:p>
            <a:endParaRPr lang="fr-FR" dirty="0" smtClean="0">
              <a:ea typeface="SimSun" pitchFamily="2" charset="-122"/>
            </a:endParaRPr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2012 EID for SEARO</a:t>
            </a:r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04169">
              <a:defRPr sz="1700">
                <a:solidFill>
                  <a:schemeClr val="tx1"/>
                </a:solidFill>
                <a:latin typeface="Arial Black" pitchFamily="34" charset="0"/>
              </a:defRPr>
            </a:lvl1pPr>
            <a:lvl2pPr marL="511670" indent="-196796" defTabSz="904169">
              <a:defRPr sz="1700">
                <a:solidFill>
                  <a:schemeClr val="tx1"/>
                </a:solidFill>
                <a:latin typeface="Arial Black" pitchFamily="34" charset="0"/>
              </a:defRPr>
            </a:lvl2pPr>
            <a:lvl3pPr marL="787184" indent="-157437" defTabSz="904169">
              <a:defRPr sz="1700">
                <a:solidFill>
                  <a:schemeClr val="tx1"/>
                </a:solidFill>
                <a:latin typeface="Arial Black" pitchFamily="34" charset="0"/>
              </a:defRPr>
            </a:lvl3pPr>
            <a:lvl4pPr marL="1102058" indent="-157437" defTabSz="904169">
              <a:defRPr sz="1700">
                <a:solidFill>
                  <a:schemeClr val="tx1"/>
                </a:solidFill>
                <a:latin typeface="Arial Black" pitchFamily="34" charset="0"/>
              </a:defRPr>
            </a:lvl4pPr>
            <a:lvl5pPr marL="1416931" indent="-157437" defTabSz="904169">
              <a:defRPr sz="1700">
                <a:solidFill>
                  <a:schemeClr val="tx1"/>
                </a:solidFill>
                <a:latin typeface="Arial Black" pitchFamily="34" charset="0"/>
              </a:defRPr>
            </a:lvl5pPr>
            <a:lvl6pPr marL="1731805" indent="-157437" defTabSz="904169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Black" pitchFamily="34" charset="0"/>
              </a:defRPr>
            </a:lvl6pPr>
            <a:lvl7pPr marL="2046679" indent="-157437" defTabSz="904169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Black" pitchFamily="34" charset="0"/>
              </a:defRPr>
            </a:lvl7pPr>
            <a:lvl8pPr marL="2361552" indent="-157437" defTabSz="904169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Black" pitchFamily="34" charset="0"/>
              </a:defRPr>
            </a:lvl8pPr>
            <a:lvl9pPr marL="2676426" indent="-157437" defTabSz="904169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fld id="{7B082E40-64C3-4DB9-9E47-9DE3EA94B6DE}" type="slidenum">
              <a:rPr lang="en-GB" sz="1100">
                <a:latin typeface="Times New Roman" pitchFamily="18" charset="0"/>
                <a:cs typeface="Arial" pitchFamily="34" charset="0"/>
              </a:rPr>
              <a:pPr/>
              <a:t>58</a:t>
            </a:fld>
            <a:endParaRPr lang="en-GB" sz="1100" dirty="0">
              <a:latin typeface="Times New Roman" pitchFamily="18" charset="0"/>
              <a:cs typeface="Arial" pitchFamily="34" charset="0"/>
            </a:endParaRPr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0" y="747713"/>
            <a:ext cx="4967288" cy="3725862"/>
          </a:xfrm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1323" y="4721515"/>
            <a:ext cx="5442968" cy="4470067"/>
          </a:xfrm>
          <a:noFill/>
        </p:spPr>
        <p:txBody>
          <a:bodyPr/>
          <a:lstStyle/>
          <a:p>
            <a:r>
              <a:rPr lang="pt-BR" dirty="0" smtClean="0"/>
              <a:t>O nosso mundo está a mudar cada vez mais depressa. Os micróbios evoluíram e a saúde mundial está ameaçada. </a:t>
            </a:r>
          </a:p>
          <a:p>
            <a:r>
              <a:rPr lang="pt-BR" dirty="0" smtClean="0"/>
              <a:t>Os surtos de doenças infecciosas emergentes tendem a ocorrer nas zonas rurais onde os serviços médicos ou de saúde pública são limitados ou inexistentes mas têm o potencial para se espalharem em grandes zonas metropolitanas (por ex. </a:t>
            </a:r>
            <a:r>
              <a:rPr lang="pt-BR" dirty="0" err="1" smtClean="0"/>
              <a:t>SRA</a:t>
            </a:r>
            <a:r>
              <a:rPr lang="pt-BR" dirty="0" smtClean="0"/>
              <a:t>, febre de dengue / febre hemorrágica de dengue, vírus da febre do Vale do Nilo) desafiando as capacidades das grandes cidades de controlar epidemias de grande envergadura.</a:t>
            </a:r>
            <a:r>
              <a:rPr lang="en-US" altLang="zh-CN" dirty="0" smtClean="0"/>
              <a:t> </a:t>
            </a:r>
            <a:endParaRPr lang="en-US" dirty="0" smtClean="0"/>
          </a:p>
        </p:txBody>
      </p:sp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11 November 2013</a:t>
            </a:r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EDPLN and GP working group</a:t>
            </a:r>
            <a:endParaRPr lang="en-GB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pPr>
              <a:defRPr/>
            </a:pPr>
            <a:endParaRPr lang="en-GB" dirty="0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04169">
              <a:defRPr sz="1700">
                <a:solidFill>
                  <a:schemeClr val="tx1"/>
                </a:solidFill>
                <a:latin typeface="Arial Black" pitchFamily="34" charset="0"/>
              </a:defRPr>
            </a:lvl1pPr>
            <a:lvl2pPr marL="511670" indent="-196796" defTabSz="904169">
              <a:defRPr sz="1700">
                <a:solidFill>
                  <a:schemeClr val="tx1"/>
                </a:solidFill>
                <a:latin typeface="Arial Black" pitchFamily="34" charset="0"/>
              </a:defRPr>
            </a:lvl2pPr>
            <a:lvl3pPr marL="787184" indent="-157437" defTabSz="904169">
              <a:defRPr sz="1700">
                <a:solidFill>
                  <a:schemeClr val="tx1"/>
                </a:solidFill>
                <a:latin typeface="Arial Black" pitchFamily="34" charset="0"/>
              </a:defRPr>
            </a:lvl3pPr>
            <a:lvl4pPr marL="1102058" indent="-157437" defTabSz="904169">
              <a:defRPr sz="1700">
                <a:solidFill>
                  <a:schemeClr val="tx1"/>
                </a:solidFill>
                <a:latin typeface="Arial Black" pitchFamily="34" charset="0"/>
              </a:defRPr>
            </a:lvl4pPr>
            <a:lvl5pPr marL="1416931" indent="-157437" defTabSz="904169">
              <a:defRPr sz="1700">
                <a:solidFill>
                  <a:schemeClr val="tx1"/>
                </a:solidFill>
                <a:latin typeface="Arial Black" pitchFamily="34" charset="0"/>
              </a:defRPr>
            </a:lvl5pPr>
            <a:lvl6pPr marL="1731805" indent="-157437" defTabSz="904169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Black" pitchFamily="34" charset="0"/>
              </a:defRPr>
            </a:lvl6pPr>
            <a:lvl7pPr marL="2046679" indent="-157437" defTabSz="904169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Black" pitchFamily="34" charset="0"/>
              </a:defRPr>
            </a:lvl7pPr>
            <a:lvl8pPr marL="2361552" indent="-157437" defTabSz="904169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Black" pitchFamily="34" charset="0"/>
              </a:defRPr>
            </a:lvl8pPr>
            <a:lvl9pPr marL="2676426" indent="-157437" defTabSz="904169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fld id="{7B082E40-64C3-4DB9-9E47-9DE3EA94B6DE}" type="slidenum">
              <a:rPr lang="en-GB" sz="1100">
                <a:latin typeface="Times New Roman" pitchFamily="18" charset="0"/>
                <a:cs typeface="Arial" pitchFamily="34" charset="0"/>
              </a:rPr>
              <a:pPr/>
              <a:t>59</a:t>
            </a:fld>
            <a:endParaRPr lang="en-GB" sz="1100" dirty="0">
              <a:latin typeface="Times New Roman" pitchFamily="18" charset="0"/>
              <a:cs typeface="Arial" pitchFamily="34" charset="0"/>
            </a:endParaRPr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0" y="747713"/>
            <a:ext cx="4967288" cy="3725862"/>
          </a:xfrm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1323" y="4721515"/>
            <a:ext cx="5442968" cy="4470067"/>
          </a:xfrm>
          <a:noFill/>
        </p:spPr>
        <p:txBody>
          <a:bodyPr/>
          <a:lstStyle/>
          <a:p>
            <a:r>
              <a:rPr lang="pt-BR" dirty="0" smtClean="0"/>
              <a:t>O nosso mundo está a mudar cada vez mais depressa. Os micróbios evoluíram e a saúde mundial está ameaçada. </a:t>
            </a:r>
          </a:p>
          <a:p>
            <a:r>
              <a:rPr lang="pt-BR" dirty="0" smtClean="0"/>
              <a:t>Os surtos de doenças infecciosas emergentes tendem a ocorrer nas zonas rurais onde os serviços médicos ou de saúde pública são limitados ou inexistentes mas têm o potencial para se espalharem em grandes zonas metropolitanas (por ex. </a:t>
            </a:r>
            <a:r>
              <a:rPr lang="pt-BR" dirty="0" err="1" smtClean="0"/>
              <a:t>SRA</a:t>
            </a:r>
            <a:r>
              <a:rPr lang="pt-BR" dirty="0" smtClean="0"/>
              <a:t>, febre de dengue / febre hemorrágica de dengue, vírus da febre do Vale do Nilo) desafiando as capacidades das grandes cidades de controlar epidemias de grande envergadura.</a:t>
            </a:r>
            <a:r>
              <a:rPr lang="en-US" altLang="zh-CN" dirty="0" smtClean="0"/>
              <a:t> </a:t>
            </a:r>
            <a:endParaRPr lang="en-US" dirty="0" smtClean="0"/>
          </a:p>
        </p:txBody>
      </p:sp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11 November 2013</a:t>
            </a:r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EDPLN and GP working group</a:t>
            </a:r>
            <a:endParaRPr lang="en-GB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pPr>
              <a:defRPr/>
            </a:pPr>
            <a:endParaRPr lang="en-GB" dirty="0"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fld id="{780FA9E5-7866-479D-B17E-629985707D8F}" type="slidenum">
              <a:rPr lang="en-GB" sz="1200" smtClean="0">
                <a:latin typeface="Times New Roman" pitchFamily="18" charset="0"/>
              </a:rPr>
              <a:pPr/>
              <a:t>60</a:t>
            </a:fld>
            <a:endParaRPr lang="en-GB" sz="1200" dirty="0" smtClean="0">
              <a:latin typeface="Times New Roman" pitchFamily="18" charset="0"/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4400" y="762000"/>
            <a:ext cx="4972050" cy="3729038"/>
          </a:xfrm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463" y="4759325"/>
            <a:ext cx="4992687" cy="4473575"/>
          </a:xfrm>
          <a:noFill/>
        </p:spPr>
        <p:txBody>
          <a:bodyPr/>
          <a:lstStyle/>
          <a:p>
            <a:endParaRPr lang="fr-FR" dirty="0" smtClean="0">
              <a:ea typeface="SimSun" pitchFamily="2" charset="-122"/>
            </a:endParaRPr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2012 EID for SEARO</a:t>
            </a:r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fld id="{780FA9E5-7866-479D-B17E-629985707D8F}" type="slidenum">
              <a:rPr lang="en-GB" sz="1200" smtClean="0">
                <a:latin typeface="Times New Roman" pitchFamily="18" charset="0"/>
              </a:rPr>
              <a:pPr/>
              <a:t>61</a:t>
            </a:fld>
            <a:endParaRPr lang="en-GB" sz="1200" dirty="0" smtClean="0">
              <a:latin typeface="Times New Roman" pitchFamily="18" charset="0"/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4400" y="762000"/>
            <a:ext cx="4972050" cy="3729038"/>
          </a:xfrm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463" y="4759325"/>
            <a:ext cx="4992687" cy="4473575"/>
          </a:xfrm>
          <a:noFill/>
        </p:spPr>
        <p:txBody>
          <a:bodyPr/>
          <a:lstStyle/>
          <a:p>
            <a:endParaRPr lang="fr-FR" dirty="0" smtClean="0">
              <a:ea typeface="SimSun" pitchFamily="2" charset="-122"/>
            </a:endParaRPr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2012 EID for SEARO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fld id="{780FA9E5-7866-479D-B17E-629985707D8F}" type="slidenum">
              <a:rPr lang="en-GB" sz="1200" smtClean="0">
                <a:latin typeface="Times New Roman" pitchFamily="18" charset="0"/>
              </a:rPr>
              <a:pPr/>
              <a:t>8</a:t>
            </a:fld>
            <a:endParaRPr lang="en-GB" sz="1200" dirty="0" smtClean="0">
              <a:latin typeface="Times New Roman" pitchFamily="18" charset="0"/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4400" y="762000"/>
            <a:ext cx="4972050" cy="3729038"/>
          </a:xfrm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463" y="4759325"/>
            <a:ext cx="4992687" cy="4473575"/>
          </a:xfrm>
          <a:noFill/>
        </p:spPr>
        <p:txBody>
          <a:bodyPr/>
          <a:lstStyle/>
          <a:p>
            <a:endParaRPr lang="fr-FR" dirty="0" smtClean="0">
              <a:ea typeface="SimSun" pitchFamily="2" charset="-122"/>
            </a:endParaRPr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2012 EID for SEARO</a:t>
            </a:r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fld id="{780FA9E5-7866-479D-B17E-629985707D8F}" type="slidenum">
              <a:rPr lang="en-GB" sz="1200" smtClean="0">
                <a:latin typeface="Times New Roman" pitchFamily="18" charset="0"/>
              </a:rPr>
              <a:pPr/>
              <a:t>62</a:t>
            </a:fld>
            <a:endParaRPr lang="en-GB" sz="1200" dirty="0" smtClean="0">
              <a:latin typeface="Times New Roman" pitchFamily="18" charset="0"/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4400" y="762000"/>
            <a:ext cx="4972050" cy="3729038"/>
          </a:xfrm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463" y="4759325"/>
            <a:ext cx="4992687" cy="4473575"/>
          </a:xfrm>
          <a:noFill/>
        </p:spPr>
        <p:txBody>
          <a:bodyPr/>
          <a:lstStyle/>
          <a:p>
            <a:endParaRPr lang="fr-FR" dirty="0" smtClean="0">
              <a:ea typeface="SimSun" pitchFamily="2" charset="-122"/>
            </a:endParaRPr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2012 EID for SEARO</a:t>
            </a:r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fld id="{780FA9E5-7866-479D-B17E-629985707D8F}" type="slidenum">
              <a:rPr lang="en-GB" sz="1200" smtClean="0">
                <a:latin typeface="Times New Roman" pitchFamily="18" charset="0"/>
              </a:rPr>
              <a:pPr/>
              <a:t>63</a:t>
            </a:fld>
            <a:endParaRPr lang="en-GB" sz="1200" dirty="0" smtClean="0">
              <a:latin typeface="Times New Roman" pitchFamily="18" charset="0"/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4400" y="762000"/>
            <a:ext cx="4972050" cy="3729038"/>
          </a:xfrm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463" y="4759325"/>
            <a:ext cx="4992687" cy="4473575"/>
          </a:xfrm>
          <a:noFill/>
        </p:spPr>
        <p:txBody>
          <a:bodyPr/>
          <a:lstStyle/>
          <a:p>
            <a:endParaRPr lang="fr-FR" dirty="0" smtClean="0">
              <a:ea typeface="SimSun" pitchFamily="2" charset="-122"/>
            </a:endParaRPr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2012 EID for SEARO</a:t>
            </a:r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fld id="{780FA9E5-7866-479D-B17E-629985707D8F}" type="slidenum">
              <a:rPr lang="en-GB" sz="1200" smtClean="0">
                <a:latin typeface="Times New Roman" pitchFamily="18" charset="0"/>
              </a:rPr>
              <a:pPr/>
              <a:t>64</a:t>
            </a:fld>
            <a:endParaRPr lang="en-GB" sz="1200" dirty="0" smtClean="0">
              <a:latin typeface="Times New Roman" pitchFamily="18" charset="0"/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4400" y="762000"/>
            <a:ext cx="4972050" cy="3729038"/>
          </a:xfrm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463" y="4759325"/>
            <a:ext cx="4992687" cy="4473575"/>
          </a:xfrm>
          <a:noFill/>
        </p:spPr>
        <p:txBody>
          <a:bodyPr/>
          <a:lstStyle/>
          <a:p>
            <a:endParaRPr lang="fr-FR" dirty="0" smtClean="0">
              <a:ea typeface="SimSun" pitchFamily="2" charset="-122"/>
            </a:endParaRPr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2012 EID for SEARO</a:t>
            </a:r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fld id="{780FA9E5-7866-479D-B17E-629985707D8F}" type="slidenum">
              <a:rPr lang="en-GB" sz="1200" smtClean="0">
                <a:latin typeface="Times New Roman" pitchFamily="18" charset="0"/>
              </a:rPr>
              <a:pPr/>
              <a:t>65</a:t>
            </a:fld>
            <a:endParaRPr lang="en-GB" sz="1200" dirty="0" smtClean="0">
              <a:latin typeface="Times New Roman" pitchFamily="18" charset="0"/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4400" y="762000"/>
            <a:ext cx="4972050" cy="3729038"/>
          </a:xfrm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463" y="4759325"/>
            <a:ext cx="4992687" cy="4473575"/>
          </a:xfrm>
          <a:noFill/>
        </p:spPr>
        <p:txBody>
          <a:bodyPr/>
          <a:lstStyle/>
          <a:p>
            <a:endParaRPr lang="fr-FR" dirty="0" smtClean="0">
              <a:ea typeface="SimSun" pitchFamily="2" charset="-122"/>
            </a:endParaRPr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2012 EID for SEARO</a:t>
            </a:r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fld id="{780FA9E5-7866-479D-B17E-629985707D8F}" type="slidenum">
              <a:rPr lang="en-GB" sz="1200" smtClean="0">
                <a:latin typeface="Times New Roman" pitchFamily="18" charset="0"/>
              </a:rPr>
              <a:pPr/>
              <a:t>66</a:t>
            </a:fld>
            <a:endParaRPr lang="en-GB" sz="1200" dirty="0" smtClean="0">
              <a:latin typeface="Times New Roman" pitchFamily="18" charset="0"/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4400" y="762000"/>
            <a:ext cx="4972050" cy="3729038"/>
          </a:xfrm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463" y="4759325"/>
            <a:ext cx="4992687" cy="4473575"/>
          </a:xfrm>
          <a:noFill/>
        </p:spPr>
        <p:txBody>
          <a:bodyPr/>
          <a:lstStyle/>
          <a:p>
            <a:endParaRPr lang="fr-FR" dirty="0" smtClean="0">
              <a:ea typeface="SimSun" pitchFamily="2" charset="-122"/>
            </a:endParaRPr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2012 EID for SEARO</a:t>
            </a:r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fld id="{780FA9E5-7866-479D-B17E-629985707D8F}" type="slidenum">
              <a:rPr lang="en-GB" sz="1200" smtClean="0">
                <a:latin typeface="Times New Roman" pitchFamily="18" charset="0"/>
              </a:rPr>
              <a:pPr/>
              <a:t>67</a:t>
            </a:fld>
            <a:endParaRPr lang="en-GB" sz="1200" dirty="0" smtClean="0">
              <a:latin typeface="Times New Roman" pitchFamily="18" charset="0"/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4400" y="762000"/>
            <a:ext cx="4972050" cy="3729038"/>
          </a:xfrm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463" y="4759325"/>
            <a:ext cx="4992687" cy="4473575"/>
          </a:xfrm>
          <a:noFill/>
        </p:spPr>
        <p:txBody>
          <a:bodyPr/>
          <a:lstStyle/>
          <a:p>
            <a:endParaRPr lang="fr-FR" dirty="0" smtClean="0">
              <a:ea typeface="SimSun" pitchFamily="2" charset="-122"/>
            </a:endParaRPr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2012 EID for SEARO</a:t>
            </a:r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04169">
              <a:defRPr sz="1700">
                <a:solidFill>
                  <a:schemeClr val="tx1"/>
                </a:solidFill>
                <a:latin typeface="Arial Black" pitchFamily="34" charset="0"/>
              </a:defRPr>
            </a:lvl1pPr>
            <a:lvl2pPr marL="511670" indent="-196796" defTabSz="904169">
              <a:defRPr sz="1700">
                <a:solidFill>
                  <a:schemeClr val="tx1"/>
                </a:solidFill>
                <a:latin typeface="Arial Black" pitchFamily="34" charset="0"/>
              </a:defRPr>
            </a:lvl2pPr>
            <a:lvl3pPr marL="787184" indent="-157437" defTabSz="904169">
              <a:defRPr sz="1700">
                <a:solidFill>
                  <a:schemeClr val="tx1"/>
                </a:solidFill>
                <a:latin typeface="Arial Black" pitchFamily="34" charset="0"/>
              </a:defRPr>
            </a:lvl3pPr>
            <a:lvl4pPr marL="1102058" indent="-157437" defTabSz="904169">
              <a:defRPr sz="1700">
                <a:solidFill>
                  <a:schemeClr val="tx1"/>
                </a:solidFill>
                <a:latin typeface="Arial Black" pitchFamily="34" charset="0"/>
              </a:defRPr>
            </a:lvl4pPr>
            <a:lvl5pPr marL="1416931" indent="-157437" defTabSz="904169">
              <a:defRPr sz="1700">
                <a:solidFill>
                  <a:schemeClr val="tx1"/>
                </a:solidFill>
                <a:latin typeface="Arial Black" pitchFamily="34" charset="0"/>
              </a:defRPr>
            </a:lvl5pPr>
            <a:lvl6pPr marL="1731805" indent="-157437" defTabSz="904169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Black" pitchFamily="34" charset="0"/>
              </a:defRPr>
            </a:lvl6pPr>
            <a:lvl7pPr marL="2046679" indent="-157437" defTabSz="904169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Black" pitchFamily="34" charset="0"/>
              </a:defRPr>
            </a:lvl7pPr>
            <a:lvl8pPr marL="2361552" indent="-157437" defTabSz="904169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Black" pitchFamily="34" charset="0"/>
              </a:defRPr>
            </a:lvl8pPr>
            <a:lvl9pPr marL="2676426" indent="-157437" defTabSz="904169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fld id="{7B082E40-64C3-4DB9-9E47-9DE3EA94B6DE}" type="slidenum">
              <a:rPr lang="en-GB" sz="1100">
                <a:latin typeface="Times New Roman" pitchFamily="18" charset="0"/>
                <a:cs typeface="Arial" pitchFamily="34" charset="0"/>
              </a:rPr>
              <a:pPr/>
              <a:t>68</a:t>
            </a:fld>
            <a:endParaRPr lang="en-GB" sz="1100" dirty="0">
              <a:latin typeface="Times New Roman" pitchFamily="18" charset="0"/>
              <a:cs typeface="Arial" pitchFamily="34" charset="0"/>
            </a:endParaRPr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0" y="747713"/>
            <a:ext cx="4967288" cy="3725862"/>
          </a:xfrm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1323" y="4721515"/>
            <a:ext cx="5442968" cy="4470067"/>
          </a:xfrm>
          <a:noFill/>
        </p:spPr>
        <p:txBody>
          <a:bodyPr/>
          <a:lstStyle/>
          <a:p>
            <a:r>
              <a:rPr lang="pt-BR" dirty="0" smtClean="0"/>
              <a:t>O nosso mundo está a mudar cada vez mais depressa. Os micróbios evoluíram e a saúde mundial está ameaçada. </a:t>
            </a:r>
          </a:p>
          <a:p>
            <a:r>
              <a:rPr lang="pt-BR" dirty="0" smtClean="0"/>
              <a:t>Os surtos de doenças infecciosas emergentes tendem a ocorrer nas zonas rurais onde os serviços médicos ou de saúde pública são limitados ou inexistentes mas têm o potencial para se espalharem em grandes zonas metropolitanas (por ex. </a:t>
            </a:r>
            <a:r>
              <a:rPr lang="pt-BR" dirty="0" err="1" smtClean="0"/>
              <a:t>SRA</a:t>
            </a:r>
            <a:r>
              <a:rPr lang="pt-BR" dirty="0" smtClean="0"/>
              <a:t>, febre de dengue / febre hemorrágica de dengue, vírus da febre do Vale do Nilo) desafiando as capacidades das grandes cidades de controlar epidemias de grande envergadura.</a:t>
            </a:r>
            <a:r>
              <a:rPr lang="en-US" altLang="zh-CN" dirty="0" smtClean="0"/>
              <a:t> </a:t>
            </a:r>
            <a:endParaRPr lang="en-US" dirty="0" smtClean="0"/>
          </a:p>
        </p:txBody>
      </p:sp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11 November 2013</a:t>
            </a:r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EDPLN and GP working group</a:t>
            </a:r>
            <a:endParaRPr lang="en-GB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pPr>
              <a:defRPr/>
            </a:pPr>
            <a:endParaRPr lang="en-GB" dirty="0"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fld id="{780FA9E5-7866-479D-B17E-629985707D8F}" type="slidenum">
              <a:rPr lang="en-GB" sz="1200" smtClean="0">
                <a:latin typeface="Times New Roman" pitchFamily="18" charset="0"/>
              </a:rPr>
              <a:pPr/>
              <a:t>69</a:t>
            </a:fld>
            <a:endParaRPr lang="en-GB" sz="1200" dirty="0" smtClean="0">
              <a:latin typeface="Times New Roman" pitchFamily="18" charset="0"/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4400" y="762000"/>
            <a:ext cx="4972050" cy="3729038"/>
          </a:xfrm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463" y="4759325"/>
            <a:ext cx="4992687" cy="4473575"/>
          </a:xfrm>
          <a:noFill/>
        </p:spPr>
        <p:txBody>
          <a:bodyPr/>
          <a:lstStyle/>
          <a:p>
            <a:endParaRPr lang="fr-FR" dirty="0" smtClean="0">
              <a:ea typeface="SimSun" pitchFamily="2" charset="-122"/>
            </a:endParaRPr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2012 EID for SEARO</a:t>
            </a:r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fld id="{780FA9E5-7866-479D-B17E-629985707D8F}" type="slidenum">
              <a:rPr lang="en-GB" sz="1200" smtClean="0">
                <a:latin typeface="Times New Roman" pitchFamily="18" charset="0"/>
              </a:rPr>
              <a:pPr/>
              <a:t>70</a:t>
            </a:fld>
            <a:endParaRPr lang="en-GB" sz="1200" dirty="0" smtClean="0">
              <a:latin typeface="Times New Roman" pitchFamily="18" charset="0"/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4400" y="762000"/>
            <a:ext cx="4972050" cy="3729038"/>
          </a:xfrm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463" y="4759325"/>
            <a:ext cx="4992687" cy="4473575"/>
          </a:xfrm>
          <a:noFill/>
        </p:spPr>
        <p:txBody>
          <a:bodyPr/>
          <a:lstStyle/>
          <a:p>
            <a:endParaRPr lang="fr-FR" dirty="0" smtClean="0">
              <a:ea typeface="SimSun" pitchFamily="2" charset="-122"/>
            </a:endParaRPr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2012 EID for SEARO</a:t>
            </a:r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fld id="{780FA9E5-7866-479D-B17E-629985707D8F}" type="slidenum">
              <a:rPr lang="en-GB" sz="1200" smtClean="0">
                <a:latin typeface="Times New Roman" pitchFamily="18" charset="0"/>
              </a:rPr>
              <a:pPr/>
              <a:t>71</a:t>
            </a:fld>
            <a:endParaRPr lang="en-GB" sz="1200" dirty="0" smtClean="0">
              <a:latin typeface="Times New Roman" pitchFamily="18" charset="0"/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4400" y="762000"/>
            <a:ext cx="4972050" cy="3729038"/>
          </a:xfrm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463" y="4759325"/>
            <a:ext cx="4992687" cy="4473575"/>
          </a:xfrm>
          <a:noFill/>
        </p:spPr>
        <p:txBody>
          <a:bodyPr/>
          <a:lstStyle/>
          <a:p>
            <a:endParaRPr lang="fr-FR" dirty="0" smtClean="0">
              <a:ea typeface="SimSun" pitchFamily="2" charset="-122"/>
            </a:endParaRPr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2012 EID for SEARO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fld id="{780FA9E5-7866-479D-B17E-629985707D8F}" type="slidenum">
              <a:rPr lang="en-GB" sz="1200" smtClean="0">
                <a:latin typeface="Times New Roman" pitchFamily="18" charset="0"/>
              </a:rPr>
              <a:pPr/>
              <a:t>9</a:t>
            </a:fld>
            <a:endParaRPr lang="en-GB" sz="1200" dirty="0" smtClean="0">
              <a:latin typeface="Times New Roman" pitchFamily="18" charset="0"/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4400" y="762000"/>
            <a:ext cx="4972050" cy="3729038"/>
          </a:xfrm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463" y="4759325"/>
            <a:ext cx="4992687" cy="4473575"/>
          </a:xfrm>
          <a:noFill/>
        </p:spPr>
        <p:txBody>
          <a:bodyPr/>
          <a:lstStyle/>
          <a:p>
            <a:endParaRPr lang="fr-FR" dirty="0" smtClean="0">
              <a:ea typeface="SimSun" pitchFamily="2" charset="-122"/>
            </a:endParaRPr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2012 EID for SEARO</a:t>
            </a:r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fld id="{780FA9E5-7866-479D-B17E-629985707D8F}" type="slidenum">
              <a:rPr lang="en-GB" sz="1200" smtClean="0">
                <a:latin typeface="Times New Roman" pitchFamily="18" charset="0"/>
              </a:rPr>
              <a:pPr/>
              <a:t>72</a:t>
            </a:fld>
            <a:endParaRPr lang="en-GB" sz="1200" dirty="0" smtClean="0">
              <a:latin typeface="Times New Roman" pitchFamily="18" charset="0"/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4400" y="762000"/>
            <a:ext cx="4972050" cy="3729038"/>
          </a:xfrm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463" y="4759325"/>
            <a:ext cx="4992687" cy="4473575"/>
          </a:xfrm>
          <a:noFill/>
        </p:spPr>
        <p:txBody>
          <a:bodyPr/>
          <a:lstStyle/>
          <a:p>
            <a:endParaRPr lang="fr-FR" dirty="0" smtClean="0">
              <a:ea typeface="SimSun" pitchFamily="2" charset="-122"/>
            </a:endParaRPr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2012 EID for SEARO</a:t>
            </a:r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fld id="{780FA9E5-7866-479D-B17E-629985707D8F}" type="slidenum">
              <a:rPr lang="en-GB" sz="1200" smtClean="0">
                <a:latin typeface="Times New Roman" pitchFamily="18" charset="0"/>
              </a:rPr>
              <a:pPr/>
              <a:t>73</a:t>
            </a:fld>
            <a:endParaRPr lang="en-GB" sz="1200" dirty="0" smtClean="0">
              <a:latin typeface="Times New Roman" pitchFamily="18" charset="0"/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4400" y="762000"/>
            <a:ext cx="4972050" cy="3729038"/>
          </a:xfrm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463" y="4759325"/>
            <a:ext cx="4992687" cy="4473575"/>
          </a:xfrm>
          <a:noFill/>
        </p:spPr>
        <p:txBody>
          <a:bodyPr/>
          <a:lstStyle/>
          <a:p>
            <a:endParaRPr lang="fr-FR" dirty="0" smtClean="0">
              <a:ea typeface="SimSun" pitchFamily="2" charset="-122"/>
            </a:endParaRPr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2012 EID for SEARO</a:t>
            </a:r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fld id="{780FA9E5-7866-479D-B17E-629985707D8F}" type="slidenum">
              <a:rPr lang="en-GB" sz="1200" smtClean="0">
                <a:latin typeface="Times New Roman" pitchFamily="18" charset="0"/>
              </a:rPr>
              <a:pPr/>
              <a:t>74</a:t>
            </a:fld>
            <a:endParaRPr lang="en-GB" sz="1200" dirty="0" smtClean="0">
              <a:latin typeface="Times New Roman" pitchFamily="18" charset="0"/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4400" y="762000"/>
            <a:ext cx="4972050" cy="3729038"/>
          </a:xfrm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463" y="4759325"/>
            <a:ext cx="4992687" cy="4473575"/>
          </a:xfrm>
          <a:noFill/>
        </p:spPr>
        <p:txBody>
          <a:bodyPr/>
          <a:lstStyle/>
          <a:p>
            <a:endParaRPr lang="fr-FR" dirty="0" smtClean="0">
              <a:ea typeface="SimSun" pitchFamily="2" charset="-122"/>
            </a:endParaRPr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2012 EID for SEARO</a:t>
            </a:r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04169">
              <a:defRPr sz="1700">
                <a:solidFill>
                  <a:schemeClr val="tx1"/>
                </a:solidFill>
                <a:latin typeface="Arial Black" pitchFamily="34" charset="0"/>
              </a:defRPr>
            </a:lvl1pPr>
            <a:lvl2pPr marL="511670" indent="-196796" defTabSz="904169">
              <a:defRPr sz="1700">
                <a:solidFill>
                  <a:schemeClr val="tx1"/>
                </a:solidFill>
                <a:latin typeface="Arial Black" pitchFamily="34" charset="0"/>
              </a:defRPr>
            </a:lvl2pPr>
            <a:lvl3pPr marL="787184" indent="-157437" defTabSz="904169">
              <a:defRPr sz="1700">
                <a:solidFill>
                  <a:schemeClr val="tx1"/>
                </a:solidFill>
                <a:latin typeface="Arial Black" pitchFamily="34" charset="0"/>
              </a:defRPr>
            </a:lvl3pPr>
            <a:lvl4pPr marL="1102058" indent="-157437" defTabSz="904169">
              <a:defRPr sz="1700">
                <a:solidFill>
                  <a:schemeClr val="tx1"/>
                </a:solidFill>
                <a:latin typeface="Arial Black" pitchFamily="34" charset="0"/>
              </a:defRPr>
            </a:lvl4pPr>
            <a:lvl5pPr marL="1416931" indent="-157437" defTabSz="904169">
              <a:defRPr sz="1700">
                <a:solidFill>
                  <a:schemeClr val="tx1"/>
                </a:solidFill>
                <a:latin typeface="Arial Black" pitchFamily="34" charset="0"/>
              </a:defRPr>
            </a:lvl5pPr>
            <a:lvl6pPr marL="1731805" indent="-157437" defTabSz="904169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Black" pitchFamily="34" charset="0"/>
              </a:defRPr>
            </a:lvl6pPr>
            <a:lvl7pPr marL="2046679" indent="-157437" defTabSz="904169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Black" pitchFamily="34" charset="0"/>
              </a:defRPr>
            </a:lvl7pPr>
            <a:lvl8pPr marL="2361552" indent="-157437" defTabSz="904169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Black" pitchFamily="34" charset="0"/>
              </a:defRPr>
            </a:lvl8pPr>
            <a:lvl9pPr marL="2676426" indent="-157437" defTabSz="904169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fld id="{7B082E40-64C3-4DB9-9E47-9DE3EA94B6DE}" type="slidenum">
              <a:rPr lang="en-GB" sz="1100">
                <a:latin typeface="Times New Roman" pitchFamily="18" charset="0"/>
                <a:cs typeface="Arial" pitchFamily="34" charset="0"/>
              </a:rPr>
              <a:pPr/>
              <a:t>75</a:t>
            </a:fld>
            <a:endParaRPr lang="en-GB" sz="1100" dirty="0">
              <a:latin typeface="Times New Roman" pitchFamily="18" charset="0"/>
              <a:cs typeface="Arial" pitchFamily="34" charset="0"/>
            </a:endParaRPr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0" y="747713"/>
            <a:ext cx="4967288" cy="3725862"/>
          </a:xfrm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1323" y="4721515"/>
            <a:ext cx="5442968" cy="4470067"/>
          </a:xfrm>
          <a:noFill/>
        </p:spPr>
        <p:txBody>
          <a:bodyPr/>
          <a:lstStyle/>
          <a:p>
            <a:r>
              <a:rPr lang="pt-BR" dirty="0" smtClean="0"/>
              <a:t>O nosso mundo está a mudar cada vez mais depressa. Os micróbios evoluíram e a saúde mundial está ameaçada. </a:t>
            </a:r>
          </a:p>
          <a:p>
            <a:r>
              <a:rPr lang="pt-BR" dirty="0" smtClean="0"/>
              <a:t>Os surtos de doenças infecciosas emergentes tendem a ocorrer nas zonas rurais onde os serviços médicos ou de saúde pública são limitados ou inexistentes mas têm o potencial para se espalharem em grandes zonas metropolitanas (por ex. </a:t>
            </a:r>
            <a:r>
              <a:rPr lang="pt-BR" dirty="0" err="1" smtClean="0"/>
              <a:t>SRA</a:t>
            </a:r>
            <a:r>
              <a:rPr lang="pt-BR" dirty="0" smtClean="0"/>
              <a:t>, febre de dengue / febre hemorrágica de dengue, vírus da febre do Vale do Nilo) desafiando as capacidades das grandes cidades de controlar epidemias de grande envergadura.</a:t>
            </a:r>
            <a:r>
              <a:rPr lang="en-US" altLang="zh-CN" dirty="0" smtClean="0"/>
              <a:t> </a:t>
            </a:r>
            <a:endParaRPr lang="en-US" dirty="0" smtClean="0"/>
          </a:p>
        </p:txBody>
      </p:sp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11 November 2013</a:t>
            </a:r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EDPLN and GP working group</a:t>
            </a:r>
            <a:endParaRPr lang="en-GB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pPr>
              <a:defRPr/>
            </a:pPr>
            <a:endParaRPr lang="en-GB" dirty="0"/>
          </a:p>
        </p:txBody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fld id="{780FA9E5-7866-479D-B17E-629985707D8F}" type="slidenum">
              <a:rPr lang="en-GB" sz="1200" smtClean="0">
                <a:latin typeface="Times New Roman" pitchFamily="18" charset="0"/>
              </a:rPr>
              <a:pPr/>
              <a:t>76</a:t>
            </a:fld>
            <a:endParaRPr lang="en-GB" sz="1200" dirty="0" smtClean="0">
              <a:latin typeface="Times New Roman" pitchFamily="18" charset="0"/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4400" y="762000"/>
            <a:ext cx="4972050" cy="3729038"/>
          </a:xfrm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463" y="4759325"/>
            <a:ext cx="4992687" cy="4473575"/>
          </a:xfrm>
          <a:noFill/>
        </p:spPr>
        <p:txBody>
          <a:bodyPr/>
          <a:lstStyle/>
          <a:p>
            <a:endParaRPr lang="fr-FR" dirty="0" smtClean="0">
              <a:ea typeface="SimSun" pitchFamily="2" charset="-122"/>
            </a:endParaRPr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2012 EID for SEARO</a:t>
            </a:r>
          </a:p>
        </p:txBody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fld id="{780FA9E5-7866-479D-B17E-629985707D8F}" type="slidenum">
              <a:rPr lang="en-GB" sz="1200" smtClean="0">
                <a:latin typeface="Times New Roman" pitchFamily="18" charset="0"/>
              </a:rPr>
              <a:pPr/>
              <a:t>77</a:t>
            </a:fld>
            <a:endParaRPr lang="en-GB" sz="1200" dirty="0" smtClean="0">
              <a:latin typeface="Times New Roman" pitchFamily="18" charset="0"/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4400" y="762000"/>
            <a:ext cx="4972050" cy="3729038"/>
          </a:xfrm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463" y="4759325"/>
            <a:ext cx="4992687" cy="4473575"/>
          </a:xfrm>
          <a:noFill/>
        </p:spPr>
        <p:txBody>
          <a:bodyPr/>
          <a:lstStyle/>
          <a:p>
            <a:endParaRPr lang="fr-FR" dirty="0" smtClean="0">
              <a:ea typeface="SimSun" pitchFamily="2" charset="-122"/>
            </a:endParaRPr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2012 EID for SEARO</a:t>
            </a:r>
          </a:p>
        </p:txBody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fld id="{780FA9E5-7866-479D-B17E-629985707D8F}" type="slidenum">
              <a:rPr lang="en-GB" sz="1200" smtClean="0">
                <a:latin typeface="Times New Roman" pitchFamily="18" charset="0"/>
              </a:rPr>
              <a:pPr/>
              <a:t>78</a:t>
            </a:fld>
            <a:endParaRPr lang="en-GB" sz="1200" dirty="0" smtClean="0">
              <a:latin typeface="Times New Roman" pitchFamily="18" charset="0"/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4400" y="762000"/>
            <a:ext cx="4972050" cy="3729038"/>
          </a:xfrm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463" y="4759325"/>
            <a:ext cx="4992687" cy="4473575"/>
          </a:xfrm>
          <a:noFill/>
        </p:spPr>
        <p:txBody>
          <a:bodyPr/>
          <a:lstStyle/>
          <a:p>
            <a:endParaRPr lang="fr-FR" dirty="0" smtClean="0">
              <a:ea typeface="SimSun" pitchFamily="2" charset="-122"/>
            </a:endParaRPr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2012 EID for SEARO</a:t>
            </a:r>
          </a:p>
        </p:txBody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fld id="{780FA9E5-7866-479D-B17E-629985707D8F}" type="slidenum">
              <a:rPr lang="en-GB" sz="1200" smtClean="0">
                <a:latin typeface="Times New Roman" pitchFamily="18" charset="0"/>
              </a:rPr>
              <a:pPr/>
              <a:t>79</a:t>
            </a:fld>
            <a:endParaRPr lang="en-GB" sz="1200" dirty="0" smtClean="0">
              <a:latin typeface="Times New Roman" pitchFamily="18" charset="0"/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4400" y="762000"/>
            <a:ext cx="4972050" cy="3729038"/>
          </a:xfrm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463" y="4759325"/>
            <a:ext cx="4992687" cy="4473575"/>
          </a:xfrm>
          <a:noFill/>
        </p:spPr>
        <p:txBody>
          <a:bodyPr/>
          <a:lstStyle/>
          <a:p>
            <a:endParaRPr lang="fr-FR" dirty="0" smtClean="0">
              <a:ea typeface="SimSun" pitchFamily="2" charset="-122"/>
            </a:endParaRPr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2012 EID for SEARO</a:t>
            </a:r>
          </a:p>
        </p:txBody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04169">
              <a:defRPr sz="1700">
                <a:solidFill>
                  <a:schemeClr val="tx1"/>
                </a:solidFill>
                <a:latin typeface="Arial Black" pitchFamily="34" charset="0"/>
              </a:defRPr>
            </a:lvl1pPr>
            <a:lvl2pPr marL="511670" indent="-196796" defTabSz="904169">
              <a:defRPr sz="1700">
                <a:solidFill>
                  <a:schemeClr val="tx1"/>
                </a:solidFill>
                <a:latin typeface="Arial Black" pitchFamily="34" charset="0"/>
              </a:defRPr>
            </a:lvl2pPr>
            <a:lvl3pPr marL="787184" indent="-157437" defTabSz="904169">
              <a:defRPr sz="1700">
                <a:solidFill>
                  <a:schemeClr val="tx1"/>
                </a:solidFill>
                <a:latin typeface="Arial Black" pitchFamily="34" charset="0"/>
              </a:defRPr>
            </a:lvl3pPr>
            <a:lvl4pPr marL="1102058" indent="-157437" defTabSz="904169">
              <a:defRPr sz="1700">
                <a:solidFill>
                  <a:schemeClr val="tx1"/>
                </a:solidFill>
                <a:latin typeface="Arial Black" pitchFamily="34" charset="0"/>
              </a:defRPr>
            </a:lvl4pPr>
            <a:lvl5pPr marL="1416931" indent="-157437" defTabSz="904169">
              <a:defRPr sz="1700">
                <a:solidFill>
                  <a:schemeClr val="tx1"/>
                </a:solidFill>
                <a:latin typeface="Arial Black" pitchFamily="34" charset="0"/>
              </a:defRPr>
            </a:lvl5pPr>
            <a:lvl6pPr marL="1731805" indent="-157437" defTabSz="904169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Black" pitchFamily="34" charset="0"/>
              </a:defRPr>
            </a:lvl6pPr>
            <a:lvl7pPr marL="2046679" indent="-157437" defTabSz="904169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Black" pitchFamily="34" charset="0"/>
              </a:defRPr>
            </a:lvl7pPr>
            <a:lvl8pPr marL="2361552" indent="-157437" defTabSz="904169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Black" pitchFamily="34" charset="0"/>
              </a:defRPr>
            </a:lvl8pPr>
            <a:lvl9pPr marL="2676426" indent="-157437" defTabSz="904169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fld id="{7B082E40-64C3-4DB9-9E47-9DE3EA94B6DE}" type="slidenum">
              <a:rPr lang="en-GB" sz="1100">
                <a:latin typeface="Times New Roman" pitchFamily="18" charset="0"/>
                <a:cs typeface="Arial" pitchFamily="34" charset="0"/>
              </a:rPr>
              <a:pPr/>
              <a:t>80</a:t>
            </a:fld>
            <a:endParaRPr lang="en-GB" sz="1100" dirty="0">
              <a:latin typeface="Times New Roman" pitchFamily="18" charset="0"/>
              <a:cs typeface="Arial" pitchFamily="34" charset="0"/>
            </a:endParaRPr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0" y="747713"/>
            <a:ext cx="4967288" cy="3725862"/>
          </a:xfrm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1323" y="4721515"/>
            <a:ext cx="5442968" cy="4470067"/>
          </a:xfrm>
          <a:noFill/>
        </p:spPr>
        <p:txBody>
          <a:bodyPr/>
          <a:lstStyle/>
          <a:p>
            <a:r>
              <a:rPr lang="pt-BR" dirty="0" smtClean="0"/>
              <a:t>O nosso mundo está a mudar cada vez mais depressa. Os micróbios evoluíram e a saúde mundial está ameaçada. </a:t>
            </a:r>
          </a:p>
          <a:p>
            <a:r>
              <a:rPr lang="pt-BR" dirty="0" smtClean="0"/>
              <a:t>Os surtos de doenças infecciosas emergentes tendem a ocorrer nas zonas rurais onde os serviços médicos ou de saúde pública são limitados ou inexistentes mas têm o potencial para se espalharem em grandes zonas metropolitanas (por ex. </a:t>
            </a:r>
            <a:r>
              <a:rPr lang="pt-BR" dirty="0" err="1" smtClean="0"/>
              <a:t>SRA</a:t>
            </a:r>
            <a:r>
              <a:rPr lang="pt-BR" dirty="0" smtClean="0"/>
              <a:t>, febre de dengue / febre hemorrágica de dengue, vírus da febre do Vale do Nilo) desafiando as capacidades das grandes cidades de controlar epidemias de grande envergadura.</a:t>
            </a:r>
            <a:r>
              <a:rPr lang="en-US" altLang="zh-CN" dirty="0" smtClean="0"/>
              <a:t> </a:t>
            </a:r>
            <a:endParaRPr lang="en-US" dirty="0" smtClean="0"/>
          </a:p>
        </p:txBody>
      </p:sp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11 November 2013</a:t>
            </a:r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EDPLN and GP working group</a:t>
            </a:r>
            <a:endParaRPr lang="en-GB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pPr>
              <a:defRPr/>
            </a:pPr>
            <a:endParaRPr lang="en-GB" dirty="0"/>
          </a:p>
        </p:txBody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fld id="{780FA9E5-7866-479D-B17E-629985707D8F}" type="slidenum">
              <a:rPr lang="en-GB" sz="1200" smtClean="0">
                <a:latin typeface="Times New Roman" pitchFamily="18" charset="0"/>
              </a:rPr>
              <a:pPr/>
              <a:t>81</a:t>
            </a:fld>
            <a:endParaRPr lang="en-GB" sz="1200" dirty="0" smtClean="0">
              <a:latin typeface="Times New Roman" pitchFamily="18" charset="0"/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4400" y="762000"/>
            <a:ext cx="4972050" cy="3729038"/>
          </a:xfrm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463" y="4759325"/>
            <a:ext cx="4992687" cy="4473575"/>
          </a:xfrm>
          <a:noFill/>
        </p:spPr>
        <p:txBody>
          <a:bodyPr/>
          <a:lstStyle/>
          <a:p>
            <a:endParaRPr lang="fr-FR" dirty="0" smtClean="0">
              <a:ea typeface="SimSun" pitchFamily="2" charset="-122"/>
            </a:endParaRPr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2012 EID for SEARO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04169">
              <a:defRPr sz="1700">
                <a:solidFill>
                  <a:schemeClr val="tx1"/>
                </a:solidFill>
                <a:latin typeface="Arial Black" pitchFamily="34" charset="0"/>
              </a:defRPr>
            </a:lvl1pPr>
            <a:lvl2pPr marL="511670" indent="-196796" defTabSz="904169">
              <a:defRPr sz="1700">
                <a:solidFill>
                  <a:schemeClr val="tx1"/>
                </a:solidFill>
                <a:latin typeface="Arial Black" pitchFamily="34" charset="0"/>
              </a:defRPr>
            </a:lvl2pPr>
            <a:lvl3pPr marL="787184" indent="-157437" defTabSz="904169">
              <a:defRPr sz="1700">
                <a:solidFill>
                  <a:schemeClr val="tx1"/>
                </a:solidFill>
                <a:latin typeface="Arial Black" pitchFamily="34" charset="0"/>
              </a:defRPr>
            </a:lvl3pPr>
            <a:lvl4pPr marL="1102058" indent="-157437" defTabSz="904169">
              <a:defRPr sz="1700">
                <a:solidFill>
                  <a:schemeClr val="tx1"/>
                </a:solidFill>
                <a:latin typeface="Arial Black" pitchFamily="34" charset="0"/>
              </a:defRPr>
            </a:lvl4pPr>
            <a:lvl5pPr marL="1416931" indent="-157437" defTabSz="904169">
              <a:defRPr sz="1700">
                <a:solidFill>
                  <a:schemeClr val="tx1"/>
                </a:solidFill>
                <a:latin typeface="Arial Black" pitchFamily="34" charset="0"/>
              </a:defRPr>
            </a:lvl5pPr>
            <a:lvl6pPr marL="1731805" indent="-157437" defTabSz="904169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Black" pitchFamily="34" charset="0"/>
              </a:defRPr>
            </a:lvl6pPr>
            <a:lvl7pPr marL="2046679" indent="-157437" defTabSz="904169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Black" pitchFamily="34" charset="0"/>
              </a:defRPr>
            </a:lvl7pPr>
            <a:lvl8pPr marL="2361552" indent="-157437" defTabSz="904169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Black" pitchFamily="34" charset="0"/>
              </a:defRPr>
            </a:lvl8pPr>
            <a:lvl9pPr marL="2676426" indent="-157437" defTabSz="904169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fld id="{7B082E40-64C3-4DB9-9E47-9DE3EA94B6DE}" type="slidenum">
              <a:rPr lang="en-GB" sz="1100">
                <a:latin typeface="Times New Roman" pitchFamily="18" charset="0"/>
                <a:cs typeface="Arial" pitchFamily="34" charset="0"/>
              </a:rPr>
              <a:pPr/>
              <a:t>10</a:t>
            </a:fld>
            <a:endParaRPr lang="en-GB" sz="1100" dirty="0">
              <a:latin typeface="Times New Roman" pitchFamily="18" charset="0"/>
              <a:cs typeface="Arial" pitchFamily="34" charset="0"/>
            </a:endParaRPr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0" y="747713"/>
            <a:ext cx="4967288" cy="3725862"/>
          </a:xfrm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1323" y="4721515"/>
            <a:ext cx="5442968" cy="4470067"/>
          </a:xfrm>
          <a:noFill/>
        </p:spPr>
        <p:txBody>
          <a:bodyPr/>
          <a:lstStyle/>
          <a:p>
            <a:r>
              <a:rPr lang="pt-BR" dirty="0" smtClean="0"/>
              <a:t>O nosso mundo está a mudar cada vez mais depressa. Os micróbios evoluíram e a saúde mundial está ameaçada. </a:t>
            </a:r>
          </a:p>
          <a:p>
            <a:r>
              <a:rPr lang="pt-BR" dirty="0" smtClean="0"/>
              <a:t>Os surtos de doenças infecciosas emergentes tendem a ocorrer nas zonas rurais onde os serviços médicos ou de saúde pública são limitados ou inexistentes mas têm o potencial para se espalharem em grandes zonas metropolitanas (por ex. </a:t>
            </a:r>
            <a:r>
              <a:rPr lang="pt-BR" dirty="0" err="1" smtClean="0"/>
              <a:t>SRA</a:t>
            </a:r>
            <a:r>
              <a:rPr lang="pt-BR" dirty="0" smtClean="0"/>
              <a:t>, febre de dengue / febre hemorrágica de dengue, vírus da febre do Vale do Nilo) desafiando as capacidades das grandes cidades de controlar epidemias de grande envergadura.</a:t>
            </a:r>
            <a:r>
              <a:rPr lang="en-US" altLang="zh-CN" dirty="0" smtClean="0"/>
              <a:t> </a:t>
            </a:r>
            <a:endParaRPr lang="en-US" dirty="0" smtClean="0"/>
          </a:p>
        </p:txBody>
      </p:sp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11 November 2013</a:t>
            </a:r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EDPLN and GP working group</a:t>
            </a:r>
            <a:endParaRPr lang="en-GB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pPr>
              <a:defRPr/>
            </a:pPr>
            <a:endParaRPr lang="en-GB" dirty="0"/>
          </a:p>
        </p:txBody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fld id="{780FA9E5-7866-479D-B17E-629985707D8F}" type="slidenum">
              <a:rPr lang="en-GB" sz="1200" smtClean="0">
                <a:latin typeface="Times New Roman" pitchFamily="18" charset="0"/>
              </a:rPr>
              <a:pPr/>
              <a:t>82</a:t>
            </a:fld>
            <a:endParaRPr lang="en-GB" sz="1200" dirty="0" smtClean="0">
              <a:latin typeface="Times New Roman" pitchFamily="18" charset="0"/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4400" y="762000"/>
            <a:ext cx="4972050" cy="3729038"/>
          </a:xfrm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463" y="4759325"/>
            <a:ext cx="4992687" cy="4473575"/>
          </a:xfrm>
          <a:noFill/>
        </p:spPr>
        <p:txBody>
          <a:bodyPr/>
          <a:lstStyle/>
          <a:p>
            <a:endParaRPr lang="fr-FR" dirty="0" smtClean="0">
              <a:ea typeface="SimSun" pitchFamily="2" charset="-122"/>
            </a:endParaRPr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2012 EID for SEARO</a:t>
            </a:r>
          </a:p>
        </p:txBody>
      </p:sp>
    </p:spTree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fld id="{780FA9E5-7866-479D-B17E-629985707D8F}" type="slidenum">
              <a:rPr lang="en-GB" sz="1200" smtClean="0">
                <a:latin typeface="Times New Roman" pitchFamily="18" charset="0"/>
              </a:rPr>
              <a:pPr/>
              <a:t>83</a:t>
            </a:fld>
            <a:endParaRPr lang="en-GB" sz="1200" dirty="0" smtClean="0">
              <a:latin typeface="Times New Roman" pitchFamily="18" charset="0"/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4400" y="762000"/>
            <a:ext cx="4972050" cy="3729038"/>
          </a:xfrm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463" y="4759325"/>
            <a:ext cx="4992687" cy="4473575"/>
          </a:xfrm>
          <a:noFill/>
        </p:spPr>
        <p:txBody>
          <a:bodyPr/>
          <a:lstStyle/>
          <a:p>
            <a:endParaRPr lang="fr-FR" dirty="0" smtClean="0">
              <a:ea typeface="SimSun" pitchFamily="2" charset="-122"/>
            </a:endParaRPr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2012 EID for SEARO</a:t>
            </a:r>
          </a:p>
        </p:txBody>
      </p:sp>
    </p:spTree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fld id="{780FA9E5-7866-479D-B17E-629985707D8F}" type="slidenum">
              <a:rPr lang="en-GB" sz="1200" smtClean="0">
                <a:latin typeface="Times New Roman" pitchFamily="18" charset="0"/>
              </a:rPr>
              <a:pPr/>
              <a:t>84</a:t>
            </a:fld>
            <a:endParaRPr lang="en-GB" sz="1200" dirty="0" smtClean="0">
              <a:latin typeface="Times New Roman" pitchFamily="18" charset="0"/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4400" y="762000"/>
            <a:ext cx="4972050" cy="3729038"/>
          </a:xfrm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463" y="4759325"/>
            <a:ext cx="4992687" cy="4473575"/>
          </a:xfrm>
          <a:noFill/>
        </p:spPr>
        <p:txBody>
          <a:bodyPr/>
          <a:lstStyle/>
          <a:p>
            <a:endParaRPr lang="fr-FR" dirty="0" smtClean="0">
              <a:ea typeface="SimSun" pitchFamily="2" charset="-122"/>
            </a:endParaRPr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2012 EID for SEARO</a:t>
            </a:r>
          </a:p>
        </p:txBody>
      </p:sp>
    </p:spTree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04169">
              <a:defRPr sz="1700">
                <a:solidFill>
                  <a:schemeClr val="tx1"/>
                </a:solidFill>
                <a:latin typeface="Arial Black" pitchFamily="34" charset="0"/>
              </a:defRPr>
            </a:lvl1pPr>
            <a:lvl2pPr marL="511670" indent="-196796" defTabSz="904169">
              <a:defRPr sz="1700">
                <a:solidFill>
                  <a:schemeClr val="tx1"/>
                </a:solidFill>
                <a:latin typeface="Arial Black" pitchFamily="34" charset="0"/>
              </a:defRPr>
            </a:lvl2pPr>
            <a:lvl3pPr marL="787184" indent="-157437" defTabSz="904169">
              <a:defRPr sz="1700">
                <a:solidFill>
                  <a:schemeClr val="tx1"/>
                </a:solidFill>
                <a:latin typeface="Arial Black" pitchFamily="34" charset="0"/>
              </a:defRPr>
            </a:lvl3pPr>
            <a:lvl4pPr marL="1102058" indent="-157437" defTabSz="904169">
              <a:defRPr sz="1700">
                <a:solidFill>
                  <a:schemeClr val="tx1"/>
                </a:solidFill>
                <a:latin typeface="Arial Black" pitchFamily="34" charset="0"/>
              </a:defRPr>
            </a:lvl4pPr>
            <a:lvl5pPr marL="1416931" indent="-157437" defTabSz="904169">
              <a:defRPr sz="1700">
                <a:solidFill>
                  <a:schemeClr val="tx1"/>
                </a:solidFill>
                <a:latin typeface="Arial Black" pitchFamily="34" charset="0"/>
              </a:defRPr>
            </a:lvl5pPr>
            <a:lvl6pPr marL="1731805" indent="-157437" defTabSz="904169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Black" pitchFamily="34" charset="0"/>
              </a:defRPr>
            </a:lvl6pPr>
            <a:lvl7pPr marL="2046679" indent="-157437" defTabSz="904169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Black" pitchFamily="34" charset="0"/>
              </a:defRPr>
            </a:lvl7pPr>
            <a:lvl8pPr marL="2361552" indent="-157437" defTabSz="904169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Black" pitchFamily="34" charset="0"/>
              </a:defRPr>
            </a:lvl8pPr>
            <a:lvl9pPr marL="2676426" indent="-157437" defTabSz="904169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fld id="{7B082E40-64C3-4DB9-9E47-9DE3EA94B6DE}" type="slidenum">
              <a:rPr lang="en-GB" sz="1100">
                <a:latin typeface="Times New Roman" pitchFamily="18" charset="0"/>
                <a:cs typeface="Arial" pitchFamily="34" charset="0"/>
              </a:rPr>
              <a:pPr/>
              <a:t>85</a:t>
            </a:fld>
            <a:endParaRPr lang="en-GB" sz="1100" dirty="0">
              <a:latin typeface="Times New Roman" pitchFamily="18" charset="0"/>
              <a:cs typeface="Arial" pitchFamily="34" charset="0"/>
            </a:endParaRPr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0" y="747713"/>
            <a:ext cx="4967288" cy="3725862"/>
          </a:xfrm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1323" y="4721515"/>
            <a:ext cx="5442968" cy="4470067"/>
          </a:xfrm>
          <a:noFill/>
        </p:spPr>
        <p:txBody>
          <a:bodyPr/>
          <a:lstStyle/>
          <a:p>
            <a:r>
              <a:rPr lang="pt-BR" dirty="0" smtClean="0"/>
              <a:t>O nosso mundo está a mudar cada vez mais depressa. Os micróbios evoluíram e a saúde mundial está ameaçada. </a:t>
            </a:r>
          </a:p>
          <a:p>
            <a:r>
              <a:rPr lang="pt-BR" dirty="0" smtClean="0"/>
              <a:t>Os surtos de doenças infecciosas emergentes tendem a ocorrer nas zonas rurais onde os serviços médicos ou de saúde pública são limitados ou inexistentes mas têm o potencial para se espalharem em grandes zonas metropolitanas (por ex. </a:t>
            </a:r>
            <a:r>
              <a:rPr lang="pt-BR" dirty="0" err="1" smtClean="0"/>
              <a:t>SRA</a:t>
            </a:r>
            <a:r>
              <a:rPr lang="pt-BR" dirty="0" smtClean="0"/>
              <a:t>, febre de dengue / febre hemorrágica de dengue, vírus da febre do Vale do Nilo) desafiando as capacidades das grandes cidades de controlar epidemias de grande envergadura.</a:t>
            </a:r>
            <a:r>
              <a:rPr lang="en-US" altLang="zh-CN" dirty="0" smtClean="0"/>
              <a:t> </a:t>
            </a:r>
            <a:endParaRPr lang="en-US" dirty="0" smtClean="0"/>
          </a:p>
        </p:txBody>
      </p:sp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11 November 2013</a:t>
            </a:r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EDPLN and GP working group</a:t>
            </a:r>
            <a:endParaRPr lang="en-GB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pPr>
              <a:defRPr/>
            </a:pPr>
            <a:endParaRPr lang="en-GB" dirty="0"/>
          </a:p>
        </p:txBody>
      </p:sp>
    </p:spTree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fld id="{780FA9E5-7866-479D-B17E-629985707D8F}" type="slidenum">
              <a:rPr lang="en-GB" sz="1200" smtClean="0">
                <a:latin typeface="Times New Roman" pitchFamily="18" charset="0"/>
              </a:rPr>
              <a:pPr/>
              <a:t>86</a:t>
            </a:fld>
            <a:endParaRPr lang="en-GB" sz="1200" dirty="0" smtClean="0">
              <a:latin typeface="Times New Roman" pitchFamily="18" charset="0"/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4400" y="762000"/>
            <a:ext cx="4972050" cy="3729038"/>
          </a:xfrm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463" y="4759325"/>
            <a:ext cx="4992687" cy="4473575"/>
          </a:xfrm>
          <a:noFill/>
        </p:spPr>
        <p:txBody>
          <a:bodyPr/>
          <a:lstStyle/>
          <a:p>
            <a:endParaRPr lang="fr-FR" dirty="0" smtClean="0">
              <a:ea typeface="SimSun" pitchFamily="2" charset="-122"/>
            </a:endParaRPr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2012 EID for SEARO</a:t>
            </a:r>
          </a:p>
        </p:txBody>
      </p:sp>
    </p:spTree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fld id="{780FA9E5-7866-479D-B17E-629985707D8F}" type="slidenum">
              <a:rPr lang="en-GB" sz="1200" smtClean="0">
                <a:latin typeface="Times New Roman" pitchFamily="18" charset="0"/>
              </a:rPr>
              <a:pPr/>
              <a:t>87</a:t>
            </a:fld>
            <a:endParaRPr lang="en-GB" sz="1200" dirty="0" smtClean="0">
              <a:latin typeface="Times New Roman" pitchFamily="18" charset="0"/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4400" y="762000"/>
            <a:ext cx="4972050" cy="3729038"/>
          </a:xfrm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463" y="4759325"/>
            <a:ext cx="4992687" cy="4473575"/>
          </a:xfrm>
          <a:noFill/>
        </p:spPr>
        <p:txBody>
          <a:bodyPr/>
          <a:lstStyle/>
          <a:p>
            <a:endParaRPr lang="fr-FR" dirty="0" smtClean="0">
              <a:ea typeface="SimSun" pitchFamily="2" charset="-122"/>
            </a:endParaRPr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2012 EID for SEARO</a:t>
            </a:r>
          </a:p>
        </p:txBody>
      </p:sp>
    </p:spTree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fld id="{780FA9E5-7866-479D-B17E-629985707D8F}" type="slidenum">
              <a:rPr lang="en-GB" sz="1200" smtClean="0">
                <a:latin typeface="Times New Roman" pitchFamily="18" charset="0"/>
              </a:rPr>
              <a:pPr/>
              <a:t>88</a:t>
            </a:fld>
            <a:endParaRPr lang="en-GB" sz="1200" dirty="0" smtClean="0">
              <a:latin typeface="Times New Roman" pitchFamily="18" charset="0"/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4400" y="762000"/>
            <a:ext cx="4972050" cy="3729038"/>
          </a:xfrm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463" y="4759325"/>
            <a:ext cx="4992687" cy="4473575"/>
          </a:xfrm>
          <a:noFill/>
        </p:spPr>
        <p:txBody>
          <a:bodyPr/>
          <a:lstStyle/>
          <a:p>
            <a:endParaRPr lang="fr-FR" dirty="0" smtClean="0">
              <a:ea typeface="SimSun" pitchFamily="2" charset="-122"/>
            </a:endParaRPr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2012 EID for SEARO</a:t>
            </a:r>
          </a:p>
        </p:txBody>
      </p:sp>
    </p:spTree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04169">
              <a:defRPr sz="1700">
                <a:solidFill>
                  <a:schemeClr val="tx1"/>
                </a:solidFill>
                <a:latin typeface="Arial Black" pitchFamily="34" charset="0"/>
              </a:defRPr>
            </a:lvl1pPr>
            <a:lvl2pPr marL="511670" indent="-196796" defTabSz="904169">
              <a:defRPr sz="1700">
                <a:solidFill>
                  <a:schemeClr val="tx1"/>
                </a:solidFill>
                <a:latin typeface="Arial Black" pitchFamily="34" charset="0"/>
              </a:defRPr>
            </a:lvl2pPr>
            <a:lvl3pPr marL="787184" indent="-157437" defTabSz="904169">
              <a:defRPr sz="1700">
                <a:solidFill>
                  <a:schemeClr val="tx1"/>
                </a:solidFill>
                <a:latin typeface="Arial Black" pitchFamily="34" charset="0"/>
              </a:defRPr>
            </a:lvl3pPr>
            <a:lvl4pPr marL="1102058" indent="-157437" defTabSz="904169">
              <a:defRPr sz="1700">
                <a:solidFill>
                  <a:schemeClr val="tx1"/>
                </a:solidFill>
                <a:latin typeface="Arial Black" pitchFamily="34" charset="0"/>
              </a:defRPr>
            </a:lvl4pPr>
            <a:lvl5pPr marL="1416931" indent="-157437" defTabSz="904169">
              <a:defRPr sz="1700">
                <a:solidFill>
                  <a:schemeClr val="tx1"/>
                </a:solidFill>
                <a:latin typeface="Arial Black" pitchFamily="34" charset="0"/>
              </a:defRPr>
            </a:lvl5pPr>
            <a:lvl6pPr marL="1731805" indent="-157437" defTabSz="904169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Black" pitchFamily="34" charset="0"/>
              </a:defRPr>
            </a:lvl6pPr>
            <a:lvl7pPr marL="2046679" indent="-157437" defTabSz="904169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Black" pitchFamily="34" charset="0"/>
              </a:defRPr>
            </a:lvl7pPr>
            <a:lvl8pPr marL="2361552" indent="-157437" defTabSz="904169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Black" pitchFamily="34" charset="0"/>
              </a:defRPr>
            </a:lvl8pPr>
            <a:lvl9pPr marL="2676426" indent="-157437" defTabSz="904169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fld id="{7B082E40-64C3-4DB9-9E47-9DE3EA94B6DE}" type="slidenum">
              <a:rPr lang="en-GB" sz="1100">
                <a:latin typeface="Times New Roman" pitchFamily="18" charset="0"/>
                <a:cs typeface="Arial" pitchFamily="34" charset="0"/>
              </a:rPr>
              <a:pPr/>
              <a:t>89</a:t>
            </a:fld>
            <a:endParaRPr lang="en-GB" sz="1100" dirty="0">
              <a:latin typeface="Times New Roman" pitchFamily="18" charset="0"/>
              <a:cs typeface="Arial" pitchFamily="34" charset="0"/>
            </a:endParaRPr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0" y="747713"/>
            <a:ext cx="4967288" cy="3725862"/>
          </a:xfrm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1323" y="4721515"/>
            <a:ext cx="5442968" cy="4470067"/>
          </a:xfrm>
          <a:noFill/>
        </p:spPr>
        <p:txBody>
          <a:bodyPr/>
          <a:lstStyle/>
          <a:p>
            <a:r>
              <a:rPr lang="pt-BR" dirty="0" smtClean="0"/>
              <a:t>O nosso mundo está a mudar cada vez mais depressa. Os micróbios evoluíram e a saúde mundial está ameaçada. </a:t>
            </a:r>
          </a:p>
          <a:p>
            <a:r>
              <a:rPr lang="pt-BR" dirty="0" smtClean="0"/>
              <a:t>Os surtos de doenças infecciosas emergentes tendem a ocorrer nas zonas rurais onde os serviços médicos ou de saúde pública são limitados ou inexistentes mas têm o potencial para se espalharem em grandes zonas metropolitanas (por ex. </a:t>
            </a:r>
            <a:r>
              <a:rPr lang="pt-BR" dirty="0" err="1" smtClean="0"/>
              <a:t>SRA</a:t>
            </a:r>
            <a:r>
              <a:rPr lang="pt-BR" dirty="0" smtClean="0"/>
              <a:t>, febre de dengue / febre hemorrágica de dengue, vírus da febre do Vale do Nilo) desafiando as capacidades das grandes cidades de controlar epidemias de grande envergadura.</a:t>
            </a:r>
            <a:r>
              <a:rPr lang="en-US" altLang="zh-CN" dirty="0" smtClean="0"/>
              <a:t> </a:t>
            </a:r>
            <a:endParaRPr lang="en-US" dirty="0" smtClean="0"/>
          </a:p>
        </p:txBody>
      </p:sp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11 November 2013</a:t>
            </a:r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EDPLN and GP working group</a:t>
            </a:r>
            <a:endParaRPr lang="en-GB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pPr>
              <a:defRPr/>
            </a:pPr>
            <a:endParaRPr lang="en-GB" dirty="0"/>
          </a:p>
        </p:txBody>
      </p:sp>
    </p:spTree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fld id="{780FA9E5-7866-479D-B17E-629985707D8F}" type="slidenum">
              <a:rPr lang="en-GB" sz="1200" smtClean="0">
                <a:latin typeface="Times New Roman" pitchFamily="18" charset="0"/>
              </a:rPr>
              <a:pPr/>
              <a:t>90</a:t>
            </a:fld>
            <a:endParaRPr lang="en-GB" sz="1200" dirty="0" smtClean="0">
              <a:latin typeface="Times New Roman" pitchFamily="18" charset="0"/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4400" y="762000"/>
            <a:ext cx="4972050" cy="3729038"/>
          </a:xfrm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463" y="4759325"/>
            <a:ext cx="4992687" cy="4473575"/>
          </a:xfrm>
          <a:noFill/>
        </p:spPr>
        <p:txBody>
          <a:bodyPr/>
          <a:lstStyle/>
          <a:p>
            <a:endParaRPr lang="fr-FR" dirty="0" smtClean="0">
              <a:ea typeface="SimSun" pitchFamily="2" charset="-122"/>
            </a:endParaRPr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2012 EID for SEARO</a:t>
            </a:r>
          </a:p>
        </p:txBody>
      </p:sp>
    </p:spTree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fld id="{780FA9E5-7866-479D-B17E-629985707D8F}" type="slidenum">
              <a:rPr lang="en-GB" sz="1200" smtClean="0">
                <a:latin typeface="Times New Roman" pitchFamily="18" charset="0"/>
              </a:rPr>
              <a:pPr/>
              <a:t>91</a:t>
            </a:fld>
            <a:endParaRPr lang="en-GB" sz="1200" dirty="0" smtClean="0">
              <a:latin typeface="Times New Roman" pitchFamily="18" charset="0"/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4400" y="762000"/>
            <a:ext cx="4972050" cy="3729038"/>
          </a:xfrm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463" y="4759325"/>
            <a:ext cx="4992687" cy="4473575"/>
          </a:xfrm>
          <a:noFill/>
        </p:spPr>
        <p:txBody>
          <a:bodyPr/>
          <a:lstStyle/>
          <a:p>
            <a:endParaRPr lang="fr-FR" dirty="0" smtClean="0">
              <a:ea typeface="SimSun" pitchFamily="2" charset="-122"/>
            </a:endParaRPr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2012 EID for SEARO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1pPr>
            <a:lvl2pPr marL="742950" indent="-28575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2pPr>
            <a:lvl3pPr marL="11430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3pPr>
            <a:lvl4pPr marL="16002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4pPr>
            <a:lvl5pPr marL="2057400" indent="-228600" defTabSz="927100"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5pPr>
            <a:lvl6pPr marL="25146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6pPr>
            <a:lvl7pPr marL="29718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7pPr>
            <a:lvl8pPr marL="34290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8pPr>
            <a:lvl9pPr marL="3886200" indent="-228600" defTabSz="9271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  <a:cs typeface="Arial" charset="0"/>
              </a:defRPr>
            </a:lvl9pPr>
          </a:lstStyle>
          <a:p>
            <a:fld id="{780FA9E5-7866-479D-B17E-629985707D8F}" type="slidenum">
              <a:rPr lang="en-GB" sz="1200" smtClean="0">
                <a:latin typeface="Times New Roman" pitchFamily="18" charset="0"/>
              </a:rPr>
              <a:pPr/>
              <a:t>11</a:t>
            </a:fld>
            <a:endParaRPr lang="en-GB" sz="1200" dirty="0" smtClean="0">
              <a:latin typeface="Times New Roman" pitchFamily="18" charset="0"/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4400" y="762000"/>
            <a:ext cx="4972050" cy="3729038"/>
          </a:xfrm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6463" y="4759325"/>
            <a:ext cx="4992687" cy="4473575"/>
          </a:xfrm>
          <a:noFill/>
        </p:spPr>
        <p:txBody>
          <a:bodyPr/>
          <a:lstStyle/>
          <a:p>
            <a:endParaRPr lang="fr-FR" dirty="0" smtClean="0">
              <a:ea typeface="SimSun" pitchFamily="2" charset="-122"/>
            </a:endParaRPr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2012 EID for SEARO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6927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Tx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ClrTx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ClrTx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ClrTx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buClrTx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6294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94678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94374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10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406400" y="1524000"/>
            <a:ext cx="8399463" cy="2470150"/>
          </a:xfrm>
        </p:spPr>
        <p:txBody>
          <a:bodyPr/>
          <a:lstStyle/>
          <a:p>
            <a:pPr lvl="0"/>
            <a:endParaRPr lang="en-US" noProof="0" smtClean="0"/>
          </a:p>
        </p:txBody>
      </p:sp>
    </p:spTree>
    <p:extLst>
      <p:ext uri="{BB962C8B-B14F-4D97-AF65-F5344CB8AC3E}">
        <p14:creationId xmlns:p14="http://schemas.microsoft.com/office/powerpoint/2010/main" val="1466355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6780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wmf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070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815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4000" tIns="144000" rIns="14400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AU" dirty="0" smtClean="0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06400" y="1524000"/>
            <a:ext cx="8399463" cy="2470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</a:p>
        </p:txBody>
      </p:sp>
      <p:sp>
        <p:nvSpPr>
          <p:cNvPr id="2052" name="Rectangle 4"/>
          <p:cNvSpPr>
            <a:spLocks noChangeArrowheads="1"/>
          </p:cNvSpPr>
          <p:nvPr userDrawn="1"/>
        </p:nvSpPr>
        <p:spPr bwMode="auto">
          <a:xfrm>
            <a:off x="1588" y="6146800"/>
            <a:ext cx="9144000" cy="719138"/>
          </a:xfrm>
          <a:prstGeom prst="rect">
            <a:avLst/>
          </a:prstGeom>
          <a:solidFill>
            <a:srgbClr val="1E7FB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2000" dirty="0">
              <a:solidFill>
                <a:schemeClr val="bg1"/>
              </a:solidFill>
              <a:latin typeface="Arial Narrow" pitchFamily="34" charset="0"/>
            </a:endParaRPr>
          </a:p>
        </p:txBody>
      </p:sp>
      <p:pic>
        <p:nvPicPr>
          <p:cNvPr id="2053" name="Picture 5" descr="WHO-EN-white-H"/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6216650"/>
            <a:ext cx="1727200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4" name="Line 7"/>
          <p:cNvSpPr>
            <a:spLocks noChangeShapeType="1"/>
          </p:cNvSpPr>
          <p:nvPr userDrawn="1"/>
        </p:nvSpPr>
        <p:spPr bwMode="auto">
          <a:xfrm>
            <a:off x="0" y="815975"/>
            <a:ext cx="9144000" cy="0"/>
          </a:xfrm>
          <a:prstGeom prst="line">
            <a:avLst/>
          </a:prstGeom>
          <a:noFill/>
          <a:ln w="38100">
            <a:solidFill>
              <a:srgbClr val="1E7FB8"/>
            </a:solidFill>
            <a:round/>
            <a:headEnd/>
            <a:tailEnd/>
          </a:ln>
          <a:effectLst>
            <a:outerShdw dist="28398" dir="1593903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>
              <a:buClrTx/>
            </a:pPr>
            <a:endParaRPr lang="en-US">
              <a:solidFill>
                <a:schemeClr val="tx1"/>
              </a:solidFill>
              <a:latin typeface="+mj-lt"/>
            </a:endParaRPr>
          </a:p>
        </p:txBody>
      </p:sp>
      <p:sp>
        <p:nvSpPr>
          <p:cNvPr id="7" name="Rectangle 13"/>
          <p:cNvSpPr>
            <a:spLocks noChangeArrowheads="1"/>
          </p:cNvSpPr>
          <p:nvPr userDrawn="1"/>
        </p:nvSpPr>
        <p:spPr bwMode="auto">
          <a:xfrm>
            <a:off x="755650" y="6391275"/>
            <a:ext cx="6192838" cy="258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defTabSz="1042988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520700" defTabSz="1042988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042988" defTabSz="1042988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563688" defTabSz="1042988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85975" defTabSz="1042988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43175" algn="r" defTabSz="1042988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3000375" algn="r" defTabSz="1042988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57575" algn="r" defTabSz="1042988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914775" algn="r" defTabSz="1042988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en-US" sz="1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Verdana" pitchFamily="34" charset="0"/>
                <a:cs typeface="Verdana" pitchFamily="34" charset="0"/>
              </a:rPr>
              <a:t>EVD PREPAREDNESS AND RESPONSE TRAINING PACKAGE</a:t>
            </a:r>
          </a:p>
          <a:p>
            <a:pPr>
              <a:defRPr/>
            </a:pPr>
            <a:r>
              <a:rPr lang="en-US" altLang="en-US" sz="1200" b="1" dirty="0" smtClean="0">
                <a:solidFill>
                  <a:schemeClr val="bg1"/>
                </a:solidFill>
                <a:latin typeface="Arial Narrow" pitchFamily="34" charset="0"/>
              </a:rPr>
              <a:t>Safe Burial</a:t>
            </a:r>
            <a:endParaRPr lang="en-GB" altLang="en-US" sz="1200" b="1" dirty="0" smtClean="0">
              <a:solidFill>
                <a:schemeClr val="bg1"/>
              </a:solidFill>
              <a:latin typeface="Arial Narrow" pitchFamily="34" charset="0"/>
            </a:endParaRPr>
          </a:p>
          <a:p>
            <a:pPr>
              <a:defRPr/>
            </a:pPr>
            <a:endParaRPr lang="en-GB" altLang="en-US" sz="1200" b="1" dirty="0" smtClean="0">
              <a:solidFill>
                <a:schemeClr val="bg1"/>
              </a:solidFill>
              <a:latin typeface="Arial Narrow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9" r:id="rId6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buClrTx/>
        <a:defRPr sz="34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400">
          <a:solidFill>
            <a:srgbClr val="1E7FB8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400">
          <a:solidFill>
            <a:srgbClr val="1E7FB8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400">
          <a:solidFill>
            <a:srgbClr val="1E7FB8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400">
          <a:solidFill>
            <a:srgbClr val="1E7FB8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400">
          <a:solidFill>
            <a:srgbClr val="1E7FB8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400">
          <a:solidFill>
            <a:srgbClr val="1E7FB8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400">
          <a:solidFill>
            <a:srgbClr val="1E7FB8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400">
          <a:solidFill>
            <a:srgbClr val="1E7FB8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50000"/>
        </a:spcBef>
        <a:spcAft>
          <a:spcPct val="0"/>
        </a:spcAft>
        <a:buClrTx/>
        <a:buFont typeface="Arial Narrow" pitchFamily="34" charset="0"/>
        <a:buChar char="●"/>
        <a:defRPr sz="3000" b="1">
          <a:solidFill>
            <a:schemeClr val="tx1"/>
          </a:solidFill>
          <a:latin typeface="+mj-lt"/>
          <a:ea typeface="+mn-ea"/>
          <a:cs typeface="+mn-cs"/>
        </a:defRPr>
      </a:lvl1pPr>
      <a:lvl2pPr marL="742950" indent="-285750" algn="l" rtl="0" eaLnBrk="0" fontAlgn="base" hangingPunct="0">
        <a:spcBef>
          <a:spcPct val="40000"/>
        </a:spcBef>
        <a:spcAft>
          <a:spcPct val="0"/>
        </a:spcAft>
        <a:buClrTx/>
        <a:buFont typeface="Arial Narrow" pitchFamily="34" charset="0"/>
        <a:buChar char="●"/>
        <a:defRPr sz="2600" b="1">
          <a:solidFill>
            <a:schemeClr val="tx1"/>
          </a:solidFill>
          <a:latin typeface="+mj-lt"/>
          <a:cs typeface="+mn-cs"/>
        </a:defRPr>
      </a:lvl2pPr>
      <a:lvl3pPr marL="1143000" indent="-228600" algn="l" rtl="0" eaLnBrk="0" fontAlgn="base" hangingPunct="0">
        <a:spcBef>
          <a:spcPct val="40000"/>
        </a:spcBef>
        <a:spcAft>
          <a:spcPct val="0"/>
        </a:spcAft>
        <a:buClrTx/>
        <a:buFont typeface="Arial Narrow" pitchFamily="34" charset="0"/>
        <a:buChar char="●"/>
        <a:defRPr sz="2400">
          <a:solidFill>
            <a:schemeClr val="tx1"/>
          </a:solidFill>
          <a:latin typeface="+mj-lt"/>
          <a:cs typeface="+mn-cs"/>
        </a:defRPr>
      </a:lvl3pPr>
      <a:lvl4pPr marL="1600200" indent="-228600" algn="l" rtl="0" eaLnBrk="0" fontAlgn="base" hangingPunct="0">
        <a:spcBef>
          <a:spcPct val="40000"/>
        </a:spcBef>
        <a:spcAft>
          <a:spcPct val="0"/>
        </a:spcAft>
        <a:buClrTx/>
        <a:buFont typeface="Arial Narrow" pitchFamily="34" charset="0"/>
        <a:buChar char="●"/>
        <a:defRPr sz="2000">
          <a:solidFill>
            <a:schemeClr val="tx1"/>
          </a:solidFill>
          <a:latin typeface="+mj-lt"/>
          <a:cs typeface="+mn-cs"/>
        </a:defRPr>
      </a:lvl4pPr>
      <a:lvl5pPr marL="2057400" indent="-228600" algn="l" rtl="0" eaLnBrk="0" fontAlgn="base" hangingPunct="0">
        <a:spcBef>
          <a:spcPct val="40000"/>
        </a:spcBef>
        <a:spcAft>
          <a:spcPct val="0"/>
        </a:spcAft>
        <a:buClrTx/>
        <a:buFont typeface="Arial Narrow" pitchFamily="34" charset="0"/>
        <a:buChar char="●"/>
        <a:defRPr sz="2000">
          <a:solidFill>
            <a:schemeClr val="tx1"/>
          </a:solidFill>
          <a:latin typeface="+mj-lt"/>
          <a:cs typeface="+mn-cs"/>
        </a:defRPr>
      </a:lvl5pPr>
      <a:lvl6pPr marL="2514600" indent="-228600" algn="l" rtl="0" fontAlgn="base">
        <a:spcBef>
          <a:spcPct val="40000"/>
        </a:spcBef>
        <a:spcAft>
          <a:spcPct val="0"/>
        </a:spcAft>
        <a:buClr>
          <a:srgbClr val="800000"/>
        </a:buClr>
        <a:buFont typeface="Arial Narrow" pitchFamily="34" charset="0"/>
        <a:buChar char="●"/>
        <a:defRPr sz="2000">
          <a:solidFill>
            <a:srgbClr val="1E7FB8"/>
          </a:solidFill>
          <a:latin typeface="+mj-lt"/>
          <a:cs typeface="+mn-cs"/>
        </a:defRPr>
      </a:lvl6pPr>
      <a:lvl7pPr marL="2971800" indent="-228600" algn="l" rtl="0" fontAlgn="base">
        <a:spcBef>
          <a:spcPct val="40000"/>
        </a:spcBef>
        <a:spcAft>
          <a:spcPct val="0"/>
        </a:spcAft>
        <a:buClr>
          <a:srgbClr val="800000"/>
        </a:buClr>
        <a:buFont typeface="Arial Narrow" pitchFamily="34" charset="0"/>
        <a:buChar char="●"/>
        <a:defRPr sz="2000">
          <a:solidFill>
            <a:srgbClr val="1E7FB8"/>
          </a:solidFill>
          <a:latin typeface="+mj-lt"/>
          <a:cs typeface="+mn-cs"/>
        </a:defRPr>
      </a:lvl7pPr>
      <a:lvl8pPr marL="3429000" indent="-228600" algn="l" rtl="0" fontAlgn="base">
        <a:spcBef>
          <a:spcPct val="40000"/>
        </a:spcBef>
        <a:spcAft>
          <a:spcPct val="0"/>
        </a:spcAft>
        <a:buClr>
          <a:srgbClr val="800000"/>
        </a:buClr>
        <a:buFont typeface="Arial Narrow" pitchFamily="34" charset="0"/>
        <a:buChar char="●"/>
        <a:defRPr sz="2000">
          <a:solidFill>
            <a:srgbClr val="1E7FB8"/>
          </a:solidFill>
          <a:latin typeface="+mj-lt"/>
          <a:cs typeface="+mn-cs"/>
        </a:defRPr>
      </a:lvl8pPr>
      <a:lvl9pPr marL="3886200" indent="-228600" algn="l" rtl="0" fontAlgn="base">
        <a:spcBef>
          <a:spcPct val="40000"/>
        </a:spcBef>
        <a:spcAft>
          <a:spcPct val="0"/>
        </a:spcAft>
        <a:buClr>
          <a:srgbClr val="800000"/>
        </a:buClr>
        <a:buFont typeface="Arial Narrow" pitchFamily="34" charset="0"/>
        <a:buChar char="●"/>
        <a:defRPr sz="2000">
          <a:solidFill>
            <a:srgbClr val="1E7FB8"/>
          </a:solidFill>
          <a:latin typeface="+mj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emf"/><Relationship Id="rId4" Type="http://schemas.openxmlformats.org/officeDocument/2006/relationships/image" Target="../media/image1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emf"/><Relationship Id="rId4" Type="http://schemas.openxmlformats.org/officeDocument/2006/relationships/image" Target="../media/image25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4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4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4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4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4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04624" y="3068113"/>
            <a:ext cx="7017482" cy="815975"/>
          </a:xfrm>
        </p:spPr>
        <p:txBody>
          <a:bodyPr/>
          <a:lstStyle/>
          <a:p>
            <a:r>
              <a:rPr lang="en-US" sz="2400" b="1" dirty="0" smtClean="0">
                <a:solidFill>
                  <a:schemeClr val="tx1"/>
                </a:solidFill>
                <a:effectLst/>
              </a:rPr>
              <a:t>Como </a:t>
            </a:r>
            <a:r>
              <a:rPr lang="en-US" sz="2400" b="1" dirty="0" err="1" smtClean="0">
                <a:solidFill>
                  <a:schemeClr val="tx1"/>
                </a:solidFill>
                <a:effectLst/>
              </a:rPr>
              <a:t>realizar</a:t>
            </a:r>
            <a:r>
              <a:rPr lang="en-US" sz="2400" b="1" dirty="0" smtClean="0">
                <a:solidFill>
                  <a:schemeClr val="tx1"/>
                </a:solidFill>
                <a:effectLst/>
              </a:rPr>
              <a:t>,</a:t>
            </a:r>
            <a:r>
              <a:rPr lang="en-US" sz="2400" b="1" dirty="0" smtClean="0">
                <a:effectLst/>
              </a:rPr>
              <a:t> </a:t>
            </a:r>
            <a:r>
              <a:rPr lang="en-US" sz="2400" b="1" dirty="0">
                <a:effectLst/>
              </a:rPr>
              <a:t>de forma </a:t>
            </a:r>
            <a:r>
              <a:rPr lang="en-US" sz="2400" b="1" dirty="0" err="1" smtClean="0">
                <a:effectLst/>
              </a:rPr>
              <a:t>segura</a:t>
            </a:r>
            <a:r>
              <a:rPr lang="en-US" sz="2400" b="1" dirty="0" smtClean="0">
                <a:effectLst/>
              </a:rPr>
              <a:t>, o </a:t>
            </a:r>
            <a:r>
              <a:rPr lang="en-US" sz="2400" b="1" dirty="0" err="1" smtClean="0">
                <a:solidFill>
                  <a:schemeClr val="tx1"/>
                </a:solidFill>
                <a:effectLst/>
              </a:rPr>
              <a:t>enterro</a:t>
            </a:r>
            <a:r>
              <a:rPr lang="en-US" sz="2400" b="1" dirty="0" smtClean="0">
                <a:solidFill>
                  <a:schemeClr val="tx1"/>
                </a:solidFill>
                <a:effectLst/>
              </a:rPr>
              <a:t> de </a:t>
            </a:r>
            <a:r>
              <a:rPr lang="en-US" sz="2400" b="1" dirty="0" err="1" smtClean="0">
                <a:solidFill>
                  <a:schemeClr val="tx1"/>
                </a:solidFill>
                <a:effectLst/>
              </a:rPr>
              <a:t>doentes</a:t>
            </a:r>
            <a:r>
              <a:rPr lang="en-US" sz="2400" b="1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effectLst/>
              </a:rPr>
              <a:t>que</a:t>
            </a:r>
            <a:r>
              <a:rPr lang="en-US" sz="2400" b="1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effectLst/>
              </a:rPr>
              <a:t>faleceram</a:t>
            </a:r>
            <a:r>
              <a:rPr lang="en-US" sz="2400" b="1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effectLst/>
              </a:rPr>
              <a:t>devido</a:t>
            </a:r>
            <a:r>
              <a:rPr lang="en-US" sz="2400" b="1" dirty="0" smtClean="0">
                <a:solidFill>
                  <a:schemeClr val="tx1"/>
                </a:solidFill>
                <a:effectLst/>
              </a:rPr>
              <a:t> a </a:t>
            </a:r>
            <a:r>
              <a:rPr lang="en-US" sz="2400" b="1" dirty="0" err="1" smtClean="0">
                <a:solidFill>
                  <a:schemeClr val="tx1"/>
                </a:solidFill>
                <a:effectLst/>
              </a:rPr>
              <a:t>doença</a:t>
            </a:r>
            <a:r>
              <a:rPr lang="en-US" sz="2400" b="1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effectLst/>
              </a:rPr>
              <a:t>suspeita</a:t>
            </a:r>
            <a:r>
              <a:rPr lang="en-US" sz="2400" b="1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effectLst/>
              </a:rPr>
              <a:t>ou</a:t>
            </a:r>
            <a:r>
              <a:rPr lang="en-US" sz="2400" b="1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effectLst/>
              </a:rPr>
              <a:t>confirmada</a:t>
            </a:r>
            <a:r>
              <a:rPr lang="en-US" sz="2400" b="1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effectLst/>
              </a:rPr>
              <a:t>por</a:t>
            </a:r>
            <a:r>
              <a:rPr lang="en-US" sz="2400" b="1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effectLst/>
              </a:rPr>
              <a:t>vírus</a:t>
            </a:r>
            <a:r>
              <a:rPr lang="en-US" sz="2400" b="1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effectLst/>
              </a:rPr>
              <a:t>Marburgo</a:t>
            </a:r>
            <a:r>
              <a:rPr lang="en-US" sz="2400" b="1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effectLst/>
              </a:rPr>
              <a:t>ou</a:t>
            </a:r>
            <a:r>
              <a:rPr lang="en-US" sz="2400" b="1" dirty="0" smtClean="0">
                <a:solidFill>
                  <a:schemeClr val="tx1"/>
                </a:solidFill>
                <a:effectLst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effectLst/>
              </a:rPr>
              <a:t>Ébola</a:t>
            </a:r>
            <a:r>
              <a:rPr lang="en-US" sz="2400" b="1" dirty="0" smtClean="0">
                <a:solidFill>
                  <a:schemeClr val="tx1"/>
                </a:solidFill>
                <a:effectLst/>
              </a:rPr>
              <a:t>: </a:t>
            </a:r>
            <a:r>
              <a:rPr lang="en-US" sz="2400" b="1" dirty="0" err="1" smtClean="0">
                <a:solidFill>
                  <a:schemeClr val="tx1"/>
                </a:solidFill>
                <a:effectLst/>
              </a:rPr>
              <a:t>acções</a:t>
            </a:r>
            <a:r>
              <a:rPr lang="en-US" sz="2400" b="1" dirty="0" smtClean="0">
                <a:solidFill>
                  <a:schemeClr val="tx1"/>
                </a:solidFill>
                <a:effectLst/>
              </a:rPr>
              <a:t> de </a:t>
            </a:r>
            <a:r>
              <a:rPr lang="en-US" sz="2400" b="1" dirty="0" err="1" smtClean="0">
                <a:solidFill>
                  <a:schemeClr val="tx1"/>
                </a:solidFill>
                <a:effectLst/>
              </a:rPr>
              <a:t>proximidade</a:t>
            </a:r>
            <a:r>
              <a:rPr lang="en-US" sz="2400" b="1" dirty="0" smtClean="0">
                <a:solidFill>
                  <a:schemeClr val="tx1"/>
                </a:solidFill>
                <a:effectLst/>
              </a:rPr>
              <a:t>.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2125888" y="857664"/>
            <a:ext cx="7018112" cy="1657350"/>
          </a:xfrm>
          <a:prstGeom prst="rect">
            <a:avLst/>
          </a:prstGeom>
          <a:solidFill>
            <a:srgbClr val="00B0F0"/>
          </a:solidFill>
          <a:ln w="9525">
            <a:noFill/>
            <a:miter lim="800000"/>
            <a:headEnd/>
            <a:tailEnd/>
          </a:ln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lnSpc>
                <a:spcPct val="80000"/>
              </a:lnSpc>
              <a:buFontTx/>
              <a:buNone/>
              <a:defRPr/>
            </a:pPr>
            <a:endParaRPr lang="en-GB" altLang="en-US" sz="4800" dirty="0" smtClean="0">
              <a:solidFill>
                <a:schemeClr val="bg1"/>
              </a:solidFill>
            </a:endParaRPr>
          </a:p>
          <a:p>
            <a:pPr marL="0" indent="0" algn="ctr">
              <a:lnSpc>
                <a:spcPct val="80000"/>
              </a:lnSpc>
              <a:buFontTx/>
              <a:buNone/>
              <a:defRPr/>
            </a:pPr>
            <a:r>
              <a:rPr lang="en-GB" altLang="en-US" sz="4800" dirty="0" err="1" smtClean="0">
                <a:solidFill>
                  <a:schemeClr val="bg1"/>
                </a:solidFill>
              </a:rPr>
              <a:t>Enterro</a:t>
            </a:r>
            <a:r>
              <a:rPr lang="en-GB" altLang="en-US" sz="4800" dirty="0" smtClean="0">
                <a:solidFill>
                  <a:schemeClr val="bg1"/>
                </a:solidFill>
              </a:rPr>
              <a:t> </a:t>
            </a:r>
            <a:r>
              <a:rPr lang="en-GB" altLang="en-US" sz="4800" dirty="0" err="1">
                <a:solidFill>
                  <a:schemeClr val="bg1"/>
                </a:solidFill>
              </a:rPr>
              <a:t>S</a:t>
            </a:r>
            <a:r>
              <a:rPr lang="en-GB" altLang="en-US" sz="4800" dirty="0" err="1" smtClean="0">
                <a:solidFill>
                  <a:schemeClr val="bg1"/>
                </a:solidFill>
              </a:rPr>
              <a:t>eguro</a:t>
            </a:r>
            <a:endParaRPr lang="en-US" sz="4800" b="1" kern="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5" name="Oval 30"/>
          <p:cNvSpPr>
            <a:spLocks noChangeArrowheads="1"/>
          </p:cNvSpPr>
          <p:nvPr/>
        </p:nvSpPr>
        <p:spPr bwMode="auto">
          <a:xfrm>
            <a:off x="2298092" y="5060160"/>
            <a:ext cx="1263650" cy="981075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fr-FR" sz="800" b="0" dirty="0"/>
          </a:p>
          <a:p>
            <a:pPr algn="ctr"/>
            <a:r>
              <a:rPr lang="fr-FR" sz="1000" dirty="0"/>
              <a:t>Crédit photos</a:t>
            </a:r>
          </a:p>
          <a:p>
            <a:pPr algn="ctr"/>
            <a:r>
              <a:rPr lang="fr-FR" sz="1000" dirty="0"/>
              <a:t>C. Black and </a:t>
            </a:r>
          </a:p>
          <a:p>
            <a:pPr algn="ctr"/>
            <a:r>
              <a:rPr lang="fr-FR" sz="1000" dirty="0"/>
              <a:t>P. Formenty, </a:t>
            </a:r>
          </a:p>
          <a:p>
            <a:pPr algn="ctr"/>
            <a:r>
              <a:rPr lang="fr-FR" sz="1000" dirty="0"/>
              <a:t>WHO</a:t>
            </a:r>
          </a:p>
        </p:txBody>
      </p:sp>
      <p:pic>
        <p:nvPicPr>
          <p:cNvPr id="6" name="Picture 31" descr="mi-fromCamer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2067" y="4682335"/>
            <a:ext cx="696912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9" descr="SHOC roo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3" y="2161719"/>
            <a:ext cx="2101701" cy="1314382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1" descr="Uganda Marburg 200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3" y="4749209"/>
            <a:ext cx="2101701" cy="1385351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3" descr="040603SocMobMeet01 Small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" y="850603"/>
            <a:ext cx="2104247" cy="130402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1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3" y="3497364"/>
            <a:ext cx="2101701" cy="124690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25474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0" y="-26988"/>
            <a:ext cx="9144000" cy="6858001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 anchor="ctr"/>
          <a:lstStyle/>
          <a:p>
            <a:pPr algn="ctr"/>
            <a:endParaRPr lang="en-GB" sz="2000" dirty="0"/>
          </a:p>
        </p:txBody>
      </p:sp>
      <p:sp>
        <p:nvSpPr>
          <p:cNvPr id="19460" name="Line 4"/>
          <p:cNvSpPr>
            <a:spLocks noChangeShapeType="1"/>
          </p:cNvSpPr>
          <p:nvPr/>
        </p:nvSpPr>
        <p:spPr bwMode="auto">
          <a:xfrm>
            <a:off x="1019175" y="3373438"/>
            <a:ext cx="7061200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019175" y="519112"/>
            <a:ext cx="7657571" cy="2619375"/>
          </a:xfrm>
          <a:prstGeom prst="rect">
            <a:avLst/>
          </a:prstGeom>
          <a:ln/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/>
          <a:p>
            <a:pPr algn="ctr" eaLnBrk="1" hangingPunct="1">
              <a:lnSpc>
                <a:spcPct val="95000"/>
              </a:lnSpc>
              <a:defRPr/>
            </a:pPr>
            <a:r>
              <a:rPr lang="en-US" sz="4400" dirty="0" smtClean="0">
                <a:solidFill>
                  <a:schemeClr val="tx1"/>
                </a:solidFill>
                <a:latin typeface="Arial" charset="0"/>
              </a:rPr>
              <a:t>O </a:t>
            </a:r>
            <a:r>
              <a:rPr lang="en-US" sz="4400" dirty="0" err="1" smtClean="0">
                <a:solidFill>
                  <a:schemeClr val="tx1"/>
                </a:solidFill>
                <a:latin typeface="Arial" charset="0"/>
              </a:rPr>
              <a:t>enterro</a:t>
            </a:r>
            <a:r>
              <a:rPr lang="en-US" sz="4400" dirty="0" smtClean="0">
                <a:solidFill>
                  <a:schemeClr val="tx1"/>
                </a:solidFill>
                <a:latin typeface="Arial" charset="0"/>
              </a:rPr>
              <a:t> de </a:t>
            </a:r>
            <a:r>
              <a:rPr lang="en-US" sz="4400" dirty="0" err="1" smtClean="0">
                <a:solidFill>
                  <a:schemeClr val="tx1"/>
                </a:solidFill>
                <a:latin typeface="Arial" charset="0"/>
              </a:rPr>
              <a:t>doentes</a:t>
            </a:r>
            <a:r>
              <a:rPr lang="en-US" sz="4400" dirty="0" smtClean="0">
                <a:solidFill>
                  <a:schemeClr val="tx1"/>
                </a:solidFill>
                <a:latin typeface="Arial" charset="0"/>
              </a:rPr>
              <a:t> com </a:t>
            </a:r>
            <a:r>
              <a:rPr lang="en-US" sz="4400" dirty="0" err="1" smtClean="0">
                <a:solidFill>
                  <a:schemeClr val="tx1"/>
                </a:solidFill>
                <a:latin typeface="Arial" charset="0"/>
              </a:rPr>
              <a:t>Ébola</a:t>
            </a:r>
            <a:r>
              <a:rPr lang="en-US" sz="4400" dirty="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Arial" charset="0"/>
              </a:rPr>
              <a:t>em</a:t>
            </a:r>
            <a:r>
              <a:rPr lang="en-US" sz="4400" dirty="0" smtClean="0">
                <a:solidFill>
                  <a:schemeClr val="tx1"/>
                </a:solidFill>
                <a:latin typeface="Arial" charset="0"/>
              </a:rPr>
              <a:t> 12 </a:t>
            </a:r>
            <a:r>
              <a:rPr lang="en-US" sz="4400" dirty="0" err="1" smtClean="0">
                <a:solidFill>
                  <a:schemeClr val="tx1"/>
                </a:solidFill>
                <a:latin typeface="Arial" charset="0"/>
              </a:rPr>
              <a:t>passos</a:t>
            </a:r>
            <a:endParaRPr lang="en-US" sz="4400" dirty="0" smtClean="0">
              <a:solidFill>
                <a:schemeClr val="tx1"/>
              </a:solidFill>
              <a:latin typeface="Arial" charset="0"/>
            </a:endParaRPr>
          </a:p>
          <a:p>
            <a:pPr algn="ctr" eaLnBrk="1" hangingPunct="1">
              <a:lnSpc>
                <a:spcPct val="95000"/>
              </a:lnSpc>
              <a:defRPr/>
            </a:pPr>
            <a:endParaRPr lang="en-GB" sz="2000" dirty="0" smtClean="0">
              <a:solidFill>
                <a:schemeClr val="tx1"/>
              </a:solidFill>
              <a:latin typeface="Arial" charset="0"/>
            </a:endParaRPr>
          </a:p>
          <a:p>
            <a:pPr algn="ctr" eaLnBrk="1" hangingPunct="1">
              <a:lnSpc>
                <a:spcPct val="95000"/>
              </a:lnSpc>
              <a:defRPr/>
            </a:pPr>
            <a:r>
              <a:rPr lang="en-GB" sz="4400" dirty="0" err="1" smtClean="0">
                <a:solidFill>
                  <a:schemeClr val="tx1"/>
                </a:solidFill>
                <a:latin typeface="Arial" charset="0"/>
              </a:rPr>
              <a:t>Passo</a:t>
            </a:r>
            <a:r>
              <a:rPr lang="en-GB" sz="4400" b="1" dirty="0" smtClean="0">
                <a:solidFill>
                  <a:schemeClr val="tx1"/>
                </a:solidFill>
                <a:latin typeface="Arial" charset="0"/>
              </a:rPr>
              <a:t> 2</a:t>
            </a: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1019175" y="3373438"/>
            <a:ext cx="7196138" cy="2619375"/>
          </a:xfrm>
          <a:prstGeom prst="rect">
            <a:avLst/>
          </a:prstGeom>
          <a:ln/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/>
          <a:p>
            <a:pPr algn="ctr" eaLnBrk="1" hangingPunct="1">
              <a:lnSpc>
                <a:spcPct val="95000"/>
              </a:lnSpc>
            </a:pPr>
            <a:r>
              <a:rPr lang="en-GB" sz="4000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Reunir</a:t>
            </a:r>
            <a:r>
              <a:rPr lang="en-GB" sz="4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GB" sz="4000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todo</a:t>
            </a:r>
            <a:r>
              <a:rPr lang="en-GB" sz="4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o </a:t>
            </a:r>
            <a:r>
              <a:rPr lang="en-GB" sz="4000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equipamento</a:t>
            </a:r>
            <a:r>
              <a:rPr lang="en-GB" sz="4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GB" sz="4000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necessário</a:t>
            </a:r>
            <a:endParaRPr lang="en-GB" sz="4000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9561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0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115747"/>
            <a:ext cx="9144000" cy="844550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 b="1" noProof="0" dirty="0" err="1" smtClean="0">
                <a:effectLst/>
              </a:rPr>
              <a:t>Passo</a:t>
            </a:r>
            <a:r>
              <a:rPr lang="en-US" sz="2800" b="1" noProof="0" dirty="0" smtClean="0">
                <a:effectLst/>
              </a:rPr>
              <a:t> </a:t>
            </a:r>
            <a:r>
              <a:rPr lang="en-US" sz="2800" b="1" dirty="0" smtClean="0">
                <a:effectLst/>
              </a:rPr>
              <a:t>2</a:t>
            </a:r>
            <a:r>
              <a:rPr lang="en-US" sz="2800" b="1" noProof="0" dirty="0" smtClean="0">
                <a:effectLst/>
              </a:rPr>
              <a:t>/12: </a:t>
            </a:r>
            <a:r>
              <a:rPr lang="en-US" sz="2800" b="1" noProof="0" dirty="0" err="1" smtClean="0">
                <a:effectLst/>
              </a:rPr>
              <a:t>Reunir</a:t>
            </a:r>
            <a:r>
              <a:rPr lang="en-US" sz="2800" b="1" noProof="0" dirty="0" smtClean="0">
                <a:effectLst/>
              </a:rPr>
              <a:t> </a:t>
            </a:r>
            <a:r>
              <a:rPr lang="en-US" sz="2800" b="1" noProof="0" dirty="0" err="1" smtClean="0">
                <a:effectLst/>
              </a:rPr>
              <a:t>todo</a:t>
            </a:r>
            <a:r>
              <a:rPr lang="en-US" sz="2800" b="1" noProof="0" dirty="0" smtClean="0">
                <a:effectLst/>
              </a:rPr>
              <a:t> o </a:t>
            </a:r>
            <a:r>
              <a:rPr lang="en-US" sz="2800" b="1" noProof="0" dirty="0" err="1" smtClean="0">
                <a:effectLst/>
              </a:rPr>
              <a:t>equipamento</a:t>
            </a:r>
            <a:r>
              <a:rPr lang="en-US" sz="2800" b="1" noProof="0" dirty="0" smtClean="0">
                <a:effectLst/>
              </a:rPr>
              <a:t> </a:t>
            </a:r>
            <a:r>
              <a:rPr lang="en-US" sz="2800" b="1" noProof="0" dirty="0" err="1" smtClean="0">
                <a:effectLst/>
              </a:rPr>
              <a:t>necessário</a:t>
            </a:r>
            <a:endParaRPr lang="en-US" sz="2800" b="1" noProof="0" dirty="0" smtClean="0">
              <a:effectLst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73487" y="1248021"/>
            <a:ext cx="8358389" cy="4739759"/>
          </a:xfrm>
          <a:noFill/>
        </p:spPr>
        <p:txBody>
          <a:bodyPr/>
          <a:lstStyle/>
          <a:p>
            <a:pPr marL="514350" indent="-514350" eaLnBrk="1" hangingPunct="1">
              <a:spcBef>
                <a:spcPts val="600"/>
              </a:spcBef>
              <a:spcAft>
                <a:spcPts val="600"/>
              </a:spcAft>
              <a:buFont typeface="+mj-lt"/>
              <a:buAutoNum type="alphaLcPeriod"/>
            </a:pPr>
            <a:r>
              <a:rPr lang="en-US" sz="2800" dirty="0"/>
              <a:t>S</a:t>
            </a:r>
            <a:r>
              <a:rPr lang="en-US" sz="2800" dirty="0" smtClean="0"/>
              <a:t>aco para </a:t>
            </a:r>
            <a:r>
              <a:rPr lang="en-US" sz="2800" dirty="0" err="1" smtClean="0"/>
              <a:t>cadáveres</a:t>
            </a:r>
            <a:r>
              <a:rPr lang="en-US" sz="2800" dirty="0" smtClean="0"/>
              <a:t> </a:t>
            </a:r>
            <a:r>
              <a:rPr lang="en-US" sz="2800" dirty="0" err="1" smtClean="0"/>
              <a:t>onde</a:t>
            </a:r>
            <a:r>
              <a:rPr lang="en-US" sz="2800" dirty="0" smtClean="0"/>
              <a:t> </a:t>
            </a:r>
            <a:r>
              <a:rPr lang="en-US" sz="2800" dirty="0" err="1" smtClean="0"/>
              <a:t>será</a:t>
            </a:r>
            <a:r>
              <a:rPr lang="en-US" sz="2800" dirty="0" smtClean="0"/>
              <a:t> </a:t>
            </a:r>
            <a:r>
              <a:rPr lang="en-US" sz="2800" dirty="0" err="1" smtClean="0"/>
              <a:t>colocado</a:t>
            </a:r>
            <a:r>
              <a:rPr lang="en-US" sz="2800" dirty="0" smtClean="0"/>
              <a:t> o </a:t>
            </a:r>
            <a:r>
              <a:rPr lang="en-US" sz="2800" dirty="0" err="1" smtClean="0"/>
              <a:t>corpo</a:t>
            </a:r>
            <a:r>
              <a:rPr lang="en-US" sz="2800" dirty="0" smtClean="0"/>
              <a:t> do </a:t>
            </a:r>
            <a:r>
              <a:rPr lang="en-US" sz="2800" dirty="0" err="1" smtClean="0"/>
              <a:t>falecido</a:t>
            </a:r>
            <a:r>
              <a:rPr lang="en-US" sz="2800" dirty="0" smtClean="0"/>
              <a:t> </a:t>
            </a:r>
          </a:p>
          <a:p>
            <a:pPr marL="514350" indent="-514350" eaLnBrk="1" hangingPunct="1">
              <a:spcBef>
                <a:spcPts val="600"/>
              </a:spcBef>
              <a:spcAft>
                <a:spcPts val="600"/>
              </a:spcAft>
              <a:buFont typeface="+mj-lt"/>
              <a:buAutoNum type="alphaLcPeriod"/>
            </a:pPr>
            <a:r>
              <a:rPr lang="en-US" sz="2800" dirty="0" err="1" smtClean="0"/>
              <a:t>Reunir</a:t>
            </a:r>
            <a:r>
              <a:rPr lang="en-US" sz="2800" dirty="0" smtClean="0"/>
              <a:t> </a:t>
            </a:r>
            <a:r>
              <a:rPr lang="en-US" sz="2800" dirty="0" err="1" smtClean="0"/>
              <a:t>todo</a:t>
            </a:r>
            <a:r>
              <a:rPr lang="en-US" sz="2800" dirty="0" smtClean="0"/>
              <a:t> o </a:t>
            </a:r>
            <a:r>
              <a:rPr lang="en-US" sz="2800" dirty="0" err="1" smtClean="0"/>
              <a:t>equipamento</a:t>
            </a:r>
            <a:r>
              <a:rPr lang="en-US" sz="2800" dirty="0" smtClean="0"/>
              <a:t> </a:t>
            </a:r>
            <a:r>
              <a:rPr lang="en-US" sz="2800" dirty="0" err="1" smtClean="0"/>
              <a:t>necessário</a:t>
            </a:r>
            <a:r>
              <a:rPr lang="en-US" sz="2800" dirty="0" smtClean="0"/>
              <a:t> para </a:t>
            </a:r>
            <a:r>
              <a:rPr lang="en-US" sz="2800" dirty="0" err="1" smtClean="0"/>
              <a:t>evitar</a:t>
            </a:r>
            <a:r>
              <a:rPr lang="en-US" sz="2800" dirty="0" smtClean="0"/>
              <a:t> </a:t>
            </a:r>
            <a:r>
              <a:rPr lang="en-US" sz="2800" dirty="0" err="1" smtClean="0"/>
              <a:t>infecções</a:t>
            </a:r>
            <a:r>
              <a:rPr lang="en-US" sz="2800" dirty="0" smtClean="0"/>
              <a:t> </a:t>
            </a:r>
          </a:p>
          <a:p>
            <a:pPr lvl="1" eaLnBrk="1" hangingPunct="1">
              <a:spcBef>
                <a:spcPts val="600"/>
              </a:spcBef>
              <a:spcAft>
                <a:spcPts val="600"/>
              </a:spcAft>
            </a:pPr>
            <a:r>
              <a:rPr lang="en-US" sz="2800" dirty="0" smtClean="0"/>
              <a:t>Para a </a:t>
            </a:r>
            <a:r>
              <a:rPr lang="en-US" sz="2800" dirty="0" err="1" smtClean="0"/>
              <a:t>higiene</a:t>
            </a:r>
            <a:r>
              <a:rPr lang="en-US" sz="2800" dirty="0" smtClean="0"/>
              <a:t> das </a:t>
            </a:r>
            <a:r>
              <a:rPr lang="en-US" sz="2800" dirty="0" err="1" smtClean="0"/>
              <a:t>mãos</a:t>
            </a:r>
            <a:endParaRPr lang="en-US" sz="2800" dirty="0" smtClean="0"/>
          </a:p>
          <a:p>
            <a:pPr lvl="1" eaLnBrk="1" hangingPunct="1">
              <a:spcBef>
                <a:spcPts val="600"/>
              </a:spcBef>
              <a:spcAft>
                <a:spcPts val="600"/>
              </a:spcAft>
            </a:pPr>
            <a:r>
              <a:rPr lang="en-US" sz="2800" dirty="0" err="1" smtClean="0"/>
              <a:t>Equipamento</a:t>
            </a:r>
            <a:r>
              <a:rPr lang="en-US" sz="2800" dirty="0" smtClean="0"/>
              <a:t> de </a:t>
            </a:r>
            <a:r>
              <a:rPr lang="en-US" sz="2800" dirty="0" err="1" smtClean="0"/>
              <a:t>Protecção</a:t>
            </a:r>
            <a:r>
              <a:rPr lang="en-US" sz="2800" dirty="0" smtClean="0"/>
              <a:t> Individual (</a:t>
            </a:r>
            <a:r>
              <a:rPr lang="en-US" sz="2800" dirty="0" err="1" smtClean="0"/>
              <a:t>EPI</a:t>
            </a:r>
            <a:r>
              <a:rPr lang="en-US" sz="2800" dirty="0" smtClean="0"/>
              <a:t>) </a:t>
            </a:r>
            <a:endParaRPr lang="en-US" sz="2800" dirty="0"/>
          </a:p>
          <a:p>
            <a:pPr lvl="1" eaLnBrk="1" hangingPunct="1">
              <a:spcBef>
                <a:spcPts val="600"/>
              </a:spcBef>
              <a:spcAft>
                <a:spcPts val="600"/>
              </a:spcAft>
            </a:pPr>
            <a:r>
              <a:rPr lang="en-US" sz="2800" dirty="0" smtClean="0"/>
              <a:t>Material para a </a:t>
            </a:r>
            <a:r>
              <a:rPr lang="en-US" sz="2800" dirty="0" err="1" smtClean="0"/>
              <a:t>gestão</a:t>
            </a:r>
            <a:r>
              <a:rPr lang="en-US" sz="2800" dirty="0" smtClean="0"/>
              <a:t> dos </a:t>
            </a:r>
            <a:r>
              <a:rPr lang="en-US" sz="2800" dirty="0" err="1" smtClean="0"/>
              <a:t>resíduos</a:t>
            </a:r>
            <a:r>
              <a:rPr lang="en-US" sz="2800" dirty="0" smtClean="0"/>
              <a:t> </a:t>
            </a:r>
          </a:p>
          <a:p>
            <a:pPr lvl="1" eaLnBrk="1" hangingPunct="1">
              <a:spcBef>
                <a:spcPts val="600"/>
              </a:spcBef>
              <a:spcAft>
                <a:spcPts val="600"/>
              </a:spcAft>
            </a:pPr>
            <a:r>
              <a:rPr lang="en-US" sz="2800" dirty="0" err="1" smtClean="0"/>
              <a:t>Solução</a:t>
            </a:r>
            <a:r>
              <a:rPr lang="en-US" sz="2800" dirty="0" smtClean="0"/>
              <a:t> </a:t>
            </a:r>
            <a:r>
              <a:rPr lang="en-US" sz="2800" dirty="0" err="1" smtClean="0"/>
              <a:t>desinfectante</a:t>
            </a:r>
            <a:r>
              <a:rPr lang="en-US" sz="2800" dirty="0" smtClean="0"/>
              <a:t> </a:t>
            </a:r>
            <a:r>
              <a:rPr lang="en-US" sz="2800" dirty="0" err="1" smtClean="0"/>
              <a:t>preparada</a:t>
            </a:r>
            <a:r>
              <a:rPr lang="en-US" sz="2800" dirty="0" smtClean="0"/>
              <a:t> no </a:t>
            </a:r>
            <a:r>
              <a:rPr lang="en-US" sz="2800" dirty="0" err="1" smtClean="0"/>
              <a:t>mesmo</a:t>
            </a:r>
            <a:r>
              <a:rPr lang="en-US" sz="2800" dirty="0" smtClean="0"/>
              <a:t> </a:t>
            </a:r>
            <a:r>
              <a:rPr lang="en-US" sz="2800" dirty="0" err="1" smtClean="0"/>
              <a:t>dia</a:t>
            </a:r>
            <a:r>
              <a:rPr lang="en-US" sz="2800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97439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0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844550"/>
          </a:xfrm>
        </p:spPr>
        <p:txBody>
          <a:bodyPr/>
          <a:lstStyle/>
          <a:p>
            <a:pPr eaLnBrk="1" hangingPunct="1">
              <a:defRPr/>
            </a:pPr>
            <a:r>
              <a:rPr lang="pt-BR" sz="2800" b="1" dirty="0">
                <a:effectLst/>
              </a:rPr>
              <a:t>Passo 2/12: Reunir todo o equipamento necessário</a:t>
            </a:r>
            <a:endParaRPr lang="en-US" sz="2800" b="1" noProof="0" dirty="0" smtClean="0">
              <a:effectLst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6846" y="946945"/>
            <a:ext cx="8771408" cy="2862322"/>
          </a:xfrm>
          <a:noFill/>
        </p:spPr>
        <p:txBody>
          <a:bodyPr/>
          <a:lstStyle/>
          <a:p>
            <a:pPr marL="514350" indent="-514350" eaLnBrk="1" hangingPunct="1">
              <a:spcBef>
                <a:spcPts val="600"/>
              </a:spcBef>
              <a:spcAft>
                <a:spcPts val="600"/>
              </a:spcAft>
              <a:buFont typeface="+mj-lt"/>
              <a:buAutoNum type="alphaLcPeriod"/>
            </a:pPr>
            <a:r>
              <a:rPr lang="en-US" sz="2000" dirty="0"/>
              <a:t>S</a:t>
            </a:r>
            <a:r>
              <a:rPr lang="en-US" sz="2000" dirty="0" smtClean="0"/>
              <a:t>aco para </a:t>
            </a:r>
            <a:r>
              <a:rPr lang="en-US" sz="2000" dirty="0" err="1" smtClean="0"/>
              <a:t>cadáveres</a:t>
            </a:r>
            <a:r>
              <a:rPr lang="en-US" sz="2000" dirty="0" smtClean="0"/>
              <a:t> </a:t>
            </a:r>
            <a:r>
              <a:rPr lang="en-US" sz="2000" dirty="0" err="1" smtClean="0"/>
              <a:t>onde</a:t>
            </a:r>
            <a:r>
              <a:rPr lang="en-US" sz="2000" dirty="0" smtClean="0"/>
              <a:t> </a:t>
            </a:r>
            <a:r>
              <a:rPr lang="en-US" sz="2000" dirty="0" err="1" smtClean="0"/>
              <a:t>será</a:t>
            </a:r>
            <a:r>
              <a:rPr lang="en-US" sz="2000" dirty="0" smtClean="0"/>
              <a:t> </a:t>
            </a:r>
            <a:r>
              <a:rPr lang="en-US" sz="2000" dirty="0" err="1" smtClean="0"/>
              <a:t>colocado</a:t>
            </a:r>
            <a:r>
              <a:rPr lang="en-US" sz="2000" dirty="0" smtClean="0"/>
              <a:t> o </a:t>
            </a:r>
            <a:r>
              <a:rPr lang="en-US" sz="2000" dirty="0" err="1" smtClean="0"/>
              <a:t>corpo</a:t>
            </a:r>
            <a:r>
              <a:rPr lang="en-US" sz="2000" dirty="0" smtClean="0"/>
              <a:t> do </a:t>
            </a:r>
            <a:r>
              <a:rPr lang="en-US" sz="2000" dirty="0" err="1" smtClean="0"/>
              <a:t>falecido</a:t>
            </a:r>
            <a:endParaRPr lang="en-US" sz="2000" dirty="0" smtClean="0"/>
          </a:p>
          <a:p>
            <a:pPr lvl="1" eaLnBrk="1" hangingPunct="1">
              <a:spcBef>
                <a:spcPts val="600"/>
              </a:spcBef>
              <a:spcAft>
                <a:spcPts val="600"/>
              </a:spcAft>
            </a:pPr>
            <a:r>
              <a:rPr lang="en-US" sz="2000" dirty="0" err="1" smtClean="0"/>
              <a:t>Impermeável</a:t>
            </a:r>
            <a:r>
              <a:rPr lang="en-US" sz="2000" dirty="0" smtClean="0"/>
              <a:t>, </a:t>
            </a:r>
            <a:r>
              <a:rPr lang="en-US" sz="2000" dirty="0" err="1" smtClean="0"/>
              <a:t>em</a:t>
            </a:r>
            <a:r>
              <a:rPr lang="en-US" sz="2000" dirty="0" smtClean="0"/>
              <a:t> </a:t>
            </a:r>
            <a:r>
              <a:rPr lang="en-US" sz="2000" dirty="0" err="1" smtClean="0"/>
              <a:t>vinil</a:t>
            </a:r>
            <a:r>
              <a:rPr lang="en-US" sz="2000" dirty="0" smtClean="0"/>
              <a:t>, </a:t>
            </a:r>
            <a:r>
              <a:rPr lang="en-US" sz="2000" dirty="0" err="1" smtClean="0"/>
              <a:t>grossura</a:t>
            </a:r>
            <a:r>
              <a:rPr lang="en-US" sz="2000" dirty="0" smtClean="0"/>
              <a:t> </a:t>
            </a:r>
            <a:r>
              <a:rPr lang="en-US" sz="2000" dirty="0" err="1" smtClean="0"/>
              <a:t>mínima</a:t>
            </a:r>
            <a:r>
              <a:rPr lang="en-US" sz="2000" dirty="0" smtClean="0"/>
              <a:t> de 400 </a:t>
            </a:r>
            <a:r>
              <a:rPr lang="en-US" sz="2000" dirty="0" err="1" smtClean="0"/>
              <a:t>mícrons</a:t>
            </a:r>
            <a:r>
              <a:rPr lang="en-US" sz="2000" dirty="0" smtClean="0"/>
              <a:t> </a:t>
            </a:r>
            <a:endParaRPr lang="en-US" sz="2000" dirty="0"/>
          </a:p>
          <a:p>
            <a:pPr lvl="1" eaLnBrk="1" hangingPunct="1">
              <a:spcBef>
                <a:spcPts val="600"/>
              </a:spcBef>
              <a:spcAft>
                <a:spcPts val="600"/>
              </a:spcAft>
            </a:pPr>
            <a:r>
              <a:rPr lang="en-US" sz="2000" dirty="0" err="1" smtClean="0"/>
              <a:t>Deve</a:t>
            </a:r>
            <a:r>
              <a:rPr lang="en-US" sz="2000" dirty="0" smtClean="0"/>
              <a:t> </a:t>
            </a:r>
            <a:r>
              <a:rPr lang="en-US" sz="2000" dirty="0" err="1" smtClean="0"/>
              <a:t>poder</a:t>
            </a:r>
            <a:r>
              <a:rPr lang="en-US" sz="2000" dirty="0" smtClean="0"/>
              <a:t> </a:t>
            </a:r>
            <a:r>
              <a:rPr lang="en-US" sz="2000" dirty="0" err="1" smtClean="0"/>
              <a:t>aguentar</a:t>
            </a:r>
            <a:r>
              <a:rPr lang="en-US" sz="2000" dirty="0" smtClean="0"/>
              <a:t> 100-125 kg</a:t>
            </a:r>
            <a:endParaRPr lang="en-US" sz="2000" dirty="0"/>
          </a:p>
          <a:p>
            <a:pPr lvl="1" eaLnBrk="1" hangingPunct="1">
              <a:spcBef>
                <a:spcPts val="600"/>
              </a:spcBef>
              <a:spcAft>
                <a:spcPts val="600"/>
              </a:spcAft>
            </a:pPr>
            <a:r>
              <a:rPr lang="en-US" sz="2000" dirty="0" smtClean="0"/>
              <a:t>O </a:t>
            </a:r>
            <a:r>
              <a:rPr lang="en-US" sz="2000" dirty="0" err="1" smtClean="0"/>
              <a:t>saco</a:t>
            </a:r>
            <a:r>
              <a:rPr lang="en-US" sz="2000" dirty="0" smtClean="0"/>
              <a:t> para </a:t>
            </a:r>
            <a:r>
              <a:rPr lang="en-US" sz="2000" dirty="0" err="1" smtClean="0"/>
              <a:t>cadáveres</a:t>
            </a:r>
            <a:r>
              <a:rPr lang="en-US" sz="2000" dirty="0" smtClean="0"/>
              <a:t> </a:t>
            </a:r>
            <a:r>
              <a:rPr lang="en-US" sz="2000" dirty="0" err="1" smtClean="0"/>
              <a:t>deve</a:t>
            </a:r>
            <a:r>
              <a:rPr lang="en-US" sz="2000" dirty="0" smtClean="0"/>
              <a:t> </a:t>
            </a:r>
            <a:r>
              <a:rPr lang="en-US" sz="2000" dirty="0" err="1" smtClean="0"/>
              <a:t>ter</a:t>
            </a:r>
            <a:r>
              <a:rPr lang="en-US" sz="2000" dirty="0" smtClean="0"/>
              <a:t>, </a:t>
            </a:r>
            <a:r>
              <a:rPr lang="en-US" sz="2000" dirty="0" err="1" smtClean="0"/>
              <a:t>pelo</a:t>
            </a:r>
            <a:r>
              <a:rPr lang="en-US" sz="2000" dirty="0" smtClean="0"/>
              <a:t> </a:t>
            </a:r>
            <a:r>
              <a:rPr lang="en-US" sz="2000" dirty="0" err="1" smtClean="0"/>
              <a:t>menos</a:t>
            </a:r>
            <a:r>
              <a:rPr lang="en-US" sz="2000" dirty="0" smtClean="0"/>
              <a:t>, 4 </a:t>
            </a:r>
            <a:r>
              <a:rPr lang="en-US" sz="2000" dirty="0" err="1" smtClean="0"/>
              <a:t>alças</a:t>
            </a:r>
            <a:r>
              <a:rPr lang="en-US" sz="2000" dirty="0" smtClean="0"/>
              <a:t> para </a:t>
            </a:r>
            <a:r>
              <a:rPr lang="en-US" sz="2000" dirty="0" err="1" smtClean="0"/>
              <a:t>que</a:t>
            </a:r>
            <a:r>
              <a:rPr lang="en-US" sz="2000" dirty="0" smtClean="0"/>
              <a:t> </a:t>
            </a:r>
            <a:r>
              <a:rPr lang="en-US" sz="2000" dirty="0" err="1" smtClean="0"/>
              <a:t>possa</a:t>
            </a:r>
            <a:r>
              <a:rPr lang="en-US" sz="2000" dirty="0" smtClean="0"/>
              <a:t> </a:t>
            </a:r>
            <a:r>
              <a:rPr lang="en-US" sz="2000" dirty="0" err="1" smtClean="0"/>
              <a:t>ser</a:t>
            </a:r>
            <a:r>
              <a:rPr lang="en-US" sz="2000" dirty="0" smtClean="0"/>
              <a:t> </a:t>
            </a:r>
            <a:r>
              <a:rPr lang="en-US" sz="2000" dirty="0" err="1" smtClean="0"/>
              <a:t>carregado</a:t>
            </a:r>
            <a:r>
              <a:rPr lang="en-US" sz="2000" dirty="0" smtClean="0"/>
              <a:t> </a:t>
            </a:r>
            <a:r>
              <a:rPr lang="en-US" sz="2000" dirty="0" err="1" smtClean="0"/>
              <a:t>em</a:t>
            </a:r>
            <a:r>
              <a:rPr lang="en-US" sz="2000" dirty="0" smtClean="0"/>
              <a:t> </a:t>
            </a:r>
            <a:r>
              <a:rPr lang="en-US" sz="2000" dirty="0" err="1" smtClean="0"/>
              <a:t>segurança</a:t>
            </a:r>
            <a:r>
              <a:rPr lang="en-US" sz="2000" dirty="0" smtClean="0"/>
              <a:t>.</a:t>
            </a:r>
            <a:endParaRPr lang="en-US" sz="2000" dirty="0"/>
          </a:p>
          <a:p>
            <a:pPr lvl="1" eaLnBrk="1" hangingPunct="1">
              <a:spcBef>
                <a:spcPts val="600"/>
              </a:spcBef>
              <a:spcAft>
                <a:spcPts val="600"/>
              </a:spcAft>
            </a:pPr>
            <a:r>
              <a:rPr lang="en-US" sz="2000" dirty="0" err="1" smtClean="0"/>
              <a:t>Ser</a:t>
            </a:r>
            <a:r>
              <a:rPr lang="en-US" sz="2000" dirty="0" smtClean="0"/>
              <a:t> </a:t>
            </a:r>
            <a:r>
              <a:rPr lang="en-US" sz="2000" dirty="0" err="1" smtClean="0"/>
              <a:t>capaz</a:t>
            </a:r>
            <a:r>
              <a:rPr lang="en-US" sz="2000" dirty="0" smtClean="0"/>
              <a:t> de </a:t>
            </a:r>
            <a:r>
              <a:rPr lang="en-US" sz="2000" dirty="0" err="1" smtClean="0"/>
              <a:t>reter</a:t>
            </a:r>
            <a:r>
              <a:rPr lang="en-US" sz="2000" dirty="0" smtClean="0"/>
              <a:t> </a:t>
            </a:r>
            <a:r>
              <a:rPr lang="en-US" sz="2000" dirty="0" err="1" smtClean="0"/>
              <a:t>totalmente</a:t>
            </a:r>
            <a:r>
              <a:rPr lang="en-US" sz="2000" dirty="0" smtClean="0"/>
              <a:t> </a:t>
            </a:r>
            <a:r>
              <a:rPr lang="en-US" sz="2000" dirty="0" err="1" smtClean="0"/>
              <a:t>os</a:t>
            </a:r>
            <a:r>
              <a:rPr lang="en-US" sz="2000" dirty="0" smtClean="0"/>
              <a:t> </a:t>
            </a:r>
            <a:r>
              <a:rPr lang="en-US" sz="2000" dirty="0" err="1" smtClean="0"/>
              <a:t>agentes</a:t>
            </a:r>
            <a:r>
              <a:rPr lang="en-US" sz="2000" dirty="0" smtClean="0"/>
              <a:t> </a:t>
            </a:r>
            <a:r>
              <a:rPr lang="en-US" sz="2000" dirty="0" err="1" smtClean="0"/>
              <a:t>patogénicos</a:t>
            </a:r>
            <a:r>
              <a:rPr lang="en-US" sz="2000" dirty="0" smtClean="0"/>
              <a:t> </a:t>
            </a:r>
            <a:r>
              <a:rPr lang="en-US" sz="2000" dirty="0" err="1" smtClean="0"/>
              <a:t>transmitidos</a:t>
            </a:r>
            <a:r>
              <a:rPr lang="en-US" sz="2000" dirty="0" smtClean="0"/>
              <a:t> </a:t>
            </a:r>
            <a:r>
              <a:rPr lang="en-US" sz="2000" dirty="0" err="1" smtClean="0"/>
              <a:t>pelo</a:t>
            </a:r>
            <a:r>
              <a:rPr lang="en-US" sz="2000" dirty="0" smtClean="0"/>
              <a:t> </a:t>
            </a:r>
            <a:r>
              <a:rPr lang="en-US" sz="2000" dirty="0" err="1" smtClean="0"/>
              <a:t>sangue</a:t>
            </a:r>
            <a:endParaRPr lang="en-US" sz="2000" dirty="0" smtClean="0"/>
          </a:p>
        </p:txBody>
      </p:sp>
      <p:grpSp>
        <p:nvGrpSpPr>
          <p:cNvPr id="2" name="Group 1"/>
          <p:cNvGrpSpPr/>
          <p:nvPr/>
        </p:nvGrpSpPr>
        <p:grpSpPr>
          <a:xfrm>
            <a:off x="4630133" y="3805320"/>
            <a:ext cx="4188361" cy="2415654"/>
            <a:chOff x="974725" y="1916113"/>
            <a:chExt cx="7721600" cy="4465637"/>
          </a:xfrm>
        </p:grpSpPr>
        <p:sp>
          <p:nvSpPr>
            <p:cNvPr id="17" name="Oval 2"/>
            <p:cNvSpPr>
              <a:spLocks noChangeArrowheads="1"/>
            </p:cNvSpPr>
            <p:nvPr/>
          </p:nvSpPr>
          <p:spPr bwMode="auto">
            <a:xfrm>
              <a:off x="1443038" y="4724400"/>
              <a:ext cx="544512" cy="43180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8" name="Oval 3"/>
            <p:cNvSpPr>
              <a:spLocks noChangeArrowheads="1"/>
            </p:cNvSpPr>
            <p:nvPr/>
          </p:nvSpPr>
          <p:spPr bwMode="auto">
            <a:xfrm>
              <a:off x="4484688" y="4724400"/>
              <a:ext cx="546100" cy="43180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9" name="Oval 4"/>
            <p:cNvSpPr>
              <a:spLocks noChangeArrowheads="1"/>
            </p:cNvSpPr>
            <p:nvPr/>
          </p:nvSpPr>
          <p:spPr bwMode="auto">
            <a:xfrm>
              <a:off x="7607300" y="4724400"/>
              <a:ext cx="544513" cy="43180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20" name="Oval 5"/>
            <p:cNvSpPr>
              <a:spLocks noChangeArrowheads="1"/>
            </p:cNvSpPr>
            <p:nvPr/>
          </p:nvSpPr>
          <p:spPr bwMode="auto">
            <a:xfrm>
              <a:off x="1443038" y="1916113"/>
              <a:ext cx="544512" cy="43180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21" name="Oval 6"/>
            <p:cNvSpPr>
              <a:spLocks noChangeArrowheads="1"/>
            </p:cNvSpPr>
            <p:nvPr/>
          </p:nvSpPr>
          <p:spPr bwMode="auto">
            <a:xfrm>
              <a:off x="4484688" y="1916113"/>
              <a:ext cx="546100" cy="43180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22" name="Oval 7"/>
            <p:cNvSpPr>
              <a:spLocks noChangeArrowheads="1"/>
            </p:cNvSpPr>
            <p:nvPr/>
          </p:nvSpPr>
          <p:spPr bwMode="auto">
            <a:xfrm>
              <a:off x="7607300" y="1916113"/>
              <a:ext cx="544513" cy="43180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23" name="Rectangle 8"/>
            <p:cNvSpPr>
              <a:spLocks noChangeArrowheads="1"/>
            </p:cNvSpPr>
            <p:nvPr/>
          </p:nvSpPr>
          <p:spPr bwMode="auto">
            <a:xfrm>
              <a:off x="974725" y="2133600"/>
              <a:ext cx="7721600" cy="2808288"/>
            </a:xfrm>
            <a:prstGeom prst="rect">
              <a:avLst/>
            </a:prstGeom>
            <a:solidFill>
              <a:schemeClr val="accent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24" name="Freeform 9"/>
            <p:cNvSpPr>
              <a:spLocks/>
            </p:cNvSpPr>
            <p:nvPr/>
          </p:nvSpPr>
          <p:spPr bwMode="auto">
            <a:xfrm>
              <a:off x="1255713" y="2216150"/>
              <a:ext cx="7207250" cy="2292350"/>
            </a:xfrm>
            <a:custGeom>
              <a:avLst/>
              <a:gdLst>
                <a:gd name="T0" fmla="*/ 7 w 4112"/>
                <a:gd name="T1" fmla="*/ 1430 h 1444"/>
                <a:gd name="T2" fmla="*/ 0 w 4112"/>
                <a:gd name="T3" fmla="*/ 372 h 1444"/>
                <a:gd name="T4" fmla="*/ 241 w 4112"/>
                <a:gd name="T5" fmla="*/ 77 h 1444"/>
                <a:gd name="T6" fmla="*/ 3925 w 4112"/>
                <a:gd name="T7" fmla="*/ 84 h 1444"/>
                <a:gd name="T8" fmla="*/ 4112 w 4112"/>
                <a:gd name="T9" fmla="*/ 399 h 1444"/>
                <a:gd name="T10" fmla="*/ 4112 w 4112"/>
                <a:gd name="T11" fmla="*/ 1444 h 1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112" h="1444">
                  <a:moveTo>
                    <a:pt x="7" y="1430"/>
                  </a:moveTo>
                  <a:lnTo>
                    <a:pt x="0" y="372"/>
                  </a:lnTo>
                  <a:cubicBezTo>
                    <a:pt x="6" y="352"/>
                    <a:pt x="230" y="96"/>
                    <a:pt x="241" y="77"/>
                  </a:cubicBezTo>
                  <a:cubicBezTo>
                    <a:pt x="806" y="0"/>
                    <a:pt x="3348" y="48"/>
                    <a:pt x="3925" y="84"/>
                  </a:cubicBezTo>
                  <a:cubicBezTo>
                    <a:pt x="3963" y="125"/>
                    <a:pt x="4084" y="350"/>
                    <a:pt x="4112" y="399"/>
                  </a:cubicBezTo>
                  <a:lnTo>
                    <a:pt x="4112" y="1444"/>
                  </a:lnTo>
                </a:path>
              </a:pathLst>
            </a:custGeom>
            <a:solidFill>
              <a:srgbClr val="CCFFFF"/>
            </a:solidFill>
            <a:ln w="28575" cap="flat" cmpd="sng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5" name="Freeform 10"/>
            <p:cNvSpPr>
              <a:spLocks/>
            </p:cNvSpPr>
            <p:nvPr/>
          </p:nvSpPr>
          <p:spPr bwMode="auto">
            <a:xfrm flipV="1">
              <a:off x="1274763" y="4508500"/>
              <a:ext cx="7207250" cy="1873250"/>
            </a:xfrm>
            <a:custGeom>
              <a:avLst/>
              <a:gdLst>
                <a:gd name="T0" fmla="*/ 7 w 4112"/>
                <a:gd name="T1" fmla="*/ 1430 h 1444"/>
                <a:gd name="T2" fmla="*/ 0 w 4112"/>
                <a:gd name="T3" fmla="*/ 372 h 1444"/>
                <a:gd name="T4" fmla="*/ 241 w 4112"/>
                <a:gd name="T5" fmla="*/ 77 h 1444"/>
                <a:gd name="T6" fmla="*/ 3925 w 4112"/>
                <a:gd name="T7" fmla="*/ 84 h 1444"/>
                <a:gd name="T8" fmla="*/ 4112 w 4112"/>
                <a:gd name="T9" fmla="*/ 399 h 1444"/>
                <a:gd name="T10" fmla="*/ 4112 w 4112"/>
                <a:gd name="T11" fmla="*/ 1444 h 1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112" h="1444">
                  <a:moveTo>
                    <a:pt x="7" y="1430"/>
                  </a:moveTo>
                  <a:lnTo>
                    <a:pt x="0" y="372"/>
                  </a:lnTo>
                  <a:cubicBezTo>
                    <a:pt x="6" y="352"/>
                    <a:pt x="230" y="96"/>
                    <a:pt x="241" y="77"/>
                  </a:cubicBezTo>
                  <a:cubicBezTo>
                    <a:pt x="806" y="0"/>
                    <a:pt x="3348" y="48"/>
                    <a:pt x="3925" y="84"/>
                  </a:cubicBezTo>
                  <a:cubicBezTo>
                    <a:pt x="3963" y="125"/>
                    <a:pt x="4084" y="350"/>
                    <a:pt x="4112" y="399"/>
                  </a:cubicBezTo>
                  <a:lnTo>
                    <a:pt x="4112" y="1444"/>
                  </a:lnTo>
                </a:path>
              </a:pathLst>
            </a:custGeom>
            <a:solidFill>
              <a:srgbClr val="BBE0E3">
                <a:alpha val="80000"/>
              </a:srgbClr>
            </a:solidFill>
            <a:ln w="28575" cap="flat" cmpd="sng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grpSp>
          <p:nvGrpSpPr>
            <p:cNvPr id="26" name="Group 11"/>
            <p:cNvGrpSpPr>
              <a:grpSpLocks/>
            </p:cNvGrpSpPr>
            <p:nvPr/>
          </p:nvGrpSpPr>
          <p:grpSpPr bwMode="auto">
            <a:xfrm rot="16200000">
              <a:off x="4052094" y="505619"/>
              <a:ext cx="1800225" cy="5773737"/>
              <a:chOff x="3967" y="1647"/>
              <a:chExt cx="207" cy="448"/>
            </a:xfrm>
          </p:grpSpPr>
          <p:sp>
            <p:nvSpPr>
              <p:cNvPr id="27" name="Freeform 12"/>
              <p:cNvSpPr>
                <a:spLocks/>
              </p:cNvSpPr>
              <p:nvPr/>
            </p:nvSpPr>
            <p:spPr bwMode="auto">
              <a:xfrm>
                <a:off x="3967" y="1647"/>
                <a:ext cx="207" cy="448"/>
              </a:xfrm>
              <a:custGeom>
                <a:avLst/>
                <a:gdLst>
                  <a:gd name="T0" fmla="*/ 81 w 207"/>
                  <a:gd name="T1" fmla="*/ 7 h 448"/>
                  <a:gd name="T2" fmla="*/ 75 w 207"/>
                  <a:gd name="T3" fmla="*/ 31 h 448"/>
                  <a:gd name="T4" fmla="*/ 80 w 207"/>
                  <a:gd name="T5" fmla="*/ 44 h 448"/>
                  <a:gd name="T6" fmla="*/ 84 w 207"/>
                  <a:gd name="T7" fmla="*/ 71 h 448"/>
                  <a:gd name="T8" fmla="*/ 43 w 207"/>
                  <a:gd name="T9" fmla="*/ 86 h 448"/>
                  <a:gd name="T10" fmla="*/ 27 w 207"/>
                  <a:gd name="T11" fmla="*/ 110 h 448"/>
                  <a:gd name="T12" fmla="*/ 25 w 207"/>
                  <a:gd name="T13" fmla="*/ 165 h 448"/>
                  <a:gd name="T14" fmla="*/ 14 w 207"/>
                  <a:gd name="T15" fmla="*/ 223 h 448"/>
                  <a:gd name="T16" fmla="*/ 3 w 207"/>
                  <a:gd name="T17" fmla="*/ 233 h 448"/>
                  <a:gd name="T18" fmla="*/ 3 w 207"/>
                  <a:gd name="T19" fmla="*/ 248 h 448"/>
                  <a:gd name="T20" fmla="*/ 6 w 207"/>
                  <a:gd name="T21" fmla="*/ 249 h 448"/>
                  <a:gd name="T22" fmla="*/ 14 w 207"/>
                  <a:gd name="T23" fmla="*/ 260 h 448"/>
                  <a:gd name="T24" fmla="*/ 20 w 207"/>
                  <a:gd name="T25" fmla="*/ 258 h 448"/>
                  <a:gd name="T26" fmla="*/ 26 w 207"/>
                  <a:gd name="T27" fmla="*/ 252 h 448"/>
                  <a:gd name="T28" fmla="*/ 32 w 207"/>
                  <a:gd name="T29" fmla="*/ 227 h 448"/>
                  <a:gd name="T30" fmla="*/ 51 w 207"/>
                  <a:gd name="T31" fmla="*/ 167 h 448"/>
                  <a:gd name="T32" fmla="*/ 55 w 207"/>
                  <a:gd name="T33" fmla="*/ 147 h 448"/>
                  <a:gd name="T34" fmla="*/ 58 w 207"/>
                  <a:gd name="T35" fmla="*/ 210 h 448"/>
                  <a:gd name="T36" fmla="*/ 51 w 207"/>
                  <a:gd name="T37" fmla="*/ 238 h 448"/>
                  <a:gd name="T38" fmla="*/ 60 w 207"/>
                  <a:gd name="T39" fmla="*/ 313 h 448"/>
                  <a:gd name="T40" fmla="*/ 67 w 207"/>
                  <a:gd name="T41" fmla="*/ 335 h 448"/>
                  <a:gd name="T42" fmla="*/ 79 w 207"/>
                  <a:gd name="T43" fmla="*/ 417 h 448"/>
                  <a:gd name="T44" fmla="*/ 71 w 207"/>
                  <a:gd name="T45" fmla="*/ 437 h 448"/>
                  <a:gd name="T46" fmla="*/ 75 w 207"/>
                  <a:gd name="T47" fmla="*/ 444 h 448"/>
                  <a:gd name="T48" fmla="*/ 88 w 207"/>
                  <a:gd name="T49" fmla="*/ 446 h 448"/>
                  <a:gd name="T50" fmla="*/ 97 w 207"/>
                  <a:gd name="T51" fmla="*/ 447 h 448"/>
                  <a:gd name="T52" fmla="*/ 95 w 207"/>
                  <a:gd name="T53" fmla="*/ 417 h 448"/>
                  <a:gd name="T54" fmla="*/ 98 w 207"/>
                  <a:gd name="T55" fmla="*/ 366 h 448"/>
                  <a:gd name="T56" fmla="*/ 94 w 207"/>
                  <a:gd name="T57" fmla="*/ 332 h 448"/>
                  <a:gd name="T58" fmla="*/ 96 w 207"/>
                  <a:gd name="T59" fmla="*/ 304 h 448"/>
                  <a:gd name="T60" fmla="*/ 101 w 207"/>
                  <a:gd name="T61" fmla="*/ 252 h 448"/>
                  <a:gd name="T62" fmla="*/ 105 w 207"/>
                  <a:gd name="T63" fmla="*/ 267 h 448"/>
                  <a:gd name="T64" fmla="*/ 110 w 207"/>
                  <a:gd name="T65" fmla="*/ 321 h 448"/>
                  <a:gd name="T66" fmla="*/ 110 w 207"/>
                  <a:gd name="T67" fmla="*/ 336 h 448"/>
                  <a:gd name="T68" fmla="*/ 113 w 207"/>
                  <a:gd name="T69" fmla="*/ 403 h 448"/>
                  <a:gd name="T70" fmla="*/ 112 w 207"/>
                  <a:gd name="T71" fmla="*/ 428 h 448"/>
                  <a:gd name="T72" fmla="*/ 112 w 207"/>
                  <a:gd name="T73" fmla="*/ 448 h 448"/>
                  <a:gd name="T74" fmla="*/ 122 w 207"/>
                  <a:gd name="T75" fmla="*/ 446 h 448"/>
                  <a:gd name="T76" fmla="*/ 133 w 207"/>
                  <a:gd name="T77" fmla="*/ 444 h 448"/>
                  <a:gd name="T78" fmla="*/ 134 w 207"/>
                  <a:gd name="T79" fmla="*/ 435 h 448"/>
                  <a:gd name="T80" fmla="*/ 129 w 207"/>
                  <a:gd name="T81" fmla="*/ 419 h 448"/>
                  <a:gd name="T82" fmla="*/ 141 w 207"/>
                  <a:gd name="T83" fmla="*/ 345 h 448"/>
                  <a:gd name="T84" fmla="*/ 142 w 207"/>
                  <a:gd name="T85" fmla="*/ 322 h 448"/>
                  <a:gd name="T86" fmla="*/ 155 w 207"/>
                  <a:gd name="T87" fmla="*/ 244 h 448"/>
                  <a:gd name="T88" fmla="*/ 146 w 207"/>
                  <a:gd name="T89" fmla="*/ 213 h 448"/>
                  <a:gd name="T90" fmla="*/ 152 w 207"/>
                  <a:gd name="T91" fmla="*/ 161 h 448"/>
                  <a:gd name="T92" fmla="*/ 157 w 207"/>
                  <a:gd name="T93" fmla="*/ 162 h 448"/>
                  <a:gd name="T94" fmla="*/ 168 w 207"/>
                  <a:gd name="T95" fmla="*/ 204 h 448"/>
                  <a:gd name="T96" fmla="*/ 176 w 207"/>
                  <a:gd name="T97" fmla="*/ 236 h 448"/>
                  <a:gd name="T98" fmla="*/ 182 w 207"/>
                  <a:gd name="T99" fmla="*/ 259 h 448"/>
                  <a:gd name="T100" fmla="*/ 189 w 207"/>
                  <a:gd name="T101" fmla="*/ 262 h 448"/>
                  <a:gd name="T102" fmla="*/ 195 w 207"/>
                  <a:gd name="T103" fmla="*/ 261 h 448"/>
                  <a:gd name="T104" fmla="*/ 200 w 207"/>
                  <a:gd name="T105" fmla="*/ 244 h 448"/>
                  <a:gd name="T106" fmla="*/ 207 w 207"/>
                  <a:gd name="T107" fmla="*/ 250 h 448"/>
                  <a:gd name="T108" fmla="*/ 200 w 207"/>
                  <a:gd name="T109" fmla="*/ 229 h 448"/>
                  <a:gd name="T110" fmla="*/ 187 w 207"/>
                  <a:gd name="T111" fmla="*/ 180 h 448"/>
                  <a:gd name="T112" fmla="*/ 181 w 207"/>
                  <a:gd name="T113" fmla="*/ 122 h 448"/>
                  <a:gd name="T114" fmla="*/ 176 w 207"/>
                  <a:gd name="T115" fmla="*/ 93 h 448"/>
                  <a:gd name="T116" fmla="*/ 142 w 207"/>
                  <a:gd name="T117" fmla="*/ 79 h 448"/>
                  <a:gd name="T118" fmla="*/ 129 w 207"/>
                  <a:gd name="T119" fmla="*/ 54 h 448"/>
                  <a:gd name="T120" fmla="*/ 138 w 207"/>
                  <a:gd name="T121" fmla="*/ 36 h 448"/>
                  <a:gd name="T122" fmla="*/ 139 w 207"/>
                  <a:gd name="T123" fmla="*/ 18 h 448"/>
                  <a:gd name="T124" fmla="*/ 116 w 207"/>
                  <a:gd name="T125" fmla="*/ 0 h 4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207" h="448">
                    <a:moveTo>
                      <a:pt x="106" y="0"/>
                    </a:moveTo>
                    <a:lnTo>
                      <a:pt x="101" y="0"/>
                    </a:lnTo>
                    <a:lnTo>
                      <a:pt x="97" y="1"/>
                    </a:lnTo>
                    <a:lnTo>
                      <a:pt x="91" y="3"/>
                    </a:lnTo>
                    <a:lnTo>
                      <a:pt x="84" y="5"/>
                    </a:lnTo>
                    <a:lnTo>
                      <a:pt x="81" y="7"/>
                    </a:lnTo>
                    <a:lnTo>
                      <a:pt x="77" y="10"/>
                    </a:lnTo>
                    <a:lnTo>
                      <a:pt x="75" y="14"/>
                    </a:lnTo>
                    <a:lnTo>
                      <a:pt x="73" y="18"/>
                    </a:lnTo>
                    <a:lnTo>
                      <a:pt x="73" y="25"/>
                    </a:lnTo>
                    <a:lnTo>
                      <a:pt x="73" y="28"/>
                    </a:lnTo>
                    <a:lnTo>
                      <a:pt x="75" y="31"/>
                    </a:lnTo>
                    <a:lnTo>
                      <a:pt x="75" y="33"/>
                    </a:lnTo>
                    <a:lnTo>
                      <a:pt x="74" y="35"/>
                    </a:lnTo>
                    <a:lnTo>
                      <a:pt x="74" y="36"/>
                    </a:lnTo>
                    <a:lnTo>
                      <a:pt x="74" y="38"/>
                    </a:lnTo>
                    <a:lnTo>
                      <a:pt x="78" y="41"/>
                    </a:lnTo>
                    <a:lnTo>
                      <a:pt x="80" y="44"/>
                    </a:lnTo>
                    <a:lnTo>
                      <a:pt x="81" y="47"/>
                    </a:lnTo>
                    <a:lnTo>
                      <a:pt x="82" y="51"/>
                    </a:lnTo>
                    <a:lnTo>
                      <a:pt x="83" y="53"/>
                    </a:lnTo>
                    <a:lnTo>
                      <a:pt x="84" y="56"/>
                    </a:lnTo>
                    <a:lnTo>
                      <a:pt x="84" y="64"/>
                    </a:lnTo>
                    <a:lnTo>
                      <a:pt x="84" y="71"/>
                    </a:lnTo>
                    <a:lnTo>
                      <a:pt x="79" y="73"/>
                    </a:lnTo>
                    <a:lnTo>
                      <a:pt x="71" y="77"/>
                    </a:lnTo>
                    <a:lnTo>
                      <a:pt x="65" y="80"/>
                    </a:lnTo>
                    <a:lnTo>
                      <a:pt x="57" y="83"/>
                    </a:lnTo>
                    <a:lnTo>
                      <a:pt x="45" y="85"/>
                    </a:lnTo>
                    <a:lnTo>
                      <a:pt x="43" y="86"/>
                    </a:lnTo>
                    <a:lnTo>
                      <a:pt x="40" y="87"/>
                    </a:lnTo>
                    <a:lnTo>
                      <a:pt x="33" y="93"/>
                    </a:lnTo>
                    <a:lnTo>
                      <a:pt x="31" y="96"/>
                    </a:lnTo>
                    <a:lnTo>
                      <a:pt x="29" y="100"/>
                    </a:lnTo>
                    <a:lnTo>
                      <a:pt x="27" y="105"/>
                    </a:lnTo>
                    <a:lnTo>
                      <a:pt x="27" y="110"/>
                    </a:lnTo>
                    <a:lnTo>
                      <a:pt x="28" y="116"/>
                    </a:lnTo>
                    <a:lnTo>
                      <a:pt x="29" y="122"/>
                    </a:lnTo>
                    <a:lnTo>
                      <a:pt x="28" y="129"/>
                    </a:lnTo>
                    <a:lnTo>
                      <a:pt x="26" y="138"/>
                    </a:lnTo>
                    <a:lnTo>
                      <a:pt x="26" y="146"/>
                    </a:lnTo>
                    <a:lnTo>
                      <a:pt x="25" y="165"/>
                    </a:lnTo>
                    <a:lnTo>
                      <a:pt x="24" y="175"/>
                    </a:lnTo>
                    <a:lnTo>
                      <a:pt x="23" y="181"/>
                    </a:lnTo>
                    <a:lnTo>
                      <a:pt x="20" y="190"/>
                    </a:lnTo>
                    <a:lnTo>
                      <a:pt x="18" y="202"/>
                    </a:lnTo>
                    <a:lnTo>
                      <a:pt x="16" y="213"/>
                    </a:lnTo>
                    <a:lnTo>
                      <a:pt x="14" y="223"/>
                    </a:lnTo>
                    <a:lnTo>
                      <a:pt x="13" y="224"/>
                    </a:lnTo>
                    <a:lnTo>
                      <a:pt x="12" y="224"/>
                    </a:lnTo>
                    <a:lnTo>
                      <a:pt x="9" y="225"/>
                    </a:lnTo>
                    <a:lnTo>
                      <a:pt x="7" y="227"/>
                    </a:lnTo>
                    <a:lnTo>
                      <a:pt x="5" y="229"/>
                    </a:lnTo>
                    <a:lnTo>
                      <a:pt x="3" y="233"/>
                    </a:lnTo>
                    <a:lnTo>
                      <a:pt x="2" y="235"/>
                    </a:lnTo>
                    <a:lnTo>
                      <a:pt x="1" y="238"/>
                    </a:lnTo>
                    <a:lnTo>
                      <a:pt x="0" y="244"/>
                    </a:lnTo>
                    <a:lnTo>
                      <a:pt x="0" y="246"/>
                    </a:lnTo>
                    <a:lnTo>
                      <a:pt x="0" y="248"/>
                    </a:lnTo>
                    <a:lnTo>
                      <a:pt x="3" y="248"/>
                    </a:lnTo>
                    <a:lnTo>
                      <a:pt x="5" y="247"/>
                    </a:lnTo>
                    <a:lnTo>
                      <a:pt x="6" y="244"/>
                    </a:lnTo>
                    <a:lnTo>
                      <a:pt x="7" y="242"/>
                    </a:lnTo>
                    <a:lnTo>
                      <a:pt x="8" y="241"/>
                    </a:lnTo>
                    <a:lnTo>
                      <a:pt x="6" y="245"/>
                    </a:lnTo>
                    <a:lnTo>
                      <a:pt x="6" y="249"/>
                    </a:lnTo>
                    <a:lnTo>
                      <a:pt x="7" y="257"/>
                    </a:lnTo>
                    <a:lnTo>
                      <a:pt x="7" y="258"/>
                    </a:lnTo>
                    <a:lnTo>
                      <a:pt x="9" y="258"/>
                    </a:lnTo>
                    <a:lnTo>
                      <a:pt x="11" y="258"/>
                    </a:lnTo>
                    <a:lnTo>
                      <a:pt x="11" y="259"/>
                    </a:lnTo>
                    <a:lnTo>
                      <a:pt x="14" y="260"/>
                    </a:lnTo>
                    <a:lnTo>
                      <a:pt x="15" y="259"/>
                    </a:lnTo>
                    <a:lnTo>
                      <a:pt x="15" y="258"/>
                    </a:lnTo>
                    <a:lnTo>
                      <a:pt x="15" y="259"/>
                    </a:lnTo>
                    <a:lnTo>
                      <a:pt x="17" y="259"/>
                    </a:lnTo>
                    <a:lnTo>
                      <a:pt x="18" y="259"/>
                    </a:lnTo>
                    <a:lnTo>
                      <a:pt x="20" y="258"/>
                    </a:lnTo>
                    <a:lnTo>
                      <a:pt x="20" y="258"/>
                    </a:lnTo>
                    <a:lnTo>
                      <a:pt x="21" y="258"/>
                    </a:lnTo>
                    <a:lnTo>
                      <a:pt x="22" y="258"/>
                    </a:lnTo>
                    <a:lnTo>
                      <a:pt x="24" y="257"/>
                    </a:lnTo>
                    <a:lnTo>
                      <a:pt x="25" y="256"/>
                    </a:lnTo>
                    <a:lnTo>
                      <a:pt x="26" y="252"/>
                    </a:lnTo>
                    <a:lnTo>
                      <a:pt x="27" y="247"/>
                    </a:lnTo>
                    <a:lnTo>
                      <a:pt x="29" y="243"/>
                    </a:lnTo>
                    <a:lnTo>
                      <a:pt x="31" y="239"/>
                    </a:lnTo>
                    <a:lnTo>
                      <a:pt x="32" y="234"/>
                    </a:lnTo>
                    <a:lnTo>
                      <a:pt x="32" y="230"/>
                    </a:lnTo>
                    <a:lnTo>
                      <a:pt x="32" y="227"/>
                    </a:lnTo>
                    <a:lnTo>
                      <a:pt x="34" y="224"/>
                    </a:lnTo>
                    <a:lnTo>
                      <a:pt x="36" y="220"/>
                    </a:lnTo>
                    <a:lnTo>
                      <a:pt x="42" y="201"/>
                    </a:lnTo>
                    <a:lnTo>
                      <a:pt x="49" y="182"/>
                    </a:lnTo>
                    <a:lnTo>
                      <a:pt x="50" y="175"/>
                    </a:lnTo>
                    <a:lnTo>
                      <a:pt x="51" y="167"/>
                    </a:lnTo>
                    <a:lnTo>
                      <a:pt x="52" y="159"/>
                    </a:lnTo>
                    <a:lnTo>
                      <a:pt x="54" y="153"/>
                    </a:lnTo>
                    <a:lnTo>
                      <a:pt x="55" y="147"/>
                    </a:lnTo>
                    <a:lnTo>
                      <a:pt x="54" y="133"/>
                    </a:lnTo>
                    <a:lnTo>
                      <a:pt x="55" y="140"/>
                    </a:lnTo>
                    <a:lnTo>
                      <a:pt x="55" y="147"/>
                    </a:lnTo>
                    <a:lnTo>
                      <a:pt x="58" y="161"/>
                    </a:lnTo>
                    <a:lnTo>
                      <a:pt x="62" y="175"/>
                    </a:lnTo>
                    <a:lnTo>
                      <a:pt x="62" y="181"/>
                    </a:lnTo>
                    <a:lnTo>
                      <a:pt x="61" y="191"/>
                    </a:lnTo>
                    <a:lnTo>
                      <a:pt x="58" y="207"/>
                    </a:lnTo>
                    <a:lnTo>
                      <a:pt x="58" y="210"/>
                    </a:lnTo>
                    <a:lnTo>
                      <a:pt x="59" y="213"/>
                    </a:lnTo>
                    <a:lnTo>
                      <a:pt x="58" y="211"/>
                    </a:lnTo>
                    <a:lnTo>
                      <a:pt x="56" y="215"/>
                    </a:lnTo>
                    <a:lnTo>
                      <a:pt x="54" y="221"/>
                    </a:lnTo>
                    <a:lnTo>
                      <a:pt x="52" y="230"/>
                    </a:lnTo>
                    <a:lnTo>
                      <a:pt x="51" y="238"/>
                    </a:lnTo>
                    <a:lnTo>
                      <a:pt x="51" y="244"/>
                    </a:lnTo>
                    <a:lnTo>
                      <a:pt x="51" y="259"/>
                    </a:lnTo>
                    <a:lnTo>
                      <a:pt x="53" y="279"/>
                    </a:lnTo>
                    <a:lnTo>
                      <a:pt x="56" y="298"/>
                    </a:lnTo>
                    <a:lnTo>
                      <a:pt x="58" y="306"/>
                    </a:lnTo>
                    <a:lnTo>
                      <a:pt x="60" y="313"/>
                    </a:lnTo>
                    <a:lnTo>
                      <a:pt x="64" y="323"/>
                    </a:lnTo>
                    <a:lnTo>
                      <a:pt x="66" y="327"/>
                    </a:lnTo>
                    <a:lnTo>
                      <a:pt x="67" y="330"/>
                    </a:lnTo>
                    <a:lnTo>
                      <a:pt x="68" y="331"/>
                    </a:lnTo>
                    <a:lnTo>
                      <a:pt x="68" y="332"/>
                    </a:lnTo>
                    <a:lnTo>
                      <a:pt x="67" y="335"/>
                    </a:lnTo>
                    <a:lnTo>
                      <a:pt x="65" y="345"/>
                    </a:lnTo>
                    <a:lnTo>
                      <a:pt x="66" y="353"/>
                    </a:lnTo>
                    <a:lnTo>
                      <a:pt x="68" y="371"/>
                    </a:lnTo>
                    <a:lnTo>
                      <a:pt x="72" y="390"/>
                    </a:lnTo>
                    <a:lnTo>
                      <a:pt x="79" y="415"/>
                    </a:lnTo>
                    <a:lnTo>
                      <a:pt x="79" y="417"/>
                    </a:lnTo>
                    <a:lnTo>
                      <a:pt x="78" y="420"/>
                    </a:lnTo>
                    <a:lnTo>
                      <a:pt x="77" y="424"/>
                    </a:lnTo>
                    <a:lnTo>
                      <a:pt x="78" y="426"/>
                    </a:lnTo>
                    <a:lnTo>
                      <a:pt x="78" y="428"/>
                    </a:lnTo>
                    <a:lnTo>
                      <a:pt x="75" y="433"/>
                    </a:lnTo>
                    <a:lnTo>
                      <a:pt x="71" y="437"/>
                    </a:lnTo>
                    <a:lnTo>
                      <a:pt x="70" y="440"/>
                    </a:lnTo>
                    <a:lnTo>
                      <a:pt x="70" y="443"/>
                    </a:lnTo>
                    <a:lnTo>
                      <a:pt x="72" y="443"/>
                    </a:lnTo>
                    <a:lnTo>
                      <a:pt x="73" y="443"/>
                    </a:lnTo>
                    <a:lnTo>
                      <a:pt x="74" y="444"/>
                    </a:lnTo>
                    <a:lnTo>
                      <a:pt x="75" y="444"/>
                    </a:lnTo>
                    <a:lnTo>
                      <a:pt x="77" y="444"/>
                    </a:lnTo>
                    <a:lnTo>
                      <a:pt x="79" y="445"/>
                    </a:lnTo>
                    <a:lnTo>
                      <a:pt x="81" y="445"/>
                    </a:lnTo>
                    <a:lnTo>
                      <a:pt x="83" y="446"/>
                    </a:lnTo>
                    <a:lnTo>
                      <a:pt x="85" y="446"/>
                    </a:lnTo>
                    <a:lnTo>
                      <a:pt x="88" y="446"/>
                    </a:lnTo>
                    <a:lnTo>
                      <a:pt x="88" y="446"/>
                    </a:lnTo>
                    <a:lnTo>
                      <a:pt x="88" y="446"/>
                    </a:lnTo>
                    <a:lnTo>
                      <a:pt x="90" y="447"/>
                    </a:lnTo>
                    <a:lnTo>
                      <a:pt x="92" y="448"/>
                    </a:lnTo>
                    <a:lnTo>
                      <a:pt x="94" y="448"/>
                    </a:lnTo>
                    <a:lnTo>
                      <a:pt x="97" y="447"/>
                    </a:lnTo>
                    <a:lnTo>
                      <a:pt x="98" y="445"/>
                    </a:lnTo>
                    <a:lnTo>
                      <a:pt x="98" y="443"/>
                    </a:lnTo>
                    <a:lnTo>
                      <a:pt x="95" y="429"/>
                    </a:lnTo>
                    <a:lnTo>
                      <a:pt x="95" y="426"/>
                    </a:lnTo>
                    <a:lnTo>
                      <a:pt x="95" y="423"/>
                    </a:lnTo>
                    <a:lnTo>
                      <a:pt x="95" y="417"/>
                    </a:lnTo>
                    <a:lnTo>
                      <a:pt x="94" y="412"/>
                    </a:lnTo>
                    <a:lnTo>
                      <a:pt x="94" y="404"/>
                    </a:lnTo>
                    <a:lnTo>
                      <a:pt x="95" y="396"/>
                    </a:lnTo>
                    <a:lnTo>
                      <a:pt x="97" y="384"/>
                    </a:lnTo>
                    <a:lnTo>
                      <a:pt x="98" y="376"/>
                    </a:lnTo>
                    <a:lnTo>
                      <a:pt x="98" y="366"/>
                    </a:lnTo>
                    <a:lnTo>
                      <a:pt x="98" y="347"/>
                    </a:lnTo>
                    <a:lnTo>
                      <a:pt x="98" y="341"/>
                    </a:lnTo>
                    <a:lnTo>
                      <a:pt x="96" y="336"/>
                    </a:lnTo>
                    <a:lnTo>
                      <a:pt x="94" y="332"/>
                    </a:lnTo>
                    <a:lnTo>
                      <a:pt x="94" y="332"/>
                    </a:lnTo>
                    <a:lnTo>
                      <a:pt x="94" y="332"/>
                    </a:lnTo>
                    <a:lnTo>
                      <a:pt x="95" y="330"/>
                    </a:lnTo>
                    <a:lnTo>
                      <a:pt x="96" y="327"/>
                    </a:lnTo>
                    <a:lnTo>
                      <a:pt x="96" y="321"/>
                    </a:lnTo>
                    <a:lnTo>
                      <a:pt x="96" y="315"/>
                    </a:lnTo>
                    <a:lnTo>
                      <a:pt x="96" y="309"/>
                    </a:lnTo>
                    <a:lnTo>
                      <a:pt x="96" y="304"/>
                    </a:lnTo>
                    <a:lnTo>
                      <a:pt x="98" y="293"/>
                    </a:lnTo>
                    <a:lnTo>
                      <a:pt x="100" y="280"/>
                    </a:lnTo>
                    <a:lnTo>
                      <a:pt x="101" y="267"/>
                    </a:lnTo>
                    <a:lnTo>
                      <a:pt x="101" y="257"/>
                    </a:lnTo>
                    <a:lnTo>
                      <a:pt x="101" y="253"/>
                    </a:lnTo>
                    <a:lnTo>
                      <a:pt x="101" y="252"/>
                    </a:lnTo>
                    <a:lnTo>
                      <a:pt x="103" y="251"/>
                    </a:lnTo>
                    <a:lnTo>
                      <a:pt x="103" y="251"/>
                    </a:lnTo>
                    <a:lnTo>
                      <a:pt x="104" y="252"/>
                    </a:lnTo>
                    <a:lnTo>
                      <a:pt x="105" y="253"/>
                    </a:lnTo>
                    <a:lnTo>
                      <a:pt x="105" y="257"/>
                    </a:lnTo>
                    <a:lnTo>
                      <a:pt x="105" y="267"/>
                    </a:lnTo>
                    <a:lnTo>
                      <a:pt x="106" y="280"/>
                    </a:lnTo>
                    <a:lnTo>
                      <a:pt x="108" y="293"/>
                    </a:lnTo>
                    <a:lnTo>
                      <a:pt x="110" y="303"/>
                    </a:lnTo>
                    <a:lnTo>
                      <a:pt x="110" y="309"/>
                    </a:lnTo>
                    <a:lnTo>
                      <a:pt x="110" y="315"/>
                    </a:lnTo>
                    <a:lnTo>
                      <a:pt x="110" y="321"/>
                    </a:lnTo>
                    <a:lnTo>
                      <a:pt x="110" y="327"/>
                    </a:lnTo>
                    <a:lnTo>
                      <a:pt x="111" y="330"/>
                    </a:lnTo>
                    <a:lnTo>
                      <a:pt x="111" y="332"/>
                    </a:lnTo>
                    <a:lnTo>
                      <a:pt x="112" y="332"/>
                    </a:lnTo>
                    <a:lnTo>
                      <a:pt x="112" y="332"/>
                    </a:lnTo>
                    <a:lnTo>
                      <a:pt x="110" y="336"/>
                    </a:lnTo>
                    <a:lnTo>
                      <a:pt x="108" y="341"/>
                    </a:lnTo>
                    <a:lnTo>
                      <a:pt x="108" y="346"/>
                    </a:lnTo>
                    <a:lnTo>
                      <a:pt x="109" y="365"/>
                    </a:lnTo>
                    <a:lnTo>
                      <a:pt x="111" y="384"/>
                    </a:lnTo>
                    <a:lnTo>
                      <a:pt x="113" y="397"/>
                    </a:lnTo>
                    <a:lnTo>
                      <a:pt x="113" y="403"/>
                    </a:lnTo>
                    <a:lnTo>
                      <a:pt x="113" y="409"/>
                    </a:lnTo>
                    <a:lnTo>
                      <a:pt x="112" y="415"/>
                    </a:lnTo>
                    <a:lnTo>
                      <a:pt x="111" y="420"/>
                    </a:lnTo>
                    <a:lnTo>
                      <a:pt x="111" y="423"/>
                    </a:lnTo>
                    <a:lnTo>
                      <a:pt x="112" y="426"/>
                    </a:lnTo>
                    <a:lnTo>
                      <a:pt x="112" y="428"/>
                    </a:lnTo>
                    <a:lnTo>
                      <a:pt x="112" y="431"/>
                    </a:lnTo>
                    <a:lnTo>
                      <a:pt x="110" y="437"/>
                    </a:lnTo>
                    <a:lnTo>
                      <a:pt x="109" y="443"/>
                    </a:lnTo>
                    <a:lnTo>
                      <a:pt x="109" y="445"/>
                    </a:lnTo>
                    <a:lnTo>
                      <a:pt x="110" y="447"/>
                    </a:lnTo>
                    <a:lnTo>
                      <a:pt x="112" y="448"/>
                    </a:lnTo>
                    <a:lnTo>
                      <a:pt x="115" y="448"/>
                    </a:lnTo>
                    <a:lnTo>
                      <a:pt x="117" y="447"/>
                    </a:lnTo>
                    <a:lnTo>
                      <a:pt x="118" y="446"/>
                    </a:lnTo>
                    <a:lnTo>
                      <a:pt x="119" y="446"/>
                    </a:lnTo>
                    <a:lnTo>
                      <a:pt x="119" y="446"/>
                    </a:lnTo>
                    <a:lnTo>
                      <a:pt x="122" y="446"/>
                    </a:lnTo>
                    <a:lnTo>
                      <a:pt x="124" y="445"/>
                    </a:lnTo>
                    <a:lnTo>
                      <a:pt x="126" y="445"/>
                    </a:lnTo>
                    <a:lnTo>
                      <a:pt x="128" y="445"/>
                    </a:lnTo>
                    <a:lnTo>
                      <a:pt x="130" y="444"/>
                    </a:lnTo>
                    <a:lnTo>
                      <a:pt x="132" y="444"/>
                    </a:lnTo>
                    <a:lnTo>
                      <a:pt x="133" y="444"/>
                    </a:lnTo>
                    <a:lnTo>
                      <a:pt x="134" y="443"/>
                    </a:lnTo>
                    <a:lnTo>
                      <a:pt x="135" y="443"/>
                    </a:lnTo>
                    <a:lnTo>
                      <a:pt x="137" y="442"/>
                    </a:lnTo>
                    <a:lnTo>
                      <a:pt x="137" y="440"/>
                    </a:lnTo>
                    <a:lnTo>
                      <a:pt x="135" y="437"/>
                    </a:lnTo>
                    <a:lnTo>
                      <a:pt x="134" y="435"/>
                    </a:lnTo>
                    <a:lnTo>
                      <a:pt x="133" y="433"/>
                    </a:lnTo>
                    <a:lnTo>
                      <a:pt x="132" y="430"/>
                    </a:lnTo>
                    <a:lnTo>
                      <a:pt x="131" y="427"/>
                    </a:lnTo>
                    <a:lnTo>
                      <a:pt x="131" y="425"/>
                    </a:lnTo>
                    <a:lnTo>
                      <a:pt x="130" y="421"/>
                    </a:lnTo>
                    <a:lnTo>
                      <a:pt x="129" y="419"/>
                    </a:lnTo>
                    <a:lnTo>
                      <a:pt x="129" y="417"/>
                    </a:lnTo>
                    <a:lnTo>
                      <a:pt x="135" y="395"/>
                    </a:lnTo>
                    <a:lnTo>
                      <a:pt x="137" y="384"/>
                    </a:lnTo>
                    <a:lnTo>
                      <a:pt x="138" y="372"/>
                    </a:lnTo>
                    <a:lnTo>
                      <a:pt x="140" y="353"/>
                    </a:lnTo>
                    <a:lnTo>
                      <a:pt x="141" y="345"/>
                    </a:lnTo>
                    <a:lnTo>
                      <a:pt x="139" y="335"/>
                    </a:lnTo>
                    <a:lnTo>
                      <a:pt x="138" y="332"/>
                    </a:lnTo>
                    <a:lnTo>
                      <a:pt x="138" y="330"/>
                    </a:lnTo>
                    <a:lnTo>
                      <a:pt x="138" y="329"/>
                    </a:lnTo>
                    <a:lnTo>
                      <a:pt x="140" y="327"/>
                    </a:lnTo>
                    <a:lnTo>
                      <a:pt x="142" y="322"/>
                    </a:lnTo>
                    <a:lnTo>
                      <a:pt x="146" y="313"/>
                    </a:lnTo>
                    <a:lnTo>
                      <a:pt x="148" y="306"/>
                    </a:lnTo>
                    <a:lnTo>
                      <a:pt x="150" y="298"/>
                    </a:lnTo>
                    <a:lnTo>
                      <a:pt x="153" y="278"/>
                    </a:lnTo>
                    <a:lnTo>
                      <a:pt x="154" y="259"/>
                    </a:lnTo>
                    <a:lnTo>
                      <a:pt x="155" y="244"/>
                    </a:lnTo>
                    <a:lnTo>
                      <a:pt x="155" y="238"/>
                    </a:lnTo>
                    <a:lnTo>
                      <a:pt x="154" y="230"/>
                    </a:lnTo>
                    <a:lnTo>
                      <a:pt x="151" y="220"/>
                    </a:lnTo>
                    <a:lnTo>
                      <a:pt x="150" y="215"/>
                    </a:lnTo>
                    <a:lnTo>
                      <a:pt x="147" y="210"/>
                    </a:lnTo>
                    <a:lnTo>
                      <a:pt x="146" y="213"/>
                    </a:lnTo>
                    <a:lnTo>
                      <a:pt x="147" y="210"/>
                    </a:lnTo>
                    <a:lnTo>
                      <a:pt x="148" y="207"/>
                    </a:lnTo>
                    <a:lnTo>
                      <a:pt x="147" y="191"/>
                    </a:lnTo>
                    <a:lnTo>
                      <a:pt x="147" y="181"/>
                    </a:lnTo>
                    <a:lnTo>
                      <a:pt x="148" y="175"/>
                    </a:lnTo>
                    <a:lnTo>
                      <a:pt x="152" y="161"/>
                    </a:lnTo>
                    <a:lnTo>
                      <a:pt x="155" y="147"/>
                    </a:lnTo>
                    <a:lnTo>
                      <a:pt x="155" y="140"/>
                    </a:lnTo>
                    <a:lnTo>
                      <a:pt x="155" y="133"/>
                    </a:lnTo>
                    <a:lnTo>
                      <a:pt x="155" y="142"/>
                    </a:lnTo>
                    <a:lnTo>
                      <a:pt x="156" y="152"/>
                    </a:lnTo>
                    <a:lnTo>
                      <a:pt x="157" y="162"/>
                    </a:lnTo>
                    <a:lnTo>
                      <a:pt x="160" y="170"/>
                    </a:lnTo>
                    <a:lnTo>
                      <a:pt x="161" y="175"/>
                    </a:lnTo>
                    <a:lnTo>
                      <a:pt x="161" y="180"/>
                    </a:lnTo>
                    <a:lnTo>
                      <a:pt x="161" y="183"/>
                    </a:lnTo>
                    <a:lnTo>
                      <a:pt x="161" y="185"/>
                    </a:lnTo>
                    <a:lnTo>
                      <a:pt x="168" y="204"/>
                    </a:lnTo>
                    <a:lnTo>
                      <a:pt x="172" y="215"/>
                    </a:lnTo>
                    <a:lnTo>
                      <a:pt x="175" y="224"/>
                    </a:lnTo>
                    <a:lnTo>
                      <a:pt x="176" y="226"/>
                    </a:lnTo>
                    <a:lnTo>
                      <a:pt x="177" y="228"/>
                    </a:lnTo>
                    <a:lnTo>
                      <a:pt x="177" y="231"/>
                    </a:lnTo>
                    <a:lnTo>
                      <a:pt x="176" y="236"/>
                    </a:lnTo>
                    <a:lnTo>
                      <a:pt x="177" y="241"/>
                    </a:lnTo>
                    <a:lnTo>
                      <a:pt x="178" y="245"/>
                    </a:lnTo>
                    <a:lnTo>
                      <a:pt x="179" y="249"/>
                    </a:lnTo>
                    <a:lnTo>
                      <a:pt x="180" y="254"/>
                    </a:lnTo>
                    <a:lnTo>
                      <a:pt x="181" y="258"/>
                    </a:lnTo>
                    <a:lnTo>
                      <a:pt x="182" y="259"/>
                    </a:lnTo>
                    <a:lnTo>
                      <a:pt x="184" y="260"/>
                    </a:lnTo>
                    <a:lnTo>
                      <a:pt x="185" y="261"/>
                    </a:lnTo>
                    <a:lnTo>
                      <a:pt x="186" y="261"/>
                    </a:lnTo>
                    <a:lnTo>
                      <a:pt x="187" y="260"/>
                    </a:lnTo>
                    <a:lnTo>
                      <a:pt x="188" y="261"/>
                    </a:lnTo>
                    <a:lnTo>
                      <a:pt x="189" y="262"/>
                    </a:lnTo>
                    <a:lnTo>
                      <a:pt x="191" y="261"/>
                    </a:lnTo>
                    <a:lnTo>
                      <a:pt x="191" y="261"/>
                    </a:lnTo>
                    <a:lnTo>
                      <a:pt x="191" y="261"/>
                    </a:lnTo>
                    <a:lnTo>
                      <a:pt x="193" y="262"/>
                    </a:lnTo>
                    <a:lnTo>
                      <a:pt x="195" y="262"/>
                    </a:lnTo>
                    <a:lnTo>
                      <a:pt x="195" y="261"/>
                    </a:lnTo>
                    <a:lnTo>
                      <a:pt x="197" y="261"/>
                    </a:lnTo>
                    <a:lnTo>
                      <a:pt x="199" y="261"/>
                    </a:lnTo>
                    <a:lnTo>
                      <a:pt x="200" y="260"/>
                    </a:lnTo>
                    <a:lnTo>
                      <a:pt x="201" y="252"/>
                    </a:lnTo>
                    <a:lnTo>
                      <a:pt x="201" y="248"/>
                    </a:lnTo>
                    <a:lnTo>
                      <a:pt x="200" y="244"/>
                    </a:lnTo>
                    <a:lnTo>
                      <a:pt x="200" y="246"/>
                    </a:lnTo>
                    <a:lnTo>
                      <a:pt x="201" y="247"/>
                    </a:lnTo>
                    <a:lnTo>
                      <a:pt x="202" y="250"/>
                    </a:lnTo>
                    <a:lnTo>
                      <a:pt x="204" y="252"/>
                    </a:lnTo>
                    <a:lnTo>
                      <a:pt x="206" y="252"/>
                    </a:lnTo>
                    <a:lnTo>
                      <a:pt x="207" y="250"/>
                    </a:lnTo>
                    <a:lnTo>
                      <a:pt x="207" y="247"/>
                    </a:lnTo>
                    <a:lnTo>
                      <a:pt x="206" y="241"/>
                    </a:lnTo>
                    <a:lnTo>
                      <a:pt x="205" y="237"/>
                    </a:lnTo>
                    <a:lnTo>
                      <a:pt x="203" y="232"/>
                    </a:lnTo>
                    <a:lnTo>
                      <a:pt x="202" y="230"/>
                    </a:lnTo>
                    <a:lnTo>
                      <a:pt x="200" y="229"/>
                    </a:lnTo>
                    <a:lnTo>
                      <a:pt x="197" y="227"/>
                    </a:lnTo>
                    <a:lnTo>
                      <a:pt x="195" y="226"/>
                    </a:lnTo>
                    <a:lnTo>
                      <a:pt x="193" y="215"/>
                    </a:lnTo>
                    <a:lnTo>
                      <a:pt x="192" y="203"/>
                    </a:lnTo>
                    <a:lnTo>
                      <a:pt x="190" y="190"/>
                    </a:lnTo>
                    <a:lnTo>
                      <a:pt x="187" y="180"/>
                    </a:lnTo>
                    <a:lnTo>
                      <a:pt x="186" y="172"/>
                    </a:lnTo>
                    <a:lnTo>
                      <a:pt x="185" y="163"/>
                    </a:lnTo>
                    <a:lnTo>
                      <a:pt x="184" y="146"/>
                    </a:lnTo>
                    <a:lnTo>
                      <a:pt x="183" y="139"/>
                    </a:lnTo>
                    <a:lnTo>
                      <a:pt x="181" y="129"/>
                    </a:lnTo>
                    <a:lnTo>
                      <a:pt x="181" y="122"/>
                    </a:lnTo>
                    <a:lnTo>
                      <a:pt x="182" y="116"/>
                    </a:lnTo>
                    <a:lnTo>
                      <a:pt x="182" y="110"/>
                    </a:lnTo>
                    <a:lnTo>
                      <a:pt x="182" y="105"/>
                    </a:lnTo>
                    <a:lnTo>
                      <a:pt x="181" y="100"/>
                    </a:lnTo>
                    <a:lnTo>
                      <a:pt x="179" y="96"/>
                    </a:lnTo>
                    <a:lnTo>
                      <a:pt x="176" y="93"/>
                    </a:lnTo>
                    <a:lnTo>
                      <a:pt x="169" y="88"/>
                    </a:lnTo>
                    <a:lnTo>
                      <a:pt x="167" y="86"/>
                    </a:lnTo>
                    <a:lnTo>
                      <a:pt x="164" y="85"/>
                    </a:lnTo>
                    <a:lnTo>
                      <a:pt x="157" y="84"/>
                    </a:lnTo>
                    <a:lnTo>
                      <a:pt x="152" y="83"/>
                    </a:lnTo>
                    <a:lnTo>
                      <a:pt x="142" y="79"/>
                    </a:lnTo>
                    <a:lnTo>
                      <a:pt x="135" y="75"/>
                    </a:lnTo>
                    <a:lnTo>
                      <a:pt x="128" y="71"/>
                    </a:lnTo>
                    <a:lnTo>
                      <a:pt x="129" y="63"/>
                    </a:lnTo>
                    <a:lnTo>
                      <a:pt x="129" y="59"/>
                    </a:lnTo>
                    <a:lnTo>
                      <a:pt x="129" y="55"/>
                    </a:lnTo>
                    <a:lnTo>
                      <a:pt x="129" y="54"/>
                    </a:lnTo>
                    <a:lnTo>
                      <a:pt x="130" y="53"/>
                    </a:lnTo>
                    <a:lnTo>
                      <a:pt x="132" y="50"/>
                    </a:lnTo>
                    <a:lnTo>
                      <a:pt x="133" y="47"/>
                    </a:lnTo>
                    <a:lnTo>
                      <a:pt x="134" y="44"/>
                    </a:lnTo>
                    <a:lnTo>
                      <a:pt x="135" y="40"/>
                    </a:lnTo>
                    <a:lnTo>
                      <a:pt x="138" y="36"/>
                    </a:lnTo>
                    <a:lnTo>
                      <a:pt x="139" y="34"/>
                    </a:lnTo>
                    <a:lnTo>
                      <a:pt x="138" y="32"/>
                    </a:lnTo>
                    <a:lnTo>
                      <a:pt x="138" y="30"/>
                    </a:lnTo>
                    <a:lnTo>
                      <a:pt x="140" y="27"/>
                    </a:lnTo>
                    <a:lnTo>
                      <a:pt x="140" y="24"/>
                    </a:lnTo>
                    <a:lnTo>
                      <a:pt x="139" y="18"/>
                    </a:lnTo>
                    <a:lnTo>
                      <a:pt x="138" y="14"/>
                    </a:lnTo>
                    <a:lnTo>
                      <a:pt x="135" y="10"/>
                    </a:lnTo>
                    <a:lnTo>
                      <a:pt x="132" y="6"/>
                    </a:lnTo>
                    <a:lnTo>
                      <a:pt x="128" y="5"/>
                    </a:lnTo>
                    <a:lnTo>
                      <a:pt x="122" y="2"/>
                    </a:lnTo>
                    <a:lnTo>
                      <a:pt x="116" y="0"/>
                    </a:lnTo>
                    <a:lnTo>
                      <a:pt x="111" y="0"/>
                    </a:ln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8" name="Freeform 13"/>
              <p:cNvSpPr>
                <a:spLocks/>
              </p:cNvSpPr>
              <p:nvPr/>
            </p:nvSpPr>
            <p:spPr bwMode="auto">
              <a:xfrm>
                <a:off x="3967" y="1647"/>
                <a:ext cx="207" cy="448"/>
              </a:xfrm>
              <a:custGeom>
                <a:avLst/>
                <a:gdLst>
                  <a:gd name="T0" fmla="*/ 81 w 207"/>
                  <a:gd name="T1" fmla="*/ 7 h 448"/>
                  <a:gd name="T2" fmla="*/ 75 w 207"/>
                  <a:gd name="T3" fmla="*/ 31 h 448"/>
                  <a:gd name="T4" fmla="*/ 80 w 207"/>
                  <a:gd name="T5" fmla="*/ 44 h 448"/>
                  <a:gd name="T6" fmla="*/ 84 w 207"/>
                  <a:gd name="T7" fmla="*/ 71 h 448"/>
                  <a:gd name="T8" fmla="*/ 43 w 207"/>
                  <a:gd name="T9" fmla="*/ 86 h 448"/>
                  <a:gd name="T10" fmla="*/ 27 w 207"/>
                  <a:gd name="T11" fmla="*/ 110 h 448"/>
                  <a:gd name="T12" fmla="*/ 25 w 207"/>
                  <a:gd name="T13" fmla="*/ 165 h 448"/>
                  <a:gd name="T14" fmla="*/ 14 w 207"/>
                  <a:gd name="T15" fmla="*/ 223 h 448"/>
                  <a:gd name="T16" fmla="*/ 3 w 207"/>
                  <a:gd name="T17" fmla="*/ 233 h 448"/>
                  <a:gd name="T18" fmla="*/ 3 w 207"/>
                  <a:gd name="T19" fmla="*/ 248 h 448"/>
                  <a:gd name="T20" fmla="*/ 6 w 207"/>
                  <a:gd name="T21" fmla="*/ 249 h 448"/>
                  <a:gd name="T22" fmla="*/ 14 w 207"/>
                  <a:gd name="T23" fmla="*/ 260 h 448"/>
                  <a:gd name="T24" fmla="*/ 20 w 207"/>
                  <a:gd name="T25" fmla="*/ 258 h 448"/>
                  <a:gd name="T26" fmla="*/ 26 w 207"/>
                  <a:gd name="T27" fmla="*/ 252 h 448"/>
                  <a:gd name="T28" fmla="*/ 32 w 207"/>
                  <a:gd name="T29" fmla="*/ 227 h 448"/>
                  <a:gd name="T30" fmla="*/ 51 w 207"/>
                  <a:gd name="T31" fmla="*/ 167 h 448"/>
                  <a:gd name="T32" fmla="*/ 55 w 207"/>
                  <a:gd name="T33" fmla="*/ 147 h 448"/>
                  <a:gd name="T34" fmla="*/ 58 w 207"/>
                  <a:gd name="T35" fmla="*/ 210 h 448"/>
                  <a:gd name="T36" fmla="*/ 51 w 207"/>
                  <a:gd name="T37" fmla="*/ 238 h 448"/>
                  <a:gd name="T38" fmla="*/ 60 w 207"/>
                  <a:gd name="T39" fmla="*/ 313 h 448"/>
                  <a:gd name="T40" fmla="*/ 67 w 207"/>
                  <a:gd name="T41" fmla="*/ 335 h 448"/>
                  <a:gd name="T42" fmla="*/ 79 w 207"/>
                  <a:gd name="T43" fmla="*/ 417 h 448"/>
                  <a:gd name="T44" fmla="*/ 71 w 207"/>
                  <a:gd name="T45" fmla="*/ 437 h 448"/>
                  <a:gd name="T46" fmla="*/ 75 w 207"/>
                  <a:gd name="T47" fmla="*/ 444 h 448"/>
                  <a:gd name="T48" fmla="*/ 88 w 207"/>
                  <a:gd name="T49" fmla="*/ 446 h 448"/>
                  <a:gd name="T50" fmla="*/ 97 w 207"/>
                  <a:gd name="T51" fmla="*/ 447 h 448"/>
                  <a:gd name="T52" fmla="*/ 95 w 207"/>
                  <a:gd name="T53" fmla="*/ 417 h 448"/>
                  <a:gd name="T54" fmla="*/ 98 w 207"/>
                  <a:gd name="T55" fmla="*/ 366 h 448"/>
                  <a:gd name="T56" fmla="*/ 94 w 207"/>
                  <a:gd name="T57" fmla="*/ 332 h 448"/>
                  <a:gd name="T58" fmla="*/ 96 w 207"/>
                  <a:gd name="T59" fmla="*/ 304 h 448"/>
                  <a:gd name="T60" fmla="*/ 101 w 207"/>
                  <a:gd name="T61" fmla="*/ 252 h 448"/>
                  <a:gd name="T62" fmla="*/ 105 w 207"/>
                  <a:gd name="T63" fmla="*/ 267 h 448"/>
                  <a:gd name="T64" fmla="*/ 110 w 207"/>
                  <a:gd name="T65" fmla="*/ 321 h 448"/>
                  <a:gd name="T66" fmla="*/ 110 w 207"/>
                  <a:gd name="T67" fmla="*/ 336 h 448"/>
                  <a:gd name="T68" fmla="*/ 113 w 207"/>
                  <a:gd name="T69" fmla="*/ 403 h 448"/>
                  <a:gd name="T70" fmla="*/ 112 w 207"/>
                  <a:gd name="T71" fmla="*/ 428 h 448"/>
                  <a:gd name="T72" fmla="*/ 112 w 207"/>
                  <a:gd name="T73" fmla="*/ 448 h 448"/>
                  <a:gd name="T74" fmla="*/ 122 w 207"/>
                  <a:gd name="T75" fmla="*/ 446 h 448"/>
                  <a:gd name="T76" fmla="*/ 133 w 207"/>
                  <a:gd name="T77" fmla="*/ 444 h 448"/>
                  <a:gd name="T78" fmla="*/ 134 w 207"/>
                  <a:gd name="T79" fmla="*/ 435 h 448"/>
                  <a:gd name="T80" fmla="*/ 129 w 207"/>
                  <a:gd name="T81" fmla="*/ 419 h 448"/>
                  <a:gd name="T82" fmla="*/ 141 w 207"/>
                  <a:gd name="T83" fmla="*/ 345 h 448"/>
                  <a:gd name="T84" fmla="*/ 142 w 207"/>
                  <a:gd name="T85" fmla="*/ 322 h 448"/>
                  <a:gd name="T86" fmla="*/ 155 w 207"/>
                  <a:gd name="T87" fmla="*/ 244 h 448"/>
                  <a:gd name="T88" fmla="*/ 146 w 207"/>
                  <a:gd name="T89" fmla="*/ 213 h 448"/>
                  <a:gd name="T90" fmla="*/ 152 w 207"/>
                  <a:gd name="T91" fmla="*/ 161 h 448"/>
                  <a:gd name="T92" fmla="*/ 157 w 207"/>
                  <a:gd name="T93" fmla="*/ 162 h 448"/>
                  <a:gd name="T94" fmla="*/ 168 w 207"/>
                  <a:gd name="T95" fmla="*/ 204 h 448"/>
                  <a:gd name="T96" fmla="*/ 176 w 207"/>
                  <a:gd name="T97" fmla="*/ 236 h 448"/>
                  <a:gd name="T98" fmla="*/ 182 w 207"/>
                  <a:gd name="T99" fmla="*/ 259 h 448"/>
                  <a:gd name="T100" fmla="*/ 189 w 207"/>
                  <a:gd name="T101" fmla="*/ 262 h 448"/>
                  <a:gd name="T102" fmla="*/ 195 w 207"/>
                  <a:gd name="T103" fmla="*/ 261 h 448"/>
                  <a:gd name="T104" fmla="*/ 200 w 207"/>
                  <a:gd name="T105" fmla="*/ 244 h 448"/>
                  <a:gd name="T106" fmla="*/ 207 w 207"/>
                  <a:gd name="T107" fmla="*/ 250 h 448"/>
                  <a:gd name="T108" fmla="*/ 200 w 207"/>
                  <a:gd name="T109" fmla="*/ 229 h 448"/>
                  <a:gd name="T110" fmla="*/ 187 w 207"/>
                  <a:gd name="T111" fmla="*/ 180 h 448"/>
                  <a:gd name="T112" fmla="*/ 181 w 207"/>
                  <a:gd name="T113" fmla="*/ 122 h 448"/>
                  <a:gd name="T114" fmla="*/ 176 w 207"/>
                  <a:gd name="T115" fmla="*/ 93 h 448"/>
                  <a:gd name="T116" fmla="*/ 142 w 207"/>
                  <a:gd name="T117" fmla="*/ 79 h 448"/>
                  <a:gd name="T118" fmla="*/ 129 w 207"/>
                  <a:gd name="T119" fmla="*/ 54 h 448"/>
                  <a:gd name="T120" fmla="*/ 138 w 207"/>
                  <a:gd name="T121" fmla="*/ 36 h 448"/>
                  <a:gd name="T122" fmla="*/ 139 w 207"/>
                  <a:gd name="T123" fmla="*/ 18 h 448"/>
                  <a:gd name="T124" fmla="*/ 116 w 207"/>
                  <a:gd name="T125" fmla="*/ 0 h 4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207" h="448">
                    <a:moveTo>
                      <a:pt x="106" y="0"/>
                    </a:moveTo>
                    <a:lnTo>
                      <a:pt x="101" y="0"/>
                    </a:lnTo>
                    <a:lnTo>
                      <a:pt x="97" y="1"/>
                    </a:lnTo>
                    <a:lnTo>
                      <a:pt x="91" y="3"/>
                    </a:lnTo>
                    <a:lnTo>
                      <a:pt x="84" y="5"/>
                    </a:lnTo>
                    <a:lnTo>
                      <a:pt x="81" y="7"/>
                    </a:lnTo>
                    <a:lnTo>
                      <a:pt x="77" y="10"/>
                    </a:lnTo>
                    <a:lnTo>
                      <a:pt x="75" y="14"/>
                    </a:lnTo>
                    <a:lnTo>
                      <a:pt x="73" y="18"/>
                    </a:lnTo>
                    <a:lnTo>
                      <a:pt x="73" y="25"/>
                    </a:lnTo>
                    <a:lnTo>
                      <a:pt x="73" y="28"/>
                    </a:lnTo>
                    <a:lnTo>
                      <a:pt x="75" y="31"/>
                    </a:lnTo>
                    <a:lnTo>
                      <a:pt x="75" y="33"/>
                    </a:lnTo>
                    <a:lnTo>
                      <a:pt x="74" y="35"/>
                    </a:lnTo>
                    <a:lnTo>
                      <a:pt x="74" y="36"/>
                    </a:lnTo>
                    <a:lnTo>
                      <a:pt x="74" y="38"/>
                    </a:lnTo>
                    <a:lnTo>
                      <a:pt x="78" y="41"/>
                    </a:lnTo>
                    <a:lnTo>
                      <a:pt x="80" y="44"/>
                    </a:lnTo>
                    <a:lnTo>
                      <a:pt x="81" y="47"/>
                    </a:lnTo>
                    <a:lnTo>
                      <a:pt x="82" y="51"/>
                    </a:lnTo>
                    <a:lnTo>
                      <a:pt x="83" y="53"/>
                    </a:lnTo>
                    <a:lnTo>
                      <a:pt x="84" y="56"/>
                    </a:lnTo>
                    <a:lnTo>
                      <a:pt x="84" y="64"/>
                    </a:lnTo>
                    <a:lnTo>
                      <a:pt x="84" y="71"/>
                    </a:lnTo>
                    <a:lnTo>
                      <a:pt x="79" y="73"/>
                    </a:lnTo>
                    <a:lnTo>
                      <a:pt x="71" y="77"/>
                    </a:lnTo>
                    <a:lnTo>
                      <a:pt x="65" y="80"/>
                    </a:lnTo>
                    <a:lnTo>
                      <a:pt x="57" y="83"/>
                    </a:lnTo>
                    <a:lnTo>
                      <a:pt x="45" y="85"/>
                    </a:lnTo>
                    <a:lnTo>
                      <a:pt x="43" y="86"/>
                    </a:lnTo>
                    <a:lnTo>
                      <a:pt x="40" y="87"/>
                    </a:lnTo>
                    <a:lnTo>
                      <a:pt x="33" y="93"/>
                    </a:lnTo>
                    <a:lnTo>
                      <a:pt x="31" y="96"/>
                    </a:lnTo>
                    <a:lnTo>
                      <a:pt x="29" y="100"/>
                    </a:lnTo>
                    <a:lnTo>
                      <a:pt x="27" y="105"/>
                    </a:lnTo>
                    <a:lnTo>
                      <a:pt x="27" y="110"/>
                    </a:lnTo>
                    <a:lnTo>
                      <a:pt x="28" y="116"/>
                    </a:lnTo>
                    <a:lnTo>
                      <a:pt x="29" y="122"/>
                    </a:lnTo>
                    <a:lnTo>
                      <a:pt x="28" y="129"/>
                    </a:lnTo>
                    <a:lnTo>
                      <a:pt x="26" y="138"/>
                    </a:lnTo>
                    <a:lnTo>
                      <a:pt x="26" y="146"/>
                    </a:lnTo>
                    <a:lnTo>
                      <a:pt x="25" y="165"/>
                    </a:lnTo>
                    <a:lnTo>
                      <a:pt x="24" y="175"/>
                    </a:lnTo>
                    <a:lnTo>
                      <a:pt x="23" y="181"/>
                    </a:lnTo>
                    <a:lnTo>
                      <a:pt x="20" y="190"/>
                    </a:lnTo>
                    <a:lnTo>
                      <a:pt x="18" y="202"/>
                    </a:lnTo>
                    <a:lnTo>
                      <a:pt x="16" y="213"/>
                    </a:lnTo>
                    <a:lnTo>
                      <a:pt x="14" y="223"/>
                    </a:lnTo>
                    <a:lnTo>
                      <a:pt x="13" y="224"/>
                    </a:lnTo>
                    <a:lnTo>
                      <a:pt x="12" y="224"/>
                    </a:lnTo>
                    <a:lnTo>
                      <a:pt x="9" y="225"/>
                    </a:lnTo>
                    <a:lnTo>
                      <a:pt x="7" y="227"/>
                    </a:lnTo>
                    <a:lnTo>
                      <a:pt x="5" y="229"/>
                    </a:lnTo>
                    <a:lnTo>
                      <a:pt x="3" y="233"/>
                    </a:lnTo>
                    <a:lnTo>
                      <a:pt x="2" y="235"/>
                    </a:lnTo>
                    <a:lnTo>
                      <a:pt x="1" y="238"/>
                    </a:lnTo>
                    <a:lnTo>
                      <a:pt x="0" y="244"/>
                    </a:lnTo>
                    <a:lnTo>
                      <a:pt x="0" y="246"/>
                    </a:lnTo>
                    <a:lnTo>
                      <a:pt x="0" y="248"/>
                    </a:lnTo>
                    <a:lnTo>
                      <a:pt x="3" y="248"/>
                    </a:lnTo>
                    <a:lnTo>
                      <a:pt x="5" y="247"/>
                    </a:lnTo>
                    <a:lnTo>
                      <a:pt x="6" y="244"/>
                    </a:lnTo>
                    <a:lnTo>
                      <a:pt x="7" y="242"/>
                    </a:lnTo>
                    <a:lnTo>
                      <a:pt x="8" y="241"/>
                    </a:lnTo>
                    <a:lnTo>
                      <a:pt x="6" y="245"/>
                    </a:lnTo>
                    <a:lnTo>
                      <a:pt x="6" y="249"/>
                    </a:lnTo>
                    <a:lnTo>
                      <a:pt x="7" y="257"/>
                    </a:lnTo>
                    <a:lnTo>
                      <a:pt x="7" y="258"/>
                    </a:lnTo>
                    <a:lnTo>
                      <a:pt x="9" y="258"/>
                    </a:lnTo>
                    <a:lnTo>
                      <a:pt x="11" y="258"/>
                    </a:lnTo>
                    <a:lnTo>
                      <a:pt x="11" y="259"/>
                    </a:lnTo>
                    <a:lnTo>
                      <a:pt x="14" y="260"/>
                    </a:lnTo>
                    <a:lnTo>
                      <a:pt x="15" y="259"/>
                    </a:lnTo>
                    <a:lnTo>
                      <a:pt x="15" y="258"/>
                    </a:lnTo>
                    <a:lnTo>
                      <a:pt x="15" y="259"/>
                    </a:lnTo>
                    <a:lnTo>
                      <a:pt x="17" y="259"/>
                    </a:lnTo>
                    <a:lnTo>
                      <a:pt x="18" y="259"/>
                    </a:lnTo>
                    <a:lnTo>
                      <a:pt x="20" y="258"/>
                    </a:lnTo>
                    <a:lnTo>
                      <a:pt x="20" y="258"/>
                    </a:lnTo>
                    <a:lnTo>
                      <a:pt x="21" y="258"/>
                    </a:lnTo>
                    <a:lnTo>
                      <a:pt x="22" y="258"/>
                    </a:lnTo>
                    <a:lnTo>
                      <a:pt x="24" y="257"/>
                    </a:lnTo>
                    <a:lnTo>
                      <a:pt x="25" y="256"/>
                    </a:lnTo>
                    <a:lnTo>
                      <a:pt x="26" y="252"/>
                    </a:lnTo>
                    <a:lnTo>
                      <a:pt x="27" y="247"/>
                    </a:lnTo>
                    <a:lnTo>
                      <a:pt x="29" y="243"/>
                    </a:lnTo>
                    <a:lnTo>
                      <a:pt x="31" y="239"/>
                    </a:lnTo>
                    <a:lnTo>
                      <a:pt x="32" y="234"/>
                    </a:lnTo>
                    <a:lnTo>
                      <a:pt x="32" y="230"/>
                    </a:lnTo>
                    <a:lnTo>
                      <a:pt x="32" y="227"/>
                    </a:lnTo>
                    <a:lnTo>
                      <a:pt x="34" y="224"/>
                    </a:lnTo>
                    <a:lnTo>
                      <a:pt x="36" y="220"/>
                    </a:lnTo>
                    <a:lnTo>
                      <a:pt x="42" y="201"/>
                    </a:lnTo>
                    <a:lnTo>
                      <a:pt x="49" y="182"/>
                    </a:lnTo>
                    <a:lnTo>
                      <a:pt x="50" y="175"/>
                    </a:lnTo>
                    <a:lnTo>
                      <a:pt x="51" y="167"/>
                    </a:lnTo>
                    <a:lnTo>
                      <a:pt x="52" y="159"/>
                    </a:lnTo>
                    <a:lnTo>
                      <a:pt x="54" y="153"/>
                    </a:lnTo>
                    <a:lnTo>
                      <a:pt x="55" y="147"/>
                    </a:lnTo>
                    <a:lnTo>
                      <a:pt x="54" y="133"/>
                    </a:lnTo>
                    <a:lnTo>
                      <a:pt x="55" y="140"/>
                    </a:lnTo>
                    <a:lnTo>
                      <a:pt x="55" y="147"/>
                    </a:lnTo>
                    <a:lnTo>
                      <a:pt x="58" y="161"/>
                    </a:lnTo>
                    <a:lnTo>
                      <a:pt x="62" y="175"/>
                    </a:lnTo>
                    <a:lnTo>
                      <a:pt x="62" y="181"/>
                    </a:lnTo>
                    <a:lnTo>
                      <a:pt x="61" y="191"/>
                    </a:lnTo>
                    <a:lnTo>
                      <a:pt x="58" y="207"/>
                    </a:lnTo>
                    <a:lnTo>
                      <a:pt x="58" y="210"/>
                    </a:lnTo>
                    <a:lnTo>
                      <a:pt x="59" y="213"/>
                    </a:lnTo>
                    <a:lnTo>
                      <a:pt x="58" y="211"/>
                    </a:lnTo>
                    <a:lnTo>
                      <a:pt x="56" y="215"/>
                    </a:lnTo>
                    <a:lnTo>
                      <a:pt x="54" y="221"/>
                    </a:lnTo>
                    <a:lnTo>
                      <a:pt x="52" y="230"/>
                    </a:lnTo>
                    <a:lnTo>
                      <a:pt x="51" y="238"/>
                    </a:lnTo>
                    <a:lnTo>
                      <a:pt x="51" y="244"/>
                    </a:lnTo>
                    <a:lnTo>
                      <a:pt x="51" y="259"/>
                    </a:lnTo>
                    <a:lnTo>
                      <a:pt x="53" y="279"/>
                    </a:lnTo>
                    <a:lnTo>
                      <a:pt x="56" y="298"/>
                    </a:lnTo>
                    <a:lnTo>
                      <a:pt x="58" y="306"/>
                    </a:lnTo>
                    <a:lnTo>
                      <a:pt x="60" y="313"/>
                    </a:lnTo>
                    <a:lnTo>
                      <a:pt x="64" y="323"/>
                    </a:lnTo>
                    <a:lnTo>
                      <a:pt x="66" y="327"/>
                    </a:lnTo>
                    <a:lnTo>
                      <a:pt x="67" y="330"/>
                    </a:lnTo>
                    <a:lnTo>
                      <a:pt x="68" y="331"/>
                    </a:lnTo>
                    <a:lnTo>
                      <a:pt x="68" y="332"/>
                    </a:lnTo>
                    <a:lnTo>
                      <a:pt x="67" y="335"/>
                    </a:lnTo>
                    <a:lnTo>
                      <a:pt x="65" y="345"/>
                    </a:lnTo>
                    <a:lnTo>
                      <a:pt x="66" y="353"/>
                    </a:lnTo>
                    <a:lnTo>
                      <a:pt x="68" y="371"/>
                    </a:lnTo>
                    <a:lnTo>
                      <a:pt x="72" y="390"/>
                    </a:lnTo>
                    <a:lnTo>
                      <a:pt x="79" y="415"/>
                    </a:lnTo>
                    <a:lnTo>
                      <a:pt x="79" y="417"/>
                    </a:lnTo>
                    <a:lnTo>
                      <a:pt x="78" y="420"/>
                    </a:lnTo>
                    <a:lnTo>
                      <a:pt x="77" y="424"/>
                    </a:lnTo>
                    <a:lnTo>
                      <a:pt x="78" y="426"/>
                    </a:lnTo>
                    <a:lnTo>
                      <a:pt x="78" y="428"/>
                    </a:lnTo>
                    <a:lnTo>
                      <a:pt x="75" y="433"/>
                    </a:lnTo>
                    <a:lnTo>
                      <a:pt x="71" y="437"/>
                    </a:lnTo>
                    <a:lnTo>
                      <a:pt x="70" y="440"/>
                    </a:lnTo>
                    <a:lnTo>
                      <a:pt x="70" y="443"/>
                    </a:lnTo>
                    <a:lnTo>
                      <a:pt x="72" y="443"/>
                    </a:lnTo>
                    <a:lnTo>
                      <a:pt x="73" y="443"/>
                    </a:lnTo>
                    <a:lnTo>
                      <a:pt x="74" y="444"/>
                    </a:lnTo>
                    <a:lnTo>
                      <a:pt x="75" y="444"/>
                    </a:lnTo>
                    <a:lnTo>
                      <a:pt x="77" y="444"/>
                    </a:lnTo>
                    <a:lnTo>
                      <a:pt x="79" y="445"/>
                    </a:lnTo>
                    <a:lnTo>
                      <a:pt x="81" y="445"/>
                    </a:lnTo>
                    <a:lnTo>
                      <a:pt x="83" y="446"/>
                    </a:lnTo>
                    <a:lnTo>
                      <a:pt x="85" y="446"/>
                    </a:lnTo>
                    <a:lnTo>
                      <a:pt x="88" y="446"/>
                    </a:lnTo>
                    <a:lnTo>
                      <a:pt x="88" y="446"/>
                    </a:lnTo>
                    <a:lnTo>
                      <a:pt x="88" y="446"/>
                    </a:lnTo>
                    <a:lnTo>
                      <a:pt x="90" y="447"/>
                    </a:lnTo>
                    <a:lnTo>
                      <a:pt x="92" y="448"/>
                    </a:lnTo>
                    <a:lnTo>
                      <a:pt x="94" y="448"/>
                    </a:lnTo>
                    <a:lnTo>
                      <a:pt x="97" y="447"/>
                    </a:lnTo>
                    <a:lnTo>
                      <a:pt x="98" y="445"/>
                    </a:lnTo>
                    <a:lnTo>
                      <a:pt x="98" y="443"/>
                    </a:lnTo>
                    <a:lnTo>
                      <a:pt x="95" y="429"/>
                    </a:lnTo>
                    <a:lnTo>
                      <a:pt x="95" y="426"/>
                    </a:lnTo>
                    <a:lnTo>
                      <a:pt x="95" y="423"/>
                    </a:lnTo>
                    <a:lnTo>
                      <a:pt x="95" y="417"/>
                    </a:lnTo>
                    <a:lnTo>
                      <a:pt x="94" y="412"/>
                    </a:lnTo>
                    <a:lnTo>
                      <a:pt x="94" y="404"/>
                    </a:lnTo>
                    <a:lnTo>
                      <a:pt x="95" y="396"/>
                    </a:lnTo>
                    <a:lnTo>
                      <a:pt x="97" y="384"/>
                    </a:lnTo>
                    <a:lnTo>
                      <a:pt x="98" y="376"/>
                    </a:lnTo>
                    <a:lnTo>
                      <a:pt x="98" y="366"/>
                    </a:lnTo>
                    <a:lnTo>
                      <a:pt x="98" y="347"/>
                    </a:lnTo>
                    <a:lnTo>
                      <a:pt x="98" y="341"/>
                    </a:lnTo>
                    <a:lnTo>
                      <a:pt x="96" y="336"/>
                    </a:lnTo>
                    <a:lnTo>
                      <a:pt x="94" y="332"/>
                    </a:lnTo>
                    <a:lnTo>
                      <a:pt x="94" y="332"/>
                    </a:lnTo>
                    <a:lnTo>
                      <a:pt x="94" y="332"/>
                    </a:lnTo>
                    <a:lnTo>
                      <a:pt x="95" y="330"/>
                    </a:lnTo>
                    <a:lnTo>
                      <a:pt x="96" y="327"/>
                    </a:lnTo>
                    <a:lnTo>
                      <a:pt x="96" y="321"/>
                    </a:lnTo>
                    <a:lnTo>
                      <a:pt x="96" y="315"/>
                    </a:lnTo>
                    <a:lnTo>
                      <a:pt x="96" y="309"/>
                    </a:lnTo>
                    <a:lnTo>
                      <a:pt x="96" y="304"/>
                    </a:lnTo>
                    <a:lnTo>
                      <a:pt x="98" y="293"/>
                    </a:lnTo>
                    <a:lnTo>
                      <a:pt x="100" y="280"/>
                    </a:lnTo>
                    <a:lnTo>
                      <a:pt x="101" y="267"/>
                    </a:lnTo>
                    <a:lnTo>
                      <a:pt x="101" y="257"/>
                    </a:lnTo>
                    <a:lnTo>
                      <a:pt x="101" y="253"/>
                    </a:lnTo>
                    <a:lnTo>
                      <a:pt x="101" y="252"/>
                    </a:lnTo>
                    <a:lnTo>
                      <a:pt x="103" y="251"/>
                    </a:lnTo>
                    <a:lnTo>
                      <a:pt x="103" y="251"/>
                    </a:lnTo>
                    <a:lnTo>
                      <a:pt x="104" y="252"/>
                    </a:lnTo>
                    <a:lnTo>
                      <a:pt x="105" y="253"/>
                    </a:lnTo>
                    <a:lnTo>
                      <a:pt x="105" y="257"/>
                    </a:lnTo>
                    <a:lnTo>
                      <a:pt x="105" y="267"/>
                    </a:lnTo>
                    <a:lnTo>
                      <a:pt x="106" y="280"/>
                    </a:lnTo>
                    <a:lnTo>
                      <a:pt x="108" y="293"/>
                    </a:lnTo>
                    <a:lnTo>
                      <a:pt x="110" y="303"/>
                    </a:lnTo>
                    <a:lnTo>
                      <a:pt x="110" y="309"/>
                    </a:lnTo>
                    <a:lnTo>
                      <a:pt x="110" y="315"/>
                    </a:lnTo>
                    <a:lnTo>
                      <a:pt x="110" y="321"/>
                    </a:lnTo>
                    <a:lnTo>
                      <a:pt x="110" y="327"/>
                    </a:lnTo>
                    <a:lnTo>
                      <a:pt x="111" y="330"/>
                    </a:lnTo>
                    <a:lnTo>
                      <a:pt x="111" y="332"/>
                    </a:lnTo>
                    <a:lnTo>
                      <a:pt x="112" y="332"/>
                    </a:lnTo>
                    <a:lnTo>
                      <a:pt x="112" y="332"/>
                    </a:lnTo>
                    <a:lnTo>
                      <a:pt x="110" y="336"/>
                    </a:lnTo>
                    <a:lnTo>
                      <a:pt x="108" y="341"/>
                    </a:lnTo>
                    <a:lnTo>
                      <a:pt x="108" y="346"/>
                    </a:lnTo>
                    <a:lnTo>
                      <a:pt x="109" y="365"/>
                    </a:lnTo>
                    <a:lnTo>
                      <a:pt x="111" y="384"/>
                    </a:lnTo>
                    <a:lnTo>
                      <a:pt x="113" y="397"/>
                    </a:lnTo>
                    <a:lnTo>
                      <a:pt x="113" y="403"/>
                    </a:lnTo>
                    <a:lnTo>
                      <a:pt x="113" y="409"/>
                    </a:lnTo>
                    <a:lnTo>
                      <a:pt x="112" y="415"/>
                    </a:lnTo>
                    <a:lnTo>
                      <a:pt x="111" y="420"/>
                    </a:lnTo>
                    <a:lnTo>
                      <a:pt x="111" y="423"/>
                    </a:lnTo>
                    <a:lnTo>
                      <a:pt x="112" y="426"/>
                    </a:lnTo>
                    <a:lnTo>
                      <a:pt x="112" y="428"/>
                    </a:lnTo>
                    <a:lnTo>
                      <a:pt x="112" y="431"/>
                    </a:lnTo>
                    <a:lnTo>
                      <a:pt x="110" y="437"/>
                    </a:lnTo>
                    <a:lnTo>
                      <a:pt x="109" y="443"/>
                    </a:lnTo>
                    <a:lnTo>
                      <a:pt x="109" y="445"/>
                    </a:lnTo>
                    <a:lnTo>
                      <a:pt x="110" y="447"/>
                    </a:lnTo>
                    <a:lnTo>
                      <a:pt x="112" y="448"/>
                    </a:lnTo>
                    <a:lnTo>
                      <a:pt x="115" y="448"/>
                    </a:lnTo>
                    <a:lnTo>
                      <a:pt x="117" y="447"/>
                    </a:lnTo>
                    <a:lnTo>
                      <a:pt x="118" y="446"/>
                    </a:lnTo>
                    <a:lnTo>
                      <a:pt x="119" y="446"/>
                    </a:lnTo>
                    <a:lnTo>
                      <a:pt x="119" y="446"/>
                    </a:lnTo>
                    <a:lnTo>
                      <a:pt x="122" y="446"/>
                    </a:lnTo>
                    <a:lnTo>
                      <a:pt x="124" y="445"/>
                    </a:lnTo>
                    <a:lnTo>
                      <a:pt x="126" y="445"/>
                    </a:lnTo>
                    <a:lnTo>
                      <a:pt x="128" y="445"/>
                    </a:lnTo>
                    <a:lnTo>
                      <a:pt x="130" y="444"/>
                    </a:lnTo>
                    <a:lnTo>
                      <a:pt x="132" y="444"/>
                    </a:lnTo>
                    <a:lnTo>
                      <a:pt x="133" y="444"/>
                    </a:lnTo>
                    <a:lnTo>
                      <a:pt x="134" y="443"/>
                    </a:lnTo>
                    <a:lnTo>
                      <a:pt x="135" y="443"/>
                    </a:lnTo>
                    <a:lnTo>
                      <a:pt x="137" y="442"/>
                    </a:lnTo>
                    <a:lnTo>
                      <a:pt x="137" y="440"/>
                    </a:lnTo>
                    <a:lnTo>
                      <a:pt x="135" y="437"/>
                    </a:lnTo>
                    <a:lnTo>
                      <a:pt x="134" y="435"/>
                    </a:lnTo>
                    <a:lnTo>
                      <a:pt x="133" y="433"/>
                    </a:lnTo>
                    <a:lnTo>
                      <a:pt x="132" y="430"/>
                    </a:lnTo>
                    <a:lnTo>
                      <a:pt x="131" y="427"/>
                    </a:lnTo>
                    <a:lnTo>
                      <a:pt x="131" y="425"/>
                    </a:lnTo>
                    <a:lnTo>
                      <a:pt x="130" y="421"/>
                    </a:lnTo>
                    <a:lnTo>
                      <a:pt x="129" y="419"/>
                    </a:lnTo>
                    <a:lnTo>
                      <a:pt x="129" y="417"/>
                    </a:lnTo>
                    <a:lnTo>
                      <a:pt x="135" y="395"/>
                    </a:lnTo>
                    <a:lnTo>
                      <a:pt x="137" y="384"/>
                    </a:lnTo>
                    <a:lnTo>
                      <a:pt x="138" y="372"/>
                    </a:lnTo>
                    <a:lnTo>
                      <a:pt x="140" y="353"/>
                    </a:lnTo>
                    <a:lnTo>
                      <a:pt x="141" y="345"/>
                    </a:lnTo>
                    <a:lnTo>
                      <a:pt x="139" y="335"/>
                    </a:lnTo>
                    <a:lnTo>
                      <a:pt x="138" y="332"/>
                    </a:lnTo>
                    <a:lnTo>
                      <a:pt x="138" y="330"/>
                    </a:lnTo>
                    <a:lnTo>
                      <a:pt x="138" y="329"/>
                    </a:lnTo>
                    <a:lnTo>
                      <a:pt x="140" y="327"/>
                    </a:lnTo>
                    <a:lnTo>
                      <a:pt x="142" y="322"/>
                    </a:lnTo>
                    <a:lnTo>
                      <a:pt x="146" y="313"/>
                    </a:lnTo>
                    <a:lnTo>
                      <a:pt x="148" y="306"/>
                    </a:lnTo>
                    <a:lnTo>
                      <a:pt x="150" y="298"/>
                    </a:lnTo>
                    <a:lnTo>
                      <a:pt x="153" y="278"/>
                    </a:lnTo>
                    <a:lnTo>
                      <a:pt x="154" y="259"/>
                    </a:lnTo>
                    <a:lnTo>
                      <a:pt x="155" y="244"/>
                    </a:lnTo>
                    <a:lnTo>
                      <a:pt x="155" y="238"/>
                    </a:lnTo>
                    <a:lnTo>
                      <a:pt x="154" y="230"/>
                    </a:lnTo>
                    <a:lnTo>
                      <a:pt x="151" y="220"/>
                    </a:lnTo>
                    <a:lnTo>
                      <a:pt x="150" y="215"/>
                    </a:lnTo>
                    <a:lnTo>
                      <a:pt x="147" y="210"/>
                    </a:lnTo>
                    <a:lnTo>
                      <a:pt x="146" y="213"/>
                    </a:lnTo>
                    <a:lnTo>
                      <a:pt x="147" y="210"/>
                    </a:lnTo>
                    <a:lnTo>
                      <a:pt x="148" y="207"/>
                    </a:lnTo>
                    <a:lnTo>
                      <a:pt x="147" y="191"/>
                    </a:lnTo>
                    <a:lnTo>
                      <a:pt x="147" y="181"/>
                    </a:lnTo>
                    <a:lnTo>
                      <a:pt x="148" y="175"/>
                    </a:lnTo>
                    <a:lnTo>
                      <a:pt x="152" y="161"/>
                    </a:lnTo>
                    <a:lnTo>
                      <a:pt x="155" y="147"/>
                    </a:lnTo>
                    <a:lnTo>
                      <a:pt x="155" y="140"/>
                    </a:lnTo>
                    <a:lnTo>
                      <a:pt x="155" y="133"/>
                    </a:lnTo>
                    <a:lnTo>
                      <a:pt x="155" y="142"/>
                    </a:lnTo>
                    <a:lnTo>
                      <a:pt x="156" y="152"/>
                    </a:lnTo>
                    <a:lnTo>
                      <a:pt x="157" y="162"/>
                    </a:lnTo>
                    <a:lnTo>
                      <a:pt x="160" y="170"/>
                    </a:lnTo>
                    <a:lnTo>
                      <a:pt x="161" y="175"/>
                    </a:lnTo>
                    <a:lnTo>
                      <a:pt x="161" y="180"/>
                    </a:lnTo>
                    <a:lnTo>
                      <a:pt x="161" y="183"/>
                    </a:lnTo>
                    <a:lnTo>
                      <a:pt x="161" y="185"/>
                    </a:lnTo>
                    <a:lnTo>
                      <a:pt x="168" y="204"/>
                    </a:lnTo>
                    <a:lnTo>
                      <a:pt x="172" y="215"/>
                    </a:lnTo>
                    <a:lnTo>
                      <a:pt x="175" y="224"/>
                    </a:lnTo>
                    <a:lnTo>
                      <a:pt x="176" y="226"/>
                    </a:lnTo>
                    <a:lnTo>
                      <a:pt x="177" y="228"/>
                    </a:lnTo>
                    <a:lnTo>
                      <a:pt x="177" y="231"/>
                    </a:lnTo>
                    <a:lnTo>
                      <a:pt x="176" y="236"/>
                    </a:lnTo>
                    <a:lnTo>
                      <a:pt x="177" y="241"/>
                    </a:lnTo>
                    <a:lnTo>
                      <a:pt x="178" y="245"/>
                    </a:lnTo>
                    <a:lnTo>
                      <a:pt x="179" y="249"/>
                    </a:lnTo>
                    <a:lnTo>
                      <a:pt x="180" y="254"/>
                    </a:lnTo>
                    <a:lnTo>
                      <a:pt x="181" y="258"/>
                    </a:lnTo>
                    <a:lnTo>
                      <a:pt x="182" y="259"/>
                    </a:lnTo>
                    <a:lnTo>
                      <a:pt x="184" y="260"/>
                    </a:lnTo>
                    <a:lnTo>
                      <a:pt x="185" y="261"/>
                    </a:lnTo>
                    <a:lnTo>
                      <a:pt x="186" y="261"/>
                    </a:lnTo>
                    <a:lnTo>
                      <a:pt x="187" y="260"/>
                    </a:lnTo>
                    <a:lnTo>
                      <a:pt x="188" y="261"/>
                    </a:lnTo>
                    <a:lnTo>
                      <a:pt x="189" y="262"/>
                    </a:lnTo>
                    <a:lnTo>
                      <a:pt x="191" y="261"/>
                    </a:lnTo>
                    <a:lnTo>
                      <a:pt x="191" y="261"/>
                    </a:lnTo>
                    <a:lnTo>
                      <a:pt x="191" y="261"/>
                    </a:lnTo>
                    <a:lnTo>
                      <a:pt x="193" y="262"/>
                    </a:lnTo>
                    <a:lnTo>
                      <a:pt x="195" y="262"/>
                    </a:lnTo>
                    <a:lnTo>
                      <a:pt x="195" y="261"/>
                    </a:lnTo>
                    <a:lnTo>
                      <a:pt x="197" y="261"/>
                    </a:lnTo>
                    <a:lnTo>
                      <a:pt x="199" y="261"/>
                    </a:lnTo>
                    <a:lnTo>
                      <a:pt x="200" y="260"/>
                    </a:lnTo>
                    <a:lnTo>
                      <a:pt x="201" y="252"/>
                    </a:lnTo>
                    <a:lnTo>
                      <a:pt x="201" y="248"/>
                    </a:lnTo>
                    <a:lnTo>
                      <a:pt x="200" y="244"/>
                    </a:lnTo>
                    <a:lnTo>
                      <a:pt x="200" y="246"/>
                    </a:lnTo>
                    <a:lnTo>
                      <a:pt x="201" y="247"/>
                    </a:lnTo>
                    <a:lnTo>
                      <a:pt x="202" y="250"/>
                    </a:lnTo>
                    <a:lnTo>
                      <a:pt x="204" y="252"/>
                    </a:lnTo>
                    <a:lnTo>
                      <a:pt x="206" y="252"/>
                    </a:lnTo>
                    <a:lnTo>
                      <a:pt x="207" y="250"/>
                    </a:lnTo>
                    <a:lnTo>
                      <a:pt x="207" y="247"/>
                    </a:lnTo>
                    <a:lnTo>
                      <a:pt x="206" y="241"/>
                    </a:lnTo>
                    <a:lnTo>
                      <a:pt x="205" y="237"/>
                    </a:lnTo>
                    <a:lnTo>
                      <a:pt x="203" y="232"/>
                    </a:lnTo>
                    <a:lnTo>
                      <a:pt x="202" y="230"/>
                    </a:lnTo>
                    <a:lnTo>
                      <a:pt x="200" y="229"/>
                    </a:lnTo>
                    <a:lnTo>
                      <a:pt x="197" y="227"/>
                    </a:lnTo>
                    <a:lnTo>
                      <a:pt x="195" y="226"/>
                    </a:lnTo>
                    <a:lnTo>
                      <a:pt x="193" y="215"/>
                    </a:lnTo>
                    <a:lnTo>
                      <a:pt x="192" y="203"/>
                    </a:lnTo>
                    <a:lnTo>
                      <a:pt x="190" y="190"/>
                    </a:lnTo>
                    <a:lnTo>
                      <a:pt x="187" y="180"/>
                    </a:lnTo>
                    <a:lnTo>
                      <a:pt x="186" y="172"/>
                    </a:lnTo>
                    <a:lnTo>
                      <a:pt x="185" y="163"/>
                    </a:lnTo>
                    <a:lnTo>
                      <a:pt x="184" y="146"/>
                    </a:lnTo>
                    <a:lnTo>
                      <a:pt x="183" y="139"/>
                    </a:lnTo>
                    <a:lnTo>
                      <a:pt x="181" y="129"/>
                    </a:lnTo>
                    <a:lnTo>
                      <a:pt x="181" y="122"/>
                    </a:lnTo>
                    <a:lnTo>
                      <a:pt x="182" y="116"/>
                    </a:lnTo>
                    <a:lnTo>
                      <a:pt x="182" y="110"/>
                    </a:lnTo>
                    <a:lnTo>
                      <a:pt x="182" y="105"/>
                    </a:lnTo>
                    <a:lnTo>
                      <a:pt x="181" y="100"/>
                    </a:lnTo>
                    <a:lnTo>
                      <a:pt x="179" y="96"/>
                    </a:lnTo>
                    <a:lnTo>
                      <a:pt x="176" y="93"/>
                    </a:lnTo>
                    <a:lnTo>
                      <a:pt x="169" y="88"/>
                    </a:lnTo>
                    <a:lnTo>
                      <a:pt x="167" y="86"/>
                    </a:lnTo>
                    <a:lnTo>
                      <a:pt x="164" y="85"/>
                    </a:lnTo>
                    <a:lnTo>
                      <a:pt x="157" y="84"/>
                    </a:lnTo>
                    <a:lnTo>
                      <a:pt x="152" y="83"/>
                    </a:lnTo>
                    <a:lnTo>
                      <a:pt x="142" y="79"/>
                    </a:lnTo>
                    <a:lnTo>
                      <a:pt x="135" y="75"/>
                    </a:lnTo>
                    <a:lnTo>
                      <a:pt x="128" y="71"/>
                    </a:lnTo>
                    <a:lnTo>
                      <a:pt x="129" y="63"/>
                    </a:lnTo>
                    <a:lnTo>
                      <a:pt x="129" y="59"/>
                    </a:lnTo>
                    <a:lnTo>
                      <a:pt x="129" y="55"/>
                    </a:lnTo>
                    <a:lnTo>
                      <a:pt x="129" y="54"/>
                    </a:lnTo>
                    <a:lnTo>
                      <a:pt x="130" y="53"/>
                    </a:lnTo>
                    <a:lnTo>
                      <a:pt x="132" y="50"/>
                    </a:lnTo>
                    <a:lnTo>
                      <a:pt x="133" y="47"/>
                    </a:lnTo>
                    <a:lnTo>
                      <a:pt x="134" y="44"/>
                    </a:lnTo>
                    <a:lnTo>
                      <a:pt x="135" y="40"/>
                    </a:lnTo>
                    <a:lnTo>
                      <a:pt x="138" y="36"/>
                    </a:lnTo>
                    <a:lnTo>
                      <a:pt x="139" y="34"/>
                    </a:lnTo>
                    <a:lnTo>
                      <a:pt x="138" y="32"/>
                    </a:lnTo>
                    <a:lnTo>
                      <a:pt x="138" y="30"/>
                    </a:lnTo>
                    <a:lnTo>
                      <a:pt x="140" y="27"/>
                    </a:lnTo>
                    <a:lnTo>
                      <a:pt x="140" y="24"/>
                    </a:lnTo>
                    <a:lnTo>
                      <a:pt x="139" y="18"/>
                    </a:lnTo>
                    <a:lnTo>
                      <a:pt x="138" y="14"/>
                    </a:lnTo>
                    <a:lnTo>
                      <a:pt x="135" y="10"/>
                    </a:lnTo>
                    <a:lnTo>
                      <a:pt x="132" y="6"/>
                    </a:lnTo>
                    <a:lnTo>
                      <a:pt x="128" y="5"/>
                    </a:lnTo>
                    <a:lnTo>
                      <a:pt x="122" y="2"/>
                    </a:lnTo>
                    <a:lnTo>
                      <a:pt x="116" y="0"/>
                    </a:lnTo>
                    <a:lnTo>
                      <a:pt x="111" y="0"/>
                    </a:lnTo>
                    <a:lnTo>
                      <a:pt x="106" y="0"/>
                    </a:lnTo>
                  </a:path>
                </a:pathLst>
              </a:custGeom>
              <a:noFill/>
              <a:ln w="11113" cap="flat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31708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0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844550"/>
          </a:xfrm>
        </p:spPr>
        <p:txBody>
          <a:bodyPr/>
          <a:lstStyle/>
          <a:p>
            <a:pPr eaLnBrk="1" hangingPunct="1">
              <a:defRPr/>
            </a:pPr>
            <a:r>
              <a:rPr lang="pt-BR" sz="2800" b="1" dirty="0">
                <a:effectLst/>
              </a:rPr>
              <a:t>Passo 2/12: Reunir todo o equipamento necessário</a:t>
            </a:r>
            <a:endParaRPr lang="en-US" sz="2800" b="1" noProof="0" dirty="0" smtClean="0">
              <a:effectLst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78207" y="1084245"/>
            <a:ext cx="7842465" cy="3631763"/>
          </a:xfrm>
          <a:noFill/>
        </p:spPr>
        <p:txBody>
          <a:bodyPr/>
          <a:lstStyle/>
          <a:p>
            <a:pPr lvl="1" eaLnBrk="1" hangingPunct="1">
              <a:spcBef>
                <a:spcPts val="600"/>
              </a:spcBef>
              <a:spcAft>
                <a:spcPts val="600"/>
              </a:spcAft>
            </a:pPr>
            <a:r>
              <a:rPr lang="en-US" sz="2800" u="sng" dirty="0" smtClean="0"/>
              <a:t>Para a </a:t>
            </a:r>
            <a:r>
              <a:rPr lang="en-US" sz="2800" u="sng" dirty="0" err="1" smtClean="0"/>
              <a:t>higiene</a:t>
            </a:r>
            <a:r>
              <a:rPr lang="en-US" sz="2800" u="sng" dirty="0" smtClean="0"/>
              <a:t> das </a:t>
            </a:r>
            <a:r>
              <a:rPr lang="en-US" sz="2800" u="sng" dirty="0" err="1" smtClean="0"/>
              <a:t>mãos</a:t>
            </a:r>
            <a:endParaRPr lang="en-US" sz="2800" u="sng" dirty="0" smtClean="0"/>
          </a:p>
          <a:p>
            <a:pPr lvl="1" eaLnBrk="1" hangingPunct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3200" dirty="0" err="1" smtClean="0"/>
              <a:t>Utilizar</a:t>
            </a:r>
            <a:r>
              <a:rPr lang="en-US" sz="3200" dirty="0" smtClean="0"/>
              <a:t> a </a:t>
            </a:r>
            <a:r>
              <a:rPr lang="en-US" sz="3200" dirty="0" err="1" smtClean="0"/>
              <a:t>solução</a:t>
            </a:r>
            <a:r>
              <a:rPr lang="en-US" sz="3200" dirty="0" smtClean="0"/>
              <a:t> de </a:t>
            </a:r>
            <a:r>
              <a:rPr lang="en-US" sz="3200" dirty="0" err="1" smtClean="0"/>
              <a:t>cloro</a:t>
            </a:r>
            <a:r>
              <a:rPr lang="en-US" sz="3200" dirty="0" smtClean="0"/>
              <a:t> a </a:t>
            </a:r>
            <a:r>
              <a:rPr lang="en-US" sz="3200" dirty="0" smtClean="0">
                <a:solidFill>
                  <a:schemeClr val="tx1"/>
                </a:solidFill>
              </a:rPr>
              <a:t>0,05</a:t>
            </a:r>
            <a:r>
              <a:rPr lang="en-US" sz="3200" dirty="0">
                <a:solidFill>
                  <a:schemeClr val="tx1"/>
                </a:solidFill>
              </a:rPr>
              <a:t>%</a:t>
            </a:r>
            <a:r>
              <a:rPr lang="en-US" sz="3200" dirty="0"/>
              <a:t> </a:t>
            </a:r>
            <a:endParaRPr lang="en-US" sz="2800" dirty="0"/>
          </a:p>
          <a:p>
            <a:pPr lvl="1" eaLnBrk="1" hangingPunct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800" dirty="0" err="1" smtClean="0"/>
              <a:t>OU</a:t>
            </a:r>
            <a:r>
              <a:rPr lang="en-US" sz="2800" dirty="0" smtClean="0"/>
              <a:t> </a:t>
            </a:r>
            <a:r>
              <a:rPr lang="en-US" sz="2800" dirty="0" err="1" smtClean="0"/>
              <a:t>uma</a:t>
            </a:r>
            <a:r>
              <a:rPr lang="en-US" sz="2800" dirty="0" smtClean="0"/>
              <a:t> </a:t>
            </a:r>
            <a:r>
              <a:rPr lang="en-US" sz="2800" dirty="0" err="1" smtClean="0"/>
              <a:t>solução</a:t>
            </a:r>
            <a:r>
              <a:rPr lang="en-US" sz="2800" dirty="0" smtClean="0"/>
              <a:t> à base de </a:t>
            </a:r>
            <a:r>
              <a:rPr lang="en-US" sz="2800" dirty="0" err="1" smtClean="0"/>
              <a:t>álcool</a:t>
            </a:r>
            <a:r>
              <a:rPr lang="en-US" sz="2800" dirty="0" smtClean="0"/>
              <a:t> para as </a:t>
            </a:r>
            <a:r>
              <a:rPr lang="en-US" sz="2800" dirty="0" err="1" smtClean="0"/>
              <a:t>mãos</a:t>
            </a:r>
            <a:r>
              <a:rPr lang="en-US" sz="2800" dirty="0" smtClean="0"/>
              <a:t> (</a:t>
            </a:r>
            <a:r>
              <a:rPr lang="en-US" sz="2800" dirty="0" err="1" smtClean="0"/>
              <a:t>recomendado</a:t>
            </a:r>
            <a:r>
              <a:rPr lang="en-US" sz="2800" dirty="0" smtClean="0"/>
              <a:t>)</a:t>
            </a:r>
            <a:endParaRPr lang="en-US" sz="2800" dirty="0"/>
          </a:p>
          <a:p>
            <a:pPr lvl="1" eaLnBrk="1" hangingPunct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800" dirty="0" err="1" smtClean="0"/>
              <a:t>OU</a:t>
            </a:r>
            <a:r>
              <a:rPr lang="en-US" sz="2800" dirty="0" smtClean="0"/>
              <a:t> </a:t>
            </a:r>
            <a:r>
              <a:rPr lang="en-US" sz="2800" dirty="0" err="1" smtClean="0"/>
              <a:t>lavar</a:t>
            </a:r>
            <a:r>
              <a:rPr lang="en-US" sz="2800" dirty="0" smtClean="0"/>
              <a:t> com </a:t>
            </a:r>
            <a:r>
              <a:rPr lang="en-US" sz="2800" dirty="0" err="1" smtClean="0"/>
              <a:t>sabão</a:t>
            </a:r>
            <a:r>
              <a:rPr lang="en-US" sz="2800" dirty="0" smtClean="0"/>
              <a:t> e </a:t>
            </a:r>
            <a:r>
              <a:rPr lang="en-US" sz="2800" dirty="0" err="1" smtClean="0"/>
              <a:t>secar</a:t>
            </a:r>
            <a:r>
              <a:rPr lang="en-US" sz="2800" dirty="0" smtClean="0"/>
              <a:t> com </a:t>
            </a:r>
            <a:r>
              <a:rPr lang="en-US" sz="2800" dirty="0" err="1" smtClean="0"/>
              <a:t>toalha</a:t>
            </a:r>
            <a:r>
              <a:rPr lang="en-US" sz="2800" dirty="0" smtClean="0"/>
              <a:t> </a:t>
            </a:r>
            <a:r>
              <a:rPr lang="en-US" sz="2800" dirty="0" err="1" smtClean="0"/>
              <a:t>limpa</a:t>
            </a:r>
            <a:r>
              <a:rPr lang="en-US" sz="2800" dirty="0"/>
              <a:t> </a:t>
            </a:r>
            <a:r>
              <a:rPr lang="en-US" sz="2800" dirty="0" smtClean="0"/>
              <a:t>(</a:t>
            </a:r>
            <a:r>
              <a:rPr lang="en-US" sz="2800" dirty="0" err="1" smtClean="0"/>
              <a:t>recomendado</a:t>
            </a:r>
            <a:r>
              <a:rPr lang="en-US" sz="2800" dirty="0" smtClean="0"/>
              <a:t>); </a:t>
            </a:r>
            <a:r>
              <a:rPr lang="en-US" sz="2800" dirty="0" err="1" smtClean="0"/>
              <a:t>levar</a:t>
            </a:r>
            <a:r>
              <a:rPr lang="en-US" sz="2800" dirty="0" smtClean="0"/>
              <a:t> um </a:t>
            </a:r>
            <a:r>
              <a:rPr lang="en-US" sz="2800" dirty="0" err="1" smtClean="0"/>
              <a:t>recipiente</a:t>
            </a:r>
            <a:r>
              <a:rPr lang="en-US" sz="2800" dirty="0" smtClean="0"/>
              <a:t> com </a:t>
            </a:r>
            <a:r>
              <a:rPr lang="en-US" sz="2800" dirty="0" err="1" smtClean="0"/>
              <a:t>água</a:t>
            </a:r>
            <a:r>
              <a:rPr lang="en-US" sz="2800" dirty="0" smtClean="0"/>
              <a:t> </a:t>
            </a:r>
            <a:r>
              <a:rPr lang="en-US" sz="2800" dirty="0" err="1" smtClean="0"/>
              <a:t>limpa</a:t>
            </a:r>
            <a:r>
              <a:rPr lang="en-US" sz="2800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15996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7437109" y="4349852"/>
            <a:ext cx="1536186" cy="1754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6" descr="D:\@A-Datas130203\A-PROJECTS and ADMIN\DTRA and GPP\Documents for DTRA project\1. Safe Collection of Samples\Jessica SHULL drawings\Old drawings\Masque2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47043" y="3713383"/>
            <a:ext cx="798622" cy="1269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90132" y="4034842"/>
            <a:ext cx="1183039" cy="7653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4736901" y="4055773"/>
            <a:ext cx="3818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b="1" dirty="0" smtClean="0">
                <a:latin typeface="Arial Narrow" panose="020B0606020202030204" pitchFamily="34" charset="0"/>
              </a:rPr>
              <a:t>+</a:t>
            </a:r>
            <a:endParaRPr lang="en-GB" sz="3200" b="1" dirty="0">
              <a:latin typeface="Arial Narrow" panose="020B0606020202030204" pitchFamily="34" charset="0"/>
            </a:endParaRPr>
          </a:p>
        </p:txBody>
      </p:sp>
      <p:sp>
        <p:nvSpPr>
          <p:cNvPr id="87040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844550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 b="1" noProof="0" dirty="0" err="1" smtClean="0">
                <a:effectLst/>
              </a:rPr>
              <a:t>Passo</a:t>
            </a:r>
            <a:r>
              <a:rPr lang="en-US" sz="2800" b="1" noProof="0" dirty="0" smtClean="0">
                <a:effectLst/>
              </a:rPr>
              <a:t> </a:t>
            </a:r>
            <a:r>
              <a:rPr lang="en-US" sz="2800" b="1" dirty="0" smtClean="0">
                <a:effectLst/>
              </a:rPr>
              <a:t>2</a:t>
            </a:r>
            <a:r>
              <a:rPr lang="en-US" sz="2800" b="1" noProof="0" dirty="0" smtClean="0">
                <a:effectLst/>
              </a:rPr>
              <a:t>/12: </a:t>
            </a:r>
            <a:r>
              <a:rPr lang="en-US" sz="2800" b="1" noProof="0" dirty="0" err="1" smtClean="0">
                <a:effectLst/>
              </a:rPr>
              <a:t>Reunir</a:t>
            </a:r>
            <a:r>
              <a:rPr lang="en-US" sz="2800" b="1" noProof="0" dirty="0" smtClean="0">
                <a:effectLst/>
              </a:rPr>
              <a:t> </a:t>
            </a:r>
            <a:r>
              <a:rPr lang="en-US" sz="2800" b="1" noProof="0" dirty="0" err="1" smtClean="0">
                <a:effectLst/>
              </a:rPr>
              <a:t>todo</a:t>
            </a:r>
            <a:r>
              <a:rPr lang="en-US" sz="2800" b="1" noProof="0" dirty="0" smtClean="0">
                <a:effectLst/>
              </a:rPr>
              <a:t> o </a:t>
            </a:r>
            <a:r>
              <a:rPr lang="en-US" sz="2800" b="1" noProof="0" dirty="0" err="1" smtClean="0">
                <a:effectLst/>
              </a:rPr>
              <a:t>equipamento</a:t>
            </a:r>
            <a:r>
              <a:rPr lang="en-US" sz="2800" b="1" noProof="0" dirty="0" smtClean="0">
                <a:effectLst/>
              </a:rPr>
              <a:t> </a:t>
            </a:r>
            <a:r>
              <a:rPr lang="en-US" sz="2800" b="1" noProof="0" dirty="0" err="1" smtClean="0">
                <a:effectLst/>
              </a:rPr>
              <a:t>necessário</a:t>
            </a:r>
            <a:endParaRPr lang="en-US" sz="2800" b="1" noProof="0" dirty="0" smtClean="0">
              <a:effectLst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-1" y="851061"/>
            <a:ext cx="8205203" cy="5293757"/>
          </a:xfrm>
          <a:noFill/>
        </p:spPr>
        <p:txBody>
          <a:bodyPr/>
          <a:lstStyle/>
          <a:p>
            <a:pPr lvl="1" eaLnBrk="1" hangingPunct="1">
              <a:spcBef>
                <a:spcPts val="600"/>
              </a:spcBef>
              <a:spcAft>
                <a:spcPts val="600"/>
              </a:spcAft>
            </a:pPr>
            <a:r>
              <a:rPr lang="en-US" sz="2800" u="sng" dirty="0" err="1" smtClean="0"/>
              <a:t>Equipamento</a:t>
            </a:r>
            <a:r>
              <a:rPr lang="en-US" sz="2800" u="sng" dirty="0" smtClean="0"/>
              <a:t> de </a:t>
            </a:r>
            <a:r>
              <a:rPr lang="en-US" sz="2800" u="sng" dirty="0" err="1" smtClean="0"/>
              <a:t>Protecção</a:t>
            </a:r>
            <a:r>
              <a:rPr lang="en-US" sz="2800" u="sng" dirty="0" smtClean="0"/>
              <a:t> Individual (</a:t>
            </a:r>
            <a:r>
              <a:rPr lang="en-US" sz="2800" u="sng" dirty="0" err="1" smtClean="0"/>
              <a:t>EPI</a:t>
            </a:r>
            <a:r>
              <a:rPr lang="en-US" sz="2800" u="sng" dirty="0" smtClean="0"/>
              <a:t>)</a:t>
            </a:r>
            <a:endParaRPr lang="en-US" sz="2800" u="sng" dirty="0"/>
          </a:p>
          <a:p>
            <a:pPr lvl="1" eaLnBrk="1" hangingPunct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400" dirty="0" smtClean="0"/>
              <a:t>Um par de </a:t>
            </a:r>
            <a:r>
              <a:rPr lang="en-US" sz="2400" dirty="0" err="1" smtClean="0"/>
              <a:t>luvas</a:t>
            </a:r>
            <a:r>
              <a:rPr lang="en-US" sz="2400" dirty="0" smtClean="0"/>
              <a:t> </a:t>
            </a:r>
            <a:r>
              <a:rPr lang="en-US" sz="2400" dirty="0" err="1" smtClean="0"/>
              <a:t>descartáveis</a:t>
            </a:r>
            <a:r>
              <a:rPr lang="en-US" sz="2400" dirty="0" smtClean="0"/>
              <a:t> (</a:t>
            </a:r>
            <a:r>
              <a:rPr lang="en-US" sz="2400" dirty="0" err="1" smtClean="0"/>
              <a:t>não</a:t>
            </a:r>
            <a:r>
              <a:rPr lang="en-US" sz="2400" dirty="0" smtClean="0"/>
              <a:t> </a:t>
            </a:r>
            <a:r>
              <a:rPr lang="en-US" sz="2400" dirty="0" err="1" smtClean="0"/>
              <a:t>esterelizadas</a:t>
            </a:r>
            <a:r>
              <a:rPr lang="en-US" sz="2400" dirty="0" smtClean="0"/>
              <a:t>)</a:t>
            </a:r>
            <a:endParaRPr lang="en-US" sz="2400" dirty="0"/>
          </a:p>
          <a:p>
            <a:pPr lvl="1" eaLnBrk="1" hangingPunct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400" dirty="0" smtClean="0"/>
              <a:t>Um par de </a:t>
            </a:r>
            <a:r>
              <a:rPr lang="en-US" sz="2400" dirty="0" err="1" smtClean="0"/>
              <a:t>luvas</a:t>
            </a:r>
            <a:r>
              <a:rPr lang="en-US" sz="2400" dirty="0" smtClean="0"/>
              <a:t> </a:t>
            </a:r>
            <a:r>
              <a:rPr lang="en-US" sz="2400" dirty="0" err="1" smtClean="0"/>
              <a:t>grossas</a:t>
            </a:r>
            <a:endParaRPr lang="en-US" sz="2400" dirty="0"/>
          </a:p>
          <a:p>
            <a:pPr lvl="1" eaLnBrk="1" hangingPunct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400" dirty="0" smtClean="0"/>
              <a:t>Um </a:t>
            </a:r>
            <a:r>
              <a:rPr lang="en-US" sz="2400" dirty="0" err="1" smtClean="0"/>
              <a:t>macacão</a:t>
            </a:r>
            <a:r>
              <a:rPr lang="en-US" sz="2400" dirty="0" smtClean="0"/>
              <a:t> </a:t>
            </a:r>
            <a:r>
              <a:rPr lang="en-US" sz="2400" dirty="0" err="1" smtClean="0"/>
              <a:t>descartável</a:t>
            </a:r>
            <a:r>
              <a:rPr lang="en-US" sz="2400" dirty="0" smtClean="0"/>
              <a:t> (ex. </a:t>
            </a:r>
            <a:r>
              <a:rPr lang="en-US" sz="2400" dirty="0" err="1"/>
              <a:t>f</a:t>
            </a:r>
            <a:r>
              <a:rPr lang="en-US" sz="2400" dirty="0" err="1" smtClean="0"/>
              <a:t>ato</a:t>
            </a:r>
            <a:r>
              <a:rPr lang="en-US" sz="2400" dirty="0" smtClean="0"/>
              <a:t> Tyvek) </a:t>
            </a:r>
            <a:r>
              <a:rPr lang="en-US" sz="2400" dirty="0"/>
              <a:t>+ </a:t>
            </a:r>
            <a:r>
              <a:rPr lang="en-US" sz="2400" dirty="0" err="1" smtClean="0"/>
              <a:t>avental</a:t>
            </a:r>
            <a:r>
              <a:rPr lang="en-US" sz="2400" dirty="0" smtClean="0"/>
              <a:t> de </a:t>
            </a:r>
            <a:r>
              <a:rPr lang="en-US" sz="2400" dirty="0" err="1" smtClean="0"/>
              <a:t>plástico</a:t>
            </a:r>
            <a:r>
              <a:rPr lang="en-US" sz="2400" dirty="0" smtClean="0"/>
              <a:t> </a:t>
            </a:r>
            <a:r>
              <a:rPr lang="en-US" sz="2400" dirty="0" err="1" smtClean="0"/>
              <a:t>impermeável</a:t>
            </a:r>
            <a:r>
              <a:rPr lang="en-US" sz="2400" dirty="0" smtClean="0"/>
              <a:t> </a:t>
            </a:r>
          </a:p>
          <a:p>
            <a:pPr lvl="1" eaLnBrk="1" hangingPunct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400" dirty="0" err="1" smtClean="0"/>
              <a:t>Protecção</a:t>
            </a:r>
            <a:r>
              <a:rPr lang="en-US" sz="2400" dirty="0" smtClean="0"/>
              <a:t> facial: </a:t>
            </a:r>
            <a:r>
              <a:rPr lang="en-US" sz="2400" dirty="0" err="1" smtClean="0"/>
              <a:t>óculos</a:t>
            </a:r>
            <a:r>
              <a:rPr lang="en-US" sz="2400" dirty="0" smtClean="0"/>
              <a:t> de </a:t>
            </a:r>
            <a:r>
              <a:rPr lang="en-US" sz="2400" dirty="0" err="1" smtClean="0"/>
              <a:t>protecção</a:t>
            </a:r>
            <a:r>
              <a:rPr lang="en-US" sz="2400" dirty="0" smtClean="0"/>
              <a:t> e </a:t>
            </a:r>
            <a:r>
              <a:rPr lang="en-US" sz="2400" dirty="0" err="1" smtClean="0"/>
              <a:t>máscara</a:t>
            </a:r>
            <a:r>
              <a:rPr lang="en-US" sz="2400" dirty="0" smtClean="0"/>
              <a:t> </a:t>
            </a:r>
          </a:p>
          <a:p>
            <a:pPr lvl="1" eaLnBrk="1" hangingPunct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lvl="1" eaLnBrk="1" hangingPunct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en-US" sz="2400" dirty="0"/>
          </a:p>
          <a:p>
            <a:pPr lvl="1" eaLnBrk="1" hangingPunct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400" dirty="0" err="1" smtClean="0"/>
              <a:t>Calçado</a:t>
            </a:r>
            <a:r>
              <a:rPr lang="en-US" sz="2400" dirty="0" smtClean="0"/>
              <a:t>: </a:t>
            </a:r>
            <a:r>
              <a:rPr lang="en-US" sz="2400" dirty="0" err="1" smtClean="0"/>
              <a:t>calçar</a:t>
            </a:r>
            <a:r>
              <a:rPr lang="en-US" sz="2400" dirty="0" smtClean="0"/>
              <a:t> </a:t>
            </a:r>
            <a:r>
              <a:rPr lang="en-US" sz="2400" dirty="0" err="1" smtClean="0"/>
              <a:t>botas</a:t>
            </a:r>
            <a:r>
              <a:rPr lang="en-US" sz="2400" dirty="0" smtClean="0"/>
              <a:t> de </a:t>
            </a:r>
            <a:r>
              <a:rPr lang="en-US" sz="2400" dirty="0" err="1" smtClean="0"/>
              <a:t>borracha</a:t>
            </a:r>
            <a:r>
              <a:rPr lang="en-US" sz="2400" dirty="0" smtClean="0"/>
              <a:t> </a:t>
            </a:r>
            <a:r>
              <a:rPr lang="en-US" sz="2400" dirty="0" err="1" smtClean="0"/>
              <a:t>ou</a:t>
            </a:r>
            <a:r>
              <a:rPr lang="en-US" sz="2400" dirty="0" smtClean="0"/>
              <a:t> </a:t>
            </a:r>
            <a:r>
              <a:rPr lang="en-US" sz="2400" dirty="0" err="1" smtClean="0"/>
              <a:t>sapatos</a:t>
            </a:r>
            <a:r>
              <a:rPr lang="en-US" sz="2400" dirty="0" smtClean="0"/>
              <a:t> </a:t>
            </a:r>
            <a:r>
              <a:rPr lang="en-US" sz="2400" dirty="0" err="1" smtClean="0"/>
              <a:t>fechados</a:t>
            </a:r>
            <a:r>
              <a:rPr lang="en-US" sz="2400" dirty="0" smtClean="0"/>
              <a:t>, </a:t>
            </a:r>
            <a:r>
              <a:rPr lang="en-US" sz="2400" dirty="0" err="1" smtClean="0"/>
              <a:t>resistentes</a:t>
            </a:r>
            <a:r>
              <a:rPr lang="en-US" sz="2400" dirty="0" smtClean="0"/>
              <a:t> a </a:t>
            </a:r>
            <a:r>
              <a:rPr lang="en-US" sz="2400" dirty="0" err="1" smtClean="0"/>
              <a:t>perfurações</a:t>
            </a:r>
            <a:r>
              <a:rPr lang="en-US" sz="2400" dirty="0" smtClean="0"/>
              <a:t> e </a:t>
            </a:r>
            <a:r>
              <a:rPr lang="en-US" sz="2400" dirty="0" err="1" smtClean="0"/>
              <a:t>impermeáveis</a:t>
            </a:r>
            <a:endParaRPr lang="en-US" sz="2400" dirty="0" smtClean="0"/>
          </a:p>
        </p:txBody>
      </p:sp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64573" y="1336944"/>
            <a:ext cx="808721" cy="809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06954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8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50091" y="3544881"/>
            <a:ext cx="2433540" cy="25090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7040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844550"/>
          </a:xfrm>
        </p:spPr>
        <p:txBody>
          <a:bodyPr/>
          <a:lstStyle/>
          <a:p>
            <a:pPr eaLnBrk="1" hangingPunct="1">
              <a:defRPr/>
            </a:pPr>
            <a:r>
              <a:rPr lang="pt-BR" sz="2800" b="1" dirty="0">
                <a:effectLst/>
              </a:rPr>
              <a:t>Passo 2/12: Reunir todo o equipamento necessário</a:t>
            </a:r>
            <a:endParaRPr lang="en-US" sz="2800" b="1" noProof="0" dirty="0" smtClean="0">
              <a:effectLst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947765"/>
            <a:ext cx="7066832" cy="4585871"/>
          </a:xfrm>
          <a:noFill/>
        </p:spPr>
        <p:txBody>
          <a:bodyPr/>
          <a:lstStyle/>
          <a:p>
            <a:pPr lvl="1" eaLnBrk="1" hangingPunct="1">
              <a:spcBef>
                <a:spcPts val="600"/>
              </a:spcBef>
              <a:spcAft>
                <a:spcPts val="600"/>
              </a:spcAft>
            </a:pPr>
            <a:r>
              <a:rPr lang="en-US" sz="2800" u="sng" dirty="0" smtClean="0"/>
              <a:t>Material para a </a:t>
            </a:r>
            <a:r>
              <a:rPr lang="en-US" sz="2800" u="sng" dirty="0" err="1" smtClean="0"/>
              <a:t>gestão</a:t>
            </a:r>
            <a:r>
              <a:rPr lang="en-US" sz="2800" u="sng" dirty="0" smtClean="0"/>
              <a:t> dos </a:t>
            </a:r>
            <a:r>
              <a:rPr lang="en-US" sz="2800" u="sng" dirty="0" err="1" smtClean="0"/>
              <a:t>resíduos</a:t>
            </a:r>
            <a:r>
              <a:rPr lang="en-US" sz="2800" u="sng" dirty="0" smtClean="0"/>
              <a:t> </a:t>
            </a:r>
            <a:endParaRPr lang="en-US" sz="2800" dirty="0"/>
          </a:p>
          <a:p>
            <a:pPr lvl="1" eaLnBrk="1" hangingPunct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400" dirty="0"/>
              <a:t> </a:t>
            </a:r>
            <a:r>
              <a:rPr lang="en-US" sz="2400" dirty="0" err="1" smtClean="0"/>
              <a:t>Contentores</a:t>
            </a:r>
            <a:r>
              <a:rPr lang="en-US" sz="2400" dirty="0" smtClean="0"/>
              <a:t> para </a:t>
            </a:r>
            <a:r>
              <a:rPr lang="en-US" sz="2400" dirty="0" err="1" smtClean="0"/>
              <a:t>objectos</a:t>
            </a:r>
            <a:r>
              <a:rPr lang="en-US" sz="2400" dirty="0" smtClean="0"/>
              <a:t> </a:t>
            </a:r>
            <a:r>
              <a:rPr lang="en-US" sz="2400" dirty="0" err="1" smtClean="0"/>
              <a:t>cortantes</a:t>
            </a:r>
            <a:r>
              <a:rPr lang="en-US" sz="2400" dirty="0" smtClean="0"/>
              <a:t> à </a:t>
            </a:r>
            <a:r>
              <a:rPr lang="en-US" sz="2400" dirty="0" err="1" smtClean="0"/>
              <a:t>prova</a:t>
            </a:r>
            <a:r>
              <a:rPr lang="en-US" sz="2400" dirty="0" smtClean="0"/>
              <a:t> de </a:t>
            </a:r>
            <a:r>
              <a:rPr lang="en-US" sz="2400" dirty="0" err="1" smtClean="0"/>
              <a:t>vazamentos</a:t>
            </a:r>
            <a:r>
              <a:rPr lang="en-US" sz="2400" dirty="0" smtClean="0"/>
              <a:t> e </a:t>
            </a:r>
            <a:r>
              <a:rPr lang="en-US" sz="2400" dirty="0" err="1" smtClean="0"/>
              <a:t>resistentes</a:t>
            </a:r>
            <a:r>
              <a:rPr lang="en-US" sz="2400" dirty="0" smtClean="0"/>
              <a:t> a </a:t>
            </a:r>
            <a:r>
              <a:rPr lang="en-US" sz="2400" dirty="0" err="1" smtClean="0"/>
              <a:t>perfurações</a:t>
            </a:r>
            <a:endParaRPr lang="en-US" sz="2400" dirty="0" smtClean="0"/>
          </a:p>
          <a:p>
            <a:pPr marL="457200" lvl="1" indent="0" eaLnBrk="1" hangingPunct="1">
              <a:spcBef>
                <a:spcPts val="600"/>
              </a:spcBef>
              <a:spcAft>
                <a:spcPts val="600"/>
              </a:spcAft>
              <a:buNone/>
            </a:pPr>
            <a:endParaRPr lang="en-US" sz="2400" dirty="0"/>
          </a:p>
          <a:p>
            <a:pPr marL="457200" lvl="1" indent="0" eaLnBrk="1" hangingPunct="1">
              <a:spcBef>
                <a:spcPts val="600"/>
              </a:spcBef>
              <a:spcAft>
                <a:spcPts val="600"/>
              </a:spcAft>
              <a:buNone/>
            </a:pPr>
            <a:endParaRPr lang="en-US" sz="2400" dirty="0" smtClean="0"/>
          </a:p>
          <a:p>
            <a:pPr lvl="1" eaLnBrk="1" hangingPunct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400" dirty="0" err="1" smtClean="0"/>
              <a:t>Dois</a:t>
            </a:r>
            <a:r>
              <a:rPr lang="en-US" sz="2400" dirty="0" smtClean="0"/>
              <a:t> </a:t>
            </a:r>
            <a:r>
              <a:rPr lang="en-US" sz="2400" dirty="0" err="1" smtClean="0"/>
              <a:t>sacos</a:t>
            </a:r>
            <a:r>
              <a:rPr lang="en-US" sz="2400" dirty="0" smtClean="0"/>
              <a:t> para </a:t>
            </a:r>
            <a:r>
              <a:rPr lang="en-US" sz="2400" dirty="0" err="1" smtClean="0"/>
              <a:t>resíduos</a:t>
            </a:r>
            <a:r>
              <a:rPr lang="en-US" sz="2400" dirty="0" smtClean="0"/>
              <a:t> </a:t>
            </a:r>
            <a:r>
              <a:rPr lang="en-US" sz="2400" dirty="0" err="1" smtClean="0"/>
              <a:t>infecciosos</a:t>
            </a:r>
            <a:r>
              <a:rPr lang="en-US" sz="2400" dirty="0" smtClean="0"/>
              <a:t> à </a:t>
            </a:r>
            <a:r>
              <a:rPr lang="en-US" sz="2400" dirty="0" err="1" smtClean="0"/>
              <a:t>prova</a:t>
            </a:r>
            <a:r>
              <a:rPr lang="en-US" sz="2400" dirty="0" smtClean="0"/>
              <a:t> de </a:t>
            </a:r>
            <a:r>
              <a:rPr lang="en-US" sz="2400" dirty="0" err="1" smtClean="0"/>
              <a:t>vazamentos</a:t>
            </a:r>
            <a:r>
              <a:rPr lang="en-US" sz="2400" dirty="0" smtClean="0"/>
              <a:t>: um para o material </a:t>
            </a:r>
            <a:r>
              <a:rPr lang="en-US" sz="2400" dirty="0" err="1" smtClean="0"/>
              <a:t>descartável</a:t>
            </a:r>
            <a:r>
              <a:rPr lang="en-US" sz="2400" dirty="0" smtClean="0"/>
              <a:t> (</a:t>
            </a:r>
            <a:r>
              <a:rPr lang="en-US" sz="2800" dirty="0" err="1" smtClean="0"/>
              <a:t>destruição</a:t>
            </a:r>
            <a:r>
              <a:rPr lang="en-US" sz="2400" dirty="0" smtClean="0"/>
              <a:t>) e um para o material </a:t>
            </a:r>
            <a:r>
              <a:rPr lang="en-US" sz="2400" dirty="0" err="1" smtClean="0"/>
              <a:t>reutilizável</a:t>
            </a:r>
            <a:r>
              <a:rPr lang="en-US" sz="2400" dirty="0" smtClean="0"/>
              <a:t> (</a:t>
            </a:r>
            <a:r>
              <a:rPr lang="en-US" sz="2800" dirty="0" err="1" smtClean="0"/>
              <a:t>desinfecção</a:t>
            </a:r>
            <a:r>
              <a:rPr lang="en-US" sz="2400" dirty="0" smtClean="0"/>
              <a:t>)</a:t>
            </a:r>
            <a:endParaRPr lang="en-US" sz="2400" dirty="0"/>
          </a:p>
        </p:txBody>
      </p:sp>
      <p:pic>
        <p:nvPicPr>
          <p:cNvPr id="13" name="Picture 7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17304" y="1548792"/>
            <a:ext cx="1343704" cy="1343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39537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0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844550"/>
          </a:xfrm>
        </p:spPr>
        <p:txBody>
          <a:bodyPr/>
          <a:lstStyle/>
          <a:p>
            <a:pPr eaLnBrk="1" hangingPunct="1">
              <a:defRPr/>
            </a:pPr>
            <a:r>
              <a:rPr lang="pt-BR" sz="2800" b="1" dirty="0">
                <a:effectLst/>
              </a:rPr>
              <a:t>Passo 2/12: Reunir todo o equipamento necessário</a:t>
            </a:r>
            <a:endParaRPr lang="en-US" sz="2800" b="1" noProof="0" dirty="0" smtClean="0">
              <a:effectLst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05492" y="1346481"/>
            <a:ext cx="5704764" cy="4555093"/>
          </a:xfrm>
          <a:noFill/>
        </p:spPr>
        <p:txBody>
          <a:bodyPr/>
          <a:lstStyle/>
          <a:p>
            <a:pPr marL="0" indent="0" eaLnBrk="1" hangingPunct="1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400" dirty="0" smtClean="0">
                <a:solidFill>
                  <a:schemeClr val="tx1"/>
                </a:solidFill>
              </a:rPr>
              <a:t>As </a:t>
            </a:r>
            <a:r>
              <a:rPr lang="en-US" sz="2400" dirty="0" err="1" smtClean="0">
                <a:solidFill>
                  <a:schemeClr val="tx1"/>
                </a:solidFill>
              </a:rPr>
              <a:t>soluções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desinfectantes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devem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ser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preparadas</a:t>
            </a:r>
            <a:r>
              <a:rPr lang="en-US" sz="2400" dirty="0" smtClean="0">
                <a:solidFill>
                  <a:schemeClr val="tx1"/>
                </a:solidFill>
              </a:rPr>
              <a:t> no </a:t>
            </a:r>
            <a:r>
              <a:rPr lang="en-US" sz="2400" dirty="0" err="1" smtClean="0">
                <a:solidFill>
                  <a:schemeClr val="tx1"/>
                </a:solidFill>
              </a:rPr>
              <a:t>próprio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dia</a:t>
            </a:r>
            <a:r>
              <a:rPr lang="en-US" sz="2400" dirty="0" smtClean="0">
                <a:solidFill>
                  <a:schemeClr val="tx1"/>
                </a:solidFill>
              </a:rPr>
              <a:t>:</a:t>
            </a:r>
          </a:p>
          <a:p>
            <a:pPr marL="0" indent="0" eaLnBrk="1" hangingPunct="1">
              <a:spcBef>
                <a:spcPts val="600"/>
              </a:spcBef>
              <a:spcAft>
                <a:spcPts val="600"/>
              </a:spcAft>
              <a:buNone/>
            </a:pPr>
            <a:endParaRPr lang="en-US" sz="2400" dirty="0">
              <a:solidFill>
                <a:schemeClr val="tx1"/>
              </a:solidFill>
            </a:endParaRPr>
          </a:p>
          <a:p>
            <a:pPr eaLnBrk="1" hangingPunct="1">
              <a:spcBef>
                <a:spcPts val="600"/>
              </a:spcBef>
              <a:spcAft>
                <a:spcPts val="600"/>
              </a:spcAft>
            </a:pPr>
            <a:r>
              <a:rPr lang="en-US" sz="2400" dirty="0" err="1" smtClean="0"/>
              <a:t>Solução</a:t>
            </a:r>
            <a:r>
              <a:rPr lang="en-US" sz="2400" dirty="0" smtClean="0"/>
              <a:t> de </a:t>
            </a:r>
            <a:r>
              <a:rPr lang="en-US" sz="2400" dirty="0" err="1" smtClean="0"/>
              <a:t>cloro</a:t>
            </a:r>
            <a:r>
              <a:rPr lang="en-US" sz="2400" dirty="0" smtClean="0"/>
              <a:t> a 0,05</a:t>
            </a:r>
            <a:r>
              <a:rPr lang="en-US" sz="2400" dirty="0"/>
              <a:t>% </a:t>
            </a:r>
            <a:r>
              <a:rPr lang="en-US" sz="2400" dirty="0" smtClean="0"/>
              <a:t>para a </a:t>
            </a:r>
            <a:r>
              <a:rPr lang="en-US" sz="2400" dirty="0" err="1" smtClean="0"/>
              <a:t>higiene</a:t>
            </a:r>
            <a:r>
              <a:rPr lang="en-US" sz="2400" dirty="0" smtClean="0"/>
              <a:t> das </a:t>
            </a:r>
            <a:r>
              <a:rPr lang="en-US" sz="2400" dirty="0" err="1" smtClean="0"/>
              <a:t>mãos</a:t>
            </a:r>
            <a:endParaRPr lang="en-US" sz="2400" dirty="0" smtClean="0"/>
          </a:p>
          <a:p>
            <a:pPr eaLnBrk="1" hangingPunct="1">
              <a:spcBef>
                <a:spcPts val="600"/>
              </a:spcBef>
              <a:spcAft>
                <a:spcPts val="600"/>
              </a:spcAft>
            </a:pPr>
            <a:endParaRPr lang="en-US" sz="2400" dirty="0" smtClean="0"/>
          </a:p>
          <a:p>
            <a:pPr eaLnBrk="1" hangingPunct="1">
              <a:spcBef>
                <a:spcPts val="600"/>
              </a:spcBef>
              <a:spcAft>
                <a:spcPts val="600"/>
              </a:spcAft>
            </a:pPr>
            <a:endParaRPr lang="en-US" sz="2400" dirty="0"/>
          </a:p>
          <a:p>
            <a:pPr eaLnBrk="1" hangingPunct="1">
              <a:spcBef>
                <a:spcPts val="600"/>
              </a:spcBef>
              <a:spcAft>
                <a:spcPts val="600"/>
              </a:spcAft>
            </a:pPr>
            <a:r>
              <a:rPr lang="en-US" sz="2400" dirty="0" err="1" smtClean="0"/>
              <a:t>Solução</a:t>
            </a:r>
            <a:r>
              <a:rPr lang="en-US" sz="2400" dirty="0" smtClean="0"/>
              <a:t> de </a:t>
            </a:r>
            <a:r>
              <a:rPr lang="en-US" sz="2400" dirty="0" err="1" smtClean="0"/>
              <a:t>cloro</a:t>
            </a:r>
            <a:r>
              <a:rPr lang="en-US" sz="2400" dirty="0" smtClean="0"/>
              <a:t> a 0,5</a:t>
            </a:r>
            <a:r>
              <a:rPr lang="en-US" sz="2400" dirty="0"/>
              <a:t>% </a:t>
            </a:r>
            <a:r>
              <a:rPr lang="en-US" sz="2400" dirty="0" smtClean="0"/>
              <a:t>para a </a:t>
            </a:r>
            <a:r>
              <a:rPr lang="en-US" sz="2400" dirty="0" err="1" smtClean="0"/>
              <a:t>desinfecção</a:t>
            </a:r>
            <a:r>
              <a:rPr lang="en-US" sz="2400" dirty="0" smtClean="0"/>
              <a:t> de </a:t>
            </a:r>
            <a:r>
              <a:rPr lang="en-US" sz="2400" dirty="0" err="1" smtClean="0"/>
              <a:t>objectos</a:t>
            </a:r>
            <a:r>
              <a:rPr lang="en-US" sz="2400" dirty="0" smtClean="0"/>
              <a:t> e </a:t>
            </a:r>
            <a:r>
              <a:rPr lang="en-US" sz="2400" dirty="0" err="1" smtClean="0"/>
              <a:t>superfícies</a:t>
            </a:r>
            <a:endParaRPr lang="en-US" sz="2400" dirty="0"/>
          </a:p>
        </p:txBody>
      </p:sp>
      <p:pic>
        <p:nvPicPr>
          <p:cNvPr id="4" name="Picture 2" descr="D:\@A-Datas130203\1 EBOLA\@Ebola Marburg SOPs\Protocole Enterrements\BackSpraye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5988" y="2358228"/>
            <a:ext cx="2518722" cy="3714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D:\@A-Datas130203\1 EBOLA\@Ebola Marburg SOPs\Protocole Enterrements\HanSprayer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2394" y="1492898"/>
            <a:ext cx="1010404" cy="1600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3605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0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844550"/>
          </a:xfrm>
        </p:spPr>
        <p:txBody>
          <a:bodyPr/>
          <a:lstStyle/>
          <a:p>
            <a:pPr eaLnBrk="1" hangingPunct="1">
              <a:defRPr/>
            </a:pPr>
            <a:r>
              <a:rPr lang="pt-BR" sz="2800" b="1" dirty="0">
                <a:effectLst/>
              </a:rPr>
              <a:t>Passo 2/12: Reunir todo o equipamento necessário</a:t>
            </a:r>
            <a:endParaRPr lang="en-US" sz="2800" b="1" noProof="0" dirty="0" smtClean="0">
              <a:effectLst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7546" y="979686"/>
            <a:ext cx="8598090" cy="1015663"/>
          </a:xfrm>
          <a:noFill/>
        </p:spPr>
        <p:txBody>
          <a:bodyPr/>
          <a:lstStyle/>
          <a:p>
            <a:pPr marL="0" indent="0">
              <a:buNone/>
            </a:pPr>
            <a:r>
              <a:rPr lang="en-GB" sz="2000" dirty="0" err="1" smtClean="0"/>
              <a:t>Os</a:t>
            </a:r>
            <a:r>
              <a:rPr lang="en-GB" sz="2000" dirty="0" smtClean="0"/>
              <a:t> </a:t>
            </a:r>
            <a:r>
              <a:rPr lang="en-GB" sz="2000" dirty="0" err="1" smtClean="0"/>
              <a:t>montantes</a:t>
            </a:r>
            <a:r>
              <a:rPr lang="en-GB" sz="2000" dirty="0" smtClean="0"/>
              <a:t> </a:t>
            </a:r>
            <a:r>
              <a:rPr lang="en-GB" sz="2000" dirty="0" err="1" smtClean="0"/>
              <a:t>aproximados</a:t>
            </a:r>
            <a:r>
              <a:rPr lang="en-GB" sz="2000" dirty="0" smtClean="0"/>
              <a:t> </a:t>
            </a:r>
            <a:r>
              <a:rPr lang="en-GB" sz="2000" dirty="0" err="1" smtClean="0"/>
              <a:t>necessários</a:t>
            </a:r>
            <a:r>
              <a:rPr lang="en-GB" sz="2000" dirty="0" smtClean="0"/>
              <a:t> para </a:t>
            </a:r>
            <a:r>
              <a:rPr lang="en-GB" sz="2000" dirty="0" err="1" smtClean="0"/>
              <a:t>preparar</a:t>
            </a:r>
            <a:r>
              <a:rPr lang="en-GB" sz="2000" dirty="0" smtClean="0"/>
              <a:t> </a:t>
            </a:r>
            <a:r>
              <a:rPr lang="en-GB" sz="2000" dirty="0" err="1" smtClean="0"/>
              <a:t>soluções</a:t>
            </a:r>
            <a:r>
              <a:rPr lang="en-GB" sz="2000" dirty="0" smtClean="0"/>
              <a:t> de </a:t>
            </a:r>
            <a:r>
              <a:rPr lang="en-GB" sz="2000" dirty="0" err="1" smtClean="0"/>
              <a:t>cloro</a:t>
            </a:r>
            <a:r>
              <a:rPr lang="en-GB" sz="2000" dirty="0" smtClean="0"/>
              <a:t> a 0,05</a:t>
            </a:r>
            <a:r>
              <a:rPr lang="en-GB" sz="2000" dirty="0"/>
              <a:t>% </a:t>
            </a:r>
            <a:r>
              <a:rPr lang="en-GB" sz="2000" dirty="0" smtClean="0"/>
              <a:t>e 0,5</a:t>
            </a:r>
            <a:r>
              <a:rPr lang="en-GB" sz="2000" dirty="0"/>
              <a:t>% </a:t>
            </a:r>
            <a:r>
              <a:rPr lang="en-GB" sz="2000" dirty="0" smtClean="0"/>
              <a:t>para </a:t>
            </a:r>
            <a:r>
              <a:rPr lang="en-GB" sz="2000" dirty="0" err="1" smtClean="0"/>
              <a:t>vários</a:t>
            </a:r>
            <a:r>
              <a:rPr lang="en-GB" sz="2000" dirty="0" smtClean="0"/>
              <a:t> </a:t>
            </a:r>
            <a:r>
              <a:rPr lang="en-GB" sz="2000" dirty="0" err="1" smtClean="0"/>
              <a:t>compostos</a:t>
            </a:r>
            <a:r>
              <a:rPr lang="en-GB" sz="2000" dirty="0" smtClean="0"/>
              <a:t> </a:t>
            </a:r>
            <a:r>
              <a:rPr lang="en-GB" sz="2000" dirty="0" err="1" smtClean="0"/>
              <a:t>que</a:t>
            </a:r>
            <a:r>
              <a:rPr lang="en-GB" sz="2000" dirty="0" smtClean="0"/>
              <a:t> </a:t>
            </a:r>
            <a:r>
              <a:rPr lang="en-GB" sz="2000" dirty="0" err="1" smtClean="0"/>
              <a:t>libertam</a:t>
            </a:r>
            <a:r>
              <a:rPr lang="en-GB" sz="2000" dirty="0" smtClean="0"/>
              <a:t> </a:t>
            </a:r>
            <a:r>
              <a:rPr lang="en-GB" sz="2000" dirty="0" err="1" smtClean="0"/>
              <a:t>cloro</a:t>
            </a:r>
            <a:r>
              <a:rPr lang="en-GB" sz="2000" dirty="0" smtClean="0"/>
              <a:t> </a:t>
            </a:r>
            <a:r>
              <a:rPr lang="en-GB" sz="2000" dirty="0" err="1" smtClean="0"/>
              <a:t>disponíveis</a:t>
            </a:r>
            <a:r>
              <a:rPr lang="en-GB" sz="2000" dirty="0" smtClean="0"/>
              <a:t> no </a:t>
            </a:r>
            <a:r>
              <a:rPr lang="en-GB" sz="2000" dirty="0" err="1" smtClean="0"/>
              <a:t>mercado</a:t>
            </a:r>
            <a:r>
              <a:rPr lang="en-GB" sz="2000" dirty="0" smtClean="0"/>
              <a:t> </a:t>
            </a:r>
            <a:r>
              <a:rPr lang="en-GB" sz="2000" dirty="0" err="1" smtClean="0"/>
              <a:t>encontram</a:t>
            </a:r>
            <a:r>
              <a:rPr lang="en-GB" sz="2000" dirty="0" smtClean="0"/>
              <a:t>-se </a:t>
            </a:r>
            <a:r>
              <a:rPr lang="en-GB" sz="2000" dirty="0" err="1" smtClean="0"/>
              <a:t>indicados</a:t>
            </a:r>
            <a:r>
              <a:rPr lang="en-GB" sz="2000" dirty="0" smtClean="0"/>
              <a:t> no </a:t>
            </a:r>
            <a:r>
              <a:rPr lang="en-GB" sz="2000" dirty="0" err="1" smtClean="0"/>
              <a:t>quadro</a:t>
            </a:r>
            <a:r>
              <a:rPr lang="en-GB" sz="2000" dirty="0" smtClean="0"/>
              <a:t> </a:t>
            </a:r>
            <a:r>
              <a:rPr lang="en-GB" sz="2000" dirty="0" err="1" smtClean="0"/>
              <a:t>abaixo</a:t>
            </a:r>
            <a:r>
              <a:rPr lang="en-GB" sz="2000" dirty="0" smtClean="0"/>
              <a:t>:</a:t>
            </a:r>
            <a:endParaRPr lang="en-GB" sz="2000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8433552"/>
              </p:ext>
            </p:extLst>
          </p:nvPr>
        </p:nvGraphicFramePr>
        <p:xfrm>
          <a:off x="327019" y="2105239"/>
          <a:ext cx="8598089" cy="3916616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{C083E6E3-FA7D-4D7B-A595-EF9225AFEA82}</a:tableStyleId>
              </a:tblPr>
              <a:tblGrid>
                <a:gridCol w="1478632"/>
                <a:gridCol w="1319514"/>
                <a:gridCol w="2947560"/>
                <a:gridCol w="2852383"/>
              </a:tblGrid>
              <a:tr h="80661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noProof="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Produto</a:t>
                      </a:r>
                      <a:endParaRPr lang="en-GB" sz="1800" noProof="0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35627" marR="356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noProof="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Cloro</a:t>
                      </a:r>
                      <a:r>
                        <a:rPr lang="en-GB" sz="1800" baseline="0" noProof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 baseline="0" noProof="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disponível</a:t>
                      </a:r>
                      <a:endParaRPr lang="en-GB" sz="1800" noProof="0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35627" marR="356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noProof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Como </a:t>
                      </a:r>
                      <a:r>
                        <a:rPr lang="en-GB" sz="1800" noProof="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diluir</a:t>
                      </a:r>
                      <a:r>
                        <a:rPr lang="en-GB" sz="1800" noProof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para </a:t>
                      </a:r>
                      <a:r>
                        <a:rPr lang="en-GB" sz="1800" noProof="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obter</a:t>
                      </a:r>
                      <a:r>
                        <a:rPr lang="en-GB" sz="1800" noProof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0,05</a:t>
                      </a:r>
                      <a:r>
                        <a:rPr lang="en-GB" sz="1800" noProof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</a:t>
                      </a:r>
                      <a:r>
                        <a:rPr lang="en-GB" sz="1800" noProof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(0,5 g/l </a:t>
                      </a:r>
                      <a:r>
                        <a:rPr lang="en-GB" sz="1800" noProof="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ou</a:t>
                      </a:r>
                      <a:r>
                        <a:rPr lang="en-GB" sz="1800" noProof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 noProof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500 </a:t>
                      </a:r>
                      <a:r>
                        <a:rPr lang="en-GB" sz="1800" noProof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ppm)</a:t>
                      </a:r>
                      <a:endParaRPr lang="en-GB" sz="1800" noProof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27" marR="356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noProof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Como </a:t>
                      </a:r>
                      <a:r>
                        <a:rPr lang="en-GB" sz="1800" noProof="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diluir</a:t>
                      </a:r>
                      <a:r>
                        <a:rPr lang="en-GB" sz="1800" noProof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para </a:t>
                      </a:r>
                      <a:r>
                        <a:rPr lang="en-GB" sz="1800" noProof="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obter</a:t>
                      </a:r>
                      <a:r>
                        <a:rPr lang="en-GB" sz="1800" noProof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0,5% (5 </a:t>
                      </a:r>
                      <a:r>
                        <a:rPr lang="en-GB" sz="1800" noProof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g/l </a:t>
                      </a:r>
                      <a:r>
                        <a:rPr lang="en-GB" sz="1800" noProof="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ou</a:t>
                      </a:r>
                      <a:r>
                        <a:rPr lang="en-GB" sz="1800" noProof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 noProof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5000 </a:t>
                      </a:r>
                      <a:r>
                        <a:rPr lang="en-GB" sz="1800" noProof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ppm)</a:t>
                      </a:r>
                      <a:endParaRPr lang="en-GB" sz="1800" noProof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5627" marR="356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8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1" noProof="0" dirty="0" err="1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Hipoclorito</a:t>
                      </a:r>
                      <a:r>
                        <a:rPr lang="en-GB" sz="1800" b="1" noProof="0" dirty="0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de </a:t>
                      </a:r>
                      <a:r>
                        <a:rPr lang="en-GB" sz="1800" b="1" noProof="0" dirty="0" err="1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sódio</a:t>
                      </a:r>
                      <a:r>
                        <a:rPr lang="en-GB" sz="1800" b="1" noProof="0" dirty="0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 b="1" noProof="0" dirty="0" err="1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líquido</a:t>
                      </a:r>
                      <a:r>
                        <a:rPr lang="en-GB" sz="1800" b="1" noProof="0" dirty="0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en-GB" sz="1800" b="1" noProof="0" dirty="0" err="1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lixívia</a:t>
                      </a:r>
                      <a:r>
                        <a:rPr lang="en-GB" sz="1800" b="1" noProof="0" dirty="0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en-GB" sz="1800" b="1" noProof="0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35627" marR="356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1" noProof="0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5%</a:t>
                      </a:r>
                      <a:endParaRPr lang="en-GB" sz="1800" b="1" noProof="0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35627" marR="356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1" noProof="0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(1: 100)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1" baseline="0" noProof="0" dirty="0" err="1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Adicio</a:t>
                      </a:r>
                      <a:r>
                        <a:rPr lang="en-GB" sz="1800" b="1" noProof="0" dirty="0" err="1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nar</a:t>
                      </a:r>
                      <a:r>
                        <a:rPr lang="en-GB" sz="1800" b="1" noProof="0" dirty="0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 </a:t>
                      </a:r>
                      <a:r>
                        <a:rPr lang="en-GB" sz="1800" b="1" noProof="0" dirty="0" err="1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litro</a:t>
                      </a:r>
                      <a:r>
                        <a:rPr lang="en-GB" sz="1800" b="1" noProof="0" dirty="0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de </a:t>
                      </a:r>
                      <a:r>
                        <a:rPr lang="en-GB" sz="1800" b="1" noProof="0" dirty="0" err="1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solução</a:t>
                      </a:r>
                      <a:r>
                        <a:rPr lang="en-GB" sz="1800" b="1" noProof="0" dirty="0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à</a:t>
                      </a:r>
                      <a:r>
                        <a:rPr lang="en-GB" sz="1800" b="1" baseline="0" noProof="0" dirty="0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base de </a:t>
                      </a:r>
                      <a:r>
                        <a:rPr lang="en-GB" sz="1800" b="1" noProof="0" dirty="0" err="1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lixívia</a:t>
                      </a:r>
                      <a:r>
                        <a:rPr lang="en-GB" sz="1800" b="1" noProof="0" dirty="0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 1:10 a 9 </a:t>
                      </a:r>
                      <a:r>
                        <a:rPr lang="en-GB" sz="1800" b="1" noProof="0" dirty="0" err="1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litros</a:t>
                      </a:r>
                      <a:r>
                        <a:rPr lang="en-GB" sz="1800" b="1" noProof="0" dirty="0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de </a:t>
                      </a:r>
                      <a:r>
                        <a:rPr lang="en-GB" sz="1800" b="1" noProof="0" dirty="0" err="1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água</a:t>
                      </a:r>
                      <a:endParaRPr lang="en-GB" sz="1800" b="1" noProof="0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35627" marR="356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1" noProof="0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(1:10)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1" noProof="0" dirty="0" err="1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Adicionar</a:t>
                      </a:r>
                      <a:r>
                        <a:rPr lang="en-GB" sz="1800" b="1" noProof="0" dirty="0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 </a:t>
                      </a:r>
                      <a:r>
                        <a:rPr lang="en-GB" sz="1800" b="1" noProof="0" dirty="0" err="1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litro</a:t>
                      </a:r>
                      <a:r>
                        <a:rPr lang="en-GB" sz="1800" b="1" noProof="0" dirty="0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de </a:t>
                      </a:r>
                      <a:r>
                        <a:rPr lang="en-GB" sz="1800" b="1" noProof="0" dirty="0" err="1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lixívia</a:t>
                      </a:r>
                      <a:r>
                        <a:rPr lang="en-GB" sz="1800" b="1" noProof="0" dirty="0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 9 </a:t>
                      </a:r>
                      <a:r>
                        <a:rPr lang="en-GB" sz="1800" b="1" noProof="0" dirty="0" err="1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litros</a:t>
                      </a:r>
                      <a:r>
                        <a:rPr lang="en-GB" sz="1800" b="1" noProof="0" dirty="0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de </a:t>
                      </a:r>
                      <a:r>
                        <a:rPr lang="en-GB" sz="1800" b="1" noProof="0" dirty="0" err="1" smtClean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água</a:t>
                      </a:r>
                      <a:endParaRPr lang="en-GB" sz="1800" b="1" noProof="0" dirty="0" smtClean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en-GB" sz="1800" b="1" noProof="0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35627" marR="356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08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800" noProof="0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35627" marR="356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800" noProof="0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35627" marR="3562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800" b="1" noProof="0" dirty="0" smtClean="0"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Para </a:t>
                      </a:r>
                      <a:r>
                        <a:rPr lang="en-GB" sz="1800" b="1" noProof="0" dirty="0" err="1" smtClean="0"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desinfectar</a:t>
                      </a:r>
                      <a:r>
                        <a:rPr lang="en-GB" sz="1800" b="1" noProof="0" dirty="0" smtClean="0"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:</a:t>
                      </a:r>
                    </a:p>
                    <a:p>
                      <a:pPr marL="285750" indent="-285750" algn="l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800" b="0" noProof="0" dirty="0" err="1" smtClean="0"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Mãos</a:t>
                      </a:r>
                      <a:r>
                        <a:rPr lang="en-GB" sz="1800" b="0" noProof="0" dirty="0" smtClean="0"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com </a:t>
                      </a:r>
                      <a:r>
                        <a:rPr lang="en-GB" sz="1800" b="0" noProof="0" dirty="0" err="1" smtClean="0"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luvas</a:t>
                      </a:r>
                      <a:r>
                        <a:rPr lang="en-GB" sz="1800" b="0" noProof="0" dirty="0" smtClean="0"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marL="285750" indent="-285750" algn="l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800" b="0" noProof="0" dirty="0" err="1" smtClean="0"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Mãos</a:t>
                      </a:r>
                      <a:r>
                        <a:rPr lang="en-GB" sz="1800" b="0" noProof="0" dirty="0" smtClean="0"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 b="0" noProof="0" dirty="0" err="1" smtClean="0"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nuas</a:t>
                      </a:r>
                      <a:r>
                        <a:rPr lang="en-GB" sz="1800" b="0" noProof="0" dirty="0" smtClean="0"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e </a:t>
                      </a:r>
                      <a:r>
                        <a:rPr lang="en-GB" sz="1800" b="0" noProof="0" dirty="0" err="1" smtClean="0"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pele</a:t>
                      </a:r>
                      <a:r>
                        <a:rPr lang="en-GB" sz="1800" b="0" noProof="0" dirty="0" smtClean="0"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</a:t>
                      </a:r>
                      <a:endParaRPr lang="en-GB" sz="1800" noProof="0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35627" marR="3562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800" noProof="0" dirty="0" smtClean="0"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Para </a:t>
                      </a:r>
                      <a:r>
                        <a:rPr lang="en-GB" sz="1800" noProof="0" dirty="0" err="1" smtClean="0"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desinfectar</a:t>
                      </a:r>
                      <a:r>
                        <a:rPr lang="en-GB" sz="1800" noProof="0" dirty="0" smtClean="0"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:</a:t>
                      </a:r>
                    </a:p>
                    <a:p>
                      <a:pPr marL="285750" indent="-285750" algn="l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800" b="0" noProof="0" dirty="0" err="1" smtClean="0"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Excreções</a:t>
                      </a:r>
                      <a:endParaRPr lang="en-GB" sz="1800" b="0" noProof="0" dirty="0" smtClean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  <a:p>
                      <a:pPr marL="285750" indent="-285750" algn="l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800" b="0" noProof="0" dirty="0" err="1" smtClean="0"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Derrames</a:t>
                      </a:r>
                      <a:endParaRPr lang="en-GB" sz="1800" b="0" noProof="0" dirty="0" smtClean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  <a:p>
                      <a:pPr marL="285750" indent="-285750" algn="l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800" b="0" noProof="0" dirty="0" err="1" smtClean="0"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Luvas</a:t>
                      </a:r>
                      <a:r>
                        <a:rPr lang="en-GB" sz="1800" b="0" noProof="0" dirty="0" smtClean="0"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800" b="0" noProof="0" dirty="0" err="1" smtClean="0"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exteriores</a:t>
                      </a:r>
                      <a:endParaRPr lang="en-GB" sz="1800" b="0" noProof="0" dirty="0" smtClean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  <a:p>
                      <a:pPr marL="285750" indent="-285750" algn="l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800" b="0" noProof="0" dirty="0" err="1" smtClean="0"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Luvas</a:t>
                      </a:r>
                      <a:r>
                        <a:rPr lang="en-GB" sz="1800" b="0" noProof="0" dirty="0" smtClean="0"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de </a:t>
                      </a:r>
                      <a:r>
                        <a:rPr lang="en-GB" sz="1800" b="0" noProof="0" dirty="0" err="1" smtClean="0"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borracha</a:t>
                      </a:r>
                      <a:r>
                        <a:rPr lang="en-GB" sz="1800" b="0" noProof="0" dirty="0" smtClean="0"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GB" sz="1800" b="0" noProof="0" dirty="0" err="1" smtClean="0"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avental</a:t>
                      </a:r>
                      <a:r>
                        <a:rPr lang="en-GB" sz="1800" b="0" noProof="0" dirty="0" smtClean="0"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 </a:t>
                      </a:r>
                      <a:endParaRPr lang="en-GB" sz="1800" noProof="0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35627" marR="3562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82221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0" y="-26988"/>
            <a:ext cx="9144000" cy="6858001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 anchor="ctr"/>
          <a:lstStyle/>
          <a:p>
            <a:pPr algn="ctr"/>
            <a:endParaRPr lang="en-GB" sz="2000" dirty="0"/>
          </a:p>
        </p:txBody>
      </p:sp>
      <p:sp>
        <p:nvSpPr>
          <p:cNvPr id="19460" name="Line 4"/>
          <p:cNvSpPr>
            <a:spLocks noChangeShapeType="1"/>
          </p:cNvSpPr>
          <p:nvPr/>
        </p:nvSpPr>
        <p:spPr bwMode="auto">
          <a:xfrm>
            <a:off x="1019175" y="3373438"/>
            <a:ext cx="7061200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019175" y="519112"/>
            <a:ext cx="7657571" cy="2619375"/>
          </a:xfrm>
          <a:prstGeom prst="rect">
            <a:avLst/>
          </a:prstGeom>
          <a:ln/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/>
          <a:p>
            <a:pPr algn="ctr" eaLnBrk="1" hangingPunct="1">
              <a:lnSpc>
                <a:spcPct val="95000"/>
              </a:lnSpc>
              <a:defRPr/>
            </a:pPr>
            <a:r>
              <a:rPr lang="en-US" sz="4400" dirty="0" smtClean="0">
                <a:latin typeface="+mj-lt"/>
              </a:rPr>
              <a:t>O </a:t>
            </a:r>
            <a:r>
              <a:rPr lang="en-US" sz="4400" dirty="0" err="1" smtClean="0">
                <a:latin typeface="+mj-lt"/>
              </a:rPr>
              <a:t>enterro</a:t>
            </a:r>
            <a:r>
              <a:rPr lang="en-US" sz="4400" dirty="0" smtClean="0">
                <a:latin typeface="+mj-lt"/>
              </a:rPr>
              <a:t> </a:t>
            </a:r>
            <a:r>
              <a:rPr lang="en-US" sz="4400" dirty="0" err="1" smtClean="0">
                <a:latin typeface="+mj-lt"/>
              </a:rPr>
              <a:t>seguro</a:t>
            </a:r>
            <a:r>
              <a:rPr lang="en-US" sz="4400" dirty="0" smtClean="0">
                <a:latin typeface="+mj-lt"/>
              </a:rPr>
              <a:t> de </a:t>
            </a:r>
            <a:r>
              <a:rPr lang="en-US" sz="4400" dirty="0" err="1" smtClean="0">
                <a:latin typeface="+mj-lt"/>
              </a:rPr>
              <a:t>doentes</a:t>
            </a:r>
            <a:r>
              <a:rPr lang="en-US" sz="4400" dirty="0" smtClean="0">
                <a:latin typeface="+mj-lt"/>
              </a:rPr>
              <a:t> com </a:t>
            </a:r>
            <a:r>
              <a:rPr lang="en-US" sz="4400" dirty="0" err="1" smtClean="0">
                <a:latin typeface="+mj-lt"/>
              </a:rPr>
              <a:t>Ébola</a:t>
            </a:r>
            <a:r>
              <a:rPr lang="en-US" sz="4400" dirty="0" smtClean="0">
                <a:latin typeface="+mj-lt"/>
              </a:rPr>
              <a:t> </a:t>
            </a:r>
            <a:r>
              <a:rPr lang="en-US" sz="4400" dirty="0" err="1" smtClean="0">
                <a:latin typeface="+mj-lt"/>
              </a:rPr>
              <a:t>em</a:t>
            </a:r>
            <a:r>
              <a:rPr lang="en-US" sz="4400" dirty="0" smtClean="0">
                <a:latin typeface="+mj-lt"/>
              </a:rPr>
              <a:t> 12 </a:t>
            </a:r>
            <a:r>
              <a:rPr lang="en-US" sz="4400" dirty="0" err="1" smtClean="0">
                <a:latin typeface="+mj-lt"/>
              </a:rPr>
              <a:t>passos</a:t>
            </a:r>
            <a:endParaRPr lang="en-US" sz="4400" dirty="0" smtClean="0">
              <a:latin typeface="+mj-lt"/>
            </a:endParaRPr>
          </a:p>
          <a:p>
            <a:pPr algn="ctr" eaLnBrk="1" hangingPunct="1">
              <a:lnSpc>
                <a:spcPct val="95000"/>
              </a:lnSpc>
              <a:defRPr/>
            </a:pPr>
            <a:endParaRPr lang="en-GB" sz="2000" dirty="0" smtClean="0">
              <a:latin typeface="+mj-lt"/>
            </a:endParaRPr>
          </a:p>
          <a:p>
            <a:pPr algn="ctr" eaLnBrk="1" hangingPunct="1">
              <a:lnSpc>
                <a:spcPct val="95000"/>
              </a:lnSpc>
              <a:defRPr/>
            </a:pPr>
            <a:r>
              <a:rPr lang="en-GB" sz="4400" dirty="0" err="1" smtClean="0">
                <a:latin typeface="+mj-lt"/>
              </a:rPr>
              <a:t>Passo</a:t>
            </a:r>
            <a:r>
              <a:rPr lang="en-GB" sz="4400" b="1" dirty="0" smtClean="0">
                <a:latin typeface="+mj-lt"/>
              </a:rPr>
              <a:t> 3</a:t>
            </a: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1019175" y="3469094"/>
            <a:ext cx="7196138" cy="2619375"/>
          </a:xfrm>
          <a:prstGeom prst="rect">
            <a:avLst/>
          </a:prstGeom>
          <a:ln/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/>
          <a:p>
            <a:pPr algn="ctr" eaLnBrk="1" hangingPunct="1">
              <a:lnSpc>
                <a:spcPct val="95000"/>
              </a:lnSpc>
            </a:pPr>
            <a:r>
              <a:rPr lang="en-US" sz="4000" dirty="0" err="1" smtClean="0">
                <a:latin typeface="+mj-lt"/>
                <a:cs typeface="Calibri" pitchFamily="34" charset="0"/>
              </a:rPr>
              <a:t>Chegada</a:t>
            </a:r>
            <a:r>
              <a:rPr lang="en-US" sz="4000" dirty="0" smtClean="0">
                <a:latin typeface="+mj-lt"/>
                <a:cs typeface="Calibri" pitchFamily="34" charset="0"/>
              </a:rPr>
              <a:t>: </a:t>
            </a:r>
            <a:r>
              <a:rPr lang="en-US" sz="4000" dirty="0" err="1" smtClean="0">
                <a:latin typeface="+mj-lt"/>
                <a:cs typeface="Calibri" pitchFamily="34" charset="0"/>
              </a:rPr>
              <a:t>preparar</a:t>
            </a:r>
            <a:r>
              <a:rPr lang="en-US" sz="4000" dirty="0" smtClean="0">
                <a:latin typeface="+mj-lt"/>
                <a:cs typeface="Calibri" pitchFamily="34" charset="0"/>
              </a:rPr>
              <a:t> o </a:t>
            </a:r>
            <a:r>
              <a:rPr lang="en-US" sz="4000" dirty="0" err="1" smtClean="0">
                <a:latin typeface="+mj-lt"/>
                <a:cs typeface="Calibri" pitchFamily="34" charset="0"/>
              </a:rPr>
              <a:t>enterro</a:t>
            </a:r>
            <a:r>
              <a:rPr lang="en-US" sz="4000" dirty="0" smtClean="0">
                <a:latin typeface="+mj-lt"/>
                <a:cs typeface="Calibri" pitchFamily="34" charset="0"/>
              </a:rPr>
              <a:t> com a </a:t>
            </a:r>
            <a:r>
              <a:rPr lang="en-US" sz="4000" dirty="0" err="1" smtClean="0">
                <a:latin typeface="+mj-lt"/>
                <a:cs typeface="Calibri" pitchFamily="34" charset="0"/>
              </a:rPr>
              <a:t>família</a:t>
            </a:r>
            <a:r>
              <a:rPr lang="en-US" sz="4000" dirty="0" smtClean="0">
                <a:latin typeface="+mj-lt"/>
                <a:cs typeface="Calibri" pitchFamily="34" charset="0"/>
              </a:rPr>
              <a:t> e </a:t>
            </a:r>
            <a:r>
              <a:rPr lang="en-US" sz="4000" dirty="0" err="1" smtClean="0">
                <a:latin typeface="+mj-lt"/>
                <a:cs typeface="Calibri" pitchFamily="34" charset="0"/>
              </a:rPr>
              <a:t>avaliar</a:t>
            </a:r>
            <a:r>
              <a:rPr lang="en-US" sz="4000" dirty="0" smtClean="0">
                <a:latin typeface="+mj-lt"/>
                <a:cs typeface="Calibri" pitchFamily="34" charset="0"/>
              </a:rPr>
              <a:t> </a:t>
            </a:r>
            <a:r>
              <a:rPr lang="en-US" sz="4000" dirty="0" err="1" smtClean="0">
                <a:latin typeface="+mj-lt"/>
                <a:cs typeface="Calibri" pitchFamily="34" charset="0"/>
              </a:rPr>
              <a:t>os</a:t>
            </a:r>
            <a:r>
              <a:rPr lang="en-US" sz="4000" dirty="0" smtClean="0">
                <a:latin typeface="+mj-lt"/>
                <a:cs typeface="Calibri" pitchFamily="34" charset="0"/>
              </a:rPr>
              <a:t> </a:t>
            </a:r>
            <a:r>
              <a:rPr lang="en-US" sz="4000" dirty="0" err="1" smtClean="0">
                <a:latin typeface="+mj-lt"/>
                <a:cs typeface="Calibri" pitchFamily="34" charset="0"/>
              </a:rPr>
              <a:t>riscos</a:t>
            </a:r>
            <a:endParaRPr lang="en-US" sz="4000" dirty="0">
              <a:latin typeface="+mj-lt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8678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0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844550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b="1" noProof="0" dirty="0" err="1" smtClean="0">
                <a:effectLst/>
              </a:rPr>
              <a:t>Passo</a:t>
            </a:r>
            <a:r>
              <a:rPr lang="en-US" sz="3200" b="1" noProof="0" dirty="0" smtClean="0">
                <a:effectLst/>
              </a:rPr>
              <a:t> </a:t>
            </a:r>
            <a:r>
              <a:rPr lang="en-US" sz="3200" b="1" dirty="0" smtClean="0">
                <a:effectLst/>
              </a:rPr>
              <a:t>3/12: </a:t>
            </a:r>
            <a:r>
              <a:rPr lang="en-US" sz="3200" b="1" dirty="0" err="1" smtClean="0">
                <a:effectLst/>
              </a:rPr>
              <a:t>Chegada</a:t>
            </a:r>
            <a:r>
              <a:rPr lang="en-US" sz="3200" b="1" dirty="0" smtClean="0">
                <a:effectLst/>
              </a:rPr>
              <a:t>: </a:t>
            </a:r>
            <a:r>
              <a:rPr lang="en-US" sz="3200" b="1" dirty="0" err="1" smtClean="0">
                <a:effectLst/>
              </a:rPr>
              <a:t>conversa</a:t>
            </a:r>
            <a:r>
              <a:rPr lang="en-US" sz="3200" b="1" dirty="0" smtClean="0">
                <a:effectLst/>
              </a:rPr>
              <a:t> com a </a:t>
            </a:r>
            <a:r>
              <a:rPr lang="en-US" sz="3200" b="1" dirty="0" err="1" smtClean="0">
                <a:effectLst/>
              </a:rPr>
              <a:t>família</a:t>
            </a:r>
            <a:endParaRPr lang="en-US" sz="2800" b="1" noProof="0" dirty="0" smtClean="0">
              <a:effectLst/>
            </a:endParaRP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3866" y="791105"/>
            <a:ext cx="8752710" cy="5355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90897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0" y="0"/>
            <a:ext cx="9144000" cy="84455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1E7FB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1E7FB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1E7FB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1E7FB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1E7FB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400">
                <a:solidFill>
                  <a:srgbClr val="1E7FB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400">
                <a:solidFill>
                  <a:srgbClr val="1E7FB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400">
                <a:solidFill>
                  <a:srgbClr val="1E7FB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400">
                <a:solidFill>
                  <a:srgbClr val="1E7FB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sz="3600" kern="0" dirty="0" smtClean="0">
                <a:solidFill>
                  <a:schemeClr val="tx1"/>
                </a:solidFill>
                <a:effectLst/>
                <a:cs typeface="Calibri" panose="020F0502020204030204" pitchFamily="34" charset="0"/>
              </a:rPr>
              <a:t> </a:t>
            </a:r>
            <a:r>
              <a:rPr lang="en-US" sz="3600" kern="0" dirty="0" err="1" smtClean="0">
                <a:solidFill>
                  <a:schemeClr val="tx1"/>
                </a:solidFill>
                <a:effectLst/>
                <a:cs typeface="Arial" panose="020B0604020202020204" pitchFamily="34" charset="0"/>
              </a:rPr>
              <a:t>Objectivo</a:t>
            </a:r>
            <a:r>
              <a:rPr lang="en-US" sz="3600" kern="0" dirty="0" smtClean="0"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solidFill>
                  <a:schemeClr val="tx1"/>
                </a:solidFill>
                <a:effectLst/>
                <a:cs typeface="Arial" panose="020B0604020202020204" pitchFamily="34" charset="0"/>
              </a:rPr>
              <a:t>geral</a:t>
            </a:r>
            <a:endParaRPr lang="en-US" sz="3600" kern="0" dirty="0" smtClean="0">
              <a:solidFill>
                <a:schemeClr val="tx1"/>
              </a:solidFill>
              <a:effectLst/>
              <a:cs typeface="Calibri" panose="020F0502020204030204" pitchFamily="34" charset="0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0" y="1023753"/>
            <a:ext cx="9260958" cy="1981717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1E7FB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1E7FB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1E7FB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1E7FB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1E7FB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400">
                <a:solidFill>
                  <a:srgbClr val="1E7FB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400">
                <a:solidFill>
                  <a:srgbClr val="1E7FB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400">
                <a:solidFill>
                  <a:srgbClr val="1E7FB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400">
                <a:solidFill>
                  <a:srgbClr val="1E7FB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sz="2800" kern="0" dirty="0" err="1" smtClean="0">
                <a:solidFill>
                  <a:schemeClr val="tx1"/>
                </a:solidFill>
                <a:effectLst/>
                <a:cs typeface="Calibri" panose="020F0502020204030204" pitchFamily="34" charset="0"/>
              </a:rPr>
              <a:t>Garantir</a:t>
            </a:r>
            <a:r>
              <a:rPr lang="en-US" sz="2800" kern="0" dirty="0" smtClean="0">
                <a:solidFill>
                  <a:schemeClr val="tx1"/>
                </a:solidFill>
                <a:effectLst/>
                <a:cs typeface="Calibri" panose="020F0502020204030204" pitchFamily="34" charset="0"/>
              </a:rPr>
              <a:t> </a:t>
            </a:r>
            <a:r>
              <a:rPr lang="en-US" sz="2800" kern="0" dirty="0" err="1" smtClean="0">
                <a:solidFill>
                  <a:schemeClr val="tx1"/>
                </a:solidFill>
                <a:effectLst/>
                <a:cs typeface="Calibri" panose="020F0502020204030204" pitchFamily="34" charset="0"/>
              </a:rPr>
              <a:t>que</a:t>
            </a:r>
            <a:r>
              <a:rPr lang="en-US" sz="2800" kern="0" dirty="0" smtClean="0">
                <a:solidFill>
                  <a:schemeClr val="tx1"/>
                </a:solidFill>
                <a:effectLst/>
                <a:cs typeface="Calibri" panose="020F0502020204030204" pitchFamily="34" charset="0"/>
              </a:rPr>
              <a:t> as </a:t>
            </a:r>
            <a:r>
              <a:rPr lang="en-US" sz="2800" kern="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anose="020F0502020204030204" pitchFamily="34" charset="0"/>
              </a:rPr>
              <a:t>equipas</a:t>
            </a:r>
            <a:r>
              <a:rPr lang="en-US" sz="2800" kern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anose="020F0502020204030204" pitchFamily="34" charset="0"/>
              </a:rPr>
              <a:t> de </a:t>
            </a:r>
            <a:r>
              <a:rPr lang="en-US" sz="2800" kern="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anose="020F0502020204030204" pitchFamily="34" charset="0"/>
              </a:rPr>
              <a:t>Gestão</a:t>
            </a:r>
            <a:r>
              <a:rPr lang="en-US" sz="2800" kern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anose="020F0502020204030204" pitchFamily="34" charset="0"/>
              </a:rPr>
              <a:t> de </a:t>
            </a:r>
            <a:r>
              <a:rPr lang="en-US" sz="2800" kern="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anose="020F0502020204030204" pitchFamily="34" charset="0"/>
              </a:rPr>
              <a:t>Cadáveres</a:t>
            </a:r>
            <a:r>
              <a:rPr lang="en-US" sz="2800" kern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anose="020F0502020204030204" pitchFamily="34" charset="0"/>
              </a:rPr>
              <a:t> (GC) </a:t>
            </a:r>
            <a:r>
              <a:rPr lang="en-US" sz="2800" kern="0" dirty="0" err="1" smtClean="0">
                <a:solidFill>
                  <a:schemeClr val="tx1"/>
                </a:solidFill>
                <a:effectLst/>
                <a:cs typeface="Calibri" panose="020F0502020204030204" pitchFamily="34" charset="0"/>
              </a:rPr>
              <a:t>saibam</a:t>
            </a:r>
            <a:r>
              <a:rPr lang="en-US" sz="2800" kern="0" dirty="0" smtClean="0">
                <a:solidFill>
                  <a:schemeClr val="tx1"/>
                </a:solidFill>
                <a:effectLst/>
                <a:cs typeface="Calibri" panose="020F0502020204030204" pitchFamily="34" charset="0"/>
              </a:rPr>
              <a:t> </a:t>
            </a:r>
            <a:r>
              <a:rPr lang="en-US" sz="2800" kern="0" dirty="0" err="1" smtClean="0">
                <a:solidFill>
                  <a:schemeClr val="tx1"/>
                </a:solidFill>
                <a:effectLst/>
                <a:cs typeface="Calibri" panose="020F0502020204030204" pitchFamily="34" charset="0"/>
              </a:rPr>
              <a:t>como</a:t>
            </a:r>
            <a:r>
              <a:rPr lang="en-US" sz="2800" kern="0" dirty="0" smtClean="0">
                <a:solidFill>
                  <a:schemeClr val="tx1"/>
                </a:solidFill>
                <a:effectLst/>
                <a:cs typeface="Calibri" panose="020F0502020204030204" pitchFamily="34" charset="0"/>
              </a:rPr>
              <a:t> </a:t>
            </a:r>
            <a:r>
              <a:rPr lang="en-US" sz="2800" kern="0" dirty="0" err="1" smtClean="0">
                <a:solidFill>
                  <a:schemeClr val="tx1"/>
                </a:solidFill>
                <a:effectLst/>
                <a:cs typeface="Calibri" panose="020F0502020204030204" pitchFamily="34" charset="0"/>
              </a:rPr>
              <a:t>realizar</a:t>
            </a:r>
            <a:r>
              <a:rPr lang="en-US" sz="2800" kern="0" dirty="0" smtClean="0">
                <a:solidFill>
                  <a:schemeClr val="tx1"/>
                </a:solidFill>
                <a:effectLst/>
                <a:cs typeface="Calibri" panose="020F0502020204030204" pitchFamily="34" charset="0"/>
              </a:rPr>
              <a:t> e </a:t>
            </a:r>
            <a:r>
              <a:rPr lang="en-US" sz="2800" kern="0" dirty="0" err="1" smtClean="0">
                <a:solidFill>
                  <a:schemeClr val="tx1"/>
                </a:solidFill>
                <a:effectLst/>
                <a:cs typeface="Calibri" panose="020F0502020204030204" pitchFamily="34" charset="0"/>
              </a:rPr>
              <a:t>realizem</a:t>
            </a:r>
            <a:r>
              <a:rPr lang="en-US" sz="2800" kern="0" dirty="0">
                <a:solidFill>
                  <a:schemeClr val="tx1"/>
                </a:solidFill>
                <a:effectLst/>
                <a:cs typeface="Calibri" panose="020F0502020204030204" pitchFamily="34" charset="0"/>
              </a:rPr>
              <a:t> </a:t>
            </a:r>
            <a:r>
              <a:rPr lang="en-US" sz="2800" kern="0" dirty="0" smtClean="0">
                <a:solidFill>
                  <a:schemeClr val="tx1"/>
                </a:solidFill>
                <a:effectLst/>
                <a:cs typeface="Calibri" panose="020F0502020204030204" pitchFamily="34" charset="0"/>
              </a:rPr>
              <a:t>de forma </a:t>
            </a:r>
            <a:r>
              <a:rPr lang="en-US" sz="2800" kern="0" dirty="0" err="1" smtClean="0">
                <a:solidFill>
                  <a:schemeClr val="tx1"/>
                </a:solidFill>
                <a:effectLst/>
                <a:cs typeface="Calibri" panose="020F0502020204030204" pitchFamily="34" charset="0"/>
              </a:rPr>
              <a:t>segura</a:t>
            </a:r>
            <a:r>
              <a:rPr lang="en-US" sz="2800" kern="0" dirty="0" smtClean="0">
                <a:solidFill>
                  <a:schemeClr val="tx1"/>
                </a:solidFill>
                <a:effectLst/>
                <a:cs typeface="Calibri" panose="020F0502020204030204" pitchFamily="34" charset="0"/>
              </a:rPr>
              <a:t> o </a:t>
            </a:r>
            <a:r>
              <a:rPr lang="en-US" sz="2800" kern="0" dirty="0" err="1" smtClean="0">
                <a:solidFill>
                  <a:schemeClr val="tx1"/>
                </a:solidFill>
                <a:effectLst/>
                <a:cs typeface="Calibri" panose="020F0502020204030204" pitchFamily="34" charset="0"/>
              </a:rPr>
              <a:t>enterro</a:t>
            </a:r>
            <a:r>
              <a:rPr lang="en-US" sz="2800" kern="0" dirty="0" smtClean="0">
                <a:solidFill>
                  <a:schemeClr val="tx1"/>
                </a:solidFill>
                <a:effectLst/>
                <a:cs typeface="Calibri" panose="020F0502020204030204" pitchFamily="34" charset="0"/>
              </a:rPr>
              <a:t> de </a:t>
            </a:r>
            <a:r>
              <a:rPr lang="en-US" sz="2800" kern="0" dirty="0" err="1" smtClean="0">
                <a:solidFill>
                  <a:schemeClr val="tx1"/>
                </a:solidFill>
                <a:effectLst/>
                <a:cs typeface="Calibri" panose="020F0502020204030204" pitchFamily="34" charset="0"/>
              </a:rPr>
              <a:t>doentes</a:t>
            </a:r>
            <a:r>
              <a:rPr lang="en-US" sz="2800" kern="0" dirty="0" smtClean="0">
                <a:solidFill>
                  <a:schemeClr val="tx1"/>
                </a:solidFill>
                <a:effectLst/>
                <a:cs typeface="Calibri" panose="020F0502020204030204" pitchFamily="34" charset="0"/>
              </a:rPr>
              <a:t> </a:t>
            </a:r>
            <a:r>
              <a:rPr lang="en-US" sz="2800" kern="0" dirty="0" err="1" smtClean="0">
                <a:solidFill>
                  <a:schemeClr val="tx1"/>
                </a:solidFill>
                <a:effectLst/>
                <a:cs typeface="Calibri" panose="020F0502020204030204" pitchFamily="34" charset="0"/>
              </a:rPr>
              <a:t>que</a:t>
            </a:r>
            <a:r>
              <a:rPr lang="en-US" sz="2800" kern="0" dirty="0" smtClean="0">
                <a:solidFill>
                  <a:schemeClr val="tx1"/>
                </a:solidFill>
                <a:effectLst/>
                <a:cs typeface="Calibri" panose="020F0502020204030204" pitchFamily="34" charset="0"/>
              </a:rPr>
              <a:t> </a:t>
            </a:r>
            <a:r>
              <a:rPr lang="en-US" sz="2800" kern="0" dirty="0" err="1" smtClean="0">
                <a:solidFill>
                  <a:schemeClr val="tx1"/>
                </a:solidFill>
                <a:effectLst/>
                <a:cs typeface="Calibri" panose="020F0502020204030204" pitchFamily="34" charset="0"/>
              </a:rPr>
              <a:t>faleceram</a:t>
            </a:r>
            <a:r>
              <a:rPr lang="en-US" sz="2800" kern="0" dirty="0" smtClean="0">
                <a:solidFill>
                  <a:schemeClr val="tx1"/>
                </a:solidFill>
                <a:effectLst/>
                <a:cs typeface="Calibri" panose="020F0502020204030204" pitchFamily="34" charset="0"/>
              </a:rPr>
              <a:t> </a:t>
            </a:r>
            <a:r>
              <a:rPr lang="en-US" sz="2800" kern="0" dirty="0" err="1" smtClean="0">
                <a:solidFill>
                  <a:schemeClr val="tx1"/>
                </a:solidFill>
                <a:effectLst/>
                <a:cs typeface="Calibri" panose="020F0502020204030204" pitchFamily="34" charset="0"/>
              </a:rPr>
              <a:t>devido</a:t>
            </a:r>
            <a:r>
              <a:rPr lang="en-US" sz="2800" kern="0" dirty="0" smtClean="0">
                <a:solidFill>
                  <a:schemeClr val="tx1"/>
                </a:solidFill>
                <a:effectLst/>
                <a:cs typeface="Calibri" panose="020F0502020204030204" pitchFamily="34" charset="0"/>
              </a:rPr>
              <a:t> a </a:t>
            </a:r>
            <a:r>
              <a:rPr lang="en-US" sz="2800" kern="0" dirty="0" err="1" smtClean="0">
                <a:solidFill>
                  <a:schemeClr val="tx1"/>
                </a:solidFill>
                <a:effectLst/>
                <a:cs typeface="Calibri" panose="020F0502020204030204" pitchFamily="34" charset="0"/>
              </a:rPr>
              <a:t>doença</a:t>
            </a:r>
            <a:r>
              <a:rPr lang="en-US" sz="2800" kern="0" dirty="0" smtClean="0">
                <a:solidFill>
                  <a:schemeClr val="tx1"/>
                </a:solidFill>
                <a:effectLst/>
                <a:cs typeface="Calibri" panose="020F0502020204030204" pitchFamily="34" charset="0"/>
              </a:rPr>
              <a:t> </a:t>
            </a:r>
            <a:r>
              <a:rPr lang="en-US" sz="2800" kern="0" dirty="0" err="1" smtClean="0">
                <a:solidFill>
                  <a:schemeClr val="tx1"/>
                </a:solidFill>
                <a:effectLst/>
                <a:cs typeface="Calibri" panose="020F0502020204030204" pitchFamily="34" charset="0"/>
              </a:rPr>
              <a:t>suspeita</a:t>
            </a:r>
            <a:r>
              <a:rPr lang="en-US" sz="2800" kern="0" dirty="0" smtClean="0">
                <a:solidFill>
                  <a:schemeClr val="tx1"/>
                </a:solidFill>
                <a:effectLst/>
                <a:cs typeface="Calibri" panose="020F0502020204030204" pitchFamily="34" charset="0"/>
              </a:rPr>
              <a:t> </a:t>
            </a:r>
            <a:r>
              <a:rPr lang="en-US" sz="2800" kern="0" dirty="0" err="1" smtClean="0">
                <a:solidFill>
                  <a:schemeClr val="tx1"/>
                </a:solidFill>
                <a:effectLst/>
                <a:cs typeface="Calibri" panose="020F0502020204030204" pitchFamily="34" charset="0"/>
              </a:rPr>
              <a:t>ou</a:t>
            </a:r>
            <a:r>
              <a:rPr lang="en-US" sz="2800" kern="0" dirty="0" smtClean="0">
                <a:solidFill>
                  <a:schemeClr val="tx1"/>
                </a:solidFill>
                <a:effectLst/>
                <a:cs typeface="Calibri" panose="020F0502020204030204" pitchFamily="34" charset="0"/>
              </a:rPr>
              <a:t> </a:t>
            </a:r>
            <a:r>
              <a:rPr lang="en-US" sz="2800" kern="0" dirty="0" err="1" smtClean="0">
                <a:solidFill>
                  <a:schemeClr val="tx1"/>
                </a:solidFill>
                <a:effectLst/>
                <a:cs typeface="Calibri" panose="020F0502020204030204" pitchFamily="34" charset="0"/>
              </a:rPr>
              <a:t>confirmada</a:t>
            </a:r>
            <a:r>
              <a:rPr lang="en-US" sz="2800" kern="0" dirty="0" smtClean="0">
                <a:solidFill>
                  <a:schemeClr val="tx1"/>
                </a:solidFill>
                <a:effectLst/>
                <a:cs typeface="Calibri" panose="020F0502020204030204" pitchFamily="34" charset="0"/>
              </a:rPr>
              <a:t> </a:t>
            </a:r>
            <a:r>
              <a:rPr lang="en-US" sz="2800" kern="0" dirty="0" err="1" smtClean="0">
                <a:solidFill>
                  <a:schemeClr val="tx1"/>
                </a:solidFill>
                <a:effectLst/>
                <a:cs typeface="Calibri" panose="020F0502020204030204" pitchFamily="34" charset="0"/>
              </a:rPr>
              <a:t>por</a:t>
            </a:r>
            <a:r>
              <a:rPr lang="en-US" sz="2800" kern="0" dirty="0" smtClean="0">
                <a:solidFill>
                  <a:schemeClr val="tx1"/>
                </a:solidFill>
                <a:effectLst/>
                <a:cs typeface="Calibri" panose="020F0502020204030204" pitchFamily="34" charset="0"/>
              </a:rPr>
              <a:t> </a:t>
            </a:r>
            <a:r>
              <a:rPr lang="en-US" sz="2800" kern="0" dirty="0" err="1" smtClean="0">
                <a:solidFill>
                  <a:schemeClr val="tx1"/>
                </a:solidFill>
                <a:effectLst/>
                <a:cs typeface="Calibri" panose="020F0502020204030204" pitchFamily="34" charset="0"/>
              </a:rPr>
              <a:t>vírus</a:t>
            </a:r>
            <a:r>
              <a:rPr lang="en-US" sz="2800" kern="0" dirty="0" smtClean="0">
                <a:solidFill>
                  <a:schemeClr val="tx1"/>
                </a:solidFill>
                <a:effectLst/>
                <a:cs typeface="Calibri" panose="020F0502020204030204" pitchFamily="34" charset="0"/>
              </a:rPr>
              <a:t> </a:t>
            </a:r>
            <a:r>
              <a:rPr lang="en-US" sz="2800" kern="0" dirty="0" err="1" smtClean="0">
                <a:solidFill>
                  <a:schemeClr val="tx1"/>
                </a:solidFill>
                <a:effectLst/>
                <a:cs typeface="Calibri" panose="020F0502020204030204" pitchFamily="34" charset="0"/>
              </a:rPr>
              <a:t>Marburgo</a:t>
            </a:r>
            <a:r>
              <a:rPr lang="en-US" sz="2800" kern="0" dirty="0" smtClean="0">
                <a:solidFill>
                  <a:schemeClr val="tx1"/>
                </a:solidFill>
                <a:effectLst/>
                <a:cs typeface="Calibri" panose="020F0502020204030204" pitchFamily="34" charset="0"/>
              </a:rPr>
              <a:t> </a:t>
            </a:r>
            <a:r>
              <a:rPr lang="en-US" sz="2800" kern="0" dirty="0" err="1" smtClean="0">
                <a:solidFill>
                  <a:schemeClr val="tx1"/>
                </a:solidFill>
                <a:effectLst/>
                <a:cs typeface="Calibri" panose="020F0502020204030204" pitchFamily="34" charset="0"/>
              </a:rPr>
              <a:t>ou</a:t>
            </a:r>
            <a:r>
              <a:rPr lang="en-US" sz="2800" kern="0" dirty="0" smtClean="0">
                <a:solidFill>
                  <a:schemeClr val="tx1"/>
                </a:solidFill>
                <a:effectLst/>
                <a:cs typeface="Calibri" panose="020F0502020204030204" pitchFamily="34" charset="0"/>
              </a:rPr>
              <a:t> </a:t>
            </a:r>
            <a:r>
              <a:rPr lang="en-US" sz="2800" kern="0" dirty="0" err="1" smtClean="0">
                <a:solidFill>
                  <a:schemeClr val="tx1"/>
                </a:solidFill>
                <a:effectLst/>
                <a:cs typeface="Calibri" panose="020F0502020204030204" pitchFamily="34" charset="0"/>
              </a:rPr>
              <a:t>Ébola</a:t>
            </a:r>
            <a:endParaRPr lang="en-US" sz="2400" kern="0" dirty="0" smtClean="0">
              <a:solidFill>
                <a:schemeClr val="tx1"/>
              </a:solidFill>
              <a:effectLst/>
              <a:cs typeface="Calibri" panose="020F0502020204030204" pitchFamily="34" charset="0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0" y="3346216"/>
            <a:ext cx="9144000" cy="84455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1E7FB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1E7FB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1E7FB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1E7FB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1E7FB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400">
                <a:solidFill>
                  <a:srgbClr val="1E7FB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400">
                <a:solidFill>
                  <a:srgbClr val="1E7FB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400">
                <a:solidFill>
                  <a:srgbClr val="1E7FB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400">
                <a:solidFill>
                  <a:srgbClr val="1E7FB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sz="3600" kern="0" dirty="0" smtClean="0">
                <a:solidFill>
                  <a:schemeClr val="tx1"/>
                </a:solidFill>
                <a:effectLst/>
                <a:cs typeface="Calibri" panose="020F0502020204030204" pitchFamily="34" charset="0"/>
              </a:rPr>
              <a:t> </a:t>
            </a:r>
            <a:r>
              <a:rPr lang="en-US" sz="3600" kern="0" dirty="0" err="1" smtClean="0">
                <a:solidFill>
                  <a:schemeClr val="tx1"/>
                </a:solidFill>
                <a:effectLst/>
                <a:cs typeface="Arial" panose="020B0604020202020204" pitchFamily="34" charset="0"/>
              </a:rPr>
              <a:t>Objectivo</a:t>
            </a:r>
            <a:r>
              <a:rPr lang="en-US" sz="3600" kern="0" dirty="0" smtClean="0">
                <a:solidFill>
                  <a:schemeClr val="tx1"/>
                </a:solidFill>
                <a:effectLst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solidFill>
                  <a:schemeClr val="tx1"/>
                </a:solidFill>
                <a:effectLst/>
                <a:cs typeface="Arial" panose="020B0604020202020204" pitchFamily="34" charset="0"/>
              </a:rPr>
              <a:t>intermédio</a:t>
            </a:r>
            <a:r>
              <a:rPr lang="en-US" sz="3600" kern="0" dirty="0" smtClean="0">
                <a:solidFill>
                  <a:schemeClr val="tx1"/>
                </a:solidFill>
                <a:effectLst/>
                <a:cs typeface="Calibri" panose="020F0502020204030204" pitchFamily="34" charset="0"/>
              </a:rPr>
              <a:t>:</a:t>
            </a: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116958" y="4124903"/>
            <a:ext cx="9144000" cy="1481999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1E7FB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1E7FB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1E7FB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1E7FB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rgbClr val="1E7FB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400">
                <a:solidFill>
                  <a:srgbClr val="1E7FB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400">
                <a:solidFill>
                  <a:srgbClr val="1E7FB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400">
                <a:solidFill>
                  <a:srgbClr val="1E7FB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400">
                <a:solidFill>
                  <a:srgbClr val="1E7FB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sz="2800" kern="0" dirty="0" err="1" smtClean="0">
                <a:solidFill>
                  <a:schemeClr val="tx1"/>
                </a:solidFill>
                <a:effectLst/>
                <a:cs typeface="Calibri" panose="020F0502020204030204" pitchFamily="34" charset="0"/>
              </a:rPr>
              <a:t>Enumeração</a:t>
            </a:r>
            <a:r>
              <a:rPr lang="en-US" sz="2800" kern="0" dirty="0" smtClean="0">
                <a:solidFill>
                  <a:schemeClr val="tx1"/>
                </a:solidFill>
                <a:effectLst/>
                <a:cs typeface="Calibri" panose="020F0502020204030204" pitchFamily="34" charset="0"/>
              </a:rPr>
              <a:t> e </a:t>
            </a:r>
            <a:r>
              <a:rPr lang="en-US" sz="2800" kern="0" dirty="0" err="1" smtClean="0">
                <a:solidFill>
                  <a:schemeClr val="tx1"/>
                </a:solidFill>
                <a:effectLst/>
                <a:cs typeface="Calibri" panose="020F0502020204030204" pitchFamily="34" charset="0"/>
              </a:rPr>
              <a:t>compreensão</a:t>
            </a:r>
            <a:r>
              <a:rPr lang="en-US" sz="2800" kern="0" dirty="0" smtClean="0">
                <a:solidFill>
                  <a:schemeClr val="tx1"/>
                </a:solidFill>
                <a:effectLst/>
                <a:cs typeface="Calibri" panose="020F0502020204030204" pitchFamily="34" charset="0"/>
              </a:rPr>
              <a:t> dos </a:t>
            </a:r>
            <a:r>
              <a:rPr lang="en-GB" sz="2800" dirty="0" smtClean="0">
                <a:solidFill>
                  <a:schemeClr val="tx1"/>
                </a:solidFill>
              </a:rPr>
              <a:t>doze </a:t>
            </a:r>
            <a:r>
              <a:rPr lang="en-GB" sz="2800" dirty="0" err="1" smtClean="0">
                <a:solidFill>
                  <a:schemeClr val="tx1"/>
                </a:solidFill>
              </a:rPr>
              <a:t>passos</a:t>
            </a:r>
            <a:r>
              <a:rPr lang="en-GB" sz="2800" dirty="0" smtClean="0">
                <a:solidFill>
                  <a:schemeClr val="tx1"/>
                </a:solidFill>
              </a:rPr>
              <a:t> </a:t>
            </a:r>
            <a:r>
              <a:rPr lang="en-GB" sz="2800" dirty="0" err="1" smtClean="0">
                <a:solidFill>
                  <a:schemeClr val="tx1"/>
                </a:solidFill>
              </a:rPr>
              <a:t>que</a:t>
            </a:r>
            <a:r>
              <a:rPr lang="en-GB" sz="2800" dirty="0" smtClean="0">
                <a:solidFill>
                  <a:schemeClr val="tx1"/>
                </a:solidFill>
              </a:rPr>
              <a:t> </a:t>
            </a:r>
            <a:r>
              <a:rPr lang="en-GB" sz="2800" dirty="0" err="1" smtClean="0">
                <a:solidFill>
                  <a:schemeClr val="tx1"/>
                </a:solidFill>
              </a:rPr>
              <a:t>descrevem</a:t>
            </a:r>
            <a:r>
              <a:rPr lang="en-GB" sz="2800" dirty="0" smtClean="0">
                <a:solidFill>
                  <a:schemeClr val="tx1"/>
                </a:solidFill>
              </a:rPr>
              <a:t> as </a:t>
            </a:r>
            <a:r>
              <a:rPr lang="en-GB" sz="2800" dirty="0" err="1" smtClean="0">
                <a:solidFill>
                  <a:schemeClr val="tx1"/>
                </a:solidFill>
              </a:rPr>
              <a:t>diferentes</a:t>
            </a:r>
            <a:r>
              <a:rPr lang="en-GB" sz="2800" dirty="0" smtClean="0">
                <a:solidFill>
                  <a:schemeClr val="tx1"/>
                </a:solidFill>
              </a:rPr>
              <a:t> </a:t>
            </a:r>
            <a:r>
              <a:rPr lang="en-GB" sz="2800" dirty="0" err="1" smtClean="0">
                <a:solidFill>
                  <a:schemeClr val="tx1"/>
                </a:solidFill>
              </a:rPr>
              <a:t>fases</a:t>
            </a:r>
            <a:r>
              <a:rPr lang="en-GB" sz="2800" dirty="0" smtClean="0">
                <a:solidFill>
                  <a:schemeClr val="tx1"/>
                </a:solidFill>
              </a:rPr>
              <a:t> do </a:t>
            </a:r>
            <a:r>
              <a:rPr lang="en-GB" sz="2800" dirty="0" err="1" smtClean="0">
                <a:solidFill>
                  <a:schemeClr val="tx1"/>
                </a:solidFill>
              </a:rPr>
              <a:t>enterro</a:t>
            </a:r>
            <a:r>
              <a:rPr lang="en-GB" sz="2800" dirty="0" smtClean="0">
                <a:solidFill>
                  <a:schemeClr val="tx1"/>
                </a:solidFill>
              </a:rPr>
              <a:t> </a:t>
            </a:r>
            <a:r>
              <a:rPr lang="en-GB" sz="2800" dirty="0" err="1" smtClean="0">
                <a:solidFill>
                  <a:schemeClr val="tx1"/>
                </a:solidFill>
              </a:rPr>
              <a:t>seguro</a:t>
            </a:r>
            <a:r>
              <a:rPr lang="en-GB" sz="2800" dirty="0" smtClean="0">
                <a:solidFill>
                  <a:schemeClr val="tx1"/>
                </a:solidFill>
              </a:rPr>
              <a:t> de </a:t>
            </a:r>
            <a:r>
              <a:rPr lang="en-GB" sz="2800" dirty="0" err="1" smtClean="0">
                <a:solidFill>
                  <a:schemeClr val="tx1"/>
                </a:solidFill>
              </a:rPr>
              <a:t>doentes</a:t>
            </a:r>
            <a:r>
              <a:rPr lang="en-GB" sz="2800" dirty="0" smtClean="0">
                <a:solidFill>
                  <a:schemeClr val="tx1"/>
                </a:solidFill>
              </a:rPr>
              <a:t> com </a:t>
            </a:r>
            <a:r>
              <a:rPr lang="en-GB" sz="2800" dirty="0" err="1" smtClean="0">
                <a:solidFill>
                  <a:schemeClr val="tx1"/>
                </a:solidFill>
              </a:rPr>
              <a:t>DVE</a:t>
            </a:r>
            <a:endParaRPr lang="en-US" sz="2400" kern="0" dirty="0" smtClean="0">
              <a:solidFill>
                <a:schemeClr val="tx1"/>
              </a:solidFill>
              <a:effectLst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455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0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844550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b="1" noProof="0" dirty="0" smtClean="0">
                <a:effectLst/>
              </a:rPr>
              <a:t>Step </a:t>
            </a:r>
            <a:r>
              <a:rPr lang="en-US" sz="3200" b="1" dirty="0" smtClean="0">
                <a:effectLst/>
              </a:rPr>
              <a:t>3/12: </a:t>
            </a:r>
            <a:r>
              <a:rPr lang="en-US" sz="3200" b="1" dirty="0" err="1" smtClean="0">
                <a:effectLst/>
              </a:rPr>
              <a:t>Chegada</a:t>
            </a:r>
            <a:r>
              <a:rPr lang="en-US" sz="3200" b="1" dirty="0" smtClean="0">
                <a:effectLst/>
              </a:rPr>
              <a:t>: </a:t>
            </a:r>
            <a:r>
              <a:rPr lang="en-US" sz="3200" b="1" dirty="0" err="1" smtClean="0">
                <a:effectLst/>
              </a:rPr>
              <a:t>conversa</a:t>
            </a:r>
            <a:r>
              <a:rPr lang="en-US" sz="3200" b="1" dirty="0" smtClean="0">
                <a:effectLst/>
              </a:rPr>
              <a:t> com a </a:t>
            </a:r>
            <a:r>
              <a:rPr lang="en-US" sz="3200" b="1" dirty="0" err="1" smtClean="0">
                <a:effectLst/>
              </a:rPr>
              <a:t>família</a:t>
            </a:r>
            <a:endParaRPr lang="en-US" sz="2800" b="1" noProof="0" dirty="0" smtClean="0">
              <a:effectLst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5223" y="958966"/>
            <a:ext cx="8620041" cy="5355312"/>
          </a:xfrm>
          <a:noFill/>
        </p:spPr>
        <p:txBody>
          <a:bodyPr/>
          <a:lstStyle/>
          <a:p>
            <a:pPr marL="514350" indent="-514350" eaLnBrk="1" hangingPunct="1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400" dirty="0" err="1" smtClean="0"/>
              <a:t>Chegada</a:t>
            </a:r>
            <a:r>
              <a:rPr lang="en-US" sz="2400" dirty="0" smtClean="0"/>
              <a:t> da </a:t>
            </a:r>
            <a:r>
              <a:rPr lang="en-US" sz="2400" dirty="0" err="1" smtClean="0"/>
              <a:t>equipa</a:t>
            </a:r>
            <a:r>
              <a:rPr lang="en-US" sz="2400" dirty="0" smtClean="0"/>
              <a:t> de </a:t>
            </a:r>
            <a:r>
              <a:rPr lang="en-US" sz="2400" dirty="0" err="1" smtClean="0"/>
              <a:t>Gestão</a:t>
            </a:r>
            <a:r>
              <a:rPr lang="en-US" sz="2400" dirty="0" smtClean="0"/>
              <a:t> de </a:t>
            </a:r>
            <a:r>
              <a:rPr lang="en-US" sz="2400" dirty="0" err="1" smtClean="0"/>
              <a:t>Cadáveres</a:t>
            </a:r>
            <a:r>
              <a:rPr lang="en-US" sz="2400" dirty="0" smtClean="0"/>
              <a:t> </a:t>
            </a:r>
          </a:p>
          <a:p>
            <a:pPr marL="514350" indent="-514350" eaLnBrk="1" hangingPunct="1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400" dirty="0" smtClean="0"/>
              <a:t>À </a:t>
            </a:r>
            <a:r>
              <a:rPr lang="en-US" sz="2400" dirty="0" err="1" smtClean="0"/>
              <a:t>chegada</a:t>
            </a:r>
            <a:r>
              <a:rPr lang="en-US" sz="2400" dirty="0" smtClean="0"/>
              <a:t>, a </a:t>
            </a:r>
            <a:r>
              <a:rPr lang="en-US" sz="2400" dirty="0" err="1" smtClean="0"/>
              <a:t>equipa</a:t>
            </a:r>
            <a:r>
              <a:rPr lang="en-US" sz="2400" dirty="0" smtClean="0"/>
              <a:t> </a:t>
            </a:r>
            <a:r>
              <a:rPr lang="en-US" sz="2400" dirty="0" err="1" smtClean="0"/>
              <a:t>não</a:t>
            </a:r>
            <a:r>
              <a:rPr lang="en-US" sz="2400" dirty="0" smtClean="0"/>
              <a:t> </a:t>
            </a:r>
            <a:r>
              <a:rPr lang="en-US" sz="2400" dirty="0" err="1" smtClean="0"/>
              <a:t>deve</a:t>
            </a:r>
            <a:r>
              <a:rPr lang="en-US" sz="2400" dirty="0" smtClean="0"/>
              <a:t> </a:t>
            </a:r>
            <a:r>
              <a:rPr lang="en-US" sz="2400" dirty="0" err="1" smtClean="0"/>
              <a:t>estar</a:t>
            </a:r>
            <a:r>
              <a:rPr lang="en-US" sz="2400" dirty="0" smtClean="0"/>
              <a:t> </a:t>
            </a:r>
            <a:r>
              <a:rPr lang="en-US" sz="2400" dirty="0" err="1" smtClean="0"/>
              <a:t>vestida</a:t>
            </a:r>
            <a:r>
              <a:rPr lang="en-US" sz="2400" dirty="0" smtClean="0"/>
              <a:t> com o </a:t>
            </a:r>
            <a:r>
              <a:rPr lang="en-US" sz="2400" dirty="0" err="1" smtClean="0"/>
              <a:t>EPI</a:t>
            </a:r>
            <a:r>
              <a:rPr lang="en-US" sz="2400" dirty="0" smtClean="0"/>
              <a:t>. </a:t>
            </a:r>
          </a:p>
          <a:p>
            <a:pPr marL="514350" indent="-514350" eaLnBrk="1" hangingPunct="1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400" dirty="0" err="1" smtClean="0"/>
              <a:t>Cumprimentar</a:t>
            </a:r>
            <a:r>
              <a:rPr lang="en-US" sz="2400" dirty="0" smtClean="0"/>
              <a:t> a </a:t>
            </a:r>
            <a:r>
              <a:rPr lang="en-US" sz="2400" dirty="0" err="1" smtClean="0"/>
              <a:t>família</a:t>
            </a:r>
            <a:r>
              <a:rPr lang="en-US" sz="2400" dirty="0" smtClean="0"/>
              <a:t> e </a:t>
            </a:r>
            <a:r>
              <a:rPr lang="en-US" sz="2400" dirty="0" err="1" smtClean="0"/>
              <a:t>apresentar</a:t>
            </a:r>
            <a:r>
              <a:rPr lang="en-US" sz="2400" dirty="0" smtClean="0"/>
              <a:t> as </a:t>
            </a:r>
            <a:r>
              <a:rPr lang="en-US" sz="2400" dirty="0" err="1" smtClean="0"/>
              <a:t>condolências</a:t>
            </a:r>
            <a:r>
              <a:rPr lang="en-US" sz="2400" dirty="0" smtClean="0"/>
              <a:t> antes de </a:t>
            </a:r>
            <a:r>
              <a:rPr lang="en-US" sz="2400" dirty="0" err="1" smtClean="0"/>
              <a:t>começar</a:t>
            </a:r>
            <a:r>
              <a:rPr lang="en-US" sz="2400" dirty="0" smtClean="0"/>
              <a:t> a </a:t>
            </a:r>
            <a:r>
              <a:rPr lang="en-US" sz="2400" dirty="0" err="1" smtClean="0"/>
              <a:t>descarregar</a:t>
            </a:r>
            <a:r>
              <a:rPr lang="en-US" sz="2400" dirty="0" smtClean="0"/>
              <a:t> o material </a:t>
            </a:r>
            <a:r>
              <a:rPr lang="en-US" sz="2400" dirty="0" err="1" smtClean="0"/>
              <a:t>necessário</a:t>
            </a:r>
            <a:r>
              <a:rPr lang="en-US" sz="2400" dirty="0" smtClean="0"/>
              <a:t> dos </a:t>
            </a:r>
            <a:r>
              <a:rPr lang="en-US" sz="2400" dirty="0" err="1" smtClean="0"/>
              <a:t>carros</a:t>
            </a:r>
            <a:r>
              <a:rPr lang="en-US" sz="2400" dirty="0"/>
              <a:t>;</a:t>
            </a:r>
            <a:r>
              <a:rPr lang="en-US" sz="2400" dirty="0" smtClean="0"/>
              <a:t> </a:t>
            </a:r>
            <a:r>
              <a:rPr lang="en-US" sz="2400" dirty="0" err="1"/>
              <a:t>p</a:t>
            </a:r>
            <a:r>
              <a:rPr lang="en-US" sz="2400" dirty="0" err="1" smtClean="0"/>
              <a:t>edir</a:t>
            </a:r>
            <a:r>
              <a:rPr lang="en-US" sz="2400" dirty="0" smtClean="0"/>
              <a:t> </a:t>
            </a:r>
            <a:r>
              <a:rPr lang="en-US" sz="2400" dirty="0" err="1" smtClean="0"/>
              <a:t>respeitosamente</a:t>
            </a:r>
            <a:r>
              <a:rPr lang="en-US" sz="2400" dirty="0" smtClean="0"/>
              <a:t> para </a:t>
            </a:r>
            <a:r>
              <a:rPr lang="en-US" sz="2400" dirty="0" err="1" smtClean="0"/>
              <a:t>falar</a:t>
            </a:r>
            <a:r>
              <a:rPr lang="en-US" sz="2400" dirty="0" smtClean="0"/>
              <a:t> com um </a:t>
            </a:r>
            <a:r>
              <a:rPr lang="en-US" sz="2400" dirty="0" err="1" smtClean="0"/>
              <a:t>representante</a:t>
            </a:r>
            <a:r>
              <a:rPr lang="en-US" sz="2400" dirty="0" smtClean="0"/>
              <a:t> da </a:t>
            </a:r>
            <a:r>
              <a:rPr lang="en-US" sz="2400" dirty="0" err="1" smtClean="0"/>
              <a:t>família</a:t>
            </a:r>
            <a:endParaRPr lang="en-US" sz="2400" dirty="0"/>
          </a:p>
          <a:p>
            <a:pPr marL="514350" indent="-514350" eaLnBrk="1" hangingPunct="1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400" dirty="0" err="1" smtClean="0"/>
              <a:t>Conversar</a:t>
            </a:r>
            <a:r>
              <a:rPr lang="en-US" sz="2400" dirty="0" smtClean="0"/>
              <a:t> com a </a:t>
            </a:r>
            <a:r>
              <a:rPr lang="en-US" sz="2400" dirty="0" err="1" smtClean="0"/>
              <a:t>família</a:t>
            </a:r>
            <a:r>
              <a:rPr lang="en-US" sz="2400" dirty="0" smtClean="0"/>
              <a:t> </a:t>
            </a:r>
            <a:r>
              <a:rPr lang="en-US" sz="2400" dirty="0" err="1" smtClean="0"/>
              <a:t>sobre</a:t>
            </a:r>
            <a:r>
              <a:rPr lang="en-US" sz="2400" dirty="0" smtClean="0"/>
              <a:t> a </a:t>
            </a:r>
            <a:r>
              <a:rPr lang="en-US" sz="2400" dirty="0" err="1" smtClean="0"/>
              <a:t>organização</a:t>
            </a:r>
            <a:r>
              <a:rPr lang="en-US" sz="2400" dirty="0" smtClean="0"/>
              <a:t> da </a:t>
            </a:r>
            <a:r>
              <a:rPr lang="en-US" sz="2400" dirty="0" err="1" smtClean="0"/>
              <a:t>recolha</a:t>
            </a:r>
            <a:r>
              <a:rPr lang="en-US" sz="2400" dirty="0" smtClean="0"/>
              <a:t> do </a:t>
            </a:r>
            <a:r>
              <a:rPr lang="en-US" sz="2400" dirty="0" err="1" smtClean="0"/>
              <a:t>corpo</a:t>
            </a:r>
            <a:r>
              <a:rPr lang="en-US" sz="2400" dirty="0" smtClean="0"/>
              <a:t> e </a:t>
            </a:r>
            <a:r>
              <a:rPr lang="en-US" sz="2400" dirty="0" err="1" smtClean="0"/>
              <a:t>explicar</a:t>
            </a:r>
            <a:r>
              <a:rPr lang="en-US" sz="2400" dirty="0" smtClean="0"/>
              <a:t> </a:t>
            </a:r>
            <a:r>
              <a:rPr lang="en-US" sz="2400" dirty="0" err="1" smtClean="0"/>
              <a:t>os</a:t>
            </a:r>
            <a:r>
              <a:rPr lang="en-US" sz="2400" dirty="0" smtClean="0"/>
              <a:t> </a:t>
            </a:r>
            <a:r>
              <a:rPr lang="en-US" sz="2400" dirty="0" err="1" smtClean="0"/>
              <a:t>procedimentos</a:t>
            </a:r>
            <a:r>
              <a:rPr lang="en-US" sz="2400" dirty="0" smtClean="0"/>
              <a:t> de </a:t>
            </a:r>
            <a:r>
              <a:rPr lang="en-US" sz="2400" dirty="0" err="1" smtClean="0"/>
              <a:t>segurança</a:t>
            </a:r>
            <a:r>
              <a:rPr lang="en-US" sz="2400" dirty="0" smtClean="0"/>
              <a:t> </a:t>
            </a:r>
            <a:r>
              <a:rPr lang="en-US" sz="2400" dirty="0" err="1" smtClean="0"/>
              <a:t>que</a:t>
            </a:r>
            <a:r>
              <a:rPr lang="en-US" sz="2400" dirty="0" smtClean="0"/>
              <a:t> </a:t>
            </a:r>
            <a:r>
              <a:rPr lang="en-US" sz="2400" dirty="0" err="1" smtClean="0"/>
              <a:t>deverão</a:t>
            </a:r>
            <a:r>
              <a:rPr lang="en-US" sz="2400" dirty="0" smtClean="0"/>
              <a:t> </a:t>
            </a:r>
            <a:r>
              <a:rPr lang="en-US" sz="2400" dirty="0" err="1" smtClean="0"/>
              <a:t>ser</a:t>
            </a:r>
            <a:r>
              <a:rPr lang="en-US" sz="2400" dirty="0" smtClean="0"/>
              <a:t> </a:t>
            </a:r>
            <a:r>
              <a:rPr lang="en-US" sz="2400" dirty="0" err="1" smtClean="0"/>
              <a:t>seguidos</a:t>
            </a:r>
            <a:r>
              <a:rPr lang="en-US" sz="2400" dirty="0" smtClean="0"/>
              <a:t>; </a:t>
            </a:r>
            <a:r>
              <a:rPr lang="en-US" sz="2400" dirty="0" err="1" smtClean="0"/>
              <a:t>assegurar</a:t>
            </a:r>
            <a:r>
              <a:rPr lang="en-US" sz="2400" dirty="0" smtClean="0"/>
              <a:t> </a:t>
            </a:r>
            <a:r>
              <a:rPr lang="en-US" sz="2400" dirty="0" err="1" smtClean="0"/>
              <a:t>que</a:t>
            </a:r>
            <a:r>
              <a:rPr lang="en-US" sz="2400" dirty="0" smtClean="0"/>
              <a:t> a </a:t>
            </a:r>
            <a:r>
              <a:rPr lang="en-US" sz="2400" dirty="0" err="1" smtClean="0"/>
              <a:t>família</a:t>
            </a:r>
            <a:r>
              <a:rPr lang="en-US" sz="2400" dirty="0" smtClean="0"/>
              <a:t> </a:t>
            </a:r>
            <a:r>
              <a:rPr lang="en-US" sz="2400" dirty="0" err="1" smtClean="0"/>
              <a:t>tenha</a:t>
            </a:r>
            <a:r>
              <a:rPr lang="en-US" sz="2400" dirty="0" smtClean="0"/>
              <a:t> </a:t>
            </a:r>
            <a:r>
              <a:rPr lang="en-US" sz="2400" dirty="0" err="1" smtClean="0"/>
              <a:t>percebido</a:t>
            </a:r>
            <a:r>
              <a:rPr lang="en-US" sz="2400" dirty="0" smtClean="0"/>
              <a:t> o </a:t>
            </a:r>
            <a:r>
              <a:rPr lang="en-US" sz="2400" dirty="0" err="1" smtClean="0"/>
              <a:t>procedimento</a:t>
            </a:r>
            <a:r>
              <a:rPr lang="en-US" sz="2400" dirty="0" smtClean="0"/>
              <a:t> e </a:t>
            </a:r>
            <a:r>
              <a:rPr lang="en-US" sz="2400" dirty="0" err="1" smtClean="0"/>
              <a:t>obter</a:t>
            </a:r>
            <a:r>
              <a:rPr lang="en-US" sz="2400" dirty="0" smtClean="0"/>
              <a:t> o </a:t>
            </a:r>
            <a:r>
              <a:rPr lang="en-US" sz="2400" dirty="0" err="1" smtClean="0"/>
              <a:t>acordo</a:t>
            </a:r>
            <a:r>
              <a:rPr lang="en-US" sz="2400" dirty="0" smtClean="0"/>
              <a:t> formal do </a:t>
            </a:r>
            <a:r>
              <a:rPr lang="en-US" sz="2400" dirty="0" err="1" smtClean="0"/>
              <a:t>representante</a:t>
            </a:r>
            <a:r>
              <a:rPr lang="en-US" sz="2400" dirty="0" smtClean="0"/>
              <a:t> da </a:t>
            </a:r>
            <a:r>
              <a:rPr lang="en-US" sz="2400" dirty="0" err="1" smtClean="0"/>
              <a:t>família</a:t>
            </a:r>
            <a:r>
              <a:rPr lang="en-US" sz="2400" dirty="0" smtClean="0"/>
              <a:t> antes de </a:t>
            </a:r>
            <a:r>
              <a:rPr lang="en-US" sz="2400" dirty="0" err="1" smtClean="0"/>
              <a:t>avançar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26013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0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844550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b="1" dirty="0" err="1" smtClean="0">
                <a:effectLst/>
              </a:rPr>
              <a:t>Passo</a:t>
            </a:r>
            <a:r>
              <a:rPr lang="en-US" sz="3200" b="1" dirty="0" smtClean="0">
                <a:effectLst/>
              </a:rPr>
              <a:t> 3/12: </a:t>
            </a:r>
            <a:r>
              <a:rPr lang="en-US" sz="3200" b="1" dirty="0" err="1" smtClean="0">
                <a:effectLst/>
              </a:rPr>
              <a:t>Chegada</a:t>
            </a:r>
            <a:r>
              <a:rPr lang="en-US" sz="3200" b="1" dirty="0" smtClean="0">
                <a:effectLst/>
              </a:rPr>
              <a:t>: </a:t>
            </a:r>
            <a:r>
              <a:rPr lang="en-US" sz="3200" b="1" dirty="0" err="1" smtClean="0">
                <a:effectLst/>
              </a:rPr>
              <a:t>conversa</a:t>
            </a:r>
            <a:r>
              <a:rPr lang="en-US" sz="3200" b="1" dirty="0" smtClean="0">
                <a:effectLst/>
              </a:rPr>
              <a:t> com a </a:t>
            </a:r>
            <a:r>
              <a:rPr lang="en-US" sz="3200" b="1" dirty="0" err="1" smtClean="0">
                <a:effectLst/>
              </a:rPr>
              <a:t>família</a:t>
            </a:r>
            <a:endParaRPr lang="en-US" sz="2800" b="1" noProof="0" dirty="0" smtClean="0">
              <a:effectLst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61912" y="1155423"/>
            <a:ext cx="8358389" cy="5139869"/>
          </a:xfrm>
          <a:noFill/>
        </p:spPr>
        <p:txBody>
          <a:bodyPr/>
          <a:lstStyle/>
          <a:p>
            <a:pPr marL="514350" indent="-514350" eaLnBrk="1" hangingPunct="1"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5"/>
            </a:pPr>
            <a:r>
              <a:rPr lang="en-US" sz="2800" dirty="0" err="1" smtClean="0"/>
              <a:t>Identificar</a:t>
            </a:r>
            <a:r>
              <a:rPr lang="en-US" sz="2800" dirty="0" smtClean="0"/>
              <a:t> </a:t>
            </a:r>
            <a:r>
              <a:rPr lang="en-US" sz="2800" dirty="0" err="1" smtClean="0"/>
              <a:t>os</a:t>
            </a:r>
            <a:r>
              <a:rPr lang="en-US" sz="2800" dirty="0" smtClean="0"/>
              <a:t> </a:t>
            </a:r>
            <a:r>
              <a:rPr lang="en-US" sz="2800" dirty="0" err="1" smtClean="0"/>
              <a:t>membros</a:t>
            </a:r>
            <a:r>
              <a:rPr lang="en-US" sz="2800" dirty="0" smtClean="0"/>
              <a:t> da </a:t>
            </a:r>
            <a:r>
              <a:rPr lang="en-US" sz="2800" dirty="0" err="1" smtClean="0"/>
              <a:t>família</a:t>
            </a:r>
            <a:r>
              <a:rPr lang="en-US" sz="2800" dirty="0" smtClean="0"/>
              <a:t> </a:t>
            </a:r>
            <a:r>
              <a:rPr lang="en-US" sz="2800" dirty="0" err="1" smtClean="0"/>
              <a:t>que</a:t>
            </a:r>
            <a:r>
              <a:rPr lang="en-US" sz="2800" dirty="0" smtClean="0"/>
              <a:t> </a:t>
            </a:r>
            <a:r>
              <a:rPr lang="en-US" sz="2800" dirty="0" err="1" smtClean="0"/>
              <a:t>irão</a:t>
            </a:r>
            <a:r>
              <a:rPr lang="en-US" sz="2800" dirty="0" smtClean="0"/>
              <a:t> </a:t>
            </a:r>
            <a:r>
              <a:rPr lang="en-US" sz="2800" dirty="0" err="1" smtClean="0"/>
              <a:t>participar</a:t>
            </a:r>
            <a:r>
              <a:rPr lang="en-US" sz="2800" dirty="0" smtClean="0"/>
              <a:t> </a:t>
            </a:r>
            <a:r>
              <a:rPr lang="en-US" sz="2800" dirty="0" err="1" smtClean="0"/>
              <a:t>nos</a:t>
            </a:r>
            <a:r>
              <a:rPr lang="en-US" sz="2800" dirty="0" smtClean="0"/>
              <a:t> </a:t>
            </a:r>
            <a:r>
              <a:rPr lang="en-US" sz="2800" dirty="0" err="1" smtClean="0"/>
              <a:t>rituais</a:t>
            </a:r>
            <a:r>
              <a:rPr lang="en-US" sz="2800" dirty="0"/>
              <a:t> </a:t>
            </a:r>
            <a:r>
              <a:rPr lang="en-US" sz="2800" dirty="0" err="1" smtClean="0"/>
              <a:t>fúnebres</a:t>
            </a:r>
            <a:r>
              <a:rPr lang="en-US" sz="2800" dirty="0" smtClean="0"/>
              <a:t> (</a:t>
            </a:r>
            <a:r>
              <a:rPr lang="en-US" sz="2800" dirty="0" err="1" smtClean="0"/>
              <a:t>orações</a:t>
            </a:r>
            <a:r>
              <a:rPr lang="en-US" sz="2800" dirty="0" smtClean="0"/>
              <a:t>, </a:t>
            </a:r>
            <a:r>
              <a:rPr lang="en-US" sz="2800" dirty="0" err="1" smtClean="0"/>
              <a:t>fechar</a:t>
            </a:r>
            <a:r>
              <a:rPr lang="en-US" sz="2800" dirty="0" smtClean="0"/>
              <a:t> o </a:t>
            </a:r>
            <a:r>
              <a:rPr lang="en-US" sz="2800" dirty="0" err="1" smtClean="0"/>
              <a:t>caixão</a:t>
            </a:r>
            <a:r>
              <a:rPr lang="en-US" sz="2800" dirty="0" smtClean="0"/>
              <a:t>,…)</a:t>
            </a:r>
            <a:endParaRPr lang="en-US" sz="2800" dirty="0"/>
          </a:p>
          <a:p>
            <a:pPr marL="514350" indent="-514350" eaLnBrk="1" hangingPunct="1"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5"/>
            </a:pPr>
            <a:r>
              <a:rPr lang="en-US" sz="2800" dirty="0" smtClean="0"/>
              <a:t>Se a </a:t>
            </a:r>
            <a:r>
              <a:rPr lang="en-US" sz="2800" dirty="0" err="1" smtClean="0"/>
              <a:t>família</a:t>
            </a:r>
            <a:r>
              <a:rPr lang="en-US" sz="2800" dirty="0" smtClean="0"/>
              <a:t> </a:t>
            </a:r>
            <a:r>
              <a:rPr lang="en-US" sz="2800" dirty="0" err="1" smtClean="0"/>
              <a:t>tiver</a:t>
            </a:r>
            <a:r>
              <a:rPr lang="en-US" sz="2800" dirty="0" smtClean="0"/>
              <a:t> </a:t>
            </a:r>
            <a:r>
              <a:rPr lang="en-US" sz="2800" dirty="0" err="1" smtClean="0"/>
              <a:t>preparado</a:t>
            </a:r>
            <a:r>
              <a:rPr lang="en-US" sz="2800" dirty="0" smtClean="0"/>
              <a:t> um </a:t>
            </a:r>
            <a:r>
              <a:rPr lang="en-US" sz="2800" dirty="0" err="1" smtClean="0"/>
              <a:t>caixão</a:t>
            </a:r>
            <a:r>
              <a:rPr lang="en-US" sz="2800" dirty="0" smtClean="0"/>
              <a:t>, </a:t>
            </a:r>
            <a:r>
              <a:rPr lang="en-US" sz="2800" dirty="0" err="1" smtClean="0"/>
              <a:t>identificar</a:t>
            </a:r>
            <a:r>
              <a:rPr lang="en-US" sz="2800" dirty="0" smtClean="0"/>
              <a:t> </a:t>
            </a:r>
            <a:r>
              <a:rPr lang="en-US" sz="2800" dirty="0" err="1" smtClean="0"/>
              <a:t>os</a:t>
            </a:r>
            <a:r>
              <a:rPr lang="en-US" sz="2800" dirty="0" smtClean="0"/>
              <a:t> 4 </a:t>
            </a:r>
            <a:r>
              <a:rPr lang="en-US" sz="2800" dirty="0" err="1" smtClean="0"/>
              <a:t>membros</a:t>
            </a:r>
            <a:r>
              <a:rPr lang="en-US" sz="2800" dirty="0" smtClean="0"/>
              <a:t> da </a:t>
            </a:r>
            <a:r>
              <a:rPr lang="en-US" sz="2800" dirty="0" err="1" smtClean="0"/>
              <a:t>família</a:t>
            </a:r>
            <a:r>
              <a:rPr lang="en-US" sz="2800" dirty="0" smtClean="0"/>
              <a:t> </a:t>
            </a:r>
            <a:r>
              <a:rPr lang="en-US" sz="2800" dirty="0" err="1" smtClean="0"/>
              <a:t>que</a:t>
            </a:r>
            <a:r>
              <a:rPr lang="en-US" sz="2800" dirty="0" smtClean="0"/>
              <a:t> </a:t>
            </a:r>
            <a:r>
              <a:rPr lang="en-US" sz="2800" dirty="0" err="1" smtClean="0"/>
              <a:t>irão</a:t>
            </a:r>
            <a:r>
              <a:rPr lang="en-US" sz="2800" dirty="0" smtClean="0"/>
              <a:t> </a:t>
            </a:r>
            <a:r>
              <a:rPr lang="en-US" sz="2800" dirty="0" err="1" smtClean="0"/>
              <a:t>carregá</a:t>
            </a:r>
            <a:r>
              <a:rPr lang="en-US" sz="2800" dirty="0" smtClean="0"/>
              <a:t>-lo</a:t>
            </a:r>
            <a:endParaRPr lang="en-US" sz="2800" dirty="0"/>
          </a:p>
          <a:p>
            <a:pPr marL="514350" indent="-514350" eaLnBrk="1" hangingPunct="1"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5"/>
            </a:pPr>
            <a:r>
              <a:rPr lang="en-US" sz="2800" dirty="0" err="1" smtClean="0"/>
              <a:t>Verificar</a:t>
            </a:r>
            <a:r>
              <a:rPr lang="en-US" sz="2800" dirty="0" smtClean="0"/>
              <a:t> </a:t>
            </a:r>
            <a:r>
              <a:rPr lang="en-US" sz="2800" dirty="0" err="1" smtClean="0"/>
              <a:t>que</a:t>
            </a:r>
            <a:r>
              <a:rPr lang="en-US" sz="2800" dirty="0" smtClean="0"/>
              <a:t> a </a:t>
            </a:r>
            <a:r>
              <a:rPr lang="en-US" sz="2800" dirty="0" err="1" smtClean="0"/>
              <a:t>cova</a:t>
            </a:r>
            <a:r>
              <a:rPr lang="en-US" sz="2800" dirty="0" smtClean="0"/>
              <a:t> </a:t>
            </a:r>
            <a:r>
              <a:rPr lang="en-US" sz="2800" dirty="0" err="1" smtClean="0"/>
              <a:t>esteja</a:t>
            </a:r>
            <a:r>
              <a:rPr lang="en-US" sz="2800" dirty="0" smtClean="0"/>
              <a:t> </a:t>
            </a:r>
            <a:r>
              <a:rPr lang="en-US" sz="2800" dirty="0" err="1" smtClean="0"/>
              <a:t>cavada</a:t>
            </a:r>
            <a:r>
              <a:rPr lang="en-US" sz="2800" dirty="0"/>
              <a:t>;</a:t>
            </a:r>
            <a:r>
              <a:rPr lang="en-US" sz="2800" dirty="0" smtClean="0"/>
              <a:t> </a:t>
            </a:r>
            <a:r>
              <a:rPr lang="en-US" sz="2800" dirty="0"/>
              <a:t>s</a:t>
            </a:r>
            <a:r>
              <a:rPr lang="en-US" sz="2800" dirty="0" smtClean="0"/>
              <a:t>e </a:t>
            </a:r>
            <a:r>
              <a:rPr lang="en-US" sz="2800" dirty="0" err="1" smtClean="0"/>
              <a:t>não</a:t>
            </a:r>
            <a:r>
              <a:rPr lang="en-US" sz="2800" dirty="0" smtClean="0"/>
              <a:t> for o </a:t>
            </a:r>
            <a:r>
              <a:rPr lang="en-US" sz="2800" dirty="0" err="1" smtClean="0"/>
              <a:t>caso</a:t>
            </a:r>
            <a:r>
              <a:rPr lang="en-US" sz="2800" dirty="0" smtClean="0"/>
              <a:t>, </a:t>
            </a:r>
            <a:r>
              <a:rPr lang="en-US" sz="2800" dirty="0" err="1" smtClean="0"/>
              <a:t>enviar</a:t>
            </a:r>
            <a:r>
              <a:rPr lang="en-US" sz="2800" dirty="0" smtClean="0"/>
              <a:t> </a:t>
            </a:r>
            <a:r>
              <a:rPr lang="en-US" sz="2800" dirty="0" err="1" smtClean="0"/>
              <a:t>uma</a:t>
            </a:r>
            <a:r>
              <a:rPr lang="en-US" sz="2800" dirty="0" smtClean="0"/>
              <a:t> </a:t>
            </a:r>
            <a:r>
              <a:rPr lang="en-US" sz="2800" dirty="0" err="1" smtClean="0"/>
              <a:t>equipa</a:t>
            </a:r>
            <a:r>
              <a:rPr lang="en-US" sz="2800" dirty="0" smtClean="0"/>
              <a:t> para </a:t>
            </a:r>
            <a:r>
              <a:rPr lang="en-US" sz="2800" dirty="0" err="1" smtClean="0"/>
              <a:t>abrir</a:t>
            </a:r>
            <a:r>
              <a:rPr lang="en-US" sz="2800" dirty="0" smtClean="0"/>
              <a:t> a </a:t>
            </a:r>
            <a:r>
              <a:rPr lang="en-US" sz="2800" dirty="0" err="1" smtClean="0"/>
              <a:t>cova</a:t>
            </a:r>
            <a:r>
              <a:rPr lang="en-US" sz="2800" dirty="0" smtClean="0"/>
              <a:t> no </a:t>
            </a:r>
            <a:r>
              <a:rPr lang="en-US" sz="2800" dirty="0" err="1" smtClean="0"/>
              <a:t>cemitério</a:t>
            </a:r>
            <a:r>
              <a:rPr lang="en-US" sz="2800" dirty="0" smtClean="0"/>
              <a:t> </a:t>
            </a:r>
            <a:r>
              <a:rPr lang="en-US" sz="2800" dirty="0" err="1" smtClean="0"/>
              <a:t>ou</a:t>
            </a:r>
            <a:r>
              <a:rPr lang="en-US" sz="2800" dirty="0" smtClean="0"/>
              <a:t> no local </a:t>
            </a:r>
            <a:r>
              <a:rPr lang="en-US" sz="2800" dirty="0" err="1" smtClean="0"/>
              <a:t>identificado</a:t>
            </a:r>
            <a:r>
              <a:rPr lang="en-US" sz="2800" dirty="0" smtClean="0"/>
              <a:t> pela </a:t>
            </a:r>
            <a:r>
              <a:rPr lang="en-US" sz="2800" dirty="0" err="1" smtClean="0"/>
              <a:t>família</a:t>
            </a:r>
            <a:r>
              <a:rPr lang="en-US" sz="2800" dirty="0" smtClean="0"/>
              <a:t> e com o </a:t>
            </a:r>
            <a:r>
              <a:rPr lang="en-US" sz="2800" dirty="0" err="1" smtClean="0"/>
              <a:t>qual</a:t>
            </a:r>
            <a:r>
              <a:rPr lang="en-US" sz="2800" dirty="0" smtClean="0"/>
              <a:t> as </a:t>
            </a:r>
            <a:r>
              <a:rPr lang="en-US" sz="2800" dirty="0" err="1" smtClean="0"/>
              <a:t>autoridades</a:t>
            </a:r>
            <a:r>
              <a:rPr lang="en-US" sz="2800" dirty="0" smtClean="0"/>
              <a:t> e </a:t>
            </a:r>
            <a:r>
              <a:rPr lang="en-US" sz="2800" dirty="0" err="1" smtClean="0"/>
              <a:t>os</a:t>
            </a:r>
            <a:r>
              <a:rPr lang="en-US" sz="2800" dirty="0" smtClean="0"/>
              <a:t> </a:t>
            </a:r>
            <a:r>
              <a:rPr lang="en-US" sz="2800" dirty="0" err="1" smtClean="0"/>
              <a:t>vizinhos</a:t>
            </a:r>
            <a:r>
              <a:rPr lang="en-US" sz="2800" dirty="0" smtClean="0"/>
              <a:t> </a:t>
            </a:r>
            <a:r>
              <a:rPr lang="en-US" sz="2800" dirty="0" err="1" smtClean="0"/>
              <a:t>concordaram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510702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0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844550"/>
          </a:xfrm>
        </p:spPr>
        <p:txBody>
          <a:bodyPr/>
          <a:lstStyle/>
          <a:p>
            <a:pPr eaLnBrk="1" hangingPunct="1">
              <a:defRPr/>
            </a:pPr>
            <a:r>
              <a:rPr lang="pt-BR" sz="3200" b="1" dirty="0">
                <a:effectLst/>
              </a:rPr>
              <a:t>Passo 3/12: Chegada: conversa com a família</a:t>
            </a:r>
            <a:endParaRPr lang="en-US" sz="2800" b="1" noProof="0" dirty="0" smtClean="0">
              <a:effectLst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73487" y="1248021"/>
            <a:ext cx="8358389" cy="3693319"/>
          </a:xfrm>
          <a:noFill/>
        </p:spPr>
        <p:txBody>
          <a:bodyPr/>
          <a:lstStyle/>
          <a:p>
            <a:pPr marL="514350" indent="-514350" eaLnBrk="1" hangingPunct="1"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8"/>
            </a:pPr>
            <a:r>
              <a:rPr lang="en-US" sz="2800" dirty="0" err="1" smtClean="0"/>
              <a:t>Propor</a:t>
            </a:r>
            <a:r>
              <a:rPr lang="en-US" sz="2800" dirty="0" smtClean="0"/>
              <a:t> a um </a:t>
            </a:r>
            <a:r>
              <a:rPr lang="en-US" sz="2800" dirty="0" err="1" smtClean="0"/>
              <a:t>ou</a:t>
            </a:r>
            <a:r>
              <a:rPr lang="en-US" sz="2800" dirty="0" smtClean="0"/>
              <a:t> </a:t>
            </a:r>
            <a:r>
              <a:rPr lang="en-US" sz="2800" dirty="0" err="1" smtClean="0"/>
              <a:t>dois</a:t>
            </a:r>
            <a:r>
              <a:rPr lang="en-US" sz="2800" dirty="0" smtClean="0"/>
              <a:t> </a:t>
            </a:r>
            <a:r>
              <a:rPr lang="en-US" sz="2800" dirty="0" err="1" smtClean="0"/>
              <a:t>membros</a:t>
            </a:r>
            <a:r>
              <a:rPr lang="en-US" sz="2800" dirty="0" smtClean="0"/>
              <a:t> da </a:t>
            </a:r>
            <a:r>
              <a:rPr lang="en-US" sz="2800" dirty="0" err="1" smtClean="0"/>
              <a:t>família</a:t>
            </a:r>
            <a:r>
              <a:rPr lang="en-US" sz="2800" dirty="0" smtClean="0"/>
              <a:t> </a:t>
            </a:r>
            <a:r>
              <a:rPr lang="en-US" sz="2800" dirty="0" err="1" smtClean="0"/>
              <a:t>que</a:t>
            </a:r>
            <a:r>
              <a:rPr lang="en-US" sz="2800" dirty="0" smtClean="0"/>
              <a:t> </a:t>
            </a:r>
            <a:r>
              <a:rPr lang="en-US" sz="2800" dirty="0" err="1" smtClean="0"/>
              <a:t>observem</a:t>
            </a:r>
            <a:r>
              <a:rPr lang="en-US" sz="2800" dirty="0" smtClean="0"/>
              <a:t> as </a:t>
            </a:r>
            <a:r>
              <a:rPr lang="en-US" sz="2800" dirty="0" err="1" smtClean="0"/>
              <a:t>actividades</a:t>
            </a:r>
            <a:r>
              <a:rPr lang="en-US" sz="2800" dirty="0" smtClean="0"/>
              <a:t> de </a:t>
            </a:r>
            <a:r>
              <a:rPr lang="en-US" sz="2800" dirty="0" err="1" smtClean="0"/>
              <a:t>preparação</a:t>
            </a:r>
            <a:r>
              <a:rPr lang="en-US" sz="2800" dirty="0" smtClean="0"/>
              <a:t> do </a:t>
            </a:r>
            <a:r>
              <a:rPr lang="en-US" sz="2800" dirty="0" err="1" smtClean="0"/>
              <a:t>corpo</a:t>
            </a:r>
            <a:r>
              <a:rPr lang="en-US" sz="2800" dirty="0" smtClean="0"/>
              <a:t> do </a:t>
            </a:r>
            <a:r>
              <a:rPr lang="en-US" sz="2800" dirty="0" err="1" smtClean="0"/>
              <a:t>doente</a:t>
            </a:r>
            <a:r>
              <a:rPr lang="en-US" sz="2800" dirty="0" smtClean="0"/>
              <a:t> </a:t>
            </a:r>
            <a:r>
              <a:rPr lang="en-US" sz="2800" dirty="0" err="1" smtClean="0"/>
              <a:t>falecido</a:t>
            </a:r>
            <a:r>
              <a:rPr lang="en-US" sz="2800" dirty="0" smtClean="0"/>
              <a:t> </a:t>
            </a:r>
            <a:r>
              <a:rPr lang="en-US" sz="2800" dirty="0" err="1" smtClean="0"/>
              <a:t>em</a:t>
            </a:r>
            <a:r>
              <a:rPr lang="en-US" sz="2800" dirty="0" smtClean="0"/>
              <a:t> </a:t>
            </a:r>
            <a:r>
              <a:rPr lang="en-US" sz="2800" dirty="0" err="1" smtClean="0"/>
              <a:t>nome</a:t>
            </a:r>
            <a:r>
              <a:rPr lang="en-US" sz="2800" dirty="0" smtClean="0"/>
              <a:t> dos outros </a:t>
            </a:r>
            <a:r>
              <a:rPr lang="en-US" sz="2800" dirty="0" err="1" smtClean="0"/>
              <a:t>familiares</a:t>
            </a:r>
            <a:r>
              <a:rPr lang="en-US" sz="2800" dirty="0" smtClean="0"/>
              <a:t> </a:t>
            </a:r>
          </a:p>
          <a:p>
            <a:pPr marL="514350" indent="-514350" eaLnBrk="1" hangingPunct="1"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8"/>
            </a:pPr>
            <a:r>
              <a:rPr lang="en-US" sz="2800" dirty="0" err="1" smtClean="0"/>
              <a:t>Assegurar</a:t>
            </a:r>
            <a:r>
              <a:rPr lang="en-US" sz="2800" dirty="0" smtClean="0"/>
              <a:t> </a:t>
            </a:r>
            <a:r>
              <a:rPr lang="en-US" sz="2800" dirty="0" err="1" smtClean="0"/>
              <a:t>que</a:t>
            </a:r>
            <a:r>
              <a:rPr lang="en-US" sz="2800" dirty="0" smtClean="0"/>
              <a:t> a </a:t>
            </a:r>
            <a:r>
              <a:rPr lang="en-US" sz="2800" dirty="0" err="1" smtClean="0"/>
              <a:t>família</a:t>
            </a:r>
            <a:r>
              <a:rPr lang="en-US" sz="2800" dirty="0" smtClean="0"/>
              <a:t> </a:t>
            </a:r>
            <a:r>
              <a:rPr lang="en-US" sz="2800" dirty="0" err="1" smtClean="0"/>
              <a:t>tenha</a:t>
            </a:r>
            <a:r>
              <a:rPr lang="en-US" sz="2800" dirty="0" smtClean="0"/>
              <a:t> </a:t>
            </a:r>
            <a:r>
              <a:rPr lang="en-US" sz="2800" dirty="0" err="1" smtClean="0"/>
              <a:t>preparado</a:t>
            </a:r>
            <a:r>
              <a:rPr lang="en-US" sz="2800" dirty="0" smtClean="0"/>
              <a:t> um </a:t>
            </a:r>
            <a:r>
              <a:rPr lang="en-US" sz="2800" dirty="0" err="1" smtClean="0"/>
              <a:t>símbolo</a:t>
            </a:r>
            <a:r>
              <a:rPr lang="en-US" sz="2800" dirty="0" smtClean="0"/>
              <a:t> civil </a:t>
            </a:r>
            <a:r>
              <a:rPr lang="en-US" sz="2800" dirty="0" err="1" smtClean="0"/>
              <a:t>ou</a:t>
            </a:r>
            <a:r>
              <a:rPr lang="en-US" sz="2800" dirty="0" smtClean="0"/>
              <a:t> </a:t>
            </a:r>
            <a:r>
              <a:rPr lang="en-US" sz="2800" dirty="0" err="1" smtClean="0"/>
              <a:t>religioso</a:t>
            </a:r>
            <a:r>
              <a:rPr lang="en-US" sz="2800" dirty="0" smtClean="0"/>
              <a:t> (</a:t>
            </a:r>
            <a:r>
              <a:rPr lang="en-US" sz="2800" dirty="0" err="1" smtClean="0"/>
              <a:t>por</a:t>
            </a:r>
            <a:r>
              <a:rPr lang="en-US" sz="2800" dirty="0" smtClean="0"/>
              <a:t> ex. </a:t>
            </a:r>
            <a:r>
              <a:rPr lang="en-US" sz="2800" dirty="0" err="1"/>
              <a:t>p</a:t>
            </a:r>
            <a:r>
              <a:rPr lang="en-US" sz="2800" dirty="0" err="1" smtClean="0"/>
              <a:t>laca</a:t>
            </a:r>
            <a:r>
              <a:rPr lang="en-US" sz="2800" dirty="0" smtClean="0"/>
              <a:t> com o </a:t>
            </a:r>
            <a:r>
              <a:rPr lang="en-US" sz="2800" dirty="0" err="1" smtClean="0"/>
              <a:t>nome</a:t>
            </a:r>
            <a:r>
              <a:rPr lang="en-US" sz="2800" dirty="0" smtClean="0"/>
              <a:t>, </a:t>
            </a:r>
            <a:r>
              <a:rPr lang="en-US" sz="2800" dirty="0" err="1" smtClean="0"/>
              <a:t>cruz</a:t>
            </a:r>
            <a:r>
              <a:rPr lang="en-US" sz="2800" dirty="0" smtClean="0"/>
              <a:t>,…) para a </a:t>
            </a:r>
            <a:r>
              <a:rPr lang="en-US" sz="2800" dirty="0" err="1" smtClean="0"/>
              <a:t>identificação</a:t>
            </a:r>
            <a:r>
              <a:rPr lang="en-US" sz="2800" dirty="0" smtClean="0"/>
              <a:t> do </a:t>
            </a:r>
            <a:r>
              <a:rPr lang="en-US" sz="2800" dirty="0" err="1" smtClean="0"/>
              <a:t>túmulo</a:t>
            </a:r>
            <a:r>
              <a:rPr lang="en-US" sz="2800" dirty="0" smtClean="0"/>
              <a:t> do </a:t>
            </a:r>
            <a:r>
              <a:rPr lang="en-US" sz="2800" dirty="0" err="1" smtClean="0"/>
              <a:t>doente</a:t>
            </a:r>
            <a:r>
              <a:rPr lang="en-US" sz="2800" dirty="0" smtClean="0"/>
              <a:t> </a:t>
            </a:r>
            <a:r>
              <a:rPr lang="en-US" sz="2800" dirty="0" err="1" smtClean="0"/>
              <a:t>falecido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536328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0" y="-26988"/>
            <a:ext cx="9144000" cy="6858001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 anchor="ctr"/>
          <a:lstStyle/>
          <a:p>
            <a:pPr algn="ctr"/>
            <a:endParaRPr lang="en-GB" sz="2000" dirty="0"/>
          </a:p>
        </p:txBody>
      </p:sp>
      <p:sp>
        <p:nvSpPr>
          <p:cNvPr id="19460" name="Line 4"/>
          <p:cNvSpPr>
            <a:spLocks noChangeShapeType="1"/>
          </p:cNvSpPr>
          <p:nvPr/>
        </p:nvSpPr>
        <p:spPr bwMode="auto">
          <a:xfrm>
            <a:off x="1019175" y="3373438"/>
            <a:ext cx="7061200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019175" y="271032"/>
            <a:ext cx="7657571" cy="2619375"/>
          </a:xfrm>
          <a:prstGeom prst="rect">
            <a:avLst/>
          </a:prstGeom>
          <a:ln/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/>
          <a:p>
            <a:pPr algn="ctr" eaLnBrk="1" hangingPunct="1">
              <a:lnSpc>
                <a:spcPct val="95000"/>
              </a:lnSpc>
              <a:defRPr/>
            </a:pPr>
            <a:r>
              <a:rPr lang="en-US" sz="4400" dirty="0" smtClean="0">
                <a:latin typeface="+mj-lt"/>
              </a:rPr>
              <a:t>O </a:t>
            </a:r>
            <a:r>
              <a:rPr lang="en-US" sz="4400" dirty="0" err="1" smtClean="0">
                <a:latin typeface="+mj-lt"/>
              </a:rPr>
              <a:t>enterro</a:t>
            </a:r>
            <a:r>
              <a:rPr lang="en-US" sz="4400" dirty="0" smtClean="0">
                <a:latin typeface="+mj-lt"/>
              </a:rPr>
              <a:t> </a:t>
            </a:r>
            <a:r>
              <a:rPr lang="en-US" sz="4400" dirty="0" err="1" smtClean="0">
                <a:latin typeface="+mj-lt"/>
              </a:rPr>
              <a:t>seguro</a:t>
            </a:r>
            <a:r>
              <a:rPr lang="en-US" sz="4400" dirty="0" smtClean="0">
                <a:latin typeface="+mj-lt"/>
              </a:rPr>
              <a:t> de </a:t>
            </a:r>
            <a:r>
              <a:rPr lang="en-US" sz="4400" dirty="0" err="1" smtClean="0">
                <a:latin typeface="+mj-lt"/>
              </a:rPr>
              <a:t>doentes</a:t>
            </a:r>
            <a:r>
              <a:rPr lang="en-US" sz="4400" dirty="0" smtClean="0">
                <a:latin typeface="+mj-lt"/>
              </a:rPr>
              <a:t> com </a:t>
            </a:r>
            <a:r>
              <a:rPr lang="en-US" sz="4400" dirty="0" err="1" smtClean="0">
                <a:latin typeface="+mj-lt"/>
              </a:rPr>
              <a:t>Ébola</a:t>
            </a:r>
            <a:r>
              <a:rPr lang="en-US" sz="4400" dirty="0" smtClean="0">
                <a:latin typeface="+mj-lt"/>
              </a:rPr>
              <a:t> </a:t>
            </a:r>
            <a:r>
              <a:rPr lang="en-US" sz="4400" dirty="0" err="1" smtClean="0">
                <a:latin typeface="+mj-lt"/>
              </a:rPr>
              <a:t>em</a:t>
            </a:r>
            <a:r>
              <a:rPr lang="en-US" sz="4400" dirty="0" smtClean="0">
                <a:latin typeface="+mj-lt"/>
              </a:rPr>
              <a:t> 12 </a:t>
            </a:r>
            <a:r>
              <a:rPr lang="en-US" sz="4400" dirty="0" err="1" smtClean="0">
                <a:latin typeface="+mj-lt"/>
              </a:rPr>
              <a:t>passos</a:t>
            </a:r>
            <a:endParaRPr lang="en-US" sz="4400" dirty="0" smtClean="0">
              <a:latin typeface="+mj-lt"/>
            </a:endParaRPr>
          </a:p>
          <a:p>
            <a:pPr algn="ctr" eaLnBrk="1" hangingPunct="1">
              <a:lnSpc>
                <a:spcPct val="95000"/>
              </a:lnSpc>
              <a:defRPr/>
            </a:pPr>
            <a:endParaRPr lang="en-GB" sz="2000" dirty="0" smtClean="0">
              <a:latin typeface="+mj-lt"/>
            </a:endParaRPr>
          </a:p>
          <a:p>
            <a:pPr algn="ctr" eaLnBrk="1" hangingPunct="1">
              <a:lnSpc>
                <a:spcPct val="95000"/>
              </a:lnSpc>
              <a:defRPr/>
            </a:pPr>
            <a:r>
              <a:rPr lang="en-GB" sz="4400" dirty="0" err="1" smtClean="0">
                <a:latin typeface="+mj-lt"/>
              </a:rPr>
              <a:t>Passo</a:t>
            </a:r>
            <a:r>
              <a:rPr lang="en-GB" sz="4400" b="1" dirty="0" smtClean="0">
                <a:latin typeface="+mj-lt"/>
              </a:rPr>
              <a:t> 4</a:t>
            </a: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1111324" y="3298973"/>
            <a:ext cx="7196138" cy="2619375"/>
          </a:xfrm>
          <a:prstGeom prst="rect">
            <a:avLst/>
          </a:prstGeom>
          <a:ln/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/>
          <a:p>
            <a:pPr algn="ctr" eaLnBrk="1" hangingPunct="1">
              <a:lnSpc>
                <a:spcPct val="95000"/>
              </a:lnSpc>
            </a:pPr>
            <a:r>
              <a:rPr lang="en-US" sz="4000" dirty="0" err="1" smtClean="0">
                <a:latin typeface="+mj-lt"/>
                <a:cs typeface="Calibri" pitchFamily="34" charset="0"/>
              </a:rPr>
              <a:t>Vestir</a:t>
            </a:r>
            <a:r>
              <a:rPr lang="en-US" sz="4000" dirty="0" smtClean="0">
                <a:latin typeface="+mj-lt"/>
                <a:cs typeface="Calibri" pitchFamily="34" charset="0"/>
              </a:rPr>
              <a:t> </a:t>
            </a:r>
            <a:r>
              <a:rPr lang="en-US" sz="4000" dirty="0" err="1" smtClean="0">
                <a:latin typeface="+mj-lt"/>
                <a:cs typeface="Calibri" pitchFamily="34" charset="0"/>
              </a:rPr>
              <a:t>todo</a:t>
            </a:r>
            <a:r>
              <a:rPr lang="en-US" sz="4000" dirty="0" smtClean="0">
                <a:latin typeface="+mj-lt"/>
                <a:cs typeface="Calibri" pitchFamily="34" charset="0"/>
              </a:rPr>
              <a:t> o </a:t>
            </a:r>
            <a:r>
              <a:rPr lang="en-US" sz="4000" dirty="0" err="1" smtClean="0">
                <a:latin typeface="+mj-lt"/>
                <a:cs typeface="Calibri" pitchFamily="34" charset="0"/>
              </a:rPr>
              <a:t>Equipamento</a:t>
            </a:r>
            <a:r>
              <a:rPr lang="en-US" sz="4000" dirty="0" smtClean="0">
                <a:latin typeface="+mj-lt"/>
                <a:cs typeface="Calibri" pitchFamily="34" charset="0"/>
              </a:rPr>
              <a:t> de </a:t>
            </a:r>
            <a:r>
              <a:rPr lang="en-US" sz="4000" dirty="0" err="1" smtClean="0">
                <a:latin typeface="+mj-lt"/>
                <a:cs typeface="Calibri" pitchFamily="34" charset="0"/>
              </a:rPr>
              <a:t>Protecção</a:t>
            </a:r>
            <a:r>
              <a:rPr lang="en-US" sz="4000" dirty="0" smtClean="0">
                <a:latin typeface="+mj-lt"/>
                <a:cs typeface="Calibri" pitchFamily="34" charset="0"/>
              </a:rPr>
              <a:t> Individual (</a:t>
            </a:r>
            <a:r>
              <a:rPr lang="en-US" sz="4000" dirty="0" err="1" smtClean="0">
                <a:latin typeface="+mj-lt"/>
                <a:cs typeface="Calibri" pitchFamily="34" charset="0"/>
              </a:rPr>
              <a:t>EPI</a:t>
            </a:r>
            <a:r>
              <a:rPr lang="en-US" sz="4000" dirty="0" smtClean="0">
                <a:latin typeface="+mj-lt"/>
                <a:cs typeface="Calibri" pitchFamily="34" charset="0"/>
              </a:rPr>
              <a:t>) </a:t>
            </a:r>
            <a:endParaRPr lang="en-US" sz="4000" dirty="0">
              <a:latin typeface="+mj-lt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9199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0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844550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b="1" noProof="0" dirty="0" err="1" smtClean="0">
                <a:effectLst/>
              </a:rPr>
              <a:t>Passo</a:t>
            </a:r>
            <a:r>
              <a:rPr lang="en-US" sz="3200" b="1" noProof="0" dirty="0" smtClean="0">
                <a:effectLst/>
              </a:rPr>
              <a:t> 4</a:t>
            </a:r>
            <a:r>
              <a:rPr lang="en-US" sz="3200" b="1" dirty="0" smtClean="0">
                <a:effectLst/>
              </a:rPr>
              <a:t>/12: </a:t>
            </a:r>
            <a:r>
              <a:rPr lang="en-US" sz="3200" b="1" dirty="0" err="1" smtClean="0">
                <a:effectLst/>
              </a:rPr>
              <a:t>Vestir</a:t>
            </a:r>
            <a:r>
              <a:rPr lang="en-US" sz="3200" b="1" dirty="0" smtClean="0">
                <a:effectLst/>
              </a:rPr>
              <a:t> </a:t>
            </a:r>
            <a:r>
              <a:rPr lang="en-US" sz="3200" b="1" dirty="0" err="1" smtClean="0">
                <a:effectLst/>
              </a:rPr>
              <a:t>todo</a:t>
            </a:r>
            <a:r>
              <a:rPr lang="en-US" sz="3200" b="1" dirty="0" smtClean="0">
                <a:effectLst/>
              </a:rPr>
              <a:t> o </a:t>
            </a:r>
            <a:r>
              <a:rPr lang="en-US" sz="3200" b="1" dirty="0" err="1" smtClean="0">
                <a:effectLst/>
              </a:rPr>
              <a:t>EPI</a:t>
            </a:r>
            <a:endParaRPr lang="en-US" sz="2800" b="1" noProof="0" dirty="0" smtClean="0">
              <a:effectLst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513" y="859137"/>
            <a:ext cx="7206018" cy="5347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0668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0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844550"/>
          </a:xfrm>
        </p:spPr>
        <p:txBody>
          <a:bodyPr/>
          <a:lstStyle/>
          <a:p>
            <a:pPr eaLnBrk="1" hangingPunct="1">
              <a:defRPr/>
            </a:pPr>
            <a:r>
              <a:rPr lang="pt-BR" sz="3200" b="1" dirty="0">
                <a:effectLst/>
              </a:rPr>
              <a:t>Passo 4/12: Vestir todo o </a:t>
            </a:r>
            <a:r>
              <a:rPr lang="pt-BR" sz="3200" b="1" dirty="0" err="1">
                <a:effectLst/>
              </a:rPr>
              <a:t>EPI</a:t>
            </a:r>
            <a:endParaRPr lang="en-US" sz="2800" b="1" noProof="0" dirty="0" smtClean="0">
              <a:effectLst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73487" y="850287"/>
            <a:ext cx="8358389" cy="5355312"/>
          </a:xfrm>
          <a:noFill/>
        </p:spPr>
        <p:txBody>
          <a:bodyPr/>
          <a:lstStyle/>
          <a:p>
            <a:pPr marL="0" indent="0" eaLnBrk="1" hangingPunct="1">
              <a:spcBef>
                <a:spcPts val="600"/>
              </a:spcBef>
              <a:spcAft>
                <a:spcPts val="300"/>
              </a:spcAft>
              <a:buNone/>
            </a:pPr>
            <a:r>
              <a:rPr lang="en-US" sz="2400" u="sng" dirty="0" err="1" smtClean="0">
                <a:solidFill>
                  <a:schemeClr val="tx1"/>
                </a:solidFill>
              </a:rPr>
              <a:t>Avaliar</a:t>
            </a:r>
            <a:r>
              <a:rPr lang="en-US" sz="2400" u="sng" dirty="0" smtClean="0">
                <a:solidFill>
                  <a:schemeClr val="tx1"/>
                </a:solidFill>
              </a:rPr>
              <a:t> o </a:t>
            </a:r>
            <a:r>
              <a:rPr lang="en-US" sz="2400" u="sng" dirty="0" err="1" smtClean="0">
                <a:solidFill>
                  <a:schemeClr val="tx1"/>
                </a:solidFill>
              </a:rPr>
              <a:t>enquadramento</a:t>
            </a:r>
            <a:endParaRPr lang="en-US" sz="2400" u="sng" dirty="0" smtClean="0">
              <a:solidFill>
                <a:schemeClr val="tx1"/>
              </a:solidFill>
            </a:endParaRPr>
          </a:p>
          <a:p>
            <a:pPr marL="514350" indent="-514350" eaLnBrk="1" hangingPunct="1">
              <a:spcBef>
                <a:spcPts val="600"/>
              </a:spcBef>
              <a:spcAft>
                <a:spcPts val="300"/>
              </a:spcAft>
              <a:buFont typeface="+mj-lt"/>
              <a:buAutoNum type="alphaLcPeriod"/>
            </a:pPr>
            <a:r>
              <a:rPr lang="en-US" sz="2400" dirty="0" err="1" smtClean="0"/>
              <a:t>Localizar</a:t>
            </a:r>
            <a:r>
              <a:rPr lang="en-US" sz="2400" dirty="0" smtClean="0"/>
              <a:t> o quarto </a:t>
            </a:r>
            <a:r>
              <a:rPr lang="en-US" sz="2400" dirty="0" err="1" smtClean="0"/>
              <a:t>onde</a:t>
            </a:r>
            <a:r>
              <a:rPr lang="en-US" sz="2400" dirty="0" smtClean="0"/>
              <a:t> se </a:t>
            </a:r>
            <a:r>
              <a:rPr lang="en-US" sz="2400" dirty="0" err="1" smtClean="0"/>
              <a:t>encontra</a:t>
            </a:r>
            <a:r>
              <a:rPr lang="en-US" sz="2400" dirty="0" smtClean="0"/>
              <a:t> o </a:t>
            </a:r>
            <a:r>
              <a:rPr lang="en-US" sz="2400" dirty="0" err="1" smtClean="0"/>
              <a:t>corpo</a:t>
            </a:r>
            <a:r>
              <a:rPr lang="en-US" sz="2400" dirty="0" smtClean="0"/>
              <a:t> do </a:t>
            </a:r>
            <a:r>
              <a:rPr lang="en-US" sz="2400" dirty="0" err="1" smtClean="0"/>
              <a:t>doente</a:t>
            </a:r>
            <a:r>
              <a:rPr lang="en-US" sz="2400" dirty="0" smtClean="0"/>
              <a:t> </a:t>
            </a:r>
            <a:r>
              <a:rPr lang="en-US" sz="2400" dirty="0" err="1" smtClean="0"/>
              <a:t>falecido</a:t>
            </a:r>
            <a:r>
              <a:rPr lang="en-US" sz="2400" dirty="0" smtClean="0"/>
              <a:t>, </a:t>
            </a:r>
            <a:r>
              <a:rPr lang="en-US" sz="2400" dirty="0" err="1" smtClean="0"/>
              <a:t>abrir</a:t>
            </a:r>
            <a:r>
              <a:rPr lang="en-US" sz="2400" dirty="0" smtClean="0"/>
              <a:t> as </a:t>
            </a:r>
            <a:r>
              <a:rPr lang="en-US" sz="2400" dirty="0" err="1" smtClean="0"/>
              <a:t>janelas</a:t>
            </a:r>
            <a:r>
              <a:rPr lang="en-US" sz="2400" dirty="0" smtClean="0"/>
              <a:t> e as </a:t>
            </a:r>
            <a:r>
              <a:rPr lang="en-US" sz="2400" dirty="0" err="1" smtClean="0"/>
              <a:t>portas</a:t>
            </a:r>
            <a:r>
              <a:rPr lang="en-US" sz="2400" dirty="0" smtClean="0"/>
              <a:t> para </a:t>
            </a:r>
            <a:r>
              <a:rPr lang="en-US" sz="2400" dirty="0" err="1" smtClean="0"/>
              <a:t>melhor</a:t>
            </a:r>
            <a:r>
              <a:rPr lang="en-US" sz="2400" dirty="0" smtClean="0"/>
              <a:t> </a:t>
            </a:r>
            <a:r>
              <a:rPr lang="en-US" sz="2400" dirty="0" err="1" smtClean="0"/>
              <a:t>luminosidade</a:t>
            </a:r>
            <a:r>
              <a:rPr lang="en-US" sz="2400" dirty="0" smtClean="0"/>
              <a:t> e </a:t>
            </a:r>
            <a:r>
              <a:rPr lang="en-US" sz="2400" dirty="0" err="1" smtClean="0"/>
              <a:t>ventilação</a:t>
            </a:r>
            <a:r>
              <a:rPr lang="en-US" sz="2400" dirty="0" smtClean="0"/>
              <a:t> </a:t>
            </a:r>
            <a:r>
              <a:rPr lang="en-US" sz="2400" dirty="0" err="1" smtClean="0"/>
              <a:t>possível</a:t>
            </a:r>
            <a:r>
              <a:rPr lang="en-US" sz="2400" dirty="0" smtClean="0"/>
              <a:t> </a:t>
            </a:r>
          </a:p>
          <a:p>
            <a:pPr marL="514350" indent="-514350" eaLnBrk="1" hangingPunct="1">
              <a:spcBef>
                <a:spcPts val="600"/>
              </a:spcBef>
              <a:spcAft>
                <a:spcPts val="300"/>
              </a:spcAft>
              <a:buFont typeface="+mj-lt"/>
              <a:buAutoNum type="alphaLcPeriod"/>
            </a:pPr>
            <a:r>
              <a:rPr lang="en-US" sz="2400" dirty="0" err="1" smtClean="0"/>
              <a:t>Avaliar</a:t>
            </a:r>
            <a:r>
              <a:rPr lang="en-US" sz="2400" dirty="0" smtClean="0"/>
              <a:t> o </a:t>
            </a:r>
            <a:r>
              <a:rPr lang="en-US" sz="2400" dirty="0" err="1" smtClean="0"/>
              <a:t>tamanho</a:t>
            </a:r>
            <a:r>
              <a:rPr lang="en-US" sz="2400" dirty="0" smtClean="0"/>
              <a:t> e o peso do </a:t>
            </a:r>
            <a:r>
              <a:rPr lang="en-US" sz="2400" dirty="0" err="1" smtClean="0"/>
              <a:t>falecido</a:t>
            </a:r>
            <a:r>
              <a:rPr lang="en-US" sz="2400" dirty="0" smtClean="0"/>
              <a:t> para </a:t>
            </a:r>
            <a:r>
              <a:rPr lang="en-US" sz="2400" dirty="0" err="1" smtClean="0"/>
              <a:t>escolher</a:t>
            </a:r>
            <a:r>
              <a:rPr lang="en-US" sz="2400" dirty="0" smtClean="0"/>
              <a:t> o </a:t>
            </a:r>
            <a:r>
              <a:rPr lang="en-US" sz="2400" dirty="0" err="1" smtClean="0"/>
              <a:t>saco</a:t>
            </a:r>
            <a:r>
              <a:rPr lang="en-US" sz="2400" dirty="0" smtClean="0"/>
              <a:t> para </a:t>
            </a:r>
            <a:r>
              <a:rPr lang="en-US" sz="2400" dirty="0" err="1" smtClean="0"/>
              <a:t>cadáveres</a:t>
            </a:r>
            <a:r>
              <a:rPr lang="en-US" sz="2400" dirty="0" smtClean="0"/>
              <a:t> com </a:t>
            </a:r>
            <a:r>
              <a:rPr lang="en-US" sz="2400" dirty="0" err="1" smtClean="0"/>
              <a:t>tamanho</a:t>
            </a:r>
            <a:r>
              <a:rPr lang="en-US" sz="2400" dirty="0" smtClean="0"/>
              <a:t> </a:t>
            </a:r>
            <a:r>
              <a:rPr lang="en-US" sz="2400" dirty="0" err="1" smtClean="0"/>
              <a:t>adequado</a:t>
            </a:r>
            <a:r>
              <a:rPr lang="en-US" sz="2400" dirty="0"/>
              <a:t>;</a:t>
            </a:r>
            <a:r>
              <a:rPr lang="en-US" sz="2400" dirty="0" smtClean="0"/>
              <a:t> </a:t>
            </a:r>
            <a:r>
              <a:rPr lang="en-US" sz="2400" dirty="0" err="1"/>
              <a:t>e</a:t>
            </a:r>
            <a:r>
              <a:rPr lang="en-US" sz="2400" dirty="0" err="1" smtClean="0"/>
              <a:t>ste</a:t>
            </a:r>
            <a:r>
              <a:rPr lang="en-US" sz="2400" dirty="0" smtClean="0"/>
              <a:t> </a:t>
            </a:r>
            <a:r>
              <a:rPr lang="en-US" sz="2400" dirty="0" err="1" smtClean="0"/>
              <a:t>saco</a:t>
            </a:r>
            <a:r>
              <a:rPr lang="en-US" sz="2400" dirty="0" smtClean="0"/>
              <a:t> tem de </a:t>
            </a:r>
            <a:r>
              <a:rPr lang="en-US" sz="2400" dirty="0" err="1" smtClean="0"/>
              <a:t>ser</a:t>
            </a:r>
            <a:r>
              <a:rPr lang="en-US" sz="2400" dirty="0" smtClean="0"/>
              <a:t> </a:t>
            </a:r>
            <a:r>
              <a:rPr lang="en-US" sz="2400" dirty="0" err="1" smtClean="0"/>
              <a:t>opaco</a:t>
            </a:r>
            <a:r>
              <a:rPr lang="en-US" sz="2400" dirty="0" smtClean="0"/>
              <a:t>.</a:t>
            </a:r>
          </a:p>
          <a:p>
            <a:pPr marL="514350" indent="-514350" eaLnBrk="1" hangingPunct="1">
              <a:spcBef>
                <a:spcPts val="600"/>
              </a:spcBef>
              <a:spcAft>
                <a:spcPts val="300"/>
              </a:spcAft>
              <a:buFont typeface="+mj-lt"/>
              <a:buAutoNum type="alphaLcPeriod"/>
            </a:pPr>
            <a:r>
              <a:rPr lang="en-US" sz="2400" dirty="0" smtClean="0"/>
              <a:t>Se for </a:t>
            </a:r>
            <a:r>
              <a:rPr lang="en-US" sz="2400" dirty="0" err="1" smtClean="0"/>
              <a:t>usado</a:t>
            </a:r>
            <a:r>
              <a:rPr lang="en-US" sz="2400" dirty="0" smtClean="0"/>
              <a:t> um </a:t>
            </a:r>
            <a:r>
              <a:rPr lang="en-US" sz="2400" dirty="0" err="1" smtClean="0"/>
              <a:t>caixão</a:t>
            </a:r>
            <a:r>
              <a:rPr lang="en-US" sz="2400" dirty="0" smtClean="0"/>
              <a:t>, </a:t>
            </a:r>
            <a:r>
              <a:rPr lang="en-US" sz="2400" dirty="0" err="1" smtClean="0"/>
              <a:t>colocá</a:t>
            </a:r>
            <a:r>
              <a:rPr lang="en-US" sz="2400" dirty="0" smtClean="0"/>
              <a:t>-lo no exterior da casa </a:t>
            </a:r>
            <a:endParaRPr lang="en-US" sz="2400" dirty="0"/>
          </a:p>
          <a:p>
            <a:pPr marL="514350" indent="-514350" eaLnBrk="1" hangingPunct="1">
              <a:spcBef>
                <a:spcPts val="600"/>
              </a:spcBef>
              <a:spcAft>
                <a:spcPts val="300"/>
              </a:spcAft>
              <a:buFont typeface="+mj-lt"/>
              <a:buAutoNum type="alphaLcPeriod"/>
            </a:pPr>
            <a:r>
              <a:rPr lang="en-US" sz="2400" dirty="0" err="1" smtClean="0"/>
              <a:t>Identificar</a:t>
            </a:r>
            <a:r>
              <a:rPr lang="en-US" sz="2400" dirty="0" smtClean="0"/>
              <a:t>, com a </a:t>
            </a:r>
            <a:r>
              <a:rPr lang="en-US" sz="2400" dirty="0" err="1" smtClean="0"/>
              <a:t>ajuda</a:t>
            </a:r>
            <a:r>
              <a:rPr lang="en-US" sz="2400" dirty="0" smtClean="0"/>
              <a:t> da </a:t>
            </a:r>
            <a:r>
              <a:rPr lang="en-US" sz="2400" dirty="0" err="1" smtClean="0"/>
              <a:t>família</a:t>
            </a:r>
            <a:r>
              <a:rPr lang="en-US" sz="2400" dirty="0" smtClean="0"/>
              <a:t>, </a:t>
            </a:r>
            <a:r>
              <a:rPr lang="en-US" sz="2400" dirty="0" err="1" smtClean="0"/>
              <a:t>os</a:t>
            </a:r>
            <a:r>
              <a:rPr lang="en-US" sz="2400" dirty="0" smtClean="0"/>
              <a:t> quartos e </a:t>
            </a:r>
            <a:r>
              <a:rPr lang="en-US" sz="2400" dirty="0" err="1" smtClean="0"/>
              <a:t>anexos</a:t>
            </a:r>
            <a:r>
              <a:rPr lang="en-US" sz="2400" dirty="0" smtClean="0"/>
              <a:t> (casa de </a:t>
            </a:r>
            <a:r>
              <a:rPr lang="en-US" sz="2400" dirty="0" err="1" smtClean="0"/>
              <a:t>banho</a:t>
            </a:r>
            <a:r>
              <a:rPr lang="en-US" sz="2400" dirty="0" smtClean="0"/>
              <a:t>, lavabos) </a:t>
            </a:r>
            <a:r>
              <a:rPr lang="en-US" sz="2400" dirty="0" err="1" smtClean="0"/>
              <a:t>que</a:t>
            </a:r>
            <a:r>
              <a:rPr lang="en-US" sz="2400" dirty="0" smtClean="0"/>
              <a:t> </a:t>
            </a:r>
            <a:r>
              <a:rPr lang="en-US" sz="2400" dirty="0" err="1" smtClean="0"/>
              <a:t>foram</a:t>
            </a:r>
            <a:r>
              <a:rPr lang="en-US" sz="2400" dirty="0" smtClean="0"/>
              <a:t> </a:t>
            </a:r>
            <a:r>
              <a:rPr lang="en-US" sz="2400" dirty="0" err="1" smtClean="0"/>
              <a:t>usados</a:t>
            </a:r>
            <a:r>
              <a:rPr lang="en-US" sz="2400" dirty="0" smtClean="0"/>
              <a:t> </a:t>
            </a:r>
            <a:r>
              <a:rPr lang="en-US" sz="2400" dirty="0" err="1" smtClean="0"/>
              <a:t>pelo</a:t>
            </a:r>
            <a:r>
              <a:rPr lang="en-US" sz="2400" dirty="0" smtClean="0"/>
              <a:t> </a:t>
            </a:r>
            <a:r>
              <a:rPr lang="en-US" sz="2400" dirty="0" err="1" smtClean="0"/>
              <a:t>doente</a:t>
            </a:r>
            <a:r>
              <a:rPr lang="en-US" sz="2400" dirty="0" smtClean="0"/>
              <a:t> </a:t>
            </a:r>
            <a:r>
              <a:rPr lang="en-US" sz="2400" dirty="0" err="1" smtClean="0"/>
              <a:t>falecido</a:t>
            </a:r>
            <a:r>
              <a:rPr lang="en-US" sz="2400" dirty="0" smtClean="0"/>
              <a:t>, </a:t>
            </a:r>
            <a:r>
              <a:rPr lang="en-US" sz="2400" dirty="0" err="1" smtClean="0"/>
              <a:t>uma</a:t>
            </a:r>
            <a:r>
              <a:rPr lang="en-US" sz="2400" dirty="0" smtClean="0"/>
              <a:t> </a:t>
            </a:r>
            <a:r>
              <a:rPr lang="en-US" sz="2400" dirty="0" err="1" smtClean="0"/>
              <a:t>vez</a:t>
            </a:r>
            <a:r>
              <a:rPr lang="en-US" sz="2400" dirty="0" smtClean="0"/>
              <a:t> </a:t>
            </a:r>
            <a:r>
              <a:rPr lang="en-US" sz="2400" dirty="0" err="1" smtClean="0"/>
              <a:t>que</a:t>
            </a:r>
            <a:r>
              <a:rPr lang="en-US" sz="2400" dirty="0" smtClean="0"/>
              <a:t> </a:t>
            </a:r>
            <a:r>
              <a:rPr lang="en-US" sz="2400" dirty="0" err="1" smtClean="0"/>
              <a:t>precisam</a:t>
            </a:r>
            <a:r>
              <a:rPr lang="en-US" sz="2400" dirty="0" smtClean="0"/>
              <a:t> </a:t>
            </a:r>
            <a:r>
              <a:rPr lang="en-US" sz="2400" dirty="0" err="1" smtClean="0"/>
              <a:t>ser</a:t>
            </a:r>
            <a:r>
              <a:rPr lang="en-US" sz="2400" dirty="0" smtClean="0"/>
              <a:t> </a:t>
            </a:r>
            <a:r>
              <a:rPr lang="en-US" sz="2400" dirty="0" err="1" smtClean="0"/>
              <a:t>limpos</a:t>
            </a:r>
            <a:r>
              <a:rPr lang="en-US" sz="2400" dirty="0" smtClean="0"/>
              <a:t> e </a:t>
            </a:r>
            <a:r>
              <a:rPr lang="en-US" sz="2400" dirty="0" err="1" smtClean="0"/>
              <a:t>desinfectados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657891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0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844550"/>
          </a:xfrm>
        </p:spPr>
        <p:txBody>
          <a:bodyPr/>
          <a:lstStyle/>
          <a:p>
            <a:pPr eaLnBrk="1" hangingPunct="1">
              <a:defRPr/>
            </a:pPr>
            <a:r>
              <a:rPr lang="pt-BR" sz="3200" b="1" dirty="0">
                <a:effectLst/>
              </a:rPr>
              <a:t>Passo 4/12: Vestir todo o </a:t>
            </a:r>
            <a:r>
              <a:rPr lang="pt-BR" sz="3200" b="1" dirty="0" err="1">
                <a:effectLst/>
              </a:rPr>
              <a:t>EPI</a:t>
            </a:r>
            <a:endParaRPr lang="en-US" sz="2800" b="1" noProof="0" dirty="0" smtClean="0">
              <a:effectLst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0094" y="865877"/>
            <a:ext cx="8483906" cy="4562788"/>
          </a:xfrm>
          <a:noFill/>
        </p:spPr>
        <p:txBody>
          <a:bodyPr/>
          <a:lstStyle/>
          <a:p>
            <a:pPr marL="0" indent="0" eaLnBrk="1" hangingPunct="1">
              <a:spcBef>
                <a:spcPts val="300"/>
              </a:spcBef>
              <a:spcAft>
                <a:spcPts val="0"/>
              </a:spcAft>
              <a:buNone/>
            </a:pPr>
            <a:r>
              <a:rPr lang="en-US" sz="2400" u="sng" dirty="0" smtClean="0"/>
              <a:t>A </a:t>
            </a:r>
            <a:r>
              <a:rPr lang="en-US" sz="2400" u="sng" dirty="0" err="1" smtClean="0"/>
              <a:t>equipa</a:t>
            </a:r>
            <a:r>
              <a:rPr lang="en-US" sz="2400" u="sng" dirty="0" smtClean="0"/>
              <a:t> de GC </a:t>
            </a:r>
            <a:r>
              <a:rPr lang="en-US" sz="2400" u="sng" dirty="0" err="1" smtClean="0"/>
              <a:t>veste</a:t>
            </a:r>
            <a:r>
              <a:rPr lang="en-US" sz="2400" u="sng" dirty="0" smtClean="0"/>
              <a:t> o </a:t>
            </a:r>
            <a:r>
              <a:rPr lang="en-US" sz="2400" u="sng" dirty="0" err="1" smtClean="0"/>
              <a:t>Equipamento</a:t>
            </a:r>
            <a:r>
              <a:rPr lang="en-US" sz="2400" u="sng" dirty="0" smtClean="0"/>
              <a:t> de </a:t>
            </a:r>
            <a:r>
              <a:rPr lang="en-US" sz="2400" u="sng" dirty="0" err="1" smtClean="0"/>
              <a:t>Protecção</a:t>
            </a:r>
            <a:r>
              <a:rPr lang="en-US" sz="2400" u="sng" dirty="0" smtClean="0"/>
              <a:t> Individual (</a:t>
            </a:r>
            <a:r>
              <a:rPr lang="en-US" sz="2400" u="sng" dirty="0" err="1" smtClean="0"/>
              <a:t>EPI</a:t>
            </a:r>
            <a:r>
              <a:rPr lang="en-US" sz="2400" u="sng" dirty="0" smtClean="0"/>
              <a:t>) </a:t>
            </a:r>
            <a:r>
              <a:rPr lang="en-US" sz="2400" dirty="0" err="1" smtClean="0"/>
              <a:t>na</a:t>
            </a:r>
            <a:r>
              <a:rPr lang="en-US" sz="2400" dirty="0" smtClean="0"/>
              <a:t> </a:t>
            </a:r>
            <a:r>
              <a:rPr lang="en-US" sz="2400" dirty="0" err="1" smtClean="0"/>
              <a:t>presença</a:t>
            </a:r>
            <a:r>
              <a:rPr lang="en-US" sz="2400" dirty="0" smtClean="0"/>
              <a:t> da </a:t>
            </a:r>
            <a:r>
              <a:rPr lang="en-US" sz="2400" dirty="0" err="1" smtClean="0"/>
              <a:t>família</a:t>
            </a:r>
            <a:r>
              <a:rPr lang="en-US" sz="2400" dirty="0" smtClean="0"/>
              <a:t>.</a:t>
            </a:r>
            <a:endParaRPr lang="en-US" sz="2400" dirty="0" smtClean="0">
              <a:solidFill>
                <a:schemeClr val="tx1"/>
              </a:solidFill>
            </a:endParaRPr>
          </a:p>
          <a:p>
            <a:pPr marL="514350" indent="-514350" eaLnBrk="1" hangingPunct="1">
              <a:spcBef>
                <a:spcPts val="30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200" dirty="0" err="1" smtClean="0"/>
              <a:t>Cada</a:t>
            </a:r>
            <a:r>
              <a:rPr lang="en-US" sz="2200" dirty="0" smtClean="0"/>
              <a:t> </a:t>
            </a:r>
            <a:r>
              <a:rPr lang="en-US" sz="2200" dirty="0" err="1" smtClean="0"/>
              <a:t>indivíduo</a:t>
            </a:r>
            <a:r>
              <a:rPr lang="en-US" sz="2200" dirty="0" smtClean="0"/>
              <a:t> </a:t>
            </a:r>
            <a:r>
              <a:rPr lang="en-US" sz="2200" dirty="0" err="1" smtClean="0"/>
              <a:t>calça</a:t>
            </a:r>
            <a:r>
              <a:rPr lang="en-US" sz="2200" dirty="0" smtClean="0"/>
              <a:t> </a:t>
            </a:r>
            <a:r>
              <a:rPr lang="en-US" sz="2200" dirty="0" err="1" smtClean="0"/>
              <a:t>botas</a:t>
            </a:r>
            <a:r>
              <a:rPr lang="en-US" sz="2200" dirty="0" smtClean="0"/>
              <a:t> de </a:t>
            </a:r>
            <a:r>
              <a:rPr lang="en-US" sz="2200" dirty="0" err="1" smtClean="0"/>
              <a:t>borracha</a:t>
            </a:r>
            <a:r>
              <a:rPr lang="en-US" sz="2200" dirty="0" smtClean="0"/>
              <a:t> </a:t>
            </a:r>
            <a:endParaRPr lang="en-US" sz="2200" dirty="0"/>
          </a:p>
          <a:p>
            <a:pPr marL="514350" indent="-514350" eaLnBrk="1" hangingPunct="1">
              <a:spcBef>
                <a:spcPts val="30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200" dirty="0" err="1" smtClean="0"/>
              <a:t>Vestir</a:t>
            </a:r>
            <a:r>
              <a:rPr lang="en-US" sz="2200" dirty="0" smtClean="0"/>
              <a:t> o </a:t>
            </a:r>
            <a:r>
              <a:rPr lang="en-US" sz="2200" dirty="0" err="1" smtClean="0"/>
              <a:t>macacão</a:t>
            </a:r>
            <a:r>
              <a:rPr lang="en-US" sz="2200" dirty="0" smtClean="0"/>
              <a:t> </a:t>
            </a:r>
          </a:p>
          <a:p>
            <a:pPr marL="514350" indent="-514350" eaLnBrk="1" hangingPunct="1">
              <a:spcBef>
                <a:spcPts val="30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200" dirty="0" smtClean="0"/>
              <a:t>Fazer um </a:t>
            </a:r>
            <a:r>
              <a:rPr lang="en-US" sz="2200" dirty="0" err="1" smtClean="0"/>
              <a:t>buraco</a:t>
            </a:r>
            <a:r>
              <a:rPr lang="en-US" sz="2200" dirty="0" smtClean="0"/>
              <a:t> no </a:t>
            </a:r>
            <a:r>
              <a:rPr lang="en-US" sz="2200" dirty="0" err="1" smtClean="0"/>
              <a:t>fato</a:t>
            </a:r>
            <a:r>
              <a:rPr lang="en-US" sz="2200" dirty="0" smtClean="0"/>
              <a:t> para o </a:t>
            </a:r>
            <a:r>
              <a:rPr lang="en-US" sz="2200" dirty="0" err="1" smtClean="0"/>
              <a:t>polegar</a:t>
            </a:r>
            <a:r>
              <a:rPr lang="en-US" sz="2200" dirty="0" smtClean="0"/>
              <a:t> </a:t>
            </a:r>
          </a:p>
          <a:p>
            <a:pPr marL="514350" indent="-514350" eaLnBrk="1" hangingPunct="1">
              <a:spcBef>
                <a:spcPts val="30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200" dirty="0" err="1" smtClean="0"/>
              <a:t>Vestir</a:t>
            </a:r>
            <a:r>
              <a:rPr lang="en-US" sz="2200" dirty="0" smtClean="0"/>
              <a:t> o </a:t>
            </a:r>
            <a:r>
              <a:rPr lang="en-US" sz="2200" dirty="0" err="1" smtClean="0"/>
              <a:t>avental</a:t>
            </a:r>
            <a:endParaRPr lang="en-US" sz="2200" dirty="0"/>
          </a:p>
          <a:p>
            <a:pPr marL="514350" indent="-514350" eaLnBrk="1" hangingPunct="1">
              <a:spcBef>
                <a:spcPts val="30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200" dirty="0" err="1" smtClean="0"/>
              <a:t>Colocar</a:t>
            </a:r>
            <a:r>
              <a:rPr lang="en-US" sz="2200" dirty="0" smtClean="0"/>
              <a:t> a </a:t>
            </a:r>
            <a:r>
              <a:rPr lang="en-US" sz="2200" dirty="0" err="1" smtClean="0"/>
              <a:t>máscara</a:t>
            </a:r>
            <a:r>
              <a:rPr lang="en-US" sz="2200" dirty="0" smtClean="0"/>
              <a:t> e </a:t>
            </a:r>
            <a:r>
              <a:rPr lang="en-US" sz="2200" dirty="0" err="1" smtClean="0"/>
              <a:t>os</a:t>
            </a:r>
            <a:r>
              <a:rPr lang="en-US" sz="2200" dirty="0" smtClean="0"/>
              <a:t> </a:t>
            </a:r>
            <a:r>
              <a:rPr lang="en-US" sz="2200" dirty="0" err="1" smtClean="0"/>
              <a:t>óculos</a:t>
            </a:r>
            <a:r>
              <a:rPr lang="en-US" sz="2200" dirty="0" smtClean="0"/>
              <a:t> de </a:t>
            </a:r>
            <a:r>
              <a:rPr lang="en-US" sz="2200" dirty="0" err="1" smtClean="0"/>
              <a:t>protecção</a:t>
            </a:r>
            <a:r>
              <a:rPr lang="en-US" sz="2200" dirty="0" smtClean="0"/>
              <a:t> (</a:t>
            </a:r>
            <a:r>
              <a:rPr lang="en-US" sz="2200" dirty="0" err="1"/>
              <a:t>p</a:t>
            </a:r>
            <a:r>
              <a:rPr lang="en-US" sz="2200" dirty="0" err="1" smtClean="0"/>
              <a:t>rotecção</a:t>
            </a:r>
            <a:r>
              <a:rPr lang="en-US" sz="2200" dirty="0" smtClean="0"/>
              <a:t> facial)</a:t>
            </a:r>
          </a:p>
          <a:p>
            <a:pPr marL="514350" indent="-514350" eaLnBrk="1" hangingPunct="1">
              <a:spcBef>
                <a:spcPts val="300"/>
              </a:spcBef>
              <a:spcAft>
                <a:spcPts val="0"/>
              </a:spcAft>
              <a:buFont typeface="+mj-lt"/>
              <a:buAutoNum type="arabicPeriod" startAt="6"/>
            </a:pPr>
            <a:r>
              <a:rPr lang="en-US" sz="2200" dirty="0" err="1" smtClean="0"/>
              <a:t>Colocar</a:t>
            </a:r>
            <a:r>
              <a:rPr lang="en-US" sz="2200" dirty="0" smtClean="0"/>
              <a:t> o </a:t>
            </a:r>
            <a:r>
              <a:rPr lang="en-US" sz="2200" dirty="0" err="1" smtClean="0"/>
              <a:t>capuz</a:t>
            </a:r>
            <a:r>
              <a:rPr lang="en-US" sz="2200" dirty="0" smtClean="0"/>
              <a:t> </a:t>
            </a:r>
          </a:p>
          <a:p>
            <a:pPr marL="514350" indent="-514350" eaLnBrk="1" hangingPunct="1">
              <a:spcBef>
                <a:spcPts val="300"/>
              </a:spcBef>
              <a:spcAft>
                <a:spcPts val="0"/>
              </a:spcAft>
              <a:buFont typeface="+mj-lt"/>
              <a:buAutoNum type="arabicPeriod" startAt="6"/>
            </a:pPr>
            <a:r>
              <a:rPr lang="en-US" sz="2200" dirty="0" err="1" smtClean="0"/>
              <a:t>Calçar</a:t>
            </a:r>
            <a:r>
              <a:rPr lang="en-US" sz="2200" dirty="0" smtClean="0"/>
              <a:t> as </a:t>
            </a:r>
            <a:r>
              <a:rPr lang="en-US" sz="2200" dirty="0" err="1" smtClean="0"/>
              <a:t>luvas</a:t>
            </a:r>
            <a:r>
              <a:rPr lang="en-US" sz="2200" dirty="0" smtClean="0"/>
              <a:t> </a:t>
            </a:r>
            <a:r>
              <a:rPr lang="en-US" sz="2200" dirty="0" err="1" smtClean="0"/>
              <a:t>interiores</a:t>
            </a:r>
            <a:r>
              <a:rPr lang="en-US" sz="2200" dirty="0" smtClean="0"/>
              <a:t> (sob as </a:t>
            </a:r>
            <a:r>
              <a:rPr lang="en-US" sz="2200" dirty="0" err="1" smtClean="0"/>
              <a:t>mangas</a:t>
            </a:r>
            <a:r>
              <a:rPr lang="en-US" sz="2200" dirty="0" smtClean="0"/>
              <a:t>)</a:t>
            </a:r>
            <a:endParaRPr lang="en-US" sz="2200" dirty="0"/>
          </a:p>
          <a:p>
            <a:pPr marL="514350" indent="-514350" eaLnBrk="1" hangingPunct="1">
              <a:spcBef>
                <a:spcPts val="300"/>
              </a:spcBef>
              <a:spcAft>
                <a:spcPts val="0"/>
              </a:spcAft>
              <a:buFont typeface="+mj-lt"/>
              <a:buAutoNum type="arabicPeriod" startAt="6"/>
            </a:pPr>
            <a:r>
              <a:rPr lang="en-US" sz="2200" dirty="0" err="1" smtClean="0"/>
              <a:t>Calçar</a:t>
            </a:r>
            <a:r>
              <a:rPr lang="en-US" sz="2200" dirty="0" smtClean="0"/>
              <a:t> as </a:t>
            </a:r>
            <a:r>
              <a:rPr lang="en-US" sz="2200" dirty="0" err="1" smtClean="0"/>
              <a:t>luvas</a:t>
            </a:r>
            <a:r>
              <a:rPr lang="en-US" sz="2200" dirty="0" smtClean="0"/>
              <a:t> </a:t>
            </a:r>
            <a:r>
              <a:rPr lang="en-US" sz="2200" dirty="0" err="1" smtClean="0"/>
              <a:t>exteriores</a:t>
            </a:r>
            <a:r>
              <a:rPr lang="en-US" sz="2200" dirty="0" smtClean="0"/>
              <a:t>  (</a:t>
            </a:r>
            <a:r>
              <a:rPr lang="en-US" sz="2200" dirty="0" err="1" smtClean="0"/>
              <a:t>sobre</a:t>
            </a:r>
            <a:r>
              <a:rPr lang="en-US" sz="2200" dirty="0" smtClean="0"/>
              <a:t> as </a:t>
            </a:r>
            <a:r>
              <a:rPr lang="en-US" sz="2200" dirty="0" err="1" smtClean="0"/>
              <a:t>mangas</a:t>
            </a:r>
            <a:r>
              <a:rPr lang="en-US" sz="2200" dirty="0" smtClean="0"/>
              <a:t>)</a:t>
            </a:r>
            <a:endParaRPr lang="en-US" sz="2200" dirty="0"/>
          </a:p>
          <a:p>
            <a:pPr marL="514350" indent="-514350" eaLnBrk="1" hangingPunct="1">
              <a:spcBef>
                <a:spcPts val="300"/>
              </a:spcBef>
              <a:spcAft>
                <a:spcPts val="0"/>
              </a:spcAft>
              <a:buFont typeface="+mj-lt"/>
              <a:buAutoNum type="arabicPeriod" startAt="6"/>
            </a:pPr>
            <a:r>
              <a:rPr lang="en-US" sz="2200" dirty="0" err="1" smtClean="0"/>
              <a:t>Está</a:t>
            </a:r>
            <a:r>
              <a:rPr lang="en-US" sz="2200" dirty="0" smtClean="0"/>
              <a:t> a </a:t>
            </a:r>
            <a:r>
              <a:rPr lang="en-US" sz="2200" dirty="0" err="1" smtClean="0"/>
              <a:t>chover</a:t>
            </a:r>
            <a:r>
              <a:rPr lang="en-US" sz="2200" dirty="0" smtClean="0"/>
              <a:t>? </a:t>
            </a:r>
            <a:r>
              <a:rPr lang="en-US" sz="2200" dirty="0" err="1" smtClean="0"/>
              <a:t>Selar</a:t>
            </a:r>
            <a:r>
              <a:rPr lang="en-US" sz="2200" dirty="0" smtClean="0"/>
              <a:t> as </a:t>
            </a:r>
            <a:r>
              <a:rPr lang="en-US" sz="2200" dirty="0" err="1" smtClean="0"/>
              <a:t>luvas</a:t>
            </a:r>
            <a:r>
              <a:rPr lang="en-US" sz="2200" dirty="0" smtClean="0"/>
              <a:t> </a:t>
            </a:r>
            <a:r>
              <a:rPr lang="en-US" sz="2200" dirty="0" err="1" smtClean="0"/>
              <a:t>exteriores</a:t>
            </a:r>
            <a:r>
              <a:rPr lang="en-US" sz="2200" dirty="0" smtClean="0"/>
              <a:t> com </a:t>
            </a:r>
            <a:r>
              <a:rPr lang="en-US" sz="2200" dirty="0" err="1" smtClean="0"/>
              <a:t>fita</a:t>
            </a:r>
            <a:r>
              <a:rPr lang="en-US" sz="2200" dirty="0" smtClean="0"/>
              <a:t> </a:t>
            </a:r>
            <a:r>
              <a:rPr lang="en-US" sz="2200" dirty="0" err="1" smtClean="0"/>
              <a:t>adesiva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716793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0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844550"/>
          </a:xfrm>
        </p:spPr>
        <p:txBody>
          <a:bodyPr/>
          <a:lstStyle/>
          <a:p>
            <a:pPr eaLnBrk="1" hangingPunct="1">
              <a:defRPr/>
            </a:pPr>
            <a:r>
              <a:rPr lang="pt-BR" sz="3200" b="1" dirty="0">
                <a:effectLst/>
              </a:rPr>
              <a:t>Passo 4/12: Vestir todo o </a:t>
            </a:r>
            <a:r>
              <a:rPr lang="pt-BR" sz="3200" b="1" dirty="0" err="1">
                <a:effectLst/>
              </a:rPr>
              <a:t>EPI</a:t>
            </a:r>
            <a:endParaRPr lang="en-US" sz="2800" b="1" noProof="0" dirty="0" smtClean="0">
              <a:effectLst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3043450" y="865877"/>
            <a:ext cx="6100549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eaLnBrk="0" fontAlgn="base" hangingPunct="0">
              <a:spcBef>
                <a:spcPct val="50000"/>
              </a:spcBef>
              <a:spcAft>
                <a:spcPct val="0"/>
              </a:spcAft>
              <a:buClr>
                <a:srgbClr val="800000"/>
              </a:buClr>
              <a:buFont typeface="Arial Narrow" pitchFamily="34" charset="0"/>
              <a:buChar char="●"/>
              <a:defRPr sz="3000" b="1">
                <a:solidFill>
                  <a:srgbClr val="1E7FB8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rgbClr val="800000"/>
              </a:buClr>
              <a:buFont typeface="Arial Narrow" pitchFamily="34" charset="0"/>
              <a:buChar char="●"/>
              <a:defRPr sz="2600" b="1">
                <a:solidFill>
                  <a:srgbClr val="1E7FB8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rgbClr val="800000"/>
              </a:buClr>
              <a:buFont typeface="Arial Narrow" pitchFamily="34" charset="0"/>
              <a:buChar char="●"/>
              <a:defRPr sz="2400">
                <a:solidFill>
                  <a:srgbClr val="1E7FB8"/>
                </a:solidFill>
                <a:latin typeface="+mj-lt"/>
                <a:cs typeface="+mn-cs"/>
              </a:defRPr>
            </a:lvl3pPr>
            <a:lvl4pPr marL="1600200" indent="-22860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rgbClr val="800000"/>
              </a:buClr>
              <a:buFont typeface="Arial Narrow" pitchFamily="34" charset="0"/>
              <a:buChar char="●"/>
              <a:defRPr sz="2000">
                <a:solidFill>
                  <a:srgbClr val="1E7FB8"/>
                </a:solidFill>
                <a:latin typeface="+mj-lt"/>
                <a:cs typeface="+mn-cs"/>
              </a:defRPr>
            </a:lvl4pPr>
            <a:lvl5pPr marL="2057400" indent="-22860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rgbClr val="800000"/>
              </a:buClr>
              <a:buFont typeface="Arial Narrow" pitchFamily="34" charset="0"/>
              <a:buChar char="●"/>
              <a:defRPr sz="2000">
                <a:solidFill>
                  <a:srgbClr val="1E7FB8"/>
                </a:solidFill>
                <a:latin typeface="+mj-lt"/>
                <a:cs typeface="+mn-cs"/>
              </a:defRPr>
            </a:lvl5pPr>
            <a:lvl6pPr marL="2514600" indent="-228600" algn="l" rtl="0" fontAlgn="base">
              <a:spcBef>
                <a:spcPct val="40000"/>
              </a:spcBef>
              <a:spcAft>
                <a:spcPct val="0"/>
              </a:spcAft>
              <a:buClr>
                <a:srgbClr val="800000"/>
              </a:buClr>
              <a:buFont typeface="Arial Narrow" pitchFamily="34" charset="0"/>
              <a:buChar char="●"/>
              <a:defRPr sz="2000">
                <a:solidFill>
                  <a:srgbClr val="1E7FB8"/>
                </a:solidFill>
                <a:latin typeface="+mj-lt"/>
                <a:cs typeface="+mn-cs"/>
              </a:defRPr>
            </a:lvl6pPr>
            <a:lvl7pPr marL="2971800" indent="-228600" algn="l" rtl="0" fontAlgn="base">
              <a:spcBef>
                <a:spcPct val="40000"/>
              </a:spcBef>
              <a:spcAft>
                <a:spcPct val="0"/>
              </a:spcAft>
              <a:buClr>
                <a:srgbClr val="800000"/>
              </a:buClr>
              <a:buFont typeface="Arial Narrow" pitchFamily="34" charset="0"/>
              <a:buChar char="●"/>
              <a:defRPr sz="2000">
                <a:solidFill>
                  <a:srgbClr val="1E7FB8"/>
                </a:solidFill>
                <a:latin typeface="+mj-lt"/>
                <a:cs typeface="+mn-cs"/>
              </a:defRPr>
            </a:lvl7pPr>
            <a:lvl8pPr marL="3429000" indent="-228600" algn="l" rtl="0" fontAlgn="base">
              <a:spcBef>
                <a:spcPct val="40000"/>
              </a:spcBef>
              <a:spcAft>
                <a:spcPct val="0"/>
              </a:spcAft>
              <a:buClr>
                <a:srgbClr val="800000"/>
              </a:buClr>
              <a:buFont typeface="Arial Narrow" pitchFamily="34" charset="0"/>
              <a:buChar char="●"/>
              <a:defRPr sz="2000">
                <a:solidFill>
                  <a:srgbClr val="1E7FB8"/>
                </a:solidFill>
                <a:latin typeface="+mj-lt"/>
                <a:cs typeface="+mn-cs"/>
              </a:defRPr>
            </a:lvl8pPr>
            <a:lvl9pPr marL="3886200" indent="-228600" algn="l" rtl="0" fontAlgn="base">
              <a:spcBef>
                <a:spcPct val="40000"/>
              </a:spcBef>
              <a:spcAft>
                <a:spcPct val="0"/>
              </a:spcAft>
              <a:buClr>
                <a:srgbClr val="800000"/>
              </a:buClr>
              <a:buFont typeface="Arial Narrow" pitchFamily="34" charset="0"/>
              <a:buChar char="●"/>
              <a:defRPr sz="2000">
                <a:solidFill>
                  <a:srgbClr val="1E7FB8"/>
                </a:solidFill>
                <a:latin typeface="+mj-lt"/>
                <a:cs typeface="+mn-cs"/>
              </a:defRPr>
            </a:lvl9pPr>
          </a:lstStyle>
          <a:p>
            <a:pPr marL="514350" indent="-514350" eaLnBrk="1" hangingPunct="1">
              <a:spcBef>
                <a:spcPts val="300"/>
              </a:spcBef>
              <a:spcAft>
                <a:spcPts val="0"/>
              </a:spcAft>
              <a:buClr>
                <a:schemeClr val="tx1"/>
              </a:buClr>
              <a:buFont typeface="+mj-lt"/>
              <a:buAutoNum type="arabicPeriod"/>
            </a:pPr>
            <a:r>
              <a:rPr lang="pt-BR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Cada indivíduo calça botas de borracha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274" y="1127487"/>
            <a:ext cx="1890713" cy="427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36405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0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844550"/>
          </a:xfrm>
        </p:spPr>
        <p:txBody>
          <a:bodyPr/>
          <a:lstStyle/>
          <a:p>
            <a:pPr eaLnBrk="1" hangingPunct="1">
              <a:defRPr/>
            </a:pPr>
            <a:r>
              <a:rPr lang="pt-BR" sz="3200" b="1" dirty="0">
                <a:effectLst/>
              </a:rPr>
              <a:t>Passo 4/12: Vestir todo o </a:t>
            </a:r>
            <a:r>
              <a:rPr lang="pt-BR" sz="3200" b="1" dirty="0" err="1">
                <a:effectLst/>
              </a:rPr>
              <a:t>EPI</a:t>
            </a:r>
            <a:endParaRPr lang="en-US" sz="2800" b="1" noProof="0" dirty="0" smtClean="0">
              <a:effectLst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60094" y="865877"/>
            <a:ext cx="848390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eaLnBrk="0" fontAlgn="base" hangingPunct="0">
              <a:spcBef>
                <a:spcPct val="50000"/>
              </a:spcBef>
              <a:spcAft>
                <a:spcPct val="0"/>
              </a:spcAft>
              <a:buClr>
                <a:srgbClr val="800000"/>
              </a:buClr>
              <a:buFont typeface="Arial Narrow" pitchFamily="34" charset="0"/>
              <a:buChar char="●"/>
              <a:defRPr sz="3000" b="1">
                <a:solidFill>
                  <a:srgbClr val="1E7FB8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rgbClr val="800000"/>
              </a:buClr>
              <a:buFont typeface="Arial Narrow" pitchFamily="34" charset="0"/>
              <a:buChar char="●"/>
              <a:defRPr sz="2600" b="1">
                <a:solidFill>
                  <a:srgbClr val="1E7FB8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rgbClr val="800000"/>
              </a:buClr>
              <a:buFont typeface="Arial Narrow" pitchFamily="34" charset="0"/>
              <a:buChar char="●"/>
              <a:defRPr sz="2400">
                <a:solidFill>
                  <a:srgbClr val="1E7FB8"/>
                </a:solidFill>
                <a:latin typeface="+mj-lt"/>
                <a:cs typeface="+mn-cs"/>
              </a:defRPr>
            </a:lvl3pPr>
            <a:lvl4pPr marL="1600200" indent="-22860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rgbClr val="800000"/>
              </a:buClr>
              <a:buFont typeface="Arial Narrow" pitchFamily="34" charset="0"/>
              <a:buChar char="●"/>
              <a:defRPr sz="2000">
                <a:solidFill>
                  <a:srgbClr val="1E7FB8"/>
                </a:solidFill>
                <a:latin typeface="+mj-lt"/>
                <a:cs typeface="+mn-cs"/>
              </a:defRPr>
            </a:lvl4pPr>
            <a:lvl5pPr marL="2057400" indent="-22860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rgbClr val="800000"/>
              </a:buClr>
              <a:buFont typeface="Arial Narrow" pitchFamily="34" charset="0"/>
              <a:buChar char="●"/>
              <a:defRPr sz="2000">
                <a:solidFill>
                  <a:srgbClr val="1E7FB8"/>
                </a:solidFill>
                <a:latin typeface="+mj-lt"/>
                <a:cs typeface="+mn-cs"/>
              </a:defRPr>
            </a:lvl5pPr>
            <a:lvl6pPr marL="2514600" indent="-228600" algn="l" rtl="0" fontAlgn="base">
              <a:spcBef>
                <a:spcPct val="40000"/>
              </a:spcBef>
              <a:spcAft>
                <a:spcPct val="0"/>
              </a:spcAft>
              <a:buClr>
                <a:srgbClr val="800000"/>
              </a:buClr>
              <a:buFont typeface="Arial Narrow" pitchFamily="34" charset="0"/>
              <a:buChar char="●"/>
              <a:defRPr sz="2000">
                <a:solidFill>
                  <a:srgbClr val="1E7FB8"/>
                </a:solidFill>
                <a:latin typeface="+mj-lt"/>
                <a:cs typeface="+mn-cs"/>
              </a:defRPr>
            </a:lvl6pPr>
            <a:lvl7pPr marL="2971800" indent="-228600" algn="l" rtl="0" fontAlgn="base">
              <a:spcBef>
                <a:spcPct val="40000"/>
              </a:spcBef>
              <a:spcAft>
                <a:spcPct val="0"/>
              </a:spcAft>
              <a:buClr>
                <a:srgbClr val="800000"/>
              </a:buClr>
              <a:buFont typeface="Arial Narrow" pitchFamily="34" charset="0"/>
              <a:buChar char="●"/>
              <a:defRPr sz="2000">
                <a:solidFill>
                  <a:srgbClr val="1E7FB8"/>
                </a:solidFill>
                <a:latin typeface="+mj-lt"/>
                <a:cs typeface="+mn-cs"/>
              </a:defRPr>
            </a:lvl7pPr>
            <a:lvl8pPr marL="3429000" indent="-228600" algn="l" rtl="0" fontAlgn="base">
              <a:spcBef>
                <a:spcPct val="40000"/>
              </a:spcBef>
              <a:spcAft>
                <a:spcPct val="0"/>
              </a:spcAft>
              <a:buClr>
                <a:srgbClr val="800000"/>
              </a:buClr>
              <a:buFont typeface="Arial Narrow" pitchFamily="34" charset="0"/>
              <a:buChar char="●"/>
              <a:defRPr sz="2000">
                <a:solidFill>
                  <a:srgbClr val="1E7FB8"/>
                </a:solidFill>
                <a:latin typeface="+mj-lt"/>
                <a:cs typeface="+mn-cs"/>
              </a:defRPr>
            </a:lvl8pPr>
            <a:lvl9pPr marL="3886200" indent="-228600" algn="l" rtl="0" fontAlgn="base">
              <a:spcBef>
                <a:spcPct val="40000"/>
              </a:spcBef>
              <a:spcAft>
                <a:spcPct val="0"/>
              </a:spcAft>
              <a:buClr>
                <a:srgbClr val="800000"/>
              </a:buClr>
              <a:buFont typeface="Arial Narrow" pitchFamily="34" charset="0"/>
              <a:buChar char="●"/>
              <a:defRPr sz="2000">
                <a:solidFill>
                  <a:srgbClr val="1E7FB8"/>
                </a:solidFill>
                <a:latin typeface="+mj-lt"/>
                <a:cs typeface="+mn-cs"/>
              </a:defRPr>
            </a:lvl9pPr>
          </a:lstStyle>
          <a:p>
            <a:pPr marL="0" indent="0" eaLnBrk="1" hangingPunct="1">
              <a:spcBef>
                <a:spcPts val="300"/>
              </a:spcBef>
              <a:spcAft>
                <a:spcPts val="0"/>
              </a:spcAft>
              <a:buNone/>
            </a:pP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Vestir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macacão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5629" y="1569171"/>
            <a:ext cx="5454102" cy="45598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96093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0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844550"/>
          </a:xfrm>
        </p:spPr>
        <p:txBody>
          <a:bodyPr/>
          <a:lstStyle/>
          <a:p>
            <a:pPr eaLnBrk="1" hangingPunct="1">
              <a:defRPr/>
            </a:pPr>
            <a:r>
              <a:rPr lang="pt-BR" sz="3200" b="1" dirty="0">
                <a:effectLst/>
              </a:rPr>
              <a:t>Passo 4/12: Vestir todo o </a:t>
            </a:r>
            <a:r>
              <a:rPr lang="pt-BR" sz="3200" b="1" dirty="0" err="1">
                <a:effectLst/>
              </a:rPr>
              <a:t>EPI</a:t>
            </a:r>
            <a:endParaRPr lang="en-US" sz="2800" b="1" noProof="0" dirty="0" smtClean="0">
              <a:effectLst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60094" y="865877"/>
            <a:ext cx="848390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eaLnBrk="0" fontAlgn="base" hangingPunct="0">
              <a:spcBef>
                <a:spcPct val="50000"/>
              </a:spcBef>
              <a:spcAft>
                <a:spcPct val="0"/>
              </a:spcAft>
              <a:buClr>
                <a:srgbClr val="800000"/>
              </a:buClr>
              <a:buFont typeface="Arial Narrow" pitchFamily="34" charset="0"/>
              <a:buChar char="●"/>
              <a:defRPr sz="3000" b="1">
                <a:solidFill>
                  <a:srgbClr val="1E7FB8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rgbClr val="800000"/>
              </a:buClr>
              <a:buFont typeface="Arial Narrow" pitchFamily="34" charset="0"/>
              <a:buChar char="●"/>
              <a:defRPr sz="2600" b="1">
                <a:solidFill>
                  <a:srgbClr val="1E7FB8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rgbClr val="800000"/>
              </a:buClr>
              <a:buFont typeface="Arial Narrow" pitchFamily="34" charset="0"/>
              <a:buChar char="●"/>
              <a:defRPr sz="2400">
                <a:solidFill>
                  <a:srgbClr val="1E7FB8"/>
                </a:solidFill>
                <a:latin typeface="+mj-lt"/>
                <a:cs typeface="+mn-cs"/>
              </a:defRPr>
            </a:lvl3pPr>
            <a:lvl4pPr marL="1600200" indent="-22860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rgbClr val="800000"/>
              </a:buClr>
              <a:buFont typeface="Arial Narrow" pitchFamily="34" charset="0"/>
              <a:buChar char="●"/>
              <a:defRPr sz="2000">
                <a:solidFill>
                  <a:srgbClr val="1E7FB8"/>
                </a:solidFill>
                <a:latin typeface="+mj-lt"/>
                <a:cs typeface="+mn-cs"/>
              </a:defRPr>
            </a:lvl4pPr>
            <a:lvl5pPr marL="2057400" indent="-22860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rgbClr val="800000"/>
              </a:buClr>
              <a:buFont typeface="Arial Narrow" pitchFamily="34" charset="0"/>
              <a:buChar char="●"/>
              <a:defRPr sz="2000">
                <a:solidFill>
                  <a:srgbClr val="1E7FB8"/>
                </a:solidFill>
                <a:latin typeface="+mj-lt"/>
                <a:cs typeface="+mn-cs"/>
              </a:defRPr>
            </a:lvl5pPr>
            <a:lvl6pPr marL="2514600" indent="-228600" algn="l" rtl="0" fontAlgn="base">
              <a:spcBef>
                <a:spcPct val="40000"/>
              </a:spcBef>
              <a:spcAft>
                <a:spcPct val="0"/>
              </a:spcAft>
              <a:buClr>
                <a:srgbClr val="800000"/>
              </a:buClr>
              <a:buFont typeface="Arial Narrow" pitchFamily="34" charset="0"/>
              <a:buChar char="●"/>
              <a:defRPr sz="2000">
                <a:solidFill>
                  <a:srgbClr val="1E7FB8"/>
                </a:solidFill>
                <a:latin typeface="+mj-lt"/>
                <a:cs typeface="+mn-cs"/>
              </a:defRPr>
            </a:lvl6pPr>
            <a:lvl7pPr marL="2971800" indent="-228600" algn="l" rtl="0" fontAlgn="base">
              <a:spcBef>
                <a:spcPct val="40000"/>
              </a:spcBef>
              <a:spcAft>
                <a:spcPct val="0"/>
              </a:spcAft>
              <a:buClr>
                <a:srgbClr val="800000"/>
              </a:buClr>
              <a:buFont typeface="Arial Narrow" pitchFamily="34" charset="0"/>
              <a:buChar char="●"/>
              <a:defRPr sz="2000">
                <a:solidFill>
                  <a:srgbClr val="1E7FB8"/>
                </a:solidFill>
                <a:latin typeface="+mj-lt"/>
                <a:cs typeface="+mn-cs"/>
              </a:defRPr>
            </a:lvl7pPr>
            <a:lvl8pPr marL="3429000" indent="-228600" algn="l" rtl="0" fontAlgn="base">
              <a:spcBef>
                <a:spcPct val="40000"/>
              </a:spcBef>
              <a:spcAft>
                <a:spcPct val="0"/>
              </a:spcAft>
              <a:buClr>
                <a:srgbClr val="800000"/>
              </a:buClr>
              <a:buFont typeface="Arial Narrow" pitchFamily="34" charset="0"/>
              <a:buChar char="●"/>
              <a:defRPr sz="2000">
                <a:solidFill>
                  <a:srgbClr val="1E7FB8"/>
                </a:solidFill>
                <a:latin typeface="+mj-lt"/>
                <a:cs typeface="+mn-cs"/>
              </a:defRPr>
            </a:lvl8pPr>
            <a:lvl9pPr marL="3886200" indent="-228600" algn="l" rtl="0" fontAlgn="base">
              <a:spcBef>
                <a:spcPct val="40000"/>
              </a:spcBef>
              <a:spcAft>
                <a:spcPct val="0"/>
              </a:spcAft>
              <a:buClr>
                <a:srgbClr val="800000"/>
              </a:buClr>
              <a:buFont typeface="Arial Narrow" pitchFamily="34" charset="0"/>
              <a:buChar char="●"/>
              <a:defRPr sz="2000">
                <a:solidFill>
                  <a:srgbClr val="1E7FB8"/>
                </a:solidFill>
                <a:latin typeface="+mj-lt"/>
                <a:cs typeface="+mn-cs"/>
              </a:defRPr>
            </a:lvl9pPr>
          </a:lstStyle>
          <a:p>
            <a:pPr marL="0" indent="0" eaLnBrk="1" hangingPunct="1">
              <a:spcBef>
                <a:spcPts val="300"/>
              </a:spcBef>
              <a:spcAft>
                <a:spcPts val="0"/>
              </a:spcAft>
              <a:buNone/>
            </a:pP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pt-BR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Fazer um buraco no fato para o polegar</a:t>
            </a:r>
            <a:endParaRPr lang="en-US" sz="28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871" y="1836738"/>
            <a:ext cx="7993478" cy="37451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34017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02" name="Rectangle 2"/>
          <p:cNvSpPr>
            <a:spLocks noGrp="1" noChangeArrowheads="1"/>
          </p:cNvSpPr>
          <p:nvPr>
            <p:ph type="title"/>
          </p:nvPr>
        </p:nvSpPr>
        <p:spPr>
          <a:xfrm>
            <a:off x="-231354" y="0"/>
            <a:ext cx="9551623" cy="844550"/>
          </a:xfrm>
        </p:spPr>
        <p:txBody>
          <a:bodyPr/>
          <a:lstStyle/>
          <a:p>
            <a:pPr eaLnBrk="1" hangingPunct="1">
              <a:defRPr/>
            </a:pPr>
            <a:r>
              <a:rPr lang="en-US" sz="26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en-US" sz="2600" b="1" dirty="0" err="1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enterro</a:t>
            </a:r>
            <a:r>
              <a:rPr lang="en-US" sz="2600" b="1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seguro</a:t>
            </a:r>
            <a:r>
              <a:rPr lang="en-US" sz="2600" b="1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dos </a:t>
            </a:r>
            <a:r>
              <a:rPr lang="en-US" sz="2600" b="1" dirty="0" err="1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doentes</a:t>
            </a:r>
            <a:r>
              <a:rPr lang="en-US" sz="2600" b="1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com </a:t>
            </a:r>
            <a:r>
              <a:rPr lang="en-US" sz="2600" b="1" dirty="0" err="1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Ébola</a:t>
            </a:r>
            <a:r>
              <a:rPr lang="en-US" sz="2600" b="1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600" b="1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12 </a:t>
            </a:r>
            <a:r>
              <a:rPr lang="en-US" sz="2600" b="1" dirty="0" err="1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passos</a:t>
            </a:r>
            <a:endParaRPr lang="en-US" sz="2600" b="1" noProof="0" dirty="0" smtClean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08929" y="1403007"/>
            <a:ext cx="8593092" cy="4862870"/>
          </a:xfrm>
          <a:noFill/>
        </p:spPr>
        <p:txBody>
          <a:bodyPr/>
          <a:lstStyle/>
          <a:p>
            <a:pPr eaLnBrk="1" hangingPunct="1">
              <a:spcBef>
                <a:spcPts val="600"/>
              </a:spcBef>
              <a:spcAft>
                <a:spcPts val="600"/>
              </a:spcAft>
              <a:buClrTx/>
            </a:pP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OMS </a:t>
            </a:r>
            <a:r>
              <a:rPr lang="en-US" sz="2000" dirty="0" err="1" smtClean="0"/>
              <a:t>desenvolveu</a:t>
            </a:r>
            <a:r>
              <a:rPr lang="en-US" sz="2000" dirty="0" smtClean="0"/>
              <a:t> um </a:t>
            </a:r>
            <a:r>
              <a:rPr lang="en-US" sz="2000" dirty="0" err="1" smtClean="0"/>
              <a:t>protocolo</a:t>
            </a:r>
            <a:r>
              <a:rPr lang="en-US" sz="2000" dirty="0" smtClean="0"/>
              <a:t> de </a:t>
            </a:r>
            <a:r>
              <a:rPr lang="en-US" sz="2000" dirty="0" err="1" smtClean="0"/>
              <a:t>informação</a:t>
            </a:r>
            <a:r>
              <a:rPr lang="en-US" sz="2000" dirty="0" smtClean="0"/>
              <a:t> </a:t>
            </a:r>
            <a:r>
              <a:rPr lang="en-US" sz="2000" dirty="0" err="1" smtClean="0"/>
              <a:t>sobre</a:t>
            </a:r>
            <a:r>
              <a:rPr lang="en-US" sz="2000" dirty="0" smtClean="0"/>
              <a:t> a </a:t>
            </a:r>
            <a:r>
              <a:rPr lang="en-US" sz="2000" dirty="0" err="1" smtClean="0"/>
              <a:t>gestão</a:t>
            </a:r>
            <a:r>
              <a:rPr lang="en-US" sz="2000" dirty="0" smtClean="0"/>
              <a:t> </a:t>
            </a:r>
            <a:r>
              <a:rPr lang="en-US" sz="2000" dirty="0" err="1" smtClean="0"/>
              <a:t>segura</a:t>
            </a:r>
            <a:r>
              <a:rPr lang="en-US" sz="2000" dirty="0" smtClean="0"/>
              <a:t> dos </a:t>
            </a:r>
            <a:r>
              <a:rPr lang="en-US" sz="2000" dirty="0" err="1" smtClean="0"/>
              <a:t>cadáveres</a:t>
            </a:r>
            <a:r>
              <a:rPr lang="en-US" sz="2000" dirty="0" smtClean="0"/>
              <a:t> e o </a:t>
            </a:r>
            <a:r>
              <a:rPr lang="en-US" sz="2000" dirty="0" err="1" smtClean="0"/>
              <a:t>enterro</a:t>
            </a:r>
            <a:r>
              <a:rPr lang="en-US" sz="2000" dirty="0" smtClean="0"/>
              <a:t> </a:t>
            </a:r>
            <a:r>
              <a:rPr lang="en-US" sz="2000" dirty="0" err="1" smtClean="0"/>
              <a:t>seguro</a:t>
            </a:r>
            <a:r>
              <a:rPr lang="en-US" sz="2000" dirty="0" smtClean="0"/>
              <a:t> de </a:t>
            </a:r>
            <a:r>
              <a:rPr lang="en-US" sz="2000" dirty="0" err="1" smtClean="0"/>
              <a:t>doentes</a:t>
            </a:r>
            <a:r>
              <a:rPr lang="en-US" sz="2000" dirty="0" smtClean="0"/>
              <a:t> </a:t>
            </a:r>
            <a:r>
              <a:rPr lang="en-US" sz="2000" dirty="0" err="1" smtClean="0"/>
              <a:t>que</a:t>
            </a:r>
            <a:r>
              <a:rPr lang="en-US" sz="2000" dirty="0" smtClean="0"/>
              <a:t> </a:t>
            </a:r>
            <a:r>
              <a:rPr lang="en-US" sz="2000" dirty="0" err="1" smtClean="0"/>
              <a:t>faleceram</a:t>
            </a:r>
            <a:r>
              <a:rPr lang="en-US" sz="2000" dirty="0" smtClean="0"/>
              <a:t> </a:t>
            </a:r>
            <a:r>
              <a:rPr lang="en-US" sz="2000" dirty="0" err="1" smtClean="0"/>
              <a:t>devido</a:t>
            </a:r>
            <a:r>
              <a:rPr lang="en-US" sz="2000" dirty="0" smtClean="0"/>
              <a:t> a </a:t>
            </a:r>
            <a:r>
              <a:rPr lang="en-US" sz="2000" dirty="0" err="1" smtClean="0"/>
              <a:t>doença</a:t>
            </a:r>
            <a:r>
              <a:rPr lang="en-US" sz="2000" dirty="0" smtClean="0"/>
              <a:t> </a:t>
            </a:r>
            <a:r>
              <a:rPr lang="en-US" sz="2000" dirty="0" err="1" smtClean="0"/>
              <a:t>confirmada</a:t>
            </a:r>
            <a:r>
              <a:rPr lang="en-US" sz="2000" dirty="0" smtClean="0"/>
              <a:t> </a:t>
            </a:r>
            <a:r>
              <a:rPr lang="en-US" sz="2000" dirty="0" err="1" smtClean="0"/>
              <a:t>ou</a:t>
            </a:r>
            <a:r>
              <a:rPr lang="en-US" sz="2000" dirty="0" smtClean="0"/>
              <a:t> </a:t>
            </a:r>
            <a:r>
              <a:rPr lang="en-US" sz="2000" dirty="0" err="1" smtClean="0"/>
              <a:t>suspeita</a:t>
            </a:r>
            <a:r>
              <a:rPr lang="en-US" sz="2000" dirty="0" smtClean="0"/>
              <a:t> </a:t>
            </a:r>
            <a:r>
              <a:rPr lang="en-US" sz="2000" dirty="0" err="1" smtClean="0"/>
              <a:t>por</a:t>
            </a:r>
            <a:r>
              <a:rPr lang="en-US" sz="2000" dirty="0" smtClean="0"/>
              <a:t> </a:t>
            </a:r>
            <a:r>
              <a:rPr lang="en-US" sz="2000" dirty="0" err="1" smtClean="0"/>
              <a:t>vírus</a:t>
            </a:r>
            <a:r>
              <a:rPr lang="en-US" sz="2000" dirty="0" smtClean="0"/>
              <a:t> </a:t>
            </a:r>
            <a:r>
              <a:rPr lang="en-US" sz="2000" dirty="0" err="1" smtClean="0"/>
              <a:t>Ébola</a:t>
            </a: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ts val="600"/>
              </a:spcBef>
              <a:spcAft>
                <a:spcPts val="600"/>
              </a:spcAft>
              <a:buClrTx/>
            </a:pPr>
            <a:r>
              <a:rPr lang="en-US" sz="2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Foram</a:t>
            </a: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identificados</a:t>
            </a: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doze </a:t>
            </a:r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12) </a:t>
            </a:r>
            <a:r>
              <a:rPr lang="en-US" sz="2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passos</a:t>
            </a: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</a:t>
            </a: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descrevem</a:t>
            </a: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as </a:t>
            </a:r>
            <a:r>
              <a:rPr lang="en-US" sz="2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diferentes</a:t>
            </a: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fases</a:t>
            </a: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pelas</a:t>
            </a: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quais</a:t>
            </a: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as </a:t>
            </a:r>
            <a:r>
              <a:rPr lang="en-US" sz="2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equipas</a:t>
            </a: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2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Gestão</a:t>
            </a: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2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Cadáveres</a:t>
            </a: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(GC) </a:t>
            </a:r>
            <a:r>
              <a:rPr lang="en-US" sz="2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têm</a:t>
            </a: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2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passar</a:t>
            </a: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para </a:t>
            </a:r>
            <a:r>
              <a:rPr lang="en-US" sz="2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garantir</a:t>
            </a: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enterros</a:t>
            </a: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seguros</a:t>
            </a: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  <a:buClrTx/>
            </a:pPr>
            <a:r>
              <a:rPr lang="en-US" sz="2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Esses</a:t>
            </a: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passos</a:t>
            </a: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baseiam</a:t>
            </a:r>
            <a:r>
              <a:rPr lang="en-US" sz="2000" dirty="0" smtClean="0"/>
              <a:t>-se </a:t>
            </a:r>
            <a:r>
              <a:rPr lang="en-US" sz="2000" dirty="0" err="1" smtClean="0"/>
              <a:t>em</a:t>
            </a:r>
            <a:r>
              <a:rPr lang="en-US" sz="2000" dirty="0" smtClean="0"/>
              <a:t> </a:t>
            </a:r>
            <a:r>
              <a:rPr lang="en-US" sz="2000" dirty="0" err="1" smtClean="0"/>
              <a:t>experiências</a:t>
            </a:r>
            <a:r>
              <a:rPr lang="en-US" sz="2000" dirty="0" smtClean="0"/>
              <a:t> </a:t>
            </a:r>
            <a:r>
              <a:rPr lang="en-US" sz="2000" dirty="0" err="1" smtClean="0"/>
              <a:t>testadas</a:t>
            </a:r>
            <a:r>
              <a:rPr lang="en-US" sz="2000" dirty="0" smtClean="0"/>
              <a:t> no </a:t>
            </a:r>
            <a:r>
              <a:rPr lang="en-US" sz="2000" dirty="0" err="1" smtClean="0"/>
              <a:t>terreno</a:t>
            </a: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  <a:buClrTx/>
            </a:pPr>
            <a:r>
              <a:rPr lang="en-US" sz="2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Deve</a:t>
            </a: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-se </a:t>
            </a:r>
            <a:r>
              <a:rPr lang="en-US" sz="2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restringir</a:t>
            </a: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ao</a:t>
            </a: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mínimo</a:t>
            </a: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possível</a:t>
            </a: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 </a:t>
            </a:r>
            <a:r>
              <a:rPr lang="en-US" sz="2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manuseamento</a:t>
            </a: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dos </a:t>
            </a:r>
            <a:r>
              <a:rPr lang="en-US" sz="2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restos</a:t>
            </a: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mortais</a:t>
            </a: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humanos</a:t>
            </a: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  <a:buClrTx/>
            </a:pPr>
            <a:r>
              <a:rPr lang="en-US" sz="2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</a:t>
            </a: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sempre</a:t>
            </a: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consideração</a:t>
            </a: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</a:t>
            </a: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aspectos</a:t>
            </a: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culturais</a:t>
            </a: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en-US" sz="2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religiosos</a:t>
            </a: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  <a:buClrTx/>
            </a:pPr>
            <a:r>
              <a:rPr lang="en-US" sz="2000" dirty="0" err="1" smtClean="0"/>
              <a:t>Apenas</a:t>
            </a:r>
            <a:r>
              <a:rPr lang="en-US" sz="2000" dirty="0" smtClean="0"/>
              <a:t> </a:t>
            </a:r>
            <a:r>
              <a:rPr lang="en-US" sz="2000" dirty="0" err="1" smtClean="0"/>
              <a:t>pessoal</a:t>
            </a:r>
            <a:r>
              <a:rPr lang="en-US" sz="2000" dirty="0" smtClean="0"/>
              <a:t> </a:t>
            </a:r>
            <a:r>
              <a:rPr lang="en-US" sz="2000" dirty="0" err="1" smtClean="0"/>
              <a:t>formado</a:t>
            </a:r>
            <a:r>
              <a:rPr lang="en-US" sz="2000" dirty="0" smtClean="0"/>
              <a:t> </a:t>
            </a:r>
            <a:r>
              <a:rPr lang="en-US" sz="2000" dirty="0" err="1" smtClean="0"/>
              <a:t>deve</a:t>
            </a:r>
            <a:r>
              <a:rPr lang="en-US" sz="2000" dirty="0" smtClean="0"/>
              <a:t> </a:t>
            </a:r>
            <a:r>
              <a:rPr lang="en-US" sz="2000" dirty="0" err="1" smtClean="0"/>
              <a:t>manusear</a:t>
            </a:r>
            <a:r>
              <a:rPr lang="en-US" sz="2000" dirty="0" smtClean="0"/>
              <a:t> </a:t>
            </a:r>
            <a:r>
              <a:rPr lang="en-US" sz="2000" dirty="0" err="1" smtClean="0"/>
              <a:t>restos</a:t>
            </a:r>
            <a:r>
              <a:rPr lang="en-US" sz="2000" dirty="0" smtClean="0"/>
              <a:t> </a:t>
            </a:r>
            <a:r>
              <a:rPr lang="en-US" sz="2000" dirty="0" err="1" smtClean="0"/>
              <a:t>mortais</a:t>
            </a:r>
            <a:r>
              <a:rPr lang="en-US" sz="2000" dirty="0" smtClean="0"/>
              <a:t> </a:t>
            </a:r>
            <a:r>
              <a:rPr lang="en-US" sz="2000" dirty="0" err="1" smtClean="0"/>
              <a:t>durante</a:t>
            </a:r>
            <a:r>
              <a:rPr lang="en-US" sz="2000" dirty="0" smtClean="0"/>
              <a:t> o </a:t>
            </a:r>
            <a:r>
              <a:rPr lang="en-US" sz="2000" dirty="0" err="1" smtClean="0"/>
              <a:t>surto</a:t>
            </a: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5546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0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844550"/>
          </a:xfrm>
        </p:spPr>
        <p:txBody>
          <a:bodyPr/>
          <a:lstStyle/>
          <a:p>
            <a:pPr eaLnBrk="1" hangingPunct="1">
              <a:defRPr/>
            </a:pPr>
            <a:r>
              <a:rPr lang="pt-BR" sz="3200" b="1" dirty="0">
                <a:effectLst/>
              </a:rPr>
              <a:t>Passo 4/12: Vestir todo o </a:t>
            </a:r>
            <a:r>
              <a:rPr lang="pt-BR" sz="3200" b="1" dirty="0" err="1">
                <a:effectLst/>
              </a:rPr>
              <a:t>EPI</a:t>
            </a:r>
            <a:endParaRPr lang="en-US" sz="2800" b="1" noProof="0" dirty="0" smtClean="0">
              <a:effectLst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60094" y="865877"/>
            <a:ext cx="8483906" cy="9925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eaLnBrk="0" fontAlgn="base" hangingPunct="0">
              <a:spcBef>
                <a:spcPct val="50000"/>
              </a:spcBef>
              <a:spcAft>
                <a:spcPct val="0"/>
              </a:spcAft>
              <a:buClr>
                <a:srgbClr val="800000"/>
              </a:buClr>
              <a:buFont typeface="Arial Narrow" pitchFamily="34" charset="0"/>
              <a:buChar char="●"/>
              <a:defRPr sz="3000" b="1">
                <a:solidFill>
                  <a:srgbClr val="1E7FB8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rgbClr val="800000"/>
              </a:buClr>
              <a:buFont typeface="Arial Narrow" pitchFamily="34" charset="0"/>
              <a:buChar char="●"/>
              <a:defRPr sz="2600" b="1">
                <a:solidFill>
                  <a:srgbClr val="1E7FB8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rgbClr val="800000"/>
              </a:buClr>
              <a:buFont typeface="Arial Narrow" pitchFamily="34" charset="0"/>
              <a:buChar char="●"/>
              <a:defRPr sz="2400">
                <a:solidFill>
                  <a:srgbClr val="1E7FB8"/>
                </a:solidFill>
                <a:latin typeface="+mj-lt"/>
                <a:cs typeface="+mn-cs"/>
              </a:defRPr>
            </a:lvl3pPr>
            <a:lvl4pPr marL="1600200" indent="-22860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rgbClr val="800000"/>
              </a:buClr>
              <a:buFont typeface="Arial Narrow" pitchFamily="34" charset="0"/>
              <a:buChar char="●"/>
              <a:defRPr sz="2000">
                <a:solidFill>
                  <a:srgbClr val="1E7FB8"/>
                </a:solidFill>
                <a:latin typeface="+mj-lt"/>
                <a:cs typeface="+mn-cs"/>
              </a:defRPr>
            </a:lvl4pPr>
            <a:lvl5pPr marL="2057400" indent="-22860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rgbClr val="800000"/>
              </a:buClr>
              <a:buFont typeface="Arial Narrow" pitchFamily="34" charset="0"/>
              <a:buChar char="●"/>
              <a:defRPr sz="2000">
                <a:solidFill>
                  <a:srgbClr val="1E7FB8"/>
                </a:solidFill>
                <a:latin typeface="+mj-lt"/>
                <a:cs typeface="+mn-cs"/>
              </a:defRPr>
            </a:lvl5pPr>
            <a:lvl6pPr marL="2514600" indent="-228600" algn="l" rtl="0" fontAlgn="base">
              <a:spcBef>
                <a:spcPct val="40000"/>
              </a:spcBef>
              <a:spcAft>
                <a:spcPct val="0"/>
              </a:spcAft>
              <a:buClr>
                <a:srgbClr val="800000"/>
              </a:buClr>
              <a:buFont typeface="Arial Narrow" pitchFamily="34" charset="0"/>
              <a:buChar char="●"/>
              <a:defRPr sz="2000">
                <a:solidFill>
                  <a:srgbClr val="1E7FB8"/>
                </a:solidFill>
                <a:latin typeface="+mj-lt"/>
                <a:cs typeface="+mn-cs"/>
              </a:defRPr>
            </a:lvl6pPr>
            <a:lvl7pPr marL="2971800" indent="-228600" algn="l" rtl="0" fontAlgn="base">
              <a:spcBef>
                <a:spcPct val="40000"/>
              </a:spcBef>
              <a:spcAft>
                <a:spcPct val="0"/>
              </a:spcAft>
              <a:buClr>
                <a:srgbClr val="800000"/>
              </a:buClr>
              <a:buFont typeface="Arial Narrow" pitchFamily="34" charset="0"/>
              <a:buChar char="●"/>
              <a:defRPr sz="2000">
                <a:solidFill>
                  <a:srgbClr val="1E7FB8"/>
                </a:solidFill>
                <a:latin typeface="+mj-lt"/>
                <a:cs typeface="+mn-cs"/>
              </a:defRPr>
            </a:lvl7pPr>
            <a:lvl8pPr marL="3429000" indent="-228600" algn="l" rtl="0" fontAlgn="base">
              <a:spcBef>
                <a:spcPct val="40000"/>
              </a:spcBef>
              <a:spcAft>
                <a:spcPct val="0"/>
              </a:spcAft>
              <a:buClr>
                <a:srgbClr val="800000"/>
              </a:buClr>
              <a:buFont typeface="Arial Narrow" pitchFamily="34" charset="0"/>
              <a:buChar char="●"/>
              <a:defRPr sz="2000">
                <a:solidFill>
                  <a:srgbClr val="1E7FB8"/>
                </a:solidFill>
                <a:latin typeface="+mj-lt"/>
                <a:cs typeface="+mn-cs"/>
              </a:defRPr>
            </a:lvl8pPr>
            <a:lvl9pPr marL="3886200" indent="-228600" algn="l" rtl="0" fontAlgn="base">
              <a:spcBef>
                <a:spcPct val="40000"/>
              </a:spcBef>
              <a:spcAft>
                <a:spcPct val="0"/>
              </a:spcAft>
              <a:buClr>
                <a:srgbClr val="800000"/>
              </a:buClr>
              <a:buFont typeface="Arial Narrow" pitchFamily="34" charset="0"/>
              <a:buChar char="●"/>
              <a:defRPr sz="2000">
                <a:solidFill>
                  <a:srgbClr val="1E7FB8"/>
                </a:solidFill>
                <a:latin typeface="+mj-lt"/>
                <a:cs typeface="+mn-cs"/>
              </a:defRPr>
            </a:lvl9pPr>
          </a:lstStyle>
          <a:p>
            <a:pPr marL="0" indent="0" eaLnBrk="1" hangingPunct="1">
              <a:spcBef>
                <a:spcPts val="300"/>
              </a:spcBef>
              <a:spcAft>
                <a:spcPts val="0"/>
              </a:spcAft>
              <a:buNone/>
            </a:pP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Vestir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avental</a:t>
            </a:r>
            <a:endParaRPr lang="en-US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hangingPunct="1">
              <a:spcBef>
                <a:spcPts val="300"/>
              </a:spcBef>
              <a:spcAft>
                <a:spcPts val="0"/>
              </a:spcAft>
              <a:buNone/>
            </a:pP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995" y="1634864"/>
            <a:ext cx="7397086" cy="44915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23330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0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844550"/>
          </a:xfrm>
        </p:spPr>
        <p:txBody>
          <a:bodyPr/>
          <a:lstStyle/>
          <a:p>
            <a:pPr eaLnBrk="1" hangingPunct="1">
              <a:defRPr/>
            </a:pPr>
            <a:r>
              <a:rPr lang="pt-BR" sz="3200" b="1" dirty="0">
                <a:effectLst/>
              </a:rPr>
              <a:t>Passo 4/12: Vestir todo o </a:t>
            </a:r>
            <a:r>
              <a:rPr lang="pt-BR" sz="3200" b="1" dirty="0" err="1">
                <a:effectLst/>
              </a:rPr>
              <a:t>EPI</a:t>
            </a:r>
            <a:endParaRPr lang="en-US" sz="2800" b="1" noProof="0" dirty="0" smtClean="0">
              <a:effectLst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60111" y="865877"/>
            <a:ext cx="8783889" cy="1423467"/>
          </a:xfrm>
          <a:noFill/>
        </p:spPr>
        <p:txBody>
          <a:bodyPr/>
          <a:lstStyle/>
          <a:p>
            <a:pPr marL="514350" indent="-514350" eaLnBrk="1" hangingPunct="1">
              <a:spcBef>
                <a:spcPts val="300"/>
              </a:spcBef>
              <a:spcAft>
                <a:spcPts val="0"/>
              </a:spcAft>
              <a:buFont typeface="+mj-lt"/>
              <a:buAutoNum type="arabicPeriod" startAt="5"/>
            </a:pPr>
            <a:r>
              <a:rPr lang="en-US" sz="2800" dirty="0" err="1" smtClean="0"/>
              <a:t>Colocar</a:t>
            </a:r>
            <a:r>
              <a:rPr lang="en-US" sz="2800" dirty="0" smtClean="0"/>
              <a:t> a </a:t>
            </a:r>
            <a:r>
              <a:rPr lang="en-US" sz="2800" dirty="0" err="1" smtClean="0"/>
              <a:t>máscara</a:t>
            </a:r>
            <a:endParaRPr lang="en-US" sz="2800" dirty="0" smtClean="0"/>
          </a:p>
          <a:p>
            <a:pPr marL="514350" indent="-514350" eaLnBrk="1" hangingPunct="1">
              <a:spcBef>
                <a:spcPts val="300"/>
              </a:spcBef>
              <a:spcAft>
                <a:spcPts val="0"/>
              </a:spcAft>
              <a:buFont typeface="+mj-lt"/>
              <a:buAutoNum type="arabicPeriod" startAt="5"/>
            </a:pPr>
            <a:r>
              <a:rPr lang="en-US" sz="2800" dirty="0" err="1" smtClean="0"/>
              <a:t>Colocar</a:t>
            </a:r>
            <a:r>
              <a:rPr lang="en-US" sz="2800" dirty="0" smtClean="0"/>
              <a:t> </a:t>
            </a:r>
            <a:r>
              <a:rPr lang="en-US" sz="2800" dirty="0" err="1" smtClean="0"/>
              <a:t>os</a:t>
            </a:r>
            <a:r>
              <a:rPr lang="en-US" sz="2800" dirty="0" smtClean="0"/>
              <a:t> </a:t>
            </a:r>
            <a:r>
              <a:rPr lang="en-US" sz="2800" dirty="0" err="1" smtClean="0"/>
              <a:t>óculos</a:t>
            </a:r>
            <a:r>
              <a:rPr lang="en-US" sz="2800" dirty="0" smtClean="0"/>
              <a:t> de </a:t>
            </a:r>
            <a:r>
              <a:rPr lang="en-US" sz="2800" dirty="0" err="1" smtClean="0"/>
              <a:t>protecção</a:t>
            </a:r>
            <a:r>
              <a:rPr lang="en-US" sz="2800" dirty="0" smtClean="0"/>
              <a:t> (</a:t>
            </a:r>
            <a:r>
              <a:rPr lang="en-US" sz="2800" dirty="0" err="1" smtClean="0"/>
              <a:t>Protecção</a:t>
            </a:r>
            <a:r>
              <a:rPr lang="en-US" sz="2800" dirty="0" smtClean="0"/>
              <a:t> dos </a:t>
            </a:r>
            <a:r>
              <a:rPr lang="en-US" sz="2800" dirty="0" err="1" smtClean="0"/>
              <a:t>olhos</a:t>
            </a:r>
            <a:r>
              <a:rPr lang="en-US" sz="2800" dirty="0" smtClean="0"/>
              <a:t>)</a:t>
            </a:r>
          </a:p>
        </p:txBody>
      </p:sp>
      <p:pic>
        <p:nvPicPr>
          <p:cNvPr id="5" name="Picture 4" descr="seq2_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111" y="2269105"/>
            <a:ext cx="2317636" cy="21676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seq2_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7747" y="3888641"/>
            <a:ext cx="2412868" cy="22567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Plus 6"/>
          <p:cNvSpPr/>
          <p:nvPr/>
        </p:nvSpPr>
        <p:spPr>
          <a:xfrm>
            <a:off x="2677747" y="2868416"/>
            <a:ext cx="660917" cy="598658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9183" y="2059398"/>
            <a:ext cx="2460940" cy="29076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81568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0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844550"/>
          </a:xfrm>
        </p:spPr>
        <p:txBody>
          <a:bodyPr/>
          <a:lstStyle/>
          <a:p>
            <a:pPr eaLnBrk="1" hangingPunct="1">
              <a:defRPr/>
            </a:pPr>
            <a:r>
              <a:rPr lang="pt-BR" sz="3200" b="1" dirty="0">
                <a:effectLst/>
              </a:rPr>
              <a:t>Passo 4/12: Vestir todo o </a:t>
            </a:r>
            <a:r>
              <a:rPr lang="pt-BR" sz="3200" b="1" dirty="0" err="1">
                <a:effectLst/>
              </a:rPr>
              <a:t>EPI</a:t>
            </a:r>
            <a:endParaRPr lang="en-US" sz="2800" b="1" noProof="0" dirty="0" smtClean="0">
              <a:effectLst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0094" y="865877"/>
            <a:ext cx="8483906" cy="523220"/>
          </a:xfrm>
          <a:noFill/>
        </p:spPr>
        <p:txBody>
          <a:bodyPr/>
          <a:lstStyle/>
          <a:p>
            <a:pPr marL="514350" indent="-514350" eaLnBrk="1" hangingPunct="1">
              <a:spcBef>
                <a:spcPts val="300"/>
              </a:spcBef>
              <a:spcAft>
                <a:spcPts val="0"/>
              </a:spcAft>
              <a:buFont typeface="+mj-lt"/>
              <a:buAutoNum type="arabicPeriod" startAt="7"/>
            </a:pPr>
            <a:r>
              <a:rPr lang="en-US" sz="2800" dirty="0" err="1"/>
              <a:t>Colocar</a:t>
            </a:r>
            <a:r>
              <a:rPr lang="en-US" sz="2800" dirty="0"/>
              <a:t> o </a:t>
            </a:r>
            <a:r>
              <a:rPr lang="en-US" sz="2800" dirty="0" err="1"/>
              <a:t>capuz</a:t>
            </a:r>
            <a:endParaRPr lang="en-US" sz="28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8363" y="1536700"/>
            <a:ext cx="5927464" cy="46166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0673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0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844550"/>
          </a:xfrm>
        </p:spPr>
        <p:txBody>
          <a:bodyPr/>
          <a:lstStyle/>
          <a:p>
            <a:pPr eaLnBrk="1" hangingPunct="1">
              <a:defRPr/>
            </a:pPr>
            <a:r>
              <a:rPr lang="pt-BR" sz="3200" b="1" dirty="0">
                <a:effectLst/>
              </a:rPr>
              <a:t>Passo 4/12: Vestir todo o </a:t>
            </a:r>
            <a:r>
              <a:rPr lang="pt-BR" sz="3200" b="1" dirty="0" err="1">
                <a:effectLst/>
              </a:rPr>
              <a:t>EPI</a:t>
            </a:r>
            <a:endParaRPr lang="en-US" sz="2800" b="1" noProof="0" dirty="0" smtClean="0">
              <a:effectLst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0094" y="865877"/>
            <a:ext cx="8483906" cy="992579"/>
          </a:xfrm>
          <a:noFill/>
        </p:spPr>
        <p:txBody>
          <a:bodyPr/>
          <a:lstStyle/>
          <a:p>
            <a:pPr marL="514350" indent="-514350" eaLnBrk="1" hangingPunct="1">
              <a:spcBef>
                <a:spcPts val="300"/>
              </a:spcBef>
              <a:spcAft>
                <a:spcPts val="0"/>
              </a:spcAft>
              <a:buFont typeface="+mj-lt"/>
              <a:buAutoNum type="arabicPeriod" startAt="8"/>
            </a:pPr>
            <a:r>
              <a:rPr lang="pt-BR" sz="2800" dirty="0"/>
              <a:t>Calçar as luvas interiores (sob as mangas)</a:t>
            </a:r>
          </a:p>
          <a:p>
            <a:pPr marL="0" indent="0" eaLnBrk="1" hangingPunct="1">
              <a:spcBef>
                <a:spcPts val="300"/>
              </a:spcBef>
              <a:spcAft>
                <a:spcPts val="0"/>
              </a:spcAft>
              <a:buNone/>
            </a:pPr>
            <a:endParaRPr lang="en-US" sz="28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917" y="2203450"/>
            <a:ext cx="8023924" cy="2928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61545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0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844550"/>
          </a:xfrm>
        </p:spPr>
        <p:txBody>
          <a:bodyPr/>
          <a:lstStyle/>
          <a:p>
            <a:pPr eaLnBrk="1" hangingPunct="1">
              <a:defRPr/>
            </a:pPr>
            <a:r>
              <a:rPr lang="pt-BR" sz="3200" b="1" dirty="0">
                <a:effectLst/>
              </a:rPr>
              <a:t>Passo 4/12: Vestir todo o </a:t>
            </a:r>
            <a:r>
              <a:rPr lang="pt-BR" sz="3200" b="1" dirty="0" err="1">
                <a:effectLst/>
              </a:rPr>
              <a:t>EPI</a:t>
            </a:r>
            <a:endParaRPr lang="en-US" sz="2800" b="1" noProof="0" dirty="0" smtClean="0">
              <a:effectLst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0094" y="865877"/>
            <a:ext cx="8483906" cy="992579"/>
          </a:xfrm>
          <a:noFill/>
        </p:spPr>
        <p:txBody>
          <a:bodyPr/>
          <a:lstStyle/>
          <a:p>
            <a:pPr marL="514350" indent="-514350" eaLnBrk="1" hangingPunct="1">
              <a:spcBef>
                <a:spcPts val="300"/>
              </a:spcBef>
              <a:spcAft>
                <a:spcPts val="0"/>
              </a:spcAft>
              <a:buFont typeface="+mj-lt"/>
              <a:buAutoNum type="arabicPeriod" startAt="9"/>
            </a:pPr>
            <a:r>
              <a:rPr lang="pt-BR" sz="2800" dirty="0"/>
              <a:t>Calçar as luvas exteriores </a:t>
            </a:r>
            <a:r>
              <a:rPr lang="pt-BR" sz="2800" dirty="0" smtClean="0"/>
              <a:t>(</a:t>
            </a:r>
            <a:r>
              <a:rPr lang="pt-BR" sz="2800" dirty="0"/>
              <a:t>sobre as mangas)</a:t>
            </a:r>
          </a:p>
          <a:p>
            <a:pPr marL="514350" indent="-514350" eaLnBrk="1" hangingPunct="1">
              <a:spcBef>
                <a:spcPts val="300"/>
              </a:spcBef>
              <a:spcAft>
                <a:spcPts val="0"/>
              </a:spcAft>
              <a:buFont typeface="+mj-lt"/>
              <a:buAutoNum type="arabicPeriod" startAt="9"/>
            </a:pPr>
            <a:endParaRPr lang="en-US" sz="280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9459" y="1598787"/>
            <a:ext cx="5849138" cy="43652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07439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0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844550"/>
          </a:xfrm>
        </p:spPr>
        <p:txBody>
          <a:bodyPr/>
          <a:lstStyle/>
          <a:p>
            <a:pPr eaLnBrk="1" hangingPunct="1">
              <a:defRPr/>
            </a:pPr>
            <a:r>
              <a:rPr lang="pt-BR" sz="3200" b="1" dirty="0">
                <a:effectLst/>
              </a:rPr>
              <a:t>Passo 4/12: Vestir todo o </a:t>
            </a:r>
            <a:r>
              <a:rPr lang="pt-BR" sz="3200" b="1" dirty="0" err="1">
                <a:effectLst/>
              </a:rPr>
              <a:t>EPI</a:t>
            </a:r>
            <a:endParaRPr lang="en-US" sz="2800" b="1" noProof="0" dirty="0" smtClean="0">
              <a:effectLst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0094" y="865877"/>
            <a:ext cx="8483906" cy="1423467"/>
          </a:xfrm>
          <a:noFill/>
        </p:spPr>
        <p:txBody>
          <a:bodyPr/>
          <a:lstStyle/>
          <a:p>
            <a:pPr marL="514350" indent="-514350" eaLnBrk="1" hangingPunct="1">
              <a:spcBef>
                <a:spcPts val="300"/>
              </a:spcBef>
              <a:spcAft>
                <a:spcPts val="0"/>
              </a:spcAft>
              <a:buFont typeface="+mj-lt"/>
              <a:buAutoNum type="arabicPeriod" startAt="10"/>
            </a:pPr>
            <a:r>
              <a:rPr lang="pt-BR" sz="2800" dirty="0"/>
              <a:t>Está a chover? Selar as luvas exteriores com fita adesiva</a:t>
            </a:r>
          </a:p>
          <a:p>
            <a:pPr marL="0" indent="0" eaLnBrk="1" hangingPunct="1">
              <a:spcBef>
                <a:spcPts val="300"/>
              </a:spcBef>
              <a:spcAft>
                <a:spcPts val="0"/>
              </a:spcAft>
              <a:buNone/>
            </a:pPr>
            <a:r>
              <a:rPr lang="en-US" sz="2800" dirty="0" smtClean="0"/>
              <a:t>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708787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02" name="Rectangle 2"/>
          <p:cNvSpPr>
            <a:spLocks noGrp="1" noChangeArrowheads="1"/>
          </p:cNvSpPr>
          <p:nvPr>
            <p:ph type="title"/>
          </p:nvPr>
        </p:nvSpPr>
        <p:spPr>
          <a:xfrm>
            <a:off x="-83131" y="0"/>
            <a:ext cx="9328727" cy="844550"/>
          </a:xfrm>
        </p:spPr>
        <p:txBody>
          <a:bodyPr/>
          <a:lstStyle/>
          <a:p>
            <a:pPr eaLnBrk="1" hangingPunct="1">
              <a:defRPr/>
            </a:pPr>
            <a:r>
              <a:rPr lang="pt-BR" sz="3200" b="1" dirty="0">
                <a:effectLst/>
              </a:rPr>
              <a:t>Passo 4/12: Vestir todo o </a:t>
            </a:r>
            <a:r>
              <a:rPr lang="pt-BR" sz="3200" b="1" dirty="0" err="1">
                <a:effectLst/>
              </a:rPr>
              <a:t>EPI</a:t>
            </a:r>
            <a:endParaRPr lang="en-US" sz="2800" b="1" noProof="0" dirty="0" smtClean="0">
              <a:effectLst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31067" y="904133"/>
            <a:ext cx="8007965" cy="4555093"/>
          </a:xfrm>
          <a:noFill/>
        </p:spPr>
        <p:txBody>
          <a:bodyPr/>
          <a:lstStyle/>
          <a:p>
            <a:pPr marL="0" indent="0" eaLnBrk="1" hangingPunct="1"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sz="2400" noProof="0" dirty="0" err="1" smtClean="0"/>
              <a:t>Não</a:t>
            </a:r>
            <a:r>
              <a:rPr lang="en-US" sz="2400" noProof="0" dirty="0" smtClean="0"/>
              <a:t> entre no </a:t>
            </a:r>
            <a:r>
              <a:rPr lang="en-US" sz="2400" noProof="0" dirty="0" err="1" smtClean="0"/>
              <a:t>espaço</a:t>
            </a:r>
            <a:r>
              <a:rPr lang="en-US" sz="2400" noProof="0" dirty="0" smtClean="0"/>
              <a:t> </a:t>
            </a:r>
            <a:r>
              <a:rPr lang="en-US" sz="2400" noProof="0" dirty="0" err="1" smtClean="0"/>
              <a:t>onde</a:t>
            </a:r>
            <a:r>
              <a:rPr lang="en-US" sz="2400" noProof="0" dirty="0" smtClean="0"/>
              <a:t> o </a:t>
            </a:r>
            <a:r>
              <a:rPr lang="en-US" sz="2400" noProof="0" dirty="0" err="1" smtClean="0"/>
              <a:t>doente</a:t>
            </a:r>
            <a:r>
              <a:rPr lang="en-US" sz="2400" noProof="0" dirty="0" smtClean="0"/>
              <a:t> </a:t>
            </a:r>
            <a:r>
              <a:rPr lang="en-US" sz="2400" noProof="0" dirty="0" err="1" smtClean="0"/>
              <a:t>esteve</a:t>
            </a:r>
            <a:r>
              <a:rPr lang="en-US" sz="2400" noProof="0" dirty="0" smtClean="0"/>
              <a:t> se </a:t>
            </a:r>
            <a:r>
              <a:rPr lang="en-US" sz="2400" noProof="0" dirty="0" err="1" smtClean="0"/>
              <a:t>não</a:t>
            </a:r>
            <a:r>
              <a:rPr lang="en-US" sz="2400" noProof="0" dirty="0" smtClean="0"/>
              <a:t> </a:t>
            </a:r>
            <a:r>
              <a:rPr lang="en-US" sz="2400" noProof="0" dirty="0" err="1" smtClean="0"/>
              <a:t>tiver</a:t>
            </a:r>
            <a:r>
              <a:rPr lang="en-US" sz="2400" noProof="0" dirty="0" smtClean="0"/>
              <a:t> </a:t>
            </a:r>
            <a:r>
              <a:rPr lang="en-US" sz="2400" noProof="0" dirty="0" err="1" smtClean="0"/>
              <a:t>colocado</a:t>
            </a:r>
            <a:r>
              <a:rPr lang="en-US" sz="2400" noProof="0" dirty="0" smtClean="0"/>
              <a:t> o </a:t>
            </a:r>
            <a:r>
              <a:rPr lang="en-US" sz="2400" noProof="0" dirty="0" err="1" smtClean="0"/>
              <a:t>equipamento</a:t>
            </a:r>
            <a:r>
              <a:rPr lang="en-US" sz="2400" noProof="0" dirty="0" smtClean="0"/>
              <a:t> de </a:t>
            </a:r>
            <a:r>
              <a:rPr lang="en-US" sz="2400" noProof="0" dirty="0" err="1" smtClean="0"/>
              <a:t>protecção</a:t>
            </a:r>
            <a:r>
              <a:rPr lang="en-US" sz="2400" noProof="0" dirty="0" smtClean="0"/>
              <a:t> </a:t>
            </a:r>
            <a:r>
              <a:rPr lang="en-US" sz="2400" noProof="0" dirty="0" err="1" smtClean="0"/>
              <a:t>completo</a:t>
            </a:r>
            <a:r>
              <a:rPr lang="en-US" sz="2400" dirty="0"/>
              <a:t>. </a:t>
            </a:r>
            <a:r>
              <a:rPr lang="en-US" sz="2400" dirty="0" err="1"/>
              <a:t>Lembre</a:t>
            </a:r>
            <a:r>
              <a:rPr lang="en-US" sz="2400" dirty="0"/>
              <a:t>-se</a:t>
            </a:r>
            <a:r>
              <a:rPr lang="en-US" sz="2400" dirty="0" smtClean="0"/>
              <a:t>!</a:t>
            </a:r>
            <a:endParaRPr lang="en-US" sz="2400" noProof="0" dirty="0" smtClean="0"/>
          </a:p>
          <a:p>
            <a:pPr marL="514350" indent="-514350" eaLnBrk="1" hangingPunct="1">
              <a:spcBef>
                <a:spcPts val="60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2400" noProof="0" dirty="0" err="1" smtClean="0"/>
              <a:t>Calce</a:t>
            </a:r>
            <a:r>
              <a:rPr lang="en-US" sz="2400" noProof="0" dirty="0" smtClean="0"/>
              <a:t> as </a:t>
            </a:r>
            <a:r>
              <a:rPr lang="en-US" sz="2400" noProof="0" dirty="0" err="1" smtClean="0"/>
              <a:t>botas</a:t>
            </a:r>
            <a:endParaRPr lang="en-US" sz="2400" noProof="0" dirty="0" smtClean="0"/>
          </a:p>
          <a:p>
            <a:pPr marL="514350" indent="-514350" eaLnBrk="1" hangingPunct="1">
              <a:spcBef>
                <a:spcPts val="60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2400" noProof="0" dirty="0" smtClean="0"/>
              <a:t>Lave as </a:t>
            </a:r>
            <a:r>
              <a:rPr lang="en-US" sz="2400" noProof="0" dirty="0" err="1" smtClean="0"/>
              <a:t>mãos</a:t>
            </a:r>
            <a:r>
              <a:rPr lang="en-US" sz="2400" noProof="0" dirty="0" smtClean="0"/>
              <a:t> </a:t>
            </a:r>
          </a:p>
          <a:p>
            <a:pPr marL="514350" indent="-514350" eaLnBrk="1" hangingPunct="1">
              <a:spcBef>
                <a:spcPts val="60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2400" noProof="0" dirty="0" smtClean="0"/>
              <a:t>Vista o </a:t>
            </a:r>
            <a:r>
              <a:rPr lang="en-US" sz="2400" noProof="0" dirty="0" err="1" smtClean="0"/>
              <a:t>macacão</a:t>
            </a:r>
            <a:r>
              <a:rPr lang="en-US" sz="2400" noProof="0" dirty="0" smtClean="0"/>
              <a:t> e </a:t>
            </a:r>
            <a:r>
              <a:rPr lang="en-US" sz="2400" dirty="0" smtClean="0"/>
              <a:t>o </a:t>
            </a:r>
            <a:r>
              <a:rPr lang="en-US" sz="2400" dirty="0" err="1" smtClean="0"/>
              <a:t>avental</a:t>
            </a:r>
            <a:r>
              <a:rPr lang="en-US" sz="2400" dirty="0" smtClean="0"/>
              <a:t> </a:t>
            </a:r>
            <a:endParaRPr lang="en-US" sz="2400" noProof="0" dirty="0" smtClean="0"/>
          </a:p>
          <a:p>
            <a:pPr marL="514350" indent="-514350" eaLnBrk="1" hangingPunct="1">
              <a:spcBef>
                <a:spcPts val="60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2400" noProof="0" dirty="0" err="1" smtClean="0"/>
              <a:t>Coloque</a:t>
            </a:r>
            <a:r>
              <a:rPr lang="en-US" sz="2400" noProof="0" dirty="0" smtClean="0"/>
              <a:t> a </a:t>
            </a:r>
            <a:r>
              <a:rPr lang="en-US" sz="2400" noProof="0" dirty="0" err="1" smtClean="0"/>
              <a:t>protecção</a:t>
            </a:r>
            <a:r>
              <a:rPr lang="en-US" sz="2400" noProof="0" dirty="0" smtClean="0"/>
              <a:t> facial: </a:t>
            </a:r>
            <a:r>
              <a:rPr lang="en-US" sz="2400" noProof="0" dirty="0" err="1" smtClean="0"/>
              <a:t>máscara</a:t>
            </a:r>
            <a:r>
              <a:rPr lang="en-US" sz="2400" noProof="0" dirty="0" smtClean="0"/>
              <a:t> e </a:t>
            </a:r>
            <a:r>
              <a:rPr lang="en-US" sz="2400" noProof="0" dirty="0" err="1" smtClean="0"/>
              <a:t>óculos</a:t>
            </a:r>
            <a:endParaRPr lang="en-US" sz="2400" noProof="0" dirty="0" smtClean="0"/>
          </a:p>
          <a:p>
            <a:pPr marL="514350" indent="-514350" eaLnBrk="1" hangingPunct="1">
              <a:spcBef>
                <a:spcPts val="60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2400" dirty="0" err="1" smtClean="0"/>
              <a:t>Coloque</a:t>
            </a:r>
            <a:r>
              <a:rPr lang="en-US" sz="2400" dirty="0" smtClean="0"/>
              <a:t> o </a:t>
            </a:r>
            <a:r>
              <a:rPr lang="en-US" sz="2400" dirty="0" err="1" smtClean="0"/>
              <a:t>capuz</a:t>
            </a:r>
            <a:endParaRPr lang="en-US" sz="2400" noProof="0" dirty="0" smtClean="0"/>
          </a:p>
          <a:p>
            <a:pPr marL="514350" indent="-514350" eaLnBrk="1" hangingPunct="1">
              <a:spcBef>
                <a:spcPts val="60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2400" dirty="0" err="1" smtClean="0"/>
              <a:t>Calce</a:t>
            </a:r>
            <a:r>
              <a:rPr lang="en-US" sz="2400" dirty="0" smtClean="0"/>
              <a:t> as </a:t>
            </a:r>
            <a:r>
              <a:rPr lang="en-US" sz="2400" dirty="0" err="1" smtClean="0"/>
              <a:t>luvas</a:t>
            </a:r>
            <a:r>
              <a:rPr lang="en-US" sz="2400" noProof="0" dirty="0" smtClean="0"/>
              <a:t> (</a:t>
            </a:r>
            <a:r>
              <a:rPr lang="en-US" sz="2400" noProof="0" dirty="0" err="1" smtClean="0"/>
              <a:t>interiores</a:t>
            </a:r>
            <a:r>
              <a:rPr lang="en-US" sz="2400" noProof="0" dirty="0" smtClean="0"/>
              <a:t> e </a:t>
            </a:r>
            <a:r>
              <a:rPr lang="en-US" sz="2400" noProof="0" dirty="0" err="1" smtClean="0"/>
              <a:t>exteriores</a:t>
            </a:r>
            <a:r>
              <a:rPr lang="en-US" sz="2400" noProof="0" dirty="0" smtClean="0"/>
              <a:t>)</a:t>
            </a:r>
          </a:p>
          <a:p>
            <a:pPr marL="0" indent="0" eaLnBrk="1" hangingPunct="1"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sz="2400" noProof="0" dirty="0" smtClean="0"/>
              <a:t>Agora </a:t>
            </a:r>
            <a:r>
              <a:rPr lang="en-US" sz="2400" noProof="0" dirty="0" err="1" smtClean="0"/>
              <a:t>está</a:t>
            </a:r>
            <a:r>
              <a:rPr lang="en-US" sz="2400" noProof="0" dirty="0" smtClean="0"/>
              <a:t> pronto para </a:t>
            </a:r>
            <a:r>
              <a:rPr lang="en-US" sz="2400" noProof="0" dirty="0" err="1" smtClean="0"/>
              <a:t>recolher</a:t>
            </a:r>
            <a:r>
              <a:rPr lang="en-US" sz="2400" noProof="0" dirty="0" smtClean="0"/>
              <a:t> o </a:t>
            </a:r>
            <a:r>
              <a:rPr lang="en-US" sz="2400" noProof="0" dirty="0" err="1" smtClean="0"/>
              <a:t>cadáver</a:t>
            </a:r>
            <a:r>
              <a:rPr lang="en-US" sz="2400" noProof="0" dirty="0" smtClean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4275445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0" y="-26988"/>
            <a:ext cx="9144000" cy="6858001"/>
          </a:xfrm>
          <a:prstGeom prst="rect">
            <a:avLst/>
          </a:prstGeom>
          <a:ln/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endParaRPr lang="en-GB" sz="2000" dirty="0">
              <a:latin typeface="+mj-lt"/>
            </a:endParaRP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73620" y="243068"/>
            <a:ext cx="8715737" cy="6342927"/>
          </a:xfrm>
          <a:prstGeom prst="rect">
            <a:avLst/>
          </a:prstGeom>
          <a:ln/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/>
          <a:p>
            <a:pPr algn="ctr" eaLnBrk="1" hangingPunct="1">
              <a:lnSpc>
                <a:spcPct val="95000"/>
              </a:lnSpc>
              <a:defRPr/>
            </a:pPr>
            <a:r>
              <a:rPr lang="en-GB" sz="4400" dirty="0" smtClean="0">
                <a:latin typeface="+mj-lt"/>
              </a:rPr>
              <a:t>1.ª parte do </a:t>
            </a:r>
            <a:r>
              <a:rPr lang="en-GB" sz="4400" dirty="0" err="1" smtClean="0">
                <a:latin typeface="+mj-lt"/>
              </a:rPr>
              <a:t>curso</a:t>
            </a:r>
            <a:endParaRPr lang="en-GB" sz="4400" dirty="0" smtClean="0">
              <a:latin typeface="+mj-lt"/>
            </a:endParaRPr>
          </a:p>
          <a:p>
            <a:pPr algn="ctr" eaLnBrk="1" hangingPunct="1">
              <a:lnSpc>
                <a:spcPct val="95000"/>
              </a:lnSpc>
              <a:defRPr/>
            </a:pPr>
            <a:endParaRPr lang="en-GB" sz="4400" dirty="0" smtClean="0">
              <a:latin typeface="+mj-lt"/>
            </a:endParaRPr>
          </a:p>
          <a:p>
            <a:pPr algn="ctr" eaLnBrk="1" hangingPunct="1">
              <a:lnSpc>
                <a:spcPct val="95000"/>
              </a:lnSpc>
              <a:defRPr/>
            </a:pPr>
            <a:r>
              <a:rPr lang="en-GB" sz="4400" dirty="0" err="1" smtClean="0">
                <a:latin typeface="+mj-lt"/>
              </a:rPr>
              <a:t>Passos</a:t>
            </a:r>
            <a:r>
              <a:rPr lang="en-GB" sz="4400" dirty="0" smtClean="0">
                <a:latin typeface="+mj-lt"/>
              </a:rPr>
              <a:t> 1 a 4</a:t>
            </a:r>
          </a:p>
          <a:p>
            <a:pPr algn="ctr" eaLnBrk="1" hangingPunct="1">
              <a:lnSpc>
                <a:spcPct val="95000"/>
              </a:lnSpc>
              <a:defRPr/>
            </a:pPr>
            <a:endParaRPr lang="en-GB" sz="4400" dirty="0" smtClean="0">
              <a:latin typeface="+mj-lt"/>
            </a:endParaRPr>
          </a:p>
          <a:p>
            <a:pPr algn="ctr" eaLnBrk="1" hangingPunct="1">
              <a:lnSpc>
                <a:spcPct val="95000"/>
              </a:lnSpc>
              <a:defRPr/>
            </a:pPr>
            <a:r>
              <a:rPr lang="pt-BR" sz="4400" dirty="0">
                <a:latin typeface="+mj-lt"/>
              </a:rPr>
              <a:t>Como realizar, de forma segura, o enterro de doentes que faleceram devido a doença confirmada ou suspeita por vírus </a:t>
            </a:r>
            <a:r>
              <a:rPr lang="pt-BR" sz="4400" dirty="0" err="1">
                <a:latin typeface="+mj-lt"/>
              </a:rPr>
              <a:t>Marburgo</a:t>
            </a:r>
            <a:r>
              <a:rPr lang="pt-BR" sz="4400" dirty="0">
                <a:latin typeface="+mj-lt"/>
              </a:rPr>
              <a:t> ou </a:t>
            </a:r>
            <a:r>
              <a:rPr lang="pt-BR" sz="4400" dirty="0" err="1">
                <a:latin typeface="+mj-lt"/>
              </a:rPr>
              <a:t>Ébola</a:t>
            </a:r>
            <a:r>
              <a:rPr lang="pt-BR" sz="4400" dirty="0">
                <a:latin typeface="+mj-lt"/>
              </a:rPr>
              <a:t>: </a:t>
            </a:r>
            <a:r>
              <a:rPr lang="pt-BR" sz="4400" dirty="0" err="1">
                <a:latin typeface="+mj-lt"/>
              </a:rPr>
              <a:t>acções</a:t>
            </a:r>
            <a:r>
              <a:rPr lang="pt-BR" sz="4400" dirty="0">
                <a:latin typeface="+mj-lt"/>
              </a:rPr>
              <a:t> de proximidade.</a:t>
            </a:r>
          </a:p>
        </p:txBody>
      </p:sp>
    </p:spTree>
    <p:extLst>
      <p:ext uri="{BB962C8B-B14F-4D97-AF65-F5344CB8AC3E}">
        <p14:creationId xmlns:p14="http://schemas.microsoft.com/office/powerpoint/2010/main" val="622622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0" y="-26988"/>
            <a:ext cx="9144000" cy="6858001"/>
          </a:xfrm>
          <a:prstGeom prst="rect">
            <a:avLst/>
          </a:prstGeom>
          <a:ln/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endParaRPr lang="en-GB" sz="2000" dirty="0">
              <a:latin typeface="+mj-lt"/>
            </a:endParaRP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243069" y="208345"/>
            <a:ext cx="8762036" cy="6354502"/>
          </a:xfrm>
          <a:prstGeom prst="rect">
            <a:avLst/>
          </a:prstGeom>
          <a:ln/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/>
          <a:p>
            <a:pPr algn="ctr" eaLnBrk="1" hangingPunct="1">
              <a:lnSpc>
                <a:spcPct val="95000"/>
              </a:lnSpc>
              <a:defRPr/>
            </a:pPr>
            <a:r>
              <a:rPr lang="pt-BR" sz="4400" dirty="0" smtClean="0">
                <a:latin typeface="+mj-lt"/>
              </a:rPr>
              <a:t>2.ª </a:t>
            </a:r>
            <a:r>
              <a:rPr lang="pt-BR" sz="4400" dirty="0">
                <a:latin typeface="+mj-lt"/>
              </a:rPr>
              <a:t>parte do curso</a:t>
            </a:r>
          </a:p>
          <a:p>
            <a:pPr algn="ctr" eaLnBrk="1" hangingPunct="1">
              <a:lnSpc>
                <a:spcPct val="95000"/>
              </a:lnSpc>
              <a:defRPr/>
            </a:pPr>
            <a:endParaRPr lang="pt-BR" sz="4400" dirty="0">
              <a:latin typeface="+mj-lt"/>
            </a:endParaRPr>
          </a:p>
          <a:p>
            <a:pPr algn="ctr" eaLnBrk="1" hangingPunct="1">
              <a:lnSpc>
                <a:spcPct val="95000"/>
              </a:lnSpc>
              <a:defRPr/>
            </a:pPr>
            <a:r>
              <a:rPr lang="pt-BR" sz="4400" dirty="0" smtClean="0">
                <a:latin typeface="+mj-lt"/>
              </a:rPr>
              <a:t>Passos 5 </a:t>
            </a:r>
            <a:r>
              <a:rPr lang="pt-BR" sz="4400" dirty="0">
                <a:latin typeface="+mj-lt"/>
              </a:rPr>
              <a:t>a </a:t>
            </a:r>
            <a:r>
              <a:rPr lang="pt-BR" sz="4400" dirty="0" smtClean="0">
                <a:latin typeface="+mj-lt"/>
              </a:rPr>
              <a:t>7</a:t>
            </a:r>
            <a:endParaRPr lang="pt-BR" sz="4400" dirty="0">
              <a:latin typeface="+mj-lt"/>
            </a:endParaRPr>
          </a:p>
          <a:p>
            <a:pPr algn="ctr" eaLnBrk="1" hangingPunct="1">
              <a:lnSpc>
                <a:spcPct val="95000"/>
              </a:lnSpc>
              <a:defRPr/>
            </a:pPr>
            <a:endParaRPr lang="pt-BR" sz="4400" dirty="0">
              <a:latin typeface="+mj-lt"/>
            </a:endParaRPr>
          </a:p>
          <a:p>
            <a:pPr algn="ctr" eaLnBrk="1" hangingPunct="1">
              <a:lnSpc>
                <a:spcPct val="95000"/>
              </a:lnSpc>
              <a:defRPr/>
            </a:pPr>
            <a:r>
              <a:rPr lang="pt-BR" sz="4400" dirty="0">
                <a:latin typeface="+mj-lt"/>
              </a:rPr>
              <a:t>Como realizar, de forma segura, o enterro de doentes que faleceram devido a doença confirmada ou suspeita por vírus </a:t>
            </a:r>
            <a:r>
              <a:rPr lang="pt-BR" sz="4400" dirty="0" err="1">
                <a:latin typeface="+mj-lt"/>
              </a:rPr>
              <a:t>Marburgo</a:t>
            </a:r>
            <a:r>
              <a:rPr lang="pt-BR" sz="4400" dirty="0">
                <a:latin typeface="+mj-lt"/>
              </a:rPr>
              <a:t> ou </a:t>
            </a:r>
            <a:r>
              <a:rPr lang="pt-BR" sz="4400" dirty="0" err="1">
                <a:latin typeface="+mj-lt"/>
              </a:rPr>
              <a:t>Ébola</a:t>
            </a:r>
            <a:r>
              <a:rPr lang="pt-BR" sz="4400" dirty="0">
                <a:latin typeface="+mj-lt"/>
              </a:rPr>
              <a:t>: </a:t>
            </a:r>
            <a:r>
              <a:rPr lang="pt-BR" sz="4400" dirty="0" err="1">
                <a:latin typeface="+mj-lt"/>
              </a:rPr>
              <a:t>acções</a:t>
            </a:r>
            <a:r>
              <a:rPr lang="pt-BR" sz="4400" dirty="0">
                <a:latin typeface="+mj-lt"/>
              </a:rPr>
              <a:t> de proximidade.</a:t>
            </a:r>
          </a:p>
        </p:txBody>
      </p:sp>
    </p:spTree>
    <p:extLst>
      <p:ext uri="{BB962C8B-B14F-4D97-AF65-F5344CB8AC3E}">
        <p14:creationId xmlns:p14="http://schemas.microsoft.com/office/powerpoint/2010/main" val="1090550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0" y="-26988"/>
            <a:ext cx="9144000" cy="6858001"/>
          </a:xfrm>
          <a:prstGeom prst="rect">
            <a:avLst/>
          </a:prstGeom>
          <a:noFill/>
          <a:ln/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endParaRPr lang="en-GB" sz="2000" dirty="0">
              <a:latin typeface="+mj-lt"/>
            </a:endParaRPr>
          </a:p>
        </p:txBody>
      </p:sp>
      <p:sp>
        <p:nvSpPr>
          <p:cNvPr id="19460" name="Line 4"/>
          <p:cNvSpPr>
            <a:spLocks noChangeShapeType="1"/>
          </p:cNvSpPr>
          <p:nvPr/>
        </p:nvSpPr>
        <p:spPr bwMode="auto">
          <a:xfrm>
            <a:off x="1019175" y="3373438"/>
            <a:ext cx="7061200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028977" y="782637"/>
            <a:ext cx="7657571" cy="2619375"/>
          </a:xfrm>
          <a:prstGeom prst="rect">
            <a:avLst/>
          </a:prstGeom>
          <a:noFill/>
          <a:ln/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/>
          <a:p>
            <a:pPr algn="ctr" eaLnBrk="1" hangingPunct="1">
              <a:lnSpc>
                <a:spcPct val="95000"/>
              </a:lnSpc>
              <a:defRPr/>
            </a:pPr>
            <a:r>
              <a:rPr lang="en-US" sz="4400" dirty="0" smtClean="0">
                <a:latin typeface="+mj-lt"/>
              </a:rPr>
              <a:t>O </a:t>
            </a:r>
            <a:r>
              <a:rPr lang="en-US" sz="4400" dirty="0" err="1" smtClean="0">
                <a:latin typeface="+mj-lt"/>
              </a:rPr>
              <a:t>enterro</a:t>
            </a:r>
            <a:r>
              <a:rPr lang="en-US" sz="4400" dirty="0" smtClean="0">
                <a:latin typeface="+mj-lt"/>
              </a:rPr>
              <a:t> </a:t>
            </a:r>
            <a:r>
              <a:rPr lang="en-US" sz="4400" dirty="0" err="1" smtClean="0">
                <a:latin typeface="+mj-lt"/>
              </a:rPr>
              <a:t>seguro</a:t>
            </a:r>
            <a:r>
              <a:rPr lang="en-US" sz="4400" dirty="0" smtClean="0">
                <a:latin typeface="+mj-lt"/>
              </a:rPr>
              <a:t> de </a:t>
            </a:r>
            <a:r>
              <a:rPr lang="en-US" sz="4400" dirty="0" err="1" smtClean="0">
                <a:latin typeface="+mj-lt"/>
              </a:rPr>
              <a:t>doentes</a:t>
            </a:r>
            <a:r>
              <a:rPr lang="en-US" sz="4400" dirty="0" smtClean="0">
                <a:latin typeface="+mj-lt"/>
              </a:rPr>
              <a:t> com </a:t>
            </a:r>
            <a:r>
              <a:rPr lang="en-US" sz="4400" dirty="0" err="1" smtClean="0">
                <a:latin typeface="+mj-lt"/>
              </a:rPr>
              <a:t>Ébola</a:t>
            </a:r>
            <a:r>
              <a:rPr lang="en-US" sz="4400" dirty="0" smtClean="0">
                <a:latin typeface="+mj-lt"/>
              </a:rPr>
              <a:t> </a:t>
            </a:r>
            <a:r>
              <a:rPr lang="en-US" sz="4400" dirty="0" err="1" smtClean="0">
                <a:latin typeface="+mj-lt"/>
              </a:rPr>
              <a:t>em</a:t>
            </a:r>
            <a:r>
              <a:rPr lang="en-US" sz="4400" dirty="0" smtClean="0">
                <a:latin typeface="+mj-lt"/>
              </a:rPr>
              <a:t> 12 </a:t>
            </a:r>
            <a:r>
              <a:rPr lang="en-US" sz="4400" dirty="0" err="1" smtClean="0">
                <a:latin typeface="+mj-lt"/>
              </a:rPr>
              <a:t>passos</a:t>
            </a:r>
            <a:endParaRPr lang="en-US" sz="4400" dirty="0" smtClean="0">
              <a:latin typeface="+mj-lt"/>
            </a:endParaRPr>
          </a:p>
          <a:p>
            <a:pPr algn="ctr" eaLnBrk="1" hangingPunct="1">
              <a:lnSpc>
                <a:spcPct val="95000"/>
              </a:lnSpc>
              <a:defRPr/>
            </a:pPr>
            <a:endParaRPr lang="en-GB" sz="2000" dirty="0" smtClean="0">
              <a:latin typeface="+mj-lt"/>
            </a:endParaRPr>
          </a:p>
          <a:p>
            <a:pPr algn="ctr" eaLnBrk="1" hangingPunct="1">
              <a:lnSpc>
                <a:spcPct val="95000"/>
              </a:lnSpc>
              <a:defRPr/>
            </a:pPr>
            <a:r>
              <a:rPr lang="en-GB" sz="4400" dirty="0" err="1" smtClean="0">
                <a:latin typeface="+mj-lt"/>
              </a:rPr>
              <a:t>Passo</a:t>
            </a:r>
            <a:r>
              <a:rPr lang="en-GB" sz="4400" b="1" dirty="0" smtClean="0">
                <a:latin typeface="+mj-lt"/>
              </a:rPr>
              <a:t> 5</a:t>
            </a: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1090059" y="3557956"/>
            <a:ext cx="7196138" cy="2619375"/>
          </a:xfrm>
          <a:prstGeom prst="rect">
            <a:avLst/>
          </a:prstGeom>
          <a:noFill/>
          <a:ln/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/>
          <a:p>
            <a:pPr algn="ctr" eaLnBrk="1" hangingPunct="1">
              <a:lnSpc>
                <a:spcPct val="95000"/>
              </a:lnSpc>
            </a:pPr>
            <a:r>
              <a:rPr lang="en-US" sz="4000" dirty="0" err="1" smtClean="0">
                <a:latin typeface="+mj-lt"/>
                <a:cs typeface="Calibri" pitchFamily="34" charset="0"/>
              </a:rPr>
              <a:t>Colocação</a:t>
            </a:r>
            <a:r>
              <a:rPr lang="en-US" sz="4000" dirty="0" smtClean="0">
                <a:latin typeface="+mj-lt"/>
                <a:cs typeface="Calibri" pitchFamily="34" charset="0"/>
              </a:rPr>
              <a:t> do </a:t>
            </a:r>
            <a:r>
              <a:rPr lang="en-US" sz="4000" dirty="0" err="1" smtClean="0">
                <a:latin typeface="+mj-lt"/>
                <a:cs typeface="Calibri" pitchFamily="34" charset="0"/>
              </a:rPr>
              <a:t>corpo</a:t>
            </a:r>
            <a:r>
              <a:rPr lang="en-US" sz="4000" dirty="0" smtClean="0">
                <a:latin typeface="+mj-lt"/>
                <a:cs typeface="Calibri" pitchFamily="34" charset="0"/>
              </a:rPr>
              <a:t> no </a:t>
            </a:r>
            <a:r>
              <a:rPr lang="en-US" sz="4000" dirty="0" err="1" smtClean="0">
                <a:latin typeface="+mj-lt"/>
                <a:cs typeface="Calibri" pitchFamily="34" charset="0"/>
              </a:rPr>
              <a:t>saco</a:t>
            </a:r>
            <a:r>
              <a:rPr lang="en-US" sz="4000" dirty="0" smtClean="0">
                <a:latin typeface="+mj-lt"/>
                <a:cs typeface="Calibri" pitchFamily="34" charset="0"/>
              </a:rPr>
              <a:t> para </a:t>
            </a:r>
            <a:r>
              <a:rPr lang="en-US" sz="4000" dirty="0" err="1" smtClean="0">
                <a:latin typeface="+mj-lt"/>
                <a:cs typeface="Calibri" pitchFamily="34" charset="0"/>
              </a:rPr>
              <a:t>cadáveres</a:t>
            </a:r>
            <a:endParaRPr lang="en-US" sz="4000" dirty="0" smtClean="0">
              <a:latin typeface="+mj-lt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7323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02" name="Rectangle 2"/>
          <p:cNvSpPr>
            <a:spLocks noGrp="1" noChangeArrowheads="1"/>
          </p:cNvSpPr>
          <p:nvPr>
            <p:ph type="title"/>
          </p:nvPr>
        </p:nvSpPr>
        <p:spPr>
          <a:xfrm>
            <a:off x="-187287" y="0"/>
            <a:ext cx="9518574" cy="844550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800" b="1" dirty="0">
                <a:effectLst/>
              </a:rPr>
              <a:t>Enterro seguro dos doentes com </a:t>
            </a:r>
            <a:r>
              <a:rPr lang="pt-BR" sz="2800" b="1" dirty="0" err="1">
                <a:effectLst/>
              </a:rPr>
              <a:t>Ébola</a:t>
            </a:r>
            <a:r>
              <a:rPr lang="pt-BR" sz="2800" b="1" dirty="0">
                <a:effectLst/>
              </a:rPr>
              <a:t> em 12 passos</a:t>
            </a:r>
            <a:endParaRPr lang="en-US" sz="2400" b="1" noProof="0" dirty="0" smtClean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2046" y="906821"/>
            <a:ext cx="8796759" cy="5301451"/>
          </a:xfrm>
          <a:noFill/>
        </p:spPr>
        <p:txBody>
          <a:bodyPr/>
          <a:lstStyle/>
          <a:p>
            <a:pPr marL="514350" indent="-514350" eaLnBrk="1" hangingPunct="1">
              <a:spcBef>
                <a:spcPts val="6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Passo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1: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Antes da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partida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600" dirty="0" err="1"/>
              <a:t>c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omposição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equipa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preparação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dos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desinfectantes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 eaLnBrk="1" hangingPunct="1">
              <a:spcBef>
                <a:spcPts val="6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Passo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2: </a:t>
            </a:r>
            <a:r>
              <a:rPr lang="en-US" sz="1600" dirty="0" err="1" smtClean="0"/>
              <a:t>Reunir</a:t>
            </a:r>
            <a:r>
              <a:rPr lang="en-US" sz="1600" dirty="0" smtClean="0"/>
              <a:t> </a:t>
            </a:r>
            <a:r>
              <a:rPr lang="en-US" sz="1600" dirty="0" err="1" smtClean="0"/>
              <a:t>todo</a:t>
            </a:r>
            <a:r>
              <a:rPr lang="en-US" sz="1600" dirty="0" smtClean="0"/>
              <a:t> o </a:t>
            </a:r>
            <a:r>
              <a:rPr lang="en-US" sz="1600" dirty="0" err="1" smtClean="0"/>
              <a:t>equipamento</a:t>
            </a:r>
            <a:r>
              <a:rPr lang="en-US" sz="1600" dirty="0" smtClean="0"/>
              <a:t> </a:t>
            </a:r>
            <a:r>
              <a:rPr lang="en-US" sz="1600" dirty="0" err="1" smtClean="0"/>
              <a:t>necessário</a:t>
            </a:r>
            <a:r>
              <a:rPr lang="en-US" sz="1600" dirty="0" smtClean="0"/>
              <a:t> 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 eaLnBrk="1" hangingPunct="1">
              <a:spcBef>
                <a:spcPts val="6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Passo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3: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Chegada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à casa o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doente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falecido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preparar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o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enterro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com a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família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avaliar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riscos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 eaLnBrk="1" hangingPunct="1">
              <a:spcBef>
                <a:spcPts val="6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Passo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4: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Vestir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todo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o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Equipamento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Protecção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Individual (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EPI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 eaLnBrk="1" hangingPunct="1">
              <a:spcBef>
                <a:spcPts val="6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Passo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5: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Colocação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do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corpo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no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saco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para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cadáveres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 eaLnBrk="1" hangingPunct="1">
              <a:spcBef>
                <a:spcPts val="6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Passo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6: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Colocação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do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saco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contendo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o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cadáver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no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caixão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 smtClean="0"/>
              <a:t>quando</a:t>
            </a:r>
            <a:r>
              <a:rPr lang="en-US" sz="1600" dirty="0" smtClean="0"/>
              <a:t> </a:t>
            </a:r>
            <a:r>
              <a:rPr lang="en-US" sz="1600" dirty="0" err="1" smtClean="0"/>
              <a:t>apropriado</a:t>
            </a:r>
            <a:r>
              <a:rPr lang="en-US" sz="1600" dirty="0" smtClean="0"/>
              <a:t> do </a:t>
            </a:r>
            <a:r>
              <a:rPr lang="en-US" sz="1600" dirty="0" err="1" smtClean="0"/>
              <a:t>ponto</a:t>
            </a:r>
            <a:r>
              <a:rPr lang="en-US" sz="1600" dirty="0" smtClean="0"/>
              <a:t> de vista cultural </a:t>
            </a:r>
          </a:p>
          <a:p>
            <a:pPr marL="514350" indent="-514350" eaLnBrk="1" hangingPunct="1">
              <a:spcBef>
                <a:spcPts val="6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Passo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7: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Desinfectar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o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ambiente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doméstico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 eaLnBrk="1" hangingPunct="1">
              <a:spcBef>
                <a:spcPts val="6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Passo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8: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Retirar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o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EPI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gerir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resíduos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desinfectar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smtClean="0"/>
              <a:t>as </a:t>
            </a:r>
            <a:r>
              <a:rPr lang="en-US" sz="1600" dirty="0" err="1" smtClean="0"/>
              <a:t>mãos</a:t>
            </a:r>
            <a:r>
              <a:rPr lang="en-US" sz="1600" dirty="0" smtClean="0"/>
              <a:t> </a:t>
            </a:r>
          </a:p>
          <a:p>
            <a:pPr marL="514350" indent="-514350" eaLnBrk="1" hangingPunct="1">
              <a:spcBef>
                <a:spcPts val="6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Passo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9: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Transportar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o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caixão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ou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o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saco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contendo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o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cadáver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para o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cemitério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 eaLnBrk="1" hangingPunct="1">
              <a:spcBef>
                <a:spcPts val="6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Passo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10: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Enterro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no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cemitério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colocação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do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caixão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ou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do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saco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contendo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o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cadáver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cova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 eaLnBrk="1" hangingPunct="1">
              <a:spcBef>
                <a:spcPts val="6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Passo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11: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Enterro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no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cemitério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envolver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comunidade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nas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orações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pois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ajuda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dissipar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tensão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gera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um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momento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paz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 eaLnBrk="1" hangingPunct="1">
              <a:spcBef>
                <a:spcPts val="6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Passo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12: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Regresso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ao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hospital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06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02" name="Rectangle 2"/>
          <p:cNvSpPr>
            <a:spLocks noGrp="1" noChangeArrowheads="1"/>
          </p:cNvSpPr>
          <p:nvPr>
            <p:ph type="title"/>
          </p:nvPr>
        </p:nvSpPr>
        <p:spPr>
          <a:xfrm>
            <a:off x="-1" y="0"/>
            <a:ext cx="9236597" cy="844550"/>
          </a:xfrm>
        </p:spPr>
        <p:txBody>
          <a:bodyPr/>
          <a:lstStyle/>
          <a:p>
            <a:pPr eaLnBrk="1" hangingPunct="1">
              <a:defRPr/>
            </a:pPr>
            <a:r>
              <a:rPr lang="en-US" sz="2600" b="1" noProof="0" dirty="0" err="1" smtClean="0">
                <a:effectLst/>
              </a:rPr>
              <a:t>Passo</a:t>
            </a:r>
            <a:r>
              <a:rPr lang="en-US" sz="2600" b="1" noProof="0" dirty="0" smtClean="0">
                <a:effectLst/>
              </a:rPr>
              <a:t> </a:t>
            </a:r>
            <a:r>
              <a:rPr lang="en-US" sz="2600" b="1" dirty="0" smtClean="0">
                <a:effectLst/>
              </a:rPr>
              <a:t>5/12: </a:t>
            </a:r>
            <a:r>
              <a:rPr lang="en-US" sz="2600" b="1" dirty="0" err="1" smtClean="0">
                <a:effectLst/>
              </a:rPr>
              <a:t>Colocação</a:t>
            </a:r>
            <a:r>
              <a:rPr lang="en-US" sz="2600" b="1" dirty="0" smtClean="0">
                <a:effectLst/>
              </a:rPr>
              <a:t> do </a:t>
            </a:r>
            <a:r>
              <a:rPr lang="en-US" sz="2600" b="1" dirty="0" err="1" smtClean="0">
                <a:effectLst/>
              </a:rPr>
              <a:t>corpo</a:t>
            </a:r>
            <a:r>
              <a:rPr lang="en-US" sz="2600" b="1" dirty="0" smtClean="0">
                <a:effectLst/>
              </a:rPr>
              <a:t> no </a:t>
            </a:r>
            <a:r>
              <a:rPr lang="en-US" sz="2600" b="1" dirty="0" err="1" smtClean="0">
                <a:effectLst/>
              </a:rPr>
              <a:t>saco</a:t>
            </a:r>
            <a:r>
              <a:rPr lang="en-US" sz="2600" b="1" dirty="0" smtClean="0">
                <a:effectLst/>
              </a:rPr>
              <a:t> para </a:t>
            </a:r>
            <a:r>
              <a:rPr lang="en-US" sz="2600" b="1" dirty="0" err="1" smtClean="0">
                <a:effectLst/>
              </a:rPr>
              <a:t>cadáveres</a:t>
            </a:r>
            <a:r>
              <a:rPr lang="en-US" sz="3200" b="1" dirty="0" smtClean="0">
                <a:effectLst/>
              </a:rPr>
              <a:t> </a:t>
            </a:r>
            <a:endParaRPr lang="en-US" sz="2800" b="1" noProof="0" dirty="0" smtClean="0">
              <a:effectLst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748" y="863442"/>
            <a:ext cx="8068992" cy="52916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246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02" name="Rectangle 2"/>
          <p:cNvSpPr>
            <a:spLocks noGrp="1" noChangeArrowheads="1"/>
          </p:cNvSpPr>
          <p:nvPr>
            <p:ph type="title"/>
          </p:nvPr>
        </p:nvSpPr>
        <p:spPr>
          <a:xfrm>
            <a:off x="-92597" y="0"/>
            <a:ext cx="9236597" cy="844550"/>
          </a:xfrm>
        </p:spPr>
        <p:txBody>
          <a:bodyPr/>
          <a:lstStyle/>
          <a:p>
            <a:pPr eaLnBrk="1" hangingPunct="1">
              <a:defRPr/>
            </a:pPr>
            <a:r>
              <a:rPr lang="pt-BR" sz="2600" b="1" dirty="0">
                <a:effectLst/>
                <a:latin typeface="+mj-lt"/>
              </a:rPr>
              <a:t>Passo 5/12: Colocação do corpo no saco para cadáveres</a:t>
            </a:r>
            <a:endParaRPr lang="en-US" sz="2600" b="1" noProof="0" dirty="0" smtClean="0">
              <a:effectLst/>
              <a:latin typeface="+mj-lt"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6768" y="1235632"/>
            <a:ext cx="8773610" cy="4862870"/>
          </a:xfrm>
          <a:noFill/>
        </p:spPr>
        <p:txBody>
          <a:bodyPr/>
          <a:lstStyle/>
          <a:p>
            <a:pPr marL="0" indent="0" eaLnBrk="1" hangingPunct="1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u="sng" dirty="0" err="1" smtClean="0">
                <a:solidFill>
                  <a:schemeClr val="tx1"/>
                </a:solidFill>
                <a:latin typeface="+mj-lt"/>
              </a:rPr>
              <a:t>Pelos</a:t>
            </a:r>
            <a:r>
              <a:rPr lang="en-US" u="sng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u="sng" dirty="0" err="1" smtClean="0">
                <a:solidFill>
                  <a:schemeClr val="tx1"/>
                </a:solidFill>
                <a:latin typeface="+mj-lt"/>
              </a:rPr>
              <a:t>menos</a:t>
            </a:r>
            <a:r>
              <a:rPr lang="en-US" u="sng" dirty="0" smtClean="0">
                <a:solidFill>
                  <a:schemeClr val="tx1"/>
                </a:solidFill>
                <a:latin typeface="+mj-lt"/>
              </a:rPr>
              <a:t> 2 </a:t>
            </a:r>
            <a:r>
              <a:rPr lang="en-US" u="sng" dirty="0" err="1" smtClean="0">
                <a:solidFill>
                  <a:schemeClr val="tx1"/>
                </a:solidFill>
                <a:latin typeface="+mj-lt"/>
              </a:rPr>
              <a:t>pessoas</a:t>
            </a:r>
            <a:r>
              <a:rPr lang="en-US" u="sng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u="sng" dirty="0" err="1" smtClean="0">
                <a:solidFill>
                  <a:schemeClr val="tx1"/>
                </a:solidFill>
                <a:latin typeface="+mj-lt"/>
              </a:rPr>
              <a:t>devem</a:t>
            </a:r>
            <a:r>
              <a:rPr lang="en-US" u="sng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u="sng" dirty="0" err="1" smtClean="0">
                <a:solidFill>
                  <a:schemeClr val="tx1"/>
                </a:solidFill>
                <a:latin typeface="+mj-lt"/>
              </a:rPr>
              <a:t>entrar</a:t>
            </a:r>
            <a:r>
              <a:rPr lang="en-US" u="sng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u="sng" dirty="0" err="1" smtClean="0">
                <a:solidFill>
                  <a:schemeClr val="tx1"/>
                </a:solidFill>
                <a:latin typeface="+mj-lt"/>
              </a:rPr>
              <a:t>na</a:t>
            </a:r>
            <a:r>
              <a:rPr lang="en-US" u="sng" dirty="0" smtClean="0">
                <a:solidFill>
                  <a:schemeClr val="tx1"/>
                </a:solidFill>
                <a:latin typeface="+mj-lt"/>
              </a:rPr>
              <a:t> casa:</a:t>
            </a:r>
            <a:endParaRPr lang="en-US" u="sng" dirty="0">
              <a:solidFill>
                <a:schemeClr val="tx1"/>
              </a:solidFill>
              <a:latin typeface="+mj-lt"/>
            </a:endParaRPr>
          </a:p>
          <a:p>
            <a:pPr marL="514350" indent="-514350" eaLnBrk="1" hangingPunct="1">
              <a:spcBef>
                <a:spcPts val="600"/>
              </a:spcBef>
              <a:spcAft>
                <a:spcPts val="600"/>
              </a:spcAft>
              <a:buFont typeface="+mj-lt"/>
              <a:buAutoNum type="alphaLcPeriod"/>
            </a:pPr>
            <a:r>
              <a:rPr lang="en-US" dirty="0" smtClean="0">
                <a:latin typeface="+mj-lt"/>
              </a:rPr>
              <a:t>A </a:t>
            </a:r>
            <a:r>
              <a:rPr lang="en-US" dirty="0" err="1" smtClean="0">
                <a:latin typeface="+mj-lt"/>
              </a:rPr>
              <a:t>equipa</a:t>
            </a:r>
            <a:r>
              <a:rPr lang="en-US" dirty="0" smtClean="0">
                <a:latin typeface="+mj-lt"/>
              </a:rPr>
              <a:t> de </a:t>
            </a:r>
            <a:r>
              <a:rPr lang="en-US" dirty="0" err="1" smtClean="0">
                <a:latin typeface="+mj-lt"/>
              </a:rPr>
              <a:t>epidemiologia</a:t>
            </a:r>
            <a:r>
              <a:rPr lang="en-US" dirty="0" smtClean="0">
                <a:latin typeface="+mj-lt"/>
              </a:rPr>
              <a:t> laboratorial </a:t>
            </a:r>
            <a:r>
              <a:rPr lang="en-US" dirty="0" err="1" smtClean="0">
                <a:latin typeface="+mj-lt"/>
              </a:rPr>
              <a:t>colhe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uma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amostra</a:t>
            </a:r>
            <a:r>
              <a:rPr lang="en-US" dirty="0" smtClean="0">
                <a:latin typeface="+mj-lt"/>
              </a:rPr>
              <a:t> </a:t>
            </a:r>
            <a:r>
              <a:rPr lang="en-US" i="1" dirty="0" smtClean="0">
                <a:latin typeface="+mj-lt"/>
              </a:rPr>
              <a:t>post-mortem</a:t>
            </a:r>
            <a:r>
              <a:rPr lang="en-US" dirty="0" smtClean="0">
                <a:latin typeface="+mj-lt"/>
              </a:rPr>
              <a:t> para </a:t>
            </a:r>
            <a:r>
              <a:rPr lang="en-US" dirty="0" err="1" smtClean="0">
                <a:latin typeface="+mj-lt"/>
              </a:rPr>
              <a:t>confirmação</a:t>
            </a:r>
            <a:r>
              <a:rPr lang="en-US" dirty="0" smtClean="0">
                <a:latin typeface="+mj-lt"/>
              </a:rPr>
              <a:t>.</a:t>
            </a:r>
          </a:p>
          <a:p>
            <a:pPr marL="914400" lvl="1" indent="-514350" eaLnBrk="1" hangingPunct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3000" dirty="0" err="1" smtClean="0">
                <a:latin typeface="+mj-lt"/>
              </a:rPr>
              <a:t>Ver</a:t>
            </a:r>
            <a:r>
              <a:rPr lang="en-US" sz="3000" dirty="0" smtClean="0">
                <a:latin typeface="+mj-lt"/>
              </a:rPr>
              <a:t> </a:t>
            </a:r>
            <a:r>
              <a:rPr lang="en-US" sz="3000" dirty="0" err="1" smtClean="0">
                <a:latin typeface="+mj-lt"/>
              </a:rPr>
              <a:t>protocolo</a:t>
            </a:r>
            <a:r>
              <a:rPr lang="en-US" sz="3000" dirty="0" smtClean="0">
                <a:latin typeface="+mj-lt"/>
              </a:rPr>
              <a:t> </a:t>
            </a:r>
            <a:r>
              <a:rPr lang="en-US" sz="3000" dirty="0" err="1" smtClean="0">
                <a:latin typeface="+mj-lt"/>
              </a:rPr>
              <a:t>sobre</a:t>
            </a:r>
            <a:r>
              <a:rPr lang="en-US" sz="3000" dirty="0" smtClean="0">
                <a:latin typeface="+mj-lt"/>
              </a:rPr>
              <a:t> a </a:t>
            </a:r>
            <a:r>
              <a:rPr lang="en-US" sz="3000" dirty="0" err="1" smtClean="0">
                <a:latin typeface="+mj-lt"/>
              </a:rPr>
              <a:t>colheita</a:t>
            </a:r>
            <a:r>
              <a:rPr lang="en-US" sz="3000" dirty="0" smtClean="0">
                <a:latin typeface="+mj-lt"/>
              </a:rPr>
              <a:t> de </a:t>
            </a:r>
            <a:r>
              <a:rPr lang="en-US" sz="3000" dirty="0" err="1" smtClean="0">
                <a:latin typeface="+mj-lt"/>
              </a:rPr>
              <a:t>amostras</a:t>
            </a:r>
            <a:r>
              <a:rPr lang="en-US" sz="3000" dirty="0" smtClean="0">
                <a:latin typeface="+mj-lt"/>
              </a:rPr>
              <a:t> </a:t>
            </a:r>
            <a:r>
              <a:rPr lang="en-US" sz="3000" dirty="0" err="1" smtClean="0">
                <a:latin typeface="+mj-lt"/>
              </a:rPr>
              <a:t>orais</a:t>
            </a:r>
            <a:r>
              <a:rPr lang="en-US" sz="3000" dirty="0" smtClean="0">
                <a:latin typeface="+mj-lt"/>
              </a:rPr>
              <a:t> </a:t>
            </a:r>
            <a:endParaRPr lang="en-US" sz="3000" dirty="0">
              <a:latin typeface="+mj-lt"/>
            </a:endParaRPr>
          </a:p>
          <a:p>
            <a:pPr marL="514350" indent="-514350" eaLnBrk="1" hangingPunct="1">
              <a:spcBef>
                <a:spcPts val="600"/>
              </a:spcBef>
              <a:spcAft>
                <a:spcPts val="600"/>
              </a:spcAft>
              <a:buFont typeface="+mj-lt"/>
              <a:buAutoNum type="alphaLcPeriod"/>
            </a:pPr>
            <a:r>
              <a:rPr lang="en-US" dirty="0" err="1" smtClean="0">
                <a:latin typeface="+mj-lt"/>
              </a:rPr>
              <a:t>Colocar</a:t>
            </a:r>
            <a:r>
              <a:rPr lang="en-US" dirty="0" smtClean="0">
                <a:latin typeface="+mj-lt"/>
              </a:rPr>
              <a:t> o </a:t>
            </a:r>
            <a:r>
              <a:rPr lang="en-US" dirty="0" err="1" smtClean="0">
                <a:latin typeface="+mj-lt"/>
              </a:rPr>
              <a:t>corpo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ao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lado</a:t>
            </a:r>
            <a:r>
              <a:rPr lang="en-US" dirty="0" smtClean="0">
                <a:latin typeface="+mj-lt"/>
              </a:rPr>
              <a:t> do </a:t>
            </a:r>
            <a:r>
              <a:rPr lang="en-US" dirty="0" err="1" smtClean="0">
                <a:latin typeface="+mj-lt"/>
              </a:rPr>
              <a:t>saco</a:t>
            </a:r>
            <a:r>
              <a:rPr lang="en-US" dirty="0" smtClean="0">
                <a:latin typeface="+mj-lt"/>
              </a:rPr>
              <a:t> para </a:t>
            </a:r>
            <a:r>
              <a:rPr lang="en-US" dirty="0" err="1" smtClean="0">
                <a:latin typeface="+mj-lt"/>
              </a:rPr>
              <a:t>cadáveres</a:t>
            </a:r>
            <a:r>
              <a:rPr lang="en-US" dirty="0" smtClean="0">
                <a:latin typeface="+mj-lt"/>
              </a:rPr>
              <a:t>  </a:t>
            </a:r>
            <a:endParaRPr lang="en-US" dirty="0">
              <a:latin typeface="+mj-lt"/>
            </a:endParaRPr>
          </a:p>
          <a:p>
            <a:pPr marL="514350" indent="-514350" eaLnBrk="1" hangingPunct="1">
              <a:spcBef>
                <a:spcPts val="600"/>
              </a:spcBef>
              <a:spcAft>
                <a:spcPts val="600"/>
              </a:spcAft>
              <a:buFont typeface="+mj-lt"/>
              <a:buAutoNum type="alphaLcPeriod"/>
            </a:pPr>
            <a:r>
              <a:rPr lang="en-US" dirty="0" err="1" smtClean="0">
                <a:latin typeface="+mj-lt"/>
              </a:rPr>
              <a:t>Abrir</a:t>
            </a:r>
            <a:r>
              <a:rPr lang="en-US" dirty="0" smtClean="0">
                <a:latin typeface="+mj-lt"/>
              </a:rPr>
              <a:t> o </a:t>
            </a:r>
            <a:r>
              <a:rPr lang="en-US" dirty="0" err="1" smtClean="0">
                <a:latin typeface="+mj-lt"/>
              </a:rPr>
              <a:t>saco</a:t>
            </a:r>
            <a:r>
              <a:rPr lang="en-US" dirty="0" smtClean="0">
                <a:latin typeface="+mj-lt"/>
              </a:rPr>
              <a:t> para </a:t>
            </a:r>
            <a:r>
              <a:rPr lang="en-US" dirty="0" err="1" smtClean="0">
                <a:latin typeface="+mj-lt"/>
              </a:rPr>
              <a:t>cadáveres</a:t>
            </a:r>
            <a:endParaRPr 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827059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0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282896" cy="844550"/>
          </a:xfrm>
        </p:spPr>
        <p:txBody>
          <a:bodyPr/>
          <a:lstStyle/>
          <a:p>
            <a:pPr eaLnBrk="1" hangingPunct="1">
              <a:defRPr/>
            </a:pPr>
            <a:r>
              <a:rPr lang="pt-BR" sz="2600" b="1" dirty="0">
                <a:effectLst/>
              </a:rPr>
              <a:t>Passo 5/12: Colocação do corpo no saco para cadáveres</a:t>
            </a:r>
            <a:endParaRPr lang="en-US" sz="2600" b="1" noProof="0" dirty="0" smtClean="0">
              <a:effectLst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73487" y="1111541"/>
            <a:ext cx="8358389" cy="4616648"/>
          </a:xfrm>
          <a:noFill/>
        </p:spPr>
        <p:txBody>
          <a:bodyPr/>
          <a:lstStyle/>
          <a:p>
            <a:pPr marL="514350" indent="-514350" eaLnBrk="1" hangingPunct="1">
              <a:spcBef>
                <a:spcPts val="600"/>
              </a:spcBef>
              <a:spcAft>
                <a:spcPts val="600"/>
              </a:spcAft>
              <a:buFont typeface="+mj-lt"/>
              <a:buAutoNum type="alphaLcPeriod" startAt="4"/>
            </a:pPr>
            <a:r>
              <a:rPr lang="en-US" sz="2400" dirty="0" err="1" smtClean="0"/>
              <a:t>Pelo</a:t>
            </a:r>
            <a:r>
              <a:rPr lang="en-US" sz="2400" dirty="0" smtClean="0"/>
              <a:t> </a:t>
            </a:r>
            <a:r>
              <a:rPr lang="en-US" sz="2400" dirty="0" err="1" smtClean="0"/>
              <a:t>menos</a:t>
            </a:r>
            <a:r>
              <a:rPr lang="en-US" sz="2400" dirty="0" smtClean="0"/>
              <a:t> </a:t>
            </a:r>
            <a:r>
              <a:rPr lang="en-US" sz="2400" dirty="0" err="1" smtClean="0"/>
              <a:t>duas</a:t>
            </a:r>
            <a:r>
              <a:rPr lang="en-US" sz="2400" dirty="0" smtClean="0"/>
              <a:t> </a:t>
            </a:r>
            <a:r>
              <a:rPr lang="en-US" sz="2400" dirty="0" err="1" smtClean="0"/>
              <a:t>pessoas</a:t>
            </a:r>
            <a:r>
              <a:rPr lang="en-US" sz="2400" dirty="0" smtClean="0"/>
              <a:t> </a:t>
            </a:r>
            <a:r>
              <a:rPr lang="en-US" sz="2400" dirty="0" err="1" smtClean="0"/>
              <a:t>agarram</a:t>
            </a:r>
            <a:r>
              <a:rPr lang="en-US" sz="2400" dirty="0" smtClean="0"/>
              <a:t> o </a:t>
            </a:r>
            <a:r>
              <a:rPr lang="en-US" sz="2400" dirty="0" err="1" smtClean="0"/>
              <a:t>corpo</a:t>
            </a:r>
            <a:r>
              <a:rPr lang="en-US" sz="2400" dirty="0" smtClean="0"/>
              <a:t> </a:t>
            </a:r>
            <a:r>
              <a:rPr lang="en-US" sz="2400" dirty="0" err="1" smtClean="0"/>
              <a:t>pelos</a:t>
            </a:r>
            <a:r>
              <a:rPr lang="en-US" sz="2400" dirty="0" smtClean="0"/>
              <a:t> </a:t>
            </a:r>
            <a:r>
              <a:rPr lang="en-US" sz="2400" dirty="0" err="1" smtClean="0"/>
              <a:t>braços</a:t>
            </a:r>
            <a:r>
              <a:rPr lang="en-US" sz="2400" dirty="0" smtClean="0"/>
              <a:t> e </a:t>
            </a:r>
            <a:r>
              <a:rPr lang="en-US" sz="2400" dirty="0" err="1" smtClean="0"/>
              <a:t>pelas</a:t>
            </a:r>
            <a:r>
              <a:rPr lang="en-US" sz="2400" dirty="0" smtClean="0"/>
              <a:t> </a:t>
            </a:r>
            <a:r>
              <a:rPr lang="en-US" sz="2400" dirty="0" err="1" smtClean="0"/>
              <a:t>pernas</a:t>
            </a:r>
            <a:r>
              <a:rPr lang="en-US" sz="2400" dirty="0" smtClean="0"/>
              <a:t>. Se a </a:t>
            </a:r>
            <a:r>
              <a:rPr lang="en-US" sz="2400" dirty="0" err="1" smtClean="0"/>
              <a:t>pessoa</a:t>
            </a:r>
            <a:r>
              <a:rPr lang="en-US" sz="2400" dirty="0" smtClean="0"/>
              <a:t> </a:t>
            </a:r>
            <a:r>
              <a:rPr lang="en-US" sz="2400" dirty="0" err="1" smtClean="0"/>
              <a:t>que</a:t>
            </a:r>
            <a:r>
              <a:rPr lang="en-US" sz="2400" dirty="0" smtClean="0"/>
              <a:t> </a:t>
            </a:r>
            <a:r>
              <a:rPr lang="en-US" sz="2400" dirty="0" err="1" smtClean="0"/>
              <a:t>estiver</a:t>
            </a:r>
            <a:r>
              <a:rPr lang="en-US" sz="2400" dirty="0" smtClean="0"/>
              <a:t> junto à parte superior do </a:t>
            </a:r>
            <a:r>
              <a:rPr lang="en-US" sz="2400" dirty="0" err="1" smtClean="0"/>
              <a:t>corpo</a:t>
            </a:r>
            <a:r>
              <a:rPr lang="en-US" sz="2400" dirty="0" smtClean="0"/>
              <a:t> </a:t>
            </a:r>
            <a:r>
              <a:rPr lang="en-US" sz="2400" dirty="0" err="1" smtClean="0"/>
              <a:t>puder</a:t>
            </a:r>
            <a:r>
              <a:rPr lang="en-US" sz="2400" dirty="0" smtClean="0"/>
              <a:t> </a:t>
            </a:r>
            <a:r>
              <a:rPr lang="en-US" sz="2400" dirty="0" err="1" smtClean="0"/>
              <a:t>estar</a:t>
            </a:r>
            <a:r>
              <a:rPr lang="en-US" sz="2400" dirty="0" smtClean="0"/>
              <a:t> de </a:t>
            </a:r>
            <a:r>
              <a:rPr lang="en-US" sz="2400" dirty="0" err="1" smtClean="0"/>
              <a:t>pé</a:t>
            </a:r>
            <a:r>
              <a:rPr lang="en-US" sz="2400" dirty="0" smtClean="0"/>
              <a:t>, </a:t>
            </a:r>
            <a:r>
              <a:rPr lang="en-US" sz="2400" dirty="0" err="1" smtClean="0"/>
              <a:t>deve</a:t>
            </a:r>
            <a:r>
              <a:rPr lang="en-US" sz="2400" dirty="0" smtClean="0"/>
              <a:t> </a:t>
            </a:r>
            <a:r>
              <a:rPr lang="en-US" sz="2400" dirty="0" err="1" smtClean="0"/>
              <a:t>agarrar</a:t>
            </a:r>
            <a:r>
              <a:rPr lang="en-US" sz="2400" dirty="0" smtClean="0"/>
              <a:t> </a:t>
            </a:r>
            <a:r>
              <a:rPr lang="en-US" sz="2400" dirty="0" err="1" smtClean="0"/>
              <a:t>por</a:t>
            </a:r>
            <a:r>
              <a:rPr lang="en-US" sz="2400" dirty="0" smtClean="0"/>
              <a:t> </a:t>
            </a:r>
            <a:r>
              <a:rPr lang="en-US" sz="2400" dirty="0" err="1" smtClean="0"/>
              <a:t>baixo</a:t>
            </a:r>
            <a:r>
              <a:rPr lang="en-US" sz="2400" dirty="0" smtClean="0"/>
              <a:t> das </a:t>
            </a:r>
            <a:r>
              <a:rPr lang="en-US" sz="2400" dirty="0" err="1" smtClean="0"/>
              <a:t>axilas</a:t>
            </a:r>
            <a:r>
              <a:rPr lang="en-US" sz="2400" dirty="0" smtClean="0"/>
              <a:t>. Uma </a:t>
            </a:r>
            <a:r>
              <a:rPr lang="en-US" sz="2400" dirty="0" err="1" smtClean="0"/>
              <a:t>terceira</a:t>
            </a:r>
            <a:r>
              <a:rPr lang="en-US" sz="2400" dirty="0" smtClean="0"/>
              <a:t> </a:t>
            </a:r>
            <a:r>
              <a:rPr lang="en-US" sz="2400" dirty="0" err="1" smtClean="0"/>
              <a:t>pessoa</a:t>
            </a:r>
            <a:r>
              <a:rPr lang="en-US" sz="2400" dirty="0" smtClean="0"/>
              <a:t> </a:t>
            </a:r>
            <a:r>
              <a:rPr lang="en-US" sz="2400" dirty="0" err="1" smtClean="0"/>
              <a:t>poderá</a:t>
            </a:r>
            <a:r>
              <a:rPr lang="en-US" sz="2400" dirty="0" smtClean="0"/>
              <a:t> </a:t>
            </a:r>
            <a:r>
              <a:rPr lang="en-US" sz="2400" dirty="0" err="1" smtClean="0"/>
              <a:t>estar</a:t>
            </a:r>
            <a:r>
              <a:rPr lang="en-US" sz="2400" dirty="0" smtClean="0"/>
              <a:t> </a:t>
            </a:r>
            <a:r>
              <a:rPr lang="en-US" sz="2400" dirty="0" err="1" smtClean="0"/>
              <a:t>presente</a:t>
            </a:r>
            <a:r>
              <a:rPr lang="en-US" sz="2400" dirty="0" smtClean="0"/>
              <a:t> para </a:t>
            </a:r>
            <a:r>
              <a:rPr lang="en-US" sz="2400" dirty="0" err="1" smtClean="0"/>
              <a:t>segurar</a:t>
            </a:r>
            <a:r>
              <a:rPr lang="en-US" sz="2400" dirty="0" smtClean="0"/>
              <a:t> a </a:t>
            </a:r>
            <a:r>
              <a:rPr lang="en-US" sz="2400" dirty="0" err="1" smtClean="0"/>
              <a:t>região</a:t>
            </a:r>
            <a:r>
              <a:rPr lang="en-US" sz="2400" dirty="0" smtClean="0"/>
              <a:t> abdominal inferior se o </a:t>
            </a:r>
            <a:r>
              <a:rPr lang="en-US" sz="2400" dirty="0" err="1" smtClean="0"/>
              <a:t>cadáver</a:t>
            </a:r>
            <a:r>
              <a:rPr lang="en-US" sz="2400" dirty="0" smtClean="0"/>
              <a:t> for </a:t>
            </a:r>
            <a:r>
              <a:rPr lang="en-US" sz="2400" dirty="0" err="1" smtClean="0"/>
              <a:t>pesado</a:t>
            </a:r>
            <a:r>
              <a:rPr lang="en-US" sz="2400" dirty="0" smtClean="0"/>
              <a:t>. </a:t>
            </a:r>
            <a:endParaRPr lang="en-US" sz="2400" dirty="0"/>
          </a:p>
          <a:p>
            <a:pPr marL="514350" indent="-514350" eaLnBrk="1" hangingPunct="1">
              <a:spcBef>
                <a:spcPts val="600"/>
              </a:spcBef>
              <a:spcAft>
                <a:spcPts val="600"/>
              </a:spcAft>
              <a:buFont typeface="+mj-lt"/>
              <a:buAutoNum type="alphaLcPeriod" startAt="4"/>
            </a:pPr>
            <a:r>
              <a:rPr lang="en-US" sz="2400" dirty="0" err="1" smtClean="0"/>
              <a:t>Colocar</a:t>
            </a:r>
            <a:r>
              <a:rPr lang="en-US" sz="2400" dirty="0" smtClean="0"/>
              <a:t> o </a:t>
            </a:r>
            <a:r>
              <a:rPr lang="en-US" sz="2400" dirty="0" err="1" smtClean="0"/>
              <a:t>corpo</a:t>
            </a:r>
            <a:r>
              <a:rPr lang="en-US" sz="2400" dirty="0" smtClean="0"/>
              <a:t> no </a:t>
            </a:r>
            <a:r>
              <a:rPr lang="en-US" sz="2400" dirty="0" err="1" smtClean="0"/>
              <a:t>saco</a:t>
            </a:r>
            <a:r>
              <a:rPr lang="en-US" sz="2400" dirty="0" smtClean="0"/>
              <a:t> para </a:t>
            </a:r>
            <a:r>
              <a:rPr lang="en-US" sz="2400" dirty="0" err="1" smtClean="0"/>
              <a:t>cadáveres</a:t>
            </a:r>
            <a:r>
              <a:rPr lang="en-US" sz="2400" dirty="0" smtClean="0"/>
              <a:t> </a:t>
            </a:r>
            <a:endParaRPr lang="en-US" sz="2400" dirty="0"/>
          </a:p>
          <a:p>
            <a:pPr marL="514350" indent="-514350" eaLnBrk="1" hangingPunct="1">
              <a:spcBef>
                <a:spcPts val="600"/>
              </a:spcBef>
              <a:spcAft>
                <a:spcPts val="600"/>
              </a:spcAft>
              <a:buFont typeface="+mj-lt"/>
              <a:buAutoNum type="alphaLcPeriod" startAt="4"/>
            </a:pPr>
            <a:r>
              <a:rPr lang="en-US" sz="2400" dirty="0" err="1" smtClean="0"/>
              <a:t>Fechar</a:t>
            </a:r>
            <a:r>
              <a:rPr lang="en-US" sz="2400" dirty="0" smtClean="0"/>
              <a:t> o </a:t>
            </a:r>
            <a:r>
              <a:rPr lang="en-US" sz="2400" dirty="0" err="1" smtClean="0"/>
              <a:t>saco</a:t>
            </a:r>
            <a:r>
              <a:rPr lang="en-US" sz="2400" dirty="0" smtClean="0"/>
              <a:t>  </a:t>
            </a:r>
          </a:p>
          <a:p>
            <a:pPr marL="514350" indent="-514350" eaLnBrk="1" hangingPunct="1">
              <a:spcBef>
                <a:spcPts val="600"/>
              </a:spcBef>
              <a:spcAft>
                <a:spcPts val="600"/>
              </a:spcAft>
              <a:buFont typeface="+mj-lt"/>
              <a:buAutoNum type="alphaLcPeriod" startAt="4"/>
            </a:pPr>
            <a:r>
              <a:rPr lang="en-US" sz="2400" dirty="0" err="1" smtClean="0"/>
              <a:t>Desinfectar</a:t>
            </a:r>
            <a:r>
              <a:rPr lang="en-US" sz="2400" dirty="0" smtClean="0"/>
              <a:t> a parte exterior do </a:t>
            </a:r>
            <a:r>
              <a:rPr lang="en-US" sz="2400" dirty="0" err="1" smtClean="0"/>
              <a:t>saco</a:t>
            </a:r>
            <a:r>
              <a:rPr lang="en-US" sz="2400" dirty="0" smtClean="0"/>
              <a:t> para </a:t>
            </a:r>
            <a:r>
              <a:rPr lang="en-US" sz="2400" dirty="0" err="1" smtClean="0"/>
              <a:t>cadáveres</a:t>
            </a:r>
            <a:r>
              <a:rPr lang="en-US" sz="2400" dirty="0" smtClean="0"/>
              <a:t> </a:t>
            </a:r>
            <a:r>
              <a:rPr lang="en-US" sz="2400" dirty="0" err="1" smtClean="0"/>
              <a:t>pulverizando</a:t>
            </a:r>
            <a:r>
              <a:rPr lang="en-US" sz="2400" dirty="0" smtClean="0"/>
              <a:t> a </a:t>
            </a:r>
            <a:r>
              <a:rPr lang="en-US" sz="2400" dirty="0" err="1" smtClean="0"/>
              <a:t>superfície</a:t>
            </a:r>
            <a:r>
              <a:rPr lang="en-US" sz="2400" dirty="0" smtClean="0"/>
              <a:t> com um </a:t>
            </a:r>
            <a:r>
              <a:rPr lang="en-US" sz="2400" dirty="0" err="1" smtClean="0"/>
              <a:t>desinfectante</a:t>
            </a:r>
            <a:r>
              <a:rPr lang="en-US" sz="2400" dirty="0" smtClean="0"/>
              <a:t> </a:t>
            </a:r>
            <a:r>
              <a:rPr lang="en-US" sz="2400" dirty="0" err="1" smtClean="0"/>
              <a:t>adequado</a:t>
            </a:r>
            <a:r>
              <a:rPr lang="en-US" sz="2400" dirty="0" smtClean="0"/>
              <a:t> (</a:t>
            </a:r>
            <a:r>
              <a:rPr lang="en-US" sz="2400" dirty="0" err="1" smtClean="0"/>
              <a:t>por</a:t>
            </a:r>
            <a:r>
              <a:rPr lang="en-US" sz="2400" dirty="0" smtClean="0"/>
              <a:t> ex. </a:t>
            </a:r>
            <a:r>
              <a:rPr lang="en-US" sz="2400" dirty="0" err="1"/>
              <a:t>s</a:t>
            </a:r>
            <a:r>
              <a:rPr lang="en-US" sz="2400" dirty="0" err="1" smtClean="0"/>
              <a:t>olução</a:t>
            </a:r>
            <a:r>
              <a:rPr lang="en-US" sz="2400" dirty="0" smtClean="0"/>
              <a:t> de </a:t>
            </a:r>
            <a:r>
              <a:rPr lang="en-US" sz="2400" dirty="0" err="1" smtClean="0"/>
              <a:t>cloro</a:t>
            </a:r>
            <a:r>
              <a:rPr lang="en-US" sz="2400" dirty="0" smtClean="0"/>
              <a:t> a 0,5%)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113288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02" name="Rectangle 2"/>
          <p:cNvSpPr>
            <a:spLocks noGrp="1" noChangeArrowheads="1"/>
          </p:cNvSpPr>
          <p:nvPr>
            <p:ph type="title"/>
          </p:nvPr>
        </p:nvSpPr>
        <p:spPr>
          <a:xfrm>
            <a:off x="-1" y="0"/>
            <a:ext cx="9236597" cy="844550"/>
          </a:xfrm>
        </p:spPr>
        <p:txBody>
          <a:bodyPr/>
          <a:lstStyle/>
          <a:p>
            <a:pPr eaLnBrk="1" hangingPunct="1">
              <a:defRPr/>
            </a:pPr>
            <a:r>
              <a:rPr lang="pt-BR" sz="2600" b="1" dirty="0">
                <a:effectLst/>
              </a:rPr>
              <a:t>Passo 5/12: Colocação do corpo no saco para cadáveres</a:t>
            </a:r>
            <a:endParaRPr lang="en-US" sz="2600" b="1" noProof="0" dirty="0" smtClean="0">
              <a:effectLst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55344" y="1439093"/>
            <a:ext cx="7451678" cy="3662541"/>
          </a:xfrm>
          <a:noFill/>
        </p:spPr>
        <p:txBody>
          <a:bodyPr/>
          <a:lstStyle/>
          <a:p>
            <a:pPr marL="0" indent="0" eaLnBrk="1" hangingPunct="1"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sz="3200" dirty="0" err="1" smtClean="0">
                <a:solidFill>
                  <a:schemeClr val="tx1"/>
                </a:solidFill>
              </a:rPr>
              <a:t>NOTAS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IMPORTANTES</a:t>
            </a:r>
            <a:r>
              <a:rPr lang="en-US" sz="3200" dirty="0" smtClean="0">
                <a:solidFill>
                  <a:schemeClr val="tx1"/>
                </a:solidFill>
              </a:rPr>
              <a:t>:</a:t>
            </a:r>
            <a:endParaRPr lang="en-US" sz="3200" dirty="0">
              <a:solidFill>
                <a:schemeClr val="tx1"/>
              </a:solidFill>
            </a:endParaRPr>
          </a:p>
          <a:p>
            <a:pPr eaLnBrk="1" hangingPunct="1">
              <a:spcBef>
                <a:spcPts val="1200"/>
              </a:spcBef>
              <a:spcAft>
                <a:spcPts val="1200"/>
              </a:spcAft>
            </a:pPr>
            <a:r>
              <a:rPr lang="en-US" sz="3200" dirty="0" err="1" smtClean="0"/>
              <a:t>Deve</a:t>
            </a:r>
            <a:r>
              <a:rPr lang="en-US" sz="3200" dirty="0" smtClean="0"/>
              <a:t> </a:t>
            </a:r>
            <a:r>
              <a:rPr lang="en-US" sz="3200" dirty="0" err="1" smtClean="0"/>
              <a:t>manusear</a:t>
            </a:r>
            <a:r>
              <a:rPr lang="en-US" sz="3200" dirty="0" smtClean="0"/>
              <a:t>-se o </a:t>
            </a:r>
            <a:r>
              <a:rPr lang="en-US" sz="3200" dirty="0" err="1" smtClean="0"/>
              <a:t>corpo</a:t>
            </a:r>
            <a:r>
              <a:rPr lang="en-US" sz="3200" dirty="0" smtClean="0"/>
              <a:t> o </a:t>
            </a:r>
            <a:r>
              <a:rPr lang="en-US" sz="3200" dirty="0" err="1" smtClean="0"/>
              <a:t>mínimo</a:t>
            </a:r>
            <a:r>
              <a:rPr lang="en-US" sz="3200" dirty="0" smtClean="0"/>
              <a:t> </a:t>
            </a:r>
            <a:r>
              <a:rPr lang="en-US" sz="3200" dirty="0" err="1" smtClean="0"/>
              <a:t>possível</a:t>
            </a:r>
            <a:r>
              <a:rPr lang="en-US" sz="3200" dirty="0" smtClean="0"/>
              <a:t> </a:t>
            </a:r>
            <a:endParaRPr lang="en-US" sz="3200" dirty="0"/>
          </a:p>
          <a:p>
            <a:pPr eaLnBrk="1" hangingPunct="1">
              <a:spcBef>
                <a:spcPts val="1200"/>
              </a:spcBef>
              <a:spcAft>
                <a:spcPts val="1200"/>
              </a:spcAft>
            </a:pPr>
            <a:r>
              <a:rPr lang="en-US" sz="3200" dirty="0" err="1" smtClean="0"/>
              <a:t>Os</a:t>
            </a:r>
            <a:r>
              <a:rPr lang="en-US" sz="3200" dirty="0" smtClean="0"/>
              <a:t> </a:t>
            </a:r>
            <a:r>
              <a:rPr lang="en-US" sz="3200" dirty="0" err="1" smtClean="0"/>
              <a:t>restos</a:t>
            </a:r>
            <a:r>
              <a:rPr lang="en-US" sz="3200" dirty="0" smtClean="0"/>
              <a:t> </a:t>
            </a:r>
            <a:r>
              <a:rPr lang="en-US" sz="3200" dirty="0" err="1" smtClean="0"/>
              <a:t>mortais</a:t>
            </a:r>
            <a:r>
              <a:rPr lang="en-US" sz="3200" dirty="0" smtClean="0"/>
              <a:t> </a:t>
            </a:r>
            <a:r>
              <a:rPr lang="en-US" sz="3200" dirty="0" err="1" smtClean="0"/>
              <a:t>não</a:t>
            </a:r>
            <a:r>
              <a:rPr lang="en-US" sz="3200" dirty="0" smtClean="0"/>
              <a:t> </a:t>
            </a:r>
            <a:r>
              <a:rPr lang="en-US" sz="3200" dirty="0" err="1" smtClean="0"/>
              <a:t>devem</a:t>
            </a:r>
            <a:r>
              <a:rPr lang="en-US" sz="3200" dirty="0" smtClean="0"/>
              <a:t> </a:t>
            </a:r>
            <a:r>
              <a:rPr lang="en-US" sz="3200" dirty="0" err="1" smtClean="0"/>
              <a:t>ser</a:t>
            </a:r>
            <a:r>
              <a:rPr lang="en-US" sz="3200" dirty="0" smtClean="0"/>
              <a:t> </a:t>
            </a:r>
            <a:r>
              <a:rPr lang="en-US" sz="3200" dirty="0" err="1" smtClean="0"/>
              <a:t>pulverizados</a:t>
            </a:r>
            <a:r>
              <a:rPr lang="en-US" sz="3200" dirty="0" smtClean="0"/>
              <a:t>, </a:t>
            </a:r>
            <a:r>
              <a:rPr lang="en-US" sz="3200" dirty="0" err="1" smtClean="0"/>
              <a:t>lavados</a:t>
            </a:r>
            <a:r>
              <a:rPr lang="en-US" sz="3200" dirty="0" smtClean="0"/>
              <a:t> </a:t>
            </a:r>
            <a:r>
              <a:rPr lang="en-US" sz="3200" dirty="0" err="1" smtClean="0"/>
              <a:t>ou</a:t>
            </a:r>
            <a:r>
              <a:rPr lang="en-US" sz="3200" dirty="0" smtClean="0"/>
              <a:t> </a:t>
            </a:r>
            <a:r>
              <a:rPr lang="en-US" sz="3200" dirty="0" err="1" smtClean="0"/>
              <a:t>embalsamados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050220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0" y="-26988"/>
            <a:ext cx="9144000" cy="6858001"/>
          </a:xfrm>
          <a:prstGeom prst="rect">
            <a:avLst/>
          </a:prstGeom>
          <a:noFill/>
          <a:ln/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endParaRPr lang="en-GB" sz="20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9460" name="Line 4"/>
          <p:cNvSpPr>
            <a:spLocks noChangeShapeType="1"/>
          </p:cNvSpPr>
          <p:nvPr/>
        </p:nvSpPr>
        <p:spPr bwMode="auto">
          <a:xfrm>
            <a:off x="1019175" y="3373438"/>
            <a:ext cx="7061200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017624" y="754063"/>
            <a:ext cx="7657571" cy="2619375"/>
          </a:xfrm>
          <a:prstGeom prst="rect">
            <a:avLst/>
          </a:prstGeom>
          <a:ln/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/>
          <a:p>
            <a:pPr algn="ctr" eaLnBrk="1" hangingPunct="1">
              <a:lnSpc>
                <a:spcPct val="95000"/>
              </a:lnSpc>
              <a:defRPr/>
            </a:pPr>
            <a:r>
              <a:rPr lang="pt-BR" sz="4400" dirty="0">
                <a:solidFill>
                  <a:schemeClr val="tx1"/>
                </a:solidFill>
                <a:latin typeface="+mj-lt"/>
              </a:rPr>
              <a:t>O enterro seguro de doentes com </a:t>
            </a:r>
            <a:r>
              <a:rPr lang="pt-BR" sz="4400" dirty="0" err="1">
                <a:solidFill>
                  <a:schemeClr val="tx1"/>
                </a:solidFill>
                <a:latin typeface="+mj-lt"/>
              </a:rPr>
              <a:t>Ébola</a:t>
            </a:r>
            <a:r>
              <a:rPr lang="pt-BR" sz="4400" dirty="0">
                <a:solidFill>
                  <a:schemeClr val="tx1"/>
                </a:solidFill>
                <a:latin typeface="+mj-lt"/>
              </a:rPr>
              <a:t> em 12 passos</a:t>
            </a:r>
          </a:p>
          <a:p>
            <a:pPr algn="ctr" eaLnBrk="1" hangingPunct="1">
              <a:lnSpc>
                <a:spcPct val="95000"/>
              </a:lnSpc>
              <a:defRPr/>
            </a:pPr>
            <a:endParaRPr lang="en-GB" sz="2000" dirty="0" smtClean="0">
              <a:solidFill>
                <a:schemeClr val="tx1"/>
              </a:solidFill>
              <a:latin typeface="+mj-lt"/>
            </a:endParaRPr>
          </a:p>
          <a:p>
            <a:pPr algn="ctr" eaLnBrk="1" hangingPunct="1">
              <a:lnSpc>
                <a:spcPct val="95000"/>
              </a:lnSpc>
              <a:defRPr/>
            </a:pPr>
            <a:r>
              <a:rPr lang="en-GB" sz="4400" dirty="0" err="1" smtClean="0">
                <a:solidFill>
                  <a:schemeClr val="tx1"/>
                </a:solidFill>
                <a:latin typeface="+mj-lt"/>
              </a:rPr>
              <a:t>Passo</a:t>
            </a:r>
            <a:r>
              <a:rPr lang="en-GB" sz="4400" b="1" dirty="0" smtClean="0">
                <a:solidFill>
                  <a:schemeClr val="tx1"/>
                </a:solidFill>
                <a:latin typeface="+mj-lt"/>
              </a:rPr>
              <a:t> 6</a:t>
            </a: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1139678" y="3469094"/>
            <a:ext cx="7196138" cy="2619375"/>
          </a:xfrm>
          <a:prstGeom prst="rect">
            <a:avLst/>
          </a:prstGeom>
          <a:ln/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/>
          <a:p>
            <a:pPr algn="ctr" eaLnBrk="1" hangingPunct="1">
              <a:lnSpc>
                <a:spcPct val="95000"/>
              </a:lnSpc>
            </a:pPr>
            <a:r>
              <a:rPr lang="en-US" sz="4000" dirty="0" err="1" smtClean="0">
                <a:solidFill>
                  <a:schemeClr val="tx1"/>
                </a:solidFill>
                <a:latin typeface="+mj-lt"/>
                <a:cs typeface="Calibri" pitchFamily="34" charset="0"/>
              </a:rPr>
              <a:t>Colocação</a:t>
            </a:r>
            <a:r>
              <a:rPr lang="en-US" sz="4000" dirty="0" smtClean="0">
                <a:solidFill>
                  <a:schemeClr val="tx1"/>
                </a:solidFill>
                <a:latin typeface="+mj-lt"/>
                <a:cs typeface="Calibri" pitchFamily="34" charset="0"/>
              </a:rPr>
              <a:t> do </a:t>
            </a:r>
            <a:r>
              <a:rPr lang="en-US" sz="4000" dirty="0" err="1" smtClean="0">
                <a:solidFill>
                  <a:schemeClr val="tx1"/>
                </a:solidFill>
                <a:latin typeface="+mj-lt"/>
                <a:cs typeface="Calibri" pitchFamily="34" charset="0"/>
              </a:rPr>
              <a:t>saco</a:t>
            </a:r>
            <a:r>
              <a:rPr lang="en-US" sz="4000" dirty="0" smtClean="0">
                <a:solidFill>
                  <a:schemeClr val="tx1"/>
                </a:solidFill>
                <a:latin typeface="+mj-lt"/>
                <a:cs typeface="Calibri" pitchFamily="34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+mj-lt"/>
                <a:cs typeface="Calibri" pitchFamily="34" charset="0"/>
              </a:rPr>
              <a:t>contendo</a:t>
            </a:r>
            <a:r>
              <a:rPr lang="en-US" sz="4000" dirty="0" smtClean="0">
                <a:solidFill>
                  <a:schemeClr val="tx1"/>
                </a:solidFill>
                <a:latin typeface="+mj-lt"/>
                <a:cs typeface="Calibri" pitchFamily="34" charset="0"/>
              </a:rPr>
              <a:t> o </a:t>
            </a:r>
            <a:r>
              <a:rPr lang="en-US" sz="4000" dirty="0" err="1" smtClean="0">
                <a:solidFill>
                  <a:schemeClr val="tx1"/>
                </a:solidFill>
                <a:latin typeface="+mj-lt"/>
                <a:cs typeface="Calibri" pitchFamily="34" charset="0"/>
              </a:rPr>
              <a:t>cadáver</a:t>
            </a:r>
            <a:r>
              <a:rPr lang="en-US" sz="4000" dirty="0" smtClean="0">
                <a:solidFill>
                  <a:schemeClr val="tx1"/>
                </a:solidFill>
                <a:latin typeface="+mj-lt"/>
                <a:cs typeface="Calibri" pitchFamily="34" charset="0"/>
              </a:rPr>
              <a:t> no </a:t>
            </a:r>
            <a:r>
              <a:rPr lang="en-US" sz="4000" dirty="0" err="1" smtClean="0">
                <a:solidFill>
                  <a:schemeClr val="tx1"/>
                </a:solidFill>
                <a:latin typeface="+mj-lt"/>
                <a:cs typeface="Calibri" pitchFamily="34" charset="0"/>
              </a:rPr>
              <a:t>caixão</a:t>
            </a:r>
            <a:r>
              <a:rPr lang="en-US" sz="4000" dirty="0" smtClean="0">
                <a:solidFill>
                  <a:schemeClr val="tx1"/>
                </a:solidFill>
                <a:latin typeface="+mj-lt"/>
                <a:cs typeface="Calibri" pitchFamily="34" charset="0"/>
              </a:rPr>
              <a:t>, </a:t>
            </a:r>
            <a:r>
              <a:rPr lang="en-US" sz="4000" dirty="0" err="1" smtClean="0">
                <a:solidFill>
                  <a:schemeClr val="tx1"/>
                </a:solidFill>
                <a:latin typeface="+mj-lt"/>
                <a:cs typeface="Calibri" pitchFamily="34" charset="0"/>
              </a:rPr>
              <a:t>quando</a:t>
            </a:r>
            <a:r>
              <a:rPr lang="en-US" sz="4000" dirty="0" smtClean="0">
                <a:solidFill>
                  <a:schemeClr val="tx1"/>
                </a:solidFill>
                <a:latin typeface="+mj-lt"/>
                <a:cs typeface="Calibri" pitchFamily="34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+mj-lt"/>
                <a:cs typeface="Calibri" pitchFamily="34" charset="0"/>
              </a:rPr>
              <a:t>apropriado</a:t>
            </a:r>
            <a:r>
              <a:rPr lang="en-US" sz="4000" dirty="0" smtClean="0">
                <a:solidFill>
                  <a:schemeClr val="tx1"/>
                </a:solidFill>
                <a:latin typeface="+mj-lt"/>
                <a:cs typeface="Calibri" pitchFamily="34" charset="0"/>
              </a:rPr>
              <a:t> do </a:t>
            </a:r>
            <a:r>
              <a:rPr lang="en-US" sz="4000" dirty="0" err="1" smtClean="0">
                <a:solidFill>
                  <a:schemeClr val="tx1"/>
                </a:solidFill>
                <a:latin typeface="+mj-lt"/>
                <a:cs typeface="Calibri" pitchFamily="34" charset="0"/>
              </a:rPr>
              <a:t>ponto</a:t>
            </a:r>
            <a:r>
              <a:rPr lang="en-US" sz="4000" dirty="0" smtClean="0">
                <a:solidFill>
                  <a:schemeClr val="tx1"/>
                </a:solidFill>
                <a:latin typeface="+mj-lt"/>
                <a:cs typeface="Calibri" pitchFamily="34" charset="0"/>
              </a:rPr>
              <a:t> de vista cultural</a:t>
            </a:r>
          </a:p>
        </p:txBody>
      </p:sp>
    </p:spTree>
    <p:extLst>
      <p:ext uri="{BB962C8B-B14F-4D97-AF65-F5344CB8AC3E}">
        <p14:creationId xmlns:p14="http://schemas.microsoft.com/office/powerpoint/2010/main" val="654271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02" name="Rectangle 2"/>
          <p:cNvSpPr>
            <a:spLocks noGrp="1" noChangeArrowheads="1"/>
          </p:cNvSpPr>
          <p:nvPr>
            <p:ph type="title"/>
          </p:nvPr>
        </p:nvSpPr>
        <p:spPr>
          <a:xfrm>
            <a:off x="-112224" y="0"/>
            <a:ext cx="9340771" cy="844550"/>
          </a:xfrm>
        </p:spPr>
        <p:txBody>
          <a:bodyPr/>
          <a:lstStyle/>
          <a:p>
            <a:pPr eaLnBrk="1" hangingPunct="1">
              <a:defRPr/>
            </a:pPr>
            <a:r>
              <a:rPr lang="en-US" sz="2400" b="1" noProof="0" dirty="0" err="1" smtClean="0">
                <a:effectLst/>
              </a:rPr>
              <a:t>Passo</a:t>
            </a:r>
            <a:r>
              <a:rPr lang="en-US" sz="2400" b="1" noProof="0" dirty="0" smtClean="0">
                <a:effectLst/>
              </a:rPr>
              <a:t> </a:t>
            </a:r>
            <a:r>
              <a:rPr lang="en-US" sz="2400" b="1" dirty="0" smtClean="0">
                <a:effectLst/>
              </a:rPr>
              <a:t>6/12: </a:t>
            </a:r>
            <a:r>
              <a:rPr lang="en-US" sz="2400" b="1" dirty="0" err="1" smtClean="0">
                <a:effectLst/>
              </a:rPr>
              <a:t>Colocação</a:t>
            </a:r>
            <a:r>
              <a:rPr lang="en-US" sz="2400" b="1" dirty="0" smtClean="0">
                <a:effectLst/>
              </a:rPr>
              <a:t> do </a:t>
            </a:r>
            <a:r>
              <a:rPr lang="en-US" sz="2400" b="1" dirty="0" err="1" smtClean="0">
                <a:effectLst/>
              </a:rPr>
              <a:t>saco</a:t>
            </a:r>
            <a:r>
              <a:rPr lang="en-US" sz="2400" b="1" dirty="0" smtClean="0">
                <a:effectLst/>
              </a:rPr>
              <a:t> </a:t>
            </a:r>
            <a:r>
              <a:rPr lang="en-US" sz="2400" b="1" dirty="0" err="1" smtClean="0">
                <a:effectLst/>
              </a:rPr>
              <a:t>contendo</a:t>
            </a:r>
            <a:r>
              <a:rPr lang="en-US" sz="2400" b="1" dirty="0" smtClean="0">
                <a:effectLst/>
              </a:rPr>
              <a:t> o </a:t>
            </a:r>
            <a:r>
              <a:rPr lang="en-US" sz="2400" b="1" dirty="0" err="1" smtClean="0">
                <a:effectLst/>
              </a:rPr>
              <a:t>cadáver</a:t>
            </a:r>
            <a:r>
              <a:rPr lang="en-US" sz="2400" b="1" dirty="0" smtClean="0">
                <a:effectLst/>
              </a:rPr>
              <a:t> no </a:t>
            </a:r>
            <a:r>
              <a:rPr lang="en-US" sz="2400" b="1" dirty="0" err="1" smtClean="0">
                <a:effectLst/>
              </a:rPr>
              <a:t>caixão</a:t>
            </a:r>
            <a:endParaRPr lang="en-US" sz="2400" b="1" noProof="0" dirty="0" smtClean="0">
              <a:effectLst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500" y="847376"/>
            <a:ext cx="8089324" cy="53108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42362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02" name="Rectangle 2"/>
          <p:cNvSpPr>
            <a:spLocks noGrp="1" noChangeArrowheads="1"/>
          </p:cNvSpPr>
          <p:nvPr>
            <p:ph type="title"/>
          </p:nvPr>
        </p:nvSpPr>
        <p:spPr>
          <a:xfrm>
            <a:off x="-115747" y="0"/>
            <a:ext cx="9340770" cy="844550"/>
          </a:xfrm>
        </p:spPr>
        <p:txBody>
          <a:bodyPr/>
          <a:lstStyle/>
          <a:p>
            <a:pPr eaLnBrk="1" hangingPunct="1">
              <a:defRPr/>
            </a:pPr>
            <a:r>
              <a:rPr lang="pt-BR" sz="2400" b="1" dirty="0">
                <a:effectLst/>
              </a:rPr>
              <a:t>Passo 6/12: Colocação do saco contendo o cadáver no caixão</a:t>
            </a:r>
            <a:endParaRPr lang="en-US" sz="2400" b="1" noProof="0" dirty="0" smtClean="0">
              <a:effectLst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61913" y="1204139"/>
            <a:ext cx="8573743" cy="4278094"/>
          </a:xfrm>
          <a:noFill/>
        </p:spPr>
        <p:txBody>
          <a:bodyPr/>
          <a:lstStyle/>
          <a:p>
            <a:pPr marL="514350" indent="-514350" eaLnBrk="1" hangingPunct="1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800" dirty="0" err="1" smtClean="0"/>
              <a:t>Duas</a:t>
            </a:r>
            <a:r>
              <a:rPr lang="en-US" sz="2800" dirty="0" smtClean="0"/>
              <a:t> </a:t>
            </a:r>
            <a:r>
              <a:rPr lang="en-US" sz="2800" dirty="0" err="1" smtClean="0"/>
              <a:t>ou</a:t>
            </a:r>
            <a:r>
              <a:rPr lang="en-US" sz="2800" dirty="0" smtClean="0"/>
              <a:t> </a:t>
            </a:r>
            <a:r>
              <a:rPr lang="en-US" sz="2800" dirty="0" err="1" smtClean="0"/>
              <a:t>quatro</a:t>
            </a:r>
            <a:r>
              <a:rPr lang="en-US" sz="2800" dirty="0" smtClean="0"/>
              <a:t> </a:t>
            </a:r>
            <a:r>
              <a:rPr lang="en-US" sz="2800" dirty="0" err="1" smtClean="0"/>
              <a:t>pessoas</a:t>
            </a:r>
            <a:r>
              <a:rPr lang="en-US" sz="2800" dirty="0" smtClean="0"/>
              <a:t> </a:t>
            </a:r>
            <a:r>
              <a:rPr lang="en-US" sz="2800" dirty="0" err="1" smtClean="0"/>
              <a:t>usando</a:t>
            </a:r>
            <a:r>
              <a:rPr lang="en-US" sz="2800" dirty="0" smtClean="0"/>
              <a:t> o </a:t>
            </a:r>
            <a:r>
              <a:rPr lang="en-US" sz="2800" dirty="0" err="1" smtClean="0"/>
              <a:t>EPI</a:t>
            </a:r>
            <a:r>
              <a:rPr lang="en-US" sz="2800" dirty="0" smtClean="0"/>
              <a:t> (</a:t>
            </a:r>
            <a:r>
              <a:rPr lang="en-US" sz="2800" dirty="0" err="1" smtClean="0"/>
              <a:t>depende</a:t>
            </a:r>
            <a:r>
              <a:rPr lang="en-US" sz="2800" dirty="0" smtClean="0"/>
              <a:t> do peso do </a:t>
            </a:r>
            <a:r>
              <a:rPr lang="en-US" sz="2800" dirty="0" err="1" smtClean="0"/>
              <a:t>corpo</a:t>
            </a:r>
            <a:r>
              <a:rPr lang="en-US" sz="2800" dirty="0" smtClean="0"/>
              <a:t> e do </a:t>
            </a:r>
            <a:r>
              <a:rPr lang="en-US" sz="2800" dirty="0" err="1" smtClean="0"/>
              <a:t>número</a:t>
            </a:r>
            <a:r>
              <a:rPr lang="en-US" sz="2800" dirty="0" smtClean="0"/>
              <a:t> de </a:t>
            </a:r>
            <a:r>
              <a:rPr lang="en-US" sz="2800" dirty="0" err="1" smtClean="0"/>
              <a:t>pessoas</a:t>
            </a:r>
            <a:r>
              <a:rPr lang="en-US" sz="2800" dirty="0" smtClean="0"/>
              <a:t> com </a:t>
            </a:r>
            <a:r>
              <a:rPr lang="en-US" sz="2800" dirty="0" err="1" smtClean="0"/>
              <a:t>EPI</a:t>
            </a:r>
            <a:r>
              <a:rPr lang="en-US" sz="2800" dirty="0" smtClean="0"/>
              <a:t>) </a:t>
            </a:r>
            <a:r>
              <a:rPr lang="en-US" sz="2800" dirty="0" err="1" smtClean="0"/>
              <a:t>devem</a:t>
            </a:r>
            <a:r>
              <a:rPr lang="en-US" sz="2800" dirty="0" smtClean="0"/>
              <a:t> </a:t>
            </a:r>
            <a:r>
              <a:rPr lang="en-US" sz="2800" dirty="0" err="1" smtClean="0"/>
              <a:t>transportar</a:t>
            </a:r>
            <a:r>
              <a:rPr lang="en-US" sz="2800" dirty="0" smtClean="0"/>
              <a:t> o </a:t>
            </a:r>
            <a:r>
              <a:rPr lang="en-US" sz="2800" dirty="0" err="1" smtClean="0"/>
              <a:t>saco</a:t>
            </a:r>
            <a:r>
              <a:rPr lang="en-US" sz="2800" dirty="0" smtClean="0"/>
              <a:t> </a:t>
            </a:r>
            <a:r>
              <a:rPr lang="en-US" sz="2800" dirty="0" err="1" smtClean="0"/>
              <a:t>contendo</a:t>
            </a:r>
            <a:r>
              <a:rPr lang="en-US" sz="2800" dirty="0" smtClean="0"/>
              <a:t> o </a:t>
            </a:r>
            <a:r>
              <a:rPr lang="en-US" sz="2800" dirty="0" err="1" smtClean="0"/>
              <a:t>cadáver</a:t>
            </a:r>
            <a:r>
              <a:rPr lang="en-US" sz="2800" dirty="0" smtClean="0"/>
              <a:t> para o </a:t>
            </a:r>
            <a:r>
              <a:rPr lang="en-US" sz="2800" dirty="0" err="1" smtClean="0"/>
              <a:t>caixão</a:t>
            </a:r>
            <a:r>
              <a:rPr lang="en-US" sz="2800" dirty="0" smtClean="0"/>
              <a:t>, </a:t>
            </a:r>
            <a:r>
              <a:rPr lang="en-US" sz="2800" dirty="0" err="1" smtClean="0"/>
              <a:t>que</a:t>
            </a:r>
            <a:r>
              <a:rPr lang="en-US" sz="2800" dirty="0" smtClean="0"/>
              <a:t> </a:t>
            </a:r>
            <a:r>
              <a:rPr lang="en-US" sz="2800" dirty="0" err="1" smtClean="0"/>
              <a:t>deve</a:t>
            </a:r>
            <a:r>
              <a:rPr lang="en-US" sz="2800" dirty="0" smtClean="0"/>
              <a:t> </a:t>
            </a:r>
            <a:r>
              <a:rPr lang="en-US" sz="2800" dirty="0" err="1" smtClean="0"/>
              <a:t>ser</a:t>
            </a:r>
            <a:r>
              <a:rPr lang="en-US" sz="2800" dirty="0" smtClean="0"/>
              <a:t> </a:t>
            </a:r>
            <a:r>
              <a:rPr lang="en-US" sz="2800" dirty="0" err="1" smtClean="0"/>
              <a:t>deixado</a:t>
            </a:r>
            <a:r>
              <a:rPr lang="en-US" sz="2800" dirty="0" smtClean="0"/>
              <a:t> </a:t>
            </a:r>
            <a:r>
              <a:rPr lang="en-US" sz="2800" dirty="0" err="1" smtClean="0"/>
              <a:t>na</a:t>
            </a:r>
            <a:r>
              <a:rPr lang="en-US" sz="2800" dirty="0" smtClean="0"/>
              <a:t> parte exterior da casa.</a:t>
            </a:r>
          </a:p>
          <a:p>
            <a:pPr marL="514350" indent="-514350" eaLnBrk="1" hangingPunct="1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endParaRPr lang="en-US" sz="2800" dirty="0"/>
          </a:p>
          <a:p>
            <a:pPr marL="514350" indent="-514350" eaLnBrk="1" hangingPunct="1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800" dirty="0" err="1" smtClean="0"/>
              <a:t>Colocar</a:t>
            </a:r>
            <a:r>
              <a:rPr lang="en-US" sz="2800" dirty="0" smtClean="0"/>
              <a:t> as </a:t>
            </a:r>
            <a:r>
              <a:rPr lang="en-US" sz="2800" dirty="0" err="1" smtClean="0"/>
              <a:t>roupas</a:t>
            </a:r>
            <a:r>
              <a:rPr lang="en-US" sz="2800" dirty="0" smtClean="0"/>
              <a:t> e/</a:t>
            </a:r>
            <a:r>
              <a:rPr lang="en-US" sz="2800" dirty="0" err="1" smtClean="0"/>
              <a:t>ou</a:t>
            </a:r>
            <a:r>
              <a:rPr lang="en-US" sz="2800" dirty="0" smtClean="0"/>
              <a:t> </a:t>
            </a:r>
            <a:r>
              <a:rPr lang="en-US" sz="2800" dirty="0" err="1" smtClean="0"/>
              <a:t>objectos</a:t>
            </a:r>
            <a:r>
              <a:rPr lang="en-US" sz="2800" dirty="0" smtClean="0"/>
              <a:t> do </a:t>
            </a:r>
            <a:r>
              <a:rPr lang="en-US" sz="2800" dirty="0" err="1" smtClean="0"/>
              <a:t>doente</a:t>
            </a:r>
            <a:r>
              <a:rPr lang="en-US" sz="2800" dirty="0" smtClean="0"/>
              <a:t> </a:t>
            </a:r>
            <a:r>
              <a:rPr lang="en-US" sz="2800" dirty="0" err="1" smtClean="0"/>
              <a:t>falecido</a:t>
            </a:r>
            <a:r>
              <a:rPr lang="en-US" sz="2800" dirty="0" smtClean="0"/>
              <a:t> </a:t>
            </a:r>
            <a:r>
              <a:rPr lang="en-US" sz="2800" dirty="0" err="1" smtClean="0"/>
              <a:t>dentro</a:t>
            </a:r>
            <a:r>
              <a:rPr lang="en-US" sz="2800" dirty="0" smtClean="0"/>
              <a:t> do </a:t>
            </a:r>
            <a:r>
              <a:rPr lang="en-US" sz="2800" dirty="0" err="1" smtClean="0"/>
              <a:t>caixão</a:t>
            </a:r>
            <a:r>
              <a:rPr lang="en-US" sz="2800" dirty="0" smtClean="0"/>
              <a:t>, se a </a:t>
            </a:r>
            <a:r>
              <a:rPr lang="en-US" sz="2800" dirty="0" err="1" smtClean="0"/>
              <a:t>família</a:t>
            </a:r>
            <a:r>
              <a:rPr lang="en-US" sz="2800" dirty="0" smtClean="0"/>
              <a:t> </a:t>
            </a:r>
            <a:r>
              <a:rPr lang="en-US" sz="2800" dirty="0" err="1" smtClean="0"/>
              <a:t>assim</a:t>
            </a:r>
            <a:r>
              <a:rPr lang="en-US" sz="2800" dirty="0" smtClean="0"/>
              <a:t> o </a:t>
            </a:r>
            <a:r>
              <a:rPr lang="en-US" sz="2800" dirty="0" err="1" smtClean="0"/>
              <a:t>desejar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011266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0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282896" cy="844550"/>
          </a:xfrm>
        </p:spPr>
        <p:txBody>
          <a:bodyPr/>
          <a:lstStyle/>
          <a:p>
            <a:pPr eaLnBrk="1" hangingPunct="1">
              <a:defRPr/>
            </a:pPr>
            <a:r>
              <a:rPr lang="pt-BR" sz="2400" b="1" dirty="0">
                <a:effectLst/>
              </a:rPr>
              <a:t>Passo 6/12: Colocação do saco contendo o cadáver no caixão</a:t>
            </a:r>
            <a:endParaRPr lang="en-US" sz="2400" b="1" noProof="0" dirty="0" smtClean="0">
              <a:effectLst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73487" y="1111541"/>
            <a:ext cx="8358389" cy="2985433"/>
          </a:xfrm>
          <a:noFill/>
        </p:spPr>
        <p:txBody>
          <a:bodyPr/>
          <a:lstStyle/>
          <a:p>
            <a:pPr marL="514350" indent="-514350" eaLnBrk="1" hangingPunct="1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800" dirty="0" err="1" smtClean="0"/>
              <a:t>Autorizar</a:t>
            </a:r>
            <a:r>
              <a:rPr lang="en-US" sz="2800" dirty="0" smtClean="0"/>
              <a:t> </a:t>
            </a:r>
            <a:r>
              <a:rPr lang="en-US" sz="2800" dirty="0" err="1" smtClean="0"/>
              <a:t>que</a:t>
            </a:r>
            <a:r>
              <a:rPr lang="en-US" sz="2800" dirty="0" smtClean="0"/>
              <a:t> um </a:t>
            </a:r>
            <a:r>
              <a:rPr lang="en-US" sz="2800" dirty="0" err="1" smtClean="0"/>
              <a:t>membro</a:t>
            </a:r>
            <a:r>
              <a:rPr lang="en-US" sz="2800" dirty="0" smtClean="0"/>
              <a:t> da </a:t>
            </a:r>
            <a:r>
              <a:rPr lang="en-US" sz="2800" dirty="0" err="1" smtClean="0"/>
              <a:t>família</a:t>
            </a:r>
            <a:r>
              <a:rPr lang="en-US" sz="2800" dirty="0" smtClean="0"/>
              <a:t> </a:t>
            </a:r>
            <a:r>
              <a:rPr lang="en-US" sz="2800" dirty="0" err="1" smtClean="0"/>
              <a:t>feche</a:t>
            </a:r>
            <a:r>
              <a:rPr lang="en-US" sz="2800" dirty="0" smtClean="0"/>
              <a:t> o </a:t>
            </a:r>
            <a:r>
              <a:rPr lang="en-US" sz="2800" dirty="0" err="1" smtClean="0"/>
              <a:t>caixão</a:t>
            </a:r>
            <a:r>
              <a:rPr lang="en-US" sz="2800" dirty="0" smtClean="0"/>
              <a:t>, </a:t>
            </a:r>
            <a:r>
              <a:rPr lang="en-US" sz="2800" dirty="0" err="1" smtClean="0"/>
              <a:t>assegurando</a:t>
            </a:r>
            <a:r>
              <a:rPr lang="en-US" sz="2800" dirty="0" smtClean="0"/>
              <a:t> </a:t>
            </a:r>
            <a:r>
              <a:rPr lang="en-US" sz="2800" dirty="0" err="1" smtClean="0"/>
              <a:t>que</a:t>
            </a:r>
            <a:r>
              <a:rPr lang="en-US" sz="2800" dirty="0" smtClean="0"/>
              <a:t> </a:t>
            </a:r>
            <a:r>
              <a:rPr lang="en-US" sz="2800" dirty="0" err="1" smtClean="0"/>
              <a:t>esteja</a:t>
            </a:r>
            <a:r>
              <a:rPr lang="en-US" sz="2800" dirty="0" smtClean="0"/>
              <a:t> </a:t>
            </a:r>
            <a:r>
              <a:rPr lang="en-US" sz="2800" dirty="0" err="1" smtClean="0"/>
              <a:t>sempre</a:t>
            </a:r>
            <a:r>
              <a:rPr lang="en-US" sz="2800" dirty="0" smtClean="0"/>
              <a:t> a </a:t>
            </a:r>
            <a:r>
              <a:rPr lang="en-US" sz="2800" dirty="0" err="1" smtClean="0"/>
              <a:t>usar</a:t>
            </a:r>
            <a:r>
              <a:rPr lang="en-US" sz="2800" dirty="0" smtClean="0"/>
              <a:t> </a:t>
            </a:r>
            <a:r>
              <a:rPr lang="en-US" sz="2800" dirty="0" err="1" smtClean="0"/>
              <a:t>luvas</a:t>
            </a:r>
            <a:r>
              <a:rPr lang="en-US" sz="2800" dirty="0" smtClean="0"/>
              <a:t> </a:t>
            </a:r>
          </a:p>
          <a:p>
            <a:pPr marL="514350" indent="-514350" eaLnBrk="1" hangingPunct="1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800" dirty="0" err="1" smtClean="0"/>
              <a:t>Desinfectar</a:t>
            </a:r>
            <a:r>
              <a:rPr lang="en-US" sz="2800" dirty="0" smtClean="0"/>
              <a:t> o </a:t>
            </a:r>
            <a:r>
              <a:rPr lang="en-US" sz="2800" dirty="0" err="1" smtClean="0"/>
              <a:t>caixão</a:t>
            </a:r>
            <a:endParaRPr lang="en-US" sz="2800" dirty="0"/>
          </a:p>
          <a:p>
            <a:pPr marL="514350" indent="-514350" eaLnBrk="1" hangingPunct="1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800" dirty="0" err="1" smtClean="0"/>
              <a:t>Respeitar</a:t>
            </a:r>
            <a:r>
              <a:rPr lang="en-US" sz="2800" dirty="0" smtClean="0"/>
              <a:t> o </a:t>
            </a:r>
            <a:r>
              <a:rPr lang="en-US" sz="2800" dirty="0" err="1" smtClean="0"/>
              <a:t>momento</a:t>
            </a:r>
            <a:r>
              <a:rPr lang="en-US" sz="2800" dirty="0" smtClean="0"/>
              <a:t> de </a:t>
            </a:r>
            <a:r>
              <a:rPr lang="en-US" sz="2800" dirty="0" err="1" smtClean="0"/>
              <a:t>recolhimento</a:t>
            </a:r>
            <a:r>
              <a:rPr lang="en-US" sz="2800" dirty="0" smtClean="0"/>
              <a:t> </a:t>
            </a:r>
            <a:r>
              <a:rPr lang="en-US" sz="2800" dirty="0" err="1" smtClean="0"/>
              <a:t>solicitado</a:t>
            </a:r>
            <a:r>
              <a:rPr lang="en-US" sz="2800" dirty="0" smtClean="0"/>
              <a:t> pela </a:t>
            </a:r>
            <a:r>
              <a:rPr lang="en-US" sz="2800" dirty="0" err="1" smtClean="0"/>
              <a:t>família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610129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02" name="Rectangle 2"/>
          <p:cNvSpPr>
            <a:spLocks noGrp="1" noChangeArrowheads="1"/>
          </p:cNvSpPr>
          <p:nvPr>
            <p:ph type="title"/>
          </p:nvPr>
        </p:nvSpPr>
        <p:spPr>
          <a:xfrm>
            <a:off x="-104174" y="0"/>
            <a:ext cx="9363920" cy="844550"/>
          </a:xfrm>
        </p:spPr>
        <p:txBody>
          <a:bodyPr/>
          <a:lstStyle/>
          <a:p>
            <a:pPr eaLnBrk="1" hangingPunct="1">
              <a:defRPr/>
            </a:pPr>
            <a:r>
              <a:rPr lang="pt-BR" sz="2400" b="1" dirty="0">
                <a:effectLst/>
              </a:rPr>
              <a:t>Passo 6/12: Colocação do saco contendo o cadáver no caixão</a:t>
            </a:r>
            <a:endParaRPr lang="en-US" sz="2400" b="1" noProof="0" dirty="0" smtClean="0">
              <a:effectLst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73487" y="1111541"/>
            <a:ext cx="8358389" cy="3847207"/>
          </a:xfrm>
          <a:noFill/>
        </p:spPr>
        <p:txBody>
          <a:bodyPr/>
          <a:lstStyle/>
          <a:p>
            <a:pPr marL="0" indent="0" eaLnBrk="1" hangingPunct="1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800" dirty="0" smtClean="0">
                <a:solidFill>
                  <a:schemeClr val="tx1"/>
                </a:solidFill>
              </a:rPr>
              <a:t>No </a:t>
            </a:r>
            <a:r>
              <a:rPr lang="en-US" sz="2800" dirty="0" err="1" smtClean="0">
                <a:solidFill>
                  <a:schemeClr val="tx1"/>
                </a:solidFill>
              </a:rPr>
              <a:t>fim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deste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passo</a:t>
            </a:r>
            <a:r>
              <a:rPr lang="en-US" sz="2800" dirty="0" smtClean="0">
                <a:solidFill>
                  <a:schemeClr val="tx1"/>
                </a:solidFill>
              </a:rPr>
              <a:t>, o </a:t>
            </a:r>
            <a:r>
              <a:rPr lang="en-US" sz="2800" dirty="0" err="1" smtClean="0">
                <a:solidFill>
                  <a:schemeClr val="tx1"/>
                </a:solidFill>
              </a:rPr>
              <a:t>caixão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smtClean="0"/>
              <a:t>é </a:t>
            </a:r>
            <a:r>
              <a:rPr lang="en-US" sz="2800" dirty="0" err="1" smtClean="0"/>
              <a:t>descontaminado</a:t>
            </a:r>
            <a:r>
              <a:rPr lang="en-US" sz="2800" dirty="0" smtClean="0"/>
              <a:t> e </a:t>
            </a:r>
            <a:r>
              <a:rPr lang="en-US" sz="2800" dirty="0" err="1" smtClean="0"/>
              <a:t>está</a:t>
            </a:r>
            <a:r>
              <a:rPr lang="en-US" sz="2800" dirty="0" smtClean="0"/>
              <a:t> pronto para </a:t>
            </a:r>
            <a:r>
              <a:rPr lang="en-US" sz="2800" dirty="0" err="1" smtClean="0"/>
              <a:t>ser</a:t>
            </a:r>
            <a:r>
              <a:rPr lang="en-US" sz="2800" dirty="0" smtClean="0"/>
              <a:t> </a:t>
            </a:r>
            <a:r>
              <a:rPr lang="en-US" sz="2800" dirty="0" err="1" smtClean="0"/>
              <a:t>transportado</a:t>
            </a:r>
            <a:r>
              <a:rPr lang="en-US" sz="2800" dirty="0" smtClean="0"/>
              <a:t>. </a:t>
            </a:r>
            <a:endParaRPr lang="en-US" sz="2800" dirty="0" smtClean="0">
              <a:solidFill>
                <a:schemeClr val="tx1"/>
              </a:solidFill>
            </a:endParaRPr>
          </a:p>
          <a:p>
            <a:pPr marL="0" indent="0" eaLnBrk="1" hangingPunct="1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800" dirty="0" smtClean="0"/>
              <a:t> </a:t>
            </a:r>
            <a:endParaRPr lang="en-US" sz="2800" dirty="0"/>
          </a:p>
          <a:p>
            <a:pPr marL="0" indent="0" eaLnBrk="1" hangingPunct="1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800" dirty="0" smtClean="0"/>
              <a:t>Se </a:t>
            </a:r>
            <a:r>
              <a:rPr lang="en-US" sz="2800" dirty="0" err="1" smtClean="0"/>
              <a:t>não</a:t>
            </a:r>
            <a:r>
              <a:rPr lang="en-US" sz="2800" dirty="0" smtClean="0"/>
              <a:t> </a:t>
            </a:r>
            <a:r>
              <a:rPr lang="en-US" sz="2800" dirty="0" err="1" smtClean="0"/>
              <a:t>houver</a:t>
            </a:r>
            <a:r>
              <a:rPr lang="en-US" sz="2800" dirty="0" smtClean="0"/>
              <a:t> </a:t>
            </a:r>
            <a:r>
              <a:rPr lang="en-US" sz="2800" dirty="0" err="1" smtClean="0"/>
              <a:t>caixão</a:t>
            </a:r>
            <a:r>
              <a:rPr lang="en-US" sz="2800" dirty="0" smtClean="0"/>
              <a:t>, o </a:t>
            </a:r>
            <a:r>
              <a:rPr lang="en-US" sz="2800" dirty="0" err="1" smtClean="0"/>
              <a:t>saco</a:t>
            </a:r>
            <a:r>
              <a:rPr lang="en-US" sz="2800" dirty="0" smtClean="0"/>
              <a:t> </a:t>
            </a:r>
            <a:r>
              <a:rPr lang="en-US" sz="2800" dirty="0" err="1" smtClean="0"/>
              <a:t>contendo</a:t>
            </a:r>
            <a:r>
              <a:rPr lang="en-US" sz="2800" dirty="0" smtClean="0"/>
              <a:t> o </a:t>
            </a:r>
            <a:r>
              <a:rPr lang="en-US" sz="2800" dirty="0" err="1" smtClean="0"/>
              <a:t>cadáver</a:t>
            </a:r>
            <a:r>
              <a:rPr lang="en-US" sz="2800" dirty="0" smtClean="0"/>
              <a:t> </a:t>
            </a:r>
            <a:r>
              <a:rPr lang="en-US" sz="2800" dirty="0" err="1" smtClean="0"/>
              <a:t>deve</a:t>
            </a:r>
            <a:r>
              <a:rPr lang="en-US" sz="2800" dirty="0" smtClean="0"/>
              <a:t> </a:t>
            </a:r>
            <a:r>
              <a:rPr lang="en-US" sz="2800" dirty="0" err="1" smtClean="0"/>
              <a:t>ser</a:t>
            </a:r>
            <a:r>
              <a:rPr lang="en-US" sz="2800" dirty="0" smtClean="0"/>
              <a:t> </a:t>
            </a:r>
            <a:r>
              <a:rPr lang="en-US" sz="2800" dirty="0" err="1" smtClean="0"/>
              <a:t>cuidadosamente</a:t>
            </a:r>
            <a:r>
              <a:rPr lang="en-US" sz="2800" dirty="0" smtClean="0"/>
              <a:t> </a:t>
            </a:r>
            <a:r>
              <a:rPr lang="en-US" sz="2800" dirty="0" err="1" smtClean="0"/>
              <a:t>colocado</a:t>
            </a:r>
            <a:r>
              <a:rPr lang="en-US" sz="2800" dirty="0" smtClean="0"/>
              <a:t> </a:t>
            </a:r>
            <a:r>
              <a:rPr lang="en-US" sz="2800" dirty="0" err="1" smtClean="0"/>
              <a:t>na</a:t>
            </a:r>
            <a:r>
              <a:rPr lang="en-US" sz="2800" dirty="0" smtClean="0"/>
              <a:t> parte </a:t>
            </a:r>
            <a:r>
              <a:rPr lang="en-US" sz="2800" dirty="0" err="1" smtClean="0"/>
              <a:t>traseira</a:t>
            </a:r>
            <a:r>
              <a:rPr lang="en-US" sz="2800" dirty="0" smtClean="0"/>
              <a:t> da </a:t>
            </a:r>
            <a:r>
              <a:rPr lang="en-US" sz="2800" dirty="0" err="1" smtClean="0"/>
              <a:t>camioneta</a:t>
            </a:r>
            <a:r>
              <a:rPr lang="en-US" sz="2800" dirty="0" smtClean="0"/>
              <a:t>, </a:t>
            </a:r>
            <a:r>
              <a:rPr lang="en-US" sz="2800" dirty="0" err="1" smtClean="0"/>
              <a:t>pondo</a:t>
            </a:r>
            <a:r>
              <a:rPr lang="en-US" sz="2800" dirty="0" smtClean="0"/>
              <a:t> a </a:t>
            </a:r>
            <a:r>
              <a:rPr lang="en-US" sz="2800" dirty="0" err="1" smtClean="0"/>
              <a:t>cabeça</a:t>
            </a:r>
            <a:r>
              <a:rPr lang="en-US" sz="2800" dirty="0" smtClean="0"/>
              <a:t> para </a:t>
            </a:r>
            <a:r>
              <a:rPr lang="en-US" sz="2800" dirty="0" err="1" smtClean="0"/>
              <a:t>frente</a:t>
            </a:r>
            <a:r>
              <a:rPr lang="en-US" sz="2800" dirty="0" smtClean="0"/>
              <a:t>. </a:t>
            </a:r>
            <a:r>
              <a:rPr lang="en-US" sz="2800" dirty="0" err="1" smtClean="0"/>
              <a:t>Esta</a:t>
            </a:r>
            <a:r>
              <a:rPr lang="en-US" sz="2800" dirty="0" smtClean="0"/>
              <a:t> </a:t>
            </a:r>
            <a:r>
              <a:rPr lang="en-US" sz="2800" dirty="0" err="1" smtClean="0"/>
              <a:t>operação</a:t>
            </a:r>
            <a:r>
              <a:rPr lang="en-US" sz="2800" dirty="0" smtClean="0"/>
              <a:t> </a:t>
            </a:r>
            <a:r>
              <a:rPr lang="en-US" sz="2800" dirty="0" err="1" smtClean="0"/>
              <a:t>deve</a:t>
            </a:r>
            <a:r>
              <a:rPr lang="en-US" sz="2800" dirty="0" smtClean="0"/>
              <a:t> </a:t>
            </a:r>
            <a:r>
              <a:rPr lang="en-US" sz="2800" dirty="0" err="1" smtClean="0"/>
              <a:t>ser</a:t>
            </a:r>
            <a:r>
              <a:rPr lang="en-US" sz="2800" dirty="0" smtClean="0"/>
              <a:t> </a:t>
            </a:r>
            <a:r>
              <a:rPr lang="en-US" sz="2800" dirty="0" err="1" smtClean="0"/>
              <a:t>realizada</a:t>
            </a:r>
            <a:r>
              <a:rPr lang="en-US" sz="2800" dirty="0" smtClean="0"/>
              <a:t> </a:t>
            </a:r>
            <a:r>
              <a:rPr lang="en-US" sz="2800" dirty="0" err="1" smtClean="0"/>
              <a:t>por</a:t>
            </a:r>
            <a:r>
              <a:rPr lang="en-US" sz="2800" dirty="0" smtClean="0"/>
              <a:t> </a:t>
            </a:r>
            <a:r>
              <a:rPr lang="en-US" sz="2800" dirty="0" err="1" smtClean="0"/>
              <a:t>dois</a:t>
            </a:r>
            <a:r>
              <a:rPr lang="en-US" sz="2800" dirty="0" smtClean="0"/>
              <a:t> </a:t>
            </a:r>
            <a:r>
              <a:rPr lang="en-US" sz="2800" dirty="0" err="1" smtClean="0"/>
              <a:t>membros</a:t>
            </a:r>
            <a:r>
              <a:rPr lang="en-US" sz="2800" dirty="0" smtClean="0"/>
              <a:t> da </a:t>
            </a:r>
            <a:r>
              <a:rPr lang="en-US" sz="2800" dirty="0" err="1" smtClean="0"/>
              <a:t>equipa</a:t>
            </a:r>
            <a:r>
              <a:rPr lang="en-US" sz="2800" dirty="0" smtClean="0"/>
              <a:t> com </a:t>
            </a:r>
            <a:r>
              <a:rPr lang="en-US" sz="2800" dirty="0" err="1" smtClean="0"/>
              <a:t>EPI</a:t>
            </a:r>
            <a:r>
              <a:rPr lang="en-US" sz="2800" dirty="0" smtClean="0"/>
              <a:t>.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71280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0" y="-26988"/>
            <a:ext cx="9144000" cy="6858001"/>
          </a:xfrm>
          <a:prstGeom prst="rect">
            <a:avLst/>
          </a:prstGeom>
          <a:noFill/>
          <a:ln/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endParaRPr lang="en-GB" sz="2000" dirty="0">
              <a:latin typeface="+mj-lt"/>
            </a:endParaRPr>
          </a:p>
        </p:txBody>
      </p:sp>
      <p:sp>
        <p:nvSpPr>
          <p:cNvPr id="19460" name="Line 4"/>
          <p:cNvSpPr>
            <a:spLocks noChangeShapeType="1"/>
          </p:cNvSpPr>
          <p:nvPr/>
        </p:nvSpPr>
        <p:spPr bwMode="auto">
          <a:xfrm>
            <a:off x="1019175" y="3373438"/>
            <a:ext cx="7061200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019175" y="754063"/>
            <a:ext cx="7657571" cy="2619375"/>
          </a:xfrm>
          <a:prstGeom prst="rect">
            <a:avLst/>
          </a:prstGeom>
          <a:ln/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/>
          <a:p>
            <a:pPr algn="ctr" eaLnBrk="1" hangingPunct="1">
              <a:lnSpc>
                <a:spcPct val="95000"/>
              </a:lnSpc>
              <a:defRPr/>
            </a:pPr>
            <a:r>
              <a:rPr lang="pt-BR" sz="4400" dirty="0">
                <a:latin typeface="+mj-lt"/>
              </a:rPr>
              <a:t>O enterro seguro de doentes com </a:t>
            </a:r>
            <a:r>
              <a:rPr lang="pt-BR" sz="4400" dirty="0" err="1">
                <a:latin typeface="+mj-lt"/>
              </a:rPr>
              <a:t>Ébola</a:t>
            </a:r>
            <a:r>
              <a:rPr lang="pt-BR" sz="4400" dirty="0">
                <a:latin typeface="+mj-lt"/>
              </a:rPr>
              <a:t> em 12 passos</a:t>
            </a:r>
          </a:p>
          <a:p>
            <a:pPr algn="ctr" eaLnBrk="1" hangingPunct="1">
              <a:lnSpc>
                <a:spcPct val="95000"/>
              </a:lnSpc>
              <a:defRPr/>
            </a:pPr>
            <a:endParaRPr lang="en-GB" sz="2000" dirty="0" smtClean="0">
              <a:latin typeface="+mj-lt"/>
            </a:endParaRPr>
          </a:p>
          <a:p>
            <a:pPr algn="ctr" eaLnBrk="1" hangingPunct="1">
              <a:lnSpc>
                <a:spcPct val="95000"/>
              </a:lnSpc>
              <a:defRPr/>
            </a:pPr>
            <a:r>
              <a:rPr lang="en-GB" sz="4400" dirty="0" err="1" smtClean="0">
                <a:latin typeface="+mj-lt"/>
              </a:rPr>
              <a:t>Passo</a:t>
            </a:r>
            <a:r>
              <a:rPr lang="en-GB" sz="4400" b="1" dirty="0" smtClean="0">
                <a:latin typeface="+mj-lt"/>
              </a:rPr>
              <a:t> 7</a:t>
            </a: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1019175" y="3561243"/>
            <a:ext cx="7196138" cy="2619375"/>
          </a:xfrm>
          <a:prstGeom prst="rect">
            <a:avLst/>
          </a:prstGeom>
          <a:ln/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/>
          <a:p>
            <a:pPr algn="ctr" eaLnBrk="1" hangingPunct="1">
              <a:lnSpc>
                <a:spcPct val="95000"/>
              </a:lnSpc>
            </a:pPr>
            <a:r>
              <a:rPr lang="en-US" sz="4000" dirty="0" err="1" smtClean="0">
                <a:latin typeface="+mj-lt"/>
                <a:cs typeface="Calibri" pitchFamily="34" charset="0"/>
              </a:rPr>
              <a:t>Desinfectar</a:t>
            </a:r>
            <a:r>
              <a:rPr lang="en-US" sz="4000" dirty="0" smtClean="0">
                <a:latin typeface="+mj-lt"/>
                <a:cs typeface="Calibri" pitchFamily="34" charset="0"/>
              </a:rPr>
              <a:t> o </a:t>
            </a:r>
            <a:r>
              <a:rPr lang="en-US" sz="4000" dirty="0" err="1" smtClean="0">
                <a:latin typeface="+mj-lt"/>
                <a:cs typeface="Calibri" pitchFamily="34" charset="0"/>
              </a:rPr>
              <a:t>ambiente</a:t>
            </a:r>
            <a:r>
              <a:rPr lang="en-US" sz="4000" dirty="0" smtClean="0">
                <a:latin typeface="+mj-lt"/>
                <a:cs typeface="Calibri" pitchFamily="34" charset="0"/>
              </a:rPr>
              <a:t> </a:t>
            </a:r>
            <a:r>
              <a:rPr lang="en-US" sz="4000" dirty="0" err="1" smtClean="0">
                <a:latin typeface="+mj-lt"/>
                <a:cs typeface="Calibri" pitchFamily="34" charset="0"/>
              </a:rPr>
              <a:t>doméstico</a:t>
            </a:r>
            <a:endParaRPr lang="en-US" sz="4000" dirty="0">
              <a:latin typeface="+mj-lt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6090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380275" y="936434"/>
            <a:ext cx="8543388" cy="5144877"/>
          </a:xfrm>
          <a:prstGeom prst="rect">
            <a:avLst/>
          </a:prstGeom>
          <a:ln/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/>
          <a:p>
            <a:pPr algn="ctr" eaLnBrk="1" hangingPunct="1">
              <a:lnSpc>
                <a:spcPct val="95000"/>
              </a:lnSpc>
              <a:defRPr/>
            </a:pPr>
            <a:r>
              <a:rPr lang="en-GB" sz="4000" dirty="0" smtClean="0">
                <a:latin typeface="Arial" charset="0"/>
              </a:rPr>
              <a:t>1.ª Parte do </a:t>
            </a:r>
            <a:r>
              <a:rPr lang="en-GB" sz="4000" dirty="0" err="1" smtClean="0">
                <a:latin typeface="Arial" charset="0"/>
              </a:rPr>
              <a:t>curso</a:t>
            </a:r>
            <a:endParaRPr lang="en-GB" sz="4000" dirty="0" smtClean="0">
              <a:latin typeface="Arial" charset="0"/>
            </a:endParaRPr>
          </a:p>
          <a:p>
            <a:pPr algn="ctr" eaLnBrk="1" hangingPunct="1">
              <a:lnSpc>
                <a:spcPct val="95000"/>
              </a:lnSpc>
              <a:defRPr/>
            </a:pPr>
            <a:endParaRPr lang="en-GB" sz="4000" dirty="0" smtClean="0">
              <a:latin typeface="Arial" charset="0"/>
            </a:endParaRPr>
          </a:p>
          <a:p>
            <a:pPr algn="ctr" eaLnBrk="1" hangingPunct="1">
              <a:lnSpc>
                <a:spcPct val="95000"/>
              </a:lnSpc>
              <a:defRPr/>
            </a:pPr>
            <a:r>
              <a:rPr lang="en-GB" sz="4000" dirty="0" err="1" smtClean="0">
                <a:latin typeface="Arial" charset="0"/>
              </a:rPr>
              <a:t>Passos</a:t>
            </a:r>
            <a:r>
              <a:rPr lang="en-GB" sz="4000" dirty="0" smtClean="0">
                <a:latin typeface="Arial" charset="0"/>
              </a:rPr>
              <a:t> 1 a 4</a:t>
            </a:r>
          </a:p>
          <a:p>
            <a:pPr algn="ctr" eaLnBrk="1" hangingPunct="1">
              <a:lnSpc>
                <a:spcPct val="95000"/>
              </a:lnSpc>
              <a:defRPr/>
            </a:pPr>
            <a:endParaRPr lang="en-GB" sz="4000" dirty="0" smtClean="0">
              <a:latin typeface="Arial" charset="0"/>
            </a:endParaRPr>
          </a:p>
          <a:p>
            <a:pPr algn="ctr" eaLnBrk="1" hangingPunct="1">
              <a:lnSpc>
                <a:spcPct val="95000"/>
              </a:lnSpc>
              <a:defRPr/>
            </a:pPr>
            <a:r>
              <a:rPr lang="en-GB" sz="4000" dirty="0" smtClean="0">
                <a:latin typeface="Arial" charset="0"/>
              </a:rPr>
              <a:t>Como </a:t>
            </a:r>
            <a:r>
              <a:rPr lang="en-GB" sz="4000" dirty="0" err="1" smtClean="0">
                <a:latin typeface="Arial" charset="0"/>
              </a:rPr>
              <a:t>realizar</a:t>
            </a:r>
            <a:r>
              <a:rPr lang="en-GB" sz="4000" dirty="0" smtClean="0">
                <a:latin typeface="Arial" charset="0"/>
              </a:rPr>
              <a:t>, de forma </a:t>
            </a:r>
            <a:r>
              <a:rPr lang="en-GB" sz="4000" dirty="0" err="1" smtClean="0">
                <a:latin typeface="Arial" charset="0"/>
              </a:rPr>
              <a:t>segura</a:t>
            </a:r>
            <a:r>
              <a:rPr lang="en-GB" sz="4000" dirty="0" smtClean="0">
                <a:latin typeface="Arial" charset="0"/>
              </a:rPr>
              <a:t>, o </a:t>
            </a:r>
            <a:r>
              <a:rPr lang="en-GB" sz="4000" dirty="0" err="1" smtClean="0">
                <a:latin typeface="Arial" charset="0"/>
              </a:rPr>
              <a:t>enterro</a:t>
            </a:r>
            <a:r>
              <a:rPr lang="en-GB" sz="4000" dirty="0" smtClean="0">
                <a:latin typeface="Arial" charset="0"/>
              </a:rPr>
              <a:t> de </a:t>
            </a:r>
            <a:r>
              <a:rPr lang="en-GB" sz="4000" dirty="0" err="1" smtClean="0">
                <a:latin typeface="Arial" charset="0"/>
              </a:rPr>
              <a:t>doentes</a:t>
            </a:r>
            <a:r>
              <a:rPr lang="en-GB" sz="4000" dirty="0" smtClean="0">
                <a:latin typeface="Arial" charset="0"/>
              </a:rPr>
              <a:t> </a:t>
            </a:r>
            <a:r>
              <a:rPr lang="en-GB" sz="4000" dirty="0" err="1" smtClean="0">
                <a:latin typeface="Arial" charset="0"/>
              </a:rPr>
              <a:t>que</a:t>
            </a:r>
            <a:r>
              <a:rPr lang="en-GB" sz="4000" dirty="0" smtClean="0">
                <a:latin typeface="Arial" charset="0"/>
              </a:rPr>
              <a:t> </a:t>
            </a:r>
            <a:r>
              <a:rPr lang="en-GB" sz="4000" dirty="0" err="1" smtClean="0">
                <a:latin typeface="Arial" charset="0"/>
              </a:rPr>
              <a:t>faleceram</a:t>
            </a:r>
            <a:r>
              <a:rPr lang="en-GB" sz="4000" dirty="0" smtClean="0">
                <a:latin typeface="Arial" charset="0"/>
              </a:rPr>
              <a:t> </a:t>
            </a:r>
            <a:r>
              <a:rPr lang="en-GB" sz="4000" dirty="0" err="1" smtClean="0">
                <a:latin typeface="Arial" charset="0"/>
              </a:rPr>
              <a:t>devido</a:t>
            </a:r>
            <a:r>
              <a:rPr lang="en-GB" sz="4000" dirty="0" smtClean="0">
                <a:latin typeface="Arial" charset="0"/>
              </a:rPr>
              <a:t> a </a:t>
            </a:r>
            <a:r>
              <a:rPr lang="en-GB" sz="4000" dirty="0" err="1" smtClean="0">
                <a:latin typeface="Arial" charset="0"/>
              </a:rPr>
              <a:t>doença</a:t>
            </a:r>
            <a:r>
              <a:rPr lang="en-GB" sz="4000" dirty="0" smtClean="0">
                <a:latin typeface="Arial" charset="0"/>
              </a:rPr>
              <a:t> </a:t>
            </a:r>
            <a:r>
              <a:rPr lang="en-GB" sz="4000" dirty="0" err="1" smtClean="0">
                <a:latin typeface="Arial" charset="0"/>
              </a:rPr>
              <a:t>confirmada</a:t>
            </a:r>
            <a:r>
              <a:rPr lang="en-GB" sz="4000" dirty="0" smtClean="0">
                <a:latin typeface="Arial" charset="0"/>
              </a:rPr>
              <a:t> </a:t>
            </a:r>
            <a:r>
              <a:rPr lang="en-GB" sz="4000" dirty="0" err="1" smtClean="0">
                <a:latin typeface="Arial" charset="0"/>
              </a:rPr>
              <a:t>ou</a:t>
            </a:r>
            <a:r>
              <a:rPr lang="en-GB" sz="4000" dirty="0" smtClean="0">
                <a:latin typeface="Arial" charset="0"/>
              </a:rPr>
              <a:t> </a:t>
            </a:r>
            <a:r>
              <a:rPr lang="en-GB" sz="4000" dirty="0" err="1" smtClean="0">
                <a:latin typeface="Arial" charset="0"/>
              </a:rPr>
              <a:t>suspeita</a:t>
            </a:r>
            <a:r>
              <a:rPr lang="en-GB" sz="4000" dirty="0" smtClean="0">
                <a:latin typeface="Arial" charset="0"/>
              </a:rPr>
              <a:t> </a:t>
            </a:r>
            <a:r>
              <a:rPr lang="en-GB" sz="4000" dirty="0" err="1" smtClean="0">
                <a:latin typeface="Arial" charset="0"/>
              </a:rPr>
              <a:t>por</a:t>
            </a:r>
            <a:r>
              <a:rPr lang="en-GB" sz="4000" dirty="0" smtClean="0">
                <a:latin typeface="Arial" charset="0"/>
              </a:rPr>
              <a:t> </a:t>
            </a:r>
            <a:r>
              <a:rPr lang="en-GB" sz="4000" dirty="0" err="1" smtClean="0">
                <a:latin typeface="Arial" charset="0"/>
              </a:rPr>
              <a:t>vírus</a:t>
            </a:r>
            <a:r>
              <a:rPr lang="en-GB" sz="4000" dirty="0" smtClean="0">
                <a:latin typeface="Arial" charset="0"/>
              </a:rPr>
              <a:t> </a:t>
            </a:r>
            <a:r>
              <a:rPr lang="en-GB" sz="4000" dirty="0" err="1" smtClean="0">
                <a:latin typeface="Arial" charset="0"/>
              </a:rPr>
              <a:t>Marburgo</a:t>
            </a:r>
            <a:r>
              <a:rPr lang="en-GB" sz="4000" dirty="0" smtClean="0">
                <a:latin typeface="Arial" charset="0"/>
              </a:rPr>
              <a:t> </a:t>
            </a:r>
            <a:r>
              <a:rPr lang="en-GB" sz="4000" dirty="0" err="1" smtClean="0">
                <a:latin typeface="Arial" charset="0"/>
              </a:rPr>
              <a:t>ou</a:t>
            </a:r>
            <a:r>
              <a:rPr lang="en-GB" sz="4000" dirty="0" smtClean="0">
                <a:latin typeface="Arial" charset="0"/>
              </a:rPr>
              <a:t> </a:t>
            </a:r>
            <a:r>
              <a:rPr lang="en-GB" sz="4000" dirty="0" err="1" smtClean="0">
                <a:latin typeface="Arial" charset="0"/>
              </a:rPr>
              <a:t>Ébola</a:t>
            </a:r>
            <a:r>
              <a:rPr lang="en-GB" sz="4000" dirty="0">
                <a:latin typeface="Arial" charset="0"/>
              </a:rPr>
              <a:t>:</a:t>
            </a:r>
            <a:r>
              <a:rPr lang="en-GB" sz="4000" dirty="0" smtClean="0">
                <a:latin typeface="Arial" charset="0"/>
              </a:rPr>
              <a:t> </a:t>
            </a:r>
            <a:r>
              <a:rPr lang="en-GB" sz="4000" dirty="0" err="1" smtClean="0">
                <a:latin typeface="Arial" charset="0"/>
              </a:rPr>
              <a:t>acções</a:t>
            </a:r>
            <a:r>
              <a:rPr lang="en-GB" sz="4000" dirty="0" smtClean="0">
                <a:latin typeface="Arial" charset="0"/>
              </a:rPr>
              <a:t> de </a:t>
            </a:r>
            <a:r>
              <a:rPr lang="en-GB" sz="4000" dirty="0" err="1" smtClean="0">
                <a:latin typeface="Arial" charset="0"/>
              </a:rPr>
              <a:t>proximidade</a:t>
            </a:r>
            <a:r>
              <a:rPr lang="en-GB" sz="4000" dirty="0" smtClean="0">
                <a:latin typeface="Arial" charset="0"/>
              </a:rPr>
              <a:t>.</a:t>
            </a:r>
            <a:endParaRPr lang="en-GB" sz="40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6597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02" name="Rectangle 2"/>
          <p:cNvSpPr>
            <a:spLocks noGrp="1" noChangeArrowheads="1"/>
          </p:cNvSpPr>
          <p:nvPr>
            <p:ph type="title"/>
          </p:nvPr>
        </p:nvSpPr>
        <p:spPr>
          <a:xfrm>
            <a:off x="-86809" y="-574"/>
            <a:ext cx="9317620" cy="844550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b="1" noProof="0" dirty="0" err="1" smtClean="0">
                <a:effectLst/>
              </a:rPr>
              <a:t>Passo</a:t>
            </a:r>
            <a:r>
              <a:rPr lang="en-US" sz="3200" b="1" noProof="0" dirty="0" smtClean="0">
                <a:effectLst/>
              </a:rPr>
              <a:t> 7</a:t>
            </a:r>
            <a:r>
              <a:rPr lang="en-US" sz="3200" b="1" dirty="0" smtClean="0">
                <a:effectLst/>
              </a:rPr>
              <a:t>/12: </a:t>
            </a:r>
            <a:r>
              <a:rPr lang="en-US" sz="3200" b="1" dirty="0" err="1" smtClean="0">
                <a:effectLst/>
              </a:rPr>
              <a:t>Desinfectar</a:t>
            </a:r>
            <a:r>
              <a:rPr lang="en-US" sz="3200" b="1" dirty="0" smtClean="0">
                <a:effectLst/>
              </a:rPr>
              <a:t> o </a:t>
            </a:r>
            <a:r>
              <a:rPr lang="en-US" sz="3200" b="1" dirty="0" err="1" smtClean="0">
                <a:effectLst/>
              </a:rPr>
              <a:t>ambiente</a:t>
            </a:r>
            <a:r>
              <a:rPr lang="en-US" sz="3200" b="1" dirty="0" smtClean="0">
                <a:effectLst/>
              </a:rPr>
              <a:t> </a:t>
            </a:r>
            <a:r>
              <a:rPr lang="en-US" sz="3200" b="1" dirty="0" err="1" smtClean="0">
                <a:effectLst/>
              </a:rPr>
              <a:t>doméstico</a:t>
            </a:r>
            <a:endParaRPr lang="en-US" sz="3200" b="1" dirty="0">
              <a:effectLst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5595" y="843976"/>
            <a:ext cx="6632812" cy="5310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61288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02" name="Rectangle 2"/>
          <p:cNvSpPr>
            <a:spLocks noGrp="1" noChangeArrowheads="1"/>
          </p:cNvSpPr>
          <p:nvPr>
            <p:ph type="title"/>
          </p:nvPr>
        </p:nvSpPr>
        <p:spPr>
          <a:xfrm>
            <a:off x="-104172" y="0"/>
            <a:ext cx="9329195" cy="844550"/>
          </a:xfrm>
        </p:spPr>
        <p:txBody>
          <a:bodyPr/>
          <a:lstStyle/>
          <a:p>
            <a:pPr eaLnBrk="1" hangingPunct="1">
              <a:defRPr/>
            </a:pPr>
            <a:r>
              <a:rPr lang="pt-BR" sz="3200" b="1" dirty="0">
                <a:effectLst/>
              </a:rPr>
              <a:t>Passo 7/12: </a:t>
            </a:r>
            <a:r>
              <a:rPr lang="pt-BR" sz="3200" b="1" dirty="0" err="1">
                <a:effectLst/>
              </a:rPr>
              <a:t>Desinfectar</a:t>
            </a:r>
            <a:r>
              <a:rPr lang="pt-BR" sz="3200" b="1" dirty="0">
                <a:effectLst/>
              </a:rPr>
              <a:t> o ambiente doméstico</a:t>
            </a:r>
            <a:endParaRPr lang="en-US" sz="2800" b="1" noProof="0" dirty="0" smtClean="0">
              <a:effectLst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73487" y="975061"/>
            <a:ext cx="8358389" cy="4832092"/>
          </a:xfrm>
          <a:noFill/>
        </p:spPr>
        <p:txBody>
          <a:bodyPr/>
          <a:lstStyle/>
          <a:p>
            <a:pPr marL="0" indent="0" eaLnBrk="1" hangingPunct="1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400" u="sng" dirty="0" err="1" smtClean="0">
                <a:solidFill>
                  <a:schemeClr val="tx1"/>
                </a:solidFill>
              </a:rPr>
              <a:t>Recolher</a:t>
            </a:r>
            <a:r>
              <a:rPr lang="en-US" sz="2400" u="sng" dirty="0" smtClean="0">
                <a:solidFill>
                  <a:schemeClr val="tx1"/>
                </a:solidFill>
              </a:rPr>
              <a:t> </a:t>
            </a:r>
            <a:r>
              <a:rPr lang="en-US" sz="2400" u="sng" dirty="0" err="1" smtClean="0">
                <a:solidFill>
                  <a:schemeClr val="tx1"/>
                </a:solidFill>
              </a:rPr>
              <a:t>objectos</a:t>
            </a:r>
            <a:r>
              <a:rPr lang="en-US" sz="2400" u="sng" dirty="0" smtClean="0">
                <a:solidFill>
                  <a:schemeClr val="tx1"/>
                </a:solidFill>
              </a:rPr>
              <a:t> </a:t>
            </a:r>
            <a:r>
              <a:rPr lang="en-US" sz="2400" u="sng" dirty="0" err="1" smtClean="0">
                <a:solidFill>
                  <a:schemeClr val="tx1"/>
                </a:solidFill>
              </a:rPr>
              <a:t>sujos</a:t>
            </a:r>
            <a:r>
              <a:rPr lang="en-US" sz="2400" u="sng" dirty="0"/>
              <a:t> </a:t>
            </a:r>
            <a:r>
              <a:rPr lang="en-US" sz="2400" u="sng" dirty="0" smtClean="0"/>
              <a:t>e</a:t>
            </a:r>
            <a:r>
              <a:rPr lang="en-US" sz="2400" u="sng" dirty="0" smtClean="0">
                <a:solidFill>
                  <a:schemeClr val="tx1"/>
                </a:solidFill>
              </a:rPr>
              <a:t> </a:t>
            </a:r>
            <a:r>
              <a:rPr lang="en-US" sz="2400" u="sng" dirty="0" err="1" smtClean="0">
                <a:solidFill>
                  <a:schemeClr val="tx1"/>
                </a:solidFill>
              </a:rPr>
              <a:t>desinfectá</a:t>
            </a:r>
            <a:r>
              <a:rPr lang="en-US" sz="2400" u="sng" dirty="0" smtClean="0">
                <a:solidFill>
                  <a:schemeClr val="tx1"/>
                </a:solidFill>
              </a:rPr>
              <a:t>-los, se </a:t>
            </a:r>
            <a:r>
              <a:rPr lang="en-US" sz="2400" u="sng" dirty="0" err="1" smtClean="0">
                <a:solidFill>
                  <a:schemeClr val="tx1"/>
                </a:solidFill>
              </a:rPr>
              <a:t>necessário</a:t>
            </a:r>
            <a:r>
              <a:rPr lang="en-US" sz="2400" u="sng" dirty="0" smtClean="0">
                <a:solidFill>
                  <a:schemeClr val="tx1"/>
                </a:solidFill>
              </a:rPr>
              <a:t>, </a:t>
            </a:r>
            <a:r>
              <a:rPr lang="en-US" sz="2400" u="sng" dirty="0" err="1" smtClean="0">
                <a:solidFill>
                  <a:schemeClr val="tx1"/>
                </a:solidFill>
              </a:rPr>
              <a:t>usando</a:t>
            </a:r>
            <a:r>
              <a:rPr lang="en-US" sz="2400" u="sng" dirty="0" smtClean="0">
                <a:solidFill>
                  <a:schemeClr val="tx1"/>
                </a:solidFill>
              </a:rPr>
              <a:t> o </a:t>
            </a:r>
            <a:r>
              <a:rPr lang="en-US" sz="2400" u="sng" dirty="0" err="1" smtClean="0">
                <a:solidFill>
                  <a:schemeClr val="tx1"/>
                </a:solidFill>
              </a:rPr>
              <a:t>EPI</a:t>
            </a:r>
            <a:r>
              <a:rPr lang="en-US" sz="2400" u="sng" dirty="0" smtClean="0">
                <a:solidFill>
                  <a:schemeClr val="tx1"/>
                </a:solidFill>
              </a:rPr>
              <a:t>:</a:t>
            </a:r>
            <a:endParaRPr lang="en-US" sz="2400" u="sng" dirty="0">
              <a:solidFill>
                <a:schemeClr val="tx1"/>
              </a:solidFill>
            </a:endParaRPr>
          </a:p>
          <a:p>
            <a:pPr marL="514350" indent="-514350" eaLnBrk="1" hangingPunct="1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400" dirty="0" err="1" smtClean="0"/>
              <a:t>Recolher</a:t>
            </a:r>
            <a:r>
              <a:rPr lang="en-US" sz="2400" dirty="0" smtClean="0"/>
              <a:t> </a:t>
            </a:r>
            <a:r>
              <a:rPr lang="en-US" sz="2400" dirty="0" err="1" smtClean="0"/>
              <a:t>qualquer</a:t>
            </a:r>
            <a:r>
              <a:rPr lang="en-US" sz="2400" dirty="0" smtClean="0"/>
              <a:t> </a:t>
            </a:r>
            <a:r>
              <a:rPr lang="en-US" sz="2400" dirty="0" err="1" smtClean="0"/>
              <a:t>objecto</a:t>
            </a:r>
            <a:r>
              <a:rPr lang="en-US" sz="2400" dirty="0" smtClean="0"/>
              <a:t> </a:t>
            </a:r>
            <a:r>
              <a:rPr lang="en-US" sz="2400" dirty="0" err="1" smtClean="0"/>
              <a:t>cortante</a:t>
            </a:r>
            <a:r>
              <a:rPr lang="en-US" sz="2400" dirty="0" smtClean="0"/>
              <a:t> </a:t>
            </a:r>
            <a:r>
              <a:rPr lang="en-US" sz="2400" dirty="0" err="1" smtClean="0"/>
              <a:t>que</a:t>
            </a:r>
            <a:r>
              <a:rPr lang="en-US" sz="2400" dirty="0" smtClean="0"/>
              <a:t> </a:t>
            </a:r>
            <a:r>
              <a:rPr lang="en-US" sz="2400" dirty="0" err="1" smtClean="0"/>
              <a:t>possa</a:t>
            </a:r>
            <a:r>
              <a:rPr lang="en-US" sz="2400" dirty="0" smtClean="0"/>
              <a:t> </a:t>
            </a:r>
            <a:r>
              <a:rPr lang="en-US" sz="2400" dirty="0" err="1" smtClean="0"/>
              <a:t>ter</a:t>
            </a:r>
            <a:r>
              <a:rPr lang="en-US" sz="2400" dirty="0" smtClean="0"/>
              <a:t> </a:t>
            </a:r>
            <a:r>
              <a:rPr lang="en-US" sz="2400" dirty="0" err="1" smtClean="0"/>
              <a:t>sido</a:t>
            </a:r>
            <a:r>
              <a:rPr lang="en-US" sz="2400" dirty="0" smtClean="0"/>
              <a:t> </a:t>
            </a:r>
            <a:r>
              <a:rPr lang="en-US" sz="2400" dirty="0" err="1" smtClean="0"/>
              <a:t>usado</a:t>
            </a:r>
            <a:r>
              <a:rPr lang="en-US" sz="2400" dirty="0" smtClean="0"/>
              <a:t> para </a:t>
            </a:r>
            <a:r>
              <a:rPr lang="en-US" sz="2400" dirty="0" err="1" smtClean="0"/>
              <a:t>tratar</a:t>
            </a:r>
            <a:r>
              <a:rPr lang="en-US" sz="2400" dirty="0" smtClean="0"/>
              <a:t> do </a:t>
            </a:r>
            <a:r>
              <a:rPr lang="en-US" sz="2400" dirty="0" err="1" smtClean="0"/>
              <a:t>doente</a:t>
            </a:r>
            <a:r>
              <a:rPr lang="en-US" sz="2400" dirty="0" smtClean="0"/>
              <a:t> e </a:t>
            </a:r>
            <a:r>
              <a:rPr lang="en-US" sz="2400" dirty="0" err="1" smtClean="0"/>
              <a:t>colocá</a:t>
            </a:r>
            <a:r>
              <a:rPr lang="en-US" sz="2400" dirty="0" smtClean="0"/>
              <a:t>-los no </a:t>
            </a:r>
            <a:r>
              <a:rPr lang="en-US" sz="2400" dirty="0" err="1" smtClean="0"/>
              <a:t>contentor</a:t>
            </a:r>
            <a:r>
              <a:rPr lang="en-US" sz="2400" dirty="0" smtClean="0"/>
              <a:t> para o </a:t>
            </a:r>
            <a:r>
              <a:rPr lang="en-US" sz="2400" dirty="0" err="1" smtClean="0"/>
              <a:t>efeito</a:t>
            </a:r>
            <a:r>
              <a:rPr lang="en-US" sz="2400" dirty="0" smtClean="0"/>
              <a:t> </a:t>
            </a:r>
          </a:p>
          <a:p>
            <a:pPr marL="514350" indent="-514350" eaLnBrk="1" hangingPunct="1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400" dirty="0" err="1" smtClean="0"/>
              <a:t>Limpar</a:t>
            </a:r>
            <a:r>
              <a:rPr lang="en-US" sz="2400" dirty="0" smtClean="0"/>
              <a:t> com </a:t>
            </a:r>
            <a:r>
              <a:rPr lang="en-US" sz="2400" dirty="0" err="1" smtClean="0"/>
              <a:t>água</a:t>
            </a:r>
            <a:r>
              <a:rPr lang="en-US" sz="2400" dirty="0" smtClean="0"/>
              <a:t> </a:t>
            </a:r>
            <a:r>
              <a:rPr lang="en-US" sz="2400" dirty="0" err="1" smtClean="0"/>
              <a:t>limpa</a:t>
            </a:r>
            <a:r>
              <a:rPr lang="en-US" sz="2400" dirty="0" smtClean="0"/>
              <a:t> e </a:t>
            </a:r>
            <a:r>
              <a:rPr lang="en-US" sz="2400" dirty="0" err="1" smtClean="0"/>
              <a:t>detergente</a:t>
            </a:r>
            <a:r>
              <a:rPr lang="en-US" sz="2400" dirty="0" smtClean="0"/>
              <a:t> e </a:t>
            </a:r>
            <a:r>
              <a:rPr lang="en-US" sz="2400" dirty="0" err="1" smtClean="0"/>
              <a:t>depois</a:t>
            </a:r>
            <a:r>
              <a:rPr lang="en-US" sz="2400" dirty="0" smtClean="0"/>
              <a:t> </a:t>
            </a:r>
            <a:r>
              <a:rPr lang="en-US" sz="2400" dirty="0" err="1" smtClean="0"/>
              <a:t>desinfectar</a:t>
            </a:r>
            <a:r>
              <a:rPr lang="en-US" sz="2400" dirty="0" smtClean="0"/>
              <a:t> com um </a:t>
            </a:r>
            <a:r>
              <a:rPr lang="en-US" sz="2400" dirty="0" err="1" smtClean="0"/>
              <a:t>desinfectante</a:t>
            </a:r>
            <a:r>
              <a:rPr lang="en-US" sz="2400" dirty="0" smtClean="0"/>
              <a:t> </a:t>
            </a:r>
            <a:r>
              <a:rPr lang="en-US" sz="2400" dirty="0" err="1" smtClean="0"/>
              <a:t>adequado</a:t>
            </a:r>
            <a:r>
              <a:rPr lang="en-US" sz="2400" dirty="0" smtClean="0"/>
              <a:t> (</a:t>
            </a:r>
            <a:r>
              <a:rPr lang="en-US" sz="2400" dirty="0" err="1" smtClean="0"/>
              <a:t>por</a:t>
            </a:r>
            <a:r>
              <a:rPr lang="en-US" sz="2400" dirty="0" smtClean="0"/>
              <a:t> ex. </a:t>
            </a:r>
            <a:r>
              <a:rPr lang="en-US" sz="2400" dirty="0" err="1" smtClean="0"/>
              <a:t>solução</a:t>
            </a:r>
            <a:r>
              <a:rPr lang="en-US" sz="2400" dirty="0" smtClean="0"/>
              <a:t> de </a:t>
            </a:r>
            <a:r>
              <a:rPr lang="en-US" sz="2400" dirty="0" err="1" smtClean="0"/>
              <a:t>cloro</a:t>
            </a:r>
            <a:r>
              <a:rPr lang="en-US" sz="2400" dirty="0" smtClean="0"/>
              <a:t> a 0,5%) </a:t>
            </a:r>
            <a:r>
              <a:rPr lang="en-US" sz="2400" dirty="0" err="1" smtClean="0"/>
              <a:t>todos</a:t>
            </a:r>
            <a:r>
              <a:rPr lang="en-US" sz="2400" dirty="0" smtClean="0"/>
              <a:t> quartos e </a:t>
            </a:r>
            <a:r>
              <a:rPr lang="en-US" sz="2400" dirty="0" err="1" smtClean="0"/>
              <a:t>anexos</a:t>
            </a:r>
            <a:r>
              <a:rPr lang="en-US" sz="2400" dirty="0" smtClean="0"/>
              <a:t> da casa </a:t>
            </a:r>
            <a:r>
              <a:rPr lang="en-US" sz="2400" dirty="0" err="1" smtClean="0"/>
              <a:t>que</a:t>
            </a:r>
            <a:r>
              <a:rPr lang="en-US" sz="2400" dirty="0" smtClean="0"/>
              <a:t> </a:t>
            </a:r>
            <a:r>
              <a:rPr lang="en-US" sz="2400" dirty="0" err="1" smtClean="0"/>
              <a:t>possam</a:t>
            </a:r>
            <a:r>
              <a:rPr lang="en-US" sz="2400" dirty="0" smtClean="0"/>
              <a:t> </a:t>
            </a:r>
            <a:r>
              <a:rPr lang="en-US" sz="2400" dirty="0" err="1" smtClean="0"/>
              <a:t>ter</a:t>
            </a:r>
            <a:r>
              <a:rPr lang="en-US" sz="2400" dirty="0" smtClean="0"/>
              <a:t> </a:t>
            </a:r>
            <a:r>
              <a:rPr lang="en-US" sz="2400" dirty="0" err="1" smtClean="0"/>
              <a:t>sido</a:t>
            </a:r>
            <a:r>
              <a:rPr lang="en-US" sz="2400" dirty="0" smtClean="0"/>
              <a:t> </a:t>
            </a:r>
            <a:r>
              <a:rPr lang="en-US" sz="2400" dirty="0" err="1" smtClean="0"/>
              <a:t>contaminados</a:t>
            </a:r>
            <a:r>
              <a:rPr lang="en-US" sz="2400" dirty="0" smtClean="0"/>
              <a:t> </a:t>
            </a:r>
            <a:r>
              <a:rPr lang="en-US" sz="2400" dirty="0" err="1" smtClean="0"/>
              <a:t>pelo</a:t>
            </a:r>
            <a:r>
              <a:rPr lang="en-US" sz="2400" dirty="0" smtClean="0"/>
              <a:t> </a:t>
            </a:r>
            <a:r>
              <a:rPr lang="en-US" sz="2400" dirty="0" err="1" smtClean="0"/>
              <a:t>doente</a:t>
            </a:r>
            <a:r>
              <a:rPr lang="en-US" sz="2400" dirty="0" smtClean="0"/>
              <a:t> </a:t>
            </a:r>
            <a:r>
              <a:rPr lang="en-US" sz="2400" dirty="0" err="1" smtClean="0"/>
              <a:t>falecido</a:t>
            </a:r>
            <a:r>
              <a:rPr lang="en-US" sz="2400" dirty="0"/>
              <a:t>.</a:t>
            </a:r>
            <a:r>
              <a:rPr lang="en-US" sz="2400" dirty="0" smtClean="0"/>
              <a:t> </a:t>
            </a:r>
            <a:r>
              <a:rPr lang="en-US" sz="2400" dirty="0" err="1"/>
              <a:t>D</a:t>
            </a:r>
            <a:r>
              <a:rPr lang="en-US" sz="2400" dirty="0" err="1" smtClean="0"/>
              <a:t>eve</a:t>
            </a:r>
            <a:r>
              <a:rPr lang="en-US" sz="2400" dirty="0" smtClean="0"/>
              <a:t> </a:t>
            </a:r>
            <a:r>
              <a:rPr lang="en-US" sz="2400" dirty="0" err="1" smtClean="0"/>
              <a:t>dar</a:t>
            </a:r>
            <a:r>
              <a:rPr lang="en-US" sz="2400" dirty="0" smtClean="0"/>
              <a:t>-se </a:t>
            </a:r>
            <a:r>
              <a:rPr lang="en-US" sz="2400" dirty="0" err="1" smtClean="0"/>
              <a:t>uma</a:t>
            </a:r>
            <a:r>
              <a:rPr lang="en-US" sz="2400" dirty="0" smtClean="0"/>
              <a:t> </a:t>
            </a:r>
            <a:r>
              <a:rPr lang="en-US" sz="2400" dirty="0" err="1" smtClean="0"/>
              <a:t>atenção</a:t>
            </a:r>
            <a:r>
              <a:rPr lang="en-US" sz="2400" dirty="0" smtClean="0"/>
              <a:t> particular </a:t>
            </a:r>
            <a:r>
              <a:rPr lang="en-US" sz="2400" dirty="0" err="1" smtClean="0"/>
              <a:t>aos</a:t>
            </a:r>
            <a:r>
              <a:rPr lang="en-US" sz="2400" dirty="0" smtClean="0"/>
              <a:t> </a:t>
            </a:r>
            <a:r>
              <a:rPr lang="en-US" sz="2400" dirty="0" err="1" smtClean="0"/>
              <a:t>locais</a:t>
            </a:r>
            <a:r>
              <a:rPr lang="en-US" sz="2400" dirty="0" smtClean="0"/>
              <a:t> </a:t>
            </a:r>
            <a:r>
              <a:rPr lang="en-US" sz="2400" dirty="0" err="1" smtClean="0"/>
              <a:t>sujos</a:t>
            </a:r>
            <a:r>
              <a:rPr lang="en-US" sz="2400" dirty="0" smtClean="0"/>
              <a:t> de </a:t>
            </a:r>
            <a:r>
              <a:rPr lang="en-US" sz="2400" dirty="0" err="1" smtClean="0"/>
              <a:t>sangue</a:t>
            </a:r>
            <a:r>
              <a:rPr lang="en-US" sz="2400" dirty="0" smtClean="0"/>
              <a:t>, </a:t>
            </a:r>
            <a:r>
              <a:rPr lang="en-US" sz="2400" dirty="0" err="1" smtClean="0"/>
              <a:t>secreções</a:t>
            </a:r>
            <a:r>
              <a:rPr lang="en-US" sz="2400" dirty="0" smtClean="0"/>
              <a:t> </a:t>
            </a:r>
            <a:r>
              <a:rPr lang="en-US" sz="2400" dirty="0" err="1" smtClean="0"/>
              <a:t>nasais</a:t>
            </a:r>
            <a:r>
              <a:rPr lang="en-US" sz="2400" dirty="0" smtClean="0"/>
              <a:t>, </a:t>
            </a:r>
            <a:r>
              <a:rPr lang="en-US" sz="2400" dirty="0" err="1" smtClean="0"/>
              <a:t>expectoração</a:t>
            </a:r>
            <a:r>
              <a:rPr lang="en-US" sz="2400" dirty="0" smtClean="0"/>
              <a:t>, </a:t>
            </a:r>
            <a:r>
              <a:rPr lang="en-US" sz="2400" dirty="0" err="1" smtClean="0"/>
              <a:t>urina</a:t>
            </a:r>
            <a:r>
              <a:rPr lang="en-US" sz="2400" dirty="0" smtClean="0"/>
              <a:t>, </a:t>
            </a:r>
            <a:r>
              <a:rPr lang="en-US" sz="2400" dirty="0" err="1" smtClean="0"/>
              <a:t>fezes</a:t>
            </a:r>
            <a:r>
              <a:rPr lang="en-US" sz="2400" dirty="0" smtClean="0"/>
              <a:t> e </a:t>
            </a:r>
            <a:r>
              <a:rPr lang="en-US" sz="2400" dirty="0" err="1" smtClean="0"/>
              <a:t>vómito</a:t>
            </a:r>
            <a:r>
              <a:rPr lang="en-US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50458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02" name="Rectangle 2"/>
          <p:cNvSpPr>
            <a:spLocks noGrp="1" noChangeArrowheads="1"/>
          </p:cNvSpPr>
          <p:nvPr>
            <p:ph type="title"/>
          </p:nvPr>
        </p:nvSpPr>
        <p:spPr>
          <a:xfrm>
            <a:off x="-104172" y="0"/>
            <a:ext cx="9340770" cy="844550"/>
          </a:xfrm>
        </p:spPr>
        <p:txBody>
          <a:bodyPr/>
          <a:lstStyle/>
          <a:p>
            <a:pPr eaLnBrk="1" hangingPunct="1">
              <a:defRPr/>
            </a:pPr>
            <a:r>
              <a:rPr lang="pt-BR" sz="3200" b="1" dirty="0">
                <a:effectLst/>
              </a:rPr>
              <a:t>Passo 7/12: </a:t>
            </a:r>
            <a:r>
              <a:rPr lang="pt-BR" sz="3200" b="1" dirty="0" err="1">
                <a:effectLst/>
              </a:rPr>
              <a:t>Desinfectar</a:t>
            </a:r>
            <a:r>
              <a:rPr lang="pt-BR" sz="3200" b="1" dirty="0">
                <a:effectLst/>
              </a:rPr>
              <a:t> o ambiente doméstico</a:t>
            </a:r>
            <a:endParaRPr lang="en-US" sz="2800" b="1" noProof="0" dirty="0" smtClean="0">
              <a:effectLst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73487" y="975061"/>
            <a:ext cx="8492721" cy="5570756"/>
          </a:xfrm>
          <a:noFill/>
        </p:spPr>
        <p:txBody>
          <a:bodyPr/>
          <a:lstStyle/>
          <a:p>
            <a:pPr marL="514350" indent="-514350" eaLnBrk="1" hangingPunct="1"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3"/>
            </a:pPr>
            <a:r>
              <a:rPr lang="en-US" sz="2800" dirty="0" err="1" smtClean="0"/>
              <a:t>Lavar</a:t>
            </a:r>
            <a:r>
              <a:rPr lang="en-US" sz="2800" dirty="0" smtClean="0"/>
              <a:t> com </a:t>
            </a:r>
            <a:r>
              <a:rPr lang="en-US" sz="2800" dirty="0" err="1"/>
              <a:t>á</a:t>
            </a:r>
            <a:r>
              <a:rPr lang="en-US" sz="2800" dirty="0" err="1" smtClean="0"/>
              <a:t>gua</a:t>
            </a:r>
            <a:r>
              <a:rPr lang="en-US" sz="2800" dirty="0" smtClean="0"/>
              <a:t> e </a:t>
            </a:r>
            <a:r>
              <a:rPr lang="en-US" sz="2800" dirty="0" err="1" smtClean="0"/>
              <a:t>detergente</a:t>
            </a:r>
            <a:r>
              <a:rPr lang="en-US" sz="2800" dirty="0" smtClean="0"/>
              <a:t> </a:t>
            </a:r>
            <a:r>
              <a:rPr lang="en-US" sz="2800" dirty="0" err="1" smtClean="0"/>
              <a:t>todos</a:t>
            </a:r>
            <a:r>
              <a:rPr lang="en-US" sz="2800" dirty="0" smtClean="0"/>
              <a:t> </a:t>
            </a:r>
            <a:r>
              <a:rPr lang="en-US" sz="2800" dirty="0" err="1" smtClean="0"/>
              <a:t>os</a:t>
            </a:r>
            <a:r>
              <a:rPr lang="en-US" sz="2800" dirty="0" smtClean="0"/>
              <a:t> </a:t>
            </a:r>
            <a:r>
              <a:rPr lang="en-US" sz="2800" dirty="0" err="1" smtClean="0"/>
              <a:t>objectos</a:t>
            </a:r>
            <a:r>
              <a:rPr lang="en-US" sz="2800" dirty="0" smtClean="0"/>
              <a:t> (</a:t>
            </a:r>
            <a:r>
              <a:rPr lang="en-US" sz="2800" dirty="0" err="1" smtClean="0"/>
              <a:t>por</a:t>
            </a:r>
            <a:r>
              <a:rPr lang="en-US" sz="2800" dirty="0" smtClean="0"/>
              <a:t> ex. </a:t>
            </a:r>
            <a:r>
              <a:rPr lang="en-US" sz="2800" dirty="0" err="1"/>
              <a:t>l</a:t>
            </a:r>
            <a:r>
              <a:rPr lang="en-US" sz="2800" dirty="0" err="1" smtClean="0"/>
              <a:t>ouça</a:t>
            </a:r>
            <a:r>
              <a:rPr lang="en-US" sz="2800" dirty="0" smtClean="0"/>
              <a:t>,…) </a:t>
            </a:r>
            <a:r>
              <a:rPr lang="en-US" sz="2800" dirty="0" err="1" smtClean="0"/>
              <a:t>possivelmente</a:t>
            </a:r>
            <a:r>
              <a:rPr lang="en-US" sz="2800" dirty="0" smtClean="0"/>
              <a:t> </a:t>
            </a:r>
            <a:r>
              <a:rPr lang="en-US" sz="2800" dirty="0" err="1" smtClean="0"/>
              <a:t>contaminados</a:t>
            </a:r>
            <a:r>
              <a:rPr lang="en-US" sz="2800" dirty="0" smtClean="0"/>
              <a:t> </a:t>
            </a:r>
            <a:r>
              <a:rPr lang="en-US" sz="2800" dirty="0" err="1" smtClean="0"/>
              <a:t>pelo</a:t>
            </a:r>
            <a:r>
              <a:rPr lang="en-US" sz="2800" dirty="0" smtClean="0"/>
              <a:t> </a:t>
            </a:r>
            <a:r>
              <a:rPr lang="en-US" sz="2800" dirty="0" err="1" smtClean="0"/>
              <a:t>doente</a:t>
            </a:r>
            <a:r>
              <a:rPr lang="en-US" sz="2800" dirty="0" smtClean="0"/>
              <a:t> </a:t>
            </a:r>
            <a:r>
              <a:rPr lang="en-US" sz="2800" dirty="0" err="1" smtClean="0"/>
              <a:t>falecido</a:t>
            </a:r>
            <a:r>
              <a:rPr lang="en-US" sz="2800" dirty="0" smtClean="0"/>
              <a:t>; e </a:t>
            </a:r>
            <a:r>
              <a:rPr lang="en-US" sz="2800" dirty="0" err="1" smtClean="0"/>
              <a:t>depois</a:t>
            </a:r>
            <a:r>
              <a:rPr lang="en-US" sz="2800" dirty="0" smtClean="0"/>
              <a:t> </a:t>
            </a:r>
            <a:r>
              <a:rPr lang="en-US" sz="2800" dirty="0" err="1" smtClean="0"/>
              <a:t>desinfectar</a:t>
            </a:r>
            <a:r>
              <a:rPr lang="en-US" sz="2800" dirty="0" smtClean="0"/>
              <a:t> com </a:t>
            </a:r>
            <a:r>
              <a:rPr lang="en-US" sz="2800" dirty="0" err="1" smtClean="0"/>
              <a:t>uma</a:t>
            </a:r>
            <a:r>
              <a:rPr lang="en-US" sz="2800" dirty="0" smtClean="0"/>
              <a:t> </a:t>
            </a:r>
            <a:r>
              <a:rPr lang="en-US" sz="2800" dirty="0" err="1" smtClean="0"/>
              <a:t>solução</a:t>
            </a:r>
            <a:r>
              <a:rPr lang="en-US" sz="2800" dirty="0" smtClean="0"/>
              <a:t> de </a:t>
            </a:r>
            <a:r>
              <a:rPr lang="en-US" sz="2800" dirty="0" err="1" smtClean="0"/>
              <a:t>cloro</a:t>
            </a:r>
            <a:r>
              <a:rPr lang="en-US" sz="2800" dirty="0" smtClean="0"/>
              <a:t> a 0,5%</a:t>
            </a:r>
            <a:endParaRPr lang="en-US" sz="2800" dirty="0"/>
          </a:p>
          <a:p>
            <a:pPr marL="514350" indent="-514350" eaLnBrk="1" hangingPunct="1"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3"/>
            </a:pPr>
            <a:r>
              <a:rPr lang="en-US" sz="2800" dirty="0" err="1" smtClean="0"/>
              <a:t>Recolher</a:t>
            </a:r>
            <a:r>
              <a:rPr lang="en-US" sz="2800" dirty="0" smtClean="0"/>
              <a:t>, </a:t>
            </a:r>
            <a:r>
              <a:rPr lang="en-US" sz="2800" dirty="0" err="1" smtClean="0"/>
              <a:t>num</a:t>
            </a:r>
            <a:r>
              <a:rPr lang="en-US" sz="2800" dirty="0" smtClean="0"/>
              <a:t> </a:t>
            </a:r>
            <a:r>
              <a:rPr lang="en-US" sz="2800" dirty="0" err="1" smtClean="0"/>
              <a:t>saco</a:t>
            </a:r>
            <a:r>
              <a:rPr lang="en-US" sz="2800" dirty="0" smtClean="0"/>
              <a:t> de </a:t>
            </a:r>
            <a:r>
              <a:rPr lang="en-US" sz="2800" dirty="0" err="1" smtClean="0"/>
              <a:t>plástico</a:t>
            </a:r>
            <a:r>
              <a:rPr lang="en-US" sz="2800" dirty="0" smtClean="0"/>
              <a:t>, </a:t>
            </a:r>
            <a:r>
              <a:rPr lang="en-US" sz="2800" dirty="0" err="1" smtClean="0"/>
              <a:t>os</a:t>
            </a:r>
            <a:r>
              <a:rPr lang="en-US" sz="2800" dirty="0" smtClean="0"/>
              <a:t> </a:t>
            </a:r>
            <a:r>
              <a:rPr lang="en-US" sz="2800" dirty="0" err="1" smtClean="0"/>
              <a:t>lençóis</a:t>
            </a:r>
            <a:r>
              <a:rPr lang="en-US" sz="2800" dirty="0" smtClean="0"/>
              <a:t>, as </a:t>
            </a:r>
            <a:r>
              <a:rPr lang="en-US" sz="2800" dirty="0" err="1" smtClean="0"/>
              <a:t>roupas</a:t>
            </a:r>
            <a:r>
              <a:rPr lang="en-US" sz="2800" dirty="0" smtClean="0"/>
              <a:t> e </a:t>
            </a:r>
            <a:r>
              <a:rPr lang="en-US" sz="2800" dirty="0" err="1" smtClean="0"/>
              <a:t>os</a:t>
            </a:r>
            <a:r>
              <a:rPr lang="en-US" sz="2800" dirty="0" smtClean="0"/>
              <a:t> </a:t>
            </a:r>
            <a:r>
              <a:rPr lang="en-US" sz="2800" dirty="0" err="1" smtClean="0"/>
              <a:t>objectos</a:t>
            </a:r>
            <a:r>
              <a:rPr lang="en-US" sz="2800" dirty="0" smtClean="0"/>
              <a:t> do </a:t>
            </a:r>
            <a:r>
              <a:rPr lang="en-US" sz="2800" dirty="0" err="1" smtClean="0"/>
              <a:t>falecido</a:t>
            </a:r>
            <a:r>
              <a:rPr lang="en-US" sz="2800" dirty="0" smtClean="0"/>
              <a:t>, se </a:t>
            </a:r>
            <a:r>
              <a:rPr lang="en-US" sz="2800" dirty="0" err="1" smtClean="0"/>
              <a:t>houver</a:t>
            </a:r>
            <a:r>
              <a:rPr lang="en-US" sz="2800" dirty="0" smtClean="0"/>
              <a:t> </a:t>
            </a:r>
            <a:r>
              <a:rPr lang="en-US" sz="2800" dirty="0" err="1" smtClean="0"/>
              <a:t>algum</a:t>
            </a:r>
            <a:r>
              <a:rPr lang="en-US" sz="2800" dirty="0" smtClean="0"/>
              <a:t>, </a:t>
            </a:r>
            <a:r>
              <a:rPr lang="en-US" sz="2800" dirty="0" err="1" smtClean="0"/>
              <a:t>que</a:t>
            </a:r>
            <a:r>
              <a:rPr lang="en-US" sz="2800" dirty="0" smtClean="0"/>
              <a:t> </a:t>
            </a:r>
            <a:r>
              <a:rPr lang="en-US" sz="2800" dirty="0" err="1" smtClean="0"/>
              <a:t>não</a:t>
            </a:r>
            <a:r>
              <a:rPr lang="en-US" sz="2800" dirty="0" smtClean="0"/>
              <a:t> </a:t>
            </a:r>
            <a:r>
              <a:rPr lang="en-US" sz="2800" dirty="0" err="1" smtClean="0"/>
              <a:t>tenham</a:t>
            </a:r>
            <a:r>
              <a:rPr lang="en-US" sz="2800" dirty="0" smtClean="0"/>
              <a:t> </a:t>
            </a:r>
            <a:r>
              <a:rPr lang="en-US" sz="2800" dirty="0" err="1" smtClean="0"/>
              <a:t>sido</a:t>
            </a:r>
            <a:r>
              <a:rPr lang="en-US" sz="2800" dirty="0" smtClean="0"/>
              <a:t> </a:t>
            </a:r>
            <a:r>
              <a:rPr lang="en-US" sz="2800" dirty="0" err="1" smtClean="0"/>
              <a:t>colocados</a:t>
            </a:r>
            <a:r>
              <a:rPr lang="en-US" sz="2800" dirty="0" smtClean="0"/>
              <a:t> </a:t>
            </a:r>
            <a:r>
              <a:rPr lang="en-US" sz="2800" dirty="0" err="1" smtClean="0"/>
              <a:t>dentro</a:t>
            </a:r>
            <a:r>
              <a:rPr lang="en-US" sz="2800" dirty="0" smtClean="0"/>
              <a:t> do </a:t>
            </a:r>
            <a:r>
              <a:rPr lang="en-US" sz="2800" dirty="0" err="1" smtClean="0"/>
              <a:t>caixão</a:t>
            </a:r>
            <a:r>
              <a:rPr lang="en-US" sz="2800" dirty="0" smtClean="0"/>
              <a:t> e </a:t>
            </a:r>
            <a:r>
              <a:rPr lang="en-US" sz="2800" dirty="0" err="1" smtClean="0"/>
              <a:t>que</a:t>
            </a:r>
            <a:r>
              <a:rPr lang="en-US" sz="2800" dirty="0" smtClean="0"/>
              <a:t> </a:t>
            </a:r>
            <a:r>
              <a:rPr lang="en-US" sz="2800" dirty="0" err="1" smtClean="0"/>
              <a:t>devam</a:t>
            </a:r>
            <a:r>
              <a:rPr lang="en-US" sz="2800" dirty="0" smtClean="0"/>
              <a:t> </a:t>
            </a:r>
            <a:r>
              <a:rPr lang="en-US" sz="2800" dirty="0" err="1" smtClean="0"/>
              <a:t>ser</a:t>
            </a:r>
            <a:r>
              <a:rPr lang="en-US" sz="2800" dirty="0" smtClean="0"/>
              <a:t> </a:t>
            </a:r>
            <a:r>
              <a:rPr lang="en-US" sz="2800" dirty="0" err="1" smtClean="0"/>
              <a:t>enterrados</a:t>
            </a:r>
            <a:r>
              <a:rPr lang="en-US" sz="2800" dirty="0" smtClean="0"/>
              <a:t> </a:t>
            </a:r>
            <a:r>
              <a:rPr lang="en-US" sz="2800" dirty="0" err="1" smtClean="0"/>
              <a:t>juntamente</a:t>
            </a:r>
            <a:r>
              <a:rPr lang="en-US" sz="2800" dirty="0" smtClean="0"/>
              <a:t> com o </a:t>
            </a:r>
            <a:r>
              <a:rPr lang="en-US" sz="2800" dirty="0" err="1" smtClean="0"/>
              <a:t>este</a:t>
            </a:r>
            <a:r>
              <a:rPr lang="en-US" sz="2800" dirty="0" smtClean="0"/>
              <a:t>. </a:t>
            </a:r>
            <a:r>
              <a:rPr lang="en-US" sz="2800" dirty="0" err="1" smtClean="0"/>
              <a:t>Assegure</a:t>
            </a:r>
            <a:r>
              <a:rPr lang="en-US" sz="2800" dirty="0" smtClean="0"/>
              <a:t>-se de </a:t>
            </a:r>
            <a:r>
              <a:rPr lang="en-US" sz="2800" dirty="0" err="1" smtClean="0"/>
              <a:t>que</a:t>
            </a:r>
            <a:r>
              <a:rPr lang="en-US" sz="2800" dirty="0" smtClean="0"/>
              <a:t> o </a:t>
            </a:r>
            <a:r>
              <a:rPr lang="en-US" sz="2800" dirty="0" err="1" smtClean="0"/>
              <a:t>saco</a:t>
            </a:r>
            <a:r>
              <a:rPr lang="en-US" sz="2800" dirty="0" smtClean="0"/>
              <a:t> </a:t>
            </a:r>
            <a:r>
              <a:rPr lang="en-US" sz="2800" dirty="0" err="1" smtClean="0"/>
              <a:t>esteja</a:t>
            </a:r>
            <a:r>
              <a:rPr lang="en-US" sz="2800" dirty="0" smtClean="0"/>
              <a:t> </a:t>
            </a:r>
            <a:r>
              <a:rPr lang="en-US" sz="2800" dirty="0" err="1" smtClean="0"/>
              <a:t>bem</a:t>
            </a:r>
            <a:r>
              <a:rPr lang="en-US" sz="2800" dirty="0" smtClean="0"/>
              <a:t> </a:t>
            </a:r>
            <a:r>
              <a:rPr lang="en-US" sz="2800" dirty="0" err="1" smtClean="0"/>
              <a:t>fechado</a:t>
            </a:r>
            <a:r>
              <a:rPr lang="en-US" sz="2800" dirty="0" smtClean="0"/>
              <a:t> e </a:t>
            </a:r>
            <a:r>
              <a:rPr lang="en-US" sz="2800" dirty="0" err="1" smtClean="0"/>
              <a:t>desinfectado</a:t>
            </a:r>
            <a:r>
              <a:rPr lang="en-US" sz="2800" dirty="0" smtClean="0"/>
              <a:t>.</a:t>
            </a:r>
            <a:endParaRPr lang="en-US" sz="2800" dirty="0"/>
          </a:p>
          <a:p>
            <a:pPr marL="514350" indent="-514350" eaLnBrk="1" hangingPunct="1"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3"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895321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02" name="Rectangle 2"/>
          <p:cNvSpPr>
            <a:spLocks noGrp="1" noChangeArrowheads="1"/>
          </p:cNvSpPr>
          <p:nvPr>
            <p:ph type="title"/>
          </p:nvPr>
        </p:nvSpPr>
        <p:spPr>
          <a:xfrm>
            <a:off x="-115747" y="0"/>
            <a:ext cx="9259747" cy="844550"/>
          </a:xfrm>
        </p:spPr>
        <p:txBody>
          <a:bodyPr/>
          <a:lstStyle/>
          <a:p>
            <a:pPr eaLnBrk="1" hangingPunct="1">
              <a:defRPr/>
            </a:pPr>
            <a:r>
              <a:rPr lang="pt-BR" sz="3200" b="1" dirty="0">
                <a:effectLst/>
              </a:rPr>
              <a:t>Passo 7/12: </a:t>
            </a:r>
            <a:r>
              <a:rPr lang="pt-BR" sz="3200" b="1" dirty="0" err="1">
                <a:effectLst/>
              </a:rPr>
              <a:t>Desinfectar</a:t>
            </a:r>
            <a:r>
              <a:rPr lang="pt-BR" sz="3200" b="1" dirty="0">
                <a:effectLst/>
              </a:rPr>
              <a:t> o ambiente doméstico</a:t>
            </a:r>
            <a:endParaRPr lang="en-US" sz="2800" b="1" noProof="0" dirty="0" smtClean="0">
              <a:effectLst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73487" y="975061"/>
            <a:ext cx="8358389" cy="4278094"/>
          </a:xfrm>
          <a:noFill/>
        </p:spPr>
        <p:txBody>
          <a:bodyPr/>
          <a:lstStyle/>
          <a:p>
            <a:pPr marL="514350" indent="-514350" eaLnBrk="1" hangingPunct="1"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5"/>
            </a:pPr>
            <a:r>
              <a:rPr lang="en-US" sz="2800" dirty="0" err="1" smtClean="0"/>
              <a:t>Os</a:t>
            </a:r>
            <a:r>
              <a:rPr lang="en-US" sz="2800" dirty="0" smtClean="0"/>
              <a:t> </a:t>
            </a:r>
            <a:r>
              <a:rPr lang="en-US" sz="2800" dirty="0" err="1" smtClean="0"/>
              <a:t>colchões</a:t>
            </a:r>
            <a:r>
              <a:rPr lang="en-US" sz="2800" dirty="0" smtClean="0"/>
              <a:t> e as </a:t>
            </a:r>
            <a:r>
              <a:rPr lang="en-US" sz="2800" dirty="0" err="1" smtClean="0"/>
              <a:t>esteiras</a:t>
            </a:r>
            <a:r>
              <a:rPr lang="en-US" sz="2800" dirty="0" smtClean="0"/>
              <a:t> de </a:t>
            </a:r>
            <a:r>
              <a:rPr lang="en-US" sz="2800" dirty="0" err="1" smtClean="0"/>
              <a:t>palha</a:t>
            </a:r>
            <a:r>
              <a:rPr lang="en-US" sz="2800" dirty="0" smtClean="0"/>
              <a:t> </a:t>
            </a:r>
            <a:r>
              <a:rPr lang="en-US" sz="2800" dirty="0" err="1" smtClean="0"/>
              <a:t>sujas</a:t>
            </a:r>
            <a:r>
              <a:rPr lang="en-US" sz="2800" dirty="0" smtClean="0"/>
              <a:t> de </a:t>
            </a:r>
            <a:r>
              <a:rPr lang="en-US" sz="2800" dirty="0" err="1" smtClean="0"/>
              <a:t>fluidos</a:t>
            </a:r>
            <a:r>
              <a:rPr lang="en-US" sz="2800" dirty="0" smtClean="0"/>
              <a:t> </a:t>
            </a:r>
            <a:r>
              <a:rPr lang="en-US" sz="2800" dirty="0" err="1" smtClean="0"/>
              <a:t>corporais</a:t>
            </a:r>
            <a:r>
              <a:rPr lang="en-US" sz="2800" dirty="0" smtClean="0"/>
              <a:t> do </a:t>
            </a:r>
            <a:r>
              <a:rPr lang="en-US" sz="2800" dirty="0" err="1" smtClean="0"/>
              <a:t>doente</a:t>
            </a:r>
            <a:r>
              <a:rPr lang="en-US" sz="2800" dirty="0" smtClean="0"/>
              <a:t> </a:t>
            </a:r>
            <a:r>
              <a:rPr lang="en-US" sz="2800" dirty="0" err="1" smtClean="0"/>
              <a:t>falecido</a:t>
            </a:r>
            <a:r>
              <a:rPr lang="en-US" sz="2800" dirty="0" smtClean="0"/>
              <a:t> </a:t>
            </a:r>
            <a:r>
              <a:rPr lang="en-US" sz="2800" dirty="0" err="1" smtClean="0"/>
              <a:t>devem</a:t>
            </a:r>
            <a:r>
              <a:rPr lang="en-US" sz="2800" dirty="0" smtClean="0"/>
              <a:t> </a:t>
            </a:r>
            <a:r>
              <a:rPr lang="en-US" sz="2800" dirty="0" err="1" smtClean="0"/>
              <a:t>ser</a:t>
            </a:r>
            <a:r>
              <a:rPr lang="en-US" sz="2800" dirty="0" smtClean="0"/>
              <a:t> </a:t>
            </a:r>
            <a:r>
              <a:rPr lang="en-US" sz="2800" dirty="0" err="1" smtClean="0"/>
              <a:t>queimados</a:t>
            </a:r>
            <a:r>
              <a:rPr lang="en-US" sz="2800" dirty="0" smtClean="0"/>
              <a:t> a </a:t>
            </a:r>
            <a:r>
              <a:rPr lang="en-US" sz="2800" dirty="0" err="1" smtClean="0"/>
              <a:t>certa</a:t>
            </a:r>
            <a:r>
              <a:rPr lang="en-US" sz="2800" dirty="0" smtClean="0"/>
              <a:t> </a:t>
            </a:r>
            <a:r>
              <a:rPr lang="en-US" sz="2800" dirty="0" err="1" smtClean="0"/>
              <a:t>distância</a:t>
            </a:r>
            <a:r>
              <a:rPr lang="en-US" sz="2800" dirty="0" smtClean="0"/>
              <a:t> da casa. </a:t>
            </a:r>
            <a:r>
              <a:rPr lang="en-US" sz="2800" dirty="0" err="1" smtClean="0"/>
              <a:t>Assegure</a:t>
            </a:r>
            <a:r>
              <a:rPr lang="en-US" sz="2800" dirty="0" smtClean="0"/>
              <a:t>-se </a:t>
            </a:r>
            <a:r>
              <a:rPr lang="en-US" sz="2800" dirty="0" err="1" smtClean="0"/>
              <a:t>que</a:t>
            </a:r>
            <a:r>
              <a:rPr lang="en-US" sz="2800" dirty="0" smtClean="0"/>
              <a:t> a </a:t>
            </a:r>
            <a:r>
              <a:rPr lang="en-US" sz="2800" dirty="0" err="1" smtClean="0"/>
              <a:t>família</a:t>
            </a:r>
            <a:r>
              <a:rPr lang="en-US" sz="2800" dirty="0" smtClean="0"/>
              <a:t> </a:t>
            </a:r>
            <a:r>
              <a:rPr lang="en-US" sz="2800" dirty="0" err="1" smtClean="0"/>
              <a:t>tenha</a:t>
            </a:r>
            <a:r>
              <a:rPr lang="en-US" sz="2800" dirty="0" smtClean="0"/>
              <a:t> dado a </a:t>
            </a:r>
            <a:r>
              <a:rPr lang="en-US" sz="2800" dirty="0" err="1" smtClean="0"/>
              <a:t>sua</a:t>
            </a:r>
            <a:r>
              <a:rPr lang="en-US" sz="2800" dirty="0" smtClean="0"/>
              <a:t> </a:t>
            </a:r>
            <a:r>
              <a:rPr lang="en-US" sz="2800" dirty="0" err="1" smtClean="0"/>
              <a:t>permissão</a:t>
            </a:r>
            <a:r>
              <a:rPr lang="en-US" sz="2800" dirty="0" smtClean="0"/>
              <a:t> para </a:t>
            </a:r>
            <a:r>
              <a:rPr lang="en-US" sz="2800" dirty="0" err="1" smtClean="0"/>
              <a:t>destruir</a:t>
            </a:r>
            <a:r>
              <a:rPr lang="en-US" sz="2800" dirty="0" smtClean="0"/>
              <a:t> </a:t>
            </a:r>
            <a:r>
              <a:rPr lang="en-US" sz="2800" dirty="0" err="1" smtClean="0"/>
              <a:t>os</a:t>
            </a:r>
            <a:r>
              <a:rPr lang="en-US" sz="2800" dirty="0" smtClean="0"/>
              <a:t> </a:t>
            </a:r>
            <a:r>
              <a:rPr lang="en-US" sz="2800" dirty="0" err="1" smtClean="0"/>
              <a:t>colchões</a:t>
            </a:r>
            <a:r>
              <a:rPr lang="en-US" sz="2800" dirty="0" smtClean="0"/>
              <a:t>, as </a:t>
            </a:r>
            <a:r>
              <a:rPr lang="en-US" sz="2800" dirty="0" err="1" smtClean="0"/>
              <a:t>esteiras</a:t>
            </a:r>
            <a:r>
              <a:rPr lang="en-US" sz="2800" dirty="0" smtClean="0"/>
              <a:t> de </a:t>
            </a:r>
            <a:r>
              <a:rPr lang="en-US" sz="2800" dirty="0" err="1" smtClean="0"/>
              <a:t>palha</a:t>
            </a:r>
            <a:r>
              <a:rPr lang="en-US" sz="2800" dirty="0" smtClean="0"/>
              <a:t>, etc. </a:t>
            </a:r>
          </a:p>
          <a:p>
            <a:pPr marL="514350" indent="-514350" eaLnBrk="1" hangingPunct="1"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5"/>
            </a:pPr>
            <a:r>
              <a:rPr lang="en-US" sz="2800" dirty="0" smtClean="0">
                <a:solidFill>
                  <a:schemeClr val="tx1"/>
                </a:solidFill>
              </a:rPr>
              <a:t>A </a:t>
            </a:r>
            <a:r>
              <a:rPr lang="en-US" sz="2800" dirty="0" err="1" smtClean="0">
                <a:solidFill>
                  <a:schemeClr val="tx1"/>
                </a:solidFill>
              </a:rPr>
              <a:t>equipa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smtClean="0"/>
              <a:t>tem de </a:t>
            </a:r>
            <a:r>
              <a:rPr lang="en-US" sz="2800" dirty="0" err="1" smtClean="0"/>
              <a:t>substituí</a:t>
            </a:r>
            <a:r>
              <a:rPr lang="en-US" sz="2800" dirty="0" smtClean="0"/>
              <a:t>-los </a:t>
            </a:r>
            <a:r>
              <a:rPr lang="en-US" sz="2800" dirty="0" err="1" smtClean="0"/>
              <a:t>por</a:t>
            </a:r>
            <a:r>
              <a:rPr lang="en-US" sz="2800" dirty="0" smtClean="0"/>
              <a:t> </a:t>
            </a:r>
            <a:r>
              <a:rPr lang="en-US" sz="2800" dirty="0" err="1" smtClean="0"/>
              <a:t>itens</a:t>
            </a:r>
            <a:r>
              <a:rPr lang="en-US" sz="2800" dirty="0" smtClean="0"/>
              <a:t> </a:t>
            </a:r>
            <a:r>
              <a:rPr lang="en-US" sz="2800" dirty="0" err="1" smtClean="0"/>
              <a:t>novos</a:t>
            </a:r>
            <a:r>
              <a:rPr lang="en-US" sz="2800" dirty="0" smtClean="0"/>
              <a:t>.</a:t>
            </a:r>
            <a:endParaRPr lang="en-US" sz="2800" dirty="0">
              <a:solidFill>
                <a:schemeClr val="tx1"/>
              </a:solidFill>
            </a:endParaRPr>
          </a:p>
          <a:p>
            <a:pPr marL="514350" indent="-514350" eaLnBrk="1" hangingPunct="1"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5"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917564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02" name="Rectangle 2"/>
          <p:cNvSpPr>
            <a:spLocks noGrp="1" noChangeArrowheads="1"/>
          </p:cNvSpPr>
          <p:nvPr>
            <p:ph type="title"/>
          </p:nvPr>
        </p:nvSpPr>
        <p:spPr>
          <a:xfrm>
            <a:off x="-81023" y="0"/>
            <a:ext cx="9317620" cy="844550"/>
          </a:xfrm>
        </p:spPr>
        <p:txBody>
          <a:bodyPr/>
          <a:lstStyle/>
          <a:p>
            <a:pPr eaLnBrk="1" hangingPunct="1">
              <a:defRPr/>
            </a:pPr>
            <a:r>
              <a:rPr lang="pt-BR" sz="3200" b="1" dirty="0">
                <a:effectLst/>
              </a:rPr>
              <a:t>Passo 7/12: </a:t>
            </a:r>
            <a:r>
              <a:rPr lang="pt-BR" sz="3200" b="1" dirty="0" err="1">
                <a:effectLst/>
              </a:rPr>
              <a:t>Desinfectar</a:t>
            </a:r>
            <a:r>
              <a:rPr lang="pt-BR" sz="3200" b="1" dirty="0">
                <a:effectLst/>
              </a:rPr>
              <a:t> o ambiente doméstico</a:t>
            </a:r>
            <a:endParaRPr lang="en-US" sz="2800" b="1" noProof="0" dirty="0" smtClean="0">
              <a:effectLst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28263" y="988709"/>
            <a:ext cx="8275899" cy="4893647"/>
          </a:xfrm>
          <a:noFill/>
        </p:spPr>
        <p:txBody>
          <a:bodyPr/>
          <a:lstStyle/>
          <a:p>
            <a:pPr marL="0" indent="0" eaLnBrk="1" hangingPunct="1"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sz="2800" dirty="0" err="1" smtClean="0"/>
              <a:t>Após</a:t>
            </a:r>
            <a:r>
              <a:rPr lang="en-US" sz="2800" dirty="0" smtClean="0"/>
              <a:t> </a:t>
            </a:r>
            <a:r>
              <a:rPr lang="en-US" sz="2800" dirty="0" err="1" smtClean="0"/>
              <a:t>esta</a:t>
            </a:r>
            <a:r>
              <a:rPr lang="en-US" sz="2800" dirty="0" smtClean="0"/>
              <a:t> </a:t>
            </a:r>
            <a:r>
              <a:rPr lang="en-US" sz="2800" dirty="0" err="1" smtClean="0"/>
              <a:t>operação</a:t>
            </a:r>
            <a:r>
              <a:rPr lang="en-US" sz="2800" dirty="0" smtClean="0"/>
              <a:t> e antes de </a:t>
            </a:r>
            <a:r>
              <a:rPr lang="en-US" sz="2800" dirty="0" err="1" smtClean="0"/>
              <a:t>retirar</a:t>
            </a:r>
            <a:r>
              <a:rPr lang="en-US" sz="2800" dirty="0" smtClean="0"/>
              <a:t> o </a:t>
            </a:r>
            <a:r>
              <a:rPr lang="en-US" sz="2800" dirty="0" err="1" smtClean="0"/>
              <a:t>EPI</a:t>
            </a:r>
            <a:r>
              <a:rPr lang="en-US" sz="2800" dirty="0" smtClean="0"/>
              <a:t>, </a:t>
            </a:r>
            <a:r>
              <a:rPr lang="en-US" sz="2800" dirty="0" err="1" smtClean="0"/>
              <a:t>reflicta</a:t>
            </a:r>
            <a:r>
              <a:rPr lang="en-US" sz="2800" dirty="0" smtClean="0"/>
              <a:t>: </a:t>
            </a:r>
          </a:p>
          <a:p>
            <a:pPr marL="0" indent="0" eaLnBrk="1" hangingPunct="1"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sz="2800" dirty="0" smtClean="0"/>
              <a:t>A </a:t>
            </a:r>
            <a:r>
              <a:rPr lang="en-US" sz="2800" dirty="0" err="1" smtClean="0"/>
              <a:t>equipa</a:t>
            </a:r>
            <a:r>
              <a:rPr lang="en-US" sz="2800" dirty="0" smtClean="0"/>
              <a:t> </a:t>
            </a:r>
            <a:r>
              <a:rPr lang="en-US" sz="2800" dirty="0" err="1" smtClean="0"/>
              <a:t>responsável</a:t>
            </a:r>
            <a:r>
              <a:rPr lang="en-US" sz="2800" dirty="0" smtClean="0"/>
              <a:t> </a:t>
            </a:r>
            <a:r>
              <a:rPr lang="en-US" sz="2800" dirty="0" err="1" smtClean="0"/>
              <a:t>pelo</a:t>
            </a:r>
            <a:r>
              <a:rPr lang="en-US" sz="2800" dirty="0" smtClean="0"/>
              <a:t> </a:t>
            </a:r>
            <a:r>
              <a:rPr lang="en-US" sz="2800" dirty="0" err="1" smtClean="0"/>
              <a:t>enterro</a:t>
            </a:r>
            <a:r>
              <a:rPr lang="en-US" sz="2800" dirty="0" smtClean="0"/>
              <a:t> </a:t>
            </a:r>
            <a:r>
              <a:rPr lang="en-US" sz="2800" dirty="0" err="1" smtClean="0"/>
              <a:t>desinfectou</a:t>
            </a:r>
            <a:r>
              <a:rPr lang="en-US" sz="2800" dirty="0" smtClean="0"/>
              <a:t> </a:t>
            </a:r>
            <a:r>
              <a:rPr lang="en-US" sz="2800" dirty="0" err="1" smtClean="0"/>
              <a:t>ou</a:t>
            </a:r>
            <a:r>
              <a:rPr lang="en-US" sz="2800" dirty="0" smtClean="0"/>
              <a:t> </a:t>
            </a:r>
            <a:r>
              <a:rPr lang="en-US" sz="2800" dirty="0" err="1" smtClean="0"/>
              <a:t>colocou</a:t>
            </a:r>
            <a:r>
              <a:rPr lang="en-US" sz="2800" dirty="0" smtClean="0"/>
              <a:t> </a:t>
            </a:r>
            <a:r>
              <a:rPr lang="en-US" sz="2800" dirty="0" err="1" smtClean="0"/>
              <a:t>num</a:t>
            </a:r>
            <a:r>
              <a:rPr lang="en-US" sz="2800" dirty="0" smtClean="0"/>
              <a:t> </a:t>
            </a:r>
            <a:r>
              <a:rPr lang="en-US" sz="2800" dirty="0" err="1" smtClean="0"/>
              <a:t>saco</a:t>
            </a:r>
            <a:r>
              <a:rPr lang="en-US" sz="2800" dirty="0" smtClean="0"/>
              <a:t> </a:t>
            </a:r>
            <a:r>
              <a:rPr lang="en-US" sz="2800" dirty="0" err="1" smtClean="0"/>
              <a:t>desinfectado</a:t>
            </a:r>
            <a:r>
              <a:rPr lang="en-US" sz="2800" dirty="0" smtClean="0"/>
              <a:t> </a:t>
            </a:r>
            <a:r>
              <a:rPr lang="en-US" sz="2800" dirty="0" err="1" smtClean="0"/>
              <a:t>todos</a:t>
            </a:r>
            <a:r>
              <a:rPr lang="en-US" sz="2800" dirty="0" smtClean="0"/>
              <a:t> </a:t>
            </a:r>
            <a:r>
              <a:rPr lang="en-US" sz="2800" dirty="0" err="1" smtClean="0"/>
              <a:t>os</a:t>
            </a:r>
            <a:r>
              <a:rPr lang="en-US" sz="2800" dirty="0" smtClean="0"/>
              <a:t> </a:t>
            </a:r>
            <a:r>
              <a:rPr lang="en-US" sz="2800" dirty="0" err="1" smtClean="0"/>
              <a:t>pertences</a:t>
            </a:r>
            <a:r>
              <a:rPr lang="en-US" sz="2800" dirty="0" smtClean="0"/>
              <a:t> do </a:t>
            </a:r>
            <a:r>
              <a:rPr lang="en-US" sz="2800" dirty="0" err="1" smtClean="0"/>
              <a:t>doente</a:t>
            </a:r>
            <a:r>
              <a:rPr lang="en-US" sz="2800" dirty="0" smtClean="0"/>
              <a:t> </a:t>
            </a:r>
            <a:r>
              <a:rPr lang="en-US" sz="2800" dirty="0" err="1" smtClean="0"/>
              <a:t>falecido</a:t>
            </a:r>
            <a:r>
              <a:rPr lang="en-US" sz="2800" dirty="0" smtClean="0"/>
              <a:t>? </a:t>
            </a:r>
          </a:p>
          <a:p>
            <a:pPr marL="0" indent="0" eaLnBrk="1" hangingPunct="1"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sz="2800" dirty="0" smtClean="0"/>
              <a:t>A </a:t>
            </a:r>
            <a:r>
              <a:rPr lang="en-US" sz="2800" dirty="0" err="1" smtClean="0"/>
              <a:t>equipa</a:t>
            </a:r>
            <a:r>
              <a:rPr lang="en-US" sz="2800" dirty="0" smtClean="0"/>
              <a:t> </a:t>
            </a:r>
            <a:r>
              <a:rPr lang="en-US" sz="2800" dirty="0" err="1" smtClean="0"/>
              <a:t>responsável</a:t>
            </a:r>
            <a:r>
              <a:rPr lang="en-US" sz="2800" dirty="0" smtClean="0"/>
              <a:t> </a:t>
            </a:r>
            <a:r>
              <a:rPr lang="en-US" sz="2800" dirty="0" err="1" smtClean="0"/>
              <a:t>pelo</a:t>
            </a:r>
            <a:r>
              <a:rPr lang="en-US" sz="2800" dirty="0" smtClean="0"/>
              <a:t> </a:t>
            </a:r>
            <a:r>
              <a:rPr lang="en-US" sz="2800" dirty="0" err="1" smtClean="0"/>
              <a:t>enterro</a:t>
            </a:r>
            <a:r>
              <a:rPr lang="en-US" sz="2800" dirty="0" smtClean="0"/>
              <a:t> </a:t>
            </a:r>
            <a:r>
              <a:rPr lang="en-US" sz="2800" dirty="0" err="1" smtClean="0"/>
              <a:t>queimou</a:t>
            </a:r>
            <a:r>
              <a:rPr lang="en-US" sz="2800" dirty="0" smtClean="0"/>
              <a:t> </a:t>
            </a:r>
            <a:r>
              <a:rPr lang="en-US" sz="2800" dirty="0" err="1" smtClean="0"/>
              <a:t>os</a:t>
            </a:r>
            <a:r>
              <a:rPr lang="en-US" sz="2800" dirty="0" smtClean="0"/>
              <a:t> </a:t>
            </a:r>
            <a:r>
              <a:rPr lang="en-US" sz="2800" dirty="0" err="1" smtClean="0"/>
              <a:t>colchões</a:t>
            </a:r>
            <a:r>
              <a:rPr lang="en-US" sz="2800" dirty="0" smtClean="0"/>
              <a:t>? E </a:t>
            </a:r>
            <a:r>
              <a:rPr lang="en-US" sz="2800" dirty="0" err="1" smtClean="0"/>
              <a:t>substituiu-os</a:t>
            </a:r>
            <a:r>
              <a:rPr lang="en-US" sz="2800" dirty="0" smtClean="0"/>
              <a:t>? </a:t>
            </a:r>
          </a:p>
          <a:p>
            <a:pPr marL="0" indent="0" eaLnBrk="1" hangingPunct="1"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sz="2800" dirty="0" smtClean="0">
                <a:solidFill>
                  <a:schemeClr val="tx1"/>
                </a:solidFill>
              </a:rPr>
              <a:t>No </a:t>
            </a:r>
            <a:r>
              <a:rPr lang="en-US" sz="2800" dirty="0" err="1" smtClean="0">
                <a:solidFill>
                  <a:schemeClr val="tx1"/>
                </a:solidFill>
              </a:rPr>
              <a:t>fim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deste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passo</a:t>
            </a:r>
            <a:r>
              <a:rPr lang="en-US" sz="2800" dirty="0" smtClean="0">
                <a:solidFill>
                  <a:schemeClr val="tx1"/>
                </a:solidFill>
              </a:rPr>
              <a:t>, </a:t>
            </a:r>
            <a:r>
              <a:rPr lang="en-US" sz="2800" dirty="0" err="1" smtClean="0">
                <a:solidFill>
                  <a:schemeClr val="tx1"/>
                </a:solidFill>
              </a:rPr>
              <a:t>todos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os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locais</a:t>
            </a:r>
            <a:r>
              <a:rPr lang="en-US" sz="2800" dirty="0" smtClean="0">
                <a:solidFill>
                  <a:schemeClr val="tx1"/>
                </a:solidFill>
              </a:rPr>
              <a:t> da </a:t>
            </a:r>
            <a:r>
              <a:rPr lang="en-US" sz="2800" dirty="0" smtClean="0"/>
              <a:t>casa </a:t>
            </a:r>
            <a:r>
              <a:rPr lang="en-US" sz="2800" dirty="0" err="1" smtClean="0"/>
              <a:t>devem</a:t>
            </a:r>
            <a:r>
              <a:rPr lang="en-US" sz="2800" dirty="0" smtClean="0"/>
              <a:t> </a:t>
            </a:r>
            <a:r>
              <a:rPr lang="en-US" sz="2800" dirty="0" err="1" smtClean="0"/>
              <a:t>estar</a:t>
            </a:r>
            <a:r>
              <a:rPr lang="en-US" sz="2800" dirty="0" smtClean="0"/>
              <a:t> </a:t>
            </a:r>
            <a:r>
              <a:rPr lang="en-US" sz="2800" dirty="0" err="1" smtClean="0"/>
              <a:t>desinfectados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9859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0" y="-26988"/>
            <a:ext cx="9144000" cy="6858001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 anchor="ctr"/>
          <a:lstStyle/>
          <a:p>
            <a:pPr algn="ctr"/>
            <a:endParaRPr lang="en-GB" sz="2000" dirty="0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277792" y="370391"/>
            <a:ext cx="8646289" cy="5656922"/>
          </a:xfrm>
          <a:prstGeom prst="rect">
            <a:avLst/>
          </a:prstGeom>
          <a:ln/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/>
          <a:p>
            <a:pPr algn="ctr" eaLnBrk="1" hangingPunct="1">
              <a:lnSpc>
                <a:spcPct val="95000"/>
              </a:lnSpc>
              <a:defRPr/>
            </a:pPr>
            <a:r>
              <a:rPr lang="pt-BR" sz="4400" dirty="0">
                <a:latin typeface="+mj-lt"/>
              </a:rPr>
              <a:t>2.ª parte do curso</a:t>
            </a:r>
          </a:p>
          <a:p>
            <a:pPr algn="ctr" eaLnBrk="1" hangingPunct="1">
              <a:lnSpc>
                <a:spcPct val="95000"/>
              </a:lnSpc>
              <a:defRPr/>
            </a:pPr>
            <a:r>
              <a:rPr lang="pt-BR" sz="4400" dirty="0" smtClean="0">
                <a:latin typeface="+mj-lt"/>
              </a:rPr>
              <a:t>Passos </a:t>
            </a:r>
            <a:r>
              <a:rPr lang="pt-BR" sz="4400" dirty="0">
                <a:latin typeface="+mj-lt"/>
              </a:rPr>
              <a:t>5 a 7</a:t>
            </a:r>
          </a:p>
          <a:p>
            <a:pPr algn="ctr" eaLnBrk="1" hangingPunct="1">
              <a:lnSpc>
                <a:spcPct val="95000"/>
              </a:lnSpc>
              <a:defRPr/>
            </a:pPr>
            <a:endParaRPr lang="pt-BR" sz="4400" dirty="0">
              <a:latin typeface="+mj-lt"/>
            </a:endParaRPr>
          </a:p>
          <a:p>
            <a:pPr algn="ctr" eaLnBrk="1" hangingPunct="1">
              <a:lnSpc>
                <a:spcPct val="95000"/>
              </a:lnSpc>
              <a:defRPr/>
            </a:pPr>
            <a:r>
              <a:rPr lang="pt-BR" sz="4400" dirty="0">
                <a:latin typeface="+mj-lt"/>
              </a:rPr>
              <a:t>Como realizar, de forma segura, o enterro de doentes que faleceram devido a doença confirmada ou suspeita por vírus </a:t>
            </a:r>
            <a:r>
              <a:rPr lang="pt-BR" sz="4400" dirty="0" err="1">
                <a:latin typeface="+mj-lt"/>
              </a:rPr>
              <a:t>Marburgo</a:t>
            </a:r>
            <a:r>
              <a:rPr lang="pt-BR" sz="4400" dirty="0">
                <a:latin typeface="+mj-lt"/>
              </a:rPr>
              <a:t> ou </a:t>
            </a:r>
            <a:r>
              <a:rPr lang="pt-BR" sz="4400" dirty="0" err="1">
                <a:latin typeface="+mj-lt"/>
              </a:rPr>
              <a:t>Ébola</a:t>
            </a:r>
            <a:r>
              <a:rPr lang="pt-BR" sz="4400" dirty="0">
                <a:latin typeface="+mj-lt"/>
              </a:rPr>
              <a:t>: </a:t>
            </a:r>
            <a:r>
              <a:rPr lang="pt-BR" sz="4400" dirty="0" err="1">
                <a:latin typeface="+mj-lt"/>
              </a:rPr>
              <a:t>acções</a:t>
            </a:r>
            <a:r>
              <a:rPr lang="pt-BR" sz="4400" dirty="0">
                <a:latin typeface="+mj-lt"/>
              </a:rPr>
              <a:t> de proximidade.</a:t>
            </a:r>
          </a:p>
        </p:txBody>
      </p:sp>
    </p:spTree>
    <p:extLst>
      <p:ext uri="{BB962C8B-B14F-4D97-AF65-F5344CB8AC3E}">
        <p14:creationId xmlns:p14="http://schemas.microsoft.com/office/powerpoint/2010/main" val="2373346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0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844550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 b="1" dirty="0">
                <a:effectLst/>
              </a:rPr>
              <a:t> </a:t>
            </a:r>
            <a:r>
              <a:rPr lang="pt-BR" sz="2600" b="1" dirty="0">
                <a:effectLst/>
              </a:rPr>
              <a:t>O enterro seguro dos doentes com </a:t>
            </a:r>
            <a:r>
              <a:rPr lang="pt-BR" sz="2600" b="1" dirty="0" err="1">
                <a:effectLst/>
              </a:rPr>
              <a:t>Ébola</a:t>
            </a:r>
            <a:r>
              <a:rPr lang="pt-BR" sz="2600" b="1" dirty="0">
                <a:effectLst/>
              </a:rPr>
              <a:t> em 12 passos</a:t>
            </a:r>
            <a:endParaRPr lang="en-US" sz="2600" b="1" noProof="0" dirty="0" smtClean="0">
              <a:effectLst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73487" y="906821"/>
            <a:ext cx="8593092" cy="4862870"/>
          </a:xfrm>
          <a:noFill/>
        </p:spPr>
        <p:txBody>
          <a:bodyPr/>
          <a:lstStyle/>
          <a:p>
            <a:pPr eaLnBrk="1" hangingPunct="1">
              <a:spcBef>
                <a:spcPts val="600"/>
              </a:spcBef>
              <a:spcAft>
                <a:spcPts val="600"/>
              </a:spcAft>
            </a:pPr>
            <a:r>
              <a:rPr lang="pt-BR" sz="2000" dirty="0"/>
              <a:t>A OMS desenvolveu um protocolo de informação sobre a gestão segura dos cadáveres e o enterro seguro de doentes que faleceram devido a doença confirmada ou suspeita por vírus </a:t>
            </a:r>
            <a:r>
              <a:rPr lang="pt-BR" sz="2000" dirty="0" err="1"/>
              <a:t>Ébola</a:t>
            </a:r>
            <a:r>
              <a:rPr lang="pt-BR" sz="2000" dirty="0"/>
              <a:t>.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</a:pPr>
            <a:r>
              <a:rPr lang="pt-BR" sz="2000" dirty="0"/>
              <a:t>Foram identificados doze (12) passos que descrevem as diferentes fases pelas quais as equipas de Gestão de Cadáveres (</a:t>
            </a:r>
            <a:r>
              <a:rPr lang="pt-BR" sz="2000" dirty="0" err="1"/>
              <a:t>GC</a:t>
            </a:r>
            <a:r>
              <a:rPr lang="pt-BR" sz="2000" dirty="0"/>
              <a:t>) têm de passar para garantir enterros seguros. 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</a:pPr>
            <a:r>
              <a:rPr lang="pt-BR" sz="2000" dirty="0"/>
              <a:t>Esses passos baseiam-se em experiências testadas no terreno. 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</a:pPr>
            <a:r>
              <a:rPr lang="pt-BR" sz="2000" dirty="0" smtClean="0"/>
              <a:t>Deve restringir-se </a:t>
            </a:r>
            <a:r>
              <a:rPr lang="pt-BR" sz="2000" dirty="0"/>
              <a:t>ao mínimo possível o manuseamento dos restos mortais humanos. 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</a:pPr>
            <a:r>
              <a:rPr lang="pt-BR" sz="2000" dirty="0"/>
              <a:t>Ter sempre em consideração os aspectos culturais e religiosos. 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</a:pPr>
            <a:r>
              <a:rPr lang="pt-BR" sz="2000" dirty="0"/>
              <a:t>Apenas pessoal formado deve manusear restos mortais durante o surto.</a:t>
            </a:r>
          </a:p>
        </p:txBody>
      </p:sp>
    </p:spTree>
    <p:extLst>
      <p:ext uri="{BB962C8B-B14F-4D97-AF65-F5344CB8AC3E}">
        <p14:creationId xmlns:p14="http://schemas.microsoft.com/office/powerpoint/2010/main" val="2076602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0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844550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 b="1" dirty="0">
                <a:effectLst/>
              </a:rPr>
              <a:t> </a:t>
            </a:r>
            <a:r>
              <a:rPr lang="pt-BR" sz="2600" b="1" dirty="0">
                <a:effectLst/>
              </a:rPr>
              <a:t>O enterro seguro dos doentes com </a:t>
            </a:r>
            <a:r>
              <a:rPr lang="pt-BR" sz="2600" b="1" dirty="0" err="1">
                <a:effectLst/>
              </a:rPr>
              <a:t>Ébola</a:t>
            </a:r>
            <a:r>
              <a:rPr lang="pt-BR" sz="2600" b="1" dirty="0">
                <a:effectLst/>
              </a:rPr>
              <a:t> em 12 passos</a:t>
            </a:r>
            <a:endParaRPr lang="en-US" sz="2600" b="1" noProof="0" dirty="0" smtClean="0">
              <a:effectLst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6770" y="906821"/>
            <a:ext cx="8831483" cy="5301451"/>
          </a:xfrm>
          <a:noFill/>
        </p:spPr>
        <p:txBody>
          <a:bodyPr/>
          <a:lstStyle/>
          <a:p>
            <a:pPr marL="514350" indent="-514350" eaLnBrk="1" hangingPunct="1">
              <a:spcBef>
                <a:spcPts val="6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pt-BR" sz="1600" dirty="0"/>
              <a:t>Passo 1: Antes da partida: composição da equipa e preparação dos </a:t>
            </a:r>
            <a:r>
              <a:rPr lang="pt-BR" sz="1600" dirty="0" err="1"/>
              <a:t>desinfectantes</a:t>
            </a:r>
            <a:endParaRPr lang="pt-BR" sz="1600" dirty="0"/>
          </a:p>
          <a:p>
            <a:pPr marL="514350" indent="-514350" eaLnBrk="1" hangingPunct="1">
              <a:spcBef>
                <a:spcPts val="6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pt-BR" sz="1600" dirty="0"/>
              <a:t>Passo 2: Reunir todo o equipamento necessário </a:t>
            </a:r>
          </a:p>
          <a:p>
            <a:pPr marL="514350" indent="-514350" eaLnBrk="1" hangingPunct="1">
              <a:spcBef>
                <a:spcPts val="6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pt-BR" sz="1600" dirty="0"/>
              <a:t>Passo 3: Chegada à casa o doente falecido: preparar o enterro com a família e avaliar os riscos</a:t>
            </a:r>
          </a:p>
          <a:p>
            <a:pPr marL="514350" indent="-514350" eaLnBrk="1" hangingPunct="1">
              <a:spcBef>
                <a:spcPts val="6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pt-BR" sz="1600" dirty="0"/>
              <a:t>Passo 4: Vestir todo o Equipamento de </a:t>
            </a:r>
            <a:r>
              <a:rPr lang="pt-BR" sz="1600" dirty="0" err="1"/>
              <a:t>Protecção</a:t>
            </a:r>
            <a:r>
              <a:rPr lang="pt-BR" sz="1600" dirty="0"/>
              <a:t> Individual (</a:t>
            </a:r>
            <a:r>
              <a:rPr lang="pt-BR" sz="1600" dirty="0" err="1"/>
              <a:t>EPI</a:t>
            </a:r>
            <a:r>
              <a:rPr lang="pt-BR" sz="1600" dirty="0"/>
              <a:t>) </a:t>
            </a:r>
          </a:p>
          <a:p>
            <a:pPr marL="514350" indent="-514350" eaLnBrk="1" hangingPunct="1">
              <a:spcBef>
                <a:spcPts val="6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pt-BR" sz="1600" dirty="0"/>
              <a:t>Passo 5: Colocação do corpo no saco para cadáveres</a:t>
            </a:r>
          </a:p>
          <a:p>
            <a:pPr marL="514350" indent="-514350" eaLnBrk="1" hangingPunct="1">
              <a:spcBef>
                <a:spcPts val="6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pt-BR" sz="1600" dirty="0"/>
              <a:t>Passo 6: Colocação do saco contendo o cadáver no caixão, quando </a:t>
            </a:r>
            <a:r>
              <a:rPr lang="pt-BR" sz="1600" dirty="0" smtClean="0"/>
              <a:t>apropriado </a:t>
            </a:r>
            <a:r>
              <a:rPr lang="pt-BR" sz="1600" dirty="0"/>
              <a:t>do ponto de vista cultural </a:t>
            </a:r>
          </a:p>
          <a:p>
            <a:pPr marL="514350" indent="-514350" eaLnBrk="1" hangingPunct="1">
              <a:spcBef>
                <a:spcPts val="6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pt-BR" sz="1600" dirty="0"/>
              <a:t>Passo 7: </a:t>
            </a:r>
            <a:r>
              <a:rPr lang="pt-BR" sz="1600" dirty="0" err="1"/>
              <a:t>Desinfectar</a:t>
            </a:r>
            <a:r>
              <a:rPr lang="pt-BR" sz="1600" dirty="0"/>
              <a:t> o ambiente doméstico</a:t>
            </a:r>
          </a:p>
          <a:p>
            <a:pPr marL="514350" indent="-514350" eaLnBrk="1" hangingPunct="1">
              <a:spcBef>
                <a:spcPts val="6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pt-BR" sz="1600" dirty="0"/>
              <a:t>Passo 8: Retirar o </a:t>
            </a:r>
            <a:r>
              <a:rPr lang="pt-BR" sz="1600" dirty="0" err="1"/>
              <a:t>EPI</a:t>
            </a:r>
            <a:r>
              <a:rPr lang="pt-BR" sz="1600" dirty="0"/>
              <a:t>, gerir os resíduos e </a:t>
            </a:r>
            <a:r>
              <a:rPr lang="pt-BR" sz="1600" dirty="0" err="1" smtClean="0"/>
              <a:t>desinfectar</a:t>
            </a:r>
            <a:r>
              <a:rPr lang="pt-BR" sz="1600" dirty="0" smtClean="0"/>
              <a:t> as </a:t>
            </a:r>
            <a:r>
              <a:rPr lang="pt-BR" sz="1600" dirty="0"/>
              <a:t>mãos </a:t>
            </a:r>
          </a:p>
          <a:p>
            <a:pPr marL="514350" indent="-514350" eaLnBrk="1" hangingPunct="1">
              <a:spcBef>
                <a:spcPts val="6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pt-BR" sz="1600" dirty="0"/>
              <a:t>Passo 9: Transportar o caixão ou o saco contendo o cadáver para o cemitério</a:t>
            </a:r>
          </a:p>
          <a:p>
            <a:pPr marL="514350" indent="-514350" eaLnBrk="1" hangingPunct="1">
              <a:spcBef>
                <a:spcPts val="6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pt-BR" sz="1600" dirty="0"/>
              <a:t>Passo 10: Enterro no cemitério: </a:t>
            </a:r>
            <a:r>
              <a:rPr lang="pt-BR" sz="1600" dirty="0" smtClean="0"/>
              <a:t>colocação do </a:t>
            </a:r>
            <a:r>
              <a:rPr lang="pt-BR" sz="1600" dirty="0"/>
              <a:t>caixão ou </a:t>
            </a:r>
            <a:r>
              <a:rPr lang="pt-BR" sz="1600" dirty="0" smtClean="0"/>
              <a:t>do </a:t>
            </a:r>
            <a:r>
              <a:rPr lang="pt-BR" sz="1600" dirty="0"/>
              <a:t>saco contendo o cadáver na cova</a:t>
            </a:r>
          </a:p>
          <a:p>
            <a:pPr marL="514350" indent="-514350" eaLnBrk="1" hangingPunct="1">
              <a:spcBef>
                <a:spcPts val="6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pt-BR" sz="1600" dirty="0"/>
              <a:t>Passo 11: Enterro no cemitério: </a:t>
            </a:r>
            <a:r>
              <a:rPr lang="pt-BR" sz="1600" dirty="0" smtClean="0"/>
              <a:t>envolver </a:t>
            </a:r>
            <a:r>
              <a:rPr lang="pt-BR" sz="1600" dirty="0"/>
              <a:t>a comunidade </a:t>
            </a:r>
            <a:r>
              <a:rPr lang="pt-BR" sz="1600" dirty="0" smtClean="0"/>
              <a:t>nas </a:t>
            </a:r>
            <a:r>
              <a:rPr lang="pt-BR" sz="1600" dirty="0"/>
              <a:t>orações pois </a:t>
            </a:r>
            <a:r>
              <a:rPr lang="pt-BR" sz="1600" dirty="0" smtClean="0"/>
              <a:t>ajuda </a:t>
            </a:r>
            <a:r>
              <a:rPr lang="pt-BR" sz="1600" dirty="0"/>
              <a:t>a dissipar a tensão e gera um momento de paz</a:t>
            </a:r>
          </a:p>
          <a:p>
            <a:pPr marL="514350" indent="-514350" eaLnBrk="1" hangingPunct="1">
              <a:spcBef>
                <a:spcPts val="6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pt-BR" sz="1600" dirty="0"/>
              <a:t>Passo 12: Regresso ao hospital</a:t>
            </a:r>
          </a:p>
        </p:txBody>
      </p:sp>
    </p:spTree>
    <p:extLst>
      <p:ext uri="{BB962C8B-B14F-4D97-AF65-F5344CB8AC3E}">
        <p14:creationId xmlns:p14="http://schemas.microsoft.com/office/powerpoint/2010/main" val="3901648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0" y="-26988"/>
            <a:ext cx="9144000" cy="6858001"/>
          </a:xfrm>
          <a:prstGeom prst="rect">
            <a:avLst/>
          </a:prstGeom>
          <a:noFill/>
          <a:ln/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endParaRPr lang="en-GB" sz="2000" dirty="0">
              <a:latin typeface="+mj-lt"/>
            </a:endParaRP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04172" y="800986"/>
            <a:ext cx="8947231" cy="5226326"/>
          </a:xfrm>
          <a:prstGeom prst="rect">
            <a:avLst/>
          </a:prstGeom>
          <a:ln/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/>
          <a:p>
            <a:pPr algn="ctr" eaLnBrk="1" hangingPunct="1">
              <a:lnSpc>
                <a:spcPct val="95000"/>
              </a:lnSpc>
              <a:defRPr/>
            </a:pPr>
            <a:r>
              <a:rPr lang="pt-BR" sz="4400" dirty="0" smtClean="0">
                <a:latin typeface="+mj-lt"/>
              </a:rPr>
              <a:t>3.ª </a:t>
            </a:r>
            <a:r>
              <a:rPr lang="pt-BR" sz="4400" dirty="0">
                <a:latin typeface="+mj-lt"/>
              </a:rPr>
              <a:t>parte do curso</a:t>
            </a:r>
          </a:p>
          <a:p>
            <a:pPr algn="ctr" eaLnBrk="1" hangingPunct="1">
              <a:lnSpc>
                <a:spcPct val="95000"/>
              </a:lnSpc>
              <a:defRPr/>
            </a:pPr>
            <a:r>
              <a:rPr lang="pt-BR" sz="4400" dirty="0">
                <a:latin typeface="+mj-lt"/>
              </a:rPr>
              <a:t>Passos </a:t>
            </a:r>
            <a:r>
              <a:rPr lang="pt-BR" sz="4400" dirty="0" smtClean="0">
                <a:latin typeface="+mj-lt"/>
              </a:rPr>
              <a:t>8 </a:t>
            </a:r>
            <a:r>
              <a:rPr lang="pt-BR" sz="4400" dirty="0">
                <a:latin typeface="+mj-lt"/>
              </a:rPr>
              <a:t>a </a:t>
            </a:r>
            <a:r>
              <a:rPr lang="pt-BR" sz="4400" dirty="0" smtClean="0">
                <a:latin typeface="+mj-lt"/>
              </a:rPr>
              <a:t>12</a:t>
            </a:r>
            <a:endParaRPr lang="pt-BR" sz="4400" dirty="0">
              <a:latin typeface="+mj-lt"/>
            </a:endParaRPr>
          </a:p>
          <a:p>
            <a:pPr algn="ctr" eaLnBrk="1" hangingPunct="1">
              <a:lnSpc>
                <a:spcPct val="95000"/>
              </a:lnSpc>
              <a:defRPr/>
            </a:pPr>
            <a:endParaRPr lang="pt-BR" sz="4400" dirty="0">
              <a:latin typeface="+mj-lt"/>
            </a:endParaRPr>
          </a:p>
          <a:p>
            <a:pPr algn="ctr" eaLnBrk="1" hangingPunct="1">
              <a:lnSpc>
                <a:spcPct val="95000"/>
              </a:lnSpc>
              <a:defRPr/>
            </a:pPr>
            <a:r>
              <a:rPr lang="pt-BR" sz="4400" dirty="0">
                <a:latin typeface="+mj-lt"/>
              </a:rPr>
              <a:t>Como realizar, de forma segura, o enterro de doentes que faleceram devido a doença confirmada ou suspeita por vírus </a:t>
            </a:r>
            <a:r>
              <a:rPr lang="pt-BR" sz="4400" dirty="0" err="1">
                <a:latin typeface="+mj-lt"/>
              </a:rPr>
              <a:t>Marburgo</a:t>
            </a:r>
            <a:r>
              <a:rPr lang="pt-BR" sz="4400" dirty="0">
                <a:latin typeface="+mj-lt"/>
              </a:rPr>
              <a:t> ou </a:t>
            </a:r>
            <a:r>
              <a:rPr lang="pt-BR" sz="4400" dirty="0" err="1">
                <a:latin typeface="+mj-lt"/>
              </a:rPr>
              <a:t>Ébola</a:t>
            </a:r>
            <a:r>
              <a:rPr lang="pt-BR" sz="4400" dirty="0">
                <a:latin typeface="+mj-lt"/>
              </a:rPr>
              <a:t>: </a:t>
            </a:r>
            <a:r>
              <a:rPr lang="pt-BR" sz="4400" dirty="0" err="1">
                <a:latin typeface="+mj-lt"/>
              </a:rPr>
              <a:t>acções</a:t>
            </a:r>
            <a:r>
              <a:rPr lang="pt-BR" sz="4400" dirty="0">
                <a:latin typeface="+mj-lt"/>
              </a:rPr>
              <a:t> de proximidade.</a:t>
            </a:r>
          </a:p>
        </p:txBody>
      </p:sp>
    </p:spTree>
    <p:extLst>
      <p:ext uri="{BB962C8B-B14F-4D97-AF65-F5344CB8AC3E}">
        <p14:creationId xmlns:p14="http://schemas.microsoft.com/office/powerpoint/2010/main" val="1575719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0" y="-26988"/>
            <a:ext cx="9144000" cy="6858001"/>
          </a:xfrm>
          <a:prstGeom prst="rect">
            <a:avLst/>
          </a:prstGeom>
          <a:noFill/>
          <a:ln/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endParaRPr lang="en-GB" sz="2000" dirty="0">
              <a:latin typeface="+mj-lt"/>
            </a:endParaRPr>
          </a:p>
        </p:txBody>
      </p:sp>
      <p:sp>
        <p:nvSpPr>
          <p:cNvPr id="19460" name="Line 4"/>
          <p:cNvSpPr>
            <a:spLocks noChangeShapeType="1"/>
          </p:cNvSpPr>
          <p:nvPr/>
        </p:nvSpPr>
        <p:spPr bwMode="auto">
          <a:xfrm>
            <a:off x="1019175" y="3373438"/>
            <a:ext cx="7061200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028977" y="780755"/>
            <a:ext cx="7657571" cy="2619375"/>
          </a:xfrm>
          <a:prstGeom prst="rect">
            <a:avLst/>
          </a:prstGeom>
          <a:ln/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/>
          <a:p>
            <a:pPr algn="ctr" eaLnBrk="1" hangingPunct="1">
              <a:lnSpc>
                <a:spcPct val="95000"/>
              </a:lnSpc>
              <a:defRPr/>
            </a:pPr>
            <a:r>
              <a:rPr lang="pt-BR" sz="4400" dirty="0">
                <a:latin typeface="+mj-lt"/>
              </a:rPr>
              <a:t>O enterro seguro de doentes com </a:t>
            </a:r>
            <a:r>
              <a:rPr lang="pt-BR" sz="4400" dirty="0" err="1">
                <a:latin typeface="+mj-lt"/>
              </a:rPr>
              <a:t>Ébola</a:t>
            </a:r>
            <a:r>
              <a:rPr lang="pt-BR" sz="4400" dirty="0">
                <a:latin typeface="+mj-lt"/>
              </a:rPr>
              <a:t> em 12 passos</a:t>
            </a:r>
          </a:p>
          <a:p>
            <a:pPr algn="ctr" eaLnBrk="1" hangingPunct="1">
              <a:lnSpc>
                <a:spcPct val="95000"/>
              </a:lnSpc>
              <a:defRPr/>
            </a:pPr>
            <a:endParaRPr lang="en-GB" sz="2000" dirty="0" smtClean="0">
              <a:latin typeface="+mj-lt"/>
            </a:endParaRPr>
          </a:p>
          <a:p>
            <a:pPr algn="ctr" eaLnBrk="1" hangingPunct="1">
              <a:lnSpc>
                <a:spcPct val="95000"/>
              </a:lnSpc>
              <a:defRPr/>
            </a:pPr>
            <a:r>
              <a:rPr lang="en-GB" sz="4400" dirty="0" err="1" smtClean="0">
                <a:latin typeface="+mj-lt"/>
              </a:rPr>
              <a:t>Passo</a:t>
            </a:r>
            <a:r>
              <a:rPr lang="en-GB" sz="4400" b="1" dirty="0" smtClean="0">
                <a:latin typeface="+mj-lt"/>
              </a:rPr>
              <a:t> 8</a:t>
            </a: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1028977" y="3532889"/>
            <a:ext cx="7196138" cy="2619375"/>
          </a:xfrm>
          <a:prstGeom prst="rect">
            <a:avLst/>
          </a:prstGeom>
          <a:ln/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/>
          <a:p>
            <a:pPr algn="ctr" eaLnBrk="1" hangingPunct="1">
              <a:lnSpc>
                <a:spcPct val="95000"/>
              </a:lnSpc>
            </a:pPr>
            <a:r>
              <a:rPr lang="en-US" sz="4000" dirty="0" err="1" smtClean="0">
                <a:latin typeface="+mj-lt"/>
                <a:cs typeface="Calibri" pitchFamily="34" charset="0"/>
              </a:rPr>
              <a:t>Retirar</a:t>
            </a:r>
            <a:r>
              <a:rPr lang="en-US" sz="4000" dirty="0" smtClean="0">
                <a:latin typeface="+mj-lt"/>
                <a:cs typeface="Calibri" pitchFamily="34" charset="0"/>
              </a:rPr>
              <a:t> o </a:t>
            </a:r>
            <a:r>
              <a:rPr lang="en-US" sz="4000" dirty="0" err="1" smtClean="0">
                <a:latin typeface="+mj-lt"/>
                <a:cs typeface="Calibri" pitchFamily="34" charset="0"/>
              </a:rPr>
              <a:t>EPI</a:t>
            </a:r>
            <a:r>
              <a:rPr lang="en-US" sz="4000" dirty="0" smtClean="0">
                <a:latin typeface="+mj-lt"/>
                <a:cs typeface="Calibri" pitchFamily="34" charset="0"/>
              </a:rPr>
              <a:t>, </a:t>
            </a:r>
            <a:r>
              <a:rPr lang="en-US" sz="4000" dirty="0" err="1" smtClean="0">
                <a:latin typeface="+mj-lt"/>
                <a:cs typeface="Calibri" pitchFamily="34" charset="0"/>
              </a:rPr>
              <a:t>gerir</a:t>
            </a:r>
            <a:r>
              <a:rPr lang="en-US" sz="4000" dirty="0" smtClean="0">
                <a:latin typeface="+mj-lt"/>
                <a:cs typeface="Calibri" pitchFamily="34" charset="0"/>
              </a:rPr>
              <a:t> </a:t>
            </a:r>
            <a:r>
              <a:rPr lang="en-US" sz="4000" dirty="0" err="1" smtClean="0">
                <a:latin typeface="+mj-lt"/>
                <a:cs typeface="Calibri" pitchFamily="34" charset="0"/>
              </a:rPr>
              <a:t>os</a:t>
            </a:r>
            <a:r>
              <a:rPr lang="en-US" sz="4000" dirty="0" smtClean="0">
                <a:latin typeface="+mj-lt"/>
                <a:cs typeface="Calibri" pitchFamily="34" charset="0"/>
              </a:rPr>
              <a:t> </a:t>
            </a:r>
            <a:r>
              <a:rPr lang="en-US" sz="4000" dirty="0" err="1" smtClean="0">
                <a:latin typeface="+mj-lt"/>
                <a:cs typeface="Calibri" pitchFamily="34" charset="0"/>
              </a:rPr>
              <a:t>resíduos</a:t>
            </a:r>
            <a:r>
              <a:rPr lang="en-US" sz="4000" dirty="0" smtClean="0">
                <a:latin typeface="+mj-lt"/>
                <a:cs typeface="Calibri" pitchFamily="34" charset="0"/>
              </a:rPr>
              <a:t> e </a:t>
            </a:r>
            <a:r>
              <a:rPr lang="en-US" sz="4000" dirty="0" err="1" smtClean="0">
                <a:latin typeface="+mj-lt"/>
                <a:cs typeface="Calibri" pitchFamily="34" charset="0"/>
              </a:rPr>
              <a:t>desinfectar</a:t>
            </a:r>
            <a:r>
              <a:rPr lang="en-US" sz="4000" dirty="0" smtClean="0">
                <a:latin typeface="+mj-lt"/>
                <a:cs typeface="Calibri" pitchFamily="34" charset="0"/>
              </a:rPr>
              <a:t> as </a:t>
            </a:r>
            <a:r>
              <a:rPr lang="en-US" sz="4000" dirty="0" err="1" smtClean="0">
                <a:latin typeface="+mj-lt"/>
                <a:cs typeface="Calibri" pitchFamily="34" charset="0"/>
              </a:rPr>
              <a:t>mãos</a:t>
            </a:r>
            <a:endParaRPr lang="en-US" sz="4000" dirty="0">
              <a:latin typeface="+mj-lt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2838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0" y="-26988"/>
            <a:ext cx="9144000" cy="6858001"/>
          </a:xfrm>
          <a:prstGeom prst="rect">
            <a:avLst/>
          </a:prstGeom>
          <a:ln/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endParaRPr lang="en-GB" sz="2000" dirty="0">
              <a:solidFill>
                <a:schemeClr val="tx1"/>
              </a:solidFill>
            </a:endParaRPr>
          </a:p>
        </p:txBody>
      </p:sp>
      <p:sp>
        <p:nvSpPr>
          <p:cNvPr id="19460" name="Line 4"/>
          <p:cNvSpPr>
            <a:spLocks noChangeShapeType="1"/>
          </p:cNvSpPr>
          <p:nvPr/>
        </p:nvSpPr>
        <p:spPr bwMode="auto">
          <a:xfrm>
            <a:off x="1019175" y="3373438"/>
            <a:ext cx="7061200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019175" y="519112"/>
            <a:ext cx="7657571" cy="2619375"/>
          </a:xfrm>
          <a:prstGeom prst="rect">
            <a:avLst/>
          </a:prstGeom>
          <a:ln/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/>
          <a:p>
            <a:pPr algn="ctr" eaLnBrk="1" hangingPunct="1">
              <a:lnSpc>
                <a:spcPct val="95000"/>
              </a:lnSpc>
              <a:defRPr/>
            </a:pPr>
            <a:r>
              <a:rPr lang="en-US" sz="4400" dirty="0" smtClean="0">
                <a:solidFill>
                  <a:schemeClr val="tx1"/>
                </a:solidFill>
                <a:latin typeface="Arial" charset="0"/>
              </a:rPr>
              <a:t>O </a:t>
            </a:r>
            <a:r>
              <a:rPr lang="en-US" sz="4400" dirty="0" err="1" smtClean="0">
                <a:solidFill>
                  <a:schemeClr val="tx1"/>
                </a:solidFill>
                <a:latin typeface="Arial" charset="0"/>
              </a:rPr>
              <a:t>enterro</a:t>
            </a:r>
            <a:r>
              <a:rPr lang="en-US" sz="4400" dirty="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Arial" charset="0"/>
              </a:rPr>
              <a:t>seguro</a:t>
            </a:r>
            <a:r>
              <a:rPr lang="en-US" sz="4400" dirty="0" smtClean="0">
                <a:solidFill>
                  <a:schemeClr val="tx1"/>
                </a:solidFill>
                <a:latin typeface="Arial" charset="0"/>
              </a:rPr>
              <a:t> de </a:t>
            </a:r>
            <a:r>
              <a:rPr lang="en-US" sz="4400" dirty="0" err="1" smtClean="0">
                <a:solidFill>
                  <a:schemeClr val="tx1"/>
                </a:solidFill>
                <a:latin typeface="Arial" charset="0"/>
              </a:rPr>
              <a:t>doentes</a:t>
            </a:r>
            <a:r>
              <a:rPr lang="en-US" sz="4400" dirty="0" smtClean="0">
                <a:solidFill>
                  <a:schemeClr val="tx1"/>
                </a:solidFill>
                <a:latin typeface="Arial" charset="0"/>
              </a:rPr>
              <a:t> com </a:t>
            </a:r>
            <a:r>
              <a:rPr lang="en-US" sz="4400" dirty="0" err="1" smtClean="0">
                <a:solidFill>
                  <a:schemeClr val="tx1"/>
                </a:solidFill>
                <a:latin typeface="Arial" charset="0"/>
              </a:rPr>
              <a:t>Ébola</a:t>
            </a:r>
            <a:r>
              <a:rPr lang="en-US" sz="4400" dirty="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Arial" charset="0"/>
              </a:rPr>
              <a:t>em</a:t>
            </a:r>
            <a:r>
              <a:rPr lang="en-US" sz="4400" dirty="0" smtClean="0">
                <a:solidFill>
                  <a:schemeClr val="tx1"/>
                </a:solidFill>
                <a:latin typeface="Arial" charset="0"/>
              </a:rPr>
              <a:t> 12 </a:t>
            </a:r>
            <a:r>
              <a:rPr lang="en-US" sz="4400" dirty="0" err="1" smtClean="0">
                <a:solidFill>
                  <a:schemeClr val="tx1"/>
                </a:solidFill>
                <a:latin typeface="Arial" charset="0"/>
              </a:rPr>
              <a:t>passos</a:t>
            </a:r>
            <a:endParaRPr lang="en-US" sz="4400" dirty="0" smtClean="0">
              <a:solidFill>
                <a:schemeClr val="tx1"/>
              </a:solidFill>
              <a:latin typeface="Arial" charset="0"/>
            </a:endParaRPr>
          </a:p>
          <a:p>
            <a:pPr algn="ctr" eaLnBrk="1" hangingPunct="1">
              <a:lnSpc>
                <a:spcPct val="95000"/>
              </a:lnSpc>
              <a:defRPr/>
            </a:pPr>
            <a:endParaRPr lang="fr-FR" sz="2000" dirty="0" smtClean="0">
              <a:solidFill>
                <a:schemeClr val="tx1"/>
              </a:solidFill>
              <a:latin typeface="Arial" charset="0"/>
            </a:endParaRPr>
          </a:p>
          <a:p>
            <a:pPr algn="ctr" eaLnBrk="1" hangingPunct="1">
              <a:lnSpc>
                <a:spcPct val="95000"/>
              </a:lnSpc>
              <a:defRPr/>
            </a:pPr>
            <a:r>
              <a:rPr lang="fr-FR" sz="4400" dirty="0" err="1" smtClean="0">
                <a:solidFill>
                  <a:schemeClr val="tx1"/>
                </a:solidFill>
                <a:latin typeface="Arial" charset="0"/>
              </a:rPr>
              <a:t>Passo</a:t>
            </a:r>
            <a:r>
              <a:rPr lang="fr-FR" sz="4400" b="1" dirty="0" smtClean="0">
                <a:solidFill>
                  <a:schemeClr val="tx1"/>
                </a:solidFill>
                <a:latin typeface="Arial" charset="0"/>
              </a:rPr>
              <a:t> 1</a:t>
            </a: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1019175" y="3724275"/>
            <a:ext cx="7196138" cy="2619375"/>
          </a:xfrm>
          <a:prstGeom prst="rect">
            <a:avLst/>
          </a:prstGeom>
          <a:ln/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/>
          <a:p>
            <a:pPr algn="ctr" eaLnBrk="1" hangingPunct="1">
              <a:lnSpc>
                <a:spcPct val="95000"/>
              </a:lnSpc>
            </a:pPr>
            <a:r>
              <a:rPr lang="en-US" sz="4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Antes da </a:t>
            </a:r>
            <a:r>
              <a:rPr lang="en-US" sz="4000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partida</a:t>
            </a:r>
            <a:r>
              <a:rPr lang="en-US" sz="4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: </a:t>
            </a:r>
            <a:r>
              <a:rPr lang="en-US" sz="4000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composição</a:t>
            </a:r>
            <a:r>
              <a:rPr lang="en-US" sz="4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da </a:t>
            </a:r>
            <a:r>
              <a:rPr lang="en-US" sz="4000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equipa</a:t>
            </a:r>
            <a:r>
              <a:rPr lang="en-US" sz="4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e </a:t>
            </a:r>
            <a:r>
              <a:rPr lang="en-US" sz="4000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preparação</a:t>
            </a:r>
            <a:r>
              <a:rPr lang="en-US" sz="4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dos </a:t>
            </a:r>
            <a:r>
              <a:rPr lang="en-US" sz="4000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desinfectantes</a:t>
            </a:r>
            <a:endParaRPr lang="en-US" sz="40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8001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0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844550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b="1" noProof="0" dirty="0" err="1" smtClean="0">
                <a:effectLst/>
              </a:rPr>
              <a:t>Passo</a:t>
            </a:r>
            <a:r>
              <a:rPr lang="en-US" sz="3200" b="1" noProof="0" dirty="0" smtClean="0">
                <a:effectLst/>
              </a:rPr>
              <a:t> 8</a:t>
            </a:r>
            <a:r>
              <a:rPr lang="en-US" sz="3200" b="1" dirty="0" smtClean="0">
                <a:effectLst/>
              </a:rPr>
              <a:t>/12: </a:t>
            </a:r>
            <a:r>
              <a:rPr lang="en-US" sz="3200" b="1" dirty="0" err="1" smtClean="0">
                <a:effectLst/>
              </a:rPr>
              <a:t>Retirar</a:t>
            </a:r>
            <a:r>
              <a:rPr lang="en-US" sz="3200" b="1" dirty="0" smtClean="0">
                <a:effectLst/>
              </a:rPr>
              <a:t> o </a:t>
            </a:r>
            <a:r>
              <a:rPr lang="en-US" sz="3200" b="1" dirty="0" err="1" smtClean="0">
                <a:effectLst/>
              </a:rPr>
              <a:t>EPI</a:t>
            </a:r>
            <a:r>
              <a:rPr lang="en-US" sz="3200" b="1" dirty="0" smtClean="0">
                <a:effectLst/>
              </a:rPr>
              <a:t> e </a:t>
            </a:r>
            <a:r>
              <a:rPr lang="en-US" sz="3200" b="1" dirty="0" err="1" smtClean="0">
                <a:effectLst/>
              </a:rPr>
              <a:t>gerir</a:t>
            </a:r>
            <a:r>
              <a:rPr lang="en-US" sz="3200" b="1" dirty="0" smtClean="0">
                <a:effectLst/>
              </a:rPr>
              <a:t> </a:t>
            </a:r>
            <a:r>
              <a:rPr lang="en-US" sz="3200" b="1" dirty="0" err="1" smtClean="0">
                <a:effectLst/>
              </a:rPr>
              <a:t>os</a:t>
            </a:r>
            <a:r>
              <a:rPr lang="en-US" sz="3200" b="1" dirty="0" smtClean="0">
                <a:effectLst/>
              </a:rPr>
              <a:t> </a:t>
            </a:r>
            <a:r>
              <a:rPr lang="en-US" sz="3200" b="1" dirty="0" err="1" smtClean="0">
                <a:effectLst/>
              </a:rPr>
              <a:t>resíduos</a:t>
            </a:r>
            <a:endParaRPr lang="en-US" sz="3200" b="1" dirty="0">
              <a:effectLst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669705" y="1485614"/>
            <a:ext cx="7778259" cy="3416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eaLnBrk="0" fontAlgn="base" hangingPunct="0">
              <a:spcBef>
                <a:spcPct val="50000"/>
              </a:spcBef>
              <a:spcAft>
                <a:spcPct val="0"/>
              </a:spcAft>
              <a:buClr>
                <a:srgbClr val="800000"/>
              </a:buClr>
              <a:buFont typeface="Arial Narrow" pitchFamily="34" charset="0"/>
              <a:buChar char="●"/>
              <a:defRPr sz="3000" b="1">
                <a:solidFill>
                  <a:srgbClr val="1E7FB8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rgbClr val="800000"/>
              </a:buClr>
              <a:buFont typeface="Arial Narrow" pitchFamily="34" charset="0"/>
              <a:buChar char="●"/>
              <a:defRPr sz="2600" b="1">
                <a:solidFill>
                  <a:srgbClr val="1E7FB8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rgbClr val="800000"/>
              </a:buClr>
              <a:buFont typeface="Arial Narrow" pitchFamily="34" charset="0"/>
              <a:buChar char="●"/>
              <a:defRPr sz="2400">
                <a:solidFill>
                  <a:srgbClr val="1E7FB8"/>
                </a:solidFill>
                <a:latin typeface="+mj-lt"/>
                <a:cs typeface="+mn-cs"/>
              </a:defRPr>
            </a:lvl3pPr>
            <a:lvl4pPr marL="1600200" indent="-22860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rgbClr val="800000"/>
              </a:buClr>
              <a:buFont typeface="Arial Narrow" pitchFamily="34" charset="0"/>
              <a:buChar char="●"/>
              <a:defRPr sz="2000">
                <a:solidFill>
                  <a:srgbClr val="1E7FB8"/>
                </a:solidFill>
                <a:latin typeface="+mj-lt"/>
                <a:cs typeface="+mn-cs"/>
              </a:defRPr>
            </a:lvl4pPr>
            <a:lvl5pPr marL="2057400" indent="-22860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rgbClr val="800000"/>
              </a:buClr>
              <a:buFont typeface="Arial Narrow" pitchFamily="34" charset="0"/>
              <a:buChar char="●"/>
              <a:defRPr sz="2000">
                <a:solidFill>
                  <a:srgbClr val="1E7FB8"/>
                </a:solidFill>
                <a:latin typeface="+mj-lt"/>
                <a:cs typeface="+mn-cs"/>
              </a:defRPr>
            </a:lvl5pPr>
            <a:lvl6pPr marL="2514600" indent="-228600" algn="l" rtl="0" fontAlgn="base">
              <a:spcBef>
                <a:spcPct val="40000"/>
              </a:spcBef>
              <a:spcAft>
                <a:spcPct val="0"/>
              </a:spcAft>
              <a:buClr>
                <a:srgbClr val="800000"/>
              </a:buClr>
              <a:buFont typeface="Arial Narrow" pitchFamily="34" charset="0"/>
              <a:buChar char="●"/>
              <a:defRPr sz="2000">
                <a:solidFill>
                  <a:srgbClr val="1E7FB8"/>
                </a:solidFill>
                <a:latin typeface="+mj-lt"/>
                <a:cs typeface="+mn-cs"/>
              </a:defRPr>
            </a:lvl6pPr>
            <a:lvl7pPr marL="2971800" indent="-228600" algn="l" rtl="0" fontAlgn="base">
              <a:spcBef>
                <a:spcPct val="40000"/>
              </a:spcBef>
              <a:spcAft>
                <a:spcPct val="0"/>
              </a:spcAft>
              <a:buClr>
                <a:srgbClr val="800000"/>
              </a:buClr>
              <a:buFont typeface="Arial Narrow" pitchFamily="34" charset="0"/>
              <a:buChar char="●"/>
              <a:defRPr sz="2000">
                <a:solidFill>
                  <a:srgbClr val="1E7FB8"/>
                </a:solidFill>
                <a:latin typeface="+mj-lt"/>
                <a:cs typeface="+mn-cs"/>
              </a:defRPr>
            </a:lvl7pPr>
            <a:lvl8pPr marL="3429000" indent="-228600" algn="l" rtl="0" fontAlgn="base">
              <a:spcBef>
                <a:spcPct val="40000"/>
              </a:spcBef>
              <a:spcAft>
                <a:spcPct val="0"/>
              </a:spcAft>
              <a:buClr>
                <a:srgbClr val="800000"/>
              </a:buClr>
              <a:buFont typeface="Arial Narrow" pitchFamily="34" charset="0"/>
              <a:buChar char="●"/>
              <a:defRPr sz="2000">
                <a:solidFill>
                  <a:srgbClr val="1E7FB8"/>
                </a:solidFill>
                <a:latin typeface="+mj-lt"/>
                <a:cs typeface="+mn-cs"/>
              </a:defRPr>
            </a:lvl8pPr>
            <a:lvl9pPr marL="3886200" indent="-228600" algn="l" rtl="0" fontAlgn="base">
              <a:spcBef>
                <a:spcPct val="40000"/>
              </a:spcBef>
              <a:spcAft>
                <a:spcPct val="0"/>
              </a:spcAft>
              <a:buClr>
                <a:srgbClr val="800000"/>
              </a:buClr>
              <a:buFont typeface="Arial Narrow" pitchFamily="34" charset="0"/>
              <a:buChar char="●"/>
              <a:defRPr sz="2000">
                <a:solidFill>
                  <a:srgbClr val="1E7FB8"/>
                </a:solidFill>
                <a:latin typeface="+mj-lt"/>
                <a:cs typeface="+mn-cs"/>
              </a:defRPr>
            </a:lvl9pPr>
          </a:lstStyle>
          <a:p>
            <a:pPr marL="0" indent="0" eaLnBrk="1" hangingPunct="1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Desinfectar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todo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EPI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reutilizável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ex.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botas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borracha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retirá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-lo </a:t>
            </a:r>
          </a:p>
          <a:p>
            <a:pPr marL="514350" indent="-514350" eaLnBrk="1" hangingPunct="1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endParaRPr lang="en-US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hangingPunct="1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Retirar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cuidadosamente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EPI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equipa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responsável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pelo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enterro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seguindo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passos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recomendados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desinfectar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as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mãos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OS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PRÓXIMOS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DIAPOSITIVOS</a:t>
            </a:r>
            <a:endParaRPr lang="en-US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3492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0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844550"/>
          </a:xfrm>
        </p:spPr>
        <p:txBody>
          <a:bodyPr/>
          <a:lstStyle/>
          <a:p>
            <a:pPr eaLnBrk="1" hangingPunct="1">
              <a:defRPr/>
            </a:pPr>
            <a:r>
              <a:rPr lang="pt-BR" sz="3200" b="1" dirty="0">
                <a:effectLst/>
                <a:latin typeface="+mj-lt"/>
                <a:cs typeface="Calibri" panose="020F0502020204030204" pitchFamily="34" charset="0"/>
              </a:rPr>
              <a:t>Passo 8/12: Retirar o </a:t>
            </a:r>
            <a:r>
              <a:rPr lang="pt-BR" sz="3200" b="1" dirty="0" err="1">
                <a:effectLst/>
                <a:latin typeface="+mj-lt"/>
                <a:cs typeface="Calibri" panose="020F0502020204030204" pitchFamily="34" charset="0"/>
              </a:rPr>
              <a:t>EPI</a:t>
            </a:r>
            <a:r>
              <a:rPr lang="pt-BR" sz="3200" b="1" dirty="0">
                <a:effectLst/>
                <a:latin typeface="+mj-lt"/>
                <a:cs typeface="Calibri" panose="020F0502020204030204" pitchFamily="34" charset="0"/>
              </a:rPr>
              <a:t> e gerir os resíduos</a:t>
            </a:r>
            <a:endParaRPr lang="en-US" sz="3200" b="1" dirty="0">
              <a:effectLst/>
              <a:latin typeface="+mj-lt"/>
              <a:cs typeface="Calibri" panose="020F0502020204030204" pitchFamily="34" charset="0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669705" y="994286"/>
            <a:ext cx="8139448" cy="4462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eaLnBrk="0" fontAlgn="base" hangingPunct="0">
              <a:spcBef>
                <a:spcPct val="50000"/>
              </a:spcBef>
              <a:spcAft>
                <a:spcPct val="0"/>
              </a:spcAft>
              <a:buClr>
                <a:srgbClr val="800000"/>
              </a:buClr>
              <a:buFont typeface="Arial Narrow" pitchFamily="34" charset="0"/>
              <a:buChar char="●"/>
              <a:defRPr sz="3000" b="1">
                <a:solidFill>
                  <a:srgbClr val="1E7FB8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rgbClr val="800000"/>
              </a:buClr>
              <a:buFont typeface="Arial Narrow" pitchFamily="34" charset="0"/>
              <a:buChar char="●"/>
              <a:defRPr sz="2600" b="1">
                <a:solidFill>
                  <a:srgbClr val="1E7FB8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rgbClr val="800000"/>
              </a:buClr>
              <a:buFont typeface="Arial Narrow" pitchFamily="34" charset="0"/>
              <a:buChar char="●"/>
              <a:defRPr sz="2400">
                <a:solidFill>
                  <a:srgbClr val="1E7FB8"/>
                </a:solidFill>
                <a:latin typeface="+mj-lt"/>
                <a:cs typeface="+mn-cs"/>
              </a:defRPr>
            </a:lvl3pPr>
            <a:lvl4pPr marL="1600200" indent="-22860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rgbClr val="800000"/>
              </a:buClr>
              <a:buFont typeface="Arial Narrow" pitchFamily="34" charset="0"/>
              <a:buChar char="●"/>
              <a:defRPr sz="2000">
                <a:solidFill>
                  <a:srgbClr val="1E7FB8"/>
                </a:solidFill>
                <a:latin typeface="+mj-lt"/>
                <a:cs typeface="+mn-cs"/>
              </a:defRPr>
            </a:lvl4pPr>
            <a:lvl5pPr marL="2057400" indent="-22860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rgbClr val="800000"/>
              </a:buClr>
              <a:buFont typeface="Arial Narrow" pitchFamily="34" charset="0"/>
              <a:buChar char="●"/>
              <a:defRPr sz="2000">
                <a:solidFill>
                  <a:srgbClr val="1E7FB8"/>
                </a:solidFill>
                <a:latin typeface="+mj-lt"/>
                <a:cs typeface="+mn-cs"/>
              </a:defRPr>
            </a:lvl5pPr>
            <a:lvl6pPr marL="2514600" indent="-228600" algn="l" rtl="0" fontAlgn="base">
              <a:spcBef>
                <a:spcPct val="40000"/>
              </a:spcBef>
              <a:spcAft>
                <a:spcPct val="0"/>
              </a:spcAft>
              <a:buClr>
                <a:srgbClr val="800000"/>
              </a:buClr>
              <a:buFont typeface="Arial Narrow" pitchFamily="34" charset="0"/>
              <a:buChar char="●"/>
              <a:defRPr sz="2000">
                <a:solidFill>
                  <a:srgbClr val="1E7FB8"/>
                </a:solidFill>
                <a:latin typeface="+mj-lt"/>
                <a:cs typeface="+mn-cs"/>
              </a:defRPr>
            </a:lvl6pPr>
            <a:lvl7pPr marL="2971800" indent="-228600" algn="l" rtl="0" fontAlgn="base">
              <a:spcBef>
                <a:spcPct val="40000"/>
              </a:spcBef>
              <a:spcAft>
                <a:spcPct val="0"/>
              </a:spcAft>
              <a:buClr>
                <a:srgbClr val="800000"/>
              </a:buClr>
              <a:buFont typeface="Arial Narrow" pitchFamily="34" charset="0"/>
              <a:buChar char="●"/>
              <a:defRPr sz="2000">
                <a:solidFill>
                  <a:srgbClr val="1E7FB8"/>
                </a:solidFill>
                <a:latin typeface="+mj-lt"/>
                <a:cs typeface="+mn-cs"/>
              </a:defRPr>
            </a:lvl7pPr>
            <a:lvl8pPr marL="3429000" indent="-228600" algn="l" rtl="0" fontAlgn="base">
              <a:spcBef>
                <a:spcPct val="40000"/>
              </a:spcBef>
              <a:spcAft>
                <a:spcPct val="0"/>
              </a:spcAft>
              <a:buClr>
                <a:srgbClr val="800000"/>
              </a:buClr>
              <a:buFont typeface="Arial Narrow" pitchFamily="34" charset="0"/>
              <a:buChar char="●"/>
              <a:defRPr sz="2000">
                <a:solidFill>
                  <a:srgbClr val="1E7FB8"/>
                </a:solidFill>
                <a:latin typeface="+mj-lt"/>
                <a:cs typeface="+mn-cs"/>
              </a:defRPr>
            </a:lvl8pPr>
            <a:lvl9pPr marL="3886200" indent="-228600" algn="l" rtl="0" fontAlgn="base">
              <a:spcBef>
                <a:spcPct val="40000"/>
              </a:spcBef>
              <a:spcAft>
                <a:spcPct val="0"/>
              </a:spcAft>
              <a:buClr>
                <a:srgbClr val="800000"/>
              </a:buClr>
              <a:buFont typeface="Arial Narrow" pitchFamily="34" charset="0"/>
              <a:buChar char="●"/>
              <a:defRPr sz="2000">
                <a:solidFill>
                  <a:srgbClr val="1E7FB8"/>
                </a:solidFill>
                <a:latin typeface="+mj-lt"/>
                <a:cs typeface="+mn-cs"/>
              </a:defRPr>
            </a:lvl9pPr>
          </a:lstStyle>
          <a:p>
            <a:pPr marL="514350" indent="-514350" eaLnBrk="1" hangingPunct="1">
              <a:spcBef>
                <a:spcPts val="600"/>
              </a:spcBef>
              <a:spcAft>
                <a:spcPts val="600"/>
              </a:spcAft>
              <a:buClrTx/>
              <a:buFont typeface="+mj-lt"/>
              <a:buAutoNum type="arabicPeriod" startAt="3"/>
            </a:pPr>
            <a:r>
              <a:rPr lang="en-US" sz="2400" dirty="0" err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Colocar</a:t>
            </a:r>
            <a:r>
              <a:rPr lang="en-US" sz="2400" dirty="0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o </a:t>
            </a:r>
            <a:r>
              <a:rPr lang="en-US" sz="2400" dirty="0" err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EPI</a:t>
            </a:r>
            <a:r>
              <a:rPr lang="en-US" sz="2400" dirty="0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descartável</a:t>
            </a:r>
            <a:r>
              <a:rPr lang="en-US" sz="2400" dirty="0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num</a:t>
            </a:r>
            <a:r>
              <a:rPr lang="en-US" sz="2400" dirty="0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saco</a:t>
            </a:r>
            <a:r>
              <a:rPr lang="en-US" sz="2400" dirty="0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para </a:t>
            </a:r>
            <a:r>
              <a:rPr lang="en-US" sz="2400" dirty="0" err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resíduos</a:t>
            </a:r>
            <a:r>
              <a:rPr lang="en-US" sz="2400" dirty="0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adequado</a:t>
            </a:r>
            <a:r>
              <a:rPr lang="en-US" sz="2400" dirty="0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preparado</a:t>
            </a:r>
            <a:r>
              <a:rPr lang="en-US" sz="2400" dirty="0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pelo</a:t>
            </a:r>
            <a:r>
              <a:rPr lang="en-US" sz="2400" dirty="0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supervisor. O </a:t>
            </a:r>
            <a:r>
              <a:rPr lang="en-US" sz="2400" dirty="0" err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saco</a:t>
            </a:r>
            <a:r>
              <a:rPr lang="en-US" sz="2400" dirty="0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será</a:t>
            </a:r>
            <a:r>
              <a:rPr lang="en-US" sz="2400" dirty="0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fechado</a:t>
            </a:r>
            <a:r>
              <a:rPr lang="en-US" sz="2400" dirty="0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desinfectado</a:t>
            </a:r>
            <a:r>
              <a:rPr lang="en-US" sz="2400" dirty="0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e </a:t>
            </a:r>
            <a:r>
              <a:rPr lang="en-US" sz="2400" dirty="0" err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levado</a:t>
            </a:r>
            <a:r>
              <a:rPr lang="en-US" sz="2400" dirty="0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para </a:t>
            </a:r>
            <a:r>
              <a:rPr lang="en-US" sz="2400" dirty="0" err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ser</a:t>
            </a:r>
            <a:r>
              <a:rPr lang="en-US" sz="2400" dirty="0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queimado</a:t>
            </a:r>
            <a:r>
              <a:rPr lang="en-US" sz="2400" dirty="0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no hospital (</a:t>
            </a:r>
            <a:r>
              <a:rPr lang="en-US" sz="2400" dirty="0" err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ou</a:t>
            </a:r>
            <a:r>
              <a:rPr lang="en-US" sz="2400" dirty="0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noutro</a:t>
            </a:r>
            <a:r>
              <a:rPr lang="en-US" sz="2400" dirty="0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local </a:t>
            </a:r>
            <a:r>
              <a:rPr lang="en-US" sz="2400" dirty="0" err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previamente</a:t>
            </a:r>
            <a:r>
              <a:rPr lang="en-US" sz="2400" dirty="0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designado</a:t>
            </a:r>
            <a:r>
              <a:rPr lang="en-US" sz="2400" dirty="0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para a </a:t>
            </a:r>
            <a:r>
              <a:rPr lang="en-US" sz="2400" dirty="0" err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queima</a:t>
            </a:r>
            <a:r>
              <a:rPr lang="en-US" sz="2400" dirty="0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do material </a:t>
            </a:r>
            <a:r>
              <a:rPr lang="en-US" sz="2400" dirty="0" err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descartável</a:t>
            </a:r>
            <a:r>
              <a:rPr lang="en-US" sz="2400" dirty="0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).</a:t>
            </a:r>
            <a:endParaRPr lang="en-US" sz="2400" dirty="0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  <a:p>
            <a:pPr marL="514350" indent="-514350" eaLnBrk="1" hangingPunct="1">
              <a:spcBef>
                <a:spcPts val="600"/>
              </a:spcBef>
              <a:spcAft>
                <a:spcPts val="600"/>
              </a:spcAft>
              <a:buClrTx/>
              <a:buFont typeface="+mj-lt"/>
              <a:buAutoNum type="arabicPeriod" startAt="3"/>
            </a:pPr>
            <a:r>
              <a:rPr lang="en-US" sz="2400" dirty="0" err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Reunir</a:t>
            </a:r>
            <a:r>
              <a:rPr lang="en-US" sz="2400" dirty="0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todo</a:t>
            </a:r>
            <a:r>
              <a:rPr lang="en-US" sz="2400" dirty="0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o </a:t>
            </a:r>
            <a:r>
              <a:rPr lang="en-US" sz="2400" dirty="0" err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equipamento</a:t>
            </a:r>
            <a:r>
              <a:rPr lang="en-US" sz="2400" dirty="0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reutilizável</a:t>
            </a:r>
            <a:r>
              <a:rPr lang="en-US" sz="2400" dirty="0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desinfectado</a:t>
            </a:r>
            <a:r>
              <a:rPr lang="en-US" sz="2400" dirty="0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num</a:t>
            </a:r>
            <a:r>
              <a:rPr lang="en-US" sz="2400" dirty="0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saco</a:t>
            </a:r>
            <a:r>
              <a:rPr lang="en-US" sz="2400" dirty="0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para </a:t>
            </a:r>
            <a:r>
              <a:rPr lang="en-US" sz="2400" dirty="0" err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resíduos</a:t>
            </a:r>
            <a:r>
              <a:rPr lang="en-US" sz="2400" dirty="0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, e </a:t>
            </a:r>
            <a:r>
              <a:rPr lang="en-US" sz="2400" dirty="0" err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fechá</a:t>
            </a:r>
            <a:r>
              <a:rPr lang="en-US" sz="2400" dirty="0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-lo e </a:t>
            </a:r>
            <a:r>
              <a:rPr lang="en-US" sz="2400" dirty="0" err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desinfectá</a:t>
            </a:r>
            <a:r>
              <a:rPr lang="en-US" sz="2400" dirty="0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-lo no local, antes de </a:t>
            </a:r>
            <a:r>
              <a:rPr lang="en-US" sz="2400" dirty="0" err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levá</a:t>
            </a:r>
            <a:r>
              <a:rPr lang="en-US" sz="2400" dirty="0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-lo </a:t>
            </a:r>
            <a:r>
              <a:rPr lang="en-US" sz="2400" dirty="0" err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ao</a:t>
            </a:r>
            <a:r>
              <a:rPr lang="en-US" sz="2400" dirty="0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hospital </a:t>
            </a:r>
            <a:r>
              <a:rPr lang="en-US" sz="2400" dirty="0" err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ou</a:t>
            </a:r>
            <a:r>
              <a:rPr lang="en-US" sz="2400" dirty="0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à </a:t>
            </a:r>
            <a:r>
              <a:rPr lang="en-US" sz="2400" dirty="0" err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sede</a:t>
            </a:r>
            <a:r>
              <a:rPr lang="en-US" sz="2400" dirty="0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da </a:t>
            </a:r>
            <a:r>
              <a:rPr lang="en-US" sz="2400" dirty="0" err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equipa</a:t>
            </a:r>
            <a:r>
              <a:rPr lang="en-US" sz="2400" dirty="0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para </a:t>
            </a:r>
            <a:r>
              <a:rPr lang="en-US" sz="2400" dirty="0" err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ser</a:t>
            </a:r>
            <a:r>
              <a:rPr lang="en-US" sz="2400" dirty="0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devidamente</a:t>
            </a:r>
            <a:r>
              <a:rPr lang="en-US" sz="2400" dirty="0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manuseado</a:t>
            </a:r>
            <a:endParaRPr lang="en-US" sz="2400" dirty="0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  <a:p>
            <a:pPr marL="514350" indent="-514350" eaLnBrk="1" hangingPunct="1">
              <a:spcBef>
                <a:spcPts val="600"/>
              </a:spcBef>
              <a:spcAft>
                <a:spcPts val="600"/>
              </a:spcAft>
              <a:buClrTx/>
              <a:buFont typeface="+mj-lt"/>
              <a:buAutoNum type="arabicPeriod" startAt="3"/>
            </a:pPr>
            <a:r>
              <a:rPr lang="en-US" sz="2400" dirty="0" err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Desinfectar</a:t>
            </a:r>
            <a:r>
              <a:rPr lang="en-US" sz="2400" dirty="0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 as </a:t>
            </a:r>
            <a:r>
              <a:rPr lang="en-US" sz="2400" dirty="0" err="1" smtClean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mãos</a:t>
            </a:r>
            <a:endParaRPr lang="en-US" sz="2400" dirty="0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5996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02" name="Rectangle 2"/>
          <p:cNvSpPr>
            <a:spLocks noGrp="1" noChangeArrowheads="1"/>
          </p:cNvSpPr>
          <p:nvPr>
            <p:ph type="title"/>
          </p:nvPr>
        </p:nvSpPr>
        <p:spPr>
          <a:xfrm>
            <a:off x="-1" y="0"/>
            <a:ext cx="9144001" cy="844550"/>
          </a:xfrm>
        </p:spPr>
        <p:txBody>
          <a:bodyPr/>
          <a:lstStyle/>
          <a:p>
            <a:pPr eaLnBrk="1" hangingPunct="1">
              <a:defRPr/>
            </a:pPr>
            <a:r>
              <a:rPr lang="pt-BR" sz="2800" b="1" dirty="0">
                <a:effectLst/>
              </a:rPr>
              <a:t>Passo 8/12: Retirar o </a:t>
            </a:r>
            <a:r>
              <a:rPr lang="pt-BR" sz="2800" b="1" dirty="0" err="1">
                <a:effectLst/>
              </a:rPr>
              <a:t>EPI</a:t>
            </a:r>
            <a:r>
              <a:rPr lang="pt-BR" sz="2800" b="1" dirty="0">
                <a:effectLst/>
              </a:rPr>
              <a:t> e gerir os resíduos</a:t>
            </a:r>
            <a:endParaRPr lang="en-US" sz="2400" b="1" noProof="0" dirty="0" smtClean="0">
              <a:effectLst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9705" y="994286"/>
            <a:ext cx="8139448" cy="4493538"/>
          </a:xfrm>
          <a:noFill/>
        </p:spPr>
        <p:txBody>
          <a:bodyPr/>
          <a:lstStyle/>
          <a:p>
            <a:pPr marL="0" indent="0" eaLnBrk="1" hangingPunct="1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400" noProof="0" dirty="0" err="1" smtClean="0"/>
              <a:t>Lembre</a:t>
            </a:r>
            <a:r>
              <a:rPr lang="en-US" sz="2400" noProof="0" dirty="0" smtClean="0"/>
              <a:t>-se de </a:t>
            </a:r>
            <a:r>
              <a:rPr lang="en-US" sz="2400" noProof="0" dirty="0" err="1" smtClean="0"/>
              <a:t>que</a:t>
            </a:r>
            <a:r>
              <a:rPr lang="en-US" sz="2400" noProof="0" dirty="0" smtClean="0"/>
              <a:t> o </a:t>
            </a:r>
            <a:r>
              <a:rPr lang="en-US" sz="2400" noProof="0" dirty="0" err="1" smtClean="0"/>
              <a:t>EPI</a:t>
            </a:r>
            <a:r>
              <a:rPr lang="en-US" sz="2400" noProof="0" dirty="0" smtClean="0"/>
              <a:t> </a:t>
            </a:r>
            <a:r>
              <a:rPr lang="en-US" sz="2400" noProof="0" dirty="0" err="1" smtClean="0"/>
              <a:t>pode</a:t>
            </a:r>
            <a:r>
              <a:rPr lang="en-US" sz="2400" noProof="0" dirty="0" smtClean="0"/>
              <a:t> </a:t>
            </a:r>
            <a:r>
              <a:rPr lang="en-US" sz="2400" noProof="0" dirty="0" err="1" smtClean="0"/>
              <a:t>estar</a:t>
            </a:r>
            <a:r>
              <a:rPr lang="en-US" sz="2400" noProof="0" dirty="0" smtClean="0"/>
              <a:t> </a:t>
            </a:r>
            <a:r>
              <a:rPr lang="en-US" sz="2400" noProof="0" dirty="0" err="1" smtClean="0"/>
              <a:t>contaminado</a:t>
            </a:r>
            <a:r>
              <a:rPr lang="en-US" sz="2400" noProof="0" dirty="0" smtClean="0"/>
              <a:t> e, </a:t>
            </a:r>
            <a:r>
              <a:rPr lang="en-US" sz="2400" noProof="0" dirty="0" err="1" smtClean="0"/>
              <a:t>por</a:t>
            </a:r>
            <a:r>
              <a:rPr lang="en-US" sz="2400" noProof="0" dirty="0" smtClean="0"/>
              <a:t> </a:t>
            </a:r>
            <a:r>
              <a:rPr lang="en-US" sz="2400" noProof="0" dirty="0" err="1" smtClean="0"/>
              <a:t>conseguinte</a:t>
            </a:r>
            <a:r>
              <a:rPr lang="en-US" sz="2400" noProof="0" dirty="0" smtClean="0"/>
              <a:t>, evite </a:t>
            </a:r>
            <a:r>
              <a:rPr lang="en-US" sz="2400" noProof="0" dirty="0" err="1" smtClean="0"/>
              <a:t>contaminar</a:t>
            </a:r>
            <a:r>
              <a:rPr lang="en-US" sz="2400" noProof="0" dirty="0" smtClean="0"/>
              <a:t>-se </a:t>
            </a:r>
            <a:r>
              <a:rPr lang="en-US" sz="2400" noProof="0" dirty="0" err="1" smtClean="0"/>
              <a:t>ao</a:t>
            </a:r>
            <a:r>
              <a:rPr lang="en-US" sz="2400" noProof="0" dirty="0" smtClean="0"/>
              <a:t> </a:t>
            </a:r>
            <a:r>
              <a:rPr lang="en-US" sz="2400" noProof="0" dirty="0" err="1" smtClean="0"/>
              <a:t>retirá</a:t>
            </a:r>
            <a:r>
              <a:rPr lang="en-US" sz="2400" noProof="0" dirty="0" smtClean="0"/>
              <a:t>-lo! </a:t>
            </a:r>
          </a:p>
          <a:p>
            <a:pPr marL="514350" indent="-514350" eaLnBrk="1" hangingPunct="1">
              <a:spcBef>
                <a:spcPts val="600"/>
              </a:spcBef>
              <a:spcAft>
                <a:spcPts val="600"/>
              </a:spcAft>
              <a:buFont typeface="+mj-lt"/>
              <a:buAutoNum type="alphaLcPeriod"/>
            </a:pPr>
            <a:r>
              <a:rPr lang="en-US" sz="2400" dirty="0" err="1" smtClean="0"/>
              <a:t>Desinfecte</a:t>
            </a:r>
            <a:r>
              <a:rPr lang="en-US" sz="2400" dirty="0" smtClean="0"/>
              <a:t> as </a:t>
            </a:r>
            <a:r>
              <a:rPr lang="en-US" sz="2400" dirty="0" err="1" smtClean="0"/>
              <a:t>botas</a:t>
            </a:r>
            <a:r>
              <a:rPr lang="en-US" sz="2400" dirty="0" smtClean="0"/>
              <a:t> de </a:t>
            </a:r>
            <a:r>
              <a:rPr lang="en-US" sz="2400" dirty="0" err="1" smtClean="0"/>
              <a:t>borracha</a:t>
            </a:r>
            <a:r>
              <a:rPr lang="en-US" sz="2400" dirty="0" smtClean="0"/>
              <a:t> </a:t>
            </a:r>
            <a:r>
              <a:rPr lang="en-US" sz="2400" dirty="0" err="1" smtClean="0"/>
              <a:t>sem</a:t>
            </a:r>
            <a:r>
              <a:rPr lang="en-US" sz="2400" dirty="0" smtClean="0"/>
              <a:t> </a:t>
            </a:r>
            <a:r>
              <a:rPr lang="en-US" sz="2400" dirty="0" err="1" smtClean="0"/>
              <a:t>retirá-las</a:t>
            </a:r>
            <a:endParaRPr lang="en-US" sz="2400" noProof="0" dirty="0" smtClean="0"/>
          </a:p>
          <a:p>
            <a:pPr marL="514350" indent="-514350" eaLnBrk="1" hangingPunct="1">
              <a:spcBef>
                <a:spcPts val="600"/>
              </a:spcBef>
              <a:spcAft>
                <a:spcPts val="600"/>
              </a:spcAft>
              <a:buFont typeface="+mj-lt"/>
              <a:buAutoNum type="alphaLcPeriod"/>
            </a:pPr>
            <a:r>
              <a:rPr lang="en-US" sz="2400" noProof="0" dirty="0" smtClean="0"/>
              <a:t>Retire o </a:t>
            </a:r>
            <a:r>
              <a:rPr lang="en-US" sz="2400" noProof="0" dirty="0" err="1" smtClean="0"/>
              <a:t>avental</a:t>
            </a:r>
            <a:endParaRPr lang="en-US" sz="2400" noProof="0" dirty="0" smtClean="0"/>
          </a:p>
          <a:p>
            <a:pPr marL="514350" indent="-514350" eaLnBrk="1" hangingPunct="1">
              <a:spcBef>
                <a:spcPts val="600"/>
              </a:spcBef>
              <a:spcAft>
                <a:spcPts val="600"/>
              </a:spcAft>
              <a:buFont typeface="+mj-lt"/>
              <a:buAutoNum type="alphaLcPeriod"/>
            </a:pPr>
            <a:r>
              <a:rPr lang="en-US" sz="2400" dirty="0" smtClean="0"/>
              <a:t>Retire as </a:t>
            </a:r>
            <a:r>
              <a:rPr lang="en-US" sz="2400" dirty="0" err="1" smtClean="0"/>
              <a:t>luvas</a:t>
            </a:r>
            <a:r>
              <a:rPr lang="en-US" sz="2400" dirty="0" smtClean="0"/>
              <a:t> </a:t>
            </a:r>
            <a:r>
              <a:rPr lang="en-US" sz="2400" dirty="0" err="1" smtClean="0"/>
              <a:t>exteriores</a:t>
            </a:r>
            <a:endParaRPr lang="en-US" sz="2400" dirty="0" smtClean="0"/>
          </a:p>
          <a:p>
            <a:pPr marL="514350" indent="-514350" eaLnBrk="1" hangingPunct="1">
              <a:spcBef>
                <a:spcPts val="600"/>
              </a:spcBef>
              <a:spcAft>
                <a:spcPts val="600"/>
              </a:spcAft>
              <a:buFont typeface="+mj-lt"/>
              <a:buAutoNum type="alphaLcPeriod"/>
            </a:pPr>
            <a:r>
              <a:rPr lang="en-US" sz="2400" noProof="0" dirty="0" smtClean="0"/>
              <a:t>Retire o </a:t>
            </a:r>
            <a:r>
              <a:rPr lang="en-US" sz="2400" noProof="0" dirty="0" err="1" smtClean="0"/>
              <a:t>macacão</a:t>
            </a:r>
            <a:endParaRPr lang="en-US" sz="2400" noProof="0" dirty="0" smtClean="0"/>
          </a:p>
          <a:p>
            <a:pPr marL="514350" indent="-514350" eaLnBrk="1" hangingPunct="1">
              <a:spcBef>
                <a:spcPts val="600"/>
              </a:spcBef>
              <a:spcAft>
                <a:spcPts val="600"/>
              </a:spcAft>
              <a:buFont typeface="+mj-lt"/>
              <a:buAutoNum type="alphaLcPeriod"/>
            </a:pPr>
            <a:r>
              <a:rPr lang="en-US" sz="2400" noProof="0" dirty="0" smtClean="0"/>
              <a:t>Retire a </a:t>
            </a:r>
            <a:r>
              <a:rPr lang="en-US" sz="2400" noProof="0" dirty="0" err="1" smtClean="0"/>
              <a:t>protecção</a:t>
            </a:r>
            <a:r>
              <a:rPr lang="en-US" sz="2400" noProof="0" dirty="0" smtClean="0"/>
              <a:t> facial </a:t>
            </a:r>
          </a:p>
          <a:p>
            <a:pPr marL="514350" indent="-514350" eaLnBrk="1" hangingPunct="1">
              <a:spcBef>
                <a:spcPts val="600"/>
              </a:spcBef>
              <a:spcAft>
                <a:spcPts val="600"/>
              </a:spcAft>
              <a:buFont typeface="+mj-lt"/>
              <a:buAutoNum type="alphaLcPeriod"/>
            </a:pPr>
            <a:r>
              <a:rPr lang="en-US" sz="2400" dirty="0" smtClean="0"/>
              <a:t>Retire as </a:t>
            </a:r>
            <a:r>
              <a:rPr lang="en-US" sz="2400" dirty="0" err="1" smtClean="0"/>
              <a:t>luvas</a:t>
            </a:r>
            <a:r>
              <a:rPr lang="en-US" sz="2400" dirty="0" smtClean="0"/>
              <a:t> </a:t>
            </a:r>
            <a:r>
              <a:rPr lang="en-US" sz="2400" dirty="0" err="1" smtClean="0"/>
              <a:t>interiores</a:t>
            </a:r>
            <a:r>
              <a:rPr lang="en-US" sz="2400" dirty="0" smtClean="0"/>
              <a:t> </a:t>
            </a:r>
            <a:endParaRPr lang="en-US" sz="2400" noProof="0" dirty="0" smtClean="0"/>
          </a:p>
          <a:p>
            <a:pPr marL="514350" indent="-514350" eaLnBrk="1" hangingPunct="1">
              <a:spcBef>
                <a:spcPts val="600"/>
              </a:spcBef>
              <a:spcAft>
                <a:spcPts val="600"/>
              </a:spcAft>
              <a:buFont typeface="+mj-lt"/>
              <a:buAutoNum type="alphaLcPeriod"/>
            </a:pPr>
            <a:r>
              <a:rPr lang="en-US" sz="2400" noProof="0" dirty="0" smtClean="0"/>
              <a:t> </a:t>
            </a:r>
            <a:r>
              <a:rPr lang="en-US" sz="2400" i="1" noProof="0" dirty="0" err="1" smtClean="0"/>
              <a:t>Desinfecte</a:t>
            </a:r>
            <a:r>
              <a:rPr lang="en-US" sz="2400" i="1" noProof="0" dirty="0" smtClean="0"/>
              <a:t> as </a:t>
            </a:r>
            <a:r>
              <a:rPr lang="en-US" sz="2400" i="1" noProof="0" dirty="0" err="1" smtClean="0"/>
              <a:t>mãos</a:t>
            </a:r>
            <a:r>
              <a:rPr lang="en-US" sz="2400" i="1" noProof="0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38207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0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844550"/>
          </a:xfrm>
        </p:spPr>
        <p:txBody>
          <a:bodyPr/>
          <a:lstStyle/>
          <a:p>
            <a:pPr eaLnBrk="1" hangingPunct="1">
              <a:defRPr/>
            </a:pPr>
            <a:r>
              <a:rPr lang="pt-BR" sz="3200" b="1" dirty="0">
                <a:effectLst/>
              </a:rPr>
              <a:t>Passo 8/12: Retirar o </a:t>
            </a:r>
            <a:r>
              <a:rPr lang="pt-BR" sz="3200" b="1" dirty="0" err="1">
                <a:effectLst/>
              </a:rPr>
              <a:t>EPI</a:t>
            </a:r>
            <a:r>
              <a:rPr lang="pt-BR" sz="3200" b="1" dirty="0">
                <a:effectLst/>
              </a:rPr>
              <a:t> e gerir os resíduos</a:t>
            </a:r>
            <a:endParaRPr lang="en-US" sz="3200" b="1" dirty="0">
              <a:effectLst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775579" y="821251"/>
            <a:ext cx="6218296" cy="3346326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2D05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rot="0" vert="horz" wrap="square" lIns="36576" tIns="36576" rIns="36576" bIns="36576" anchor="t" anchorCtr="0" upright="1"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dirty="0" err="1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Passo</a:t>
            </a:r>
            <a:r>
              <a:rPr lang="en-GB" dirty="0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 A: </a:t>
            </a:r>
            <a:r>
              <a:rPr lang="en-GB" dirty="0" err="1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Retirar</a:t>
            </a:r>
            <a:r>
              <a:rPr lang="en-GB" dirty="0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 o </a:t>
            </a:r>
            <a:r>
              <a:rPr lang="en-GB" dirty="0" err="1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avental</a:t>
            </a:r>
            <a:endParaRPr lang="en-GB" dirty="0" smtClean="0">
              <a:latin typeface="Arial" panose="020B0604020202020204" pitchFamily="34" charset="0"/>
              <a:ea typeface="SimSun" pitchFamily="2" charset="-122"/>
              <a:cs typeface="Arial" panose="020B0604020202020204" pitchFamily="34" charset="0"/>
            </a:endParaRPr>
          </a:p>
          <a:p>
            <a:pPr marL="228600" indent="-228600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en-GB" sz="2200" dirty="0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 </a:t>
            </a:r>
            <a:r>
              <a:rPr lang="en-GB" sz="2200" dirty="0" err="1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Desatar</a:t>
            </a:r>
            <a:r>
              <a:rPr lang="en-GB" sz="2200" dirty="0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 o </a:t>
            </a:r>
            <a:r>
              <a:rPr lang="en-GB" sz="2200" dirty="0" err="1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avental</a:t>
            </a:r>
            <a:r>
              <a:rPr lang="en-GB" sz="2200" dirty="0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, </a:t>
            </a:r>
            <a:r>
              <a:rPr lang="en-GB" sz="2200" dirty="0" err="1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retirá</a:t>
            </a:r>
            <a:r>
              <a:rPr lang="en-GB" sz="2200" dirty="0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-lo e  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pt-BR" sz="2200" dirty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colocá-lo no saco para resíduos infecciosos para desinfecção, se </a:t>
            </a:r>
            <a:r>
              <a:rPr lang="pt-BR" sz="2200" dirty="0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reutilizável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pt-BR" sz="2200" dirty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c</a:t>
            </a:r>
            <a:r>
              <a:rPr lang="pt-BR" sz="2200" dirty="0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olocá-lo no saco para resíduos infecciosos para destruição, se descartável </a:t>
            </a:r>
            <a:endParaRPr lang="en-GB" sz="2200" dirty="0" smtClean="0">
              <a:latin typeface="Arial" panose="020B0604020202020204" pitchFamily="34" charset="0"/>
              <a:ea typeface="SimSun" pitchFamily="2" charset="-122"/>
              <a:cs typeface="Arial" panose="020B0604020202020204" pitchFamily="34" charset="0"/>
            </a:endParaRPr>
          </a:p>
          <a:p>
            <a:pPr marL="228600" indent="-228600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en-GB" sz="2200" dirty="0" err="1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Lavar</a:t>
            </a:r>
            <a:r>
              <a:rPr lang="en-GB" sz="2200" dirty="0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 as </a:t>
            </a:r>
            <a:r>
              <a:rPr lang="en-GB" sz="2200" dirty="0" err="1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luvas</a:t>
            </a:r>
            <a:r>
              <a:rPr lang="en-GB" sz="2200" dirty="0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 </a:t>
            </a:r>
            <a:r>
              <a:rPr lang="en-GB" sz="2200" dirty="0" err="1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exteriores</a:t>
            </a:r>
            <a:endParaRPr lang="en-GB" sz="2200" dirty="0" smtClean="0">
              <a:latin typeface="Arial" panose="020B0604020202020204" pitchFamily="34" charset="0"/>
              <a:ea typeface="SimSun" pitchFamily="2" charset="-122"/>
              <a:cs typeface="Arial" panose="020B0604020202020204" pitchFamily="34" charset="0"/>
            </a:endParaRPr>
          </a:p>
        </p:txBody>
      </p:sp>
      <p:pic>
        <p:nvPicPr>
          <p:cNvPr id="5" name="Picture 10" descr="C:\Users\durskik\AppData\Local\Microsoft\Windows\Temporary Internet Files\Content.Outlook\1G33K1QX\5b_GownStep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075" y="1020959"/>
            <a:ext cx="1373780" cy="2229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895420" y="4510663"/>
            <a:ext cx="5368868" cy="1617190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2D05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rot="0" vert="horz" wrap="square" lIns="36576" tIns="36576" rIns="36576" bIns="36576" anchor="t" anchorCtr="0" upright="1"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dirty="0" err="1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Passo</a:t>
            </a:r>
            <a:r>
              <a:rPr lang="en-GB" dirty="0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 </a:t>
            </a:r>
            <a:r>
              <a:rPr lang="en-GB" dirty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B</a:t>
            </a:r>
            <a:r>
              <a:rPr lang="en-GB" dirty="0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: </a:t>
            </a:r>
            <a:r>
              <a:rPr lang="en-GB" dirty="0" err="1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Retirar</a:t>
            </a:r>
            <a:r>
              <a:rPr lang="en-GB" dirty="0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 as </a:t>
            </a:r>
            <a:r>
              <a:rPr lang="en-GB" dirty="0" err="1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luvas</a:t>
            </a:r>
            <a:r>
              <a:rPr lang="en-GB" dirty="0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 </a:t>
            </a:r>
            <a:r>
              <a:rPr lang="en-GB" dirty="0" err="1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exteriores</a:t>
            </a:r>
            <a:r>
              <a:rPr lang="en-GB" dirty="0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 </a:t>
            </a:r>
          </a:p>
          <a:p>
            <a:pPr marL="228600" indent="-228600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en-GB" sz="2200" dirty="0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 </a:t>
            </a:r>
            <a:r>
              <a:rPr lang="en-GB" sz="2200" dirty="0" err="1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Retirar</a:t>
            </a:r>
            <a:r>
              <a:rPr lang="en-GB" sz="2200" dirty="0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 as </a:t>
            </a:r>
            <a:r>
              <a:rPr lang="en-GB" sz="2200" dirty="0" err="1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luvas</a:t>
            </a:r>
            <a:r>
              <a:rPr lang="en-GB" sz="2200" dirty="0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 </a:t>
            </a:r>
            <a:r>
              <a:rPr lang="en-GB" sz="2200" dirty="0" err="1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exteriores</a:t>
            </a:r>
            <a:endParaRPr lang="en-GB" sz="2200" dirty="0" smtClean="0">
              <a:latin typeface="Arial" panose="020B0604020202020204" pitchFamily="34" charset="0"/>
              <a:ea typeface="SimSun" pitchFamily="2" charset="-122"/>
              <a:cs typeface="Arial" panose="020B0604020202020204" pitchFamily="34" charset="0"/>
            </a:endParaRPr>
          </a:p>
          <a:p>
            <a:pPr marL="228600" indent="-228600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en-GB" sz="2200" dirty="0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 </a:t>
            </a:r>
            <a:r>
              <a:rPr lang="en-GB" sz="2200" dirty="0" err="1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Lavar</a:t>
            </a:r>
            <a:r>
              <a:rPr lang="en-GB" sz="2200" dirty="0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 as </a:t>
            </a:r>
            <a:r>
              <a:rPr lang="en-GB" sz="2200" dirty="0" err="1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luvas</a:t>
            </a:r>
            <a:r>
              <a:rPr lang="en-GB" sz="2200" dirty="0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 </a:t>
            </a:r>
            <a:r>
              <a:rPr lang="en-GB" sz="2200" dirty="0" err="1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interiores</a:t>
            </a:r>
            <a:endParaRPr lang="en-GB" sz="2200" dirty="0">
              <a:latin typeface="Arial" panose="020B0604020202020204" pitchFamily="34" charset="0"/>
              <a:ea typeface="SimSun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3232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0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844550"/>
          </a:xfrm>
        </p:spPr>
        <p:txBody>
          <a:bodyPr/>
          <a:lstStyle/>
          <a:p>
            <a:pPr eaLnBrk="1" hangingPunct="1">
              <a:defRPr/>
            </a:pPr>
            <a:r>
              <a:rPr lang="pt-BR" sz="3200" b="1" dirty="0">
                <a:effectLst/>
              </a:rPr>
              <a:t>Passo 8/12: Retirar o </a:t>
            </a:r>
            <a:r>
              <a:rPr lang="pt-BR" sz="3200" b="1" dirty="0" err="1">
                <a:effectLst/>
              </a:rPr>
              <a:t>EPI</a:t>
            </a:r>
            <a:r>
              <a:rPr lang="pt-BR" sz="3200" b="1" dirty="0">
                <a:effectLst/>
              </a:rPr>
              <a:t> e gerir os resíduos</a:t>
            </a:r>
            <a:endParaRPr lang="en-US" sz="3200" b="1" dirty="0">
              <a:effectLst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775580" y="1266623"/>
            <a:ext cx="5796920" cy="1681289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2D05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rot="0" vert="horz" wrap="square" lIns="36576" tIns="36576" rIns="36576" bIns="36576" anchor="t" anchorCtr="0" upright="1"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dirty="0" err="1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Passo</a:t>
            </a:r>
            <a:r>
              <a:rPr lang="en-GB" dirty="0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 C: </a:t>
            </a:r>
            <a:r>
              <a:rPr lang="en-GB" dirty="0" err="1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Retirar</a:t>
            </a:r>
            <a:r>
              <a:rPr lang="en-GB" dirty="0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 o </a:t>
            </a:r>
            <a:r>
              <a:rPr lang="en-GB" dirty="0" err="1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macacão</a:t>
            </a:r>
            <a:endParaRPr lang="en-GB" dirty="0" smtClean="0">
              <a:latin typeface="Arial" panose="020B0604020202020204" pitchFamily="34" charset="0"/>
              <a:ea typeface="SimSun" pitchFamily="2" charset="-122"/>
              <a:cs typeface="Arial" panose="020B0604020202020204" pitchFamily="34" charset="0"/>
            </a:endParaRPr>
          </a:p>
          <a:p>
            <a:pPr marL="228600" indent="-228600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en-US" dirty="0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Retirar</a:t>
            </a:r>
            <a:r>
              <a:rPr lang="en-US" dirty="0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 o </a:t>
            </a:r>
            <a:r>
              <a:rPr lang="en-US" dirty="0" err="1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capuz</a:t>
            </a:r>
            <a:endParaRPr lang="en-US" dirty="0">
              <a:latin typeface="Arial" panose="020B0604020202020204" pitchFamily="34" charset="0"/>
              <a:ea typeface="SimSun" pitchFamily="2" charset="-122"/>
              <a:cs typeface="Arial" panose="020B0604020202020204" pitchFamily="34" charset="0"/>
            </a:endParaRPr>
          </a:p>
          <a:p>
            <a:pPr marL="228600" indent="-228600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en-US" dirty="0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Abrir</a:t>
            </a:r>
            <a:r>
              <a:rPr lang="en-US" dirty="0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 o </a:t>
            </a:r>
            <a:r>
              <a:rPr lang="en-US" dirty="0" err="1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fecho-ecler</a:t>
            </a:r>
            <a:endParaRPr lang="en-US" dirty="0" smtClean="0">
              <a:latin typeface="Arial" panose="020B0604020202020204" pitchFamily="34" charset="0"/>
              <a:ea typeface="SimSun" pitchFamily="2" charset="-122"/>
              <a:cs typeface="Arial" panose="020B0604020202020204" pitchFamily="34" charset="0"/>
            </a:endParaRPr>
          </a:p>
          <a:p>
            <a:pPr marL="228600" indent="-228600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en-US" dirty="0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Lavar</a:t>
            </a:r>
            <a:r>
              <a:rPr lang="en-US" dirty="0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 as </a:t>
            </a:r>
            <a:r>
              <a:rPr lang="en-US" dirty="0" err="1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luvas</a:t>
            </a:r>
            <a:r>
              <a:rPr lang="en-US" dirty="0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interiores</a:t>
            </a:r>
            <a:endParaRPr lang="en-US" dirty="0" smtClean="0">
              <a:latin typeface="Arial" panose="020B0604020202020204" pitchFamily="34" charset="0"/>
              <a:ea typeface="SimSun" pitchFamily="2" charset="-122"/>
              <a:cs typeface="Arial" panose="020B0604020202020204" pitchFamily="34" charset="0"/>
            </a:endParaRPr>
          </a:p>
          <a:p>
            <a:pPr marL="228600" indent="-228600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en-US" dirty="0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Despir</a:t>
            </a:r>
            <a:r>
              <a:rPr lang="en-US" dirty="0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 o </a:t>
            </a:r>
            <a:r>
              <a:rPr lang="en-US" dirty="0" err="1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macacão</a:t>
            </a:r>
            <a:r>
              <a:rPr lang="en-US" dirty="0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por</a:t>
            </a:r>
            <a:r>
              <a:rPr lang="en-US" dirty="0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 forma a </a:t>
            </a:r>
            <a:r>
              <a:rPr lang="en-US" dirty="0" err="1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que</a:t>
            </a:r>
            <a:r>
              <a:rPr lang="en-US" dirty="0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 o interior fique </a:t>
            </a:r>
            <a:r>
              <a:rPr lang="en-US" dirty="0" err="1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virado</a:t>
            </a:r>
            <a:r>
              <a:rPr lang="en-US" dirty="0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 para fora</a:t>
            </a:r>
            <a:endParaRPr lang="en-US" dirty="0">
              <a:latin typeface="Arial" panose="020B0604020202020204" pitchFamily="34" charset="0"/>
              <a:ea typeface="SimSun" pitchFamily="2" charset="-122"/>
              <a:cs typeface="Arial" panose="020B0604020202020204" pitchFamily="34" charset="0"/>
            </a:endParaRPr>
          </a:p>
          <a:p>
            <a:pPr marL="228600" indent="-228600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en-US" dirty="0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Colocar</a:t>
            </a:r>
            <a:r>
              <a:rPr lang="en-US" dirty="0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 o </a:t>
            </a:r>
            <a:r>
              <a:rPr lang="en-US" dirty="0" err="1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macacão</a:t>
            </a:r>
            <a:r>
              <a:rPr lang="en-US" dirty="0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 no </a:t>
            </a:r>
            <a:r>
              <a:rPr lang="en-US" dirty="0" err="1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saco</a:t>
            </a:r>
            <a:r>
              <a:rPr lang="en-US" dirty="0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 para </a:t>
            </a:r>
            <a:r>
              <a:rPr lang="en-US" dirty="0" err="1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resíduos</a:t>
            </a:r>
            <a:r>
              <a:rPr lang="en-US" dirty="0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infecciosos</a:t>
            </a:r>
            <a:r>
              <a:rPr lang="en-US" dirty="0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, para </a:t>
            </a:r>
            <a:r>
              <a:rPr lang="en-US" dirty="0" err="1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destruição</a:t>
            </a:r>
            <a:r>
              <a:rPr lang="en-US" dirty="0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 </a:t>
            </a:r>
          </a:p>
          <a:p>
            <a:pPr marL="228600" indent="-228600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en-GB" dirty="0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 </a:t>
            </a:r>
            <a:r>
              <a:rPr lang="en-GB" dirty="0" err="1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Lavar</a:t>
            </a:r>
            <a:r>
              <a:rPr lang="en-GB" dirty="0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 as </a:t>
            </a:r>
            <a:r>
              <a:rPr lang="en-GB" dirty="0" err="1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luvas</a:t>
            </a:r>
            <a:r>
              <a:rPr lang="en-GB" dirty="0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 </a:t>
            </a:r>
            <a:r>
              <a:rPr lang="en-GB" dirty="0" err="1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interiores</a:t>
            </a:r>
            <a:endParaRPr lang="en-GB" dirty="0" smtClean="0">
              <a:latin typeface="Arial" panose="020B0604020202020204" pitchFamily="34" charset="0"/>
              <a:ea typeface="SimSun" pitchFamily="2" charset="-122"/>
              <a:cs typeface="Arial" panose="020B0604020202020204" pitchFamily="34" charset="0"/>
            </a:endParaRPr>
          </a:p>
        </p:txBody>
      </p:sp>
      <p:pic>
        <p:nvPicPr>
          <p:cNvPr id="8" name="Picture 7" descr="C:\Users\durskik\AppData\Local\Microsoft\Windows\Temporary Internet Files\Content.Outlook\1G33K1QX\5b_GownStep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354" y="2565799"/>
            <a:ext cx="1809427" cy="2412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0845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0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844550"/>
          </a:xfrm>
        </p:spPr>
        <p:txBody>
          <a:bodyPr/>
          <a:lstStyle/>
          <a:p>
            <a:pPr eaLnBrk="1" hangingPunct="1">
              <a:defRPr/>
            </a:pPr>
            <a:r>
              <a:rPr lang="pt-BR" sz="3200" b="1" dirty="0">
                <a:effectLst/>
              </a:rPr>
              <a:t>Passo 8/12: Retirar o </a:t>
            </a:r>
            <a:r>
              <a:rPr lang="pt-BR" sz="3200" b="1" dirty="0" err="1">
                <a:effectLst/>
              </a:rPr>
              <a:t>EPI</a:t>
            </a:r>
            <a:r>
              <a:rPr lang="pt-BR" sz="3200" b="1" dirty="0">
                <a:effectLst/>
              </a:rPr>
              <a:t> e gerir os resíduos</a:t>
            </a:r>
            <a:endParaRPr lang="en-US" sz="3200" b="1" dirty="0">
              <a:effectLst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144076" y="1266623"/>
            <a:ext cx="5440372" cy="1681289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2D05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rot="0" vert="horz" wrap="square" lIns="36576" tIns="36576" rIns="36576" bIns="36576" anchor="t" anchorCtr="0" upright="1"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dirty="0" err="1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Passo</a:t>
            </a:r>
            <a:r>
              <a:rPr lang="en-GB" dirty="0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 D: </a:t>
            </a:r>
            <a:r>
              <a:rPr lang="en-GB" dirty="0" err="1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Retirar</a:t>
            </a:r>
            <a:r>
              <a:rPr lang="en-GB" dirty="0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 </a:t>
            </a:r>
            <a:r>
              <a:rPr lang="en-GB" dirty="0" err="1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os</a:t>
            </a:r>
            <a:r>
              <a:rPr lang="en-GB" dirty="0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 </a:t>
            </a:r>
            <a:r>
              <a:rPr lang="en-GB" dirty="0" err="1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óculos</a:t>
            </a:r>
            <a:r>
              <a:rPr lang="en-GB" dirty="0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 de </a:t>
            </a:r>
            <a:r>
              <a:rPr lang="en-GB" dirty="0" err="1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protecção</a:t>
            </a:r>
            <a:r>
              <a:rPr lang="en-GB" dirty="0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 de </a:t>
            </a:r>
            <a:r>
              <a:rPr lang="en-GB" dirty="0" err="1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trás</a:t>
            </a:r>
            <a:r>
              <a:rPr lang="en-GB" dirty="0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 para </a:t>
            </a:r>
            <a:r>
              <a:rPr lang="en-GB" dirty="0" err="1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frente</a:t>
            </a:r>
            <a:r>
              <a:rPr lang="en-GB" dirty="0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  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dirty="0" err="1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Colocá</a:t>
            </a:r>
            <a:r>
              <a:rPr lang="en-US" dirty="0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-los </a:t>
            </a:r>
            <a:r>
              <a:rPr lang="en-US" dirty="0" err="1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num</a:t>
            </a:r>
            <a:r>
              <a:rPr lang="en-US" dirty="0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saco</a:t>
            </a:r>
            <a:r>
              <a:rPr lang="en-US" dirty="0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 para </a:t>
            </a:r>
            <a:r>
              <a:rPr lang="en-US" dirty="0" err="1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resíduos</a:t>
            </a:r>
            <a:r>
              <a:rPr lang="en-US" dirty="0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, para </a:t>
            </a:r>
            <a:r>
              <a:rPr lang="en-US" dirty="0" err="1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destruição</a:t>
            </a:r>
            <a:endParaRPr lang="en-US" dirty="0" smtClean="0">
              <a:latin typeface="Arial" panose="020B0604020202020204" pitchFamily="34" charset="0"/>
              <a:ea typeface="SimSun" pitchFamily="2" charset="-122"/>
              <a:cs typeface="Arial" panose="020B0604020202020204" pitchFamily="34" charset="0"/>
            </a:endParaRP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GB" dirty="0" err="1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Lavar</a:t>
            </a:r>
            <a:r>
              <a:rPr lang="en-GB" dirty="0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 as </a:t>
            </a:r>
            <a:r>
              <a:rPr lang="en-GB" dirty="0" err="1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luvas</a:t>
            </a:r>
            <a:r>
              <a:rPr lang="en-GB" dirty="0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 </a:t>
            </a:r>
            <a:r>
              <a:rPr lang="en-GB" dirty="0" err="1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interiores</a:t>
            </a:r>
            <a:endParaRPr lang="en-GB" dirty="0" smtClean="0">
              <a:latin typeface="Arial" panose="020B0604020202020204" pitchFamily="34" charset="0"/>
              <a:ea typeface="SimSun" pitchFamily="2" charset="-122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35116" y="3821071"/>
            <a:ext cx="5440372" cy="1681289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2D05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rot="0" vert="horz" wrap="square" lIns="36576" tIns="36576" rIns="36576" bIns="36576" anchor="t" anchorCtr="0" upright="1"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dirty="0" err="1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Passo</a:t>
            </a:r>
            <a:r>
              <a:rPr lang="en-GB" dirty="0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 </a:t>
            </a:r>
            <a:r>
              <a:rPr lang="en-GB" dirty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E</a:t>
            </a:r>
            <a:r>
              <a:rPr lang="en-GB" dirty="0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: </a:t>
            </a:r>
            <a:r>
              <a:rPr lang="en-GB" dirty="0" err="1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Retirar</a:t>
            </a:r>
            <a:r>
              <a:rPr lang="en-GB" dirty="0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 a </a:t>
            </a:r>
            <a:r>
              <a:rPr lang="en-GB" dirty="0" err="1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máscara</a:t>
            </a:r>
            <a:r>
              <a:rPr lang="en-GB" dirty="0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 de </a:t>
            </a:r>
            <a:r>
              <a:rPr lang="en-GB" dirty="0" err="1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trás</a:t>
            </a:r>
            <a:r>
              <a:rPr lang="en-GB" dirty="0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 para </a:t>
            </a:r>
            <a:r>
              <a:rPr lang="en-GB" dirty="0" err="1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frente</a:t>
            </a:r>
            <a:r>
              <a:rPr lang="en-GB" dirty="0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  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dirty="0" err="1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Colocá</a:t>
            </a:r>
            <a:r>
              <a:rPr lang="en-US" dirty="0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-la </a:t>
            </a:r>
            <a:r>
              <a:rPr lang="en-US" dirty="0" err="1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num</a:t>
            </a:r>
            <a:r>
              <a:rPr lang="en-US" dirty="0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saco</a:t>
            </a:r>
            <a:r>
              <a:rPr lang="en-US" dirty="0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 para </a:t>
            </a:r>
            <a:r>
              <a:rPr lang="en-US" dirty="0" err="1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resíduos</a:t>
            </a:r>
            <a:r>
              <a:rPr lang="en-US" dirty="0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, para </a:t>
            </a:r>
            <a:r>
              <a:rPr lang="en-US" dirty="0" err="1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destruição</a:t>
            </a:r>
            <a:r>
              <a:rPr lang="en-US" dirty="0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 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GB" dirty="0" err="1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Lavar</a:t>
            </a:r>
            <a:r>
              <a:rPr lang="en-GB" dirty="0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 as </a:t>
            </a:r>
            <a:r>
              <a:rPr lang="en-GB" dirty="0" err="1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luvas</a:t>
            </a:r>
            <a:r>
              <a:rPr lang="en-GB" dirty="0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 </a:t>
            </a:r>
            <a:r>
              <a:rPr lang="en-GB" dirty="0" err="1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interiores</a:t>
            </a:r>
            <a:r>
              <a:rPr lang="en-GB" dirty="0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948" y="1342879"/>
            <a:ext cx="2346892" cy="2009904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2435" y="3908089"/>
            <a:ext cx="2223371" cy="208092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42495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0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844550"/>
          </a:xfrm>
        </p:spPr>
        <p:txBody>
          <a:bodyPr/>
          <a:lstStyle/>
          <a:p>
            <a:pPr eaLnBrk="1" hangingPunct="1">
              <a:defRPr/>
            </a:pPr>
            <a:r>
              <a:rPr lang="pt-BR" sz="3200" b="1" dirty="0">
                <a:effectLst/>
              </a:rPr>
              <a:t>Passo 8/12: Retirar o </a:t>
            </a:r>
            <a:r>
              <a:rPr lang="pt-BR" sz="3200" b="1" dirty="0" err="1">
                <a:effectLst/>
              </a:rPr>
              <a:t>EPI</a:t>
            </a:r>
            <a:r>
              <a:rPr lang="pt-BR" sz="3200" b="1" dirty="0">
                <a:effectLst/>
              </a:rPr>
              <a:t> e gerir os resíduos</a:t>
            </a:r>
            <a:endParaRPr lang="en-US" sz="3200" b="1" dirty="0">
              <a:effectLst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335148" y="884991"/>
            <a:ext cx="5600508" cy="5120327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2D05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rot="0" vert="horz" wrap="square" lIns="36576" tIns="36576" rIns="36576" bIns="36576" anchor="t" anchorCtr="0" upright="1"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dirty="0" err="1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Passo</a:t>
            </a:r>
            <a:r>
              <a:rPr lang="en-GB" dirty="0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 </a:t>
            </a:r>
            <a:r>
              <a:rPr lang="en-GB" dirty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F</a:t>
            </a:r>
            <a:r>
              <a:rPr lang="en-GB" dirty="0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: </a:t>
            </a:r>
            <a:r>
              <a:rPr lang="en-GB" dirty="0" err="1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Retirar</a:t>
            </a:r>
            <a:r>
              <a:rPr lang="en-GB" dirty="0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 as </a:t>
            </a:r>
            <a:r>
              <a:rPr lang="en-GB" dirty="0" err="1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luvas</a:t>
            </a:r>
            <a:r>
              <a:rPr lang="en-GB" dirty="0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 </a:t>
            </a:r>
            <a:r>
              <a:rPr lang="en-GB" dirty="0" err="1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interiores</a:t>
            </a:r>
            <a:endParaRPr lang="en-GB" dirty="0" smtClean="0">
              <a:latin typeface="Arial" panose="020B0604020202020204" pitchFamily="34" charset="0"/>
              <a:ea typeface="SimSun" pitchFamily="2" charset="-122"/>
              <a:cs typeface="Arial" panose="020B0604020202020204" pitchFamily="34" charset="0"/>
            </a:endParaRP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200" dirty="0" err="1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Agarrar</a:t>
            </a:r>
            <a:r>
              <a:rPr lang="en-US" sz="2200" dirty="0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na</a:t>
            </a:r>
            <a:r>
              <a:rPr lang="en-US" sz="2200" dirty="0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ponta</a:t>
            </a:r>
            <a:r>
              <a:rPr lang="en-US" sz="2200" dirty="0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 exterior da 1.ª </a:t>
            </a:r>
            <a:r>
              <a:rPr lang="en-US" sz="2200" dirty="0" err="1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luva</a:t>
            </a:r>
            <a:r>
              <a:rPr lang="en-US" sz="2200" dirty="0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 e </a:t>
            </a:r>
            <a:r>
              <a:rPr lang="en-US" sz="2200" dirty="0" err="1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retirá</a:t>
            </a:r>
            <a:r>
              <a:rPr lang="en-US" sz="2200" dirty="0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-la </a:t>
            </a:r>
            <a:r>
              <a:rPr lang="en-US" sz="2200" dirty="0" err="1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por</a:t>
            </a:r>
            <a:r>
              <a:rPr lang="en-US" sz="2200" dirty="0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 forma a </a:t>
            </a:r>
            <a:r>
              <a:rPr lang="en-US" sz="2200" dirty="0" err="1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que</a:t>
            </a:r>
            <a:r>
              <a:rPr lang="en-US" sz="2200" dirty="0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 a parte interior fique </a:t>
            </a:r>
            <a:r>
              <a:rPr lang="en-US" sz="2200" dirty="0" err="1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virada</a:t>
            </a:r>
            <a:r>
              <a:rPr lang="en-US" sz="2200" dirty="0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 para fora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200" dirty="0" err="1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Segurar</a:t>
            </a:r>
            <a:r>
              <a:rPr lang="en-US" sz="2200" dirty="0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 a 1.ª </a:t>
            </a:r>
            <a:r>
              <a:rPr lang="en-US" sz="2200" dirty="0" err="1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luva</a:t>
            </a:r>
            <a:r>
              <a:rPr lang="en-US" sz="2200" dirty="0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 com a </a:t>
            </a:r>
            <a:r>
              <a:rPr lang="en-US" sz="2200" dirty="0" err="1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mão</a:t>
            </a:r>
            <a:r>
              <a:rPr lang="en-US" sz="2200" dirty="0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que</a:t>
            </a:r>
            <a:r>
              <a:rPr lang="en-US" sz="2200" dirty="0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ainda</a:t>
            </a:r>
            <a:r>
              <a:rPr lang="en-US" sz="2200" dirty="0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 tem </a:t>
            </a:r>
            <a:r>
              <a:rPr lang="en-US" sz="2200" dirty="0" err="1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luva</a:t>
            </a:r>
            <a:r>
              <a:rPr lang="en-US" sz="2200" dirty="0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 e </a:t>
            </a:r>
            <a:r>
              <a:rPr lang="en-US" sz="2200" dirty="0" err="1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enfiar</a:t>
            </a:r>
            <a:r>
              <a:rPr lang="en-US" sz="2200" dirty="0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 um </a:t>
            </a:r>
            <a:r>
              <a:rPr lang="en-US" sz="2200" dirty="0" err="1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dedo</a:t>
            </a:r>
            <a:r>
              <a:rPr lang="en-US" sz="2200" dirty="0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nú</a:t>
            </a:r>
            <a:r>
              <a:rPr lang="en-US" sz="2200" dirty="0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por</a:t>
            </a:r>
            <a:r>
              <a:rPr lang="en-US" sz="2200" dirty="0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baixo</a:t>
            </a:r>
            <a:r>
              <a:rPr lang="en-US" sz="2200" dirty="0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 da 2.ª </a:t>
            </a:r>
            <a:r>
              <a:rPr lang="en-US" sz="2200" dirty="0" err="1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luva</a:t>
            </a:r>
            <a:r>
              <a:rPr lang="en-US" sz="2200" dirty="0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 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200" dirty="0" err="1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Retirar</a:t>
            </a:r>
            <a:r>
              <a:rPr lang="en-US" sz="2200" dirty="0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 a 2.ª </a:t>
            </a:r>
            <a:r>
              <a:rPr lang="en-US" sz="2200" dirty="0" err="1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luva</a:t>
            </a:r>
            <a:r>
              <a:rPr lang="en-US" sz="2200" dirty="0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 </a:t>
            </a:r>
            <a:r>
              <a:rPr lang="pt-BR" sz="2200" dirty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por forma a que a parte interior fique virada para fora</a:t>
            </a:r>
            <a:r>
              <a:rPr lang="en-US" sz="2200" dirty="0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, </a:t>
            </a:r>
            <a:r>
              <a:rPr lang="en-US" sz="2200" dirty="0" err="1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criando</a:t>
            </a:r>
            <a:r>
              <a:rPr lang="en-US" sz="2200" dirty="0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 um “</a:t>
            </a:r>
            <a:r>
              <a:rPr lang="en-US" sz="2200" dirty="0" err="1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saco</a:t>
            </a:r>
            <a:r>
              <a:rPr lang="en-US" sz="2200" dirty="0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” para </a:t>
            </a:r>
            <a:r>
              <a:rPr lang="en-US" sz="2200" dirty="0" err="1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ambas</a:t>
            </a:r>
            <a:r>
              <a:rPr lang="en-US" sz="2200" dirty="0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 as </a:t>
            </a:r>
            <a:r>
              <a:rPr lang="en-US" sz="2200" dirty="0" err="1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luvas</a:t>
            </a:r>
            <a:r>
              <a:rPr lang="en-US" sz="2200" dirty="0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 e </a:t>
            </a:r>
            <a:r>
              <a:rPr lang="en-US" sz="2200" dirty="0" err="1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atirá-las</a:t>
            </a:r>
            <a:r>
              <a:rPr lang="en-US" sz="2200" dirty="0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 para o </a:t>
            </a:r>
            <a:r>
              <a:rPr lang="en-US" sz="2200" dirty="0" err="1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saco</a:t>
            </a:r>
            <a:r>
              <a:rPr lang="en-US" sz="2200" dirty="0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 de </a:t>
            </a:r>
            <a:r>
              <a:rPr lang="en-US" sz="2200" dirty="0" err="1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resíduos</a:t>
            </a:r>
            <a:r>
              <a:rPr lang="en-US" sz="2200" dirty="0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, para </a:t>
            </a:r>
            <a:r>
              <a:rPr lang="en-US" sz="2200" dirty="0" err="1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destruição</a:t>
            </a:r>
            <a:r>
              <a:rPr lang="en-US" sz="2200" dirty="0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.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GB" sz="2200" dirty="0" err="1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Lavar</a:t>
            </a:r>
            <a:r>
              <a:rPr lang="en-GB" sz="2200" dirty="0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 as </a:t>
            </a:r>
            <a:r>
              <a:rPr lang="en-GB" sz="2200" dirty="0" err="1" smtClean="0">
                <a:latin typeface="Arial" panose="020B0604020202020204" pitchFamily="34" charset="0"/>
                <a:ea typeface="SimSun" pitchFamily="2" charset="-122"/>
                <a:cs typeface="Arial" panose="020B0604020202020204" pitchFamily="34" charset="0"/>
              </a:rPr>
              <a:t>mãos</a:t>
            </a:r>
            <a:endParaRPr lang="en-GB" sz="2200" dirty="0" smtClean="0">
              <a:latin typeface="Arial" panose="020B0604020202020204" pitchFamily="34" charset="0"/>
              <a:ea typeface="SimSun" pitchFamily="2" charset="-122"/>
              <a:cs typeface="Arial" panose="020B0604020202020204" pitchFamily="34" charset="0"/>
            </a:endParaRPr>
          </a:p>
        </p:txBody>
      </p:sp>
      <p:pic>
        <p:nvPicPr>
          <p:cNvPr id="8" name="Picture 6" descr="C:\Users\durskik\AppData\Local\Microsoft\Windows\Temporary Internet Files\Content.Outlook\1G33K1QX\5a_Gloves_step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5349" y="884991"/>
            <a:ext cx="1794923" cy="1529009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C:\Users\durskik\AppData\Local\Microsoft\Windows\Temporary Internet Files\Content.Outlook\1G33K1QX\5a_Gloves_step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364" y="2457664"/>
            <a:ext cx="1658189" cy="1807887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C:\Users\durskik\AppData\Local\Microsoft\Windows\Temporary Internet Files\Content.Outlook\1G33K1QX\5a_Gloves_step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8549" y="4328455"/>
            <a:ext cx="1698579" cy="1840127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3823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0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844550"/>
          </a:xfrm>
        </p:spPr>
        <p:txBody>
          <a:bodyPr/>
          <a:lstStyle/>
          <a:p>
            <a:pPr eaLnBrk="1" hangingPunct="1">
              <a:defRPr/>
            </a:pPr>
            <a:r>
              <a:rPr lang="pt-BR" sz="3200" b="1" dirty="0">
                <a:effectLst/>
              </a:rPr>
              <a:t>Passo 8/12: Retirar o </a:t>
            </a:r>
            <a:r>
              <a:rPr lang="pt-BR" sz="3200" b="1" dirty="0" err="1">
                <a:effectLst/>
              </a:rPr>
              <a:t>EPI</a:t>
            </a:r>
            <a:r>
              <a:rPr lang="pt-BR" sz="3200" b="1" dirty="0">
                <a:effectLst/>
              </a:rPr>
              <a:t> e gerir os resíduos</a:t>
            </a:r>
            <a:endParaRPr lang="en-US" sz="3200" b="1" dirty="0">
              <a:effectLst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806185" y="1772222"/>
            <a:ext cx="7464361" cy="31700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eaLnBrk="0" fontAlgn="base" hangingPunct="0">
              <a:spcBef>
                <a:spcPct val="50000"/>
              </a:spcBef>
              <a:spcAft>
                <a:spcPct val="0"/>
              </a:spcAft>
              <a:buClr>
                <a:srgbClr val="800000"/>
              </a:buClr>
              <a:buFont typeface="Arial Narrow" pitchFamily="34" charset="0"/>
              <a:buChar char="●"/>
              <a:defRPr sz="3000" b="1">
                <a:solidFill>
                  <a:srgbClr val="1E7FB8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rgbClr val="800000"/>
              </a:buClr>
              <a:buFont typeface="Arial Narrow" pitchFamily="34" charset="0"/>
              <a:buChar char="●"/>
              <a:defRPr sz="2600" b="1">
                <a:solidFill>
                  <a:srgbClr val="1E7FB8"/>
                </a:solidFill>
                <a:latin typeface="+mn-lt"/>
                <a:cs typeface="+mn-cs"/>
              </a:defRPr>
            </a:lvl2pPr>
            <a:lvl3pPr marL="1143000" indent="-22860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rgbClr val="800000"/>
              </a:buClr>
              <a:buFont typeface="Arial Narrow" pitchFamily="34" charset="0"/>
              <a:buChar char="●"/>
              <a:defRPr sz="2400">
                <a:solidFill>
                  <a:srgbClr val="1E7FB8"/>
                </a:solidFill>
                <a:latin typeface="+mj-lt"/>
                <a:cs typeface="+mn-cs"/>
              </a:defRPr>
            </a:lvl3pPr>
            <a:lvl4pPr marL="1600200" indent="-22860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rgbClr val="800000"/>
              </a:buClr>
              <a:buFont typeface="Arial Narrow" pitchFamily="34" charset="0"/>
              <a:buChar char="●"/>
              <a:defRPr sz="2000">
                <a:solidFill>
                  <a:srgbClr val="1E7FB8"/>
                </a:solidFill>
                <a:latin typeface="+mj-lt"/>
                <a:cs typeface="+mn-cs"/>
              </a:defRPr>
            </a:lvl4pPr>
            <a:lvl5pPr marL="2057400" indent="-228600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rgbClr val="800000"/>
              </a:buClr>
              <a:buFont typeface="Arial Narrow" pitchFamily="34" charset="0"/>
              <a:buChar char="●"/>
              <a:defRPr sz="2000">
                <a:solidFill>
                  <a:srgbClr val="1E7FB8"/>
                </a:solidFill>
                <a:latin typeface="+mj-lt"/>
                <a:cs typeface="+mn-cs"/>
              </a:defRPr>
            </a:lvl5pPr>
            <a:lvl6pPr marL="2514600" indent="-228600" algn="l" rtl="0" fontAlgn="base">
              <a:spcBef>
                <a:spcPct val="40000"/>
              </a:spcBef>
              <a:spcAft>
                <a:spcPct val="0"/>
              </a:spcAft>
              <a:buClr>
                <a:srgbClr val="800000"/>
              </a:buClr>
              <a:buFont typeface="Arial Narrow" pitchFamily="34" charset="0"/>
              <a:buChar char="●"/>
              <a:defRPr sz="2000">
                <a:solidFill>
                  <a:srgbClr val="1E7FB8"/>
                </a:solidFill>
                <a:latin typeface="+mj-lt"/>
                <a:cs typeface="+mn-cs"/>
              </a:defRPr>
            </a:lvl6pPr>
            <a:lvl7pPr marL="2971800" indent="-228600" algn="l" rtl="0" fontAlgn="base">
              <a:spcBef>
                <a:spcPct val="40000"/>
              </a:spcBef>
              <a:spcAft>
                <a:spcPct val="0"/>
              </a:spcAft>
              <a:buClr>
                <a:srgbClr val="800000"/>
              </a:buClr>
              <a:buFont typeface="Arial Narrow" pitchFamily="34" charset="0"/>
              <a:buChar char="●"/>
              <a:defRPr sz="2000">
                <a:solidFill>
                  <a:srgbClr val="1E7FB8"/>
                </a:solidFill>
                <a:latin typeface="+mj-lt"/>
                <a:cs typeface="+mn-cs"/>
              </a:defRPr>
            </a:lvl7pPr>
            <a:lvl8pPr marL="3429000" indent="-228600" algn="l" rtl="0" fontAlgn="base">
              <a:spcBef>
                <a:spcPct val="40000"/>
              </a:spcBef>
              <a:spcAft>
                <a:spcPct val="0"/>
              </a:spcAft>
              <a:buClr>
                <a:srgbClr val="800000"/>
              </a:buClr>
              <a:buFont typeface="Arial Narrow" pitchFamily="34" charset="0"/>
              <a:buChar char="●"/>
              <a:defRPr sz="2000">
                <a:solidFill>
                  <a:srgbClr val="1E7FB8"/>
                </a:solidFill>
                <a:latin typeface="+mj-lt"/>
                <a:cs typeface="+mn-cs"/>
              </a:defRPr>
            </a:lvl8pPr>
            <a:lvl9pPr marL="3886200" indent="-228600" algn="l" rtl="0" fontAlgn="base">
              <a:spcBef>
                <a:spcPct val="40000"/>
              </a:spcBef>
              <a:spcAft>
                <a:spcPct val="0"/>
              </a:spcAft>
              <a:buClr>
                <a:srgbClr val="800000"/>
              </a:buClr>
              <a:buFont typeface="Arial Narrow" pitchFamily="34" charset="0"/>
              <a:buChar char="●"/>
              <a:defRPr sz="2000">
                <a:solidFill>
                  <a:srgbClr val="1E7FB8"/>
                </a:solidFill>
                <a:latin typeface="+mj-lt"/>
                <a:cs typeface="+mn-cs"/>
              </a:defRPr>
            </a:lvl9pPr>
          </a:lstStyle>
          <a:p>
            <a:pPr marL="0" indent="0" eaLnBrk="1" hangingPunct="1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</a:t>
            </a: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fim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deste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passo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 </a:t>
            </a: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equipa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Gestão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Cadáveres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já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retirou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 </a:t>
            </a: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EPI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excepto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as </a:t>
            </a: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botas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borracha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e </a:t>
            </a: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desinfectou</a:t>
            </a:r>
            <a:r>
              <a:rPr lang="en-US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as </a:t>
            </a:r>
            <a:r>
              <a:rPr lang="en-US" sz="4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mãos</a:t>
            </a:r>
            <a:endParaRPr lang="en-US" sz="4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0034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0" y="-26988"/>
            <a:ext cx="9144000" cy="6858001"/>
          </a:xfrm>
          <a:prstGeom prst="rect">
            <a:avLst/>
          </a:prstGeom>
          <a:noFill/>
          <a:ln/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endParaRPr lang="en-GB" sz="2000" dirty="0">
              <a:latin typeface="+mj-lt"/>
            </a:endParaRPr>
          </a:p>
        </p:txBody>
      </p:sp>
      <p:sp>
        <p:nvSpPr>
          <p:cNvPr id="19460" name="Line 4"/>
          <p:cNvSpPr>
            <a:spLocks noChangeShapeType="1"/>
          </p:cNvSpPr>
          <p:nvPr/>
        </p:nvSpPr>
        <p:spPr bwMode="auto">
          <a:xfrm>
            <a:off x="1019175" y="3373438"/>
            <a:ext cx="7061200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019174" y="754063"/>
            <a:ext cx="7657571" cy="2619375"/>
          </a:xfrm>
          <a:prstGeom prst="rect">
            <a:avLst/>
          </a:prstGeom>
          <a:ln/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/>
          <a:p>
            <a:pPr algn="ctr" eaLnBrk="1" hangingPunct="1">
              <a:lnSpc>
                <a:spcPct val="95000"/>
              </a:lnSpc>
              <a:defRPr/>
            </a:pPr>
            <a:r>
              <a:rPr lang="pt-BR" sz="4400" dirty="0">
                <a:latin typeface="+mj-lt"/>
              </a:rPr>
              <a:t>O enterro seguro de doentes com </a:t>
            </a:r>
            <a:r>
              <a:rPr lang="pt-BR" sz="4400" dirty="0" err="1">
                <a:latin typeface="+mj-lt"/>
              </a:rPr>
              <a:t>Ébola</a:t>
            </a:r>
            <a:r>
              <a:rPr lang="pt-BR" sz="4400" dirty="0">
                <a:latin typeface="+mj-lt"/>
              </a:rPr>
              <a:t> em 12 passos</a:t>
            </a:r>
          </a:p>
          <a:p>
            <a:pPr algn="ctr" eaLnBrk="1" hangingPunct="1">
              <a:lnSpc>
                <a:spcPct val="95000"/>
              </a:lnSpc>
              <a:defRPr/>
            </a:pPr>
            <a:endParaRPr lang="en-GB" sz="2000" dirty="0" smtClean="0">
              <a:latin typeface="+mj-lt"/>
            </a:endParaRPr>
          </a:p>
          <a:p>
            <a:pPr algn="ctr" eaLnBrk="1" hangingPunct="1">
              <a:lnSpc>
                <a:spcPct val="95000"/>
              </a:lnSpc>
              <a:defRPr/>
            </a:pPr>
            <a:r>
              <a:rPr lang="en-GB" sz="4400" dirty="0" err="1" smtClean="0">
                <a:latin typeface="+mj-lt"/>
              </a:rPr>
              <a:t>Passo</a:t>
            </a:r>
            <a:r>
              <a:rPr lang="en-GB" sz="4400" b="1" dirty="0" smtClean="0">
                <a:latin typeface="+mj-lt"/>
              </a:rPr>
              <a:t> 9</a:t>
            </a: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1090059" y="3532889"/>
            <a:ext cx="7196138" cy="2619375"/>
          </a:xfrm>
          <a:prstGeom prst="rect">
            <a:avLst/>
          </a:prstGeom>
          <a:ln/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/>
          <a:p>
            <a:pPr algn="ctr" eaLnBrk="1" hangingPunct="1">
              <a:lnSpc>
                <a:spcPct val="95000"/>
              </a:lnSpc>
            </a:pPr>
            <a:r>
              <a:rPr lang="en-US" sz="4000" dirty="0" err="1" smtClean="0">
                <a:latin typeface="+mj-lt"/>
                <a:cs typeface="Calibri" pitchFamily="34" charset="0"/>
              </a:rPr>
              <a:t>Calçar</a:t>
            </a:r>
            <a:r>
              <a:rPr lang="en-US" sz="4000" dirty="0" smtClean="0">
                <a:latin typeface="+mj-lt"/>
                <a:cs typeface="Calibri" pitchFamily="34" charset="0"/>
              </a:rPr>
              <a:t> </a:t>
            </a:r>
            <a:r>
              <a:rPr lang="en-US" sz="4000" dirty="0" err="1" smtClean="0">
                <a:latin typeface="+mj-lt"/>
                <a:cs typeface="Calibri" pitchFamily="34" charset="0"/>
              </a:rPr>
              <a:t>luvas</a:t>
            </a:r>
            <a:r>
              <a:rPr lang="en-US" sz="4000" dirty="0" smtClean="0">
                <a:latin typeface="+mj-lt"/>
                <a:cs typeface="Calibri" pitchFamily="34" charset="0"/>
              </a:rPr>
              <a:t> e </a:t>
            </a:r>
            <a:r>
              <a:rPr lang="en-US" sz="4000" dirty="0" err="1" smtClean="0">
                <a:latin typeface="+mj-lt"/>
                <a:cs typeface="Calibri" pitchFamily="34" charset="0"/>
              </a:rPr>
              <a:t>transportar</a:t>
            </a:r>
            <a:r>
              <a:rPr lang="en-US" sz="4000" dirty="0" smtClean="0">
                <a:latin typeface="+mj-lt"/>
                <a:cs typeface="Calibri" pitchFamily="34" charset="0"/>
              </a:rPr>
              <a:t> o </a:t>
            </a:r>
            <a:r>
              <a:rPr lang="en-US" sz="4000" dirty="0" err="1" smtClean="0">
                <a:latin typeface="+mj-lt"/>
                <a:cs typeface="Calibri" pitchFamily="34" charset="0"/>
              </a:rPr>
              <a:t>caixão</a:t>
            </a:r>
            <a:r>
              <a:rPr lang="en-US" sz="4000" dirty="0" smtClean="0">
                <a:latin typeface="+mj-lt"/>
                <a:cs typeface="Calibri" pitchFamily="34" charset="0"/>
              </a:rPr>
              <a:t> </a:t>
            </a:r>
            <a:r>
              <a:rPr lang="en-US" sz="4000" dirty="0" err="1" smtClean="0">
                <a:latin typeface="+mj-lt"/>
                <a:cs typeface="Calibri" pitchFamily="34" charset="0"/>
              </a:rPr>
              <a:t>ou</a:t>
            </a:r>
            <a:r>
              <a:rPr lang="en-US" sz="4000" dirty="0" smtClean="0">
                <a:latin typeface="+mj-lt"/>
                <a:cs typeface="Calibri" pitchFamily="34" charset="0"/>
              </a:rPr>
              <a:t> o </a:t>
            </a:r>
            <a:r>
              <a:rPr lang="en-US" sz="4000" dirty="0" err="1" smtClean="0">
                <a:latin typeface="+mj-lt"/>
                <a:cs typeface="Calibri" pitchFamily="34" charset="0"/>
              </a:rPr>
              <a:t>saco</a:t>
            </a:r>
            <a:r>
              <a:rPr lang="en-US" sz="4000" dirty="0" smtClean="0">
                <a:latin typeface="+mj-lt"/>
                <a:cs typeface="Calibri" pitchFamily="34" charset="0"/>
              </a:rPr>
              <a:t> </a:t>
            </a:r>
            <a:r>
              <a:rPr lang="en-US" sz="4000" dirty="0" err="1" smtClean="0">
                <a:latin typeface="+mj-lt"/>
                <a:cs typeface="Calibri" pitchFamily="34" charset="0"/>
              </a:rPr>
              <a:t>contendo</a:t>
            </a:r>
            <a:r>
              <a:rPr lang="en-US" sz="4000" dirty="0" smtClean="0">
                <a:latin typeface="+mj-lt"/>
                <a:cs typeface="Calibri" pitchFamily="34" charset="0"/>
              </a:rPr>
              <a:t> o </a:t>
            </a:r>
            <a:r>
              <a:rPr lang="en-US" sz="4000" dirty="0" err="1" smtClean="0">
                <a:latin typeface="+mj-lt"/>
                <a:cs typeface="Calibri" pitchFamily="34" charset="0"/>
              </a:rPr>
              <a:t>cadáver</a:t>
            </a:r>
            <a:r>
              <a:rPr lang="en-US" sz="4000" dirty="0" smtClean="0">
                <a:latin typeface="+mj-lt"/>
                <a:cs typeface="Calibri" pitchFamily="34" charset="0"/>
              </a:rPr>
              <a:t> para o </a:t>
            </a:r>
            <a:r>
              <a:rPr lang="en-US" sz="4000" dirty="0" err="1" smtClean="0">
                <a:latin typeface="+mj-lt"/>
                <a:cs typeface="Calibri" pitchFamily="34" charset="0"/>
              </a:rPr>
              <a:t>cemitério</a:t>
            </a:r>
            <a:endParaRPr lang="en-US" sz="4000" dirty="0">
              <a:latin typeface="+mj-lt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3628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0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115746"/>
            <a:ext cx="9144000" cy="844550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 b="1" noProof="0" dirty="0" err="1" smtClean="0">
                <a:effectLst/>
              </a:rPr>
              <a:t>Passo</a:t>
            </a:r>
            <a:r>
              <a:rPr lang="en-US" sz="2800" b="1" noProof="0" dirty="0" smtClean="0">
                <a:effectLst/>
              </a:rPr>
              <a:t> 9</a:t>
            </a:r>
            <a:r>
              <a:rPr lang="en-US" sz="2800" b="1" dirty="0">
                <a:effectLst/>
              </a:rPr>
              <a:t>/12: </a:t>
            </a:r>
            <a:r>
              <a:rPr lang="en-US" sz="2800" b="1" dirty="0" err="1" smtClean="0">
                <a:effectLst/>
              </a:rPr>
              <a:t>Transportar</a:t>
            </a:r>
            <a:r>
              <a:rPr lang="en-US" sz="2800" b="1" dirty="0" smtClean="0">
                <a:effectLst/>
              </a:rPr>
              <a:t> o </a:t>
            </a:r>
            <a:r>
              <a:rPr lang="en-US" sz="2800" b="1" dirty="0" err="1" smtClean="0">
                <a:effectLst/>
              </a:rPr>
              <a:t>caixão</a:t>
            </a:r>
            <a:r>
              <a:rPr lang="en-US" sz="2800" b="1" dirty="0" smtClean="0">
                <a:effectLst/>
              </a:rPr>
              <a:t> </a:t>
            </a:r>
            <a:r>
              <a:rPr lang="en-US" sz="2800" b="1" dirty="0" err="1" smtClean="0">
                <a:effectLst/>
              </a:rPr>
              <a:t>ou</a:t>
            </a:r>
            <a:r>
              <a:rPr lang="en-US" sz="2800" b="1" dirty="0" smtClean="0">
                <a:effectLst/>
              </a:rPr>
              <a:t> o </a:t>
            </a:r>
            <a:r>
              <a:rPr lang="en-US" sz="2800" b="1" dirty="0" err="1" smtClean="0">
                <a:effectLst/>
              </a:rPr>
              <a:t>saco</a:t>
            </a:r>
            <a:r>
              <a:rPr lang="en-US" sz="2800" b="1" dirty="0" smtClean="0">
                <a:effectLst/>
              </a:rPr>
              <a:t> </a:t>
            </a:r>
            <a:r>
              <a:rPr lang="en-US" sz="2800" b="1" dirty="0" err="1" smtClean="0">
                <a:effectLst/>
              </a:rPr>
              <a:t>contendo</a:t>
            </a:r>
            <a:r>
              <a:rPr lang="en-US" sz="2800" b="1" dirty="0" smtClean="0">
                <a:effectLst/>
              </a:rPr>
              <a:t> o </a:t>
            </a:r>
            <a:r>
              <a:rPr lang="en-US" sz="2800" b="1" dirty="0" err="1" smtClean="0">
                <a:effectLst/>
              </a:rPr>
              <a:t>cadáver</a:t>
            </a:r>
            <a:r>
              <a:rPr lang="en-US" sz="2800" b="1" dirty="0" smtClean="0">
                <a:effectLst/>
              </a:rPr>
              <a:t> para o </a:t>
            </a:r>
            <a:r>
              <a:rPr lang="en-US" sz="2800" b="1" dirty="0" err="1" smtClean="0">
                <a:effectLst/>
              </a:rPr>
              <a:t>cemitério</a:t>
            </a:r>
            <a:endParaRPr lang="en-US" sz="2800" b="1" dirty="0">
              <a:effectLst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8289" y="872915"/>
            <a:ext cx="6499425" cy="52666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39198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0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-93656"/>
            <a:ext cx="9294472" cy="844550"/>
          </a:xfrm>
        </p:spPr>
        <p:txBody>
          <a:bodyPr/>
          <a:lstStyle/>
          <a:p>
            <a:pPr eaLnBrk="1" hangingPunct="1">
              <a:defRPr/>
            </a:pPr>
            <a:r>
              <a:rPr lang="en-US" sz="2600" b="1" noProof="0" dirty="0" err="1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Passo</a:t>
            </a:r>
            <a:r>
              <a:rPr lang="en-US" sz="2600" b="1" noProof="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1/12: A </a:t>
            </a:r>
            <a:r>
              <a:rPr lang="en-US" sz="2600" b="1" noProof="0" dirty="0" err="1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composição</a:t>
            </a:r>
            <a:r>
              <a:rPr lang="en-US" sz="2600" b="1" noProof="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en-US" sz="2600" b="1" noProof="0" dirty="0" err="1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equipa</a:t>
            </a:r>
            <a:r>
              <a:rPr lang="en-US" sz="2600" b="1" noProof="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en-US" sz="2600" b="1" noProof="0" dirty="0" err="1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os</a:t>
            </a:r>
            <a:r>
              <a:rPr lang="en-US" sz="2600" b="1" noProof="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noProof="0" dirty="0" err="1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desinfectantes</a:t>
            </a:r>
            <a:endParaRPr lang="en-US" sz="2600" b="1" noProof="0" dirty="0" smtClean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 descr="D:\Photos 2014 Ebola Monrovia\300814Monrovia ELWA3 MSF Training Burial (320)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6090" y="859309"/>
            <a:ext cx="2601822" cy="4380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D:\Photos 2014 Ebola Monrovia\280814Monrovia BurialTeam #1 (400)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3361860" y="861507"/>
            <a:ext cx="2820572" cy="4375033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0706" y="5236540"/>
            <a:ext cx="32725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 err="1" smtClean="0"/>
              <a:t>EPI</a:t>
            </a:r>
            <a:r>
              <a:rPr lang="en-GB" sz="2000" dirty="0" smtClean="0"/>
              <a:t> </a:t>
            </a:r>
            <a:r>
              <a:rPr lang="en-GB" sz="2000" dirty="0" err="1" smtClean="0"/>
              <a:t>completo</a:t>
            </a:r>
            <a:r>
              <a:rPr lang="en-GB" sz="2000" dirty="0" smtClean="0"/>
              <a:t> para </a:t>
            </a:r>
            <a:r>
              <a:rPr lang="en-GB" sz="2000" dirty="0" err="1" smtClean="0"/>
              <a:t>acções</a:t>
            </a:r>
            <a:r>
              <a:rPr lang="en-GB" sz="2000" dirty="0" smtClean="0"/>
              <a:t> de </a:t>
            </a:r>
            <a:r>
              <a:rPr lang="en-GB" sz="2000" dirty="0" err="1" smtClean="0"/>
              <a:t>proximidade</a:t>
            </a:r>
            <a:endParaRPr lang="en-GB" sz="2000" dirty="0"/>
          </a:p>
        </p:txBody>
      </p:sp>
      <p:sp>
        <p:nvSpPr>
          <p:cNvPr id="9" name="TextBox 8"/>
          <p:cNvSpPr txBox="1"/>
          <p:nvPr/>
        </p:nvSpPr>
        <p:spPr>
          <a:xfrm>
            <a:off x="3152274" y="5246358"/>
            <a:ext cx="344103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 err="1" smtClean="0"/>
              <a:t>Responsável</a:t>
            </a:r>
            <a:r>
              <a:rPr lang="en-GB" sz="2000" dirty="0" smtClean="0"/>
              <a:t> pela </a:t>
            </a:r>
            <a:r>
              <a:rPr lang="en-GB" sz="2000" dirty="0" err="1" smtClean="0"/>
              <a:t>pulverização</a:t>
            </a:r>
            <a:r>
              <a:rPr lang="en-GB" sz="2000" dirty="0" smtClean="0"/>
              <a:t>  </a:t>
            </a:r>
          </a:p>
          <a:p>
            <a:pPr algn="ctr"/>
            <a:r>
              <a:rPr lang="en-GB" sz="2000" dirty="0" smtClean="0"/>
              <a:t>e Supervisor</a:t>
            </a:r>
            <a:endParaRPr lang="en-GB" sz="2000" dirty="0"/>
          </a:p>
        </p:txBody>
      </p:sp>
      <p:sp>
        <p:nvSpPr>
          <p:cNvPr id="10" name="TextBox 9"/>
          <p:cNvSpPr txBox="1"/>
          <p:nvPr/>
        </p:nvSpPr>
        <p:spPr>
          <a:xfrm>
            <a:off x="6679143" y="5300900"/>
            <a:ext cx="203934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 err="1" smtClean="0"/>
              <a:t>Comunicador</a:t>
            </a:r>
            <a:endParaRPr lang="en-GB" sz="2000" dirty="0"/>
          </a:p>
        </p:txBody>
      </p:sp>
      <p:pic>
        <p:nvPicPr>
          <p:cNvPr id="11" name="Picture 5" descr="D:\Photos 2014 Ebola Monrovia\280814Monrovia BurialTeam #1 (250).jp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26835" y="835572"/>
            <a:ext cx="1743959" cy="4465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1817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02" name="Rectangle 2"/>
          <p:cNvSpPr>
            <a:spLocks noGrp="1" noChangeArrowheads="1"/>
          </p:cNvSpPr>
          <p:nvPr>
            <p:ph type="title"/>
          </p:nvPr>
        </p:nvSpPr>
        <p:spPr>
          <a:xfrm>
            <a:off x="-1" y="-104172"/>
            <a:ext cx="9144001" cy="844550"/>
          </a:xfrm>
        </p:spPr>
        <p:txBody>
          <a:bodyPr/>
          <a:lstStyle/>
          <a:p>
            <a:pPr eaLnBrk="1" hangingPunct="1">
              <a:defRPr/>
            </a:pPr>
            <a:r>
              <a:rPr lang="pt-BR" sz="2800" b="1" dirty="0">
                <a:effectLst/>
              </a:rPr>
              <a:t>Passo 9/12: Transportar o caixão ou o saco contendo o cadáver para o cemitério</a:t>
            </a:r>
            <a:endParaRPr lang="en-US" sz="2800" b="1" noProof="0" dirty="0" smtClean="0">
              <a:effectLst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1760" y="956963"/>
            <a:ext cx="8194376" cy="4955203"/>
          </a:xfrm>
          <a:noFill/>
        </p:spPr>
        <p:txBody>
          <a:bodyPr/>
          <a:lstStyle/>
          <a:p>
            <a:pPr marL="514350" indent="-514350" eaLnBrk="1" hangingPunct="1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600" dirty="0" smtClean="0"/>
              <a:t>É </a:t>
            </a:r>
            <a:r>
              <a:rPr lang="en-US" sz="2600" dirty="0" err="1" smtClean="0"/>
              <a:t>suficiente</a:t>
            </a:r>
            <a:r>
              <a:rPr lang="en-US" sz="2600" dirty="0" smtClean="0"/>
              <a:t> </a:t>
            </a:r>
            <a:r>
              <a:rPr lang="en-US" sz="2600" dirty="0" err="1" smtClean="0"/>
              <a:t>calçar</a:t>
            </a:r>
            <a:r>
              <a:rPr lang="en-US" sz="2600" dirty="0" smtClean="0"/>
              <a:t> </a:t>
            </a:r>
            <a:r>
              <a:rPr lang="en-US" sz="2600" dirty="0" err="1" smtClean="0"/>
              <a:t>apenas</a:t>
            </a:r>
            <a:r>
              <a:rPr lang="en-US" sz="2600" dirty="0" smtClean="0"/>
              <a:t> </a:t>
            </a:r>
            <a:r>
              <a:rPr lang="en-US" sz="2600" dirty="0" err="1" smtClean="0"/>
              <a:t>luvas</a:t>
            </a:r>
            <a:r>
              <a:rPr lang="en-US" sz="2600" dirty="0" smtClean="0"/>
              <a:t> de </a:t>
            </a:r>
            <a:r>
              <a:rPr lang="en-US" sz="2600" dirty="0" err="1" smtClean="0"/>
              <a:t>uso</a:t>
            </a:r>
            <a:r>
              <a:rPr lang="en-US" sz="2600" dirty="0" smtClean="0"/>
              <a:t> </a:t>
            </a:r>
            <a:r>
              <a:rPr lang="en-US" sz="2600" dirty="0" err="1" smtClean="0"/>
              <a:t>doméstico</a:t>
            </a:r>
            <a:r>
              <a:rPr lang="en-US" sz="2600" dirty="0" smtClean="0"/>
              <a:t> para </a:t>
            </a:r>
            <a:r>
              <a:rPr lang="en-US" sz="2600" dirty="0" err="1" smtClean="0"/>
              <a:t>transportar</a:t>
            </a:r>
            <a:r>
              <a:rPr lang="en-US" sz="2600" dirty="0" smtClean="0"/>
              <a:t> o </a:t>
            </a:r>
            <a:r>
              <a:rPr lang="en-US" sz="2600" dirty="0" err="1" smtClean="0"/>
              <a:t>caixão</a:t>
            </a:r>
            <a:r>
              <a:rPr lang="en-US" sz="2600" dirty="0" smtClean="0"/>
              <a:t> </a:t>
            </a:r>
            <a:r>
              <a:rPr lang="en-US" sz="2600" dirty="0" err="1" smtClean="0"/>
              <a:t>que</a:t>
            </a:r>
            <a:r>
              <a:rPr lang="en-US" sz="2600" dirty="0" smtClean="0"/>
              <a:t> </a:t>
            </a:r>
            <a:r>
              <a:rPr lang="en-US" sz="2600" dirty="0" err="1" smtClean="0"/>
              <a:t>não</a:t>
            </a:r>
            <a:r>
              <a:rPr lang="en-US" sz="2600" dirty="0" smtClean="0"/>
              <a:t> </a:t>
            </a:r>
            <a:r>
              <a:rPr lang="en-US" sz="2600" dirty="0" err="1" smtClean="0"/>
              <a:t>foi</a:t>
            </a:r>
            <a:r>
              <a:rPr lang="en-US" sz="2600" dirty="0" smtClean="0"/>
              <a:t> </a:t>
            </a:r>
            <a:r>
              <a:rPr lang="en-US" sz="2600" dirty="0" err="1" smtClean="0"/>
              <a:t>sujo</a:t>
            </a:r>
            <a:r>
              <a:rPr lang="en-US" sz="2600" dirty="0" smtClean="0"/>
              <a:t>.</a:t>
            </a:r>
            <a:endParaRPr lang="en-US" sz="2600" dirty="0"/>
          </a:p>
          <a:p>
            <a:pPr marL="514350" indent="-514350" eaLnBrk="1" hangingPunct="1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600" dirty="0" err="1" smtClean="0"/>
              <a:t>Distribuir</a:t>
            </a:r>
            <a:r>
              <a:rPr lang="en-US" sz="2600" dirty="0" smtClean="0"/>
              <a:t> </a:t>
            </a:r>
            <a:r>
              <a:rPr lang="en-US" sz="2600" dirty="0" err="1" smtClean="0"/>
              <a:t>luvas</a:t>
            </a:r>
            <a:r>
              <a:rPr lang="en-US" sz="2600" dirty="0" smtClean="0"/>
              <a:t> de </a:t>
            </a:r>
            <a:r>
              <a:rPr lang="en-US" sz="2600" dirty="0" err="1" smtClean="0"/>
              <a:t>uso</a:t>
            </a:r>
            <a:r>
              <a:rPr lang="en-US" sz="2600" dirty="0" smtClean="0"/>
              <a:t> </a:t>
            </a:r>
            <a:r>
              <a:rPr lang="en-US" sz="2600" dirty="0" err="1" smtClean="0"/>
              <a:t>doméstico</a:t>
            </a:r>
            <a:r>
              <a:rPr lang="en-US" sz="2600" dirty="0" smtClean="0"/>
              <a:t> </a:t>
            </a:r>
            <a:r>
              <a:rPr lang="en-US" sz="2600" dirty="0" err="1" smtClean="0"/>
              <a:t>aos</a:t>
            </a:r>
            <a:r>
              <a:rPr lang="en-US" sz="2600" dirty="0" smtClean="0"/>
              <a:t> </a:t>
            </a:r>
            <a:r>
              <a:rPr lang="en-US" sz="2600" dirty="0" err="1" smtClean="0"/>
              <a:t>membros</a:t>
            </a:r>
            <a:r>
              <a:rPr lang="en-US" sz="2600" dirty="0" smtClean="0"/>
              <a:t> da </a:t>
            </a:r>
            <a:r>
              <a:rPr lang="en-US" sz="2600" dirty="0" err="1" smtClean="0"/>
              <a:t>família</a:t>
            </a:r>
            <a:r>
              <a:rPr lang="en-US" sz="2600" dirty="0" smtClean="0"/>
              <a:t> </a:t>
            </a:r>
            <a:r>
              <a:rPr lang="en-US" sz="2600" dirty="0" err="1" smtClean="0"/>
              <a:t>que</a:t>
            </a:r>
            <a:r>
              <a:rPr lang="en-US" sz="2600" dirty="0" smtClean="0"/>
              <a:t> </a:t>
            </a:r>
            <a:r>
              <a:rPr lang="en-US" sz="2600" dirty="0" err="1" smtClean="0"/>
              <a:t>irão</a:t>
            </a:r>
            <a:r>
              <a:rPr lang="en-US" sz="2600" dirty="0" smtClean="0"/>
              <a:t> </a:t>
            </a:r>
            <a:r>
              <a:rPr lang="en-US" sz="2600" dirty="0" err="1" smtClean="0"/>
              <a:t>carregar</a:t>
            </a:r>
            <a:r>
              <a:rPr lang="en-US" sz="2600" dirty="0" smtClean="0"/>
              <a:t> o </a:t>
            </a:r>
            <a:r>
              <a:rPr lang="en-US" sz="2600" dirty="0" err="1" smtClean="0"/>
              <a:t>caixão</a:t>
            </a:r>
            <a:endParaRPr lang="en-US" sz="2600" dirty="0"/>
          </a:p>
          <a:p>
            <a:pPr marL="514350" indent="-514350" eaLnBrk="1" hangingPunct="1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600" dirty="0" smtClean="0"/>
              <a:t>A parte </a:t>
            </a:r>
            <a:r>
              <a:rPr lang="en-US" sz="2600" dirty="0" err="1" smtClean="0"/>
              <a:t>traseira</a:t>
            </a:r>
            <a:r>
              <a:rPr lang="en-US" sz="2600" dirty="0" smtClean="0"/>
              <a:t> do </a:t>
            </a:r>
            <a:r>
              <a:rPr lang="en-US" sz="2600" dirty="0" err="1" smtClean="0"/>
              <a:t>carro</a:t>
            </a:r>
            <a:r>
              <a:rPr lang="en-US" sz="2600" dirty="0" smtClean="0"/>
              <a:t> </a:t>
            </a:r>
            <a:r>
              <a:rPr lang="en-US" sz="2600" dirty="0" err="1" smtClean="0"/>
              <a:t>pode</a:t>
            </a:r>
            <a:r>
              <a:rPr lang="en-US" sz="2600" dirty="0" smtClean="0"/>
              <a:t> </a:t>
            </a:r>
            <a:r>
              <a:rPr lang="en-US" sz="2600" dirty="0" err="1" smtClean="0"/>
              <a:t>servir</a:t>
            </a:r>
            <a:r>
              <a:rPr lang="en-US" sz="2600" dirty="0" smtClean="0"/>
              <a:t> de </a:t>
            </a:r>
            <a:r>
              <a:rPr lang="en-US" sz="2600" dirty="0" err="1" smtClean="0"/>
              <a:t>carro</a:t>
            </a:r>
            <a:r>
              <a:rPr lang="en-US" sz="2600" dirty="0" smtClean="0"/>
              <a:t> </a:t>
            </a:r>
            <a:r>
              <a:rPr lang="en-US" sz="2600" dirty="0" err="1" smtClean="0"/>
              <a:t>funerário</a:t>
            </a:r>
            <a:r>
              <a:rPr lang="en-US" sz="2600" dirty="0" smtClean="0"/>
              <a:t>.</a:t>
            </a:r>
          </a:p>
          <a:p>
            <a:pPr marL="514350" indent="-514350" eaLnBrk="1" hangingPunct="1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600" dirty="0" smtClean="0"/>
              <a:t>O </a:t>
            </a:r>
            <a:r>
              <a:rPr lang="en-US" sz="2600" dirty="0" err="1" smtClean="0"/>
              <a:t>caixão</a:t>
            </a:r>
            <a:r>
              <a:rPr lang="en-US" sz="2600" dirty="0" smtClean="0"/>
              <a:t> é </a:t>
            </a:r>
            <a:r>
              <a:rPr lang="en-US" sz="2600" dirty="0" err="1" smtClean="0"/>
              <a:t>colocado</a:t>
            </a:r>
            <a:r>
              <a:rPr lang="en-US" sz="2600" dirty="0" smtClean="0"/>
              <a:t> (</a:t>
            </a:r>
            <a:r>
              <a:rPr lang="en-US" sz="2600" dirty="0" err="1" smtClean="0"/>
              <a:t>cuidadosamente</a:t>
            </a:r>
            <a:r>
              <a:rPr lang="en-US" sz="2600" dirty="0" smtClean="0"/>
              <a:t>) </a:t>
            </a:r>
            <a:r>
              <a:rPr lang="en-US" sz="2600" dirty="0" err="1" smtClean="0"/>
              <a:t>na</a:t>
            </a:r>
            <a:r>
              <a:rPr lang="en-US" sz="2600" dirty="0" smtClean="0"/>
              <a:t> </a:t>
            </a:r>
            <a:r>
              <a:rPr lang="en-US" sz="2600" dirty="0" err="1" smtClean="0"/>
              <a:t>plataforma</a:t>
            </a:r>
            <a:r>
              <a:rPr lang="en-US" sz="2600" dirty="0" smtClean="0"/>
              <a:t> do </a:t>
            </a:r>
            <a:r>
              <a:rPr lang="en-US" sz="2600" dirty="0" err="1" smtClean="0"/>
              <a:t>carro</a:t>
            </a:r>
            <a:r>
              <a:rPr lang="en-US" sz="2600" dirty="0" smtClean="0"/>
              <a:t> </a:t>
            </a:r>
            <a:r>
              <a:rPr lang="en-US" sz="2600" dirty="0" err="1" smtClean="0"/>
              <a:t>que</a:t>
            </a:r>
            <a:r>
              <a:rPr lang="en-US" sz="2600" dirty="0" smtClean="0"/>
              <a:t> </a:t>
            </a:r>
            <a:r>
              <a:rPr lang="en-US" sz="2600" dirty="0" err="1" smtClean="0"/>
              <a:t>irá</a:t>
            </a:r>
            <a:r>
              <a:rPr lang="en-US" sz="2600" dirty="0" smtClean="0"/>
              <a:t> </a:t>
            </a:r>
            <a:r>
              <a:rPr lang="en-US" sz="2600" dirty="0" err="1" smtClean="0"/>
              <a:t>servir</a:t>
            </a:r>
            <a:r>
              <a:rPr lang="en-US" sz="2600" dirty="0" smtClean="0"/>
              <a:t> de </a:t>
            </a:r>
            <a:r>
              <a:rPr lang="en-US" sz="2600" dirty="0" err="1" smtClean="0"/>
              <a:t>carro</a:t>
            </a:r>
            <a:r>
              <a:rPr lang="en-US" sz="2600" dirty="0" smtClean="0"/>
              <a:t> </a:t>
            </a:r>
            <a:r>
              <a:rPr lang="en-US" sz="2600" dirty="0" err="1" smtClean="0"/>
              <a:t>funerário</a:t>
            </a:r>
            <a:r>
              <a:rPr lang="en-US" sz="2600" dirty="0" smtClean="0"/>
              <a:t>, </a:t>
            </a:r>
            <a:r>
              <a:rPr lang="en-US" sz="2600" dirty="0" err="1" smtClean="0"/>
              <a:t>normalmente</a:t>
            </a:r>
            <a:r>
              <a:rPr lang="en-US" sz="2600" dirty="0" smtClean="0"/>
              <a:t> com a </a:t>
            </a:r>
            <a:r>
              <a:rPr lang="en-US" sz="2600" dirty="0" err="1" smtClean="0"/>
              <a:t>cabeça</a:t>
            </a:r>
            <a:r>
              <a:rPr lang="en-US" sz="2600" dirty="0" smtClean="0"/>
              <a:t> para </a:t>
            </a:r>
            <a:r>
              <a:rPr lang="en-US" sz="2600" dirty="0" err="1" smtClean="0"/>
              <a:t>frente</a:t>
            </a:r>
            <a:r>
              <a:rPr lang="en-US" sz="2600" dirty="0" smtClean="0"/>
              <a:t>.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1331607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02" name="Rectangle 2"/>
          <p:cNvSpPr>
            <a:spLocks noGrp="1" noChangeArrowheads="1"/>
          </p:cNvSpPr>
          <p:nvPr>
            <p:ph type="title"/>
          </p:nvPr>
        </p:nvSpPr>
        <p:spPr>
          <a:xfrm>
            <a:off x="-1" y="-81023"/>
            <a:ext cx="9144001" cy="844550"/>
          </a:xfrm>
        </p:spPr>
        <p:txBody>
          <a:bodyPr/>
          <a:lstStyle/>
          <a:p>
            <a:pPr eaLnBrk="1" hangingPunct="1">
              <a:defRPr/>
            </a:pPr>
            <a:r>
              <a:rPr lang="pt-BR" sz="2800" b="1" dirty="0">
                <a:effectLst/>
              </a:rPr>
              <a:t>Passo 9/12: Transportar o caixão ou o saco contendo o cadáver para o cemitério</a:t>
            </a:r>
            <a:endParaRPr lang="en-US" sz="2800" b="1" noProof="0" dirty="0" smtClean="0">
              <a:effectLst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1760" y="956964"/>
            <a:ext cx="8194376" cy="4955203"/>
          </a:xfrm>
          <a:noFill/>
        </p:spPr>
        <p:txBody>
          <a:bodyPr/>
          <a:lstStyle/>
          <a:p>
            <a:pPr marL="514350" indent="-514350" eaLnBrk="1" hangingPunct="1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pt-BR" sz="2600" dirty="0"/>
              <a:t>É suficiente calçar apenas luvas de uso doméstico para transportar o caixão que não foi </a:t>
            </a:r>
            <a:r>
              <a:rPr lang="pt-BR" sz="2600" dirty="0" smtClean="0"/>
              <a:t>sujo.</a:t>
            </a:r>
            <a:endParaRPr lang="pt-BR" sz="2600" dirty="0"/>
          </a:p>
          <a:p>
            <a:pPr marL="514350" indent="-514350" eaLnBrk="1" hangingPunct="1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pt-BR" sz="2600" dirty="0"/>
              <a:t>Distribuir luvas de uso doméstico aos membros da família que irão carregar o caixão</a:t>
            </a:r>
          </a:p>
          <a:p>
            <a:pPr marL="514350" indent="-514350" eaLnBrk="1" hangingPunct="1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pt-BR" sz="2600" dirty="0"/>
              <a:t>A parte traseira do carro pode servir de carro </a:t>
            </a:r>
            <a:r>
              <a:rPr lang="pt-BR" sz="2600" dirty="0" smtClean="0"/>
              <a:t>funerário.</a:t>
            </a:r>
            <a:endParaRPr lang="pt-BR" sz="2600" dirty="0"/>
          </a:p>
          <a:p>
            <a:pPr marL="514350" indent="-514350" eaLnBrk="1" hangingPunct="1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pt-BR" sz="2600" dirty="0"/>
              <a:t>O caixão é colocado (delicadamente) na plataforma do carro que irá servir de carro funerário, normalmente com a cabeça para </a:t>
            </a:r>
            <a:r>
              <a:rPr lang="pt-BR" sz="2600" dirty="0" smtClean="0"/>
              <a:t>frente.</a:t>
            </a:r>
            <a:endParaRPr lang="pt-BR" sz="2600" dirty="0"/>
          </a:p>
        </p:txBody>
      </p:sp>
    </p:spTree>
    <p:extLst>
      <p:ext uri="{BB962C8B-B14F-4D97-AF65-F5344CB8AC3E}">
        <p14:creationId xmlns:p14="http://schemas.microsoft.com/office/powerpoint/2010/main" val="837865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02" name="Rectangle 2"/>
          <p:cNvSpPr>
            <a:spLocks noGrp="1" noChangeArrowheads="1"/>
          </p:cNvSpPr>
          <p:nvPr>
            <p:ph type="title"/>
          </p:nvPr>
        </p:nvSpPr>
        <p:spPr>
          <a:xfrm>
            <a:off x="-1" y="-92597"/>
            <a:ext cx="9144001" cy="844550"/>
          </a:xfrm>
        </p:spPr>
        <p:txBody>
          <a:bodyPr/>
          <a:lstStyle/>
          <a:p>
            <a:pPr eaLnBrk="1" hangingPunct="1">
              <a:defRPr/>
            </a:pPr>
            <a:r>
              <a:rPr lang="pt-BR" sz="2800" b="1" dirty="0">
                <a:effectLst/>
              </a:rPr>
              <a:t>Passo 9/12: Transportar o caixão ou o saco contendo o cadáver para o cemitério</a:t>
            </a:r>
            <a:endParaRPr lang="en-US" sz="2800" b="1" noProof="0" dirty="0" smtClean="0">
              <a:effectLst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1760" y="863658"/>
            <a:ext cx="8343660" cy="4632037"/>
          </a:xfrm>
          <a:noFill/>
        </p:spPr>
        <p:txBody>
          <a:bodyPr/>
          <a:lstStyle/>
          <a:p>
            <a:pPr marL="514350" indent="-514350" eaLnBrk="1" hangingPunct="1">
              <a:spcBef>
                <a:spcPts val="600"/>
              </a:spcBef>
              <a:spcAft>
                <a:spcPts val="300"/>
              </a:spcAft>
              <a:buFont typeface="+mj-lt"/>
              <a:buAutoNum type="arabicPeriod" startAt="5"/>
            </a:pPr>
            <a:r>
              <a:rPr lang="en-US" sz="2800" dirty="0" err="1" smtClean="0"/>
              <a:t>Respeitar</a:t>
            </a:r>
            <a:r>
              <a:rPr lang="en-US" sz="2800" dirty="0" smtClean="0"/>
              <a:t> o tempo de </a:t>
            </a:r>
            <a:r>
              <a:rPr lang="en-US" sz="2800" dirty="0" err="1" smtClean="0"/>
              <a:t>recolhimento</a:t>
            </a:r>
            <a:r>
              <a:rPr lang="en-US" sz="2800" dirty="0" smtClean="0"/>
              <a:t>, </a:t>
            </a:r>
            <a:r>
              <a:rPr lang="en-US" sz="2800" dirty="0" err="1" smtClean="0"/>
              <a:t>possivelmente</a:t>
            </a:r>
            <a:r>
              <a:rPr lang="en-US" sz="2800" dirty="0" smtClean="0"/>
              <a:t> com </a:t>
            </a:r>
            <a:r>
              <a:rPr lang="en-US" sz="2800" dirty="0" err="1" smtClean="0"/>
              <a:t>elogios</a:t>
            </a:r>
            <a:r>
              <a:rPr lang="en-US" sz="2800" dirty="0" smtClean="0"/>
              <a:t> </a:t>
            </a:r>
            <a:r>
              <a:rPr lang="en-US" sz="2800" dirty="0" err="1" smtClean="0"/>
              <a:t>fúnebres</a:t>
            </a:r>
            <a:r>
              <a:rPr lang="en-US" sz="2800" dirty="0" smtClean="0"/>
              <a:t> </a:t>
            </a:r>
            <a:r>
              <a:rPr lang="en-US" sz="2800" dirty="0" err="1" smtClean="0"/>
              <a:t>ao</a:t>
            </a:r>
            <a:r>
              <a:rPr lang="en-US" sz="2800" dirty="0" smtClean="0"/>
              <a:t> </a:t>
            </a:r>
            <a:r>
              <a:rPr lang="en-US" sz="2800" dirty="0" err="1" smtClean="0"/>
              <a:t>falecido</a:t>
            </a:r>
            <a:r>
              <a:rPr lang="en-US" sz="2800" dirty="0" smtClean="0"/>
              <a:t> e </a:t>
            </a:r>
            <a:r>
              <a:rPr lang="en-US" sz="2800" dirty="0" err="1" smtClean="0"/>
              <a:t>cânticos</a:t>
            </a:r>
            <a:r>
              <a:rPr lang="en-US" sz="2800" dirty="0" smtClean="0"/>
              <a:t> </a:t>
            </a:r>
            <a:r>
              <a:rPr lang="en-US" sz="2800" dirty="0" err="1" smtClean="0"/>
              <a:t>religiosos</a:t>
            </a:r>
            <a:r>
              <a:rPr lang="en-US" sz="2800" dirty="0" smtClean="0"/>
              <a:t> para </a:t>
            </a:r>
            <a:r>
              <a:rPr lang="en-US" sz="2800" dirty="0" err="1" smtClean="0"/>
              <a:t>permitir</a:t>
            </a:r>
            <a:r>
              <a:rPr lang="en-US" sz="2800" dirty="0" smtClean="0"/>
              <a:t> a </a:t>
            </a:r>
            <a:r>
              <a:rPr lang="en-US" sz="2800" dirty="0" err="1" smtClean="0"/>
              <a:t>partida</a:t>
            </a:r>
            <a:r>
              <a:rPr lang="en-US" sz="2800" dirty="0" smtClean="0"/>
              <a:t> do </a:t>
            </a:r>
            <a:r>
              <a:rPr lang="en-US" sz="2800" dirty="0" err="1" smtClean="0"/>
              <a:t>defunto</a:t>
            </a:r>
            <a:r>
              <a:rPr lang="en-US" sz="2800" dirty="0" smtClean="0"/>
              <a:t> para o </a:t>
            </a:r>
            <a:r>
              <a:rPr lang="en-US" sz="2800" dirty="0" err="1" smtClean="0"/>
              <a:t>cemitério</a:t>
            </a:r>
            <a:r>
              <a:rPr lang="en-US" sz="2800" dirty="0" smtClean="0"/>
              <a:t> de </a:t>
            </a:r>
            <a:r>
              <a:rPr lang="en-US" sz="2800" dirty="0" err="1" smtClean="0"/>
              <a:t>acordo</a:t>
            </a:r>
            <a:r>
              <a:rPr lang="en-US" sz="2800" dirty="0" smtClean="0"/>
              <a:t> com </a:t>
            </a:r>
            <a:r>
              <a:rPr lang="en-US" sz="2800" dirty="0" err="1" smtClean="0"/>
              <a:t>os</a:t>
            </a:r>
            <a:r>
              <a:rPr lang="en-US" sz="2800" dirty="0" smtClean="0"/>
              <a:t> </a:t>
            </a:r>
            <a:r>
              <a:rPr lang="en-US" sz="2800" dirty="0" err="1" smtClean="0"/>
              <a:t>hábitos</a:t>
            </a:r>
            <a:r>
              <a:rPr lang="en-US" sz="2800" dirty="0" smtClean="0"/>
              <a:t> </a:t>
            </a:r>
            <a:r>
              <a:rPr lang="en-US" sz="2800" dirty="0" err="1" smtClean="0"/>
              <a:t>culturais</a:t>
            </a:r>
            <a:r>
              <a:rPr lang="en-US" sz="2800" dirty="0" smtClean="0"/>
              <a:t> e </a:t>
            </a:r>
            <a:r>
              <a:rPr lang="en-US" sz="2800" dirty="0" err="1" smtClean="0"/>
              <a:t>religiosos</a:t>
            </a:r>
            <a:r>
              <a:rPr lang="en-US" sz="2800" dirty="0" smtClean="0"/>
              <a:t> </a:t>
            </a:r>
          </a:p>
          <a:p>
            <a:pPr marL="514350" indent="-514350" eaLnBrk="1" hangingPunct="1">
              <a:spcBef>
                <a:spcPts val="600"/>
              </a:spcBef>
              <a:spcAft>
                <a:spcPts val="300"/>
              </a:spcAft>
              <a:buFont typeface="+mj-lt"/>
              <a:buAutoNum type="arabicPeriod" startAt="5"/>
            </a:pPr>
            <a:r>
              <a:rPr lang="en-US" sz="2800" dirty="0" smtClean="0"/>
              <a:t>Durante o </a:t>
            </a:r>
            <a:r>
              <a:rPr lang="en-US" sz="2800" dirty="0" err="1" smtClean="0"/>
              <a:t>cortejo</a:t>
            </a:r>
            <a:r>
              <a:rPr lang="en-US" sz="2800" dirty="0" smtClean="0"/>
              <a:t> </a:t>
            </a:r>
            <a:r>
              <a:rPr lang="en-US" sz="2800" dirty="0" err="1" smtClean="0"/>
              <a:t>fúnebre</a:t>
            </a:r>
            <a:r>
              <a:rPr lang="en-US" sz="2800" dirty="0"/>
              <a:t> </a:t>
            </a:r>
            <a:r>
              <a:rPr lang="en-US" sz="2800" dirty="0" err="1" smtClean="0"/>
              <a:t>até</a:t>
            </a:r>
            <a:r>
              <a:rPr lang="en-US" sz="2800" dirty="0" smtClean="0"/>
              <a:t> </a:t>
            </a:r>
            <a:r>
              <a:rPr lang="en-US" sz="2800" dirty="0" err="1" smtClean="0"/>
              <a:t>ao</a:t>
            </a:r>
            <a:r>
              <a:rPr lang="en-US" sz="2800" dirty="0" smtClean="0"/>
              <a:t> </a:t>
            </a:r>
            <a:r>
              <a:rPr lang="en-US" sz="2800" dirty="0" err="1" smtClean="0"/>
              <a:t>cemitério</a:t>
            </a:r>
            <a:r>
              <a:rPr lang="en-US" sz="2800" dirty="0" smtClean="0"/>
              <a:t>, </a:t>
            </a:r>
            <a:r>
              <a:rPr lang="en-US" sz="2800" dirty="0" err="1" smtClean="0"/>
              <a:t>alguns</a:t>
            </a:r>
            <a:r>
              <a:rPr lang="en-US" sz="2800" dirty="0" smtClean="0"/>
              <a:t> </a:t>
            </a:r>
            <a:r>
              <a:rPr lang="en-US" sz="2800" dirty="0" err="1" smtClean="0"/>
              <a:t>membros</a:t>
            </a:r>
            <a:r>
              <a:rPr lang="en-US" sz="2800" dirty="0" smtClean="0"/>
              <a:t> da </a:t>
            </a:r>
            <a:r>
              <a:rPr lang="en-US" sz="2800" dirty="0" err="1" smtClean="0"/>
              <a:t>família</a:t>
            </a:r>
            <a:r>
              <a:rPr lang="en-US" sz="2800" dirty="0" smtClean="0"/>
              <a:t> </a:t>
            </a:r>
            <a:r>
              <a:rPr lang="en-US" sz="2800" dirty="0" err="1" smtClean="0"/>
              <a:t>podem</a:t>
            </a:r>
            <a:r>
              <a:rPr lang="en-US" sz="2800" dirty="0" smtClean="0"/>
              <a:t> </a:t>
            </a:r>
            <a:r>
              <a:rPr lang="en-US" sz="2800" dirty="0" err="1" smtClean="0"/>
              <a:t>ficar</a:t>
            </a:r>
            <a:r>
              <a:rPr lang="en-US" sz="2800" dirty="0" smtClean="0"/>
              <a:t> </a:t>
            </a:r>
            <a:r>
              <a:rPr lang="en-US" sz="2800" dirty="0" err="1" smtClean="0"/>
              <a:t>na</a:t>
            </a:r>
            <a:r>
              <a:rPr lang="en-US" sz="2800" dirty="0" smtClean="0"/>
              <a:t> parte </a:t>
            </a:r>
            <a:r>
              <a:rPr lang="en-US" sz="2800" dirty="0" err="1" smtClean="0"/>
              <a:t>traseira</a:t>
            </a:r>
            <a:r>
              <a:rPr lang="en-US" sz="2800" dirty="0" smtClean="0"/>
              <a:t> do </a:t>
            </a:r>
            <a:r>
              <a:rPr lang="en-US" sz="2800" dirty="0" err="1" smtClean="0"/>
              <a:t>carro</a:t>
            </a:r>
            <a:r>
              <a:rPr lang="en-US" sz="2800" dirty="0" smtClean="0"/>
              <a:t> com o </a:t>
            </a:r>
            <a:r>
              <a:rPr lang="en-US" sz="2800" dirty="0" err="1" smtClean="0"/>
              <a:t>caixão</a:t>
            </a:r>
            <a:r>
              <a:rPr lang="en-US" sz="2800" dirty="0" smtClean="0"/>
              <a:t>. </a:t>
            </a:r>
          </a:p>
          <a:p>
            <a:pPr marL="514350" indent="-514350" eaLnBrk="1" hangingPunct="1">
              <a:spcBef>
                <a:spcPts val="600"/>
              </a:spcBef>
              <a:spcAft>
                <a:spcPts val="300"/>
              </a:spcAft>
              <a:buFont typeface="+mj-lt"/>
              <a:buAutoNum type="arabicPeriod" startAt="5"/>
            </a:pPr>
            <a:r>
              <a:rPr lang="en-US" sz="2800" dirty="0" err="1" smtClean="0"/>
              <a:t>Nenhum</a:t>
            </a:r>
            <a:r>
              <a:rPr lang="en-US" sz="2800" dirty="0" smtClean="0"/>
              <a:t> </a:t>
            </a:r>
            <a:r>
              <a:rPr lang="en-US" sz="2800" dirty="0" err="1" smtClean="0"/>
              <a:t>membro</a:t>
            </a:r>
            <a:r>
              <a:rPr lang="en-US" sz="2800" dirty="0" smtClean="0"/>
              <a:t> da </a:t>
            </a:r>
            <a:r>
              <a:rPr lang="en-US" sz="2800" dirty="0" err="1" smtClean="0"/>
              <a:t>família</a:t>
            </a:r>
            <a:r>
              <a:rPr lang="en-US" sz="2800" dirty="0" smtClean="0"/>
              <a:t> </a:t>
            </a:r>
            <a:r>
              <a:rPr lang="en-US" sz="2800" dirty="0" err="1" smtClean="0"/>
              <a:t>deve</a:t>
            </a:r>
            <a:r>
              <a:rPr lang="en-US" sz="2800" dirty="0" smtClean="0"/>
              <a:t> </a:t>
            </a:r>
            <a:r>
              <a:rPr lang="en-US" sz="2800" dirty="0" err="1" smtClean="0"/>
              <a:t>sentar</a:t>
            </a:r>
            <a:r>
              <a:rPr lang="en-US" sz="2800" dirty="0" smtClean="0"/>
              <a:t>-se </a:t>
            </a:r>
            <a:r>
              <a:rPr lang="en-US" sz="2800" dirty="0" err="1" smtClean="0"/>
              <a:t>na</a:t>
            </a:r>
            <a:r>
              <a:rPr lang="en-US" sz="2800" dirty="0" smtClean="0"/>
              <a:t> </a:t>
            </a:r>
            <a:r>
              <a:rPr lang="en-US" sz="2800" dirty="0" err="1" smtClean="0"/>
              <a:t>cabine</a:t>
            </a:r>
            <a:r>
              <a:rPr lang="en-US" sz="2800" dirty="0" smtClean="0"/>
              <a:t> do </a:t>
            </a:r>
            <a:r>
              <a:rPr lang="en-US" sz="2800" dirty="0" err="1" smtClean="0"/>
              <a:t>carro</a:t>
            </a:r>
            <a:r>
              <a:rPr lang="en-US" sz="2800" dirty="0" smtClean="0"/>
              <a:t>.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13654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02" name="Rectangle 2"/>
          <p:cNvSpPr>
            <a:spLocks noGrp="1" noChangeArrowheads="1"/>
          </p:cNvSpPr>
          <p:nvPr>
            <p:ph type="title"/>
          </p:nvPr>
        </p:nvSpPr>
        <p:spPr>
          <a:xfrm>
            <a:off x="-1" y="-115747"/>
            <a:ext cx="9144001" cy="844550"/>
          </a:xfrm>
        </p:spPr>
        <p:txBody>
          <a:bodyPr/>
          <a:lstStyle/>
          <a:p>
            <a:pPr eaLnBrk="1" hangingPunct="1">
              <a:defRPr/>
            </a:pPr>
            <a:r>
              <a:rPr lang="pt-BR" sz="2800" b="1" dirty="0">
                <a:effectLst/>
              </a:rPr>
              <a:t>Passo 9/12: Transportar o caixão ou o saco contendo o cadáver para o cemitério</a:t>
            </a:r>
            <a:endParaRPr lang="en-US" sz="2800" b="1" noProof="0" dirty="0" smtClean="0">
              <a:effectLst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1760" y="863658"/>
            <a:ext cx="8343660" cy="5062924"/>
          </a:xfrm>
          <a:noFill/>
        </p:spPr>
        <p:txBody>
          <a:bodyPr/>
          <a:lstStyle/>
          <a:p>
            <a:pPr marL="514350" indent="-514350" eaLnBrk="1" hangingPunct="1">
              <a:spcBef>
                <a:spcPts val="600"/>
              </a:spcBef>
              <a:spcAft>
                <a:spcPts val="300"/>
              </a:spcAft>
              <a:buFont typeface="+mj-lt"/>
              <a:buAutoNum type="arabicPeriod" startAt="8"/>
            </a:pPr>
            <a:r>
              <a:rPr lang="en-US" sz="2800" dirty="0" err="1" smtClean="0"/>
              <a:t>Apenas</a:t>
            </a:r>
            <a:r>
              <a:rPr lang="en-US" sz="2800" dirty="0" smtClean="0"/>
              <a:t> a </a:t>
            </a:r>
            <a:r>
              <a:rPr lang="en-US" sz="2800" dirty="0" err="1" smtClean="0"/>
              <a:t>equipa</a:t>
            </a:r>
            <a:r>
              <a:rPr lang="en-US" sz="2800" dirty="0" smtClean="0"/>
              <a:t> </a:t>
            </a:r>
            <a:r>
              <a:rPr lang="en-US" sz="2800" dirty="0" err="1" smtClean="0"/>
              <a:t>responsável</a:t>
            </a:r>
            <a:r>
              <a:rPr lang="en-US" sz="2800" dirty="0" smtClean="0"/>
              <a:t> </a:t>
            </a:r>
            <a:r>
              <a:rPr lang="en-US" sz="2800" dirty="0" err="1" smtClean="0"/>
              <a:t>pelo</a:t>
            </a:r>
            <a:r>
              <a:rPr lang="en-US" sz="2800" dirty="0" smtClean="0"/>
              <a:t> </a:t>
            </a:r>
            <a:r>
              <a:rPr lang="en-US" sz="2800" dirty="0" err="1" smtClean="0"/>
              <a:t>enterro</a:t>
            </a:r>
            <a:r>
              <a:rPr lang="en-US" sz="2800" dirty="0" smtClean="0"/>
              <a:t>, </a:t>
            </a:r>
            <a:r>
              <a:rPr lang="en-US" sz="2800" dirty="0" err="1" smtClean="0"/>
              <a:t>sem</a:t>
            </a:r>
            <a:r>
              <a:rPr lang="en-US" sz="2800" dirty="0" smtClean="0"/>
              <a:t> </a:t>
            </a:r>
            <a:r>
              <a:rPr lang="en-US" sz="2800" dirty="0" err="1" smtClean="0"/>
              <a:t>EPI</a:t>
            </a:r>
            <a:r>
              <a:rPr lang="en-US" sz="2800" dirty="0" smtClean="0"/>
              <a:t>, tem o </a:t>
            </a:r>
            <a:r>
              <a:rPr lang="en-US" sz="2800" dirty="0" err="1" smtClean="0"/>
              <a:t>direito</a:t>
            </a:r>
            <a:r>
              <a:rPr lang="en-US" sz="2800" dirty="0" smtClean="0"/>
              <a:t> de </a:t>
            </a:r>
            <a:r>
              <a:rPr lang="en-US" sz="2800" dirty="0" err="1" smtClean="0"/>
              <a:t>ir</a:t>
            </a:r>
            <a:r>
              <a:rPr lang="en-US" sz="2800" dirty="0" smtClean="0"/>
              <a:t> </a:t>
            </a:r>
            <a:r>
              <a:rPr lang="en-US" sz="2800" dirty="0" err="1" smtClean="0"/>
              <a:t>sentada</a:t>
            </a:r>
            <a:r>
              <a:rPr lang="en-US" sz="2800" dirty="0" smtClean="0"/>
              <a:t> </a:t>
            </a:r>
            <a:r>
              <a:rPr lang="en-US" sz="2800" dirty="0" err="1" smtClean="0"/>
              <a:t>na</a:t>
            </a:r>
            <a:r>
              <a:rPr lang="en-US" sz="2800" dirty="0" smtClean="0"/>
              <a:t> </a:t>
            </a:r>
            <a:r>
              <a:rPr lang="en-US" sz="2800" dirty="0" err="1" smtClean="0"/>
              <a:t>cabine</a:t>
            </a:r>
            <a:r>
              <a:rPr lang="en-US" sz="2800" dirty="0" smtClean="0"/>
              <a:t> do </a:t>
            </a:r>
            <a:r>
              <a:rPr lang="en-US" sz="2800" dirty="0" err="1" smtClean="0"/>
              <a:t>carro</a:t>
            </a:r>
            <a:r>
              <a:rPr lang="en-US" sz="2800" dirty="0" smtClean="0"/>
              <a:t>.</a:t>
            </a:r>
            <a:endParaRPr lang="en-US" sz="2800" dirty="0"/>
          </a:p>
          <a:p>
            <a:pPr marL="514350" indent="-514350" eaLnBrk="1" hangingPunct="1">
              <a:spcBef>
                <a:spcPts val="600"/>
              </a:spcBef>
              <a:spcAft>
                <a:spcPts val="300"/>
              </a:spcAft>
              <a:buFont typeface="+mj-lt"/>
              <a:buAutoNum type="arabicPeriod" startAt="8"/>
            </a:pPr>
            <a:r>
              <a:rPr lang="en-US" sz="2800" dirty="0" err="1" smtClean="0"/>
              <a:t>Os</a:t>
            </a:r>
            <a:r>
              <a:rPr lang="en-US" sz="2800" dirty="0" smtClean="0"/>
              <a:t> outros </a:t>
            </a:r>
            <a:r>
              <a:rPr lang="en-US" sz="2800" dirty="0" err="1" smtClean="0"/>
              <a:t>participantes</a:t>
            </a:r>
            <a:r>
              <a:rPr lang="en-US" sz="2800" dirty="0" smtClean="0"/>
              <a:t> no funeral </a:t>
            </a:r>
            <a:r>
              <a:rPr lang="en-US" sz="2800" dirty="0" err="1" smtClean="0"/>
              <a:t>devem</a:t>
            </a:r>
            <a:r>
              <a:rPr lang="en-US" sz="2800" dirty="0" smtClean="0"/>
              <a:t> </a:t>
            </a:r>
            <a:r>
              <a:rPr lang="en-US" sz="2800" dirty="0" err="1" smtClean="0"/>
              <a:t>seguir</a:t>
            </a:r>
            <a:r>
              <a:rPr lang="en-US" sz="2800" dirty="0" smtClean="0"/>
              <a:t> a </a:t>
            </a:r>
            <a:r>
              <a:rPr lang="en-US" sz="2800" dirty="0" err="1" smtClean="0"/>
              <a:t>pé</a:t>
            </a:r>
            <a:r>
              <a:rPr lang="en-US" sz="2800" dirty="0" smtClean="0"/>
              <a:t>, </a:t>
            </a:r>
            <a:r>
              <a:rPr lang="en-US" sz="2800" dirty="0" err="1" smtClean="0"/>
              <a:t>atrás</a:t>
            </a:r>
            <a:r>
              <a:rPr lang="en-US" sz="2800" dirty="0" smtClean="0"/>
              <a:t> do </a:t>
            </a:r>
            <a:r>
              <a:rPr lang="en-US" sz="2800" dirty="0" err="1" smtClean="0"/>
              <a:t>carro</a:t>
            </a:r>
            <a:r>
              <a:rPr lang="en-US" sz="2800" dirty="0"/>
              <a:t> </a:t>
            </a:r>
            <a:r>
              <a:rPr lang="en-US" sz="2800" dirty="0" err="1" smtClean="0"/>
              <a:t>que</a:t>
            </a:r>
            <a:r>
              <a:rPr lang="en-US" sz="2800" dirty="0" smtClean="0"/>
              <a:t> </a:t>
            </a:r>
            <a:r>
              <a:rPr lang="en-US" sz="2800" dirty="0" err="1" smtClean="0"/>
              <a:t>vai</a:t>
            </a:r>
            <a:r>
              <a:rPr lang="en-US" sz="2800" dirty="0" smtClean="0"/>
              <a:t> </a:t>
            </a:r>
            <a:r>
              <a:rPr lang="en-US" sz="2800" dirty="0" err="1" smtClean="0"/>
              <a:t>em</a:t>
            </a:r>
            <a:r>
              <a:rPr lang="en-US" sz="2800" dirty="0" smtClean="0"/>
              <a:t> </a:t>
            </a:r>
            <a:r>
              <a:rPr lang="en-US" sz="2800" dirty="0" err="1" smtClean="0"/>
              <a:t>ritmo</a:t>
            </a:r>
            <a:r>
              <a:rPr lang="en-US" sz="2800" dirty="0" smtClean="0"/>
              <a:t> de </a:t>
            </a:r>
            <a:r>
              <a:rPr lang="en-US" sz="2800" dirty="0" err="1" smtClean="0"/>
              <a:t>passeio</a:t>
            </a:r>
            <a:r>
              <a:rPr lang="en-US" sz="2800" dirty="0" smtClean="0"/>
              <a:t>, com </a:t>
            </a:r>
            <a:r>
              <a:rPr lang="en-US" sz="2800" dirty="0" err="1" smtClean="0"/>
              <a:t>os</a:t>
            </a:r>
            <a:r>
              <a:rPr lang="en-US" sz="2800" dirty="0" smtClean="0"/>
              <a:t> </a:t>
            </a:r>
            <a:r>
              <a:rPr lang="en-US" sz="2800" dirty="0" err="1" smtClean="0"/>
              <a:t>quatro</a:t>
            </a:r>
            <a:r>
              <a:rPr lang="en-US" sz="2800" dirty="0" smtClean="0"/>
              <a:t> </a:t>
            </a:r>
            <a:r>
              <a:rPr lang="en-US" sz="2800" dirty="0" err="1" smtClean="0"/>
              <a:t>piscas</a:t>
            </a:r>
            <a:r>
              <a:rPr lang="en-US" sz="2800" dirty="0" smtClean="0"/>
              <a:t> </a:t>
            </a:r>
            <a:r>
              <a:rPr lang="en-US" sz="2800" dirty="0" err="1" smtClean="0"/>
              <a:t>ligados</a:t>
            </a:r>
            <a:r>
              <a:rPr lang="en-US" sz="2800" dirty="0" smtClean="0"/>
              <a:t>, e com </a:t>
            </a:r>
            <a:r>
              <a:rPr lang="en-US" sz="2800" dirty="0" err="1" smtClean="0"/>
              <a:t>símbolos</a:t>
            </a:r>
            <a:r>
              <a:rPr lang="en-US" sz="2800" dirty="0" smtClean="0"/>
              <a:t> </a:t>
            </a:r>
            <a:r>
              <a:rPr lang="en-US" sz="2800" dirty="0" err="1" smtClean="0"/>
              <a:t>funerários</a:t>
            </a:r>
            <a:r>
              <a:rPr lang="en-US" sz="2800" dirty="0" smtClean="0"/>
              <a:t> (</a:t>
            </a:r>
            <a:r>
              <a:rPr lang="en-US" sz="2800" dirty="0" err="1" smtClean="0"/>
              <a:t>ramos</a:t>
            </a:r>
            <a:r>
              <a:rPr lang="en-US" sz="2800" dirty="0" smtClean="0"/>
              <a:t> de </a:t>
            </a:r>
            <a:r>
              <a:rPr lang="en-US" sz="2800" dirty="0" err="1" smtClean="0"/>
              <a:t>palmeira</a:t>
            </a:r>
            <a:r>
              <a:rPr lang="en-US" sz="2800" dirty="0" smtClean="0"/>
              <a:t> no </a:t>
            </a:r>
            <a:r>
              <a:rPr lang="en-US" sz="2800" dirty="0" err="1" smtClean="0"/>
              <a:t>pára-choques</a:t>
            </a:r>
            <a:r>
              <a:rPr lang="en-US" sz="2800" dirty="0" smtClean="0"/>
              <a:t>).</a:t>
            </a:r>
            <a:endParaRPr lang="en-US" sz="2800" dirty="0"/>
          </a:p>
          <a:p>
            <a:pPr marL="514350" indent="-514350" eaLnBrk="1" hangingPunct="1">
              <a:spcBef>
                <a:spcPts val="600"/>
              </a:spcBef>
              <a:spcAft>
                <a:spcPts val="300"/>
              </a:spcAft>
              <a:buFont typeface="+mj-lt"/>
              <a:buAutoNum type="arabicPeriod" startAt="8"/>
            </a:pPr>
            <a:r>
              <a:rPr lang="en-US" sz="2800" dirty="0" smtClean="0"/>
              <a:t> </a:t>
            </a:r>
            <a:r>
              <a:rPr lang="en-US" sz="2800" dirty="0" err="1" smtClean="0"/>
              <a:t>Devem</a:t>
            </a:r>
            <a:r>
              <a:rPr lang="en-US" sz="2800" dirty="0" smtClean="0"/>
              <a:t> </a:t>
            </a:r>
            <a:r>
              <a:rPr lang="en-US" sz="2800" dirty="0" err="1" smtClean="0"/>
              <a:t>ser</a:t>
            </a:r>
            <a:r>
              <a:rPr lang="en-US" sz="2800" dirty="0" smtClean="0"/>
              <a:t> </a:t>
            </a:r>
            <a:r>
              <a:rPr lang="en-US" sz="2800" dirty="0" err="1" smtClean="0"/>
              <a:t>respeitadas</a:t>
            </a:r>
            <a:r>
              <a:rPr lang="en-US" sz="2800" dirty="0" smtClean="0"/>
              <a:t> as </a:t>
            </a:r>
            <a:r>
              <a:rPr lang="en-US" sz="2800" dirty="0" err="1" smtClean="0"/>
              <a:t>demonstrações</a:t>
            </a:r>
            <a:r>
              <a:rPr lang="en-US" sz="2800" dirty="0" smtClean="0"/>
              <a:t> </a:t>
            </a:r>
            <a:r>
              <a:rPr lang="en-US" sz="2800" dirty="0" err="1" smtClean="0"/>
              <a:t>convencionais</a:t>
            </a:r>
            <a:r>
              <a:rPr lang="en-US" sz="2800" dirty="0" smtClean="0"/>
              <a:t> de </a:t>
            </a:r>
            <a:r>
              <a:rPr lang="en-US" sz="2800" dirty="0" err="1" smtClean="0"/>
              <a:t>dor</a:t>
            </a:r>
            <a:r>
              <a:rPr lang="en-US" sz="2800" dirty="0" smtClean="0"/>
              <a:t>, </a:t>
            </a:r>
            <a:r>
              <a:rPr lang="en-US" sz="2800" dirty="0" err="1" smtClean="0"/>
              <a:t>como</a:t>
            </a:r>
            <a:r>
              <a:rPr lang="en-US" sz="2800" dirty="0" smtClean="0"/>
              <a:t> </a:t>
            </a:r>
            <a:r>
              <a:rPr lang="en-US" sz="2800" dirty="0" err="1" smtClean="0"/>
              <a:t>gritos</a:t>
            </a:r>
            <a:r>
              <a:rPr lang="en-US" sz="2800" dirty="0" smtClean="0"/>
              <a:t>, </a:t>
            </a:r>
            <a:r>
              <a:rPr lang="en-US" sz="2800" dirty="0" err="1" smtClean="0"/>
              <a:t>choro</a:t>
            </a:r>
            <a:r>
              <a:rPr lang="en-US" sz="2800" dirty="0" smtClean="0"/>
              <a:t> / </a:t>
            </a:r>
            <a:r>
              <a:rPr lang="en-US" sz="2800" dirty="0" err="1" smtClean="0"/>
              <a:t>cânticos</a:t>
            </a:r>
            <a:r>
              <a:rPr lang="en-US" sz="2800" dirty="0" smtClean="0"/>
              <a:t> </a:t>
            </a:r>
            <a:r>
              <a:rPr lang="en-US" sz="2800" dirty="0" err="1" smtClean="0"/>
              <a:t>fúnebres</a:t>
            </a:r>
            <a:r>
              <a:rPr lang="en-US" sz="2800" dirty="0" smtClean="0"/>
              <a:t>.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439195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02" name="Rectangle 2"/>
          <p:cNvSpPr>
            <a:spLocks noGrp="1" noChangeArrowheads="1"/>
          </p:cNvSpPr>
          <p:nvPr>
            <p:ph type="title"/>
          </p:nvPr>
        </p:nvSpPr>
        <p:spPr>
          <a:xfrm>
            <a:off x="-1" y="-92598"/>
            <a:ext cx="9144001" cy="844550"/>
          </a:xfrm>
        </p:spPr>
        <p:txBody>
          <a:bodyPr/>
          <a:lstStyle/>
          <a:p>
            <a:pPr eaLnBrk="1" hangingPunct="1">
              <a:defRPr/>
            </a:pPr>
            <a:r>
              <a:rPr lang="pt-BR" sz="2800" b="1" dirty="0">
                <a:effectLst/>
              </a:rPr>
              <a:t>Passo 9/12: Transportar o caixão ou o saco contendo o cadáver para o cemitério</a:t>
            </a:r>
            <a:endParaRPr lang="en-US" sz="2800" b="1" noProof="0" dirty="0" smtClean="0">
              <a:effectLst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1760" y="2748419"/>
            <a:ext cx="8343660" cy="1323439"/>
          </a:xfrm>
          <a:noFill/>
        </p:spPr>
        <p:txBody>
          <a:bodyPr/>
          <a:lstStyle/>
          <a:p>
            <a:pPr marL="0" indent="0" algn="ctr" eaLnBrk="1" hangingPunct="1">
              <a:spcBef>
                <a:spcPts val="600"/>
              </a:spcBef>
              <a:spcAft>
                <a:spcPts val="300"/>
              </a:spcAft>
              <a:buNone/>
            </a:pPr>
            <a:r>
              <a:rPr lang="en-US" sz="4000" dirty="0" smtClean="0">
                <a:solidFill>
                  <a:schemeClr val="tx1"/>
                </a:solidFill>
              </a:rPr>
              <a:t>No </a:t>
            </a:r>
            <a:r>
              <a:rPr lang="en-US" sz="4000" dirty="0" err="1" smtClean="0">
                <a:solidFill>
                  <a:schemeClr val="tx1"/>
                </a:solidFill>
              </a:rPr>
              <a:t>fim</a:t>
            </a:r>
            <a:r>
              <a:rPr lang="en-US" sz="4000" dirty="0" smtClean="0">
                <a:solidFill>
                  <a:schemeClr val="tx1"/>
                </a:solidFill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</a:rPr>
              <a:t>deste</a:t>
            </a:r>
            <a:r>
              <a:rPr lang="en-US" sz="4000" dirty="0" smtClean="0">
                <a:solidFill>
                  <a:schemeClr val="tx1"/>
                </a:solidFill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</a:rPr>
              <a:t>passo</a:t>
            </a:r>
            <a:r>
              <a:rPr lang="en-US" sz="4000" dirty="0" smtClean="0">
                <a:solidFill>
                  <a:schemeClr val="tx1"/>
                </a:solidFill>
              </a:rPr>
              <a:t> o </a:t>
            </a:r>
            <a:r>
              <a:rPr lang="en-US" sz="4000" dirty="0" err="1" smtClean="0">
                <a:solidFill>
                  <a:schemeClr val="tx1"/>
                </a:solidFill>
              </a:rPr>
              <a:t>caixão</a:t>
            </a:r>
            <a:r>
              <a:rPr lang="en-US" sz="4000" dirty="0" smtClean="0">
                <a:solidFill>
                  <a:schemeClr val="tx1"/>
                </a:solidFill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</a:rPr>
              <a:t>já</a:t>
            </a:r>
            <a:r>
              <a:rPr lang="en-US" sz="4000" dirty="0"/>
              <a:t> </a:t>
            </a:r>
            <a:r>
              <a:rPr lang="en-US" sz="4000" dirty="0" err="1" smtClean="0"/>
              <a:t>terá</a:t>
            </a:r>
            <a:r>
              <a:rPr lang="en-US" sz="4000" dirty="0" smtClean="0"/>
              <a:t> </a:t>
            </a:r>
            <a:r>
              <a:rPr lang="en-US" sz="4000" dirty="0" err="1" smtClean="0"/>
              <a:t>partido</a:t>
            </a:r>
            <a:r>
              <a:rPr lang="en-US" sz="4000" dirty="0" smtClean="0"/>
              <a:t> para o </a:t>
            </a:r>
            <a:r>
              <a:rPr lang="en-US" sz="4000" dirty="0" err="1" smtClean="0"/>
              <a:t>cemitério</a:t>
            </a:r>
            <a:endParaRPr lang="en-US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5434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0" y="-26988"/>
            <a:ext cx="9144000" cy="6858001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 anchor="ctr"/>
          <a:lstStyle/>
          <a:p>
            <a:pPr algn="ctr"/>
            <a:endParaRPr lang="en-GB" sz="2000" dirty="0"/>
          </a:p>
        </p:txBody>
      </p:sp>
      <p:sp>
        <p:nvSpPr>
          <p:cNvPr id="19460" name="Line 4"/>
          <p:cNvSpPr>
            <a:spLocks noChangeShapeType="1"/>
          </p:cNvSpPr>
          <p:nvPr/>
        </p:nvSpPr>
        <p:spPr bwMode="auto">
          <a:xfrm>
            <a:off x="1019175" y="3373438"/>
            <a:ext cx="7061200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019175" y="782637"/>
            <a:ext cx="7657571" cy="2619375"/>
          </a:xfrm>
          <a:prstGeom prst="rect">
            <a:avLst/>
          </a:prstGeom>
          <a:ln/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/>
          <a:p>
            <a:pPr algn="ctr" eaLnBrk="1" hangingPunct="1">
              <a:lnSpc>
                <a:spcPct val="95000"/>
              </a:lnSpc>
              <a:defRPr/>
            </a:pPr>
            <a:r>
              <a:rPr lang="pt-BR" sz="4400" dirty="0">
                <a:latin typeface="+mj-lt"/>
              </a:rPr>
              <a:t>O enterro seguro de doentes com </a:t>
            </a:r>
            <a:r>
              <a:rPr lang="pt-BR" sz="4400" dirty="0" err="1">
                <a:latin typeface="+mj-lt"/>
              </a:rPr>
              <a:t>Ébola</a:t>
            </a:r>
            <a:r>
              <a:rPr lang="pt-BR" sz="4400" dirty="0">
                <a:latin typeface="+mj-lt"/>
              </a:rPr>
              <a:t> em 12 passos</a:t>
            </a:r>
          </a:p>
          <a:p>
            <a:pPr algn="ctr" eaLnBrk="1" hangingPunct="1">
              <a:lnSpc>
                <a:spcPct val="95000"/>
              </a:lnSpc>
              <a:defRPr/>
            </a:pPr>
            <a:endParaRPr lang="en-GB" sz="2000" dirty="0" smtClean="0">
              <a:latin typeface="+mj-lt"/>
            </a:endParaRPr>
          </a:p>
          <a:p>
            <a:pPr algn="ctr" eaLnBrk="1" hangingPunct="1">
              <a:lnSpc>
                <a:spcPct val="95000"/>
              </a:lnSpc>
              <a:defRPr/>
            </a:pPr>
            <a:r>
              <a:rPr lang="en-GB" sz="4400" dirty="0" err="1" smtClean="0">
                <a:latin typeface="+mj-lt"/>
              </a:rPr>
              <a:t>Passo</a:t>
            </a:r>
            <a:r>
              <a:rPr lang="en-GB" sz="4400" b="1" dirty="0" smtClean="0">
                <a:latin typeface="+mj-lt"/>
              </a:rPr>
              <a:t> 10</a:t>
            </a: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1019175" y="3511623"/>
            <a:ext cx="7196138" cy="2619375"/>
          </a:xfrm>
          <a:prstGeom prst="rect">
            <a:avLst/>
          </a:prstGeom>
          <a:ln/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/>
          <a:p>
            <a:pPr algn="ctr" eaLnBrk="1" hangingPunct="1">
              <a:lnSpc>
                <a:spcPct val="95000"/>
              </a:lnSpc>
            </a:pPr>
            <a:r>
              <a:rPr lang="en-US" sz="4000" dirty="0" err="1" smtClean="0">
                <a:latin typeface="+mj-lt"/>
                <a:cs typeface="Calibri" pitchFamily="34" charset="0"/>
              </a:rPr>
              <a:t>Enterro</a:t>
            </a:r>
            <a:r>
              <a:rPr lang="en-US" sz="4000" dirty="0" smtClean="0">
                <a:latin typeface="+mj-lt"/>
                <a:cs typeface="Calibri" pitchFamily="34" charset="0"/>
              </a:rPr>
              <a:t> no </a:t>
            </a:r>
            <a:r>
              <a:rPr lang="en-US" sz="4000" dirty="0" err="1" smtClean="0">
                <a:latin typeface="+mj-lt"/>
                <a:cs typeface="Calibri" pitchFamily="34" charset="0"/>
              </a:rPr>
              <a:t>cemitério</a:t>
            </a:r>
            <a:r>
              <a:rPr lang="en-US" sz="4000" dirty="0" smtClean="0">
                <a:latin typeface="+mj-lt"/>
                <a:cs typeface="Calibri" pitchFamily="34" charset="0"/>
              </a:rPr>
              <a:t>: </a:t>
            </a:r>
            <a:r>
              <a:rPr lang="en-US" sz="4000" dirty="0" err="1" smtClean="0">
                <a:latin typeface="+mj-lt"/>
                <a:cs typeface="Calibri" pitchFamily="34" charset="0"/>
              </a:rPr>
              <a:t>colocação</a:t>
            </a:r>
            <a:r>
              <a:rPr lang="en-US" sz="4000" dirty="0" smtClean="0">
                <a:latin typeface="+mj-lt"/>
                <a:cs typeface="Calibri" pitchFamily="34" charset="0"/>
              </a:rPr>
              <a:t> do </a:t>
            </a:r>
            <a:r>
              <a:rPr lang="en-US" sz="4000" dirty="0" err="1" smtClean="0">
                <a:latin typeface="+mj-lt"/>
                <a:cs typeface="Calibri" pitchFamily="34" charset="0"/>
              </a:rPr>
              <a:t>caixão</a:t>
            </a:r>
            <a:r>
              <a:rPr lang="en-US" sz="4000" dirty="0" smtClean="0">
                <a:latin typeface="+mj-lt"/>
                <a:cs typeface="Calibri" pitchFamily="34" charset="0"/>
              </a:rPr>
              <a:t> </a:t>
            </a:r>
            <a:r>
              <a:rPr lang="en-US" sz="4000" dirty="0" err="1" smtClean="0">
                <a:latin typeface="+mj-lt"/>
                <a:cs typeface="Calibri" pitchFamily="34" charset="0"/>
              </a:rPr>
              <a:t>ou</a:t>
            </a:r>
            <a:r>
              <a:rPr lang="en-US" sz="4000" dirty="0" smtClean="0">
                <a:latin typeface="+mj-lt"/>
                <a:cs typeface="Calibri" pitchFamily="34" charset="0"/>
              </a:rPr>
              <a:t> do </a:t>
            </a:r>
            <a:r>
              <a:rPr lang="en-US" sz="4000" dirty="0" err="1" smtClean="0">
                <a:latin typeface="+mj-lt"/>
                <a:cs typeface="Calibri" pitchFamily="34" charset="0"/>
              </a:rPr>
              <a:t>saco</a:t>
            </a:r>
            <a:r>
              <a:rPr lang="en-US" sz="4000" dirty="0" smtClean="0">
                <a:latin typeface="+mj-lt"/>
                <a:cs typeface="Calibri" pitchFamily="34" charset="0"/>
              </a:rPr>
              <a:t> com o </a:t>
            </a:r>
            <a:r>
              <a:rPr lang="en-US" sz="4000" dirty="0" err="1" smtClean="0">
                <a:latin typeface="+mj-lt"/>
                <a:cs typeface="Calibri" pitchFamily="34" charset="0"/>
              </a:rPr>
              <a:t>cadáver</a:t>
            </a:r>
            <a:r>
              <a:rPr lang="en-US" sz="4000" dirty="0" smtClean="0">
                <a:latin typeface="+mj-lt"/>
                <a:cs typeface="Calibri" pitchFamily="34" charset="0"/>
              </a:rPr>
              <a:t> </a:t>
            </a:r>
            <a:r>
              <a:rPr lang="en-US" sz="4000" dirty="0" err="1" smtClean="0">
                <a:latin typeface="+mj-lt"/>
                <a:cs typeface="Calibri" pitchFamily="34" charset="0"/>
              </a:rPr>
              <a:t>na</a:t>
            </a:r>
            <a:r>
              <a:rPr lang="en-US" sz="4000" dirty="0" smtClean="0">
                <a:latin typeface="+mj-lt"/>
                <a:cs typeface="Calibri" pitchFamily="34" charset="0"/>
              </a:rPr>
              <a:t> </a:t>
            </a:r>
            <a:r>
              <a:rPr lang="en-US" sz="4000" dirty="0" err="1" smtClean="0">
                <a:latin typeface="+mj-lt"/>
                <a:cs typeface="Calibri" pitchFamily="34" charset="0"/>
              </a:rPr>
              <a:t>cova</a:t>
            </a:r>
            <a:endParaRPr lang="en-US" sz="4000" dirty="0">
              <a:latin typeface="+mj-lt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5208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0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844550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 b="1" noProof="0" dirty="0" err="1" smtClean="0">
                <a:effectLst/>
              </a:rPr>
              <a:t>Passo</a:t>
            </a:r>
            <a:r>
              <a:rPr lang="en-US" sz="2800" b="1" noProof="0" dirty="0" smtClean="0">
                <a:effectLst/>
              </a:rPr>
              <a:t> 10</a:t>
            </a:r>
            <a:r>
              <a:rPr lang="en-US" sz="2800" b="1" dirty="0">
                <a:effectLst/>
              </a:rPr>
              <a:t>/12: N</a:t>
            </a:r>
            <a:r>
              <a:rPr lang="en-US" sz="2800" b="1" dirty="0" smtClean="0">
                <a:effectLst/>
              </a:rPr>
              <a:t>o </a:t>
            </a:r>
            <a:r>
              <a:rPr lang="en-US" sz="2800" b="1" dirty="0" err="1" smtClean="0">
                <a:effectLst/>
              </a:rPr>
              <a:t>cemitério</a:t>
            </a:r>
            <a:r>
              <a:rPr lang="en-US" sz="2800" b="1" dirty="0" smtClean="0">
                <a:effectLst/>
              </a:rPr>
              <a:t>, </a:t>
            </a:r>
            <a:r>
              <a:rPr lang="en-US" sz="2800" b="1" dirty="0" err="1" smtClean="0">
                <a:effectLst/>
              </a:rPr>
              <a:t>colocar</a:t>
            </a:r>
            <a:r>
              <a:rPr lang="en-US" sz="2800" b="1" dirty="0" smtClean="0">
                <a:effectLst/>
              </a:rPr>
              <a:t> o </a:t>
            </a:r>
            <a:r>
              <a:rPr lang="en-US" sz="2800" b="1" dirty="0" err="1" smtClean="0">
                <a:effectLst/>
              </a:rPr>
              <a:t>caixão</a:t>
            </a:r>
            <a:r>
              <a:rPr lang="en-US" sz="2800" b="1" dirty="0" smtClean="0">
                <a:effectLst/>
              </a:rPr>
              <a:t> </a:t>
            </a:r>
            <a:r>
              <a:rPr lang="en-US" sz="2800" b="1" dirty="0" err="1" smtClean="0">
                <a:effectLst/>
              </a:rPr>
              <a:t>na</a:t>
            </a:r>
            <a:r>
              <a:rPr lang="en-US" sz="2800" b="1" dirty="0" smtClean="0">
                <a:effectLst/>
              </a:rPr>
              <a:t> </a:t>
            </a:r>
            <a:r>
              <a:rPr lang="en-US" sz="2800" b="1" dirty="0" err="1" smtClean="0">
                <a:effectLst/>
              </a:rPr>
              <a:t>cova</a:t>
            </a:r>
            <a:endParaRPr lang="en-US" sz="2800" b="1" dirty="0">
              <a:effectLst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819" y="863739"/>
            <a:ext cx="7949681" cy="5286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2693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02" name="Rectangle 2"/>
          <p:cNvSpPr>
            <a:spLocks noGrp="1" noChangeArrowheads="1"/>
          </p:cNvSpPr>
          <p:nvPr>
            <p:ph type="title"/>
          </p:nvPr>
        </p:nvSpPr>
        <p:spPr>
          <a:xfrm>
            <a:off x="-1" y="0"/>
            <a:ext cx="9144001" cy="844550"/>
          </a:xfrm>
        </p:spPr>
        <p:txBody>
          <a:bodyPr/>
          <a:lstStyle/>
          <a:p>
            <a:pPr eaLnBrk="1" hangingPunct="1">
              <a:defRPr/>
            </a:pPr>
            <a:r>
              <a:rPr lang="pt-BR" sz="2800" b="1" dirty="0">
                <a:effectLst/>
              </a:rPr>
              <a:t>Passo 10/12: </a:t>
            </a:r>
            <a:r>
              <a:rPr lang="pt-BR" sz="2800" b="1" dirty="0" smtClean="0">
                <a:effectLst/>
              </a:rPr>
              <a:t>No </a:t>
            </a:r>
            <a:r>
              <a:rPr lang="pt-BR" sz="2800" b="1" dirty="0">
                <a:effectLst/>
              </a:rPr>
              <a:t>cemitério, colocar o caixão na cova</a:t>
            </a:r>
            <a:endParaRPr lang="en-US" sz="2800" b="1" noProof="0" dirty="0" smtClean="0">
              <a:effectLst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1760" y="956963"/>
            <a:ext cx="8194376" cy="4708981"/>
          </a:xfrm>
          <a:noFill/>
        </p:spPr>
        <p:txBody>
          <a:bodyPr/>
          <a:lstStyle/>
          <a:p>
            <a:pPr marL="514350" indent="-514350" eaLnBrk="1" hangingPunct="1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800" dirty="0" err="1" smtClean="0"/>
              <a:t>Transporte</a:t>
            </a:r>
            <a:r>
              <a:rPr lang="en-US" sz="2800" dirty="0" smtClean="0"/>
              <a:t> </a:t>
            </a:r>
            <a:r>
              <a:rPr lang="en-US" sz="2800" dirty="0"/>
              <a:t>à </a:t>
            </a:r>
            <a:r>
              <a:rPr lang="en-US" sz="2800" dirty="0" err="1"/>
              <a:t>mão</a:t>
            </a:r>
            <a:r>
              <a:rPr lang="en-US" sz="2800" dirty="0"/>
              <a:t> </a:t>
            </a:r>
            <a:r>
              <a:rPr lang="en-US" sz="2800" dirty="0" smtClean="0"/>
              <a:t>do </a:t>
            </a:r>
            <a:r>
              <a:rPr lang="en-US" sz="2800" dirty="0" err="1" smtClean="0"/>
              <a:t>caixão</a:t>
            </a:r>
            <a:r>
              <a:rPr lang="en-US" sz="2800" dirty="0" smtClean="0"/>
              <a:t> </a:t>
            </a:r>
            <a:r>
              <a:rPr lang="en-US" sz="2800" dirty="0" err="1" smtClean="0"/>
              <a:t>ou</a:t>
            </a:r>
            <a:r>
              <a:rPr lang="en-US" sz="2800" dirty="0" smtClean="0"/>
              <a:t> do </a:t>
            </a:r>
            <a:r>
              <a:rPr lang="en-US" sz="2800" dirty="0" err="1" smtClean="0"/>
              <a:t>saco</a:t>
            </a:r>
            <a:r>
              <a:rPr lang="en-US" sz="2800" dirty="0" smtClean="0"/>
              <a:t> </a:t>
            </a:r>
            <a:r>
              <a:rPr lang="en-US" sz="2800" dirty="0" err="1" smtClean="0"/>
              <a:t>contendo</a:t>
            </a:r>
            <a:r>
              <a:rPr lang="en-US" sz="2800" dirty="0" smtClean="0"/>
              <a:t> o </a:t>
            </a:r>
            <a:r>
              <a:rPr lang="en-US" sz="2800" dirty="0" err="1" smtClean="0"/>
              <a:t>cadáver</a:t>
            </a:r>
            <a:r>
              <a:rPr lang="en-US" sz="2800" dirty="0" smtClean="0"/>
              <a:t> para a </a:t>
            </a:r>
            <a:r>
              <a:rPr lang="en-US" sz="2800" dirty="0" err="1" smtClean="0"/>
              <a:t>cova</a:t>
            </a:r>
            <a:r>
              <a:rPr lang="en-US" sz="2800" dirty="0" smtClean="0"/>
              <a:t>, </a:t>
            </a:r>
            <a:r>
              <a:rPr lang="en-US" sz="2800" dirty="0" err="1" smtClean="0"/>
              <a:t>que</a:t>
            </a:r>
            <a:r>
              <a:rPr lang="en-US" sz="2800" dirty="0" smtClean="0"/>
              <a:t> </a:t>
            </a:r>
            <a:r>
              <a:rPr lang="en-US" sz="2800" dirty="0" err="1" smtClean="0"/>
              <a:t>já</a:t>
            </a:r>
            <a:r>
              <a:rPr lang="en-US" sz="2800" dirty="0" smtClean="0"/>
              <a:t> </a:t>
            </a:r>
            <a:r>
              <a:rPr lang="en-US" sz="2800" dirty="0" err="1" smtClean="0"/>
              <a:t>está</a:t>
            </a:r>
            <a:r>
              <a:rPr lang="en-US" sz="2800" dirty="0" smtClean="0"/>
              <a:t> </a:t>
            </a:r>
            <a:r>
              <a:rPr lang="en-US" sz="2800" dirty="0" err="1" smtClean="0"/>
              <a:t>preparada</a:t>
            </a:r>
            <a:r>
              <a:rPr lang="en-US" sz="2800" dirty="0" smtClean="0"/>
              <a:t>, </a:t>
            </a:r>
            <a:r>
              <a:rPr lang="en-US" sz="2800" dirty="0" err="1" smtClean="0"/>
              <a:t>pelos</a:t>
            </a:r>
            <a:r>
              <a:rPr lang="en-US" sz="2800" dirty="0" smtClean="0"/>
              <a:t> </a:t>
            </a:r>
            <a:r>
              <a:rPr lang="en-US" sz="2800" dirty="0" err="1" smtClean="0"/>
              <a:t>carregadores</a:t>
            </a:r>
            <a:r>
              <a:rPr lang="en-US" sz="2800" dirty="0" smtClean="0"/>
              <a:t> com </a:t>
            </a:r>
            <a:r>
              <a:rPr lang="en-US" sz="2800" dirty="0" err="1" smtClean="0"/>
              <a:t>luvas</a:t>
            </a:r>
            <a:r>
              <a:rPr lang="en-US" sz="2800" dirty="0" smtClean="0"/>
              <a:t> de </a:t>
            </a:r>
            <a:r>
              <a:rPr lang="en-US" sz="2800" dirty="0" err="1" smtClean="0"/>
              <a:t>uso</a:t>
            </a:r>
            <a:r>
              <a:rPr lang="en-US" sz="2800" dirty="0" smtClean="0"/>
              <a:t> </a:t>
            </a:r>
            <a:r>
              <a:rPr lang="en-US" sz="2800" dirty="0" err="1" smtClean="0"/>
              <a:t>doméstico</a:t>
            </a:r>
            <a:r>
              <a:rPr lang="en-US" sz="2800" dirty="0" smtClean="0"/>
              <a:t>, </a:t>
            </a:r>
            <a:r>
              <a:rPr lang="en-US" sz="2800" dirty="0" err="1" smtClean="0"/>
              <a:t>seguidos</a:t>
            </a:r>
            <a:r>
              <a:rPr lang="en-US" sz="2800" dirty="0" smtClean="0"/>
              <a:t> dos </a:t>
            </a:r>
            <a:r>
              <a:rPr lang="en-US" sz="2800" dirty="0" err="1" smtClean="0"/>
              <a:t>participantes</a:t>
            </a:r>
            <a:r>
              <a:rPr lang="en-US" sz="2800" dirty="0" smtClean="0"/>
              <a:t> no funeral</a:t>
            </a:r>
            <a:endParaRPr lang="en-US" sz="2800" dirty="0"/>
          </a:p>
          <a:p>
            <a:pPr marL="514350" indent="-514350" eaLnBrk="1" hangingPunct="1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800" dirty="0" err="1" smtClean="0"/>
              <a:t>Atar</a:t>
            </a:r>
            <a:r>
              <a:rPr lang="en-US" sz="2800" dirty="0" smtClean="0"/>
              <a:t> </a:t>
            </a:r>
            <a:r>
              <a:rPr lang="en-US" sz="2800" dirty="0" err="1" smtClean="0"/>
              <a:t>fios</a:t>
            </a:r>
            <a:r>
              <a:rPr lang="en-US" sz="2800" dirty="0" smtClean="0"/>
              <a:t>/</a:t>
            </a:r>
            <a:r>
              <a:rPr lang="en-US" sz="2800" dirty="0" err="1" smtClean="0"/>
              <a:t>cordas</a:t>
            </a:r>
            <a:r>
              <a:rPr lang="en-US" sz="2800" dirty="0" smtClean="0"/>
              <a:t> (e/</a:t>
            </a:r>
            <a:r>
              <a:rPr lang="en-US" sz="2800" dirty="0" err="1" smtClean="0"/>
              <a:t>ou</a:t>
            </a:r>
            <a:r>
              <a:rPr lang="en-US" sz="2800" dirty="0" smtClean="0"/>
              <a:t> </a:t>
            </a:r>
            <a:r>
              <a:rPr lang="en-US" sz="2800" dirty="0"/>
              <a:t>lianas) </a:t>
            </a:r>
            <a:r>
              <a:rPr lang="en-US" sz="2800" dirty="0" smtClean="0"/>
              <a:t>para </a:t>
            </a:r>
            <a:r>
              <a:rPr lang="en-US" sz="2800" dirty="0" err="1" smtClean="0"/>
              <a:t>descer</a:t>
            </a:r>
            <a:r>
              <a:rPr lang="en-US" sz="2800" dirty="0" smtClean="0"/>
              <a:t> o </a:t>
            </a:r>
            <a:r>
              <a:rPr lang="en-US" sz="2800" dirty="0" err="1" smtClean="0"/>
              <a:t>caixão</a:t>
            </a:r>
            <a:r>
              <a:rPr lang="en-US" sz="2800" dirty="0" smtClean="0"/>
              <a:t> </a:t>
            </a:r>
            <a:r>
              <a:rPr lang="en-US" sz="2800" dirty="0" err="1" smtClean="0"/>
              <a:t>ou</a:t>
            </a:r>
            <a:r>
              <a:rPr lang="en-US" sz="2800" dirty="0" smtClean="0"/>
              <a:t> o </a:t>
            </a:r>
            <a:r>
              <a:rPr lang="en-US" sz="2800" dirty="0" err="1" smtClean="0"/>
              <a:t>saco</a:t>
            </a:r>
            <a:r>
              <a:rPr lang="en-US" sz="2800" dirty="0" smtClean="0"/>
              <a:t> </a:t>
            </a:r>
            <a:r>
              <a:rPr lang="en-US" sz="2800" dirty="0" err="1" smtClean="0"/>
              <a:t>contendo</a:t>
            </a:r>
            <a:r>
              <a:rPr lang="en-US" sz="2800" dirty="0" smtClean="0"/>
              <a:t> o </a:t>
            </a:r>
            <a:r>
              <a:rPr lang="en-US" sz="2800" dirty="0" err="1" smtClean="0"/>
              <a:t>cadáver</a:t>
            </a:r>
            <a:r>
              <a:rPr lang="en-US" sz="2800" dirty="0" smtClean="0"/>
              <a:t> para </a:t>
            </a:r>
            <a:r>
              <a:rPr lang="en-US" sz="2800" dirty="0" err="1" smtClean="0"/>
              <a:t>dentro</a:t>
            </a:r>
            <a:r>
              <a:rPr lang="en-US" sz="2800" dirty="0" smtClean="0"/>
              <a:t> da </a:t>
            </a:r>
            <a:r>
              <a:rPr lang="en-US" sz="2800" dirty="0" err="1" smtClean="0"/>
              <a:t>cova</a:t>
            </a:r>
            <a:r>
              <a:rPr lang="en-US" sz="2800" dirty="0" smtClean="0"/>
              <a:t> </a:t>
            </a:r>
          </a:p>
          <a:p>
            <a:pPr marL="514350" indent="-514350" eaLnBrk="1" hangingPunct="1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800" dirty="0" err="1" smtClean="0"/>
              <a:t>Colocar</a:t>
            </a:r>
            <a:r>
              <a:rPr lang="en-US" sz="2800" dirty="0" smtClean="0"/>
              <a:t> o </a:t>
            </a:r>
            <a:r>
              <a:rPr lang="en-US" sz="2800" dirty="0" err="1" smtClean="0"/>
              <a:t>caixão</a:t>
            </a:r>
            <a:r>
              <a:rPr lang="en-US" sz="2800" dirty="0" smtClean="0"/>
              <a:t> </a:t>
            </a:r>
            <a:r>
              <a:rPr lang="en-US" sz="2800" dirty="0" err="1" smtClean="0"/>
              <a:t>ou</a:t>
            </a:r>
            <a:r>
              <a:rPr lang="en-US" sz="2800" dirty="0" smtClean="0"/>
              <a:t> o </a:t>
            </a:r>
            <a:r>
              <a:rPr lang="en-US" sz="2800" dirty="0" err="1" smtClean="0"/>
              <a:t>saco</a:t>
            </a:r>
            <a:r>
              <a:rPr lang="en-US" sz="2800" dirty="0" smtClean="0"/>
              <a:t> </a:t>
            </a:r>
            <a:r>
              <a:rPr lang="en-US" sz="2800" dirty="0" err="1" smtClean="0"/>
              <a:t>contendo</a:t>
            </a:r>
            <a:r>
              <a:rPr lang="en-US" sz="2800" dirty="0" smtClean="0"/>
              <a:t> o </a:t>
            </a:r>
            <a:r>
              <a:rPr lang="en-US" sz="2800" dirty="0" err="1" smtClean="0"/>
              <a:t>cadáver</a:t>
            </a:r>
            <a:r>
              <a:rPr lang="en-US" sz="2800" dirty="0" smtClean="0"/>
              <a:t> </a:t>
            </a:r>
            <a:r>
              <a:rPr lang="en-US" sz="2800" dirty="0" err="1" smtClean="0"/>
              <a:t>por</a:t>
            </a:r>
            <a:r>
              <a:rPr lang="en-US" sz="2800" dirty="0" smtClean="0"/>
              <a:t> </a:t>
            </a:r>
            <a:r>
              <a:rPr lang="en-US" sz="2800" dirty="0" err="1" smtClean="0"/>
              <a:t>cima</a:t>
            </a:r>
            <a:r>
              <a:rPr lang="en-US" sz="2800" dirty="0" smtClean="0"/>
              <a:t> das </a:t>
            </a:r>
            <a:r>
              <a:rPr lang="en-US" sz="2800" dirty="0" err="1" smtClean="0"/>
              <a:t>cordas</a:t>
            </a:r>
            <a:r>
              <a:rPr lang="en-US" sz="2800" dirty="0" smtClean="0"/>
              <a:t>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753379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02" name="Rectangle 2"/>
          <p:cNvSpPr>
            <a:spLocks noGrp="1" noChangeArrowheads="1"/>
          </p:cNvSpPr>
          <p:nvPr>
            <p:ph type="title"/>
          </p:nvPr>
        </p:nvSpPr>
        <p:spPr>
          <a:xfrm>
            <a:off x="-1" y="0"/>
            <a:ext cx="9144001" cy="844550"/>
          </a:xfrm>
        </p:spPr>
        <p:txBody>
          <a:bodyPr/>
          <a:lstStyle/>
          <a:p>
            <a:pPr eaLnBrk="1" hangingPunct="1">
              <a:defRPr/>
            </a:pPr>
            <a:r>
              <a:rPr lang="pt-BR" sz="2800" b="1" dirty="0">
                <a:effectLst/>
              </a:rPr>
              <a:t>Passo 10/12: </a:t>
            </a:r>
            <a:r>
              <a:rPr lang="pt-BR" sz="2800" b="1" dirty="0" smtClean="0">
                <a:effectLst/>
              </a:rPr>
              <a:t>No </a:t>
            </a:r>
            <a:r>
              <a:rPr lang="pt-BR" sz="2800" b="1" dirty="0">
                <a:effectLst/>
              </a:rPr>
              <a:t>cemitério, colocar o caixão na cova</a:t>
            </a:r>
            <a:endParaRPr lang="en-US" sz="2800" b="1" noProof="0" dirty="0" smtClean="0">
              <a:effectLst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1760" y="1199556"/>
            <a:ext cx="8194376" cy="4278094"/>
          </a:xfrm>
          <a:noFill/>
        </p:spPr>
        <p:txBody>
          <a:bodyPr/>
          <a:lstStyle/>
          <a:p>
            <a:pPr marL="514350" indent="-514350" eaLnBrk="1" hangingPunct="1"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4"/>
            </a:pPr>
            <a:r>
              <a:rPr lang="en-US" sz="2800" dirty="0" err="1" smtClean="0"/>
              <a:t>Baixar</a:t>
            </a:r>
            <a:r>
              <a:rPr lang="en-US" sz="2800" dirty="0" smtClean="0"/>
              <a:t> lentamente o </a:t>
            </a:r>
            <a:r>
              <a:rPr lang="en-US" sz="2800" dirty="0" err="1" smtClean="0"/>
              <a:t>caixão</a:t>
            </a:r>
            <a:r>
              <a:rPr lang="en-US" sz="2800" dirty="0" smtClean="0"/>
              <a:t> </a:t>
            </a:r>
            <a:r>
              <a:rPr lang="en-US" sz="2800" dirty="0" err="1" smtClean="0"/>
              <a:t>ou</a:t>
            </a:r>
            <a:r>
              <a:rPr lang="en-US" sz="2800" dirty="0" smtClean="0"/>
              <a:t> o </a:t>
            </a:r>
            <a:r>
              <a:rPr lang="en-US" sz="2800" dirty="0" err="1" smtClean="0"/>
              <a:t>saco</a:t>
            </a:r>
            <a:r>
              <a:rPr lang="en-US" sz="2800" dirty="0" smtClean="0"/>
              <a:t> </a:t>
            </a:r>
            <a:r>
              <a:rPr lang="en-US" sz="2800" dirty="0" err="1" smtClean="0"/>
              <a:t>contendo</a:t>
            </a:r>
            <a:r>
              <a:rPr lang="en-US" sz="2800" dirty="0" smtClean="0"/>
              <a:t> o </a:t>
            </a:r>
            <a:r>
              <a:rPr lang="en-US" sz="2800" dirty="0" err="1" smtClean="0"/>
              <a:t>cadáver</a:t>
            </a:r>
            <a:r>
              <a:rPr lang="en-US" sz="2800" dirty="0" smtClean="0"/>
              <a:t> para </a:t>
            </a:r>
            <a:r>
              <a:rPr lang="en-US" sz="2800" dirty="0" err="1" smtClean="0"/>
              <a:t>dentro</a:t>
            </a:r>
            <a:r>
              <a:rPr lang="en-US" sz="2800" dirty="0" smtClean="0"/>
              <a:t> da </a:t>
            </a:r>
            <a:r>
              <a:rPr lang="en-US" sz="2800" dirty="0" err="1" smtClean="0"/>
              <a:t>cova</a:t>
            </a:r>
            <a:r>
              <a:rPr lang="en-US" sz="2800" dirty="0" smtClean="0"/>
              <a:t>, </a:t>
            </a:r>
            <a:r>
              <a:rPr lang="en-US" sz="2800" dirty="0" err="1" smtClean="0"/>
              <a:t>quer</a:t>
            </a:r>
            <a:r>
              <a:rPr lang="en-US" sz="2800" dirty="0" smtClean="0"/>
              <a:t> com a </a:t>
            </a:r>
            <a:r>
              <a:rPr lang="en-US" sz="2800" dirty="0" err="1" smtClean="0"/>
              <a:t>ajuda</a:t>
            </a:r>
            <a:r>
              <a:rPr lang="en-US" sz="2800" dirty="0" smtClean="0"/>
              <a:t> de </a:t>
            </a:r>
            <a:r>
              <a:rPr lang="en-US" sz="2800" dirty="0" err="1" smtClean="0"/>
              <a:t>cordas</a:t>
            </a:r>
            <a:r>
              <a:rPr lang="en-US" sz="2800" dirty="0" smtClean="0"/>
              <a:t> </a:t>
            </a:r>
            <a:r>
              <a:rPr lang="en-US" sz="2800" dirty="0" err="1" smtClean="0"/>
              <a:t>previamente</a:t>
            </a:r>
            <a:r>
              <a:rPr lang="en-US" sz="2800" dirty="0" smtClean="0"/>
              <a:t> </a:t>
            </a:r>
            <a:r>
              <a:rPr lang="en-US" sz="2800" dirty="0" err="1" smtClean="0"/>
              <a:t>preparadas</a:t>
            </a:r>
            <a:r>
              <a:rPr lang="en-US" sz="2800" dirty="0" smtClean="0"/>
              <a:t>, </a:t>
            </a:r>
            <a:r>
              <a:rPr lang="en-US" sz="2800" dirty="0" err="1" smtClean="0"/>
              <a:t>ou</a:t>
            </a:r>
            <a:r>
              <a:rPr lang="en-US" sz="2800" dirty="0" smtClean="0"/>
              <a:t> de </a:t>
            </a:r>
            <a:r>
              <a:rPr lang="en-US" sz="2800" dirty="0" err="1" smtClean="0"/>
              <a:t>indivíduos</a:t>
            </a:r>
            <a:r>
              <a:rPr lang="en-US" sz="2800" dirty="0" smtClean="0"/>
              <a:t> com </a:t>
            </a:r>
            <a:r>
              <a:rPr lang="en-US" sz="2800" dirty="0" err="1" smtClean="0"/>
              <a:t>luvas</a:t>
            </a:r>
            <a:r>
              <a:rPr lang="en-US" sz="2800" dirty="0" smtClean="0"/>
              <a:t> </a:t>
            </a:r>
            <a:r>
              <a:rPr lang="en-US" sz="2800" dirty="0" err="1" smtClean="0"/>
              <a:t>que</a:t>
            </a:r>
            <a:r>
              <a:rPr lang="en-US" sz="2800" dirty="0" smtClean="0"/>
              <a:t> </a:t>
            </a:r>
            <a:r>
              <a:rPr lang="en-US" sz="2800" dirty="0" err="1" smtClean="0"/>
              <a:t>entram</a:t>
            </a:r>
            <a:r>
              <a:rPr lang="en-US" sz="2800" dirty="0" smtClean="0"/>
              <a:t> </a:t>
            </a:r>
            <a:r>
              <a:rPr lang="en-US" sz="2800" dirty="0" err="1" smtClean="0"/>
              <a:t>na</a:t>
            </a:r>
            <a:r>
              <a:rPr lang="en-US" sz="2800" dirty="0" smtClean="0"/>
              <a:t> </a:t>
            </a:r>
            <a:r>
              <a:rPr lang="en-US" sz="2800" dirty="0" err="1" smtClean="0"/>
              <a:t>cova</a:t>
            </a:r>
            <a:r>
              <a:rPr lang="en-US" sz="2800" dirty="0" smtClean="0"/>
              <a:t> </a:t>
            </a:r>
          </a:p>
          <a:p>
            <a:pPr marL="514350" indent="-514350" eaLnBrk="1" hangingPunct="1"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4"/>
            </a:pPr>
            <a:endParaRPr lang="en-US" sz="2800" dirty="0"/>
          </a:p>
          <a:p>
            <a:pPr marL="514350" indent="-514350" eaLnBrk="1" hangingPunct="1"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4"/>
            </a:pPr>
            <a:r>
              <a:rPr lang="en-US" sz="2800" dirty="0" err="1" smtClean="0"/>
              <a:t>Colocar</a:t>
            </a:r>
            <a:r>
              <a:rPr lang="en-US" sz="2800" dirty="0" smtClean="0"/>
              <a:t> o </a:t>
            </a:r>
            <a:r>
              <a:rPr lang="en-US" sz="2800" dirty="0" err="1" smtClean="0"/>
              <a:t>caixão</a:t>
            </a:r>
            <a:r>
              <a:rPr lang="en-US" sz="2800" dirty="0" smtClean="0"/>
              <a:t> </a:t>
            </a:r>
            <a:r>
              <a:rPr lang="en-US" sz="2800" dirty="0" err="1" smtClean="0"/>
              <a:t>ou</a:t>
            </a:r>
            <a:r>
              <a:rPr lang="en-US" sz="2800" dirty="0" smtClean="0"/>
              <a:t> o </a:t>
            </a:r>
            <a:r>
              <a:rPr lang="en-US" sz="2800" dirty="0" err="1" smtClean="0"/>
              <a:t>saco</a:t>
            </a:r>
            <a:r>
              <a:rPr lang="en-US" sz="2800" dirty="0" smtClean="0"/>
              <a:t> </a:t>
            </a:r>
            <a:r>
              <a:rPr lang="en-US" sz="2800" dirty="0" err="1" smtClean="0"/>
              <a:t>contendo</a:t>
            </a:r>
            <a:r>
              <a:rPr lang="en-US" sz="2800" dirty="0" smtClean="0"/>
              <a:t> o </a:t>
            </a:r>
            <a:r>
              <a:rPr lang="en-US" sz="2800" dirty="0" err="1" smtClean="0"/>
              <a:t>cadáver</a:t>
            </a:r>
            <a:r>
              <a:rPr lang="en-US" sz="2800" dirty="0"/>
              <a:t> </a:t>
            </a:r>
            <a:r>
              <a:rPr lang="en-US" sz="2800" dirty="0" err="1"/>
              <a:t>na</a:t>
            </a:r>
            <a:r>
              <a:rPr lang="en-US" sz="2800" dirty="0"/>
              <a:t> </a:t>
            </a:r>
            <a:r>
              <a:rPr lang="en-US" sz="2800" dirty="0" err="1" smtClean="0"/>
              <a:t>cova</a:t>
            </a:r>
            <a:r>
              <a:rPr lang="en-US" sz="2800" dirty="0" smtClean="0"/>
              <a:t>, </a:t>
            </a:r>
            <a:r>
              <a:rPr lang="en-US" sz="2800" dirty="0" err="1" smtClean="0"/>
              <a:t>juntamente</a:t>
            </a:r>
            <a:r>
              <a:rPr lang="en-US" sz="2800" dirty="0" smtClean="0"/>
              <a:t> com </a:t>
            </a:r>
            <a:r>
              <a:rPr lang="en-US" sz="2800" dirty="0" err="1" smtClean="0"/>
              <a:t>roupas</a:t>
            </a:r>
            <a:r>
              <a:rPr lang="en-US" sz="2800" dirty="0" smtClean="0"/>
              <a:t> e </a:t>
            </a:r>
            <a:r>
              <a:rPr lang="en-US" sz="2800" dirty="0" err="1" smtClean="0"/>
              <a:t>objectos</a:t>
            </a:r>
            <a:r>
              <a:rPr lang="en-US" sz="2800" dirty="0" smtClean="0"/>
              <a:t> </a:t>
            </a:r>
            <a:r>
              <a:rPr lang="en-US" sz="2800" dirty="0" err="1" smtClean="0"/>
              <a:t>pertencentes</a:t>
            </a:r>
            <a:r>
              <a:rPr lang="en-US" sz="2800" dirty="0" smtClean="0"/>
              <a:t> </a:t>
            </a:r>
            <a:r>
              <a:rPr lang="en-US" sz="2800" dirty="0" err="1" smtClean="0"/>
              <a:t>ao</a:t>
            </a:r>
            <a:r>
              <a:rPr lang="en-US" sz="2800" dirty="0" smtClean="0"/>
              <a:t> </a:t>
            </a:r>
            <a:r>
              <a:rPr lang="en-US" sz="2800" dirty="0" err="1" smtClean="0"/>
              <a:t>defunto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972713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02" name="Rectangle 2"/>
          <p:cNvSpPr>
            <a:spLocks noGrp="1" noChangeArrowheads="1"/>
          </p:cNvSpPr>
          <p:nvPr>
            <p:ph type="title"/>
          </p:nvPr>
        </p:nvSpPr>
        <p:spPr>
          <a:xfrm>
            <a:off x="-1" y="0"/>
            <a:ext cx="9144001" cy="844550"/>
          </a:xfrm>
        </p:spPr>
        <p:txBody>
          <a:bodyPr/>
          <a:lstStyle/>
          <a:p>
            <a:pPr eaLnBrk="1" hangingPunct="1">
              <a:defRPr/>
            </a:pPr>
            <a:r>
              <a:rPr lang="pt-BR" sz="2800" b="1" dirty="0">
                <a:effectLst/>
              </a:rPr>
              <a:t>Passo 10/12: </a:t>
            </a:r>
            <a:r>
              <a:rPr lang="pt-BR" sz="2800" b="1" dirty="0" smtClean="0">
                <a:effectLst/>
              </a:rPr>
              <a:t>No </a:t>
            </a:r>
            <a:r>
              <a:rPr lang="pt-BR" sz="2800" b="1" dirty="0">
                <a:effectLst/>
              </a:rPr>
              <a:t>cemitério, colocar o caixão na cova</a:t>
            </a:r>
            <a:endParaRPr lang="en-US" sz="2800" b="1" noProof="0" dirty="0" smtClean="0">
              <a:effectLst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1760" y="2039301"/>
            <a:ext cx="8194376" cy="2246769"/>
          </a:xfrm>
          <a:noFill/>
        </p:spPr>
        <p:txBody>
          <a:bodyPr/>
          <a:lstStyle/>
          <a:p>
            <a:pPr marL="514350" indent="-514350" eaLnBrk="1" hangingPunct="1"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6"/>
            </a:pPr>
            <a:r>
              <a:rPr lang="en-US" sz="2800" dirty="0" err="1" smtClean="0"/>
              <a:t>Dependendo</a:t>
            </a:r>
            <a:r>
              <a:rPr lang="en-US" sz="2800" dirty="0" smtClean="0"/>
              <a:t> dos costumes </a:t>
            </a:r>
            <a:r>
              <a:rPr lang="en-US" sz="2800" dirty="0" err="1" smtClean="0"/>
              <a:t>locais</a:t>
            </a:r>
            <a:r>
              <a:rPr lang="en-US" sz="2800" dirty="0" smtClean="0"/>
              <a:t>, </a:t>
            </a:r>
            <a:r>
              <a:rPr lang="en-US" sz="2800" dirty="0" err="1" smtClean="0"/>
              <a:t>respeitar</a:t>
            </a:r>
            <a:r>
              <a:rPr lang="en-US" sz="2800" dirty="0" smtClean="0"/>
              <a:t> </a:t>
            </a:r>
            <a:r>
              <a:rPr lang="en-US" sz="2800" dirty="0" err="1" smtClean="0"/>
              <a:t>os</a:t>
            </a:r>
            <a:r>
              <a:rPr lang="en-US" sz="2800" dirty="0" smtClean="0"/>
              <a:t> </a:t>
            </a:r>
            <a:r>
              <a:rPr lang="en-US" sz="2800" dirty="0" err="1" smtClean="0"/>
              <a:t>rituais</a:t>
            </a:r>
            <a:r>
              <a:rPr lang="en-US" sz="2800" dirty="0" smtClean="0"/>
              <a:t> </a:t>
            </a:r>
            <a:r>
              <a:rPr lang="en-US" sz="2800" dirty="0" err="1" smtClean="0"/>
              <a:t>que</a:t>
            </a:r>
            <a:r>
              <a:rPr lang="en-US" sz="2800" dirty="0" smtClean="0"/>
              <a:t> </a:t>
            </a:r>
            <a:r>
              <a:rPr lang="en-US" sz="2800" dirty="0" err="1" smtClean="0"/>
              <a:t>permitem</a:t>
            </a:r>
            <a:r>
              <a:rPr lang="en-US" sz="2800" dirty="0" smtClean="0"/>
              <a:t> </a:t>
            </a:r>
            <a:r>
              <a:rPr lang="en-US" sz="2800" dirty="0" err="1" smtClean="0"/>
              <a:t>que</a:t>
            </a:r>
            <a:r>
              <a:rPr lang="en-US" sz="2800" dirty="0" smtClean="0"/>
              <a:t> o </a:t>
            </a:r>
            <a:r>
              <a:rPr lang="en-US" sz="2800" dirty="0" err="1" smtClean="0"/>
              <a:t>espírito</a:t>
            </a:r>
            <a:r>
              <a:rPr lang="en-US" sz="2800" dirty="0" smtClean="0"/>
              <a:t> do </a:t>
            </a:r>
            <a:r>
              <a:rPr lang="en-US" sz="2800" dirty="0" err="1" smtClean="0"/>
              <a:t>falecido</a:t>
            </a:r>
            <a:r>
              <a:rPr lang="en-US" sz="2800" dirty="0" smtClean="0"/>
              <a:t> </a:t>
            </a:r>
            <a:r>
              <a:rPr lang="en-US" sz="2800" dirty="0" err="1" smtClean="0"/>
              <a:t>seja</a:t>
            </a:r>
            <a:r>
              <a:rPr lang="en-US" sz="2800" dirty="0" smtClean="0"/>
              <a:t> </a:t>
            </a:r>
            <a:r>
              <a:rPr lang="en-US" sz="2800" dirty="0" err="1" smtClean="0"/>
              <a:t>libertado</a:t>
            </a:r>
            <a:r>
              <a:rPr lang="en-US" sz="2800" dirty="0" smtClean="0"/>
              <a:t> (</a:t>
            </a:r>
            <a:r>
              <a:rPr lang="en-US" sz="2800" dirty="0" err="1" smtClean="0"/>
              <a:t>abertura</a:t>
            </a:r>
            <a:r>
              <a:rPr lang="en-US" sz="2800" dirty="0" smtClean="0"/>
              <a:t> de um </a:t>
            </a:r>
            <a:r>
              <a:rPr lang="en-US" sz="2800" dirty="0" err="1" smtClean="0"/>
              <a:t>nó</a:t>
            </a:r>
            <a:r>
              <a:rPr lang="en-US" sz="2800" dirty="0" smtClean="0"/>
              <a:t> do </a:t>
            </a:r>
            <a:r>
              <a:rPr lang="en-US" sz="2800" dirty="0" err="1" smtClean="0"/>
              <a:t>caixão</a:t>
            </a:r>
            <a:r>
              <a:rPr lang="en-US" sz="2800" dirty="0" smtClean="0"/>
              <a:t> </a:t>
            </a:r>
            <a:r>
              <a:rPr lang="en-US" sz="2800" dirty="0" err="1" smtClean="0"/>
              <a:t>fechado</a:t>
            </a:r>
            <a:r>
              <a:rPr lang="en-US" sz="2800" dirty="0" smtClean="0"/>
              <a:t>, </a:t>
            </a:r>
            <a:r>
              <a:rPr lang="en-US" sz="2800" dirty="0" err="1" smtClean="0"/>
              <a:t>tirar</a:t>
            </a:r>
            <a:r>
              <a:rPr lang="en-US" sz="2800" dirty="0" smtClean="0"/>
              <a:t> as </a:t>
            </a:r>
            <a:r>
              <a:rPr lang="en-US" sz="2800" dirty="0" err="1" smtClean="0"/>
              <a:t>cordas</a:t>
            </a:r>
            <a:r>
              <a:rPr lang="en-US" sz="2800" dirty="0" smtClean="0"/>
              <a:t> da </a:t>
            </a:r>
            <a:r>
              <a:rPr lang="en-US" sz="2800" dirty="0" err="1" smtClean="0"/>
              <a:t>cova</a:t>
            </a:r>
            <a:r>
              <a:rPr lang="en-US" sz="2800" dirty="0" smtClean="0"/>
              <a:t>,….)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465422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02" name="Rectangle 2"/>
          <p:cNvSpPr>
            <a:spLocks noGrp="1" noChangeArrowheads="1"/>
          </p:cNvSpPr>
          <p:nvPr>
            <p:ph type="title"/>
          </p:nvPr>
        </p:nvSpPr>
        <p:spPr>
          <a:xfrm>
            <a:off x="-115747" y="-84221"/>
            <a:ext cx="9259747" cy="844550"/>
          </a:xfrm>
        </p:spPr>
        <p:txBody>
          <a:bodyPr/>
          <a:lstStyle/>
          <a:p>
            <a:pPr eaLnBrk="1" hangingPunct="1">
              <a:defRPr/>
            </a:pPr>
            <a:r>
              <a:rPr lang="pt-BR" sz="2600" b="1" dirty="0">
                <a:effectLst/>
              </a:rPr>
              <a:t>Passo 1/12: A composição da equipa e os </a:t>
            </a:r>
            <a:r>
              <a:rPr lang="pt-BR" sz="2600" b="1" dirty="0" err="1">
                <a:effectLst/>
              </a:rPr>
              <a:t>desinfectantes</a:t>
            </a:r>
            <a:endParaRPr lang="en-US" sz="2600" b="1" noProof="0" dirty="0" smtClean="0">
              <a:effectLst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7664" y="1140738"/>
            <a:ext cx="8756336" cy="5293757"/>
          </a:xfrm>
          <a:noFill/>
        </p:spPr>
        <p:txBody>
          <a:bodyPr/>
          <a:lstStyle/>
          <a:p>
            <a:pPr marL="0" indent="0" eaLnBrk="1" hangingPunct="1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400" u="sng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Uma </a:t>
            </a:r>
            <a:r>
              <a:rPr lang="en-US" sz="2400" u="sng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equipa</a:t>
            </a:r>
            <a:r>
              <a:rPr lang="en-US" sz="2400" u="sng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u="sng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deve</a:t>
            </a:r>
            <a:r>
              <a:rPr lang="en-US" sz="2400" u="sng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u="sng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incluir</a:t>
            </a:r>
            <a:r>
              <a:rPr lang="en-US" sz="2400" u="sng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2400" u="sng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 eaLnBrk="1" hangingPunct="1">
              <a:spcBef>
                <a:spcPts val="600"/>
              </a:spcBef>
              <a:spcAft>
                <a:spcPts val="600"/>
              </a:spcAft>
              <a:buFont typeface="+mj-lt"/>
              <a:buAutoNum type="alphaLcPeriod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membros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encarregados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gestão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dos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cadáveres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usando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o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EPI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completo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para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acções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proximidade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514350" indent="-514350" eaLnBrk="1" hangingPunct="1">
              <a:spcBef>
                <a:spcPts val="600"/>
              </a:spcBef>
              <a:spcAft>
                <a:spcPts val="600"/>
              </a:spcAft>
              <a:buFont typeface="+mj-lt"/>
              <a:buAutoNum type="alphaLcPeriod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Um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responsável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pela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pulverização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usando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um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EPI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completo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para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acções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proximidade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514350" indent="-514350" eaLnBrk="1" hangingPunct="1">
              <a:spcBef>
                <a:spcPts val="600"/>
              </a:spcBef>
              <a:spcAft>
                <a:spcPts val="600"/>
              </a:spcAft>
              <a:buFont typeface="+mj-lt"/>
              <a:buAutoNum type="alphaLcPeriod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Um supervisor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técnico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sem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EPI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 eaLnBrk="1" hangingPunct="1">
              <a:spcBef>
                <a:spcPts val="600"/>
              </a:spcBef>
              <a:spcAft>
                <a:spcPts val="600"/>
              </a:spcAft>
              <a:buFont typeface="+mj-lt"/>
              <a:buAutoNum type="alphaLcPeriod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Uma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pessoa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que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interage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com a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família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ou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comunidade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sem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EPI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hangingPunct="1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Todos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membros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equipa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gestão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dos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enterros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/>
              <a:t>devem</a:t>
            </a:r>
            <a:r>
              <a:rPr lang="en-US" sz="2400" dirty="0" smtClean="0"/>
              <a:t> </a:t>
            </a:r>
            <a:r>
              <a:rPr lang="en-US" sz="2400" dirty="0" err="1" smtClean="0"/>
              <a:t>conhecer</a:t>
            </a:r>
            <a:r>
              <a:rPr lang="en-US" sz="2400" dirty="0" smtClean="0"/>
              <a:t> </a:t>
            </a:r>
            <a:r>
              <a:rPr lang="en-US" sz="2400" dirty="0" err="1" smtClean="0"/>
              <a:t>bem</a:t>
            </a:r>
            <a:r>
              <a:rPr lang="en-US" sz="2400" dirty="0" smtClean="0"/>
              <a:t> as </a:t>
            </a:r>
            <a:r>
              <a:rPr lang="en-US" sz="2400" dirty="0" err="1" smtClean="0"/>
              <a:t>suas</a:t>
            </a:r>
            <a:r>
              <a:rPr lang="en-US" sz="2400" dirty="0" smtClean="0"/>
              <a:t> </a:t>
            </a:r>
            <a:r>
              <a:rPr lang="en-US" sz="2400" dirty="0" err="1" smtClean="0"/>
              <a:t>funções</a:t>
            </a:r>
            <a:r>
              <a:rPr lang="en-US" sz="2400" dirty="0" smtClean="0"/>
              <a:t>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responsabilidades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inclusive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quem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é o supervisor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técnico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5848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0" y="-26988"/>
            <a:ext cx="9144000" cy="6858001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 anchor="ctr"/>
          <a:lstStyle/>
          <a:p>
            <a:pPr algn="ctr"/>
            <a:endParaRPr lang="en-GB" sz="2000" dirty="0"/>
          </a:p>
        </p:txBody>
      </p:sp>
      <p:sp>
        <p:nvSpPr>
          <p:cNvPr id="19460" name="Line 4"/>
          <p:cNvSpPr>
            <a:spLocks noChangeShapeType="1"/>
          </p:cNvSpPr>
          <p:nvPr/>
        </p:nvSpPr>
        <p:spPr bwMode="auto">
          <a:xfrm>
            <a:off x="1019175" y="3373438"/>
            <a:ext cx="7061200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720989" y="782637"/>
            <a:ext cx="7657571" cy="2619375"/>
          </a:xfrm>
          <a:prstGeom prst="rect">
            <a:avLst/>
          </a:prstGeom>
          <a:ln/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/>
          <a:p>
            <a:pPr algn="ctr" eaLnBrk="1" hangingPunct="1">
              <a:lnSpc>
                <a:spcPct val="95000"/>
              </a:lnSpc>
              <a:defRPr/>
            </a:pPr>
            <a:r>
              <a:rPr lang="pt-BR" sz="4400" dirty="0">
                <a:latin typeface="+mj-lt"/>
              </a:rPr>
              <a:t>O enterro seguro de doentes com </a:t>
            </a:r>
            <a:r>
              <a:rPr lang="pt-BR" sz="4400" dirty="0" err="1">
                <a:latin typeface="+mj-lt"/>
              </a:rPr>
              <a:t>Ébola</a:t>
            </a:r>
            <a:r>
              <a:rPr lang="pt-BR" sz="4400" dirty="0">
                <a:latin typeface="+mj-lt"/>
              </a:rPr>
              <a:t> em 12 passos</a:t>
            </a:r>
          </a:p>
          <a:p>
            <a:pPr algn="ctr" eaLnBrk="1" hangingPunct="1">
              <a:lnSpc>
                <a:spcPct val="95000"/>
              </a:lnSpc>
              <a:defRPr/>
            </a:pPr>
            <a:endParaRPr lang="en-GB" sz="2000" dirty="0" smtClean="0">
              <a:latin typeface="+mj-lt"/>
            </a:endParaRPr>
          </a:p>
          <a:p>
            <a:pPr algn="ctr" eaLnBrk="1" hangingPunct="1">
              <a:lnSpc>
                <a:spcPct val="95000"/>
              </a:lnSpc>
              <a:defRPr/>
            </a:pPr>
            <a:r>
              <a:rPr lang="en-GB" sz="4400" dirty="0" err="1" smtClean="0">
                <a:latin typeface="+mj-lt"/>
              </a:rPr>
              <a:t>Passo</a:t>
            </a:r>
            <a:r>
              <a:rPr lang="en-GB" sz="4400" b="1" dirty="0" smtClean="0">
                <a:latin typeface="+mj-lt"/>
              </a:rPr>
              <a:t> 11</a:t>
            </a: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973931" y="3525800"/>
            <a:ext cx="7196138" cy="2619375"/>
          </a:xfrm>
          <a:prstGeom prst="rect">
            <a:avLst/>
          </a:prstGeom>
          <a:ln/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/>
          <a:p>
            <a:pPr algn="ctr" eaLnBrk="1" hangingPunct="1">
              <a:lnSpc>
                <a:spcPct val="95000"/>
              </a:lnSpc>
            </a:pPr>
            <a:r>
              <a:rPr lang="en-US" sz="4000" dirty="0" err="1" smtClean="0">
                <a:latin typeface="+mj-lt"/>
                <a:cs typeface="Calibri" pitchFamily="34" charset="0"/>
              </a:rPr>
              <a:t>Enterro</a:t>
            </a:r>
            <a:r>
              <a:rPr lang="en-US" sz="4000" dirty="0" smtClean="0">
                <a:latin typeface="+mj-lt"/>
                <a:cs typeface="Calibri" pitchFamily="34" charset="0"/>
              </a:rPr>
              <a:t> no </a:t>
            </a:r>
            <a:r>
              <a:rPr lang="en-US" sz="4000" dirty="0" err="1" smtClean="0">
                <a:latin typeface="+mj-lt"/>
                <a:cs typeface="Calibri" pitchFamily="34" charset="0"/>
              </a:rPr>
              <a:t>cemitério</a:t>
            </a:r>
            <a:r>
              <a:rPr lang="en-US" sz="4000" dirty="0" smtClean="0">
                <a:latin typeface="+mj-lt"/>
                <a:cs typeface="Calibri" pitchFamily="34" charset="0"/>
              </a:rPr>
              <a:t>: </a:t>
            </a:r>
            <a:r>
              <a:rPr lang="en-US" sz="4000" dirty="0" err="1" smtClean="0">
                <a:latin typeface="+mj-lt"/>
                <a:cs typeface="Calibri" pitchFamily="34" charset="0"/>
              </a:rPr>
              <a:t>envolver</a:t>
            </a:r>
            <a:r>
              <a:rPr lang="en-US" sz="4000" dirty="0" smtClean="0">
                <a:latin typeface="+mj-lt"/>
                <a:cs typeface="Calibri" pitchFamily="34" charset="0"/>
              </a:rPr>
              <a:t> as </a:t>
            </a:r>
            <a:r>
              <a:rPr lang="en-US" sz="4000" dirty="0" err="1" smtClean="0">
                <a:latin typeface="+mj-lt"/>
                <a:cs typeface="Calibri" pitchFamily="34" charset="0"/>
              </a:rPr>
              <a:t>comunidades</a:t>
            </a:r>
            <a:r>
              <a:rPr lang="en-US" sz="4000" dirty="0" smtClean="0">
                <a:latin typeface="+mj-lt"/>
                <a:cs typeface="Calibri" pitchFamily="34" charset="0"/>
              </a:rPr>
              <a:t> </a:t>
            </a:r>
            <a:r>
              <a:rPr lang="en-US" sz="4000" dirty="0" err="1" smtClean="0">
                <a:latin typeface="+mj-lt"/>
                <a:cs typeface="Calibri" pitchFamily="34" charset="0"/>
              </a:rPr>
              <a:t>nas</a:t>
            </a:r>
            <a:r>
              <a:rPr lang="en-US" sz="4000" dirty="0" smtClean="0">
                <a:latin typeface="+mj-lt"/>
                <a:cs typeface="Calibri" pitchFamily="34" charset="0"/>
              </a:rPr>
              <a:t> </a:t>
            </a:r>
            <a:r>
              <a:rPr lang="en-US" sz="4000" dirty="0" err="1" smtClean="0">
                <a:latin typeface="+mj-lt"/>
                <a:cs typeface="Calibri" pitchFamily="34" charset="0"/>
              </a:rPr>
              <a:t>orações</a:t>
            </a:r>
            <a:endParaRPr lang="en-US" sz="4000" dirty="0">
              <a:latin typeface="+mj-lt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0727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0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844550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 b="1" noProof="0" dirty="0" err="1" smtClean="0">
                <a:effectLst/>
              </a:rPr>
              <a:t>Passo</a:t>
            </a:r>
            <a:r>
              <a:rPr lang="en-US" sz="2800" b="1" noProof="0" dirty="0" smtClean="0">
                <a:effectLst/>
              </a:rPr>
              <a:t> 11</a:t>
            </a:r>
            <a:r>
              <a:rPr lang="en-US" sz="2800" b="1" dirty="0" smtClean="0">
                <a:effectLst/>
              </a:rPr>
              <a:t>/12</a:t>
            </a:r>
            <a:r>
              <a:rPr lang="en-US" sz="2800" b="1" dirty="0">
                <a:effectLst/>
              </a:rPr>
              <a:t>: N</a:t>
            </a:r>
            <a:r>
              <a:rPr lang="en-US" sz="2800" b="1" dirty="0" smtClean="0">
                <a:effectLst/>
              </a:rPr>
              <a:t>o </a:t>
            </a:r>
            <a:r>
              <a:rPr lang="en-US" sz="2800" b="1" dirty="0" err="1" smtClean="0">
                <a:effectLst/>
              </a:rPr>
              <a:t>cemitério</a:t>
            </a:r>
            <a:r>
              <a:rPr lang="en-US" sz="2800" b="1" dirty="0" smtClean="0">
                <a:effectLst/>
              </a:rPr>
              <a:t>, </a:t>
            </a:r>
            <a:r>
              <a:rPr lang="en-US" sz="2800" b="1" dirty="0" err="1" smtClean="0">
                <a:effectLst/>
              </a:rPr>
              <a:t>envolver</a:t>
            </a:r>
            <a:r>
              <a:rPr lang="en-US" sz="2800" b="1" dirty="0" smtClean="0">
                <a:effectLst/>
              </a:rPr>
              <a:t> a </a:t>
            </a:r>
            <a:r>
              <a:rPr lang="en-US" sz="2800" b="1" dirty="0" err="1" smtClean="0">
                <a:effectLst/>
              </a:rPr>
              <a:t>comunidade</a:t>
            </a:r>
            <a:endParaRPr lang="en-US" sz="2800" b="1" dirty="0">
              <a:effectLst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3743" y="873736"/>
            <a:ext cx="8846949" cy="532179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17215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02" name="Rectangle 2"/>
          <p:cNvSpPr>
            <a:spLocks noGrp="1" noChangeArrowheads="1"/>
          </p:cNvSpPr>
          <p:nvPr>
            <p:ph type="title"/>
          </p:nvPr>
        </p:nvSpPr>
        <p:spPr>
          <a:xfrm>
            <a:off x="-1" y="0"/>
            <a:ext cx="9144001" cy="844550"/>
          </a:xfrm>
        </p:spPr>
        <p:txBody>
          <a:bodyPr/>
          <a:lstStyle/>
          <a:p>
            <a:pPr eaLnBrk="1" hangingPunct="1">
              <a:defRPr/>
            </a:pPr>
            <a:r>
              <a:rPr lang="pt-BR" sz="2800" b="1" dirty="0">
                <a:effectLst/>
              </a:rPr>
              <a:t>Passo 11/12: </a:t>
            </a:r>
            <a:r>
              <a:rPr lang="pt-BR" sz="2800" b="1" dirty="0" smtClean="0">
                <a:effectLst/>
              </a:rPr>
              <a:t>No </a:t>
            </a:r>
            <a:r>
              <a:rPr lang="pt-BR" sz="2800" b="1" dirty="0">
                <a:effectLst/>
              </a:rPr>
              <a:t>cemitério, envolver a comunidade</a:t>
            </a:r>
            <a:endParaRPr lang="en-US" sz="2800" b="1" noProof="0" dirty="0" smtClean="0">
              <a:effectLst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1759" y="956963"/>
            <a:ext cx="8362323" cy="5016758"/>
          </a:xfrm>
          <a:noFill/>
        </p:spPr>
        <p:txBody>
          <a:bodyPr/>
          <a:lstStyle/>
          <a:p>
            <a:pPr marL="0" indent="0" eaLnBrk="1" hangingPunct="1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800" dirty="0" err="1" smtClean="0"/>
              <a:t>Envolver</a:t>
            </a:r>
            <a:r>
              <a:rPr lang="en-US" sz="2800" dirty="0" smtClean="0"/>
              <a:t> a </a:t>
            </a:r>
            <a:r>
              <a:rPr lang="en-US" sz="2800" dirty="0" err="1" smtClean="0"/>
              <a:t>comunidade</a:t>
            </a:r>
            <a:r>
              <a:rPr lang="en-US" sz="2800" dirty="0" smtClean="0"/>
              <a:t> </a:t>
            </a:r>
            <a:r>
              <a:rPr lang="en-US" sz="2800" dirty="0" err="1" smtClean="0"/>
              <a:t>nas</a:t>
            </a:r>
            <a:r>
              <a:rPr lang="en-US" sz="2800" dirty="0" smtClean="0"/>
              <a:t> </a:t>
            </a:r>
            <a:r>
              <a:rPr lang="en-US" sz="2800" dirty="0" err="1" smtClean="0"/>
              <a:t>orações</a:t>
            </a:r>
            <a:r>
              <a:rPr lang="en-US" sz="2800" dirty="0" smtClean="0"/>
              <a:t>, </a:t>
            </a:r>
            <a:r>
              <a:rPr lang="en-US" sz="2800" dirty="0" err="1" smtClean="0"/>
              <a:t>pois</a:t>
            </a:r>
            <a:r>
              <a:rPr lang="en-US" sz="2800" dirty="0"/>
              <a:t> </a:t>
            </a:r>
            <a:r>
              <a:rPr lang="en-US" sz="2800" dirty="0" err="1" smtClean="0"/>
              <a:t>ajuda</a:t>
            </a:r>
            <a:r>
              <a:rPr lang="en-US" sz="2800" dirty="0" smtClean="0"/>
              <a:t> a </a:t>
            </a:r>
            <a:r>
              <a:rPr lang="en-US" sz="2800" dirty="0" err="1" smtClean="0"/>
              <a:t>dissipar</a:t>
            </a:r>
            <a:r>
              <a:rPr lang="en-US" sz="2800" dirty="0" smtClean="0"/>
              <a:t> a </a:t>
            </a:r>
            <a:r>
              <a:rPr lang="en-US" sz="2800" dirty="0" err="1" smtClean="0"/>
              <a:t>tensão</a:t>
            </a:r>
            <a:r>
              <a:rPr lang="en-US" sz="2800" dirty="0" smtClean="0"/>
              <a:t> e </a:t>
            </a:r>
            <a:r>
              <a:rPr lang="en-US" sz="2800" dirty="0" err="1" smtClean="0"/>
              <a:t>gera</a:t>
            </a:r>
            <a:r>
              <a:rPr lang="en-US" sz="2800" dirty="0" smtClean="0"/>
              <a:t> um </a:t>
            </a:r>
            <a:r>
              <a:rPr lang="en-US" sz="2800" dirty="0" err="1" smtClean="0"/>
              <a:t>momento</a:t>
            </a:r>
            <a:r>
              <a:rPr lang="en-US" sz="2800" dirty="0" smtClean="0"/>
              <a:t> de </a:t>
            </a:r>
            <a:r>
              <a:rPr lang="en-US" sz="2800" dirty="0" err="1" smtClean="0"/>
              <a:t>paz</a:t>
            </a:r>
            <a:r>
              <a:rPr lang="en-US" sz="2800" dirty="0" smtClean="0"/>
              <a:t> </a:t>
            </a:r>
          </a:p>
          <a:p>
            <a:pPr marL="514350" indent="-514350" eaLnBrk="1" hangingPunct="1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800" dirty="0" err="1" smtClean="0"/>
              <a:t>Respeitar</a:t>
            </a:r>
            <a:r>
              <a:rPr lang="en-US" sz="2800" dirty="0" smtClean="0"/>
              <a:t> o tempo </a:t>
            </a:r>
            <a:r>
              <a:rPr lang="en-US" sz="2800" dirty="0" err="1" smtClean="0"/>
              <a:t>solicitado</a:t>
            </a:r>
            <a:r>
              <a:rPr lang="en-US" sz="2800" dirty="0" smtClean="0"/>
              <a:t> para </a:t>
            </a:r>
            <a:r>
              <a:rPr lang="en-US" sz="2800" dirty="0" err="1" smtClean="0"/>
              <a:t>orações</a:t>
            </a:r>
            <a:r>
              <a:rPr lang="en-US" sz="2800" dirty="0" smtClean="0"/>
              <a:t> e </a:t>
            </a:r>
            <a:r>
              <a:rPr lang="en-US" sz="2800" dirty="0" err="1" smtClean="0"/>
              <a:t>elogios</a:t>
            </a:r>
            <a:r>
              <a:rPr lang="en-US" sz="2800" dirty="0" smtClean="0"/>
              <a:t> </a:t>
            </a:r>
            <a:r>
              <a:rPr lang="en-US" sz="2800" dirty="0" err="1" smtClean="0"/>
              <a:t>fúnebres</a:t>
            </a:r>
            <a:r>
              <a:rPr lang="en-US" sz="2800" dirty="0" smtClean="0"/>
              <a:t> </a:t>
            </a:r>
          </a:p>
          <a:p>
            <a:pPr marL="514350" indent="-514350" eaLnBrk="1" hangingPunct="1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800" dirty="0" smtClean="0"/>
              <a:t>A </a:t>
            </a:r>
            <a:r>
              <a:rPr lang="en-US" sz="2800" dirty="0" err="1" smtClean="0"/>
              <a:t>família</a:t>
            </a:r>
            <a:r>
              <a:rPr lang="en-US" sz="2800" dirty="0" smtClean="0"/>
              <a:t> e </a:t>
            </a:r>
            <a:r>
              <a:rPr lang="en-US" sz="2800" dirty="0" err="1" smtClean="0"/>
              <a:t>os</a:t>
            </a:r>
            <a:r>
              <a:rPr lang="en-US" sz="2800" dirty="0" smtClean="0"/>
              <a:t> </a:t>
            </a:r>
            <a:r>
              <a:rPr lang="en-US" sz="2800" dirty="0" err="1" smtClean="0"/>
              <a:t>seus</a:t>
            </a:r>
            <a:r>
              <a:rPr lang="en-US" sz="2800" dirty="0" smtClean="0"/>
              <a:t> </a:t>
            </a:r>
            <a:r>
              <a:rPr lang="en-US" sz="2800" dirty="0" err="1" smtClean="0"/>
              <a:t>assistentes</a:t>
            </a:r>
            <a:r>
              <a:rPr lang="en-US" sz="2800" dirty="0" smtClean="0"/>
              <a:t> </a:t>
            </a:r>
            <a:r>
              <a:rPr lang="en-US" sz="2800" dirty="0" err="1" smtClean="0"/>
              <a:t>devem</a:t>
            </a:r>
            <a:r>
              <a:rPr lang="en-US" sz="2800" dirty="0" smtClean="0"/>
              <a:t> </a:t>
            </a:r>
            <a:r>
              <a:rPr lang="en-US" sz="2800" dirty="0" err="1" smtClean="0"/>
              <a:t>ser</a:t>
            </a:r>
            <a:r>
              <a:rPr lang="en-US" sz="2800" dirty="0" smtClean="0"/>
              <a:t> </a:t>
            </a:r>
            <a:r>
              <a:rPr lang="en-US" sz="2800" dirty="0" err="1" smtClean="0"/>
              <a:t>autorizados</a:t>
            </a:r>
            <a:r>
              <a:rPr lang="en-US" sz="2800" dirty="0" smtClean="0"/>
              <a:t> a </a:t>
            </a:r>
            <a:r>
              <a:rPr lang="en-US" sz="2800" dirty="0" err="1" smtClean="0"/>
              <a:t>tapar</a:t>
            </a:r>
            <a:r>
              <a:rPr lang="en-US" sz="2800" dirty="0" smtClean="0"/>
              <a:t> a </a:t>
            </a:r>
            <a:r>
              <a:rPr lang="en-US" sz="2800" dirty="0" err="1" smtClean="0"/>
              <a:t>cova</a:t>
            </a:r>
            <a:r>
              <a:rPr lang="en-US" sz="2800" dirty="0" smtClean="0"/>
              <a:t>.</a:t>
            </a:r>
          </a:p>
          <a:p>
            <a:pPr marL="514350" indent="-514350" eaLnBrk="1" hangingPunct="1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800" dirty="0" err="1" smtClean="0"/>
              <a:t>Deverá</a:t>
            </a:r>
            <a:r>
              <a:rPr lang="en-US" sz="2800" dirty="0" smtClean="0"/>
              <a:t> </a:t>
            </a:r>
            <a:r>
              <a:rPr lang="en-US" sz="2800" dirty="0" err="1" smtClean="0"/>
              <a:t>dar</a:t>
            </a:r>
            <a:r>
              <a:rPr lang="en-US" sz="2800" dirty="0" smtClean="0"/>
              <a:t>-se especial </a:t>
            </a:r>
            <a:r>
              <a:rPr lang="en-US" sz="2800" dirty="0" err="1" smtClean="0"/>
              <a:t>atenção</a:t>
            </a:r>
            <a:r>
              <a:rPr lang="en-US" sz="2800" dirty="0" smtClean="0"/>
              <a:t> à </a:t>
            </a:r>
            <a:r>
              <a:rPr lang="en-US" sz="2800" dirty="0" err="1" smtClean="0"/>
              <a:t>primeira</a:t>
            </a:r>
            <a:r>
              <a:rPr lang="en-US" sz="2800" dirty="0" smtClean="0"/>
              <a:t> </a:t>
            </a:r>
            <a:r>
              <a:rPr lang="en-US" sz="2800" dirty="0" err="1" smtClean="0"/>
              <a:t>pazada</a:t>
            </a:r>
            <a:r>
              <a:rPr lang="en-US" sz="2800" dirty="0" smtClean="0"/>
              <a:t> de terra, </a:t>
            </a:r>
            <a:r>
              <a:rPr lang="en-US" sz="2800" dirty="0" err="1" smtClean="0"/>
              <a:t>que</a:t>
            </a:r>
            <a:r>
              <a:rPr lang="en-US" sz="2800" dirty="0" smtClean="0"/>
              <a:t> é </a:t>
            </a:r>
            <a:r>
              <a:rPr lang="en-US" sz="2800" dirty="0" err="1" smtClean="0"/>
              <a:t>geralmente</a:t>
            </a:r>
            <a:r>
              <a:rPr lang="en-US" sz="2800" dirty="0" smtClean="0"/>
              <a:t> </a:t>
            </a:r>
            <a:r>
              <a:rPr lang="en-US" sz="2800" dirty="0" err="1" smtClean="0"/>
              <a:t>atirada</a:t>
            </a:r>
            <a:r>
              <a:rPr lang="en-US" sz="2800" dirty="0" smtClean="0"/>
              <a:t> com </a:t>
            </a:r>
            <a:r>
              <a:rPr lang="en-US" sz="2800" dirty="0" err="1" smtClean="0"/>
              <a:t>cuidado</a:t>
            </a:r>
            <a:r>
              <a:rPr lang="en-US" sz="2800" dirty="0" smtClean="0"/>
              <a:t> para a </a:t>
            </a:r>
            <a:r>
              <a:rPr lang="en-US" sz="2800" dirty="0" err="1" smtClean="0"/>
              <a:t>zona</a:t>
            </a:r>
            <a:r>
              <a:rPr lang="en-US" sz="2800" dirty="0" smtClean="0"/>
              <a:t> da </a:t>
            </a:r>
            <a:r>
              <a:rPr lang="en-US" sz="2800" dirty="0" err="1" smtClean="0"/>
              <a:t>cabeça</a:t>
            </a:r>
            <a:r>
              <a:rPr lang="en-US" sz="2800" dirty="0" smtClean="0"/>
              <a:t>.</a:t>
            </a:r>
            <a:endParaRPr lang="en-US" sz="2800" dirty="0"/>
          </a:p>
          <a:p>
            <a:pPr marL="514350" indent="-514350" eaLnBrk="1" hangingPunct="1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553856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02" name="Rectangle 2"/>
          <p:cNvSpPr>
            <a:spLocks noGrp="1" noChangeArrowheads="1"/>
          </p:cNvSpPr>
          <p:nvPr>
            <p:ph type="title"/>
          </p:nvPr>
        </p:nvSpPr>
        <p:spPr>
          <a:xfrm>
            <a:off x="-1" y="0"/>
            <a:ext cx="9144001" cy="844550"/>
          </a:xfrm>
        </p:spPr>
        <p:txBody>
          <a:bodyPr/>
          <a:lstStyle/>
          <a:p>
            <a:pPr eaLnBrk="1" hangingPunct="1">
              <a:defRPr/>
            </a:pPr>
            <a:r>
              <a:rPr lang="pt-BR" sz="2800" b="1" dirty="0">
                <a:effectLst/>
              </a:rPr>
              <a:t>Passo 11/12: </a:t>
            </a:r>
            <a:r>
              <a:rPr lang="pt-BR" sz="2800" b="1" dirty="0" smtClean="0">
                <a:effectLst/>
              </a:rPr>
              <a:t>No </a:t>
            </a:r>
            <a:r>
              <a:rPr lang="pt-BR" sz="2800" b="1" dirty="0">
                <a:effectLst/>
              </a:rPr>
              <a:t>cemitério, envolver a comunidade</a:t>
            </a:r>
            <a:endParaRPr lang="en-US" sz="2800" b="1" noProof="0" dirty="0" smtClean="0">
              <a:effectLst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7030" y="1199556"/>
            <a:ext cx="7690519" cy="4001095"/>
          </a:xfrm>
          <a:noFill/>
        </p:spPr>
        <p:txBody>
          <a:bodyPr/>
          <a:lstStyle/>
          <a:p>
            <a:pPr marL="514350" indent="-514350" eaLnBrk="1" hangingPunct="1"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4"/>
            </a:pPr>
            <a:r>
              <a:rPr lang="en-US" sz="2800" dirty="0" err="1" smtClean="0"/>
              <a:t>Colocar</a:t>
            </a:r>
            <a:r>
              <a:rPr lang="en-US" sz="2800" dirty="0"/>
              <a:t> </a:t>
            </a:r>
            <a:r>
              <a:rPr lang="en-US" sz="2800" dirty="0" smtClean="0"/>
              <a:t>no </a:t>
            </a:r>
            <a:r>
              <a:rPr lang="en-US" sz="2800" dirty="0" err="1" smtClean="0"/>
              <a:t>túmulo</a:t>
            </a:r>
            <a:r>
              <a:rPr lang="en-US" sz="2800" dirty="0" smtClean="0"/>
              <a:t> </a:t>
            </a:r>
            <a:r>
              <a:rPr lang="en-US" sz="2800" dirty="0" err="1" smtClean="0"/>
              <a:t>uma</a:t>
            </a:r>
            <a:r>
              <a:rPr lang="en-US" sz="2800" dirty="0" smtClean="0"/>
              <a:t> </a:t>
            </a:r>
            <a:r>
              <a:rPr lang="en-US" sz="2800" dirty="0" err="1" smtClean="0"/>
              <a:t>identificação</a:t>
            </a:r>
            <a:r>
              <a:rPr lang="en-US" sz="2800" dirty="0" smtClean="0"/>
              <a:t> (</a:t>
            </a:r>
            <a:r>
              <a:rPr lang="en-US" sz="2800" dirty="0" err="1" smtClean="0"/>
              <a:t>nome</a:t>
            </a:r>
            <a:r>
              <a:rPr lang="en-US" sz="2800" dirty="0" smtClean="0"/>
              <a:t> do </a:t>
            </a:r>
            <a:r>
              <a:rPr lang="en-US" sz="2800" dirty="0" err="1" smtClean="0"/>
              <a:t>falecido</a:t>
            </a:r>
            <a:r>
              <a:rPr lang="en-US" sz="2800" dirty="0" smtClean="0"/>
              <a:t> e data) e um </a:t>
            </a:r>
            <a:r>
              <a:rPr lang="en-US" sz="2800" dirty="0" err="1" smtClean="0"/>
              <a:t>símbolo</a:t>
            </a:r>
            <a:r>
              <a:rPr lang="en-US" sz="2800" dirty="0" smtClean="0"/>
              <a:t> </a:t>
            </a:r>
            <a:r>
              <a:rPr lang="en-US" sz="2800" dirty="0" err="1" smtClean="0"/>
              <a:t>religioso</a:t>
            </a:r>
            <a:r>
              <a:rPr lang="en-US" sz="2800" dirty="0" smtClean="0"/>
              <a:t>, </a:t>
            </a:r>
            <a:r>
              <a:rPr lang="en-US" sz="2800" dirty="0" err="1" smtClean="0"/>
              <a:t>caso</a:t>
            </a:r>
            <a:r>
              <a:rPr lang="en-US" sz="2800" dirty="0" smtClean="0"/>
              <a:t> </a:t>
            </a:r>
            <a:r>
              <a:rPr lang="en-US" sz="2800" dirty="0" err="1" smtClean="0"/>
              <a:t>seja</a:t>
            </a:r>
            <a:r>
              <a:rPr lang="en-US" sz="2800" dirty="0" smtClean="0"/>
              <a:t> </a:t>
            </a:r>
            <a:r>
              <a:rPr lang="en-US" sz="2800" dirty="0" err="1" smtClean="0"/>
              <a:t>solicitado</a:t>
            </a:r>
            <a:r>
              <a:rPr lang="en-US" sz="2800" dirty="0" smtClean="0"/>
              <a:t> </a:t>
            </a:r>
            <a:endParaRPr lang="en-US" sz="2800" dirty="0"/>
          </a:p>
          <a:p>
            <a:pPr marL="514350" indent="-514350" eaLnBrk="1" hangingPunct="1"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4"/>
            </a:pPr>
            <a:r>
              <a:rPr lang="en-US" sz="2800" dirty="0" err="1" smtClean="0"/>
              <a:t>Recuperar</a:t>
            </a:r>
            <a:r>
              <a:rPr lang="en-US" sz="2800" dirty="0" smtClean="0"/>
              <a:t> </a:t>
            </a:r>
            <a:r>
              <a:rPr lang="en-US" sz="2800" dirty="0" err="1" smtClean="0"/>
              <a:t>todas</a:t>
            </a:r>
            <a:r>
              <a:rPr lang="en-US" sz="2800" dirty="0" smtClean="0"/>
              <a:t> as </a:t>
            </a:r>
            <a:r>
              <a:rPr lang="en-US" sz="2800" dirty="0" err="1" smtClean="0"/>
              <a:t>luvas</a:t>
            </a:r>
            <a:r>
              <a:rPr lang="en-US" sz="2800" dirty="0" smtClean="0"/>
              <a:t> para </a:t>
            </a:r>
            <a:r>
              <a:rPr lang="en-US" sz="2800" dirty="0" err="1" smtClean="0"/>
              <a:t>uso</a:t>
            </a:r>
            <a:r>
              <a:rPr lang="en-US" sz="2800" dirty="0" smtClean="0"/>
              <a:t> </a:t>
            </a:r>
            <a:r>
              <a:rPr lang="en-US" sz="2800" dirty="0" err="1" smtClean="0"/>
              <a:t>doméstico</a:t>
            </a:r>
            <a:r>
              <a:rPr lang="en-US" sz="2800" dirty="0" smtClean="0"/>
              <a:t> </a:t>
            </a:r>
            <a:endParaRPr lang="en-US" sz="2800" dirty="0"/>
          </a:p>
          <a:p>
            <a:pPr marL="514350" indent="-514350" eaLnBrk="1" hangingPunct="1"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4"/>
            </a:pPr>
            <a:r>
              <a:rPr lang="en-US" sz="2800" dirty="0" err="1" smtClean="0"/>
              <a:t>Colocar</a:t>
            </a:r>
            <a:r>
              <a:rPr lang="en-US" sz="2800" dirty="0" smtClean="0"/>
              <a:t> as </a:t>
            </a:r>
            <a:r>
              <a:rPr lang="en-US" sz="2800" dirty="0" err="1" smtClean="0"/>
              <a:t>luvas</a:t>
            </a:r>
            <a:r>
              <a:rPr lang="en-US" sz="2800" dirty="0" smtClean="0"/>
              <a:t> </a:t>
            </a:r>
            <a:r>
              <a:rPr lang="en-US" sz="2800" dirty="0" err="1" smtClean="0"/>
              <a:t>num</a:t>
            </a:r>
            <a:r>
              <a:rPr lang="en-US" sz="2800" dirty="0" smtClean="0"/>
              <a:t> </a:t>
            </a:r>
            <a:r>
              <a:rPr lang="en-US" sz="2800" dirty="0" err="1" smtClean="0"/>
              <a:t>saco</a:t>
            </a:r>
            <a:r>
              <a:rPr lang="en-US" sz="2800" dirty="0" smtClean="0"/>
              <a:t> para </a:t>
            </a:r>
            <a:r>
              <a:rPr lang="en-US" sz="2800" dirty="0" err="1" smtClean="0"/>
              <a:t>resíduos</a:t>
            </a:r>
            <a:r>
              <a:rPr lang="en-US" sz="2800" dirty="0" smtClean="0"/>
              <a:t> </a:t>
            </a:r>
            <a:r>
              <a:rPr lang="en-US" sz="2800" dirty="0" err="1" smtClean="0"/>
              <a:t>infecciosos</a:t>
            </a:r>
            <a:r>
              <a:rPr lang="en-US" sz="2800" dirty="0"/>
              <a:t> </a:t>
            </a:r>
            <a:r>
              <a:rPr lang="en-US" sz="2800" dirty="0" smtClean="0"/>
              <a:t>para </a:t>
            </a:r>
            <a:r>
              <a:rPr lang="en-US" sz="2800" dirty="0" err="1" smtClean="0"/>
              <a:t>desinfecção</a:t>
            </a:r>
            <a:r>
              <a:rPr lang="en-US" sz="2800" dirty="0" smtClean="0"/>
              <a:t>  </a:t>
            </a:r>
            <a:endParaRPr lang="en-US" sz="2800" dirty="0"/>
          </a:p>
          <a:p>
            <a:pPr marL="514350" indent="-514350" eaLnBrk="1" hangingPunct="1"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4"/>
            </a:pPr>
            <a:r>
              <a:rPr lang="en-US" sz="2800" dirty="0" err="1" smtClean="0"/>
              <a:t>Agradecer</a:t>
            </a:r>
            <a:r>
              <a:rPr lang="en-US" sz="2800" dirty="0" smtClean="0"/>
              <a:t> à </a:t>
            </a:r>
            <a:r>
              <a:rPr lang="en-US" sz="2800" dirty="0" err="1" smtClean="0"/>
              <a:t>família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642355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02" name="Rectangle 2"/>
          <p:cNvSpPr>
            <a:spLocks noGrp="1" noChangeArrowheads="1"/>
          </p:cNvSpPr>
          <p:nvPr>
            <p:ph type="title"/>
          </p:nvPr>
        </p:nvSpPr>
        <p:spPr>
          <a:xfrm>
            <a:off x="-1" y="0"/>
            <a:ext cx="9144001" cy="844550"/>
          </a:xfrm>
        </p:spPr>
        <p:txBody>
          <a:bodyPr/>
          <a:lstStyle/>
          <a:p>
            <a:pPr eaLnBrk="1" hangingPunct="1">
              <a:defRPr/>
            </a:pPr>
            <a:r>
              <a:rPr lang="pt-BR" sz="2800" b="1" dirty="0">
                <a:effectLst/>
              </a:rPr>
              <a:t>Passo 11/12: </a:t>
            </a:r>
            <a:r>
              <a:rPr lang="pt-BR" sz="2800" b="1" dirty="0" smtClean="0">
                <a:effectLst/>
              </a:rPr>
              <a:t>No </a:t>
            </a:r>
            <a:r>
              <a:rPr lang="pt-BR" sz="2800" b="1" dirty="0">
                <a:effectLst/>
              </a:rPr>
              <a:t>cemitério, envolver a comunidade</a:t>
            </a:r>
            <a:endParaRPr lang="en-US" sz="2800" b="1" noProof="0" dirty="0" smtClean="0">
              <a:effectLst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7030" y="1703403"/>
            <a:ext cx="7690519" cy="3970318"/>
          </a:xfrm>
          <a:noFill/>
        </p:spPr>
        <p:txBody>
          <a:bodyPr/>
          <a:lstStyle/>
          <a:p>
            <a:pPr marL="514350" indent="-514350" eaLnBrk="1" hangingPunct="1"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8"/>
            </a:pPr>
            <a:r>
              <a:rPr lang="en-US" sz="3600" dirty="0" err="1" smtClean="0"/>
              <a:t>Disponibilizar</a:t>
            </a:r>
            <a:r>
              <a:rPr lang="en-US" sz="3600" dirty="0" smtClean="0"/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uma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solução</a:t>
            </a:r>
            <a:r>
              <a:rPr lang="en-US" sz="3600" dirty="0" smtClean="0">
                <a:solidFill>
                  <a:schemeClr val="tx1"/>
                </a:solidFill>
              </a:rPr>
              <a:t> de </a:t>
            </a:r>
            <a:r>
              <a:rPr lang="en-US" sz="3600" dirty="0" err="1" smtClean="0">
                <a:solidFill>
                  <a:schemeClr val="tx1"/>
                </a:solidFill>
              </a:rPr>
              <a:t>cloro</a:t>
            </a:r>
            <a:r>
              <a:rPr lang="en-US" sz="3600" dirty="0" smtClean="0">
                <a:solidFill>
                  <a:schemeClr val="tx1"/>
                </a:solidFill>
              </a:rPr>
              <a:t> a 0,05</a:t>
            </a:r>
            <a:r>
              <a:rPr lang="en-US" sz="3600" dirty="0">
                <a:solidFill>
                  <a:schemeClr val="tx1"/>
                </a:solidFill>
              </a:rPr>
              <a:t>% </a:t>
            </a:r>
            <a:r>
              <a:rPr lang="en-US" sz="3600" dirty="0" err="1" smtClean="0">
                <a:solidFill>
                  <a:schemeClr val="tx1"/>
                </a:solidFill>
              </a:rPr>
              <a:t>ou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uma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solução</a:t>
            </a:r>
            <a:r>
              <a:rPr lang="en-US" sz="3600" dirty="0" smtClean="0">
                <a:solidFill>
                  <a:schemeClr val="tx1"/>
                </a:solidFill>
              </a:rPr>
              <a:t> para as </a:t>
            </a:r>
            <a:r>
              <a:rPr lang="en-US" sz="3600" dirty="0" err="1" smtClean="0">
                <a:solidFill>
                  <a:schemeClr val="tx1"/>
                </a:solidFill>
              </a:rPr>
              <a:t>mãos</a:t>
            </a:r>
            <a:r>
              <a:rPr lang="en-US" sz="3600" dirty="0" smtClean="0">
                <a:solidFill>
                  <a:schemeClr val="tx1"/>
                </a:solidFill>
              </a:rPr>
              <a:t> à base de </a:t>
            </a:r>
            <a:r>
              <a:rPr lang="en-US" sz="3600" dirty="0" err="1" smtClean="0">
                <a:solidFill>
                  <a:schemeClr val="tx1"/>
                </a:solidFill>
              </a:rPr>
              <a:t>álcool</a:t>
            </a:r>
            <a:r>
              <a:rPr lang="en-US" sz="3600" dirty="0" smtClean="0">
                <a:solidFill>
                  <a:schemeClr val="tx1"/>
                </a:solidFill>
              </a:rPr>
              <a:t> a </a:t>
            </a:r>
            <a:r>
              <a:rPr lang="en-US" sz="3600" dirty="0" err="1" smtClean="0">
                <a:solidFill>
                  <a:schemeClr val="tx1"/>
                </a:solidFill>
              </a:rPr>
              <a:t>todos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os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envolvidos</a:t>
            </a:r>
            <a:r>
              <a:rPr lang="en-US" sz="3600" dirty="0" smtClean="0">
                <a:solidFill>
                  <a:schemeClr val="tx1"/>
                </a:solidFill>
              </a:rPr>
              <a:t> no </a:t>
            </a:r>
            <a:r>
              <a:rPr lang="en-US" sz="3600" dirty="0" err="1" smtClean="0">
                <a:solidFill>
                  <a:schemeClr val="tx1"/>
                </a:solidFill>
              </a:rPr>
              <a:t>processo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funerário</a:t>
            </a:r>
            <a:r>
              <a:rPr lang="en-US" sz="3600" dirty="0" smtClean="0">
                <a:solidFill>
                  <a:schemeClr val="tx1"/>
                </a:solidFill>
              </a:rPr>
              <a:t> para </a:t>
            </a:r>
            <a:r>
              <a:rPr lang="en-US" sz="3600" dirty="0" err="1" smtClean="0">
                <a:solidFill>
                  <a:schemeClr val="tx1"/>
                </a:solidFill>
              </a:rPr>
              <a:t>que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desinfectem</a:t>
            </a:r>
            <a:r>
              <a:rPr lang="en-US" sz="3600" dirty="0" smtClean="0">
                <a:solidFill>
                  <a:schemeClr val="tx1"/>
                </a:solidFill>
              </a:rPr>
              <a:t> as </a:t>
            </a:r>
            <a:r>
              <a:rPr lang="en-US" sz="3600" dirty="0" err="1" smtClean="0">
                <a:solidFill>
                  <a:schemeClr val="tx1"/>
                </a:solidFill>
              </a:rPr>
              <a:t>mãos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após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retirarem</a:t>
            </a:r>
            <a:r>
              <a:rPr lang="en-US" sz="3600" dirty="0" smtClean="0">
                <a:solidFill>
                  <a:schemeClr val="tx1"/>
                </a:solidFill>
              </a:rPr>
              <a:t> as </a:t>
            </a:r>
            <a:r>
              <a:rPr lang="en-US" sz="3600" dirty="0" err="1" smtClean="0">
                <a:solidFill>
                  <a:schemeClr val="tx1"/>
                </a:solidFill>
              </a:rPr>
              <a:t>luvas</a:t>
            </a:r>
            <a:endParaRPr lang="en-US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1573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0" y="-26988"/>
            <a:ext cx="9144000" cy="6858001"/>
          </a:xfrm>
          <a:prstGeom prst="rect">
            <a:avLst/>
          </a:prstGeom>
          <a:noFill/>
          <a:ln/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endParaRPr lang="en-GB" sz="2000" dirty="0">
              <a:latin typeface="+mj-lt"/>
            </a:endParaRPr>
          </a:p>
        </p:txBody>
      </p:sp>
      <p:sp>
        <p:nvSpPr>
          <p:cNvPr id="19460" name="Line 4"/>
          <p:cNvSpPr>
            <a:spLocks noChangeShapeType="1"/>
          </p:cNvSpPr>
          <p:nvPr/>
        </p:nvSpPr>
        <p:spPr bwMode="auto">
          <a:xfrm>
            <a:off x="1019175" y="3373438"/>
            <a:ext cx="7061200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650579" y="745313"/>
            <a:ext cx="7657571" cy="2619375"/>
          </a:xfrm>
          <a:prstGeom prst="rect">
            <a:avLst/>
          </a:prstGeom>
          <a:ln/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/>
          <a:p>
            <a:pPr algn="ctr" eaLnBrk="1" hangingPunct="1">
              <a:lnSpc>
                <a:spcPct val="95000"/>
              </a:lnSpc>
              <a:defRPr/>
            </a:pPr>
            <a:r>
              <a:rPr lang="pt-BR" sz="4400" dirty="0">
                <a:latin typeface="+mj-lt"/>
              </a:rPr>
              <a:t>O enterro seguro de doentes com </a:t>
            </a:r>
            <a:r>
              <a:rPr lang="pt-BR" sz="4400" dirty="0" err="1">
                <a:latin typeface="+mj-lt"/>
              </a:rPr>
              <a:t>Ébola</a:t>
            </a:r>
            <a:r>
              <a:rPr lang="pt-BR" sz="4400" dirty="0">
                <a:latin typeface="+mj-lt"/>
              </a:rPr>
              <a:t> em 12 passos</a:t>
            </a:r>
          </a:p>
          <a:p>
            <a:pPr algn="ctr" eaLnBrk="1" hangingPunct="1">
              <a:lnSpc>
                <a:spcPct val="95000"/>
              </a:lnSpc>
              <a:defRPr/>
            </a:pPr>
            <a:endParaRPr lang="en-GB" sz="2000" dirty="0" smtClean="0">
              <a:latin typeface="+mj-lt"/>
            </a:endParaRPr>
          </a:p>
          <a:p>
            <a:pPr algn="ctr" eaLnBrk="1" hangingPunct="1">
              <a:lnSpc>
                <a:spcPct val="95000"/>
              </a:lnSpc>
              <a:defRPr/>
            </a:pPr>
            <a:r>
              <a:rPr lang="en-GB" sz="4400" dirty="0" err="1" smtClean="0">
                <a:latin typeface="+mj-lt"/>
              </a:rPr>
              <a:t>Passo</a:t>
            </a:r>
            <a:r>
              <a:rPr lang="en-GB" sz="4400" b="1" dirty="0" smtClean="0">
                <a:latin typeface="+mj-lt"/>
              </a:rPr>
              <a:t> 12</a:t>
            </a: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1019175" y="3561243"/>
            <a:ext cx="7196138" cy="2619375"/>
          </a:xfrm>
          <a:prstGeom prst="rect">
            <a:avLst/>
          </a:prstGeom>
          <a:ln/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/>
          <a:p>
            <a:pPr algn="ctr" eaLnBrk="1" hangingPunct="1">
              <a:lnSpc>
                <a:spcPct val="95000"/>
              </a:lnSpc>
            </a:pPr>
            <a:r>
              <a:rPr lang="en-US" sz="4000" dirty="0" err="1" smtClean="0">
                <a:latin typeface="+mj-lt"/>
                <a:cs typeface="Calibri" pitchFamily="34" charset="0"/>
              </a:rPr>
              <a:t>Regresso</a:t>
            </a:r>
            <a:r>
              <a:rPr lang="en-US" sz="4000" dirty="0" smtClean="0">
                <a:latin typeface="+mj-lt"/>
                <a:cs typeface="Calibri" pitchFamily="34" charset="0"/>
              </a:rPr>
              <a:t> </a:t>
            </a:r>
            <a:r>
              <a:rPr lang="en-US" sz="4000" dirty="0" err="1" smtClean="0">
                <a:latin typeface="+mj-lt"/>
                <a:cs typeface="Calibri" pitchFamily="34" charset="0"/>
              </a:rPr>
              <a:t>ao</a:t>
            </a:r>
            <a:r>
              <a:rPr lang="en-US" sz="4000" dirty="0" smtClean="0">
                <a:latin typeface="+mj-lt"/>
                <a:cs typeface="Calibri" pitchFamily="34" charset="0"/>
              </a:rPr>
              <a:t> hospital </a:t>
            </a:r>
            <a:r>
              <a:rPr lang="en-US" sz="4000" dirty="0" err="1" smtClean="0">
                <a:latin typeface="+mj-lt"/>
                <a:cs typeface="Calibri" pitchFamily="34" charset="0"/>
              </a:rPr>
              <a:t>ou</a:t>
            </a:r>
            <a:r>
              <a:rPr lang="en-US" sz="4000" dirty="0" smtClean="0">
                <a:latin typeface="+mj-lt"/>
                <a:cs typeface="Calibri" pitchFamily="34" charset="0"/>
              </a:rPr>
              <a:t> à </a:t>
            </a:r>
            <a:r>
              <a:rPr lang="en-US" sz="4000" dirty="0" err="1" smtClean="0">
                <a:latin typeface="+mj-lt"/>
                <a:cs typeface="Calibri" pitchFamily="34" charset="0"/>
              </a:rPr>
              <a:t>sede</a:t>
            </a:r>
            <a:r>
              <a:rPr lang="en-US" sz="4000" dirty="0" smtClean="0">
                <a:latin typeface="+mj-lt"/>
                <a:cs typeface="Calibri" pitchFamily="34" charset="0"/>
              </a:rPr>
              <a:t> da </a:t>
            </a:r>
            <a:r>
              <a:rPr lang="en-US" sz="4000" dirty="0" err="1" smtClean="0">
                <a:latin typeface="+mj-lt"/>
                <a:cs typeface="Calibri" pitchFamily="34" charset="0"/>
              </a:rPr>
              <a:t>equipa</a:t>
            </a:r>
            <a:endParaRPr lang="en-US" sz="4000" dirty="0">
              <a:latin typeface="+mj-lt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7362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02" name="Rectangle 2"/>
          <p:cNvSpPr>
            <a:spLocks noGrp="1" noChangeArrowheads="1"/>
          </p:cNvSpPr>
          <p:nvPr>
            <p:ph type="title"/>
          </p:nvPr>
        </p:nvSpPr>
        <p:spPr>
          <a:xfrm>
            <a:off x="-1" y="0"/>
            <a:ext cx="9144001" cy="844550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 b="1" dirty="0" err="1" smtClean="0">
                <a:effectLst/>
                <a:latin typeface="+mj-lt"/>
              </a:rPr>
              <a:t>Passo</a:t>
            </a:r>
            <a:r>
              <a:rPr lang="en-US" sz="2800" b="1" dirty="0" smtClean="0">
                <a:effectLst/>
                <a:latin typeface="+mj-lt"/>
              </a:rPr>
              <a:t> 12/12: </a:t>
            </a:r>
            <a:r>
              <a:rPr lang="en-US" sz="2800" b="1" dirty="0" err="1" smtClean="0">
                <a:effectLst/>
                <a:latin typeface="+mj-lt"/>
              </a:rPr>
              <a:t>Regresso</a:t>
            </a:r>
            <a:r>
              <a:rPr lang="en-US" sz="2800" b="1" dirty="0" smtClean="0">
                <a:effectLst/>
                <a:latin typeface="+mj-lt"/>
              </a:rPr>
              <a:t> </a:t>
            </a:r>
            <a:r>
              <a:rPr lang="en-US" sz="2800" b="1" dirty="0" err="1" smtClean="0">
                <a:effectLst/>
                <a:latin typeface="+mj-lt"/>
              </a:rPr>
              <a:t>ao</a:t>
            </a:r>
            <a:r>
              <a:rPr lang="en-US" sz="2800" b="1" dirty="0" smtClean="0">
                <a:effectLst/>
                <a:latin typeface="+mj-lt"/>
              </a:rPr>
              <a:t> hospital </a:t>
            </a:r>
            <a:r>
              <a:rPr lang="en-US" sz="2800" b="1" dirty="0" err="1" smtClean="0">
                <a:effectLst/>
                <a:latin typeface="+mj-lt"/>
              </a:rPr>
              <a:t>ou</a:t>
            </a:r>
            <a:r>
              <a:rPr lang="en-US" sz="2800" b="1" dirty="0" smtClean="0">
                <a:effectLst/>
                <a:latin typeface="+mj-lt"/>
              </a:rPr>
              <a:t> à </a:t>
            </a:r>
            <a:r>
              <a:rPr lang="en-US" sz="2800" b="1" dirty="0" err="1" smtClean="0">
                <a:effectLst/>
                <a:latin typeface="+mj-lt"/>
              </a:rPr>
              <a:t>sede</a:t>
            </a:r>
            <a:endParaRPr lang="en-US" sz="2400" b="1" noProof="0" dirty="0" smtClean="0">
              <a:effectLst/>
              <a:latin typeface="+mj-lt"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9705" y="994286"/>
            <a:ext cx="8139448" cy="4247317"/>
          </a:xfrm>
          <a:noFill/>
        </p:spPr>
        <p:txBody>
          <a:bodyPr/>
          <a:lstStyle/>
          <a:p>
            <a:pPr marL="514350" indent="-514350" eaLnBrk="1" hangingPunct="1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400" dirty="0" err="1" smtClean="0">
                <a:latin typeface="+mj-lt"/>
                <a:cs typeface="Calibri" panose="020F0502020204030204" pitchFamily="34" charset="0"/>
              </a:rPr>
              <a:t>Organizar</a:t>
            </a:r>
            <a:r>
              <a:rPr lang="en-US" sz="2400" dirty="0" smtClean="0">
                <a:latin typeface="+mj-lt"/>
                <a:cs typeface="Calibri" panose="020F0502020204030204" pitchFamily="34" charset="0"/>
              </a:rPr>
              <a:t> a </a:t>
            </a:r>
            <a:r>
              <a:rPr lang="en-US" sz="2400" dirty="0" err="1" smtClean="0">
                <a:latin typeface="+mj-lt"/>
                <a:cs typeface="Calibri" panose="020F0502020204030204" pitchFamily="34" charset="0"/>
              </a:rPr>
              <a:t>incineração</a:t>
            </a:r>
            <a:r>
              <a:rPr lang="en-US" sz="2400" dirty="0" smtClean="0">
                <a:latin typeface="+mj-lt"/>
                <a:cs typeface="Calibri" panose="020F0502020204030204" pitchFamily="34" charset="0"/>
              </a:rPr>
              <a:t> do </a:t>
            </a:r>
            <a:r>
              <a:rPr lang="en-US" sz="2400" dirty="0" err="1" smtClean="0">
                <a:latin typeface="+mj-lt"/>
                <a:cs typeface="Calibri" panose="020F0502020204030204" pitchFamily="34" charset="0"/>
              </a:rPr>
              <a:t>equipamento</a:t>
            </a:r>
            <a:r>
              <a:rPr lang="en-US" sz="2400" dirty="0" smtClean="0">
                <a:latin typeface="+mj-lt"/>
                <a:cs typeface="Calibri" panose="020F0502020204030204" pitchFamily="34" charset="0"/>
              </a:rPr>
              <a:t> </a:t>
            </a:r>
            <a:r>
              <a:rPr lang="en-US" sz="2400" dirty="0" err="1" smtClean="0">
                <a:latin typeface="+mj-lt"/>
                <a:cs typeface="Calibri" panose="020F0502020204030204" pitchFamily="34" charset="0"/>
              </a:rPr>
              <a:t>descartável</a:t>
            </a:r>
            <a:r>
              <a:rPr lang="en-US" sz="2400" dirty="0" smtClean="0">
                <a:latin typeface="+mj-lt"/>
                <a:cs typeface="Calibri" panose="020F0502020204030204" pitchFamily="34" charset="0"/>
              </a:rPr>
              <a:t> no hospital </a:t>
            </a:r>
            <a:r>
              <a:rPr lang="en-US" sz="2400" dirty="0" err="1" smtClean="0">
                <a:latin typeface="+mj-lt"/>
                <a:cs typeface="Calibri" panose="020F0502020204030204" pitchFamily="34" charset="0"/>
              </a:rPr>
              <a:t>ou</a:t>
            </a:r>
            <a:r>
              <a:rPr lang="en-US" sz="2400" dirty="0" smtClean="0">
                <a:latin typeface="+mj-lt"/>
                <a:cs typeface="Calibri" panose="020F0502020204030204" pitchFamily="34" charset="0"/>
              </a:rPr>
              <a:t> </a:t>
            </a:r>
            <a:r>
              <a:rPr lang="en-US" sz="2400" dirty="0" err="1" smtClean="0">
                <a:latin typeface="+mj-lt"/>
                <a:cs typeface="Calibri" panose="020F0502020204030204" pitchFamily="34" charset="0"/>
              </a:rPr>
              <a:t>noutro</a:t>
            </a:r>
            <a:r>
              <a:rPr lang="en-US" sz="2400" dirty="0" smtClean="0">
                <a:latin typeface="+mj-lt"/>
                <a:cs typeface="Calibri" panose="020F0502020204030204" pitchFamily="34" charset="0"/>
              </a:rPr>
              <a:t> local </a:t>
            </a:r>
            <a:r>
              <a:rPr lang="en-US" sz="2400" dirty="0" err="1" smtClean="0">
                <a:latin typeface="+mj-lt"/>
                <a:cs typeface="Calibri" panose="020F0502020204030204" pitchFamily="34" charset="0"/>
              </a:rPr>
              <a:t>designado</a:t>
            </a:r>
            <a:r>
              <a:rPr lang="en-US" sz="2400" dirty="0" smtClean="0">
                <a:latin typeface="+mj-lt"/>
                <a:cs typeface="Calibri" panose="020F0502020204030204" pitchFamily="34" charset="0"/>
              </a:rPr>
              <a:t> para a </a:t>
            </a:r>
            <a:r>
              <a:rPr lang="en-US" sz="2400" dirty="0" err="1" smtClean="0">
                <a:latin typeface="+mj-lt"/>
                <a:cs typeface="Calibri" panose="020F0502020204030204" pitchFamily="34" charset="0"/>
              </a:rPr>
              <a:t>queima</a:t>
            </a:r>
            <a:r>
              <a:rPr lang="en-US" sz="2400" dirty="0" smtClean="0">
                <a:latin typeface="+mj-lt"/>
                <a:cs typeface="Calibri" panose="020F0502020204030204" pitchFamily="34" charset="0"/>
              </a:rPr>
              <a:t> </a:t>
            </a:r>
            <a:r>
              <a:rPr lang="en-US" sz="2400" dirty="0" err="1" smtClean="0">
                <a:latin typeface="+mj-lt"/>
                <a:cs typeface="Calibri" panose="020F0502020204030204" pitchFamily="34" charset="0"/>
              </a:rPr>
              <a:t>deste</a:t>
            </a:r>
            <a:r>
              <a:rPr lang="en-US" sz="2400" dirty="0" smtClean="0">
                <a:latin typeface="+mj-lt"/>
                <a:cs typeface="Calibri" panose="020F0502020204030204" pitchFamily="34" charset="0"/>
              </a:rPr>
              <a:t> </a:t>
            </a:r>
            <a:r>
              <a:rPr lang="en-US" sz="2400" dirty="0" err="1" smtClean="0">
                <a:latin typeface="+mj-lt"/>
                <a:cs typeface="Calibri" panose="020F0502020204030204" pitchFamily="34" charset="0"/>
              </a:rPr>
              <a:t>tipo</a:t>
            </a:r>
            <a:r>
              <a:rPr lang="en-US" sz="2400" dirty="0" smtClean="0">
                <a:latin typeface="+mj-lt"/>
                <a:cs typeface="Calibri" panose="020F0502020204030204" pitchFamily="34" charset="0"/>
              </a:rPr>
              <a:t> de material (</a:t>
            </a:r>
            <a:r>
              <a:rPr lang="en-US" sz="2400" dirty="0" err="1" smtClean="0">
                <a:latin typeface="+mj-lt"/>
                <a:cs typeface="Calibri" panose="020F0502020204030204" pitchFamily="34" charset="0"/>
              </a:rPr>
              <a:t>por</a:t>
            </a:r>
            <a:r>
              <a:rPr lang="en-US" sz="2400" dirty="0" smtClean="0">
                <a:latin typeface="+mj-lt"/>
                <a:cs typeface="Calibri" panose="020F0502020204030204" pitchFamily="34" charset="0"/>
              </a:rPr>
              <a:t> ex. </a:t>
            </a:r>
            <a:r>
              <a:rPr lang="en-US" sz="2400" dirty="0">
                <a:latin typeface="+mj-lt"/>
                <a:cs typeface="Calibri" panose="020F0502020204030204" pitchFamily="34" charset="0"/>
              </a:rPr>
              <a:t> </a:t>
            </a:r>
            <a:r>
              <a:rPr lang="en-US" sz="2400" dirty="0" smtClean="0">
                <a:latin typeface="+mj-lt"/>
                <a:cs typeface="Calibri" panose="020F0502020204030204" pitchFamily="34" charset="0"/>
              </a:rPr>
              <a:t>o </a:t>
            </a:r>
            <a:r>
              <a:rPr lang="en-US" sz="2400" dirty="0" err="1" smtClean="0">
                <a:latin typeface="+mj-lt"/>
                <a:cs typeface="Calibri" panose="020F0502020204030204" pitchFamily="34" charset="0"/>
              </a:rPr>
              <a:t>crematório</a:t>
            </a:r>
            <a:r>
              <a:rPr lang="en-US" sz="2400" dirty="0" smtClean="0">
                <a:latin typeface="+mj-lt"/>
                <a:cs typeface="Calibri" panose="020F0502020204030204" pitchFamily="34" charset="0"/>
              </a:rPr>
              <a:t> de </a:t>
            </a:r>
            <a:r>
              <a:rPr lang="en-US" sz="2400" dirty="0" err="1" smtClean="0">
                <a:latin typeface="+mj-lt"/>
                <a:cs typeface="Calibri" panose="020F0502020204030204" pitchFamily="34" charset="0"/>
              </a:rPr>
              <a:t>Monróvia</a:t>
            </a:r>
            <a:r>
              <a:rPr lang="en-US" sz="2400" dirty="0" smtClean="0">
                <a:latin typeface="+mj-lt"/>
                <a:cs typeface="Calibri" panose="020F0502020204030204" pitchFamily="34" charset="0"/>
              </a:rPr>
              <a:t>)</a:t>
            </a:r>
            <a:endParaRPr lang="en-US" sz="2400" dirty="0">
              <a:latin typeface="+mj-lt"/>
              <a:cs typeface="Calibri" panose="020F0502020204030204" pitchFamily="34" charset="0"/>
            </a:endParaRPr>
          </a:p>
          <a:p>
            <a:pPr marL="514350" indent="-514350" eaLnBrk="1" hangingPunct="1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400" dirty="0" smtClean="0">
                <a:latin typeface="+mj-lt"/>
                <a:cs typeface="Calibri" panose="020F0502020204030204" pitchFamily="34" charset="0"/>
              </a:rPr>
              <a:t>O </a:t>
            </a:r>
            <a:r>
              <a:rPr lang="en-US" sz="2400" dirty="0" err="1" smtClean="0">
                <a:latin typeface="+mj-lt"/>
                <a:cs typeface="Calibri" panose="020F0502020204030204" pitchFamily="34" charset="0"/>
              </a:rPr>
              <a:t>equipamento</a:t>
            </a:r>
            <a:r>
              <a:rPr lang="en-US" sz="2400" dirty="0" smtClean="0">
                <a:latin typeface="+mj-lt"/>
                <a:cs typeface="Calibri" panose="020F0502020204030204" pitchFamily="34" charset="0"/>
              </a:rPr>
              <a:t> </a:t>
            </a:r>
            <a:r>
              <a:rPr lang="en-US" sz="2400" dirty="0" err="1" smtClean="0">
                <a:latin typeface="+mj-lt"/>
                <a:cs typeface="Calibri" panose="020F0502020204030204" pitchFamily="34" charset="0"/>
              </a:rPr>
              <a:t>reutilizável</a:t>
            </a:r>
            <a:r>
              <a:rPr lang="en-US" sz="2400" dirty="0" smtClean="0">
                <a:latin typeface="+mj-lt"/>
                <a:cs typeface="Calibri" panose="020F0502020204030204" pitchFamily="34" charset="0"/>
              </a:rPr>
              <a:t> é </a:t>
            </a:r>
            <a:r>
              <a:rPr lang="en-US" sz="2400" dirty="0" err="1" smtClean="0">
                <a:latin typeface="+mj-lt"/>
                <a:cs typeface="Calibri" panose="020F0502020204030204" pitchFamily="34" charset="0"/>
              </a:rPr>
              <a:t>novamente</a:t>
            </a:r>
            <a:r>
              <a:rPr lang="en-US" sz="2400" dirty="0" smtClean="0">
                <a:latin typeface="+mj-lt"/>
                <a:cs typeface="Calibri" panose="020F0502020204030204" pitchFamily="34" charset="0"/>
              </a:rPr>
              <a:t> </a:t>
            </a:r>
            <a:r>
              <a:rPr lang="en-US" sz="2400" dirty="0" err="1" smtClean="0">
                <a:latin typeface="+mj-lt"/>
                <a:cs typeface="Calibri" panose="020F0502020204030204" pitchFamily="34" charset="0"/>
              </a:rPr>
              <a:t>desinfectado</a:t>
            </a:r>
            <a:r>
              <a:rPr lang="en-US" sz="2400" dirty="0" smtClean="0">
                <a:latin typeface="+mj-lt"/>
                <a:cs typeface="Calibri" panose="020F0502020204030204" pitchFamily="34" charset="0"/>
              </a:rPr>
              <a:t> e </a:t>
            </a:r>
            <a:r>
              <a:rPr lang="en-US" sz="2400" dirty="0" err="1" smtClean="0">
                <a:latin typeface="+mj-lt"/>
                <a:cs typeface="Calibri" panose="020F0502020204030204" pitchFamily="34" charset="0"/>
              </a:rPr>
              <a:t>secado</a:t>
            </a:r>
            <a:r>
              <a:rPr lang="en-US" sz="2400" dirty="0" smtClean="0">
                <a:latin typeface="+mj-lt"/>
                <a:cs typeface="Calibri" panose="020F0502020204030204" pitchFamily="34" charset="0"/>
              </a:rPr>
              <a:t>.</a:t>
            </a:r>
            <a:endParaRPr lang="en-US" sz="2400" dirty="0">
              <a:latin typeface="+mj-lt"/>
              <a:cs typeface="Calibri" panose="020F0502020204030204" pitchFamily="34" charset="0"/>
            </a:endParaRPr>
          </a:p>
          <a:p>
            <a:pPr marL="514350" indent="-514350" eaLnBrk="1" hangingPunct="1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400" dirty="0" smtClean="0">
                <a:latin typeface="+mj-lt"/>
                <a:cs typeface="Calibri" panose="020F0502020204030204" pitchFamily="34" charset="0"/>
              </a:rPr>
              <a:t>As </a:t>
            </a:r>
            <a:r>
              <a:rPr lang="en-US" sz="2400" dirty="0" err="1" smtClean="0">
                <a:latin typeface="+mj-lt"/>
                <a:cs typeface="Calibri" panose="020F0502020204030204" pitchFamily="34" charset="0"/>
              </a:rPr>
              <a:t>amostras</a:t>
            </a:r>
            <a:r>
              <a:rPr lang="en-US" sz="2400" dirty="0" smtClean="0">
                <a:latin typeface="+mj-lt"/>
                <a:cs typeface="Calibri" panose="020F0502020204030204" pitchFamily="34" charset="0"/>
              </a:rPr>
              <a:t> </a:t>
            </a:r>
            <a:r>
              <a:rPr lang="en-US" sz="2400" i="1" dirty="0" smtClean="0">
                <a:latin typeface="+mj-lt"/>
                <a:cs typeface="Calibri" panose="020F0502020204030204" pitchFamily="34" charset="0"/>
              </a:rPr>
              <a:t>post-mortem</a:t>
            </a:r>
            <a:r>
              <a:rPr lang="en-US" sz="2400" dirty="0" smtClean="0">
                <a:latin typeface="+mj-lt"/>
                <a:cs typeface="Calibri" panose="020F0502020204030204" pitchFamily="34" charset="0"/>
              </a:rPr>
              <a:t> </a:t>
            </a:r>
            <a:r>
              <a:rPr lang="en-US" sz="2400" dirty="0" err="1" smtClean="0">
                <a:latin typeface="+mj-lt"/>
                <a:cs typeface="Calibri" panose="020F0502020204030204" pitchFamily="34" charset="0"/>
              </a:rPr>
              <a:t>são</a:t>
            </a:r>
            <a:r>
              <a:rPr lang="en-US" sz="2400" dirty="0" smtClean="0">
                <a:latin typeface="+mj-lt"/>
                <a:cs typeface="Calibri" panose="020F0502020204030204" pitchFamily="34" charset="0"/>
              </a:rPr>
              <a:t> </a:t>
            </a:r>
            <a:r>
              <a:rPr lang="en-US" sz="2400" dirty="0" err="1" smtClean="0">
                <a:latin typeface="+mj-lt"/>
                <a:cs typeface="Calibri" panose="020F0502020204030204" pitchFamily="34" charset="0"/>
              </a:rPr>
              <a:t>enviadas</a:t>
            </a:r>
            <a:r>
              <a:rPr lang="en-US" sz="2400" dirty="0" smtClean="0">
                <a:latin typeface="+mj-lt"/>
                <a:cs typeface="Calibri" panose="020F0502020204030204" pitchFamily="34" charset="0"/>
              </a:rPr>
              <a:t> à </a:t>
            </a:r>
            <a:r>
              <a:rPr lang="en-US" sz="2400" dirty="0" err="1" smtClean="0">
                <a:latin typeface="+mj-lt"/>
                <a:cs typeface="Calibri" panose="020F0502020204030204" pitchFamily="34" charset="0"/>
              </a:rPr>
              <a:t>equipa</a:t>
            </a:r>
            <a:r>
              <a:rPr lang="en-US" sz="2400" dirty="0" smtClean="0">
                <a:latin typeface="+mj-lt"/>
                <a:cs typeface="Calibri" panose="020F0502020204030204" pitchFamily="34" charset="0"/>
              </a:rPr>
              <a:t> de </a:t>
            </a:r>
            <a:r>
              <a:rPr lang="en-US" sz="2400" dirty="0" err="1" smtClean="0">
                <a:latin typeface="+mj-lt"/>
                <a:cs typeface="Calibri" panose="020F0502020204030204" pitchFamily="34" charset="0"/>
              </a:rPr>
              <a:t>laboratório</a:t>
            </a:r>
            <a:r>
              <a:rPr lang="en-US" sz="2400" dirty="0" smtClean="0">
                <a:latin typeface="+mj-lt"/>
                <a:cs typeface="Calibri" panose="020F0502020204030204" pitchFamily="34" charset="0"/>
              </a:rPr>
              <a:t>.</a:t>
            </a:r>
          </a:p>
          <a:p>
            <a:pPr marL="514350" indent="-514350" eaLnBrk="1" hangingPunct="1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400" dirty="0">
                <a:latin typeface="+mj-lt"/>
                <a:cs typeface="Calibri" panose="020F0502020204030204" pitchFamily="34" charset="0"/>
              </a:rPr>
              <a:t>O</a:t>
            </a:r>
            <a:r>
              <a:rPr lang="en-US" sz="2400" dirty="0" smtClean="0">
                <a:latin typeface="+mj-lt"/>
                <a:cs typeface="Calibri" panose="020F0502020204030204" pitchFamily="34" charset="0"/>
              </a:rPr>
              <a:t> </a:t>
            </a:r>
            <a:r>
              <a:rPr lang="en-US" sz="2400" dirty="0" err="1" smtClean="0">
                <a:latin typeface="+mj-lt"/>
                <a:cs typeface="Calibri" panose="020F0502020204030204" pitchFamily="34" charset="0"/>
              </a:rPr>
              <a:t>carro</a:t>
            </a:r>
            <a:r>
              <a:rPr lang="en-US" sz="2400" dirty="0" smtClean="0">
                <a:latin typeface="+mj-lt"/>
                <a:cs typeface="Calibri" panose="020F0502020204030204" pitchFamily="34" charset="0"/>
              </a:rPr>
              <a:t> </a:t>
            </a:r>
            <a:r>
              <a:rPr lang="en-US" sz="2400" dirty="0" err="1" smtClean="0">
                <a:latin typeface="+mj-lt"/>
                <a:cs typeface="Calibri" panose="020F0502020204030204" pitchFamily="34" charset="0"/>
              </a:rPr>
              <a:t>usado</a:t>
            </a:r>
            <a:r>
              <a:rPr lang="en-US" sz="2400" dirty="0" smtClean="0">
                <a:latin typeface="+mj-lt"/>
                <a:cs typeface="Calibri" panose="020F0502020204030204" pitchFamily="34" charset="0"/>
              </a:rPr>
              <a:t> para </a:t>
            </a:r>
            <a:r>
              <a:rPr lang="en-US" sz="2400" dirty="0" err="1" smtClean="0">
                <a:latin typeface="+mj-lt"/>
                <a:cs typeface="Calibri" panose="020F0502020204030204" pitchFamily="34" charset="0"/>
              </a:rPr>
              <a:t>os</a:t>
            </a:r>
            <a:r>
              <a:rPr lang="en-US" sz="2400" dirty="0" smtClean="0">
                <a:latin typeface="+mj-lt"/>
                <a:cs typeface="Calibri" panose="020F0502020204030204" pitchFamily="34" charset="0"/>
              </a:rPr>
              <a:t> </a:t>
            </a:r>
            <a:r>
              <a:rPr lang="en-US" sz="2400" dirty="0" err="1" smtClean="0">
                <a:latin typeface="+mj-lt"/>
                <a:cs typeface="Calibri" panose="020F0502020204030204" pitchFamily="34" charset="0"/>
              </a:rPr>
              <a:t>funerais</a:t>
            </a:r>
            <a:r>
              <a:rPr lang="en-US" sz="2400" dirty="0" smtClean="0">
                <a:latin typeface="+mj-lt"/>
                <a:cs typeface="Calibri" panose="020F0502020204030204" pitchFamily="34" charset="0"/>
              </a:rPr>
              <a:t> </a:t>
            </a:r>
            <a:r>
              <a:rPr lang="en-US" sz="2400" dirty="0" err="1" smtClean="0">
                <a:latin typeface="+mj-lt"/>
                <a:cs typeface="Calibri" panose="020F0502020204030204" pitchFamily="34" charset="0"/>
              </a:rPr>
              <a:t>deve</a:t>
            </a:r>
            <a:r>
              <a:rPr lang="en-US" sz="2400" dirty="0" smtClean="0">
                <a:latin typeface="+mj-lt"/>
                <a:cs typeface="Calibri" panose="020F0502020204030204" pitchFamily="34" charset="0"/>
              </a:rPr>
              <a:t> </a:t>
            </a:r>
            <a:r>
              <a:rPr lang="en-US" sz="2400" dirty="0" err="1" smtClean="0">
                <a:latin typeface="+mj-lt"/>
                <a:cs typeface="Calibri" panose="020F0502020204030204" pitchFamily="34" charset="0"/>
              </a:rPr>
              <a:t>ser</a:t>
            </a:r>
            <a:r>
              <a:rPr lang="en-US" sz="2400" dirty="0" smtClean="0">
                <a:latin typeface="+mj-lt"/>
                <a:cs typeface="Calibri" panose="020F0502020204030204" pitchFamily="34" charset="0"/>
              </a:rPr>
              <a:t> </a:t>
            </a:r>
            <a:r>
              <a:rPr lang="en-US" sz="2400" dirty="0" err="1" smtClean="0">
                <a:latin typeface="+mj-lt"/>
                <a:cs typeface="Calibri" panose="020F0502020204030204" pitchFamily="34" charset="0"/>
              </a:rPr>
              <a:t>limpo</a:t>
            </a:r>
            <a:r>
              <a:rPr lang="en-US" sz="2400" dirty="0" smtClean="0">
                <a:latin typeface="+mj-lt"/>
                <a:cs typeface="Calibri" panose="020F0502020204030204" pitchFamily="34" charset="0"/>
              </a:rPr>
              <a:t> e </a:t>
            </a:r>
            <a:r>
              <a:rPr lang="en-US" sz="2400" dirty="0" err="1" smtClean="0">
                <a:latin typeface="+mj-lt"/>
                <a:cs typeface="Calibri" panose="020F0502020204030204" pitchFamily="34" charset="0"/>
              </a:rPr>
              <a:t>desinfectado</a:t>
            </a:r>
            <a:r>
              <a:rPr lang="en-US" sz="2400" dirty="0" smtClean="0">
                <a:latin typeface="+mj-lt"/>
                <a:cs typeface="Calibri" panose="020F0502020204030204" pitchFamily="34" charset="0"/>
              </a:rPr>
              <a:t>, </a:t>
            </a:r>
            <a:r>
              <a:rPr lang="en-US" sz="2400" dirty="0" err="1" smtClean="0">
                <a:latin typeface="+mj-lt"/>
                <a:cs typeface="Calibri" panose="020F0502020204030204" pitchFamily="34" charset="0"/>
              </a:rPr>
              <a:t>sobretudo</a:t>
            </a:r>
            <a:r>
              <a:rPr lang="en-US" sz="2400" dirty="0" smtClean="0">
                <a:latin typeface="+mj-lt"/>
                <a:cs typeface="Calibri" panose="020F0502020204030204" pitchFamily="34" charset="0"/>
              </a:rPr>
              <a:t> a parte </a:t>
            </a:r>
            <a:r>
              <a:rPr lang="en-US" sz="2400" dirty="0" err="1" smtClean="0">
                <a:latin typeface="+mj-lt"/>
                <a:cs typeface="Calibri" panose="020F0502020204030204" pitchFamily="34" charset="0"/>
              </a:rPr>
              <a:t>traseira</a:t>
            </a:r>
            <a:r>
              <a:rPr lang="en-US" sz="2400" dirty="0" smtClean="0">
                <a:latin typeface="+mj-lt"/>
                <a:cs typeface="Calibri" panose="020F0502020204030204" pitchFamily="34" charset="0"/>
              </a:rPr>
              <a:t>.</a:t>
            </a:r>
            <a:endParaRPr lang="en-US" sz="2400" dirty="0">
              <a:latin typeface="+mj-lt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1316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02" name="Rectangle 2"/>
          <p:cNvSpPr>
            <a:spLocks noGrp="1" noChangeArrowheads="1"/>
          </p:cNvSpPr>
          <p:nvPr>
            <p:ph type="title"/>
          </p:nvPr>
        </p:nvSpPr>
        <p:spPr>
          <a:xfrm>
            <a:off x="-1" y="0"/>
            <a:ext cx="9144001" cy="844550"/>
          </a:xfrm>
        </p:spPr>
        <p:txBody>
          <a:bodyPr/>
          <a:lstStyle/>
          <a:p>
            <a:pPr eaLnBrk="1" hangingPunct="1">
              <a:defRPr/>
            </a:pPr>
            <a:r>
              <a:rPr lang="pt-BR" sz="2800" b="1" dirty="0">
                <a:effectLst/>
                <a:latin typeface="+mj-lt"/>
              </a:rPr>
              <a:t>Passo 12/12: Regresso ao hospital ou à sede</a:t>
            </a:r>
            <a:endParaRPr lang="en-US" sz="2400" b="1" noProof="0" dirty="0" smtClean="0">
              <a:effectLst/>
              <a:latin typeface="+mj-lt"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26939" y="994286"/>
            <a:ext cx="6582214" cy="3539430"/>
          </a:xfrm>
          <a:noFill/>
        </p:spPr>
        <p:txBody>
          <a:bodyPr/>
          <a:lstStyle/>
          <a:p>
            <a:pPr marL="514350" indent="-514350" eaLnBrk="1" hangingPunct="1"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5"/>
            </a:pPr>
            <a:r>
              <a:rPr lang="en-US" sz="2800" dirty="0" smtClean="0">
                <a:latin typeface="+mj-lt"/>
                <a:cs typeface="Calibri" panose="020F0502020204030204" pitchFamily="34" charset="0"/>
              </a:rPr>
              <a:t>No final do </a:t>
            </a:r>
            <a:r>
              <a:rPr lang="en-US" sz="2800" dirty="0" err="1" smtClean="0">
                <a:latin typeface="+mj-lt"/>
                <a:cs typeface="Calibri" panose="020F0502020204030204" pitchFamily="34" charset="0"/>
              </a:rPr>
              <a:t>dia</a:t>
            </a:r>
            <a:r>
              <a:rPr lang="en-US" sz="2800" dirty="0" smtClean="0">
                <a:latin typeface="+mj-lt"/>
                <a:cs typeface="Calibri" panose="020F0502020204030204" pitchFamily="34" charset="0"/>
              </a:rPr>
              <a:t> de </a:t>
            </a:r>
            <a:r>
              <a:rPr lang="en-US" sz="2800" dirty="0" err="1" smtClean="0">
                <a:latin typeface="+mj-lt"/>
                <a:cs typeface="Calibri" panose="020F0502020204030204" pitchFamily="34" charset="0"/>
              </a:rPr>
              <a:t>trabalho</a:t>
            </a:r>
            <a:r>
              <a:rPr lang="en-US" sz="2800" dirty="0" smtClean="0">
                <a:latin typeface="+mj-lt"/>
                <a:cs typeface="Calibri" panose="020F0502020204030204" pitchFamily="34" charset="0"/>
              </a:rPr>
              <a:t>, antes de </a:t>
            </a:r>
            <a:r>
              <a:rPr lang="en-US" sz="2800" dirty="0" err="1" smtClean="0">
                <a:latin typeface="+mj-lt"/>
                <a:cs typeface="Calibri" panose="020F0502020204030204" pitchFamily="34" charset="0"/>
              </a:rPr>
              <a:t>voltar</a:t>
            </a:r>
            <a:r>
              <a:rPr lang="en-US" sz="2800" dirty="0" smtClean="0">
                <a:latin typeface="+mj-lt"/>
                <a:cs typeface="Calibri" panose="020F0502020204030204" pitchFamily="34" charset="0"/>
              </a:rPr>
              <a:t> para casa, </a:t>
            </a:r>
            <a:r>
              <a:rPr lang="en-US" sz="2800" dirty="0" err="1" smtClean="0">
                <a:latin typeface="+mj-lt"/>
                <a:cs typeface="Calibri" panose="020F0502020204030204" pitchFamily="34" charset="0"/>
              </a:rPr>
              <a:t>cada</a:t>
            </a:r>
            <a:r>
              <a:rPr lang="en-US" sz="2800" dirty="0" smtClean="0">
                <a:latin typeface="+mj-lt"/>
                <a:cs typeface="Calibri" panose="020F0502020204030204" pitchFamily="34" charset="0"/>
              </a:rPr>
              <a:t> </a:t>
            </a:r>
            <a:r>
              <a:rPr lang="en-US" sz="2800" dirty="0" err="1" smtClean="0">
                <a:latin typeface="+mj-lt"/>
                <a:cs typeface="Calibri" panose="020F0502020204030204" pitchFamily="34" charset="0"/>
              </a:rPr>
              <a:t>membro</a:t>
            </a:r>
            <a:r>
              <a:rPr lang="en-US" sz="2800" dirty="0" smtClean="0">
                <a:latin typeface="+mj-lt"/>
                <a:cs typeface="Calibri" panose="020F0502020204030204" pitchFamily="34" charset="0"/>
              </a:rPr>
              <a:t> da </a:t>
            </a:r>
            <a:r>
              <a:rPr lang="en-US" sz="2800" dirty="0" err="1" smtClean="0">
                <a:latin typeface="+mj-lt"/>
                <a:cs typeface="Calibri" panose="020F0502020204030204" pitchFamily="34" charset="0"/>
              </a:rPr>
              <a:t>equipa</a:t>
            </a:r>
            <a:r>
              <a:rPr lang="en-US" sz="2800" dirty="0" smtClean="0">
                <a:latin typeface="+mj-lt"/>
                <a:cs typeface="Calibri" panose="020F0502020204030204" pitchFamily="34" charset="0"/>
              </a:rPr>
              <a:t> </a:t>
            </a:r>
            <a:r>
              <a:rPr lang="en-US" sz="2800" dirty="0" err="1" smtClean="0">
                <a:latin typeface="+mj-lt"/>
                <a:cs typeface="Calibri" panose="020F0502020204030204" pitchFamily="34" charset="0"/>
              </a:rPr>
              <a:t>deve</a:t>
            </a:r>
            <a:r>
              <a:rPr lang="en-US" sz="2800" dirty="0" smtClean="0">
                <a:latin typeface="+mj-lt"/>
                <a:cs typeface="Calibri" panose="020F0502020204030204" pitchFamily="34" charset="0"/>
              </a:rPr>
              <a:t> </a:t>
            </a:r>
            <a:r>
              <a:rPr lang="en-US" sz="2800" dirty="0" err="1" smtClean="0">
                <a:latin typeface="+mj-lt"/>
                <a:cs typeface="Calibri" panose="020F0502020204030204" pitchFamily="34" charset="0"/>
              </a:rPr>
              <a:t>descalçar</a:t>
            </a:r>
            <a:r>
              <a:rPr lang="en-US" sz="2800" dirty="0" smtClean="0">
                <a:latin typeface="+mj-lt"/>
                <a:cs typeface="Calibri" panose="020F0502020204030204" pitchFamily="34" charset="0"/>
              </a:rPr>
              <a:t> as </a:t>
            </a:r>
            <a:r>
              <a:rPr lang="en-US" sz="2800" dirty="0" err="1" smtClean="0">
                <a:latin typeface="+mj-lt"/>
                <a:cs typeface="Calibri" panose="020F0502020204030204" pitchFamily="34" charset="0"/>
              </a:rPr>
              <a:t>botas</a:t>
            </a:r>
            <a:r>
              <a:rPr lang="en-US" sz="2800" dirty="0" smtClean="0">
                <a:latin typeface="+mj-lt"/>
                <a:cs typeface="Calibri" panose="020F0502020204030204" pitchFamily="34" charset="0"/>
              </a:rPr>
              <a:t> de </a:t>
            </a:r>
            <a:r>
              <a:rPr lang="en-US" sz="2800" dirty="0" err="1" smtClean="0">
                <a:latin typeface="+mj-lt"/>
                <a:cs typeface="Calibri" panose="020F0502020204030204" pitchFamily="34" charset="0"/>
              </a:rPr>
              <a:t>borracha</a:t>
            </a:r>
            <a:r>
              <a:rPr lang="en-US" sz="2800" dirty="0" smtClean="0">
                <a:latin typeface="+mj-lt"/>
                <a:cs typeface="Calibri" panose="020F0502020204030204" pitchFamily="34" charset="0"/>
              </a:rPr>
              <a:t> e </a:t>
            </a:r>
            <a:r>
              <a:rPr lang="en-US" sz="2800" dirty="0" err="1" smtClean="0">
                <a:latin typeface="+mj-lt"/>
                <a:cs typeface="Calibri" panose="020F0502020204030204" pitchFamily="34" charset="0"/>
              </a:rPr>
              <a:t>desinfectá-las</a:t>
            </a:r>
            <a:r>
              <a:rPr lang="en-US" sz="2800" dirty="0" smtClean="0">
                <a:latin typeface="+mj-lt"/>
                <a:cs typeface="Calibri" panose="020F0502020204030204" pitchFamily="34" charset="0"/>
              </a:rPr>
              <a:t> com </a:t>
            </a:r>
            <a:r>
              <a:rPr lang="en-US" sz="2800" dirty="0" err="1" smtClean="0">
                <a:latin typeface="+mj-lt"/>
                <a:cs typeface="Calibri" panose="020F0502020204030204" pitchFamily="34" charset="0"/>
              </a:rPr>
              <a:t>uma</a:t>
            </a:r>
            <a:r>
              <a:rPr lang="en-US" sz="2800" dirty="0" smtClean="0">
                <a:latin typeface="+mj-lt"/>
                <a:cs typeface="Calibri" panose="020F0502020204030204" pitchFamily="34" charset="0"/>
              </a:rPr>
              <a:t> </a:t>
            </a:r>
            <a:r>
              <a:rPr lang="en-US" sz="2800" dirty="0" err="1" smtClean="0">
                <a:latin typeface="+mj-lt"/>
                <a:cs typeface="Calibri" panose="020F0502020204030204" pitchFamily="34" charset="0"/>
              </a:rPr>
              <a:t>solução</a:t>
            </a:r>
            <a:r>
              <a:rPr lang="en-US" sz="2800" dirty="0" smtClean="0">
                <a:latin typeface="+mj-lt"/>
                <a:cs typeface="Calibri" panose="020F0502020204030204" pitchFamily="34" charset="0"/>
              </a:rPr>
              <a:t> de </a:t>
            </a:r>
            <a:r>
              <a:rPr lang="en-US" sz="2800" dirty="0" err="1" smtClean="0">
                <a:latin typeface="+mj-lt"/>
                <a:cs typeface="Calibri" panose="020F0502020204030204" pitchFamily="34" charset="0"/>
              </a:rPr>
              <a:t>cloro</a:t>
            </a:r>
            <a:r>
              <a:rPr lang="en-US" sz="2800" dirty="0" smtClean="0">
                <a:latin typeface="+mj-lt"/>
                <a:cs typeface="Calibri" panose="020F0502020204030204" pitchFamily="34" charset="0"/>
              </a:rPr>
              <a:t> a 0,5%. As </a:t>
            </a:r>
            <a:r>
              <a:rPr lang="en-US" sz="2800" dirty="0" err="1" smtClean="0">
                <a:latin typeface="+mj-lt"/>
                <a:cs typeface="Calibri" panose="020F0502020204030204" pitchFamily="34" charset="0"/>
              </a:rPr>
              <a:t>botas</a:t>
            </a:r>
            <a:r>
              <a:rPr lang="en-US" sz="2800" dirty="0" smtClean="0">
                <a:latin typeface="+mj-lt"/>
                <a:cs typeface="Calibri" panose="020F0502020204030204" pitchFamily="34" charset="0"/>
              </a:rPr>
              <a:t> de </a:t>
            </a:r>
            <a:r>
              <a:rPr lang="en-US" sz="2800" dirty="0" err="1" smtClean="0">
                <a:latin typeface="+mj-lt"/>
                <a:cs typeface="Calibri" panose="020F0502020204030204" pitchFamily="34" charset="0"/>
              </a:rPr>
              <a:t>borracha</a:t>
            </a:r>
            <a:r>
              <a:rPr lang="en-US" sz="2800" dirty="0" smtClean="0">
                <a:latin typeface="+mj-lt"/>
                <a:cs typeface="Calibri" panose="020F0502020204030204" pitchFamily="34" charset="0"/>
              </a:rPr>
              <a:t> </a:t>
            </a:r>
            <a:r>
              <a:rPr lang="en-US" sz="2800" dirty="0" err="1" smtClean="0">
                <a:latin typeface="+mj-lt"/>
                <a:cs typeface="Calibri" panose="020F0502020204030204" pitchFamily="34" charset="0"/>
              </a:rPr>
              <a:t>devem</a:t>
            </a:r>
            <a:r>
              <a:rPr lang="en-US" sz="2800" dirty="0" smtClean="0">
                <a:latin typeface="+mj-lt"/>
                <a:cs typeface="Calibri" panose="020F0502020204030204" pitchFamily="34" charset="0"/>
              </a:rPr>
              <a:t> </a:t>
            </a:r>
            <a:r>
              <a:rPr lang="en-US" sz="2800" dirty="0" err="1" smtClean="0">
                <a:latin typeface="+mj-lt"/>
                <a:cs typeface="Calibri" panose="020F0502020204030204" pitchFamily="34" charset="0"/>
              </a:rPr>
              <a:t>ser</a:t>
            </a:r>
            <a:r>
              <a:rPr lang="en-US" sz="2800" dirty="0" smtClean="0">
                <a:latin typeface="+mj-lt"/>
                <a:cs typeface="Calibri" panose="020F0502020204030204" pitchFamily="34" charset="0"/>
              </a:rPr>
              <a:t> </a:t>
            </a:r>
            <a:r>
              <a:rPr lang="en-US" sz="2800" dirty="0" err="1" smtClean="0">
                <a:latin typeface="+mj-lt"/>
                <a:cs typeface="Calibri" panose="020F0502020204030204" pitchFamily="34" charset="0"/>
              </a:rPr>
              <a:t>guardadas</a:t>
            </a:r>
            <a:r>
              <a:rPr lang="en-US" sz="2800" dirty="0" smtClean="0">
                <a:latin typeface="+mj-lt"/>
                <a:cs typeface="Calibri" panose="020F0502020204030204" pitchFamily="34" charset="0"/>
              </a:rPr>
              <a:t> no hospital </a:t>
            </a:r>
            <a:r>
              <a:rPr lang="en-US" sz="2800" dirty="0" err="1" smtClean="0">
                <a:latin typeface="+mj-lt"/>
                <a:cs typeface="Calibri" panose="020F0502020204030204" pitchFamily="34" charset="0"/>
              </a:rPr>
              <a:t>ou</a:t>
            </a:r>
            <a:r>
              <a:rPr lang="en-US" sz="2800" dirty="0" smtClean="0">
                <a:latin typeface="+mj-lt"/>
                <a:cs typeface="Calibri" panose="020F0502020204030204" pitchFamily="34" charset="0"/>
              </a:rPr>
              <a:t> </a:t>
            </a:r>
            <a:r>
              <a:rPr lang="en-US" sz="2800" dirty="0" err="1" smtClean="0">
                <a:latin typeface="+mj-lt"/>
                <a:cs typeface="Calibri" panose="020F0502020204030204" pitchFamily="34" charset="0"/>
              </a:rPr>
              <a:t>na</a:t>
            </a:r>
            <a:r>
              <a:rPr lang="en-US" sz="2800" dirty="0" smtClean="0">
                <a:latin typeface="+mj-lt"/>
                <a:cs typeface="Calibri" panose="020F0502020204030204" pitchFamily="34" charset="0"/>
              </a:rPr>
              <a:t> </a:t>
            </a:r>
            <a:r>
              <a:rPr lang="en-US" sz="2800" dirty="0" err="1" smtClean="0">
                <a:latin typeface="+mj-lt"/>
                <a:cs typeface="Calibri" panose="020F0502020204030204" pitchFamily="34" charset="0"/>
              </a:rPr>
              <a:t>sede</a:t>
            </a:r>
            <a:r>
              <a:rPr lang="en-US" sz="2800" dirty="0" smtClean="0">
                <a:latin typeface="+mj-lt"/>
                <a:cs typeface="Calibri" panose="020F0502020204030204" pitchFamily="34" charset="0"/>
              </a:rPr>
              <a:t> da </a:t>
            </a:r>
            <a:r>
              <a:rPr lang="en-US" sz="2800" dirty="0" err="1" smtClean="0">
                <a:latin typeface="+mj-lt"/>
                <a:cs typeface="Calibri" panose="020F0502020204030204" pitchFamily="34" charset="0"/>
              </a:rPr>
              <a:t>equipa</a:t>
            </a:r>
            <a:r>
              <a:rPr lang="en-US" sz="2800" dirty="0">
                <a:latin typeface="+mj-lt"/>
                <a:cs typeface="Calibri" panose="020F0502020204030204" pitchFamily="34" charset="0"/>
              </a:rPr>
              <a:t>.</a:t>
            </a:r>
            <a:r>
              <a:rPr lang="en-US" sz="2800" dirty="0" smtClean="0">
                <a:latin typeface="+mj-lt"/>
                <a:cs typeface="Calibri" panose="020F0502020204030204" pitchFamily="34" charset="0"/>
              </a:rPr>
              <a:t> </a:t>
            </a:r>
            <a:endParaRPr lang="en-US" sz="2800" dirty="0">
              <a:latin typeface="+mj-lt"/>
              <a:cs typeface="Calibri" panose="020F0502020204030204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748" y="1702390"/>
            <a:ext cx="1888191" cy="4274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680409" y="4453727"/>
            <a:ext cx="2031549" cy="15236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063320" y="5022376"/>
            <a:ext cx="336305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err="1" smtClean="0">
                <a:latin typeface="+mj-lt"/>
                <a:cs typeface="Calibri" panose="020F0502020204030204" pitchFamily="34" charset="0"/>
              </a:rPr>
              <a:t>Pode</a:t>
            </a:r>
            <a:r>
              <a:rPr lang="en-GB" sz="3200" dirty="0" smtClean="0">
                <a:latin typeface="+mj-lt"/>
                <a:cs typeface="Calibri" panose="020F0502020204030204" pitchFamily="34" charset="0"/>
              </a:rPr>
              <a:t> </a:t>
            </a:r>
            <a:r>
              <a:rPr lang="en-GB" sz="3200" dirty="0" err="1" smtClean="0">
                <a:latin typeface="+mj-lt"/>
                <a:cs typeface="Calibri" panose="020F0502020204030204" pitchFamily="34" charset="0"/>
              </a:rPr>
              <a:t>usar</a:t>
            </a:r>
            <a:r>
              <a:rPr lang="en-GB" sz="3200" dirty="0" smtClean="0">
                <a:latin typeface="+mj-lt"/>
                <a:cs typeface="Calibri" panose="020F0502020204030204" pitchFamily="34" charset="0"/>
              </a:rPr>
              <a:t> um </a:t>
            </a:r>
            <a:r>
              <a:rPr lang="en-GB" sz="3200" dirty="0" err="1" smtClean="0">
                <a:latin typeface="+mj-lt"/>
                <a:cs typeface="Calibri" panose="020F0502020204030204" pitchFamily="34" charset="0"/>
              </a:rPr>
              <a:t>descalça-botas</a:t>
            </a:r>
            <a:endParaRPr lang="en-GB" sz="3200" dirty="0">
              <a:latin typeface="+mj-lt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185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02" name="Rectangle 2"/>
          <p:cNvSpPr>
            <a:spLocks noGrp="1" noChangeArrowheads="1"/>
          </p:cNvSpPr>
          <p:nvPr>
            <p:ph type="title"/>
          </p:nvPr>
        </p:nvSpPr>
        <p:spPr>
          <a:xfrm>
            <a:off x="-1" y="0"/>
            <a:ext cx="9144001" cy="844550"/>
          </a:xfrm>
        </p:spPr>
        <p:txBody>
          <a:bodyPr/>
          <a:lstStyle/>
          <a:p>
            <a:pPr eaLnBrk="1" hangingPunct="1">
              <a:defRPr/>
            </a:pPr>
            <a:r>
              <a:rPr lang="pt-BR" sz="2800" b="1" dirty="0">
                <a:effectLst/>
              </a:rPr>
              <a:t>Passo 12/12: Regresso ao hospital ou à sede</a:t>
            </a:r>
            <a:endParaRPr lang="en-US" sz="2400" b="1" noProof="0" dirty="0" smtClean="0">
              <a:effectLst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59809" y="1622094"/>
            <a:ext cx="7506269" cy="3693319"/>
          </a:xfrm>
          <a:noFill/>
        </p:spPr>
        <p:txBody>
          <a:bodyPr/>
          <a:lstStyle/>
          <a:p>
            <a:pPr marL="0" indent="0" eaLnBrk="1" hangingPunct="1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3200" dirty="0" err="1" smtClean="0"/>
              <a:t>Pode</a:t>
            </a:r>
            <a:r>
              <a:rPr lang="en-US" sz="3200" dirty="0" smtClean="0"/>
              <a:t> </a:t>
            </a:r>
            <a:r>
              <a:rPr lang="en-US" sz="3200" dirty="0" err="1" smtClean="0"/>
              <a:t>ser</a:t>
            </a:r>
            <a:r>
              <a:rPr lang="en-US" sz="3200" dirty="0" smtClean="0"/>
              <a:t> </a:t>
            </a:r>
            <a:r>
              <a:rPr lang="en-US" sz="3200" dirty="0" err="1" smtClean="0"/>
              <a:t>útil</a:t>
            </a:r>
            <a:r>
              <a:rPr lang="en-US" sz="3200" dirty="0" smtClean="0"/>
              <a:t> </a:t>
            </a:r>
            <a:r>
              <a:rPr lang="en-US" sz="3200" dirty="0" err="1" smtClean="0"/>
              <a:t>usar</a:t>
            </a:r>
            <a:r>
              <a:rPr lang="en-US" sz="3200" dirty="0" smtClean="0"/>
              <a:t> </a:t>
            </a:r>
            <a:r>
              <a:rPr lang="en-US" sz="3200" dirty="0" err="1" smtClean="0"/>
              <a:t>uma</a:t>
            </a:r>
            <a:r>
              <a:rPr lang="en-US" sz="3200" dirty="0" smtClean="0"/>
              <a:t> </a:t>
            </a:r>
            <a:r>
              <a:rPr lang="en-US" sz="3200" dirty="0" err="1" smtClean="0"/>
              <a:t>lista</a:t>
            </a:r>
            <a:r>
              <a:rPr lang="en-US" sz="3200" dirty="0" smtClean="0"/>
              <a:t> de </a:t>
            </a:r>
            <a:r>
              <a:rPr lang="en-US" sz="3200" dirty="0" err="1" smtClean="0"/>
              <a:t>verificação</a:t>
            </a:r>
            <a:r>
              <a:rPr lang="en-US" sz="3200" dirty="0" smtClean="0"/>
              <a:t>, para </a:t>
            </a:r>
            <a:r>
              <a:rPr lang="en-US" sz="3200" dirty="0" err="1" smtClean="0"/>
              <a:t>garantir</a:t>
            </a:r>
            <a:r>
              <a:rPr lang="en-US" sz="3200" dirty="0" smtClean="0"/>
              <a:t> </a:t>
            </a:r>
            <a:r>
              <a:rPr lang="en-US" sz="3200" dirty="0" err="1" smtClean="0"/>
              <a:t>que</a:t>
            </a:r>
            <a:r>
              <a:rPr lang="en-US" sz="3200" dirty="0" smtClean="0"/>
              <a:t> </a:t>
            </a:r>
            <a:r>
              <a:rPr lang="en-US" sz="3200" dirty="0" err="1" smtClean="0"/>
              <a:t>todos</a:t>
            </a:r>
            <a:r>
              <a:rPr lang="en-US" sz="3200" dirty="0" smtClean="0"/>
              <a:t> </a:t>
            </a:r>
            <a:r>
              <a:rPr lang="en-US" sz="3200" dirty="0" err="1" smtClean="0"/>
              <a:t>os</a:t>
            </a:r>
            <a:r>
              <a:rPr lang="en-US" sz="3200" dirty="0" smtClean="0"/>
              <a:t> </a:t>
            </a:r>
            <a:r>
              <a:rPr lang="en-US" sz="3200" dirty="0" err="1" smtClean="0"/>
              <a:t>passos</a:t>
            </a:r>
            <a:r>
              <a:rPr lang="en-US" sz="3200" dirty="0" smtClean="0"/>
              <a:t> </a:t>
            </a:r>
            <a:r>
              <a:rPr lang="en-US" sz="3200" dirty="0" err="1" smtClean="0"/>
              <a:t>estão</a:t>
            </a:r>
            <a:r>
              <a:rPr lang="en-US" sz="3200" dirty="0" smtClean="0"/>
              <a:t> a </a:t>
            </a:r>
            <a:r>
              <a:rPr lang="en-US" sz="3200" dirty="0" err="1" smtClean="0"/>
              <a:t>ser</a:t>
            </a:r>
            <a:r>
              <a:rPr lang="en-US" sz="3200" dirty="0" smtClean="0"/>
              <a:t> </a:t>
            </a:r>
            <a:r>
              <a:rPr lang="en-US" sz="3200" dirty="0" err="1" smtClean="0"/>
              <a:t>seguidos</a:t>
            </a:r>
            <a:r>
              <a:rPr lang="en-US" sz="3200" dirty="0" smtClean="0"/>
              <a:t> </a:t>
            </a:r>
            <a:r>
              <a:rPr lang="en-US" sz="3200" dirty="0" err="1" smtClean="0"/>
              <a:t>durante</a:t>
            </a:r>
            <a:r>
              <a:rPr lang="en-US" sz="3200" dirty="0" smtClean="0"/>
              <a:t> </a:t>
            </a:r>
            <a:r>
              <a:rPr lang="en-US" sz="3200" dirty="0" err="1" smtClean="0"/>
              <a:t>todo</a:t>
            </a:r>
            <a:r>
              <a:rPr lang="en-US" sz="3200" dirty="0" smtClean="0"/>
              <a:t> o </a:t>
            </a:r>
            <a:r>
              <a:rPr lang="en-US" sz="3200" dirty="0" err="1" smtClean="0"/>
              <a:t>processo</a:t>
            </a:r>
            <a:r>
              <a:rPr lang="en-US" sz="3200" dirty="0" smtClean="0"/>
              <a:t>, </a:t>
            </a:r>
            <a:r>
              <a:rPr lang="en-US" sz="3200" dirty="0" err="1" smtClean="0"/>
              <a:t>desde</a:t>
            </a:r>
            <a:r>
              <a:rPr lang="en-US" sz="3200" dirty="0" smtClean="0"/>
              <a:t> a </a:t>
            </a:r>
            <a:r>
              <a:rPr lang="en-US" sz="3200" dirty="0" err="1" smtClean="0"/>
              <a:t>chegada</a:t>
            </a:r>
            <a:r>
              <a:rPr lang="en-US" sz="3200" dirty="0" smtClean="0"/>
              <a:t> à casa </a:t>
            </a:r>
            <a:r>
              <a:rPr lang="en-US" sz="3200" dirty="0" err="1" smtClean="0"/>
              <a:t>até</a:t>
            </a:r>
            <a:r>
              <a:rPr lang="en-US" sz="3200" dirty="0" smtClean="0"/>
              <a:t> </a:t>
            </a:r>
            <a:r>
              <a:rPr lang="en-US" sz="3200" dirty="0" err="1" smtClean="0"/>
              <a:t>ao</a:t>
            </a:r>
            <a:r>
              <a:rPr lang="en-US" sz="3200" dirty="0" smtClean="0"/>
              <a:t> </a:t>
            </a:r>
            <a:r>
              <a:rPr lang="en-US" sz="3200" dirty="0" err="1" smtClean="0"/>
              <a:t>fim</a:t>
            </a:r>
            <a:r>
              <a:rPr lang="en-US" sz="3200" dirty="0" smtClean="0"/>
              <a:t> do funeral. </a:t>
            </a:r>
          </a:p>
          <a:p>
            <a:pPr marL="0" indent="0" eaLnBrk="1" hangingPunct="1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3200" dirty="0" err="1" smtClean="0">
                <a:solidFill>
                  <a:schemeClr val="tx1"/>
                </a:solidFill>
              </a:rPr>
              <a:t>Qualquer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problema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detectado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deve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ser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notificado</a:t>
            </a:r>
            <a:r>
              <a:rPr lang="en-US" sz="3200" dirty="0" smtClean="0">
                <a:solidFill>
                  <a:schemeClr val="tx1"/>
                </a:solidFill>
              </a:rPr>
              <a:t>.</a:t>
            </a:r>
            <a:endParaRPr lang="en-US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0748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0" y="-26988"/>
            <a:ext cx="9144000" cy="6858001"/>
          </a:xfrm>
          <a:prstGeom prst="rect">
            <a:avLst/>
          </a:prstGeom>
          <a:ln/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endParaRPr lang="en-GB" sz="2000" dirty="0">
              <a:latin typeface="+mj-lt"/>
            </a:endParaRP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458247" y="254643"/>
            <a:ext cx="8253943" cy="6321521"/>
          </a:xfrm>
          <a:prstGeom prst="rect">
            <a:avLst/>
          </a:prstGeom>
          <a:ln/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/>
          <a:p>
            <a:pPr algn="ctr" eaLnBrk="1" hangingPunct="1">
              <a:lnSpc>
                <a:spcPct val="95000"/>
              </a:lnSpc>
              <a:defRPr/>
            </a:pPr>
            <a:r>
              <a:rPr lang="fr-FR" sz="4400" dirty="0" smtClean="0">
                <a:latin typeface="+mj-lt"/>
              </a:rPr>
              <a:t>FIM do </a:t>
            </a:r>
            <a:r>
              <a:rPr lang="fr-FR" sz="4400" dirty="0" err="1" smtClean="0">
                <a:latin typeface="+mj-lt"/>
              </a:rPr>
              <a:t>curso</a:t>
            </a:r>
            <a:endParaRPr lang="fr-FR" sz="4400" dirty="0" smtClean="0">
              <a:latin typeface="+mj-lt"/>
            </a:endParaRPr>
          </a:p>
          <a:p>
            <a:pPr algn="ctr" eaLnBrk="1" hangingPunct="1">
              <a:lnSpc>
                <a:spcPct val="95000"/>
              </a:lnSpc>
              <a:defRPr/>
            </a:pPr>
            <a:endParaRPr lang="fr-FR" sz="4400" dirty="0">
              <a:latin typeface="+mj-lt"/>
            </a:endParaRPr>
          </a:p>
          <a:p>
            <a:pPr algn="ctr" eaLnBrk="1" hangingPunct="1">
              <a:lnSpc>
                <a:spcPct val="95000"/>
              </a:lnSpc>
              <a:defRPr/>
            </a:pPr>
            <a:r>
              <a:rPr lang="pt-BR" sz="4400" dirty="0">
                <a:latin typeface="+mj-lt"/>
              </a:rPr>
              <a:t>Como realizar, de forma segura, o enterro de doentes que faleceram devido a doença confirmada ou suspeita por vírus </a:t>
            </a:r>
            <a:r>
              <a:rPr lang="pt-BR" sz="4400" dirty="0" err="1">
                <a:latin typeface="+mj-lt"/>
              </a:rPr>
              <a:t>Marburgo</a:t>
            </a:r>
            <a:r>
              <a:rPr lang="pt-BR" sz="4400" dirty="0">
                <a:latin typeface="+mj-lt"/>
              </a:rPr>
              <a:t> ou </a:t>
            </a:r>
            <a:r>
              <a:rPr lang="pt-BR" sz="4400" dirty="0" err="1">
                <a:latin typeface="+mj-lt"/>
              </a:rPr>
              <a:t>Ébola</a:t>
            </a:r>
            <a:r>
              <a:rPr lang="pt-BR" sz="4400" dirty="0">
                <a:latin typeface="+mj-lt"/>
              </a:rPr>
              <a:t>: </a:t>
            </a:r>
            <a:r>
              <a:rPr lang="pt-BR" sz="4400" dirty="0" err="1">
                <a:latin typeface="+mj-lt"/>
              </a:rPr>
              <a:t>acções</a:t>
            </a:r>
            <a:r>
              <a:rPr lang="pt-BR" sz="4400" dirty="0">
                <a:latin typeface="+mj-lt"/>
              </a:rPr>
              <a:t> de proximidade.</a:t>
            </a:r>
          </a:p>
          <a:p>
            <a:pPr algn="ctr" eaLnBrk="1" hangingPunct="1">
              <a:lnSpc>
                <a:spcPct val="95000"/>
              </a:lnSpc>
              <a:defRPr/>
            </a:pPr>
            <a:endParaRPr lang="en-US" sz="4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92602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02" name="Rectangle 2"/>
          <p:cNvSpPr>
            <a:spLocks noGrp="1" noChangeArrowheads="1"/>
          </p:cNvSpPr>
          <p:nvPr>
            <p:ph type="title"/>
          </p:nvPr>
        </p:nvSpPr>
        <p:spPr>
          <a:xfrm>
            <a:off x="-115747" y="-108284"/>
            <a:ext cx="9259747" cy="844550"/>
          </a:xfrm>
        </p:spPr>
        <p:txBody>
          <a:bodyPr/>
          <a:lstStyle/>
          <a:p>
            <a:pPr eaLnBrk="1" hangingPunct="1">
              <a:defRPr/>
            </a:pPr>
            <a:r>
              <a:rPr lang="pt-BR" sz="2600" b="1" dirty="0">
                <a:effectLst/>
              </a:rPr>
              <a:t>Passo 1/12: A composição da equipa e os </a:t>
            </a:r>
            <a:r>
              <a:rPr lang="pt-BR" sz="2600" b="1" dirty="0" err="1">
                <a:effectLst/>
              </a:rPr>
              <a:t>desinfectantes</a:t>
            </a:r>
            <a:endParaRPr lang="en-US" sz="2600" b="1" noProof="0" dirty="0" smtClean="0">
              <a:effectLst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4607" y="1474071"/>
            <a:ext cx="5704764" cy="4031873"/>
          </a:xfrm>
          <a:noFill/>
        </p:spPr>
        <p:txBody>
          <a:bodyPr/>
          <a:lstStyle/>
          <a:p>
            <a:pPr marL="0" indent="0" eaLnBrk="1" hangingPunct="1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2400" dirty="0" smtClean="0">
                <a:solidFill>
                  <a:schemeClr val="tx1"/>
                </a:solidFill>
              </a:rPr>
              <a:t>As </a:t>
            </a:r>
            <a:r>
              <a:rPr lang="en-US" sz="2400" dirty="0" err="1" smtClean="0">
                <a:solidFill>
                  <a:schemeClr val="tx1"/>
                </a:solidFill>
              </a:rPr>
              <a:t>soluções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desinfectantes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/>
              <a:t>devem</a:t>
            </a:r>
            <a:r>
              <a:rPr lang="en-US" sz="2400" dirty="0" smtClean="0"/>
              <a:t> </a:t>
            </a:r>
            <a:r>
              <a:rPr lang="en-US" sz="2400" dirty="0" err="1" smtClean="0"/>
              <a:t>ser</a:t>
            </a:r>
            <a:r>
              <a:rPr lang="en-US" sz="2400" dirty="0" smtClean="0"/>
              <a:t> </a:t>
            </a:r>
            <a:r>
              <a:rPr lang="en-US" sz="2400" dirty="0" err="1" smtClean="0"/>
              <a:t>preparadas</a:t>
            </a:r>
            <a:r>
              <a:rPr lang="en-US" sz="2400" dirty="0" smtClean="0"/>
              <a:t> no </a:t>
            </a:r>
            <a:r>
              <a:rPr lang="en-US" sz="2400" dirty="0" err="1" smtClean="0"/>
              <a:t>próprio</a:t>
            </a:r>
            <a:r>
              <a:rPr lang="en-US" sz="2400" dirty="0" smtClean="0"/>
              <a:t> </a:t>
            </a:r>
            <a:r>
              <a:rPr lang="en-US" sz="2400" dirty="0" err="1" smtClean="0"/>
              <a:t>dia</a:t>
            </a:r>
            <a:r>
              <a:rPr lang="en-US" sz="2400" dirty="0" smtClean="0">
                <a:solidFill>
                  <a:schemeClr val="tx1"/>
                </a:solidFill>
              </a:rPr>
              <a:t>:</a:t>
            </a:r>
          </a:p>
          <a:p>
            <a:pPr marL="0" indent="0" eaLnBrk="1" hangingPunct="1">
              <a:spcBef>
                <a:spcPts val="600"/>
              </a:spcBef>
              <a:spcAft>
                <a:spcPts val="600"/>
              </a:spcAft>
              <a:buNone/>
            </a:pPr>
            <a:endParaRPr lang="en-US" sz="2400" dirty="0">
              <a:solidFill>
                <a:schemeClr val="tx1"/>
              </a:solidFill>
            </a:endParaRPr>
          </a:p>
          <a:p>
            <a:pPr eaLnBrk="1" hangingPunct="1">
              <a:spcBef>
                <a:spcPts val="600"/>
              </a:spcBef>
              <a:spcAft>
                <a:spcPts val="600"/>
              </a:spcAft>
            </a:pPr>
            <a:r>
              <a:rPr lang="en-US" sz="2400" dirty="0" err="1" smtClean="0"/>
              <a:t>Solução</a:t>
            </a:r>
            <a:r>
              <a:rPr lang="en-US" sz="2400" dirty="0" smtClean="0"/>
              <a:t> de </a:t>
            </a:r>
            <a:r>
              <a:rPr lang="en-US" sz="2400" dirty="0" err="1" smtClean="0"/>
              <a:t>cloro</a:t>
            </a:r>
            <a:r>
              <a:rPr lang="en-US" sz="2400" dirty="0" smtClean="0"/>
              <a:t> a 0,05</a:t>
            </a:r>
            <a:r>
              <a:rPr lang="en-US" sz="2400" dirty="0"/>
              <a:t>% </a:t>
            </a:r>
            <a:r>
              <a:rPr lang="en-US" sz="2400" dirty="0" smtClean="0"/>
              <a:t>para a </a:t>
            </a:r>
            <a:r>
              <a:rPr lang="en-US" sz="2400" dirty="0" err="1" smtClean="0"/>
              <a:t>higinene</a:t>
            </a:r>
            <a:r>
              <a:rPr lang="en-US" sz="2400" dirty="0" smtClean="0"/>
              <a:t> das </a:t>
            </a:r>
            <a:r>
              <a:rPr lang="en-US" sz="2400" dirty="0" err="1" smtClean="0"/>
              <a:t>mãos</a:t>
            </a:r>
            <a:endParaRPr lang="en-US" sz="2400" dirty="0" smtClean="0"/>
          </a:p>
          <a:p>
            <a:pPr eaLnBrk="1" hangingPunct="1">
              <a:spcBef>
                <a:spcPts val="600"/>
              </a:spcBef>
              <a:spcAft>
                <a:spcPts val="600"/>
              </a:spcAft>
            </a:pPr>
            <a:endParaRPr lang="en-US" sz="2400" dirty="0"/>
          </a:p>
          <a:p>
            <a:pPr eaLnBrk="1" hangingPunct="1">
              <a:spcBef>
                <a:spcPts val="600"/>
              </a:spcBef>
              <a:spcAft>
                <a:spcPts val="600"/>
              </a:spcAft>
            </a:pPr>
            <a:r>
              <a:rPr lang="en-US" sz="2400" dirty="0" err="1" smtClean="0"/>
              <a:t>Solução</a:t>
            </a:r>
            <a:r>
              <a:rPr lang="en-US" sz="2400" dirty="0" smtClean="0"/>
              <a:t> de </a:t>
            </a:r>
            <a:r>
              <a:rPr lang="en-US" sz="2400" dirty="0" err="1" smtClean="0"/>
              <a:t>cloro</a:t>
            </a:r>
            <a:r>
              <a:rPr lang="en-US" sz="2400" dirty="0" smtClean="0"/>
              <a:t> a 0,5</a:t>
            </a:r>
            <a:r>
              <a:rPr lang="en-US" sz="2400" dirty="0"/>
              <a:t>% </a:t>
            </a:r>
            <a:r>
              <a:rPr lang="en-US" sz="2400" dirty="0" smtClean="0"/>
              <a:t>para </a:t>
            </a:r>
            <a:r>
              <a:rPr lang="en-US" sz="2400" dirty="0" err="1" smtClean="0"/>
              <a:t>desinfectar</a:t>
            </a:r>
            <a:r>
              <a:rPr lang="en-US" sz="2400" dirty="0" smtClean="0"/>
              <a:t> </a:t>
            </a:r>
            <a:r>
              <a:rPr lang="en-US" sz="2400" dirty="0" err="1" smtClean="0"/>
              <a:t>os</a:t>
            </a:r>
            <a:r>
              <a:rPr lang="en-US" sz="2400" dirty="0" smtClean="0"/>
              <a:t> </a:t>
            </a:r>
            <a:r>
              <a:rPr lang="en-US" sz="2400" dirty="0" err="1" smtClean="0"/>
              <a:t>objectos</a:t>
            </a:r>
            <a:r>
              <a:rPr lang="en-US" sz="2400" dirty="0" smtClean="0"/>
              <a:t> e </a:t>
            </a:r>
            <a:r>
              <a:rPr lang="en-US" sz="2400" dirty="0" err="1" smtClean="0"/>
              <a:t>superfícies</a:t>
            </a:r>
            <a:endParaRPr lang="en-US" sz="2400" dirty="0"/>
          </a:p>
        </p:txBody>
      </p:sp>
      <p:pic>
        <p:nvPicPr>
          <p:cNvPr id="4" name="Picture 2" descr="D:\@A-Datas130203\1 EBOLA\@Ebola Marburg SOPs\Protocole Enterrements\BackSpraye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5988" y="3061614"/>
            <a:ext cx="2041805" cy="3011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D:\@A-Datas130203\1 EBOLA\@Ebola Marburg SOPs\Protocole Enterrements\HanSprayer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2394" y="1702021"/>
            <a:ext cx="878404" cy="1391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2962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0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844550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 b="1" dirty="0">
                <a:effectLst/>
              </a:rPr>
              <a:t> </a:t>
            </a:r>
            <a:r>
              <a:rPr lang="pt-BR" sz="2600" b="1" dirty="0">
                <a:effectLst/>
              </a:rPr>
              <a:t>O enterro seguro dos doentes com </a:t>
            </a:r>
            <a:r>
              <a:rPr lang="pt-BR" sz="2600" b="1" dirty="0" err="1">
                <a:effectLst/>
              </a:rPr>
              <a:t>Ébola</a:t>
            </a:r>
            <a:r>
              <a:rPr lang="pt-BR" sz="2600" b="1" dirty="0">
                <a:effectLst/>
              </a:rPr>
              <a:t> em 12 passos</a:t>
            </a:r>
            <a:endParaRPr lang="en-US" sz="2600" b="1" noProof="0" dirty="0" smtClean="0">
              <a:effectLst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73487" y="906821"/>
            <a:ext cx="8593092" cy="4862870"/>
          </a:xfrm>
          <a:noFill/>
        </p:spPr>
        <p:txBody>
          <a:bodyPr/>
          <a:lstStyle/>
          <a:p>
            <a:pPr eaLnBrk="1" hangingPunct="1">
              <a:spcBef>
                <a:spcPts val="600"/>
              </a:spcBef>
              <a:spcAft>
                <a:spcPts val="600"/>
              </a:spcAft>
            </a:pPr>
            <a:r>
              <a:rPr lang="pt-BR" sz="2000" dirty="0"/>
              <a:t>A OMS desenvolveu um protocolo de informação sobre a gestão segura dos cadáveres e o enterro seguro de doentes que faleceram devido a doença confirmada ou suspeita por vírus </a:t>
            </a:r>
            <a:r>
              <a:rPr lang="pt-BR" sz="2000" dirty="0" err="1"/>
              <a:t>Ébola</a:t>
            </a:r>
            <a:r>
              <a:rPr lang="pt-BR" sz="2000" dirty="0"/>
              <a:t>.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</a:pPr>
            <a:r>
              <a:rPr lang="pt-BR" sz="2000" dirty="0"/>
              <a:t>Foram identificados doze (12) passos que descrevem as diferentes fases pelas quais as equipas de Gestão de Cadáveres (</a:t>
            </a:r>
            <a:r>
              <a:rPr lang="pt-BR" sz="2000" dirty="0" err="1"/>
              <a:t>GC</a:t>
            </a:r>
            <a:r>
              <a:rPr lang="pt-BR" sz="2000" dirty="0"/>
              <a:t>) têm de passar para garantir enterros seguros. 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</a:pPr>
            <a:r>
              <a:rPr lang="pt-BR" sz="2000" dirty="0"/>
              <a:t>Esses passos baseiam-se em experiências testadas no terreno. 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</a:pPr>
            <a:r>
              <a:rPr lang="pt-BR" sz="2000" dirty="0"/>
              <a:t>Deve-se restringir ao mínimo possível o manuseamento dos restos mortais humanos. 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</a:pPr>
            <a:r>
              <a:rPr lang="pt-BR" sz="2000" dirty="0"/>
              <a:t>Ter sempre em consideração os aspectos culturais e religiosos. 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</a:pPr>
            <a:r>
              <a:rPr lang="pt-BR" sz="2000" dirty="0"/>
              <a:t>Apenas pessoal formado deve manusear restos mortais durante o surto.</a:t>
            </a:r>
          </a:p>
        </p:txBody>
      </p:sp>
    </p:spTree>
    <p:extLst>
      <p:ext uri="{BB962C8B-B14F-4D97-AF65-F5344CB8AC3E}">
        <p14:creationId xmlns:p14="http://schemas.microsoft.com/office/powerpoint/2010/main" val="3890619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0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844550"/>
          </a:xfrm>
        </p:spPr>
        <p:txBody>
          <a:bodyPr/>
          <a:lstStyle/>
          <a:p>
            <a:pPr eaLnBrk="1" hangingPunct="1">
              <a:defRPr/>
            </a:pPr>
            <a:r>
              <a:rPr lang="en-US" sz="2600" b="1" dirty="0">
                <a:effectLst/>
              </a:rPr>
              <a:t> </a:t>
            </a:r>
            <a:r>
              <a:rPr lang="pt-BR" sz="2600" b="1" dirty="0">
                <a:effectLst/>
              </a:rPr>
              <a:t>O enterro seguro dos doentes com </a:t>
            </a:r>
            <a:r>
              <a:rPr lang="pt-BR" sz="2600" b="1" dirty="0" err="1">
                <a:effectLst/>
              </a:rPr>
              <a:t>Ébola</a:t>
            </a:r>
            <a:r>
              <a:rPr lang="pt-BR" sz="2600" b="1" dirty="0">
                <a:effectLst/>
              </a:rPr>
              <a:t> em 12 passos</a:t>
            </a:r>
            <a:endParaRPr lang="en-US" sz="2600" b="1" noProof="0" dirty="0" smtClean="0">
              <a:effectLst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85195" y="883671"/>
            <a:ext cx="8796759" cy="5301451"/>
          </a:xfrm>
          <a:noFill/>
        </p:spPr>
        <p:txBody>
          <a:bodyPr/>
          <a:lstStyle/>
          <a:p>
            <a:pPr marL="514350" indent="-514350" eaLnBrk="1" hangingPunct="1">
              <a:spcBef>
                <a:spcPts val="6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pt-BR" sz="1600" dirty="0"/>
              <a:t>Passo 1: Antes da partida: composição da equipa e preparação dos </a:t>
            </a:r>
            <a:r>
              <a:rPr lang="pt-BR" sz="1600" dirty="0" err="1"/>
              <a:t>desinfectantes</a:t>
            </a:r>
            <a:endParaRPr lang="pt-BR" sz="1600" dirty="0"/>
          </a:p>
          <a:p>
            <a:pPr marL="514350" indent="-514350" eaLnBrk="1" hangingPunct="1">
              <a:spcBef>
                <a:spcPts val="6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pt-BR" sz="1600" dirty="0"/>
              <a:t>Passo 2: Reunir todo o equipamento necessário </a:t>
            </a:r>
          </a:p>
          <a:p>
            <a:pPr marL="514350" indent="-514350" eaLnBrk="1" hangingPunct="1">
              <a:spcBef>
                <a:spcPts val="6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pt-BR" sz="1600" dirty="0"/>
              <a:t>Passo 3: Chegada à casa o doente falecido: preparar o enterro com a família e avaliar os riscos</a:t>
            </a:r>
          </a:p>
          <a:p>
            <a:pPr marL="514350" indent="-514350" eaLnBrk="1" hangingPunct="1">
              <a:spcBef>
                <a:spcPts val="6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pt-BR" sz="1600" dirty="0"/>
              <a:t>Passo 4: Vestir todo o Equipamento de </a:t>
            </a:r>
            <a:r>
              <a:rPr lang="pt-BR" sz="1600" dirty="0" err="1"/>
              <a:t>Protecção</a:t>
            </a:r>
            <a:r>
              <a:rPr lang="pt-BR" sz="1600" dirty="0"/>
              <a:t> Individual (</a:t>
            </a:r>
            <a:r>
              <a:rPr lang="pt-BR" sz="1600" dirty="0" err="1"/>
              <a:t>EPI</a:t>
            </a:r>
            <a:r>
              <a:rPr lang="pt-BR" sz="1600" dirty="0"/>
              <a:t>) </a:t>
            </a:r>
          </a:p>
          <a:p>
            <a:pPr marL="514350" indent="-514350" eaLnBrk="1" hangingPunct="1">
              <a:spcBef>
                <a:spcPts val="6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pt-BR" sz="1600" dirty="0"/>
              <a:t>Passo 5: Colocação do corpo no saco para cadáveres</a:t>
            </a:r>
          </a:p>
          <a:p>
            <a:pPr marL="514350" indent="-514350" eaLnBrk="1" hangingPunct="1">
              <a:spcBef>
                <a:spcPts val="6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pt-BR" sz="1600" dirty="0"/>
              <a:t>Passo 6: Colocação do saco contendo o cadáver no caixão, quando </a:t>
            </a:r>
            <a:r>
              <a:rPr lang="pt-BR" sz="1600" dirty="0" smtClean="0"/>
              <a:t>apropriado </a:t>
            </a:r>
            <a:r>
              <a:rPr lang="pt-BR" sz="1600" dirty="0"/>
              <a:t>do ponto de vista cultural </a:t>
            </a:r>
          </a:p>
          <a:p>
            <a:pPr marL="514350" indent="-514350" eaLnBrk="1" hangingPunct="1">
              <a:spcBef>
                <a:spcPts val="6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pt-BR" sz="1600" dirty="0"/>
              <a:t>Passo 7: </a:t>
            </a:r>
            <a:r>
              <a:rPr lang="pt-BR" sz="1600" dirty="0" err="1"/>
              <a:t>Desinfectar</a:t>
            </a:r>
            <a:r>
              <a:rPr lang="pt-BR" sz="1600" dirty="0"/>
              <a:t> o ambiente doméstico</a:t>
            </a:r>
          </a:p>
          <a:p>
            <a:pPr marL="514350" indent="-514350" eaLnBrk="1" hangingPunct="1">
              <a:spcBef>
                <a:spcPts val="6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pt-BR" sz="1600" dirty="0"/>
              <a:t>Passo 8: Retirar o </a:t>
            </a:r>
            <a:r>
              <a:rPr lang="pt-BR" sz="1600" dirty="0" err="1"/>
              <a:t>EPI</a:t>
            </a:r>
            <a:r>
              <a:rPr lang="pt-BR" sz="1600" dirty="0"/>
              <a:t>, gerir os resíduos e </a:t>
            </a:r>
            <a:r>
              <a:rPr lang="pt-BR" sz="1600" dirty="0" err="1"/>
              <a:t>desinfectar</a:t>
            </a:r>
            <a:r>
              <a:rPr lang="pt-BR" sz="1600" dirty="0"/>
              <a:t> as mãos </a:t>
            </a:r>
          </a:p>
          <a:p>
            <a:pPr marL="514350" indent="-514350" eaLnBrk="1" hangingPunct="1">
              <a:spcBef>
                <a:spcPts val="6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pt-BR" sz="1600" dirty="0"/>
              <a:t>Passo 9: Transportar o caixão ou o saco contendo o cadáver para o cemitério</a:t>
            </a:r>
          </a:p>
          <a:p>
            <a:pPr marL="514350" indent="-514350" eaLnBrk="1" hangingPunct="1">
              <a:spcBef>
                <a:spcPts val="6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pt-BR" sz="1600" dirty="0"/>
              <a:t>Passo 10: Enterro no cemitério: colocação do caixão ou do saco contendo o cadáver na cova</a:t>
            </a:r>
          </a:p>
          <a:p>
            <a:pPr marL="514350" indent="-514350" eaLnBrk="1" hangingPunct="1">
              <a:spcBef>
                <a:spcPts val="6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pt-BR" sz="1600" dirty="0"/>
              <a:t>Passo 11: Enterro no cemitério: envolver a comunidade nas orações pois ajuda a dissipar a tensão e gera um momento de paz</a:t>
            </a:r>
          </a:p>
          <a:p>
            <a:pPr marL="514350" indent="-514350" eaLnBrk="1" hangingPunct="1">
              <a:spcBef>
                <a:spcPts val="600"/>
              </a:spcBef>
              <a:spcAft>
                <a:spcPts val="300"/>
              </a:spcAft>
              <a:buFont typeface="+mj-lt"/>
              <a:buAutoNum type="arabicPeriod"/>
            </a:pPr>
            <a:r>
              <a:rPr lang="pt-BR" sz="1600" dirty="0"/>
              <a:t>Passo 12: Regresso ao hospital</a:t>
            </a:r>
          </a:p>
        </p:txBody>
      </p:sp>
    </p:spTree>
    <p:extLst>
      <p:ext uri="{BB962C8B-B14F-4D97-AF65-F5344CB8AC3E}">
        <p14:creationId xmlns:p14="http://schemas.microsoft.com/office/powerpoint/2010/main" val="1583054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 Box 2"/>
          <p:cNvSpPr txBox="1">
            <a:spLocks noChangeArrowheads="1"/>
          </p:cNvSpPr>
          <p:nvPr/>
        </p:nvSpPr>
        <p:spPr bwMode="auto">
          <a:xfrm>
            <a:off x="503579" y="1368925"/>
            <a:ext cx="8385777" cy="3631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2">
                    <a:alpha val="76862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fr-F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Contribuiram</a:t>
            </a:r>
            <a:r>
              <a:rPr lang="fr-F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para </a:t>
            </a:r>
            <a:r>
              <a:rPr lang="fr-F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esta</a:t>
            </a:r>
            <a:r>
              <a:rPr lang="fr-F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apresentação</a:t>
            </a:r>
            <a:r>
              <a:rPr lang="fr-F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os </a:t>
            </a:r>
            <a:r>
              <a:rPr lang="fr-F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seguintes</a:t>
            </a:r>
            <a:r>
              <a:rPr lang="fr-F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peritos</a:t>
            </a:r>
            <a:r>
              <a:rPr lang="fr-F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ICRC (Comité </a:t>
            </a:r>
            <a:r>
              <a:rPr lang="fr-FR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Internacional</a:t>
            </a:r>
            <a:r>
              <a:rPr lang="fr-FR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da Cruz Vermelha): Stephen Cordner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Antropólogos</a:t>
            </a:r>
            <a:r>
              <a:rPr lang="fr-FR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consultores</a:t>
            </a:r>
            <a:r>
              <a:rPr lang="fr-FR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: Alain Epelboin, Pat </a:t>
            </a:r>
            <a:r>
              <a:rPr lang="fr-FR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Omidian</a:t>
            </a:r>
            <a:endParaRPr lang="fr-FR" sz="20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Equipa</a:t>
            </a:r>
            <a:r>
              <a:rPr lang="fr-FR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fr-FR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Prevenção</a:t>
            </a:r>
            <a:r>
              <a:rPr lang="fr-FR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fr-FR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Controlo</a:t>
            </a:r>
            <a:r>
              <a:rPr lang="fr-FR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das </a:t>
            </a:r>
            <a:r>
              <a:rPr lang="fr-FR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Infecções</a:t>
            </a:r>
            <a:r>
              <a:rPr lang="fr-FR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: Sergey Eremin, Cota Vallenas-Bejar-de-Villar, Carmen Pessoa 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Equipa</a:t>
            </a:r>
            <a:r>
              <a:rPr lang="fr-FR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fr-FR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logística</a:t>
            </a:r>
            <a:r>
              <a:rPr lang="fr-FR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(ARO): Francis Mulemba, Kamel </a:t>
            </a:r>
            <a:r>
              <a:rPr lang="fr-FR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Ait-Iklef</a:t>
            </a:r>
            <a:r>
              <a:rPr lang="fr-FR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, Jean-Christophe Azé, José Rovira, 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Equipa</a:t>
            </a:r>
            <a:r>
              <a:rPr lang="fr-FR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responsável</a:t>
            </a:r>
            <a:r>
              <a:rPr lang="fr-FR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pelas </a:t>
            </a:r>
            <a:r>
              <a:rPr lang="fr-FR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Doenças</a:t>
            </a:r>
            <a:r>
              <a:rPr lang="fr-FR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Zoonóticas</a:t>
            </a:r>
            <a:r>
              <a:rPr lang="fr-FR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Emergentes</a:t>
            </a:r>
            <a:r>
              <a:rPr lang="fr-FR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fr-FR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Epidémicas</a:t>
            </a:r>
            <a:r>
              <a:rPr lang="en-US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: Dhamari Naidoo, </a:t>
            </a:r>
            <a:r>
              <a:rPr lang="fr-FR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Pierre Formenty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b="1" noProof="0" dirty="0" err="1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Agradecimentos</a:t>
            </a:r>
            <a:endParaRPr lang="en-US" sz="4800" b="1" noProof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4452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 Box 2"/>
          <p:cNvSpPr txBox="1">
            <a:spLocks noChangeArrowheads="1"/>
          </p:cNvSpPr>
          <p:nvPr/>
        </p:nvSpPr>
        <p:spPr bwMode="auto">
          <a:xfrm>
            <a:off x="503580" y="876440"/>
            <a:ext cx="7977812" cy="4924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2">
                    <a:alpha val="76862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 Black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 Black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 Black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 Black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 Black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Black" pitchFamily="34" charset="0"/>
              </a:defRPr>
            </a:lvl9pPr>
          </a:lstStyle>
          <a:p>
            <a:pPr algn="ctr"/>
            <a:r>
              <a:rPr lang="fr-FR" sz="6600" b="1" dirty="0" err="1" smtClean="0">
                <a:latin typeface="+mj-lt"/>
              </a:rPr>
              <a:t>Obrigado</a:t>
            </a:r>
            <a:r>
              <a:rPr lang="fr-FR" sz="6600" b="1" dirty="0" smtClean="0">
                <a:latin typeface="+mj-lt"/>
              </a:rPr>
              <a:t>!</a:t>
            </a:r>
          </a:p>
          <a:p>
            <a:pPr algn="ctr"/>
            <a:endParaRPr lang="fr-FR" sz="4800" b="1" dirty="0" smtClean="0">
              <a:latin typeface="+mj-lt"/>
            </a:endParaRPr>
          </a:p>
          <a:p>
            <a:pPr algn="ctr"/>
            <a:r>
              <a:rPr lang="en-US" sz="4000" b="0" dirty="0" err="1" smtClean="0">
                <a:latin typeface="+mj-lt"/>
              </a:rPr>
              <a:t>Envie</a:t>
            </a:r>
            <a:r>
              <a:rPr lang="en-US" sz="4000" b="0" dirty="0" smtClean="0">
                <a:latin typeface="+mj-lt"/>
              </a:rPr>
              <a:t> </a:t>
            </a:r>
            <a:r>
              <a:rPr lang="en-US" sz="4000" b="0" dirty="0" err="1" smtClean="0">
                <a:latin typeface="+mj-lt"/>
              </a:rPr>
              <a:t>os</a:t>
            </a:r>
            <a:r>
              <a:rPr lang="en-US" sz="4000" b="0" dirty="0" smtClean="0">
                <a:latin typeface="+mj-lt"/>
              </a:rPr>
              <a:t> </a:t>
            </a:r>
            <a:r>
              <a:rPr lang="en-US" sz="4000" b="0" dirty="0" err="1" smtClean="0">
                <a:latin typeface="+mj-lt"/>
              </a:rPr>
              <a:t>seus</a:t>
            </a:r>
            <a:r>
              <a:rPr lang="en-US" sz="4000" b="0" dirty="0" smtClean="0">
                <a:latin typeface="+mj-lt"/>
              </a:rPr>
              <a:t> </a:t>
            </a:r>
            <a:r>
              <a:rPr lang="en-US" sz="4000" b="0" dirty="0" err="1" smtClean="0">
                <a:latin typeface="+mj-lt"/>
              </a:rPr>
              <a:t>comentários</a:t>
            </a:r>
            <a:r>
              <a:rPr lang="en-US" sz="4000" b="0" dirty="0" smtClean="0">
                <a:latin typeface="+mj-lt"/>
              </a:rPr>
              <a:t>, </a:t>
            </a:r>
            <a:r>
              <a:rPr lang="en-US" sz="4000" b="0" dirty="0" err="1" smtClean="0">
                <a:latin typeface="+mj-lt"/>
              </a:rPr>
              <a:t>sugestões</a:t>
            </a:r>
            <a:r>
              <a:rPr lang="en-US" sz="4000" b="0" dirty="0" smtClean="0">
                <a:latin typeface="+mj-lt"/>
              </a:rPr>
              <a:t> e </a:t>
            </a:r>
            <a:r>
              <a:rPr lang="en-US" sz="4000" b="0" dirty="0" err="1" smtClean="0">
                <a:latin typeface="+mj-lt"/>
              </a:rPr>
              <a:t>correcções</a:t>
            </a:r>
            <a:r>
              <a:rPr lang="en-US" sz="4000" b="0" dirty="0" smtClean="0">
                <a:latin typeface="+mj-lt"/>
              </a:rPr>
              <a:t> </a:t>
            </a:r>
            <a:r>
              <a:rPr lang="en-US" sz="4000" b="0" dirty="0" err="1" smtClean="0">
                <a:latin typeface="+mj-lt"/>
              </a:rPr>
              <a:t>por</a:t>
            </a:r>
            <a:r>
              <a:rPr lang="en-US" sz="4000" b="0" dirty="0" smtClean="0">
                <a:latin typeface="+mj-lt"/>
              </a:rPr>
              <a:t> email para:</a:t>
            </a:r>
            <a:endParaRPr lang="fr-FR" sz="4000" b="0" dirty="0" smtClean="0">
              <a:latin typeface="+mj-lt"/>
            </a:endParaRPr>
          </a:p>
          <a:p>
            <a:pPr algn="ctr"/>
            <a:endParaRPr lang="fr-FR" sz="4000" b="1" dirty="0" smtClean="0">
              <a:latin typeface="+mj-lt"/>
            </a:endParaRPr>
          </a:p>
          <a:p>
            <a:pPr algn="ctr"/>
            <a:r>
              <a:rPr lang="fr-FR" sz="4000" dirty="0" smtClean="0">
                <a:latin typeface="+mj-lt"/>
              </a:rPr>
              <a:t>formentyp</a:t>
            </a:r>
            <a:r>
              <a:rPr lang="fr-FR" sz="4000" b="1" dirty="0" smtClean="0">
                <a:latin typeface="+mj-lt"/>
              </a:rPr>
              <a:t>@who.int</a:t>
            </a:r>
            <a:endParaRPr lang="fr-FR" sz="40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44898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second2">
  <a:themeElements>
    <a:clrScheme name="2_second2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2_second2">
      <a:majorFont>
        <a:latin typeface="Arial"/>
        <a:ea typeface=""/>
        <a:cs typeface="Arial"/>
      </a:majorFont>
      <a:minorFont>
        <a:latin typeface="Arial Narrow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AU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Black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AU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Black" pitchFamily="34" charset="0"/>
          </a:defRPr>
        </a:defPPr>
      </a:lstStyle>
    </a:lnDef>
  </a:objectDefaults>
  <a:extraClrSchemeLst>
    <a:extraClrScheme>
      <a:clrScheme name="2_second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second2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second2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second2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second2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second2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second2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14485</TotalTime>
  <Words>7056</Words>
  <Application>Microsoft Office PowerPoint</Application>
  <PresentationFormat>On-screen Show (4:3)</PresentationFormat>
  <Paragraphs>681</Paragraphs>
  <Slides>93</Slides>
  <Notes>89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93</vt:i4>
      </vt:variant>
    </vt:vector>
  </HeadingPairs>
  <TitlesOfParts>
    <vt:vector size="94" baseType="lpstr">
      <vt:lpstr>2_second2</vt:lpstr>
      <vt:lpstr>Como realizar, de forma segura, o enterro de doentes que faleceram devido a doença suspeita ou confirmada por vírus Marburgo ou Ébola: acções de proximidade.</vt:lpstr>
      <vt:lpstr>PowerPoint Presentation</vt:lpstr>
      <vt:lpstr> O enterro seguro dos doentes com Ébola em 12 passos</vt:lpstr>
      <vt:lpstr> Enterro seguro dos doentes com Ébola em 12 passos</vt:lpstr>
      <vt:lpstr>PowerPoint Presentation</vt:lpstr>
      <vt:lpstr>PowerPoint Presentation</vt:lpstr>
      <vt:lpstr>Passo 1/12: A composição da equipa e os desinfectantes</vt:lpstr>
      <vt:lpstr>Passo 1/12: A composição da equipa e os desinfectantes</vt:lpstr>
      <vt:lpstr>Passo 1/12: A composição da equipa e os desinfectantes</vt:lpstr>
      <vt:lpstr>PowerPoint Presentation</vt:lpstr>
      <vt:lpstr>Passo 2/12: Reunir todo o equipamento necessário</vt:lpstr>
      <vt:lpstr>Passo 2/12: Reunir todo o equipamento necessário</vt:lpstr>
      <vt:lpstr>Passo 2/12: Reunir todo o equipamento necessário</vt:lpstr>
      <vt:lpstr>Passo 2/12: Reunir todo o equipamento necessário</vt:lpstr>
      <vt:lpstr>Passo 2/12: Reunir todo o equipamento necessário</vt:lpstr>
      <vt:lpstr>Passo 2/12: Reunir todo o equipamento necessário</vt:lpstr>
      <vt:lpstr>Passo 2/12: Reunir todo o equipamento necessário</vt:lpstr>
      <vt:lpstr>PowerPoint Presentation</vt:lpstr>
      <vt:lpstr>Passo 3/12: Chegada: conversa com a família</vt:lpstr>
      <vt:lpstr>Step 3/12: Chegada: conversa com a família</vt:lpstr>
      <vt:lpstr>Passo 3/12: Chegada: conversa com a família</vt:lpstr>
      <vt:lpstr>Passo 3/12: Chegada: conversa com a família</vt:lpstr>
      <vt:lpstr>PowerPoint Presentation</vt:lpstr>
      <vt:lpstr>Passo 4/12: Vestir todo o EPI</vt:lpstr>
      <vt:lpstr>Passo 4/12: Vestir todo o EPI</vt:lpstr>
      <vt:lpstr>Passo 4/12: Vestir todo o EPI</vt:lpstr>
      <vt:lpstr>Passo 4/12: Vestir todo o EPI</vt:lpstr>
      <vt:lpstr>Passo 4/12: Vestir todo o EPI</vt:lpstr>
      <vt:lpstr>Passo 4/12: Vestir todo o EPI</vt:lpstr>
      <vt:lpstr>Passo 4/12: Vestir todo o EPI</vt:lpstr>
      <vt:lpstr>Passo 4/12: Vestir todo o EPI</vt:lpstr>
      <vt:lpstr>Passo 4/12: Vestir todo o EPI</vt:lpstr>
      <vt:lpstr>Passo 4/12: Vestir todo o EPI</vt:lpstr>
      <vt:lpstr>Passo 4/12: Vestir todo o EPI</vt:lpstr>
      <vt:lpstr>Passo 4/12: Vestir todo o EPI</vt:lpstr>
      <vt:lpstr>Passo 4/12: Vestir todo o EPI</vt:lpstr>
      <vt:lpstr>PowerPoint Presentation</vt:lpstr>
      <vt:lpstr>PowerPoint Presentation</vt:lpstr>
      <vt:lpstr>PowerPoint Presentation</vt:lpstr>
      <vt:lpstr>Passo 5/12: Colocação do corpo no saco para cadáveres </vt:lpstr>
      <vt:lpstr>Passo 5/12: Colocação do corpo no saco para cadáveres</vt:lpstr>
      <vt:lpstr>Passo 5/12: Colocação do corpo no saco para cadáveres</vt:lpstr>
      <vt:lpstr>Passo 5/12: Colocação do corpo no saco para cadáveres</vt:lpstr>
      <vt:lpstr>PowerPoint Presentation</vt:lpstr>
      <vt:lpstr>Passo 6/12: Colocação do saco contendo o cadáver no caixão</vt:lpstr>
      <vt:lpstr>Passo 6/12: Colocação do saco contendo o cadáver no caixão</vt:lpstr>
      <vt:lpstr>Passo 6/12: Colocação do saco contendo o cadáver no caixão</vt:lpstr>
      <vt:lpstr>Passo 6/12: Colocação do saco contendo o cadáver no caixão</vt:lpstr>
      <vt:lpstr>PowerPoint Presentation</vt:lpstr>
      <vt:lpstr>Passo 7/12: Desinfectar o ambiente doméstico</vt:lpstr>
      <vt:lpstr>Passo 7/12: Desinfectar o ambiente doméstico</vt:lpstr>
      <vt:lpstr>Passo 7/12: Desinfectar o ambiente doméstico</vt:lpstr>
      <vt:lpstr>Passo 7/12: Desinfectar o ambiente doméstico</vt:lpstr>
      <vt:lpstr>Passo 7/12: Desinfectar o ambiente doméstico</vt:lpstr>
      <vt:lpstr>PowerPoint Presentation</vt:lpstr>
      <vt:lpstr> O enterro seguro dos doentes com Ébola em 12 passos</vt:lpstr>
      <vt:lpstr> O enterro seguro dos doentes com Ébola em 12 passos</vt:lpstr>
      <vt:lpstr>PowerPoint Presentation</vt:lpstr>
      <vt:lpstr>PowerPoint Presentation</vt:lpstr>
      <vt:lpstr>Passo 8/12: Retirar o EPI e gerir os resíduos</vt:lpstr>
      <vt:lpstr>Passo 8/12: Retirar o EPI e gerir os resíduos</vt:lpstr>
      <vt:lpstr>Passo 8/12: Retirar o EPI e gerir os resíduos</vt:lpstr>
      <vt:lpstr>Passo 8/12: Retirar o EPI e gerir os resíduos</vt:lpstr>
      <vt:lpstr>Passo 8/12: Retirar o EPI e gerir os resíduos</vt:lpstr>
      <vt:lpstr>Passo 8/12: Retirar o EPI e gerir os resíduos</vt:lpstr>
      <vt:lpstr>Passo 8/12: Retirar o EPI e gerir os resíduos</vt:lpstr>
      <vt:lpstr>Passo 8/12: Retirar o EPI e gerir os resíduos</vt:lpstr>
      <vt:lpstr>PowerPoint Presentation</vt:lpstr>
      <vt:lpstr>Passo 9/12: Transportar o caixão ou o saco contendo o cadáver para o cemitério</vt:lpstr>
      <vt:lpstr>Passo 9/12: Transportar o caixão ou o saco contendo o cadáver para o cemitério</vt:lpstr>
      <vt:lpstr>Passo 9/12: Transportar o caixão ou o saco contendo o cadáver para o cemitério</vt:lpstr>
      <vt:lpstr>Passo 9/12: Transportar o caixão ou o saco contendo o cadáver para o cemitério</vt:lpstr>
      <vt:lpstr>Passo 9/12: Transportar o caixão ou o saco contendo o cadáver para o cemitério</vt:lpstr>
      <vt:lpstr>Passo 9/12: Transportar o caixão ou o saco contendo o cadáver para o cemitério</vt:lpstr>
      <vt:lpstr>PowerPoint Presentation</vt:lpstr>
      <vt:lpstr>Passo 10/12: No cemitério, colocar o caixão na cova</vt:lpstr>
      <vt:lpstr>Passo 10/12: No cemitério, colocar o caixão na cova</vt:lpstr>
      <vt:lpstr>Passo 10/12: No cemitério, colocar o caixão na cova</vt:lpstr>
      <vt:lpstr>Passo 10/12: No cemitério, colocar o caixão na cova</vt:lpstr>
      <vt:lpstr>PowerPoint Presentation</vt:lpstr>
      <vt:lpstr>Passo 11/12: No cemitério, envolver a comunidade</vt:lpstr>
      <vt:lpstr>Passo 11/12: No cemitério, envolver a comunidade</vt:lpstr>
      <vt:lpstr>Passo 11/12: No cemitério, envolver a comunidade</vt:lpstr>
      <vt:lpstr>Passo 11/12: No cemitério, envolver a comunidade</vt:lpstr>
      <vt:lpstr>PowerPoint Presentation</vt:lpstr>
      <vt:lpstr>Passo 12/12: Regresso ao hospital ou à sede</vt:lpstr>
      <vt:lpstr>Passo 12/12: Regresso ao hospital ou à sede</vt:lpstr>
      <vt:lpstr>Passo 12/12: Regresso ao hospital ou à sede</vt:lpstr>
      <vt:lpstr>PowerPoint Presentation</vt:lpstr>
      <vt:lpstr> O enterro seguro dos doentes com Ébola em 12 passos</vt:lpstr>
      <vt:lpstr> O enterro seguro dos doentes com Ébola em 12 passos</vt:lpstr>
      <vt:lpstr>Agradecimentos</vt:lpstr>
      <vt:lpstr>PowerPoint Presentation</vt:lpstr>
    </vt:vector>
  </TitlesOfParts>
  <Company>World Health Organisation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Synergy</dc:creator>
  <cp:lastModifiedBy>Koria, Ms. Viviane - bzv</cp:lastModifiedBy>
  <cp:revision>917</cp:revision>
  <cp:lastPrinted>2014-03-04T13:52:41Z</cp:lastPrinted>
  <dcterms:created xsi:type="dcterms:W3CDTF">2002-10-05T13:45:11Z</dcterms:created>
  <dcterms:modified xsi:type="dcterms:W3CDTF">2014-12-05T07:35:21Z</dcterms:modified>
</cp:coreProperties>
</file>