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 rtl="0"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C9"/>
    <a:srgbClr val="B9C6CF"/>
    <a:srgbClr val="12949F"/>
    <a:srgbClr val="4B1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3662"/>
  </p:normalViewPr>
  <p:slideViewPr>
    <p:cSldViewPr>
      <p:cViewPr varScale="1">
        <p:scale>
          <a:sx n="85" d="100"/>
          <a:sy n="85" d="100"/>
        </p:scale>
        <p:origin x="137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/>
          <a:lstStyle/>
          <a:p>
            <a:pPr rtl="0"/>
            <a:r>
              <a:rPr lang="pt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t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44CD7F8-0159-4D59-9FF8-5FD87DDF5A33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6C8E3E22-D826-442A-94F3-80588561F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0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t"/>
              <a:t>Click to edit Master text styles</a:t>
            </a:r>
          </a:p>
          <a:p>
            <a:pPr lvl="1" rtl="0"/>
            <a:r>
              <a:rPr lang="pt"/>
              <a:t>Second level</a:t>
            </a:r>
          </a:p>
          <a:p>
            <a:pPr lvl="2" rtl="0"/>
            <a:r>
              <a:rPr lang="pt"/>
              <a:t>Third level</a:t>
            </a:r>
          </a:p>
          <a:p>
            <a:pPr lvl="3" rtl="0"/>
            <a:r>
              <a:rPr lang="pt"/>
              <a:t>Fourth level</a:t>
            </a:r>
          </a:p>
          <a:p>
            <a:pPr lvl="4" rtl="0"/>
            <a:r>
              <a:rPr lang="p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EC87C9A9-4FD9-40A3-AB3F-7E708C87BD41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4D54B0A0-D4E1-404E-8F9B-D6915EE1B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9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 rtlCol="0"/>
          <a:lstStyle/>
          <a:p>
            <a:pPr rtl="0"/>
            <a:r>
              <a:rPr lang="pt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pt"/>
              <a:t>Click to edit Master text styles</a:t>
            </a:r>
          </a:p>
          <a:p>
            <a:pPr lvl="1" rtl="0"/>
            <a:r>
              <a:rPr lang="pt"/>
              <a:t>Second level</a:t>
            </a:r>
          </a:p>
          <a:p>
            <a:pPr lvl="2" rtl="0"/>
            <a:r>
              <a:rPr lang="pt"/>
              <a:t>Third level</a:t>
            </a:r>
          </a:p>
          <a:p>
            <a:pPr lvl="3" rtl="0"/>
            <a:r>
              <a:rPr lang="pt"/>
              <a:t>Fourth level</a:t>
            </a:r>
          </a:p>
          <a:p>
            <a:pPr lvl="4" rtl="0"/>
            <a:r>
              <a:rPr lang="p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264AF5A5-2F6F-4723-B9CB-4B3A8BED828D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E25D4471-92F0-4983-9AAC-60E768C1E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4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t"/>
              <a:t>Click to edit Master text styles</a:t>
            </a:r>
          </a:p>
          <a:p>
            <a:pPr lvl="1" rtl="0"/>
            <a:r>
              <a:rPr lang="pt"/>
              <a:t>Second level</a:t>
            </a:r>
          </a:p>
          <a:p>
            <a:pPr lvl="2" rtl="0"/>
            <a:r>
              <a:rPr lang="pt"/>
              <a:t>Third level</a:t>
            </a:r>
          </a:p>
          <a:p>
            <a:pPr lvl="3" rtl="0"/>
            <a:r>
              <a:rPr lang="pt"/>
              <a:t>Fourth level</a:t>
            </a:r>
          </a:p>
          <a:p>
            <a:pPr lvl="4" rtl="0"/>
            <a:r>
              <a:rPr lang="p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C0C7EEA-BA01-43E9-A785-68EBDC9C85F3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BD1034F-2EBB-4D04-A455-6B4EF1CD3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88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pPr rtl="0"/>
            <a:r>
              <a:rPr lang="p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27FD7D9-9556-42D7-863E-86BA414156CF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BC38472-6806-4DE0-920D-14830A72A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6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t"/>
              <a:t>Click to edit Master text styles</a:t>
            </a:r>
          </a:p>
          <a:p>
            <a:pPr lvl="1" rtl="0"/>
            <a:r>
              <a:rPr lang="pt"/>
              <a:t>Second level</a:t>
            </a:r>
          </a:p>
          <a:p>
            <a:pPr lvl="2" rtl="0"/>
            <a:r>
              <a:rPr lang="pt"/>
              <a:t>Third level</a:t>
            </a:r>
          </a:p>
          <a:p>
            <a:pPr lvl="3" rtl="0"/>
            <a:r>
              <a:rPr lang="pt"/>
              <a:t>Fourth level</a:t>
            </a:r>
          </a:p>
          <a:p>
            <a:pPr lvl="4" rtl="0"/>
            <a:r>
              <a:rPr lang="pt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pt"/>
              <a:t>Click to edit Master text styles</a:t>
            </a:r>
          </a:p>
          <a:p>
            <a:pPr lvl="1" rtl="0"/>
            <a:r>
              <a:rPr lang="pt"/>
              <a:t>Second level</a:t>
            </a:r>
          </a:p>
          <a:p>
            <a:pPr lvl="2" rtl="0"/>
            <a:r>
              <a:rPr lang="pt"/>
              <a:t>Third level</a:t>
            </a:r>
          </a:p>
          <a:p>
            <a:pPr lvl="3" rtl="0"/>
            <a:r>
              <a:rPr lang="pt"/>
              <a:t>Fourth level</a:t>
            </a:r>
          </a:p>
          <a:p>
            <a:pPr lvl="4" rtl="0"/>
            <a:r>
              <a:rPr lang="pt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C8927DD-9260-4A6C-B87C-4F4292957481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D2C24815-A344-438A-B571-D75522C5A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9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t"/>
              <a:t>Click to edit Master text styles</a:t>
            </a:r>
          </a:p>
          <a:p>
            <a:pPr lvl="1" rtl="0"/>
            <a:r>
              <a:rPr lang="pt"/>
              <a:t>Second level</a:t>
            </a:r>
          </a:p>
          <a:p>
            <a:pPr lvl="2" rtl="0"/>
            <a:r>
              <a:rPr lang="pt"/>
              <a:t>Third level</a:t>
            </a:r>
          </a:p>
          <a:p>
            <a:pPr lvl="3" rtl="0"/>
            <a:r>
              <a:rPr lang="pt"/>
              <a:t>Fourth level</a:t>
            </a:r>
          </a:p>
          <a:p>
            <a:pPr lvl="4" rtl="0"/>
            <a:r>
              <a:rPr lang="pt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t"/>
              <a:t>Click to edit Master text styles</a:t>
            </a:r>
          </a:p>
          <a:p>
            <a:pPr lvl="1" rtl="0"/>
            <a:r>
              <a:rPr lang="pt"/>
              <a:t>Second level</a:t>
            </a:r>
          </a:p>
          <a:p>
            <a:pPr lvl="2" rtl="0"/>
            <a:r>
              <a:rPr lang="pt"/>
              <a:t>Third level</a:t>
            </a:r>
          </a:p>
          <a:p>
            <a:pPr lvl="3" rtl="0"/>
            <a:r>
              <a:rPr lang="pt"/>
              <a:t>Fourth level</a:t>
            </a:r>
          </a:p>
          <a:p>
            <a:pPr lvl="4" rtl="0"/>
            <a:r>
              <a:rPr lang="pt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8655A21D-D7FA-4A39-96B3-3D501B777E19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ECBD0805-17C1-4BDC-ACE7-2F1C665AF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0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ADE4A662-0B9D-43AB-915C-C7220A2E7B10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99218E2F-04F2-4526-B9DF-F853BD643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1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7D87E7A-F999-4CC0-A152-9D43A1672B1B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B8CF383F-03C3-44AC-B617-3D3F8B78C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1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pt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t"/>
              <a:t>Click to edit Master text styles</a:t>
            </a:r>
          </a:p>
          <a:p>
            <a:pPr lvl="1" rtl="0"/>
            <a:r>
              <a:rPr lang="pt"/>
              <a:t>Second level</a:t>
            </a:r>
          </a:p>
          <a:p>
            <a:pPr lvl="2" rtl="0"/>
            <a:r>
              <a:rPr lang="pt"/>
              <a:t>Third level</a:t>
            </a:r>
          </a:p>
          <a:p>
            <a:pPr lvl="3" rtl="0"/>
            <a:r>
              <a:rPr lang="pt"/>
              <a:t>Fourth level</a:t>
            </a:r>
          </a:p>
          <a:p>
            <a:pPr lvl="4" rtl="0"/>
            <a:r>
              <a:rPr lang="pt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9334917-41A5-4F5E-914F-5070D4A84235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17141063-4E69-4E0D-9969-C9C8AFE90B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7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pPr rtl="0"/>
            <a:r>
              <a:rPr lang="pt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rt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9A9A6264-F9E2-40A1-A595-8D27502E8178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 rtl="0">
              <a:defRPr/>
            </a:pPr>
            <a:fld id="{0008EB77-26BF-4724-BD4E-FD4DFFE0B5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 rtl="0"/>
            <a:r>
              <a:rPr lang="pt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r>
              <a:rPr lang="pt"/>
              <a:t>Click to edit Master text styles</a:t>
            </a:r>
          </a:p>
          <a:p>
            <a:pPr lvl="1" rtl="0"/>
            <a:r>
              <a:rPr lang="pt"/>
              <a:t>Second level</a:t>
            </a:r>
          </a:p>
          <a:p>
            <a:pPr lvl="2" rtl="0"/>
            <a:r>
              <a:rPr lang="pt"/>
              <a:t>Third level</a:t>
            </a:r>
          </a:p>
          <a:p>
            <a:pPr lvl="3" rtl="0"/>
            <a:r>
              <a:rPr lang="pt"/>
              <a:t>Fourth level</a:t>
            </a:r>
          </a:p>
          <a:p>
            <a:pPr lvl="4" rtl="0"/>
            <a:r>
              <a:rPr lang="p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fld id="{CA4EAFCF-C579-4DFE-83EF-9B394A0060BE}" type="datetimeFigureOut">
              <a:rPr lang="en-US"/>
              <a:pPr rtl="0">
                <a:defRPr/>
              </a:pPr>
              <a:t>9/22/2022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rtl="0">
              <a:defRPr/>
            </a:pPr>
            <a:fld id="{C385AD1C-ECDA-4539-92FE-19E58BF12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6"/>
          <p:cNvSpPr>
            <a:spLocks noChangeShapeType="1"/>
          </p:cNvSpPr>
          <p:nvPr/>
        </p:nvSpPr>
        <p:spPr bwMode="auto">
          <a:xfrm>
            <a:off x="900113" y="5709805"/>
            <a:ext cx="2082800" cy="0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5461000" y="5105400"/>
            <a:ext cx="3657600" cy="121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tlCol="0"/>
          <a:lstStyle/>
          <a:p>
            <a:pPr algn="ctr" rtl="0"/>
            <a:endParaRPr lang="en-US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832334" y="752991"/>
            <a:ext cx="7245350" cy="1456809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 rtlCol="0"/>
          <a:lstStyle>
            <a:lvl1pPr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/>
            <a:r>
              <a:rPr lang="pt" sz="3600">
                <a:solidFill>
                  <a:srgbClr val="009AC9"/>
                </a:solidFill>
                <a:latin typeface="Arial Rounded MT Bold"/>
                <a:cs typeface="Arial Rounded MT Bold"/>
              </a:rPr>
              <a:t>Certificado de Conclusão com Aproveitamento </a:t>
            </a:r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762794" y="5936456"/>
            <a:ext cx="244316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/>
            <a:r>
              <a:rPr lang="pt" sz="1400">
                <a:solidFill>
                  <a:srgbClr val="333333"/>
                </a:solidFill>
                <a:latin typeface="Arial"/>
                <a:cs typeface="Arial"/>
              </a:rPr>
              <a:t>Nome (1)</a:t>
            </a:r>
          </a:p>
        </p:txBody>
      </p:sp>
      <p:sp>
        <p:nvSpPr>
          <p:cNvPr id="2058" name="Text Box 3"/>
          <p:cNvSpPr txBox="1">
            <a:spLocks noChangeArrowheads="1"/>
          </p:cNvSpPr>
          <p:nvPr/>
        </p:nvSpPr>
        <p:spPr bwMode="auto">
          <a:xfrm>
            <a:off x="228600" y="3190875"/>
            <a:ext cx="8313738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>
              <a:spcBef>
                <a:spcPct val="20000"/>
              </a:spcBef>
            </a:pPr>
            <a:r>
              <a:rPr lang="pt" sz="1600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pt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c</a:t>
            </a:r>
            <a:r>
              <a:rPr lang="pt" sz="1600" dirty="0">
                <a:latin typeface="Arial"/>
                <a:cs typeface="Arial"/>
              </a:rPr>
              <a:t>oncluiu com aproveitamento o 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en" sz="1600" b="1" i="1" dirty="0">
                <a:solidFill>
                  <a:srgbClr val="009AC9"/>
                </a:solidFill>
                <a:latin typeface="Arial"/>
                <a:cs typeface="Arial"/>
              </a:rPr>
              <a:t>Workshop</a:t>
            </a:r>
            <a:r>
              <a:rPr lang="en" sz="1600" b="1" dirty="0">
                <a:solidFill>
                  <a:srgbClr val="009AC9"/>
                </a:solidFill>
                <a:latin typeface="Arial"/>
                <a:cs typeface="Arial"/>
              </a:rPr>
              <a:t> de formação em testes de diagnóstico rápido de antigénio para o SARS-CoV-2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pt" sz="1600" dirty="0">
                <a:latin typeface="Arial"/>
                <a:cs typeface="Arial"/>
              </a:rPr>
              <a:t>__________________ 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pt" sz="1600" dirty="0">
                <a:latin typeface="Arial"/>
                <a:cs typeface="Arial"/>
              </a:rPr>
              <a:t>(</a:t>
            </a:r>
            <a:r>
              <a:rPr lang="pt" sz="1600" i="1" dirty="0">
                <a:latin typeface="Arial"/>
                <a:cs typeface="Arial"/>
              </a:rPr>
              <a:t>Utilizador Final ou Forma</a:t>
            </a:r>
            <a:r>
              <a:rPr lang="en" sz="1600" i="1" dirty="0">
                <a:latin typeface="Arial"/>
                <a:cs typeface="Arial"/>
              </a:rPr>
              <a:t>ção de Formadores</a:t>
            </a:r>
            <a:r>
              <a:rPr lang="en" sz="1600" dirty="0">
                <a:latin typeface="Arial"/>
                <a:cs typeface="Arial"/>
              </a:rPr>
              <a:t>)</a:t>
            </a:r>
          </a:p>
          <a:p>
            <a:pPr algn="ctr" rtl="0" eaLnBrk="1" hangingPunct="1">
              <a:spcBef>
                <a:spcPct val="20000"/>
              </a:spcBef>
            </a:pPr>
            <a:endParaRPr lang="en-US" sz="1600" dirty="0">
              <a:latin typeface="Arial"/>
              <a:cs typeface="Arial"/>
            </a:endParaRPr>
          </a:p>
          <a:p>
            <a:pPr algn="ctr" rtl="0" eaLnBrk="1" hangingPunct="1">
              <a:spcBef>
                <a:spcPct val="20000"/>
              </a:spcBef>
            </a:pPr>
            <a:r>
              <a:rPr lang="pt" sz="1600" dirty="0">
                <a:latin typeface="Arial"/>
                <a:cs typeface="Arial"/>
              </a:rPr>
              <a:t>_______________ (</a:t>
            </a:r>
            <a:r>
              <a:rPr lang="pt" sz="1600" i="1" dirty="0">
                <a:latin typeface="Arial"/>
                <a:cs typeface="Arial"/>
              </a:rPr>
              <a:t>Data</a:t>
            </a:r>
            <a:r>
              <a:rPr lang="pt" sz="1600" dirty="0">
                <a:latin typeface="Arial"/>
                <a:cs typeface="Arial"/>
              </a:rPr>
              <a:t>)</a:t>
            </a:r>
          </a:p>
          <a:p>
            <a:pPr algn="ctr" rtl="0" eaLnBrk="1" hangingPunct="1">
              <a:spcBef>
                <a:spcPct val="20000"/>
              </a:spcBef>
            </a:pPr>
            <a:r>
              <a:rPr lang="pt" sz="1600" dirty="0">
                <a:latin typeface="Arial"/>
                <a:cs typeface="Arial"/>
              </a:rPr>
              <a:t>_________________________ (</a:t>
            </a:r>
            <a:r>
              <a:rPr lang="pt" sz="1600" i="1" dirty="0">
                <a:latin typeface="Arial"/>
                <a:cs typeface="Arial"/>
              </a:rPr>
              <a:t>Local</a:t>
            </a:r>
            <a:r>
              <a:rPr lang="pt" sz="1600" dirty="0">
                <a:latin typeface="Arial"/>
                <a:cs typeface="Arial"/>
              </a:rPr>
              <a:t>)</a:t>
            </a:r>
          </a:p>
          <a:p>
            <a:pPr rtl="0"/>
            <a:endParaRPr lang="en-US" dirty="0"/>
          </a:p>
        </p:txBody>
      </p:sp>
      <p:sp>
        <p:nvSpPr>
          <p:cNvPr id="2063" name="Rectangle 24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rtlCol="0" anchor="ctr">
            <a:spAutoFit/>
          </a:bodyPr>
          <a:lstStyle/>
          <a:p>
            <a:pPr rtl="0"/>
            <a:br>
              <a:rPr lang="en-US"/>
            </a:br>
            <a:endParaRPr lang="en-US" sz="2800">
              <a:solidFill>
                <a:srgbClr val="333333"/>
              </a:solidFill>
              <a:latin typeface="Garamond" pitchFamily="18" charset="0"/>
            </a:endParaRPr>
          </a:p>
          <a:p>
            <a:pPr rtl="0" eaLnBrk="0" hangingPunct="0"/>
            <a:endParaRPr lang="en-US"/>
          </a:p>
        </p:txBody>
      </p:sp>
      <p:sp>
        <p:nvSpPr>
          <p:cNvPr id="2064" name="Rectangle 25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 anchor="ctr">
            <a:spAutoFit/>
          </a:bodyPr>
          <a:lstStyle/>
          <a:p>
            <a:pPr rtl="0"/>
            <a:endParaRPr lang="en-US" sz="2800">
              <a:solidFill>
                <a:srgbClr val="333333"/>
              </a:solidFill>
              <a:latin typeface="Garamond" pitchFamily="18" charset="0"/>
            </a:endParaRPr>
          </a:p>
          <a:p>
            <a:pPr rtl="0" eaLnBrk="0" hangingPunct="0"/>
            <a:endParaRPr lang="en-US"/>
          </a:p>
        </p:txBody>
      </p:sp>
      <p:sp>
        <p:nvSpPr>
          <p:cNvPr id="2065" name="TextBox 24"/>
          <p:cNvSpPr txBox="1">
            <a:spLocks noChangeArrowheads="1"/>
          </p:cNvSpPr>
          <p:nvPr/>
        </p:nvSpPr>
        <p:spPr bwMode="auto">
          <a:xfrm>
            <a:off x="3048000" y="1992868"/>
            <a:ext cx="2438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rtl="0" eaLnBrk="1" hangingPunct="1"/>
            <a:r>
              <a:rPr lang="pt">
                <a:latin typeface="Calibri" pitchFamily="34" charset="0"/>
              </a:rPr>
              <a:t>     Certifica-se que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1235075" y="2219325"/>
            <a:ext cx="66897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988" tIns="40494" rIns="80988" bIns="40494" rtlCol="0"/>
          <a:lstStyle/>
          <a:p>
            <a:pPr algn="ctr" defTabSz="809625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" sz="5000" i="1">
                <a:latin typeface="Cambria" pitchFamily="18" charset="0"/>
              </a:rPr>
              <a:t>_____________________</a:t>
            </a:r>
            <a:endParaRPr lang="en-US" sz="5000" i="1" dirty="0">
              <a:latin typeface="Cambria" pitchFamily="18" charset="0"/>
              <a:ea typeface="+mj-ea"/>
              <a:cs typeface="+mj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0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9144000" y="0"/>
            <a:ext cx="0" cy="6858000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0" y="1"/>
            <a:ext cx="0" cy="6857999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0" y="6857999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6113844" y="5660891"/>
            <a:ext cx="2082800" cy="0"/>
          </a:xfrm>
          <a:prstGeom prst="line">
            <a:avLst/>
          </a:prstGeom>
          <a:noFill/>
          <a:ln w="63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rtlCol="0"/>
          <a:lstStyle/>
          <a:p>
            <a:pPr rtl="0"/>
            <a:endParaRPr lang="en-US"/>
          </a:p>
        </p:txBody>
      </p:sp>
      <p:sp>
        <p:nvSpPr>
          <p:cNvPr id="22" name="Text Box 8"/>
          <p:cNvSpPr txBox="1">
            <a:spLocks noChangeArrowheads="1"/>
          </p:cNvSpPr>
          <p:nvPr/>
        </p:nvSpPr>
        <p:spPr bwMode="auto">
          <a:xfrm>
            <a:off x="5933662" y="5828159"/>
            <a:ext cx="2443163" cy="92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tlCol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0" eaLnBrk="1" hangingPunct="1"/>
            <a:r>
              <a:rPr lang="pt" sz="1400">
                <a:solidFill>
                  <a:srgbClr val="333333"/>
                </a:solidFill>
                <a:latin typeface="Arial"/>
                <a:cs typeface="Arial"/>
              </a:rPr>
              <a:t>Nome (2)</a:t>
            </a:r>
          </a:p>
        </p:txBody>
      </p:sp>
      <p:sp>
        <p:nvSpPr>
          <p:cNvPr id="2" name="Frame 1">
            <a:extLst>
              <a:ext uri="{FF2B5EF4-FFF2-40B4-BE49-F238E27FC236}">
                <a16:creationId xmlns:a16="http://schemas.microsoft.com/office/drawing/2014/main" id="{D168504F-087B-5F44-9EEF-3158933A9189}"/>
              </a:ext>
            </a:extLst>
          </p:cNvPr>
          <p:cNvSpPr/>
          <p:nvPr/>
        </p:nvSpPr>
        <p:spPr>
          <a:xfrm>
            <a:off x="228599" y="159563"/>
            <a:ext cx="1142999" cy="750505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B41C04-2EA3-8643-99CA-8A7BAA3E15EF}"/>
              </a:ext>
            </a:extLst>
          </p:cNvPr>
          <p:cNvSpPr txBox="1"/>
          <p:nvPr/>
        </p:nvSpPr>
        <p:spPr>
          <a:xfrm>
            <a:off x="298886" y="20504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"/>
              <a:t>Logótipo</a:t>
            </a:r>
          </a:p>
        </p:txBody>
      </p:sp>
      <p:sp>
        <p:nvSpPr>
          <p:cNvPr id="23" name="Frame 22">
            <a:extLst>
              <a:ext uri="{FF2B5EF4-FFF2-40B4-BE49-F238E27FC236}">
                <a16:creationId xmlns:a16="http://schemas.microsoft.com/office/drawing/2014/main" id="{0BB409E7-D73C-8047-8778-5F2E58A47ACD}"/>
              </a:ext>
            </a:extLst>
          </p:cNvPr>
          <p:cNvSpPr/>
          <p:nvPr/>
        </p:nvSpPr>
        <p:spPr>
          <a:xfrm>
            <a:off x="8107016" y="131808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FD096C-B794-2649-A0CC-6A6ED0F8F4AA}"/>
              </a:ext>
            </a:extLst>
          </p:cNvPr>
          <p:cNvSpPr txBox="1"/>
          <p:nvPr/>
        </p:nvSpPr>
        <p:spPr>
          <a:xfrm>
            <a:off x="8036729" y="177283"/>
            <a:ext cx="1081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pt" dirty="0"/>
              <a:t>Logótipo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1951</TotalTime>
  <Words>56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Rounded MT Bold</vt:lpstr>
      <vt:lpstr>Calibri</vt:lpstr>
      <vt:lpstr>Cambria</vt:lpstr>
      <vt:lpstr>Garamond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natacha milhano</cp:lastModifiedBy>
  <cp:revision>50</cp:revision>
  <cp:lastPrinted>2014-09-17T07:20:56Z</cp:lastPrinted>
  <dcterms:created xsi:type="dcterms:W3CDTF">2012-02-13T07:10:42Z</dcterms:created>
  <dcterms:modified xsi:type="dcterms:W3CDTF">2022-09-22T22:30:08Z</dcterms:modified>
</cp:coreProperties>
</file>