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85" d="100"/>
          <a:sy n="85" d="100"/>
        </p:scale>
        <p:origin x="13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44CD7F8-0159-4D59-9FF8-5FD87DDF5A33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C87C9A9-4FD9-40A3-AB3F-7E708C87BD41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264AF5A5-2F6F-4723-B9CB-4B3A8BED828D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C0C7EEA-BA01-43E9-A785-68EBDC9C85F3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27FD7D9-9556-42D7-863E-86BA414156CF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C8927DD-9260-4A6C-B87C-4F4292957481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655A21D-D7FA-4A39-96B3-3D501B777E19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DE4A662-0B9D-43AB-915C-C7220A2E7B10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7D87E7A-F999-4CC0-A152-9D43A1672B1B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9334917-41A5-4F5E-914F-5070D4A84235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p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A9A6264-F9E2-40A1-A595-8D27502E8178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pt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pt"/>
              <a:t>Click to edit Master text styles</a:t>
            </a:r>
          </a:p>
          <a:p>
            <a:pPr lvl="1" rtl="0"/>
            <a:r>
              <a:rPr lang="pt"/>
              <a:t>Second level</a:t>
            </a:r>
          </a:p>
          <a:p>
            <a:pPr lvl="2" rtl="0"/>
            <a:r>
              <a:rPr lang="pt"/>
              <a:t>Third level</a:t>
            </a:r>
          </a:p>
          <a:p>
            <a:pPr lvl="3" rtl="0"/>
            <a:r>
              <a:rPr lang="pt"/>
              <a:t>Fourth level</a:t>
            </a:r>
          </a:p>
          <a:p>
            <a:pPr lvl="4" rtl="0"/>
            <a:r>
              <a:rPr lang="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A4EAFCF-C579-4DFE-83EF-9B394A0060BE}" type="datetimeFigureOut">
              <a:rPr lang="en-US"/>
              <a:pPr rtl="0"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algn="ctr" rtl="0"/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tlCol="0"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pt" sz="3600">
                <a:solidFill>
                  <a:srgbClr val="009AC9"/>
                </a:solidFill>
                <a:latin typeface="Arial Rounded MT Bold"/>
                <a:cs typeface="Arial Rounded MT Bold"/>
              </a:rPr>
              <a:t>Certificado de Conclusão com Aproveitamento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62794" y="5936456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pt" sz="1400">
                <a:solidFill>
                  <a:srgbClr val="333333"/>
                </a:solidFill>
                <a:latin typeface="Arial"/>
                <a:cs typeface="Arial"/>
              </a:rPr>
              <a:t>Nome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28600" y="3190875"/>
            <a:ext cx="83137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20000"/>
              </a:spcBef>
            </a:pPr>
            <a:r>
              <a:rPr lang="pt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pt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c</a:t>
            </a:r>
            <a:r>
              <a:rPr lang="pt" sz="1600" dirty="0">
                <a:latin typeface="Arial"/>
                <a:cs typeface="Arial"/>
              </a:rPr>
              <a:t>oncluiu com aproveitamento o 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en" sz="1600" b="1" i="1" dirty="0">
                <a:solidFill>
                  <a:srgbClr val="009AC9"/>
                </a:solidFill>
                <a:latin typeface="Arial"/>
                <a:cs typeface="Arial"/>
              </a:rPr>
              <a:t>Workshop</a:t>
            </a:r>
            <a:r>
              <a:rPr lang="en" sz="1600" b="1" dirty="0">
                <a:solidFill>
                  <a:srgbClr val="009AC9"/>
                </a:solidFill>
                <a:latin typeface="Arial"/>
                <a:cs typeface="Arial"/>
              </a:rPr>
              <a:t> de formação em testes de diagnóstico rápido de antigénio para o SARS-CoV-2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pt" sz="1600" dirty="0">
                <a:latin typeface="Arial"/>
                <a:cs typeface="Arial"/>
              </a:rPr>
              <a:t>__________________ 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pt" sz="1600" dirty="0">
                <a:latin typeface="Arial"/>
                <a:cs typeface="Arial"/>
              </a:rPr>
              <a:t>(</a:t>
            </a:r>
            <a:r>
              <a:rPr lang="pt" sz="1600" i="1" dirty="0">
                <a:latin typeface="Arial"/>
                <a:cs typeface="Arial"/>
              </a:rPr>
              <a:t>Utilizador Final ou Forma</a:t>
            </a:r>
            <a:r>
              <a:rPr lang="en" sz="1600" i="1" dirty="0">
                <a:latin typeface="Arial"/>
                <a:cs typeface="Arial"/>
              </a:rPr>
              <a:t>ção de Formadores</a:t>
            </a:r>
            <a:r>
              <a:rPr lang="en" sz="1600" dirty="0">
                <a:latin typeface="Arial"/>
                <a:cs typeface="Arial"/>
              </a:rPr>
              <a:t>)</a:t>
            </a:r>
          </a:p>
          <a:p>
            <a:pPr algn="ctr" rtl="0" eaLnBrk="1" hangingPunct="1">
              <a:spcBef>
                <a:spcPct val="20000"/>
              </a:spcBef>
            </a:pPr>
            <a:endParaRPr lang="en-US" sz="1600" dirty="0">
              <a:latin typeface="Arial"/>
              <a:cs typeface="Arial"/>
            </a:endParaRPr>
          </a:p>
          <a:p>
            <a:pPr algn="ctr" rtl="0" eaLnBrk="1" hangingPunct="1">
              <a:spcBef>
                <a:spcPct val="20000"/>
              </a:spcBef>
            </a:pPr>
            <a:r>
              <a:rPr lang="pt" sz="1600" dirty="0">
                <a:latin typeface="Arial"/>
                <a:cs typeface="Arial"/>
              </a:rPr>
              <a:t>_______________ (</a:t>
            </a:r>
            <a:r>
              <a:rPr lang="pt" sz="1600" i="1" dirty="0">
                <a:latin typeface="Arial"/>
                <a:cs typeface="Arial"/>
              </a:rPr>
              <a:t>Data</a:t>
            </a:r>
            <a:r>
              <a:rPr lang="pt" sz="1600" dirty="0">
                <a:latin typeface="Arial"/>
                <a:cs typeface="Arial"/>
              </a:rPr>
              <a:t>)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pt" sz="1600" dirty="0">
                <a:latin typeface="Arial"/>
                <a:cs typeface="Arial"/>
              </a:rPr>
              <a:t>_________________________ (</a:t>
            </a:r>
            <a:r>
              <a:rPr lang="pt" sz="1600" i="1" dirty="0">
                <a:latin typeface="Arial"/>
                <a:cs typeface="Arial"/>
              </a:rPr>
              <a:t>Local</a:t>
            </a:r>
            <a:r>
              <a:rPr lang="pt" sz="1600" dirty="0">
                <a:latin typeface="Arial"/>
                <a:cs typeface="Arial"/>
              </a:rPr>
              <a:t>)</a:t>
            </a:r>
          </a:p>
          <a:p>
            <a:pPr rtl="0"/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rtl="0"/>
            <a:br>
              <a:rPr lang="en-US"/>
            </a:br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0" eaLnBrk="0" hangingPunct="0"/>
            <a:endParaRPr lang="en-U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rtl="0"/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0" eaLnBrk="0" hangingPunct="0"/>
            <a:endParaRPr lang="en-U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3048000" y="1992868"/>
            <a:ext cx="243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r>
              <a:rPr lang="pt">
                <a:latin typeface="Calibri" pitchFamily="34" charset="0"/>
              </a:rPr>
              <a:t>     Certifica-se que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 rtlCol="0"/>
          <a:lstStyle/>
          <a:p>
            <a:pPr algn="ctr" defTabSz="80962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" sz="5000" i="1">
                <a:latin typeface="Cambria" pitchFamily="18" charset="0"/>
              </a:rPr>
              <a:t>_____________________</a:t>
            </a:r>
            <a:endParaRPr lang="en-U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33662" y="5828159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pt" sz="1400">
                <a:solidFill>
                  <a:srgbClr val="333333"/>
                </a:solidFill>
                <a:latin typeface="Arial"/>
                <a:cs typeface="Arial"/>
              </a:rPr>
              <a:t>Nome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599" y="159563"/>
            <a:ext cx="1142999" cy="750505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t"/>
              <a:t>Logótipo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036729" y="177283"/>
            <a:ext cx="108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" dirty="0"/>
              <a:t>Logótipo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56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natacha milhano</cp:lastModifiedBy>
  <cp:revision>50</cp:revision>
  <cp:lastPrinted>2014-09-17T07:20:56Z</cp:lastPrinted>
  <dcterms:created xsi:type="dcterms:W3CDTF">2012-02-13T07:10:42Z</dcterms:created>
  <dcterms:modified xsi:type="dcterms:W3CDTF">2022-09-22T22:30:08Z</dcterms:modified>
</cp:coreProperties>
</file>