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1" r:id="rId2"/>
  </p:sldMasterIdLst>
  <p:notesMasterIdLst>
    <p:notesMasterId r:id="rId20"/>
  </p:notesMasterIdLst>
  <p:handoutMasterIdLst>
    <p:handoutMasterId r:id="rId21"/>
  </p:handoutMasterIdLst>
  <p:sldIdLst>
    <p:sldId id="341" r:id="rId3"/>
    <p:sldId id="350" r:id="rId4"/>
    <p:sldId id="436" r:id="rId5"/>
    <p:sldId id="352" r:id="rId6"/>
    <p:sldId id="355" r:id="rId7"/>
    <p:sldId id="437" r:id="rId8"/>
    <p:sldId id="438" r:id="rId9"/>
    <p:sldId id="444" r:id="rId10"/>
    <p:sldId id="443" r:id="rId11"/>
    <p:sldId id="442" r:id="rId12"/>
    <p:sldId id="441" r:id="rId13"/>
    <p:sldId id="440" r:id="rId14"/>
    <p:sldId id="447" r:id="rId15"/>
    <p:sldId id="446" r:id="rId16"/>
    <p:sldId id="445" r:id="rId17"/>
    <p:sldId id="448" r:id="rId18"/>
    <p:sldId id="439" r:id="rId19"/>
  </p:sldIdLst>
  <p:sldSz cx="10693400" cy="7561263"/>
  <p:notesSz cx="6662738" cy="9832975"/>
  <p:defaultTex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89DD"/>
    <a:srgbClr val="2C17A9"/>
    <a:srgbClr val="66FF33"/>
    <a:srgbClr val="96CCEE"/>
    <a:srgbClr val="72BBE8"/>
    <a:srgbClr val="1E7FB8"/>
    <a:srgbClr val="C4DAF4"/>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077" autoAdjust="0"/>
    <p:restoredTop sz="91629" autoAdjust="0"/>
  </p:normalViewPr>
  <p:slideViewPr>
    <p:cSldViewPr snapToGrid="0">
      <p:cViewPr varScale="1">
        <p:scale>
          <a:sx n="80" d="100"/>
          <a:sy n="80" d="100"/>
        </p:scale>
        <p:origin x="66" y="246"/>
      </p:cViewPr>
      <p:guideLst>
        <p:guide orient="horz" pos="2381"/>
        <p:guide pos="3368"/>
      </p:guideLst>
    </p:cSldViewPr>
  </p:slideViewPr>
  <p:notesTextViewPr>
    <p:cViewPr>
      <p:scale>
        <a:sx n="1" d="1"/>
        <a:sy n="1" d="1"/>
      </p:scale>
      <p:origin x="0" y="0"/>
    </p:cViewPr>
  </p:notesTextViewPr>
  <p:sorterViewPr>
    <p:cViewPr>
      <p:scale>
        <a:sx n="20" d="100"/>
        <a:sy n="2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t>World Health Organization</a:t>
            </a:r>
          </a:p>
        </p:txBody>
      </p:sp>
      <p:sp>
        <p:nvSpPr>
          <p:cNvPr id="29699" name="Rectangle 3"/>
          <p:cNvSpPr>
            <a:spLocks noGrp="1" noChangeArrowheads="1"/>
          </p:cNvSpPr>
          <p:nvPr>
            <p:ph type="dt" sz="quarter" idx="1"/>
          </p:nvPr>
        </p:nvSpPr>
        <p:spPr bwMode="auto">
          <a:xfrm>
            <a:off x="3773488" y="0"/>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A3D02D4D-C13C-4B4B-B5C7-0ECCFE4C82AB}" type="datetime3">
              <a:rPr lang="en-GB"/>
              <a:pPr/>
              <a:t>22 May, 2018</a:t>
            </a:fld>
            <a:endParaRPr lang="en-GB"/>
          </a:p>
        </p:txBody>
      </p:sp>
      <p:sp>
        <p:nvSpPr>
          <p:cNvPr id="29700" name="Rectangle 4"/>
          <p:cNvSpPr>
            <a:spLocks noGrp="1" noChangeArrowheads="1"/>
          </p:cNvSpPr>
          <p:nvPr>
            <p:ph type="ftr" sz="quarter" idx="2"/>
          </p:nvPr>
        </p:nvSpPr>
        <p:spPr bwMode="auto">
          <a:xfrm>
            <a:off x="0" y="9339263"/>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29701" name="Rectangle 5"/>
          <p:cNvSpPr>
            <a:spLocks noGrp="1" noChangeArrowheads="1"/>
          </p:cNvSpPr>
          <p:nvPr>
            <p:ph type="sldNum" sz="quarter" idx="3"/>
          </p:nvPr>
        </p:nvSpPr>
        <p:spPr bwMode="auto">
          <a:xfrm>
            <a:off x="3773488" y="9339263"/>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0F073B4A-5894-4420-9BAF-46D84361DF27}" type="slidenum">
              <a:rPr lang="en-GB"/>
              <a:pPr/>
              <a:t>‹#›</a:t>
            </a:fld>
            <a:endParaRPr lang="en-GB"/>
          </a:p>
        </p:txBody>
      </p:sp>
    </p:spTree>
    <p:extLst>
      <p:ext uri="{BB962C8B-B14F-4D97-AF65-F5344CB8AC3E}">
        <p14:creationId xmlns:p14="http://schemas.microsoft.com/office/powerpoint/2010/main" val="4203033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t>World Health Organization</a:t>
            </a:r>
          </a:p>
        </p:txBody>
      </p:sp>
      <p:sp>
        <p:nvSpPr>
          <p:cNvPr id="31747" name="Rectangle 3"/>
          <p:cNvSpPr>
            <a:spLocks noGrp="1" noChangeArrowheads="1"/>
          </p:cNvSpPr>
          <p:nvPr>
            <p:ph type="dt" idx="1"/>
          </p:nvPr>
        </p:nvSpPr>
        <p:spPr bwMode="auto">
          <a:xfrm>
            <a:off x="3773488" y="0"/>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C38983FE-AA42-42BC-8300-887CB1302006}" type="datetime3">
              <a:rPr lang="en-GB"/>
              <a:pPr/>
              <a:t>22 May, 2018</a:t>
            </a:fld>
            <a:endParaRPr lang="en-GB"/>
          </a:p>
        </p:txBody>
      </p:sp>
      <p:sp>
        <p:nvSpPr>
          <p:cNvPr id="31748" name="Rectangle 4"/>
          <p:cNvSpPr>
            <a:spLocks noGrp="1" noRot="1" noChangeAspect="1" noChangeArrowheads="1" noTextEdit="1"/>
          </p:cNvSpPr>
          <p:nvPr>
            <p:ph type="sldImg" idx="2"/>
          </p:nvPr>
        </p:nvSpPr>
        <p:spPr bwMode="auto">
          <a:xfrm>
            <a:off x="725488" y="738188"/>
            <a:ext cx="5211762" cy="36861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666750" y="4670425"/>
            <a:ext cx="5329238" cy="442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750" name="Rectangle 6"/>
          <p:cNvSpPr>
            <a:spLocks noGrp="1" noChangeArrowheads="1"/>
          </p:cNvSpPr>
          <p:nvPr>
            <p:ph type="ftr" sz="quarter" idx="4"/>
          </p:nvPr>
        </p:nvSpPr>
        <p:spPr bwMode="auto">
          <a:xfrm>
            <a:off x="0" y="9339263"/>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31751" name="Rectangle 7"/>
          <p:cNvSpPr>
            <a:spLocks noGrp="1" noChangeArrowheads="1"/>
          </p:cNvSpPr>
          <p:nvPr>
            <p:ph type="sldNum" sz="quarter" idx="5"/>
          </p:nvPr>
        </p:nvSpPr>
        <p:spPr bwMode="auto">
          <a:xfrm>
            <a:off x="3773488" y="9339263"/>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A39B3735-D597-4C54-822D-6526A42285A5}" type="slidenum">
              <a:rPr lang="en-GB"/>
              <a:pPr/>
              <a:t>‹#›</a:t>
            </a:fld>
            <a:endParaRPr lang="en-GB"/>
          </a:p>
        </p:txBody>
      </p:sp>
    </p:spTree>
    <p:extLst>
      <p:ext uri="{BB962C8B-B14F-4D97-AF65-F5344CB8AC3E}">
        <p14:creationId xmlns:p14="http://schemas.microsoft.com/office/powerpoint/2010/main" val="802336896"/>
      </p:ext>
    </p:extLst>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200" kern="1200">
        <a:solidFill>
          <a:schemeClr val="tx1"/>
        </a:solidFill>
        <a:latin typeface="Arial" charset="0"/>
        <a:ea typeface="+mn-ea"/>
        <a:cs typeface="Arial" charset="0"/>
      </a:defRPr>
    </a:lvl1pPr>
    <a:lvl2pPr marL="457200" algn="r" rtl="1" fontAlgn="base">
      <a:spcBef>
        <a:spcPct val="30000"/>
      </a:spcBef>
      <a:spcAft>
        <a:spcPct val="0"/>
      </a:spcAft>
      <a:defRPr sz="1200" kern="1200">
        <a:solidFill>
          <a:schemeClr val="tx1"/>
        </a:solidFill>
        <a:latin typeface="Arial" charset="0"/>
        <a:ea typeface="+mn-ea"/>
        <a:cs typeface="Arial" charset="0"/>
      </a:defRPr>
    </a:lvl2pPr>
    <a:lvl3pPr marL="914400" algn="r" rtl="1" fontAlgn="base">
      <a:spcBef>
        <a:spcPct val="30000"/>
      </a:spcBef>
      <a:spcAft>
        <a:spcPct val="0"/>
      </a:spcAft>
      <a:defRPr sz="1200" kern="1200">
        <a:solidFill>
          <a:schemeClr val="tx1"/>
        </a:solidFill>
        <a:latin typeface="Arial" charset="0"/>
        <a:ea typeface="+mn-ea"/>
        <a:cs typeface="Arial" charset="0"/>
      </a:defRPr>
    </a:lvl3pPr>
    <a:lvl4pPr marL="1371600" algn="r" rtl="1" fontAlgn="base">
      <a:spcBef>
        <a:spcPct val="30000"/>
      </a:spcBef>
      <a:spcAft>
        <a:spcPct val="0"/>
      </a:spcAft>
      <a:defRPr sz="1200" kern="1200">
        <a:solidFill>
          <a:schemeClr val="tx1"/>
        </a:solidFill>
        <a:latin typeface="Arial" charset="0"/>
        <a:ea typeface="+mn-ea"/>
        <a:cs typeface="Arial" charset="0"/>
      </a:defRPr>
    </a:lvl4pPr>
    <a:lvl5pPr marL="1828800" algn="r" rtl="1"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25FB9A-699D-491B-8C20-FCEEE37D3F29}" type="slidenum">
              <a:rPr lang="en-GB" smtClean="0"/>
              <a:t>1</a:t>
            </a:fld>
            <a:endParaRPr lang="en-GB"/>
          </a:p>
        </p:txBody>
      </p:sp>
    </p:spTree>
    <p:extLst>
      <p:ext uri="{BB962C8B-B14F-4D97-AF65-F5344CB8AC3E}">
        <p14:creationId xmlns:p14="http://schemas.microsoft.com/office/powerpoint/2010/main" val="2302679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27100">
              <a:defRPr sz="2400">
                <a:solidFill>
                  <a:schemeClr val="tx1"/>
                </a:solidFill>
                <a:latin typeface="Arial Black" pitchFamily="34" charset="0"/>
                <a:cs typeface="Arial" charset="0"/>
              </a:defRPr>
            </a:lvl1pPr>
            <a:lvl2pPr marL="742950" indent="-285750" defTabSz="927100">
              <a:defRPr sz="2400">
                <a:solidFill>
                  <a:schemeClr val="tx1"/>
                </a:solidFill>
                <a:latin typeface="Arial Black" pitchFamily="34" charset="0"/>
                <a:cs typeface="Arial" charset="0"/>
              </a:defRPr>
            </a:lvl2pPr>
            <a:lvl3pPr marL="1143000" indent="-228600" defTabSz="927100">
              <a:defRPr sz="2400">
                <a:solidFill>
                  <a:schemeClr val="tx1"/>
                </a:solidFill>
                <a:latin typeface="Arial Black" pitchFamily="34" charset="0"/>
                <a:cs typeface="Arial" charset="0"/>
              </a:defRPr>
            </a:lvl3pPr>
            <a:lvl4pPr marL="1600200" indent="-228600" defTabSz="927100">
              <a:defRPr sz="2400">
                <a:solidFill>
                  <a:schemeClr val="tx1"/>
                </a:solidFill>
                <a:latin typeface="Arial Black" pitchFamily="34" charset="0"/>
                <a:cs typeface="Arial" charset="0"/>
              </a:defRPr>
            </a:lvl4pPr>
            <a:lvl5pPr marL="2057400" indent="-228600" defTabSz="927100">
              <a:defRPr sz="2400">
                <a:solidFill>
                  <a:schemeClr val="tx1"/>
                </a:solidFill>
                <a:latin typeface="Arial Black" pitchFamily="34" charset="0"/>
                <a:cs typeface="Arial" charset="0"/>
              </a:defRPr>
            </a:lvl5pPr>
            <a:lvl6pPr marL="2514600" indent="-228600" defTabSz="927100" eaLnBrk="0" fontAlgn="base" hangingPunct="0">
              <a:spcBef>
                <a:spcPct val="0"/>
              </a:spcBef>
              <a:spcAft>
                <a:spcPct val="0"/>
              </a:spcAft>
              <a:defRPr sz="2400">
                <a:solidFill>
                  <a:schemeClr val="tx1"/>
                </a:solidFill>
                <a:latin typeface="Arial Black" pitchFamily="34" charset="0"/>
                <a:cs typeface="Arial" charset="0"/>
              </a:defRPr>
            </a:lvl6pPr>
            <a:lvl7pPr marL="2971800" indent="-228600" defTabSz="927100" eaLnBrk="0" fontAlgn="base" hangingPunct="0">
              <a:spcBef>
                <a:spcPct val="0"/>
              </a:spcBef>
              <a:spcAft>
                <a:spcPct val="0"/>
              </a:spcAft>
              <a:defRPr sz="2400">
                <a:solidFill>
                  <a:schemeClr val="tx1"/>
                </a:solidFill>
                <a:latin typeface="Arial Black" pitchFamily="34" charset="0"/>
                <a:cs typeface="Arial" charset="0"/>
              </a:defRPr>
            </a:lvl7pPr>
            <a:lvl8pPr marL="3429000" indent="-228600" defTabSz="927100" eaLnBrk="0" fontAlgn="base" hangingPunct="0">
              <a:spcBef>
                <a:spcPct val="0"/>
              </a:spcBef>
              <a:spcAft>
                <a:spcPct val="0"/>
              </a:spcAft>
              <a:defRPr sz="2400">
                <a:solidFill>
                  <a:schemeClr val="tx1"/>
                </a:solidFill>
                <a:latin typeface="Arial Black" pitchFamily="34" charset="0"/>
                <a:cs typeface="Arial" charset="0"/>
              </a:defRPr>
            </a:lvl8pPr>
            <a:lvl9pPr marL="3886200" indent="-228600" defTabSz="927100" eaLnBrk="0" fontAlgn="base" hangingPunct="0">
              <a:spcBef>
                <a:spcPct val="0"/>
              </a:spcBef>
              <a:spcAft>
                <a:spcPct val="0"/>
              </a:spcAft>
              <a:defRPr sz="2400">
                <a:solidFill>
                  <a:schemeClr val="tx1"/>
                </a:solidFill>
                <a:latin typeface="Arial Black" pitchFamily="34" charset="0"/>
                <a:cs typeface="Arial" charset="0"/>
              </a:defRPr>
            </a:lvl9pPr>
          </a:lstStyle>
          <a:p>
            <a:fld id="{780FA9E5-7866-479D-B17E-629985707D8F}" type="slidenum">
              <a:rPr lang="en-GB" sz="1200" smtClean="0">
                <a:latin typeface="Times New Roman" pitchFamily="18" charset="0"/>
              </a:rPr>
              <a:pPr/>
              <a:t>2</a:t>
            </a:fld>
            <a:endParaRPr lang="en-GB" sz="1200" dirty="0">
              <a:latin typeface="Times New Roman" pitchFamily="18" charset="0"/>
            </a:endParaRPr>
          </a:p>
        </p:txBody>
      </p:sp>
      <p:sp>
        <p:nvSpPr>
          <p:cNvPr id="67587" name="Rectangle 2"/>
          <p:cNvSpPr>
            <a:spLocks noGrp="1" noRot="1" noChangeAspect="1" noChangeArrowheads="1" noTextEdit="1"/>
          </p:cNvSpPr>
          <p:nvPr>
            <p:ph type="sldImg"/>
          </p:nvPr>
        </p:nvSpPr>
        <p:spPr>
          <a:xfrm>
            <a:off x="763588" y="762000"/>
            <a:ext cx="5273675" cy="3729038"/>
          </a:xfrm>
          <a:ln/>
        </p:spPr>
      </p:sp>
      <p:sp>
        <p:nvSpPr>
          <p:cNvPr id="67588" name="Rectangle 3"/>
          <p:cNvSpPr>
            <a:spLocks noGrp="1" noChangeArrowheads="1"/>
          </p:cNvSpPr>
          <p:nvPr>
            <p:ph type="body" idx="1"/>
          </p:nvPr>
        </p:nvSpPr>
        <p:spPr>
          <a:xfrm>
            <a:off x="906463" y="4759325"/>
            <a:ext cx="4992687" cy="4473575"/>
          </a:xfrm>
          <a:noFill/>
        </p:spPr>
        <p:txBody>
          <a:bodyPr/>
          <a:lstStyle/>
          <a:p>
            <a:endParaRPr lang="fr-FR" dirty="0">
              <a:ea typeface="SimSun" pitchFamily="2" charset="-122"/>
            </a:endParaRPr>
          </a:p>
        </p:txBody>
      </p:sp>
      <p:sp>
        <p:nvSpPr>
          <p:cNvPr id="2" name="Header Placeholder 1"/>
          <p:cNvSpPr>
            <a:spLocks noGrp="1"/>
          </p:cNvSpPr>
          <p:nvPr>
            <p:ph type="hdr" sz="quarter"/>
          </p:nvPr>
        </p:nvSpPr>
        <p:spPr/>
        <p:txBody>
          <a:bodyPr/>
          <a:lstStyle/>
          <a:p>
            <a:pPr>
              <a:defRPr/>
            </a:pPr>
            <a:r>
              <a:rPr lang="en-GB" dirty="0"/>
              <a:t>2012 EID for SEARO</a:t>
            </a:r>
          </a:p>
        </p:txBody>
      </p:sp>
    </p:spTree>
    <p:extLst>
      <p:ext uri="{BB962C8B-B14F-4D97-AF65-F5344CB8AC3E}">
        <p14:creationId xmlns:p14="http://schemas.microsoft.com/office/powerpoint/2010/main" val="2847645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27100">
              <a:defRPr sz="2400">
                <a:solidFill>
                  <a:schemeClr val="tx1"/>
                </a:solidFill>
                <a:latin typeface="Arial Black" pitchFamily="34" charset="0"/>
                <a:cs typeface="Arial" charset="0"/>
              </a:defRPr>
            </a:lvl1pPr>
            <a:lvl2pPr marL="742950" indent="-285750" defTabSz="927100">
              <a:defRPr sz="2400">
                <a:solidFill>
                  <a:schemeClr val="tx1"/>
                </a:solidFill>
                <a:latin typeface="Arial Black" pitchFamily="34" charset="0"/>
                <a:cs typeface="Arial" charset="0"/>
              </a:defRPr>
            </a:lvl2pPr>
            <a:lvl3pPr marL="1143000" indent="-228600" defTabSz="927100">
              <a:defRPr sz="2400">
                <a:solidFill>
                  <a:schemeClr val="tx1"/>
                </a:solidFill>
                <a:latin typeface="Arial Black" pitchFamily="34" charset="0"/>
                <a:cs typeface="Arial" charset="0"/>
              </a:defRPr>
            </a:lvl3pPr>
            <a:lvl4pPr marL="1600200" indent="-228600" defTabSz="927100">
              <a:defRPr sz="2400">
                <a:solidFill>
                  <a:schemeClr val="tx1"/>
                </a:solidFill>
                <a:latin typeface="Arial Black" pitchFamily="34" charset="0"/>
                <a:cs typeface="Arial" charset="0"/>
              </a:defRPr>
            </a:lvl4pPr>
            <a:lvl5pPr marL="2057400" indent="-228600" defTabSz="927100">
              <a:defRPr sz="2400">
                <a:solidFill>
                  <a:schemeClr val="tx1"/>
                </a:solidFill>
                <a:latin typeface="Arial Black" pitchFamily="34" charset="0"/>
                <a:cs typeface="Arial" charset="0"/>
              </a:defRPr>
            </a:lvl5pPr>
            <a:lvl6pPr marL="2514600" indent="-228600" defTabSz="927100" eaLnBrk="0" fontAlgn="base" hangingPunct="0">
              <a:spcBef>
                <a:spcPct val="0"/>
              </a:spcBef>
              <a:spcAft>
                <a:spcPct val="0"/>
              </a:spcAft>
              <a:defRPr sz="2400">
                <a:solidFill>
                  <a:schemeClr val="tx1"/>
                </a:solidFill>
                <a:latin typeface="Arial Black" pitchFamily="34" charset="0"/>
                <a:cs typeface="Arial" charset="0"/>
              </a:defRPr>
            </a:lvl6pPr>
            <a:lvl7pPr marL="2971800" indent="-228600" defTabSz="927100" eaLnBrk="0" fontAlgn="base" hangingPunct="0">
              <a:spcBef>
                <a:spcPct val="0"/>
              </a:spcBef>
              <a:spcAft>
                <a:spcPct val="0"/>
              </a:spcAft>
              <a:defRPr sz="2400">
                <a:solidFill>
                  <a:schemeClr val="tx1"/>
                </a:solidFill>
                <a:latin typeface="Arial Black" pitchFamily="34" charset="0"/>
                <a:cs typeface="Arial" charset="0"/>
              </a:defRPr>
            </a:lvl7pPr>
            <a:lvl8pPr marL="3429000" indent="-228600" defTabSz="927100" eaLnBrk="0" fontAlgn="base" hangingPunct="0">
              <a:spcBef>
                <a:spcPct val="0"/>
              </a:spcBef>
              <a:spcAft>
                <a:spcPct val="0"/>
              </a:spcAft>
              <a:defRPr sz="2400">
                <a:solidFill>
                  <a:schemeClr val="tx1"/>
                </a:solidFill>
                <a:latin typeface="Arial Black" pitchFamily="34" charset="0"/>
                <a:cs typeface="Arial" charset="0"/>
              </a:defRPr>
            </a:lvl8pPr>
            <a:lvl9pPr marL="3886200" indent="-228600" defTabSz="927100" eaLnBrk="0" fontAlgn="base" hangingPunct="0">
              <a:spcBef>
                <a:spcPct val="0"/>
              </a:spcBef>
              <a:spcAft>
                <a:spcPct val="0"/>
              </a:spcAft>
              <a:defRPr sz="2400">
                <a:solidFill>
                  <a:schemeClr val="tx1"/>
                </a:solidFill>
                <a:latin typeface="Arial Black" pitchFamily="34" charset="0"/>
                <a:cs typeface="Arial" charset="0"/>
              </a:defRPr>
            </a:lvl9pPr>
          </a:lstStyle>
          <a:p>
            <a:fld id="{780FA9E5-7866-479D-B17E-629985707D8F}" type="slidenum">
              <a:rPr lang="en-GB" sz="1200" smtClean="0">
                <a:latin typeface="Times New Roman" pitchFamily="18" charset="0"/>
              </a:rPr>
              <a:pPr/>
              <a:t>4</a:t>
            </a:fld>
            <a:endParaRPr lang="en-GB" sz="1200" dirty="0">
              <a:latin typeface="Times New Roman" pitchFamily="18" charset="0"/>
            </a:endParaRPr>
          </a:p>
        </p:txBody>
      </p:sp>
      <p:sp>
        <p:nvSpPr>
          <p:cNvPr id="67587" name="Rectangle 2"/>
          <p:cNvSpPr>
            <a:spLocks noGrp="1" noRot="1" noChangeAspect="1" noChangeArrowheads="1" noTextEdit="1"/>
          </p:cNvSpPr>
          <p:nvPr>
            <p:ph type="sldImg"/>
          </p:nvPr>
        </p:nvSpPr>
        <p:spPr>
          <a:xfrm>
            <a:off x="763588" y="762000"/>
            <a:ext cx="5273675" cy="3729038"/>
          </a:xfrm>
          <a:ln/>
        </p:spPr>
      </p:sp>
      <p:sp>
        <p:nvSpPr>
          <p:cNvPr id="67588" name="Rectangle 3"/>
          <p:cNvSpPr>
            <a:spLocks noGrp="1" noChangeArrowheads="1"/>
          </p:cNvSpPr>
          <p:nvPr>
            <p:ph type="body" idx="1"/>
          </p:nvPr>
        </p:nvSpPr>
        <p:spPr>
          <a:xfrm>
            <a:off x="906463" y="4759325"/>
            <a:ext cx="4992687" cy="4473575"/>
          </a:xfrm>
          <a:noFill/>
        </p:spPr>
        <p:txBody>
          <a:bodyPr/>
          <a:lstStyle/>
          <a:p>
            <a:endParaRPr lang="fr-FR" dirty="0">
              <a:ea typeface="SimSun" pitchFamily="2" charset="-122"/>
            </a:endParaRPr>
          </a:p>
        </p:txBody>
      </p:sp>
      <p:sp>
        <p:nvSpPr>
          <p:cNvPr id="2" name="Header Placeholder 1"/>
          <p:cNvSpPr>
            <a:spLocks noGrp="1"/>
          </p:cNvSpPr>
          <p:nvPr>
            <p:ph type="hdr" sz="quarter"/>
          </p:nvPr>
        </p:nvSpPr>
        <p:spPr/>
        <p:txBody>
          <a:bodyPr/>
          <a:lstStyle/>
          <a:p>
            <a:pPr>
              <a:defRPr/>
            </a:pPr>
            <a:r>
              <a:rPr lang="en-GB" dirty="0"/>
              <a:t>2012 EID for SEARO</a:t>
            </a:r>
          </a:p>
        </p:txBody>
      </p:sp>
    </p:spTree>
    <p:extLst>
      <p:ext uri="{BB962C8B-B14F-4D97-AF65-F5344CB8AC3E}">
        <p14:creationId xmlns:p14="http://schemas.microsoft.com/office/powerpoint/2010/main" val="3804330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defTabSz="904169">
              <a:defRPr sz="1700">
                <a:solidFill>
                  <a:schemeClr val="tx1"/>
                </a:solidFill>
                <a:latin typeface="Arial Black" pitchFamily="34" charset="0"/>
              </a:defRPr>
            </a:lvl1pPr>
            <a:lvl2pPr marL="511670" indent="-196796" defTabSz="904169">
              <a:defRPr sz="1700">
                <a:solidFill>
                  <a:schemeClr val="tx1"/>
                </a:solidFill>
                <a:latin typeface="Arial Black" pitchFamily="34" charset="0"/>
              </a:defRPr>
            </a:lvl2pPr>
            <a:lvl3pPr marL="787184" indent="-157437" defTabSz="904169">
              <a:defRPr sz="1700">
                <a:solidFill>
                  <a:schemeClr val="tx1"/>
                </a:solidFill>
                <a:latin typeface="Arial Black" pitchFamily="34" charset="0"/>
              </a:defRPr>
            </a:lvl3pPr>
            <a:lvl4pPr marL="1102058" indent="-157437" defTabSz="904169">
              <a:defRPr sz="1700">
                <a:solidFill>
                  <a:schemeClr val="tx1"/>
                </a:solidFill>
                <a:latin typeface="Arial Black" pitchFamily="34" charset="0"/>
              </a:defRPr>
            </a:lvl4pPr>
            <a:lvl5pPr marL="1416931" indent="-157437" defTabSz="904169">
              <a:defRPr sz="1700">
                <a:solidFill>
                  <a:schemeClr val="tx1"/>
                </a:solidFill>
                <a:latin typeface="Arial Black" pitchFamily="34" charset="0"/>
              </a:defRPr>
            </a:lvl5pPr>
            <a:lvl6pPr marL="1731805" indent="-157437" defTabSz="904169" eaLnBrk="0" fontAlgn="base" hangingPunct="0">
              <a:spcBef>
                <a:spcPct val="0"/>
              </a:spcBef>
              <a:spcAft>
                <a:spcPct val="0"/>
              </a:spcAft>
              <a:defRPr sz="1700">
                <a:solidFill>
                  <a:schemeClr val="tx1"/>
                </a:solidFill>
                <a:latin typeface="Arial Black" pitchFamily="34" charset="0"/>
              </a:defRPr>
            </a:lvl6pPr>
            <a:lvl7pPr marL="2046679" indent="-157437" defTabSz="904169" eaLnBrk="0" fontAlgn="base" hangingPunct="0">
              <a:spcBef>
                <a:spcPct val="0"/>
              </a:spcBef>
              <a:spcAft>
                <a:spcPct val="0"/>
              </a:spcAft>
              <a:defRPr sz="1700">
                <a:solidFill>
                  <a:schemeClr val="tx1"/>
                </a:solidFill>
                <a:latin typeface="Arial Black" pitchFamily="34" charset="0"/>
              </a:defRPr>
            </a:lvl7pPr>
            <a:lvl8pPr marL="2361552" indent="-157437" defTabSz="904169" eaLnBrk="0" fontAlgn="base" hangingPunct="0">
              <a:spcBef>
                <a:spcPct val="0"/>
              </a:spcBef>
              <a:spcAft>
                <a:spcPct val="0"/>
              </a:spcAft>
              <a:defRPr sz="1700">
                <a:solidFill>
                  <a:schemeClr val="tx1"/>
                </a:solidFill>
                <a:latin typeface="Arial Black" pitchFamily="34" charset="0"/>
              </a:defRPr>
            </a:lvl8pPr>
            <a:lvl9pPr marL="2676426" indent="-157437" defTabSz="904169" eaLnBrk="0" fontAlgn="base" hangingPunct="0">
              <a:spcBef>
                <a:spcPct val="0"/>
              </a:spcBef>
              <a:spcAft>
                <a:spcPct val="0"/>
              </a:spcAft>
              <a:defRPr sz="1700">
                <a:solidFill>
                  <a:schemeClr val="tx1"/>
                </a:solidFill>
                <a:latin typeface="Arial Black" pitchFamily="34" charset="0"/>
              </a:defRPr>
            </a:lvl9pPr>
          </a:lstStyle>
          <a:p>
            <a:fld id="{7B082E40-64C3-4DB9-9E47-9DE3EA94B6DE}" type="slidenum">
              <a:rPr lang="en-GB" sz="1100">
                <a:latin typeface="Times New Roman" pitchFamily="18" charset="0"/>
                <a:cs typeface="Arial" pitchFamily="34" charset="0"/>
              </a:rPr>
              <a:pPr/>
              <a:t>5</a:t>
            </a:fld>
            <a:endParaRPr lang="en-GB" sz="1100" dirty="0">
              <a:latin typeface="Times New Roman" pitchFamily="18" charset="0"/>
              <a:cs typeface="Arial" pitchFamily="34" charset="0"/>
            </a:endParaRPr>
          </a:p>
        </p:txBody>
      </p:sp>
      <p:sp>
        <p:nvSpPr>
          <p:cNvPr id="40963" name="Rectangle 2"/>
          <p:cNvSpPr>
            <a:spLocks noGrp="1" noRot="1" noChangeAspect="1" noChangeArrowheads="1" noTextEdit="1"/>
          </p:cNvSpPr>
          <p:nvPr>
            <p:ph type="sldImg"/>
          </p:nvPr>
        </p:nvSpPr>
        <p:spPr>
          <a:xfrm>
            <a:off x="769938" y="747713"/>
            <a:ext cx="5268912" cy="3725862"/>
          </a:xfrm>
          <a:ln/>
        </p:spPr>
      </p:sp>
      <p:sp>
        <p:nvSpPr>
          <p:cNvPr id="40964" name="Rectangle 3"/>
          <p:cNvSpPr>
            <a:spLocks noGrp="1" noChangeArrowheads="1"/>
          </p:cNvSpPr>
          <p:nvPr>
            <p:ph type="body" idx="1"/>
          </p:nvPr>
        </p:nvSpPr>
        <p:spPr>
          <a:xfrm>
            <a:off x="681323" y="4721515"/>
            <a:ext cx="5442968" cy="4470067"/>
          </a:xfrm>
          <a:noFill/>
        </p:spPr>
        <p:txBody>
          <a:bodyPr/>
          <a:lstStyle/>
          <a:p>
            <a:endParaRPr lang="en-US" dirty="0"/>
          </a:p>
        </p:txBody>
      </p:sp>
      <p:sp>
        <p:nvSpPr>
          <p:cNvPr id="2" name="Date Placeholder 1"/>
          <p:cNvSpPr>
            <a:spLocks noGrp="1"/>
          </p:cNvSpPr>
          <p:nvPr>
            <p:ph type="dt" idx="10"/>
          </p:nvPr>
        </p:nvSpPr>
        <p:spPr/>
        <p:txBody>
          <a:bodyPr/>
          <a:lstStyle/>
          <a:p>
            <a:pPr>
              <a:defRPr/>
            </a:pPr>
            <a:r>
              <a:rPr lang="en-US" dirty="0"/>
              <a:t>11 November 2013</a:t>
            </a:r>
            <a:endParaRPr lang="en-GB" dirty="0"/>
          </a:p>
        </p:txBody>
      </p:sp>
      <p:sp>
        <p:nvSpPr>
          <p:cNvPr id="3" name="Footer Placeholder 2"/>
          <p:cNvSpPr>
            <a:spLocks noGrp="1"/>
          </p:cNvSpPr>
          <p:nvPr>
            <p:ph type="ftr" sz="quarter" idx="11"/>
          </p:nvPr>
        </p:nvSpPr>
        <p:spPr/>
        <p:txBody>
          <a:bodyPr/>
          <a:lstStyle/>
          <a:p>
            <a:pPr>
              <a:defRPr/>
            </a:pPr>
            <a:r>
              <a:rPr lang="en-US" dirty="0"/>
              <a:t>EDPLN and GP working group</a:t>
            </a:r>
            <a:endParaRPr lang="en-GB" dirty="0"/>
          </a:p>
        </p:txBody>
      </p:sp>
      <p:sp>
        <p:nvSpPr>
          <p:cNvPr id="4" name="Header Placeholder 3"/>
          <p:cNvSpPr>
            <a:spLocks noGrp="1"/>
          </p:cNvSpPr>
          <p:nvPr>
            <p:ph type="hdr" sz="quarter" idx="12"/>
          </p:nvPr>
        </p:nvSpPr>
        <p:spPr/>
        <p:txBody>
          <a:bodyPr/>
          <a:lstStyle/>
          <a:p>
            <a:pPr>
              <a:defRPr/>
            </a:pPr>
            <a:endParaRPr lang="en-GB" dirty="0"/>
          </a:p>
        </p:txBody>
      </p:sp>
    </p:spTree>
    <p:extLst>
      <p:ext uri="{BB962C8B-B14F-4D97-AF65-F5344CB8AC3E}">
        <p14:creationId xmlns:p14="http://schemas.microsoft.com/office/powerpoint/2010/main" val="18381217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721123"/>
            <a:ext cx="10693400" cy="84014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6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55945" y="6806889"/>
            <a:ext cx="1893623" cy="670361"/>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802005" y="2348894"/>
            <a:ext cx="9089390" cy="1620771"/>
          </a:xfrm>
        </p:spPr>
        <p:txBody>
          <a:bodyPr/>
          <a:lstStyle/>
          <a:p>
            <a:r>
              <a:rPr lang="en-US"/>
              <a:t>Click to edit Master title style</a:t>
            </a:r>
            <a:endParaRPr lang="en-US" dirty="0"/>
          </a:p>
        </p:txBody>
      </p:sp>
      <p:sp>
        <p:nvSpPr>
          <p:cNvPr id="3" name="Subtitle 2"/>
          <p:cNvSpPr>
            <a:spLocks noGrp="1"/>
          </p:cNvSpPr>
          <p:nvPr>
            <p:ph type="subTitle" idx="1"/>
          </p:nvPr>
        </p:nvSpPr>
        <p:spPr>
          <a:xfrm>
            <a:off x="2584238" y="6810264"/>
            <a:ext cx="4990253" cy="336056"/>
          </a:xfrm>
        </p:spPr>
        <p:txBody>
          <a:bodyPr/>
          <a:lstStyle>
            <a:lvl1pPr marL="0" indent="0" algn="ctr">
              <a:buNone/>
              <a:defRPr sz="3700">
                <a:solidFill>
                  <a:schemeClr val="bg1"/>
                </a:solidFill>
                <a:latin typeface="Calibri"/>
                <a:cs typeface="Calibri"/>
                <a:sym typeface="Calibri"/>
              </a:defRPr>
            </a:lvl1pPr>
            <a:lvl2pPr marL="521436" indent="0" algn="ctr">
              <a:buNone/>
              <a:defRPr>
                <a:solidFill>
                  <a:schemeClr val="tx1">
                    <a:tint val="75000"/>
                  </a:schemeClr>
                </a:solidFill>
              </a:defRPr>
            </a:lvl2pPr>
            <a:lvl3pPr marL="1042872" indent="0" algn="ctr">
              <a:buNone/>
              <a:defRPr>
                <a:solidFill>
                  <a:schemeClr val="tx1">
                    <a:tint val="75000"/>
                  </a:schemeClr>
                </a:solidFill>
              </a:defRPr>
            </a:lvl3pPr>
            <a:lvl4pPr marL="1564308" indent="0" algn="ctr">
              <a:buNone/>
              <a:defRPr>
                <a:solidFill>
                  <a:schemeClr val="tx1">
                    <a:tint val="75000"/>
                  </a:schemeClr>
                </a:solidFill>
              </a:defRPr>
            </a:lvl4pPr>
            <a:lvl5pPr marL="2085744" indent="0" algn="ctr">
              <a:buNone/>
              <a:defRPr>
                <a:solidFill>
                  <a:schemeClr val="tx1">
                    <a:tint val="75000"/>
                  </a:schemeClr>
                </a:solidFill>
              </a:defRPr>
            </a:lvl5pPr>
            <a:lvl6pPr marL="2607179" indent="0" algn="ctr">
              <a:buNone/>
              <a:defRPr>
                <a:solidFill>
                  <a:schemeClr val="tx1">
                    <a:tint val="75000"/>
                  </a:schemeClr>
                </a:solidFill>
              </a:defRPr>
            </a:lvl6pPr>
            <a:lvl7pPr marL="3128616" indent="0" algn="ctr">
              <a:buNone/>
              <a:defRPr>
                <a:solidFill>
                  <a:schemeClr val="tx1">
                    <a:tint val="75000"/>
                  </a:schemeClr>
                </a:solidFill>
              </a:defRPr>
            </a:lvl7pPr>
            <a:lvl8pPr marL="3650052" indent="0" algn="ctr">
              <a:buNone/>
              <a:defRPr>
                <a:solidFill>
                  <a:schemeClr val="tx1">
                    <a:tint val="75000"/>
                  </a:schemeClr>
                </a:solidFill>
              </a:defRPr>
            </a:lvl8pPr>
            <a:lvl9pPr marL="4171487"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a:lvl1pPr>
          </a:lstStyle>
          <a:p>
            <a:fld id="{641DA84D-6B13-4DF3-B65B-F09B8BB8C7B4}" type="slidenum">
              <a:rPr lang="en-US"/>
              <a:pPr/>
              <a:t>‹#›</a:t>
            </a:fld>
            <a:endParaRPr lang="en-US"/>
          </a:p>
        </p:txBody>
      </p:sp>
    </p:spTree>
    <p:extLst>
      <p:ext uri="{BB962C8B-B14F-4D97-AF65-F5344CB8AC3E}">
        <p14:creationId xmlns:p14="http://schemas.microsoft.com/office/powerpoint/2010/main" val="611333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981" y="675613"/>
            <a:ext cx="6416040" cy="4536758"/>
          </a:xfrm>
        </p:spPr>
        <p:txBody>
          <a:bodyPr rtlCol="0">
            <a:normAutofit/>
          </a:bodyPr>
          <a:lstStyle>
            <a:lvl1pPr marL="0" indent="0">
              <a:buNone/>
              <a:defRPr sz="3700"/>
            </a:lvl1pPr>
            <a:lvl2pPr marL="521436" indent="0">
              <a:buNone/>
              <a:defRPr sz="3200"/>
            </a:lvl2pPr>
            <a:lvl3pPr marL="1042872" indent="0">
              <a:buNone/>
              <a:defRPr sz="2700"/>
            </a:lvl3pPr>
            <a:lvl4pPr marL="1564308" indent="0">
              <a:buNone/>
              <a:defRPr sz="2300"/>
            </a:lvl4pPr>
            <a:lvl5pPr marL="2085744" indent="0">
              <a:buNone/>
              <a:defRPr sz="2300"/>
            </a:lvl5pPr>
            <a:lvl6pPr marL="2607179" indent="0">
              <a:buNone/>
              <a:defRPr sz="2300"/>
            </a:lvl6pPr>
            <a:lvl7pPr marL="3128616" indent="0">
              <a:buNone/>
              <a:defRPr sz="2300"/>
            </a:lvl7pPr>
            <a:lvl8pPr marL="3650052" indent="0">
              <a:buNone/>
              <a:defRPr sz="2300"/>
            </a:lvl8pPr>
            <a:lvl9pPr marL="4171487" indent="0">
              <a:buNone/>
              <a:defRPr sz="2300"/>
            </a:lvl9pPr>
          </a:lstStyle>
          <a:p>
            <a:pPr lvl="0"/>
            <a:r>
              <a:rPr lang="en-US" noProof="0"/>
              <a:t>Click icon to add picture</a:t>
            </a:r>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436" indent="0">
              <a:buNone/>
              <a:defRPr sz="1400"/>
            </a:lvl2pPr>
            <a:lvl3pPr marL="1042872" indent="0">
              <a:buNone/>
              <a:defRPr sz="1100"/>
            </a:lvl3pPr>
            <a:lvl4pPr marL="1564308" indent="0">
              <a:buNone/>
              <a:defRPr sz="1000"/>
            </a:lvl4pPr>
            <a:lvl5pPr marL="2085744" indent="0">
              <a:buNone/>
              <a:defRPr sz="1000"/>
            </a:lvl5pPr>
            <a:lvl6pPr marL="2607179" indent="0">
              <a:buNone/>
              <a:defRPr sz="1000"/>
            </a:lvl6pPr>
            <a:lvl7pPr marL="3128616" indent="0">
              <a:buNone/>
              <a:defRPr sz="1000"/>
            </a:lvl7pPr>
            <a:lvl8pPr marL="3650052" indent="0">
              <a:buNone/>
              <a:defRPr sz="1000"/>
            </a:lvl8pPr>
            <a:lvl9pPr marL="4171487" indent="0">
              <a:buNone/>
              <a:defRPr sz="10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endParaRPr lang="en-US"/>
          </a:p>
        </p:txBody>
      </p:sp>
      <p:sp>
        <p:nvSpPr>
          <p:cNvPr id="6" name="Slide Number Placeholder 5"/>
          <p:cNvSpPr>
            <a:spLocks noGrp="1"/>
          </p:cNvSpPr>
          <p:nvPr>
            <p:ph type="sldNum" sz="quarter" idx="11"/>
          </p:nvPr>
        </p:nvSpPr>
        <p:spPr/>
        <p:txBody>
          <a:bodyPr/>
          <a:lstStyle>
            <a:lvl1pPr>
              <a:defRPr/>
            </a:lvl1pPr>
          </a:lstStyle>
          <a:p>
            <a:fld id="{74A7E39D-06B1-4D79-9212-016EF0155380}" type="slidenum">
              <a:rPr lang="en-US"/>
              <a:pPr/>
              <a:t>‹#›</a:t>
            </a:fld>
            <a:endParaRPr lang="en-US"/>
          </a:p>
        </p:txBody>
      </p:sp>
    </p:spTree>
    <p:extLst>
      <p:ext uri="{BB962C8B-B14F-4D97-AF65-F5344CB8AC3E}">
        <p14:creationId xmlns:p14="http://schemas.microsoft.com/office/powerpoint/2010/main" val="2197981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endParaRPr lang="en-US"/>
          </a:p>
        </p:txBody>
      </p:sp>
      <p:sp>
        <p:nvSpPr>
          <p:cNvPr id="5" name="Slide Number Placeholder 5"/>
          <p:cNvSpPr>
            <a:spLocks noGrp="1"/>
          </p:cNvSpPr>
          <p:nvPr>
            <p:ph type="sldNum" sz="quarter" idx="11"/>
          </p:nvPr>
        </p:nvSpPr>
        <p:spPr/>
        <p:txBody>
          <a:bodyPr/>
          <a:lstStyle>
            <a:lvl1pPr>
              <a:defRPr/>
            </a:lvl1pPr>
          </a:lstStyle>
          <a:p>
            <a:fld id="{E222C279-9B2E-4222-BA3D-98325B57B10E}" type="slidenum">
              <a:rPr lang="en-US"/>
              <a:pPr/>
              <a:t>‹#›</a:t>
            </a:fld>
            <a:endParaRPr lang="en-US"/>
          </a:p>
        </p:txBody>
      </p:sp>
    </p:spTree>
    <p:extLst>
      <p:ext uri="{BB962C8B-B14F-4D97-AF65-F5344CB8AC3E}">
        <p14:creationId xmlns:p14="http://schemas.microsoft.com/office/powerpoint/2010/main" val="3103274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436" indent="0">
              <a:buNone/>
              <a:defRPr sz="2300" b="1"/>
            </a:lvl2pPr>
            <a:lvl3pPr marL="1042872" indent="0">
              <a:buNone/>
              <a:defRPr sz="2100" b="1"/>
            </a:lvl3pPr>
            <a:lvl4pPr marL="1564308" indent="0">
              <a:buNone/>
              <a:defRPr sz="1800" b="1"/>
            </a:lvl4pPr>
            <a:lvl5pPr marL="2085744" indent="0">
              <a:buNone/>
              <a:defRPr sz="1800" b="1"/>
            </a:lvl5pPr>
            <a:lvl6pPr marL="2607179" indent="0">
              <a:buNone/>
              <a:defRPr sz="1800" b="1"/>
            </a:lvl6pPr>
            <a:lvl7pPr marL="3128616" indent="0">
              <a:buNone/>
              <a:defRPr sz="1800" b="1"/>
            </a:lvl7pPr>
            <a:lvl8pPr marL="3650052" indent="0">
              <a:buNone/>
              <a:defRPr sz="1800" b="1"/>
            </a:lvl8pPr>
            <a:lvl9pPr marL="4171487" indent="0">
              <a:buNone/>
              <a:defRPr sz="1800" b="1"/>
            </a:lvl9pPr>
          </a:lstStyle>
          <a:p>
            <a:pPr lvl="0"/>
            <a:r>
              <a:rPr lang="en-US"/>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32101" y="1692533"/>
            <a:ext cx="4726631" cy="705367"/>
          </a:xfrm>
        </p:spPr>
        <p:txBody>
          <a:bodyPr anchor="b"/>
          <a:lstStyle>
            <a:lvl1pPr marL="0" indent="0">
              <a:buNone/>
              <a:defRPr sz="2700" b="1"/>
            </a:lvl1pPr>
            <a:lvl2pPr marL="521436" indent="0">
              <a:buNone/>
              <a:defRPr sz="2300" b="1"/>
            </a:lvl2pPr>
            <a:lvl3pPr marL="1042872" indent="0">
              <a:buNone/>
              <a:defRPr sz="2100" b="1"/>
            </a:lvl3pPr>
            <a:lvl4pPr marL="1564308" indent="0">
              <a:buNone/>
              <a:defRPr sz="1800" b="1"/>
            </a:lvl4pPr>
            <a:lvl5pPr marL="2085744" indent="0">
              <a:buNone/>
              <a:defRPr sz="1800" b="1"/>
            </a:lvl5pPr>
            <a:lvl6pPr marL="2607179" indent="0">
              <a:buNone/>
              <a:defRPr sz="1800" b="1"/>
            </a:lvl6pPr>
            <a:lvl7pPr marL="3128616" indent="0">
              <a:buNone/>
              <a:defRPr sz="1800" b="1"/>
            </a:lvl7pPr>
            <a:lvl8pPr marL="3650052" indent="0">
              <a:buNone/>
              <a:defRPr sz="1800" b="1"/>
            </a:lvl8pPr>
            <a:lvl9pPr marL="4171487" indent="0">
              <a:buNone/>
              <a:defRPr sz="1800" b="1"/>
            </a:lvl9pPr>
          </a:lstStyle>
          <a:p>
            <a:pPr lvl="0"/>
            <a:r>
              <a:rPr lang="en-US"/>
              <a:t>Click to edit Master text styles</a:t>
            </a:r>
          </a:p>
        </p:txBody>
      </p:sp>
      <p:sp>
        <p:nvSpPr>
          <p:cNvPr id="6" name="Content Placeholder 5"/>
          <p:cNvSpPr>
            <a:spLocks noGrp="1"/>
          </p:cNvSpPr>
          <p:nvPr>
            <p:ph sz="quarter" idx="4"/>
          </p:nvPr>
        </p:nvSpPr>
        <p:spPr>
          <a:xfrm>
            <a:off x="5432101"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endParaRPr lang="en-US"/>
          </a:p>
        </p:txBody>
      </p:sp>
      <p:sp>
        <p:nvSpPr>
          <p:cNvPr id="8" name="Slide Number Placeholder 5"/>
          <p:cNvSpPr>
            <a:spLocks noGrp="1"/>
          </p:cNvSpPr>
          <p:nvPr>
            <p:ph type="sldNum" sz="quarter" idx="11"/>
          </p:nvPr>
        </p:nvSpPr>
        <p:spPr/>
        <p:txBody>
          <a:bodyPr/>
          <a:lstStyle>
            <a:lvl1pPr>
              <a:defRPr/>
            </a:lvl1pPr>
          </a:lstStyle>
          <a:p>
            <a:fld id="{49D5047A-0E25-4095-99E5-D461DD111D74}" type="slidenum">
              <a:rPr lang="en-US"/>
              <a:pPr/>
              <a:t>‹#›</a:t>
            </a:fld>
            <a:endParaRPr lang="en-US"/>
          </a:p>
        </p:txBody>
      </p:sp>
    </p:spTree>
    <p:extLst>
      <p:ext uri="{BB962C8B-B14F-4D97-AF65-F5344CB8AC3E}">
        <p14:creationId xmlns:p14="http://schemas.microsoft.com/office/powerpoint/2010/main" val="299064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3"/>
            <a:ext cx="2406015" cy="645157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4670" y="302803"/>
            <a:ext cx="7039822" cy="64515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endParaRPr lang="en-US"/>
          </a:p>
        </p:txBody>
      </p:sp>
      <p:sp>
        <p:nvSpPr>
          <p:cNvPr id="5" name="Slide Number Placeholder 5"/>
          <p:cNvSpPr>
            <a:spLocks noGrp="1"/>
          </p:cNvSpPr>
          <p:nvPr>
            <p:ph type="sldNum" sz="quarter" idx="11"/>
          </p:nvPr>
        </p:nvSpPr>
        <p:spPr/>
        <p:txBody>
          <a:bodyPr/>
          <a:lstStyle>
            <a:lvl1pPr>
              <a:defRPr/>
            </a:lvl1pPr>
          </a:lstStyle>
          <a:p>
            <a:fld id="{B29A1650-9120-4C96-BED5-F20E40E936B3}" type="slidenum">
              <a:rPr lang="en-US"/>
              <a:pPr/>
              <a:t>‹#›</a:t>
            </a:fld>
            <a:endParaRPr lang="en-US"/>
          </a:p>
        </p:txBody>
      </p:sp>
    </p:spTree>
    <p:extLst>
      <p:ext uri="{BB962C8B-B14F-4D97-AF65-F5344CB8AC3E}">
        <p14:creationId xmlns:p14="http://schemas.microsoft.com/office/powerpoint/2010/main" val="985001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88" y="2349500"/>
            <a:ext cx="9090025" cy="1620838"/>
          </a:xfrm>
        </p:spPr>
        <p:txBody>
          <a:bodyPr/>
          <a:lstStyle/>
          <a:p>
            <a:r>
              <a:rPr lang="en-US"/>
              <a:t>Click to edit Master title style</a:t>
            </a:r>
            <a:endParaRPr lang="en-GB"/>
          </a:p>
        </p:txBody>
      </p:sp>
      <p:sp>
        <p:nvSpPr>
          <p:cNvPr id="3" name="Subtitle 2"/>
          <p:cNvSpPr>
            <a:spLocks noGrp="1"/>
          </p:cNvSpPr>
          <p:nvPr>
            <p:ph type="subTitle" idx="1"/>
          </p:nvPr>
        </p:nvSpPr>
        <p:spPr>
          <a:xfrm>
            <a:off x="1603375" y="4284663"/>
            <a:ext cx="7486650" cy="193198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30C4BEE-144C-4074-BB46-F8692D0F94B5}" type="datetimeFigureOut">
              <a:rPr lang="en-GB" smtClean="0"/>
              <a:t>22/05/2018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537331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0C4BEE-144C-4074-BB46-F8692D0F94B5}" type="datetimeFigureOut">
              <a:rPr lang="en-GB" smtClean="0"/>
              <a:t>22/05/2018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3274743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50" y="4859338"/>
            <a:ext cx="9090025" cy="15017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844550" y="3205163"/>
            <a:ext cx="9090025"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0C4BEE-144C-4074-BB46-F8692D0F94B5}" type="datetimeFigureOut">
              <a:rPr lang="en-GB" smtClean="0"/>
              <a:t>22/05/2018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89285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988" y="1763713"/>
            <a:ext cx="4735512"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22900" y="1763713"/>
            <a:ext cx="4735513"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30C4BEE-144C-4074-BB46-F8692D0F94B5}" type="datetimeFigureOut">
              <a:rPr lang="en-GB" smtClean="0"/>
              <a:t>22/05/2018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967329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988" y="1692275"/>
            <a:ext cx="4724400"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4988" y="2397125"/>
            <a:ext cx="4724400"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2425" y="1692275"/>
            <a:ext cx="472598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32425" y="2397125"/>
            <a:ext cx="4725988"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30C4BEE-144C-4074-BB46-F8692D0F94B5}" type="datetimeFigureOut">
              <a:rPr lang="en-GB" smtClean="0"/>
              <a:t>22/05/2018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578412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30C4BEE-144C-4074-BB46-F8692D0F94B5}" type="datetimeFigureOut">
              <a:rPr lang="en-GB" smtClean="0"/>
              <a:t>22/05/2018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3993706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endParaRPr lang="en-US"/>
          </a:p>
        </p:txBody>
      </p:sp>
      <p:sp>
        <p:nvSpPr>
          <p:cNvPr id="4" name="Slide Number Placeholder 3"/>
          <p:cNvSpPr>
            <a:spLocks noGrp="1"/>
          </p:cNvSpPr>
          <p:nvPr>
            <p:ph type="sldNum" sz="quarter" idx="11"/>
          </p:nvPr>
        </p:nvSpPr>
        <p:spPr>
          <a:xfrm>
            <a:off x="9891395" y="7146446"/>
            <a:ext cx="712893" cy="402567"/>
          </a:xfrm>
        </p:spPr>
        <p:txBody>
          <a:bodyPr/>
          <a:lstStyle>
            <a:lvl1pPr>
              <a:defRPr/>
            </a:lvl1pPr>
          </a:lstStyle>
          <a:p>
            <a:fld id="{D6A613BE-47C0-4900-BDD3-FBF4F0FA4651}" type="slidenum">
              <a:rPr lang="en-US"/>
              <a:pPr/>
              <a:t>‹#›</a:t>
            </a:fld>
            <a:endParaRPr lang="en-US"/>
          </a:p>
        </p:txBody>
      </p:sp>
    </p:spTree>
    <p:extLst>
      <p:ext uri="{BB962C8B-B14F-4D97-AF65-F5344CB8AC3E}">
        <p14:creationId xmlns:p14="http://schemas.microsoft.com/office/powerpoint/2010/main" val="24280753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0C4BEE-144C-4074-BB46-F8692D0F94B5}" type="datetimeFigureOut">
              <a:rPr lang="en-GB" smtClean="0"/>
              <a:t>22/05/2018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3090745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988" y="301625"/>
            <a:ext cx="3517900" cy="1281113"/>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181475" y="301625"/>
            <a:ext cx="5976938" cy="64531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988" y="1582738"/>
            <a:ext cx="3517900"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0C4BEE-144C-4074-BB46-F8692D0F94B5}" type="datetimeFigureOut">
              <a:rPr lang="en-GB" smtClean="0"/>
              <a:t>22/05/2018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910686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500" y="5292725"/>
            <a:ext cx="6416675" cy="625475"/>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095500" y="676275"/>
            <a:ext cx="6416675" cy="45354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095500" y="5918200"/>
            <a:ext cx="6416675" cy="887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0C4BEE-144C-4074-BB46-F8692D0F94B5}" type="datetimeFigureOut">
              <a:rPr lang="en-GB" smtClean="0"/>
              <a:t>22/05/2018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4601593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0C4BEE-144C-4074-BB46-F8692D0F94B5}" type="datetimeFigureOut">
              <a:rPr lang="en-GB" smtClean="0"/>
              <a:t>22/05/2018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16085969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3350" y="303213"/>
            <a:ext cx="2405063" cy="64516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988" y="303213"/>
            <a:ext cx="7065962" cy="6451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0C4BEE-144C-4074-BB46-F8692D0F94B5}" type="datetimeFigureOut">
              <a:rPr lang="en-GB" smtClean="0"/>
              <a:t>22/05/2018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3392E-B317-47C9-88D1-2F590B660287}" type="slidenum">
              <a:rPr lang="en-GB" smtClean="0"/>
              <a:t>‹#›</a:t>
            </a:fld>
            <a:endParaRPr lang="en-GB"/>
          </a:p>
        </p:txBody>
      </p:sp>
    </p:spTree>
    <p:extLst>
      <p:ext uri="{BB962C8B-B14F-4D97-AF65-F5344CB8AC3E}">
        <p14:creationId xmlns:p14="http://schemas.microsoft.com/office/powerpoint/2010/main" val="4289462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p:cNvSpPr>
            <a:spLocks noGrp="1"/>
          </p:cNvSpPr>
          <p:nvPr>
            <p:ph type="ftr" sz="quarter" idx="10"/>
          </p:nvPr>
        </p:nvSpPr>
        <p:spPr/>
        <p:txBody>
          <a:bodyPr/>
          <a:lstStyle>
            <a:lvl1pPr>
              <a:defRPr smtClean="0"/>
            </a:lvl1pPr>
          </a:lstStyle>
          <a:p>
            <a:endParaRPr lang="en-US"/>
          </a:p>
        </p:txBody>
      </p:sp>
      <p:sp>
        <p:nvSpPr>
          <p:cNvPr id="5" name="Slide Number Placeholder 5"/>
          <p:cNvSpPr>
            <a:spLocks noGrp="1"/>
          </p:cNvSpPr>
          <p:nvPr>
            <p:ph type="sldNum" sz="quarter" idx="11"/>
          </p:nvPr>
        </p:nvSpPr>
        <p:spPr>
          <a:xfrm>
            <a:off x="9802285" y="7146446"/>
            <a:ext cx="712893" cy="402567"/>
          </a:xfrm>
        </p:spPr>
        <p:txBody>
          <a:bodyPr/>
          <a:lstStyle>
            <a:lvl1pPr>
              <a:defRPr/>
            </a:lvl1pPr>
          </a:lstStyle>
          <a:p>
            <a:fld id="{A710C3AC-2753-431F-B300-29CC644D809A}" type="slidenum">
              <a:rPr lang="en-US"/>
              <a:pPr/>
              <a:t>‹#›</a:t>
            </a:fld>
            <a:endParaRPr lang="en-US"/>
          </a:p>
        </p:txBody>
      </p:sp>
    </p:spTree>
    <p:extLst>
      <p:ext uri="{BB962C8B-B14F-4D97-AF65-F5344CB8AC3E}">
        <p14:creationId xmlns:p14="http://schemas.microsoft.com/office/powerpoint/2010/main" val="987906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endParaRPr lang="en-US"/>
          </a:p>
        </p:txBody>
      </p:sp>
      <p:sp>
        <p:nvSpPr>
          <p:cNvPr id="6" name="Slide Number Placeholder 5"/>
          <p:cNvSpPr>
            <a:spLocks noGrp="1"/>
          </p:cNvSpPr>
          <p:nvPr>
            <p:ph type="sldNum" sz="quarter" idx="11"/>
          </p:nvPr>
        </p:nvSpPr>
        <p:spPr/>
        <p:txBody>
          <a:bodyPr/>
          <a:lstStyle>
            <a:lvl1pPr>
              <a:defRPr/>
            </a:lvl1pPr>
          </a:lstStyle>
          <a:p>
            <a:fld id="{2189212E-7EEF-474E-BAD5-E690FB6C06C3}" type="slidenum">
              <a:rPr lang="en-US"/>
              <a:pPr/>
              <a:t>‹#›</a:t>
            </a:fld>
            <a:endParaRPr lang="en-US"/>
          </a:p>
        </p:txBody>
      </p:sp>
    </p:spTree>
    <p:extLst>
      <p:ext uri="{BB962C8B-B14F-4D97-AF65-F5344CB8AC3E}">
        <p14:creationId xmlns:p14="http://schemas.microsoft.com/office/powerpoint/2010/main" val="1762495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t>Rapid Response Teams Training</a:t>
            </a:r>
          </a:p>
        </p:txBody>
      </p:sp>
      <p:sp>
        <p:nvSpPr>
          <p:cNvPr id="4" name="Slide Number Placeholder 5"/>
          <p:cNvSpPr>
            <a:spLocks noGrp="1"/>
          </p:cNvSpPr>
          <p:nvPr>
            <p:ph type="sldNum" sz="quarter" idx="11"/>
          </p:nvPr>
        </p:nvSpPr>
        <p:spPr/>
        <p:txBody>
          <a:bodyPr/>
          <a:lstStyle>
            <a:lvl1pPr>
              <a:defRPr/>
            </a:lvl1pPr>
          </a:lstStyle>
          <a:p>
            <a:fld id="{F3DD2E3D-E5A4-4523-9208-FA5290DDA112}" type="slidenum">
              <a:rPr lang="en-US"/>
              <a:pPr/>
              <a:t>‹#›</a:t>
            </a:fld>
            <a:endParaRPr lang="en-US"/>
          </a:p>
        </p:txBody>
      </p:sp>
    </p:spTree>
    <p:extLst>
      <p:ext uri="{BB962C8B-B14F-4D97-AF65-F5344CB8AC3E}">
        <p14:creationId xmlns:p14="http://schemas.microsoft.com/office/powerpoint/2010/main" val="2356943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436" indent="0">
              <a:buNone/>
              <a:defRPr sz="2300" b="1"/>
            </a:lvl2pPr>
            <a:lvl3pPr marL="1042872" indent="0">
              <a:buNone/>
              <a:defRPr sz="2100" b="1"/>
            </a:lvl3pPr>
            <a:lvl4pPr marL="1564308" indent="0">
              <a:buNone/>
              <a:defRPr sz="1800" b="1"/>
            </a:lvl4pPr>
            <a:lvl5pPr marL="2085744" indent="0">
              <a:buNone/>
              <a:defRPr sz="1800" b="1"/>
            </a:lvl5pPr>
            <a:lvl6pPr marL="2607179" indent="0">
              <a:buNone/>
              <a:defRPr sz="1800" b="1"/>
            </a:lvl6pPr>
            <a:lvl7pPr marL="3128616" indent="0">
              <a:buNone/>
              <a:defRPr sz="1800" b="1"/>
            </a:lvl7pPr>
            <a:lvl8pPr marL="3650052" indent="0">
              <a:buNone/>
              <a:defRPr sz="1800" b="1"/>
            </a:lvl8pPr>
            <a:lvl9pPr marL="4171487" indent="0">
              <a:buNone/>
              <a:defRPr sz="1800" b="1"/>
            </a:lvl9pPr>
          </a:lstStyle>
          <a:p>
            <a:pPr lvl="0"/>
            <a:r>
              <a:rPr lang="en-US"/>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32101" y="1692533"/>
            <a:ext cx="4726631" cy="705367"/>
          </a:xfrm>
        </p:spPr>
        <p:txBody>
          <a:bodyPr anchor="b"/>
          <a:lstStyle>
            <a:lvl1pPr marL="0" indent="0">
              <a:buNone/>
              <a:defRPr sz="2700" b="1"/>
            </a:lvl1pPr>
            <a:lvl2pPr marL="521436" indent="0">
              <a:buNone/>
              <a:defRPr sz="2300" b="1"/>
            </a:lvl2pPr>
            <a:lvl3pPr marL="1042872" indent="0">
              <a:buNone/>
              <a:defRPr sz="2100" b="1"/>
            </a:lvl3pPr>
            <a:lvl4pPr marL="1564308" indent="0">
              <a:buNone/>
              <a:defRPr sz="1800" b="1"/>
            </a:lvl4pPr>
            <a:lvl5pPr marL="2085744" indent="0">
              <a:buNone/>
              <a:defRPr sz="1800" b="1"/>
            </a:lvl5pPr>
            <a:lvl6pPr marL="2607179" indent="0">
              <a:buNone/>
              <a:defRPr sz="1800" b="1"/>
            </a:lvl6pPr>
            <a:lvl7pPr marL="3128616" indent="0">
              <a:buNone/>
              <a:defRPr sz="1800" b="1"/>
            </a:lvl7pPr>
            <a:lvl8pPr marL="3650052" indent="0">
              <a:buNone/>
              <a:defRPr sz="1800" b="1"/>
            </a:lvl8pPr>
            <a:lvl9pPr marL="4171487" indent="0">
              <a:buNone/>
              <a:defRPr sz="1800" b="1"/>
            </a:lvl9pPr>
          </a:lstStyle>
          <a:p>
            <a:pPr lvl="0"/>
            <a:r>
              <a:rPr lang="en-US"/>
              <a:t>Click to edit Master text styles</a:t>
            </a:r>
          </a:p>
        </p:txBody>
      </p:sp>
      <p:sp>
        <p:nvSpPr>
          <p:cNvPr id="6" name="Content Placeholder 5"/>
          <p:cNvSpPr>
            <a:spLocks noGrp="1"/>
          </p:cNvSpPr>
          <p:nvPr>
            <p:ph sz="quarter" idx="4"/>
          </p:nvPr>
        </p:nvSpPr>
        <p:spPr>
          <a:xfrm>
            <a:off x="5432101"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endParaRPr lang="en-US"/>
          </a:p>
        </p:txBody>
      </p:sp>
      <p:sp>
        <p:nvSpPr>
          <p:cNvPr id="8" name="Slide Number Placeholder 5"/>
          <p:cNvSpPr>
            <a:spLocks noGrp="1"/>
          </p:cNvSpPr>
          <p:nvPr>
            <p:ph type="sldNum" sz="quarter" idx="11"/>
          </p:nvPr>
        </p:nvSpPr>
        <p:spPr/>
        <p:txBody>
          <a:bodyPr/>
          <a:lstStyle>
            <a:lvl1pPr>
              <a:defRPr/>
            </a:lvl1pPr>
          </a:lstStyle>
          <a:p>
            <a:fld id="{49D5047A-0E25-4095-99E5-D461DD111D74}" type="slidenum">
              <a:rPr lang="en-US"/>
              <a:pPr/>
              <a:t>‹#›</a:t>
            </a:fld>
            <a:endParaRPr lang="en-US"/>
          </a:p>
        </p:txBody>
      </p:sp>
    </p:spTree>
    <p:extLst>
      <p:ext uri="{BB962C8B-B14F-4D97-AF65-F5344CB8AC3E}">
        <p14:creationId xmlns:p14="http://schemas.microsoft.com/office/powerpoint/2010/main" val="1244469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endParaRPr lang="en-US"/>
          </a:p>
        </p:txBody>
      </p:sp>
      <p:sp>
        <p:nvSpPr>
          <p:cNvPr id="4" name="Slide Number Placeholder 5"/>
          <p:cNvSpPr>
            <a:spLocks noGrp="1"/>
          </p:cNvSpPr>
          <p:nvPr>
            <p:ph type="sldNum" sz="quarter" idx="11"/>
          </p:nvPr>
        </p:nvSpPr>
        <p:spPr/>
        <p:txBody>
          <a:bodyPr/>
          <a:lstStyle>
            <a:lvl1pPr>
              <a:defRPr/>
            </a:lvl1pPr>
          </a:lstStyle>
          <a:p>
            <a:fld id="{3E9BC9DD-E369-4672-B478-B546514F658F}" type="slidenum">
              <a:rPr lang="en-US"/>
              <a:pPr/>
              <a:t>‹#›</a:t>
            </a:fld>
            <a:endParaRPr lang="en-US"/>
          </a:p>
        </p:txBody>
      </p:sp>
    </p:spTree>
    <p:extLst>
      <p:ext uri="{BB962C8B-B14F-4D97-AF65-F5344CB8AC3E}">
        <p14:creationId xmlns:p14="http://schemas.microsoft.com/office/powerpoint/2010/main" val="3514399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endParaRPr lang="en-US"/>
          </a:p>
        </p:txBody>
      </p:sp>
      <p:sp>
        <p:nvSpPr>
          <p:cNvPr id="3" name="Slide Number Placeholder 5"/>
          <p:cNvSpPr>
            <a:spLocks noGrp="1"/>
          </p:cNvSpPr>
          <p:nvPr>
            <p:ph type="sldNum" sz="quarter" idx="11"/>
          </p:nvPr>
        </p:nvSpPr>
        <p:spPr/>
        <p:txBody>
          <a:bodyPr/>
          <a:lstStyle>
            <a:lvl1pPr>
              <a:defRPr/>
            </a:lvl1pPr>
          </a:lstStyle>
          <a:p>
            <a:fld id="{E1718731-5FE6-492D-BD72-52B453B01C98}" type="slidenum">
              <a:rPr lang="en-US"/>
              <a:pPr/>
              <a:t>‹#›</a:t>
            </a:fld>
            <a:endParaRPr lang="en-US"/>
          </a:p>
        </p:txBody>
      </p:sp>
    </p:spTree>
    <p:extLst>
      <p:ext uri="{BB962C8B-B14F-4D97-AF65-F5344CB8AC3E}">
        <p14:creationId xmlns:p14="http://schemas.microsoft.com/office/powerpoint/2010/main" val="2842054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2" y="301050"/>
            <a:ext cx="3518055" cy="1281214"/>
          </a:xfrm>
        </p:spPr>
        <p:txBody>
          <a:bodyPr anchor="b"/>
          <a:lstStyle>
            <a:lvl1pPr algn="l">
              <a:defRPr sz="2300" b="1"/>
            </a:lvl1pPr>
          </a:lstStyle>
          <a:p>
            <a:r>
              <a:rPr lang="en-US"/>
              <a:t>Click to edit Master title style</a:t>
            </a:r>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34672" y="1582265"/>
            <a:ext cx="3518055" cy="5172114"/>
          </a:xfrm>
        </p:spPr>
        <p:txBody>
          <a:bodyPr/>
          <a:lstStyle>
            <a:lvl1pPr marL="0" indent="0">
              <a:buNone/>
              <a:defRPr sz="1600"/>
            </a:lvl1pPr>
            <a:lvl2pPr marL="521436" indent="0">
              <a:buNone/>
              <a:defRPr sz="1400"/>
            </a:lvl2pPr>
            <a:lvl3pPr marL="1042872" indent="0">
              <a:buNone/>
              <a:defRPr sz="1100"/>
            </a:lvl3pPr>
            <a:lvl4pPr marL="1564308" indent="0">
              <a:buNone/>
              <a:defRPr sz="1000"/>
            </a:lvl4pPr>
            <a:lvl5pPr marL="2085744" indent="0">
              <a:buNone/>
              <a:defRPr sz="1000"/>
            </a:lvl5pPr>
            <a:lvl6pPr marL="2607179" indent="0">
              <a:buNone/>
              <a:defRPr sz="1000"/>
            </a:lvl6pPr>
            <a:lvl7pPr marL="3128616" indent="0">
              <a:buNone/>
              <a:defRPr sz="1000"/>
            </a:lvl7pPr>
            <a:lvl8pPr marL="3650052" indent="0">
              <a:buNone/>
              <a:defRPr sz="1000"/>
            </a:lvl8pPr>
            <a:lvl9pPr marL="4171487" indent="0">
              <a:buNone/>
              <a:defRPr sz="10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endParaRPr lang="en-US"/>
          </a:p>
        </p:txBody>
      </p:sp>
      <p:sp>
        <p:nvSpPr>
          <p:cNvPr id="6" name="Slide Number Placeholder 5"/>
          <p:cNvSpPr>
            <a:spLocks noGrp="1"/>
          </p:cNvSpPr>
          <p:nvPr>
            <p:ph type="sldNum" sz="quarter" idx="11"/>
          </p:nvPr>
        </p:nvSpPr>
        <p:spPr/>
        <p:txBody>
          <a:bodyPr/>
          <a:lstStyle>
            <a:lvl1pPr>
              <a:defRPr/>
            </a:lvl1pPr>
          </a:lstStyle>
          <a:p>
            <a:fld id="{165ABD8E-E64D-4F34-8682-135332093944}" type="slidenum">
              <a:rPr lang="en-US"/>
              <a:pPr/>
              <a:t>‹#›</a:t>
            </a:fld>
            <a:endParaRPr lang="en-US"/>
          </a:p>
        </p:txBody>
      </p:sp>
    </p:spTree>
    <p:extLst>
      <p:ext uri="{BB962C8B-B14F-4D97-AF65-F5344CB8AC3E}">
        <p14:creationId xmlns:p14="http://schemas.microsoft.com/office/powerpoint/2010/main" val="405567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4670" y="302801"/>
            <a:ext cx="9624060" cy="126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534670" y="1764295"/>
            <a:ext cx="9624060" cy="49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495127" y="7008171"/>
            <a:ext cx="5435812" cy="402567"/>
          </a:xfrm>
          <a:prstGeom prst="rect">
            <a:avLst/>
          </a:prstGeom>
        </p:spPr>
        <p:txBody>
          <a:bodyPr vert="horz" wrap="square" lIns="104306" tIns="52153" rIns="104306" bIns="52153" numCol="1" anchor="ctr" anchorCtr="0" compatLnSpc="1">
            <a:prstTxWarp prst="textNoShape">
              <a:avLst/>
            </a:prstTxWarp>
          </a:bodyPr>
          <a:lstStyle>
            <a:lvl1pPr algn="ctr">
              <a:defRPr sz="140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9943377" y="7146445"/>
            <a:ext cx="712893" cy="402567"/>
          </a:xfrm>
          <a:prstGeom prst="rect">
            <a:avLst/>
          </a:prstGeom>
        </p:spPr>
        <p:txBody>
          <a:bodyPr vert="horz" wrap="square" lIns="104306" tIns="52153" rIns="104306" bIns="52153" numCol="1" anchor="ctr" anchorCtr="0" compatLnSpc="1">
            <a:prstTxWarp prst="textNoShape">
              <a:avLst/>
            </a:prstTxWarp>
          </a:bodyPr>
          <a:lstStyle>
            <a:lvl1pPr algn="r">
              <a:defRPr sz="1400">
                <a:solidFill>
                  <a:srgbClr val="898989"/>
                </a:solidFill>
              </a:defRPr>
            </a:lvl1pPr>
          </a:lstStyle>
          <a:p>
            <a:fld id="{264479D6-E1AD-4E5B-A4F8-2E59461ED891}" type="slidenum">
              <a:rPr lang="en-US"/>
              <a:pPr/>
              <a:t>‹#›</a:t>
            </a:fld>
            <a:endParaRPr lang="en-US"/>
          </a:p>
        </p:txBody>
      </p:sp>
      <p:sp>
        <p:nvSpPr>
          <p:cNvPr id="7" name="Subtitle 2"/>
          <p:cNvSpPr txBox="1">
            <a:spLocks/>
          </p:cNvSpPr>
          <p:nvPr userDrawn="1"/>
        </p:nvSpPr>
        <p:spPr>
          <a:xfrm>
            <a:off x="2584238" y="6810388"/>
            <a:ext cx="4990253" cy="336056"/>
          </a:xfrm>
          <a:prstGeom prst="rect">
            <a:avLst/>
          </a:prstGeom>
        </p:spPr>
        <p:txBody>
          <a:bodyPr lIns="104306" tIns="52153" rIns="104306" bIns="52153"/>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600">
                <a:solidFill>
                  <a:srgbClr val="FFFFFF"/>
                </a:solidFill>
                <a:ea typeface="Calibri"/>
              </a:rPr>
              <a:t>Rapid Response Teams Training</a:t>
            </a:r>
            <a:endParaRPr lang="fr-FR" sz="1600" dirty="0">
              <a:solidFill>
                <a:srgbClr val="FFFFFF"/>
              </a:solidFill>
              <a:ea typeface="Calibri"/>
            </a:endParaRPr>
          </a:p>
        </p:txBody>
      </p:sp>
      <p:sp>
        <p:nvSpPr>
          <p:cNvPr id="1031" name="Shape 148"/>
          <p:cNvSpPr>
            <a:spLocks noChangeArrowheads="1"/>
          </p:cNvSpPr>
          <p:nvPr userDrawn="1"/>
        </p:nvSpPr>
        <p:spPr bwMode="auto">
          <a:xfrm>
            <a:off x="0" y="6721123"/>
            <a:ext cx="10693400" cy="84014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6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0158730" y="7146445"/>
            <a:ext cx="712893" cy="402567"/>
          </a:xfrm>
          <a:prstGeom prst="rect">
            <a:avLst/>
          </a:prstGeom>
        </p:spPr>
        <p:txBody>
          <a:bodyPr lIns="104306" tIns="52153" rIns="104306" bIns="52153"/>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50384FD-CC80-4B09-A768-218B646411B4}" type="slidenum">
              <a:rPr lang="en-US" sz="1800">
                <a:solidFill>
                  <a:schemeClr val="bg1"/>
                </a:solidFill>
              </a:rPr>
              <a:pPr eaLnBrk="1" hangingPunct="1"/>
              <a:t>‹#›</a:t>
            </a:fld>
            <a:endParaRPr lang="en-US" sz="1800">
              <a:solidFill>
                <a:schemeClr val="bg1"/>
              </a:solidFill>
            </a:endParaRPr>
          </a:p>
        </p:txBody>
      </p:sp>
      <p:grpSp>
        <p:nvGrpSpPr>
          <p:cNvPr id="1033" name="Group 147"/>
          <p:cNvGrpSpPr>
            <a:grpSpLocks noChangeAspect="1"/>
          </p:cNvGrpSpPr>
          <p:nvPr userDrawn="1"/>
        </p:nvGrpSpPr>
        <p:grpSpPr bwMode="auto">
          <a:xfrm>
            <a:off x="155945" y="6806888"/>
            <a:ext cx="1893623" cy="670361"/>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406015" y="7142944"/>
            <a:ext cx="2335142" cy="32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306" tIns="52153" rIns="104306" bIns="52153">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1400">
                <a:solidFill>
                  <a:schemeClr val="bg1"/>
                </a:solidFill>
                <a:latin typeface="Arial Narrow" pitchFamily="34" charset="0"/>
              </a:rPr>
              <a:t>Rapid Response Teams Training</a:t>
            </a:r>
            <a:endParaRPr lang="en-GB" sz="1400">
              <a:solidFill>
                <a:schemeClr val="bg1"/>
              </a:solidFill>
              <a:latin typeface="Arial Narrow" pitchFamily="34" charset="0"/>
            </a:endParaRPr>
          </a:p>
        </p:txBody>
      </p:sp>
    </p:spTree>
    <p:extLst>
      <p:ext uri="{BB962C8B-B14F-4D97-AF65-F5344CB8AC3E}">
        <p14:creationId xmlns:p14="http://schemas.microsoft.com/office/powerpoint/2010/main" val="408497275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xStyles>
    <p:titleStyle>
      <a:lvl1pPr algn="ctr" rtl="0" eaLnBrk="0" fontAlgn="base" hangingPunct="0">
        <a:spcBef>
          <a:spcPct val="0"/>
        </a:spcBef>
        <a:spcAft>
          <a:spcPct val="0"/>
        </a:spcAft>
        <a:defRPr sz="50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5000">
          <a:solidFill>
            <a:srgbClr val="632523"/>
          </a:solidFill>
          <a:latin typeface="Arial" charset="0"/>
          <a:cs typeface="Arial" charset="0"/>
        </a:defRPr>
      </a:lvl2pPr>
      <a:lvl3pPr algn="ctr" rtl="0" eaLnBrk="0" fontAlgn="base" hangingPunct="0">
        <a:spcBef>
          <a:spcPct val="0"/>
        </a:spcBef>
        <a:spcAft>
          <a:spcPct val="0"/>
        </a:spcAft>
        <a:defRPr sz="5000">
          <a:solidFill>
            <a:srgbClr val="632523"/>
          </a:solidFill>
          <a:latin typeface="Arial" charset="0"/>
          <a:cs typeface="Arial" charset="0"/>
        </a:defRPr>
      </a:lvl3pPr>
      <a:lvl4pPr algn="ctr" rtl="0" eaLnBrk="0" fontAlgn="base" hangingPunct="0">
        <a:spcBef>
          <a:spcPct val="0"/>
        </a:spcBef>
        <a:spcAft>
          <a:spcPct val="0"/>
        </a:spcAft>
        <a:defRPr sz="5000">
          <a:solidFill>
            <a:srgbClr val="632523"/>
          </a:solidFill>
          <a:latin typeface="Arial" charset="0"/>
          <a:cs typeface="Arial" charset="0"/>
        </a:defRPr>
      </a:lvl4pPr>
      <a:lvl5pPr algn="ctr" rtl="0" eaLnBrk="0" fontAlgn="base" hangingPunct="0">
        <a:spcBef>
          <a:spcPct val="0"/>
        </a:spcBef>
        <a:spcAft>
          <a:spcPct val="0"/>
        </a:spcAft>
        <a:defRPr sz="5000">
          <a:solidFill>
            <a:srgbClr val="632523"/>
          </a:solidFill>
          <a:latin typeface="Arial" charset="0"/>
          <a:cs typeface="Arial" charset="0"/>
        </a:defRPr>
      </a:lvl5pPr>
      <a:lvl6pPr marL="521528" algn="ctr" rtl="0" fontAlgn="base">
        <a:spcBef>
          <a:spcPct val="0"/>
        </a:spcBef>
        <a:spcAft>
          <a:spcPct val="0"/>
        </a:spcAft>
        <a:defRPr sz="5000">
          <a:solidFill>
            <a:srgbClr val="632523"/>
          </a:solidFill>
          <a:latin typeface="Arial" charset="0"/>
          <a:cs typeface="Arial" charset="0"/>
        </a:defRPr>
      </a:lvl6pPr>
      <a:lvl7pPr marL="1043056" algn="ctr" rtl="0" fontAlgn="base">
        <a:spcBef>
          <a:spcPct val="0"/>
        </a:spcBef>
        <a:spcAft>
          <a:spcPct val="0"/>
        </a:spcAft>
        <a:defRPr sz="5000">
          <a:solidFill>
            <a:srgbClr val="632523"/>
          </a:solidFill>
          <a:latin typeface="Arial" charset="0"/>
          <a:cs typeface="Arial" charset="0"/>
        </a:defRPr>
      </a:lvl7pPr>
      <a:lvl8pPr marL="1564584" algn="ctr" rtl="0" fontAlgn="base">
        <a:spcBef>
          <a:spcPct val="0"/>
        </a:spcBef>
        <a:spcAft>
          <a:spcPct val="0"/>
        </a:spcAft>
        <a:defRPr sz="5000">
          <a:solidFill>
            <a:srgbClr val="632523"/>
          </a:solidFill>
          <a:latin typeface="Arial" charset="0"/>
          <a:cs typeface="Arial" charset="0"/>
        </a:defRPr>
      </a:lvl8pPr>
      <a:lvl9pPr marL="2086112" algn="ctr" rtl="0" fontAlgn="base">
        <a:spcBef>
          <a:spcPct val="0"/>
        </a:spcBef>
        <a:spcAft>
          <a:spcPct val="0"/>
        </a:spcAft>
        <a:defRPr sz="5000">
          <a:solidFill>
            <a:srgbClr val="632523"/>
          </a:solidFill>
          <a:latin typeface="Arial" charset="0"/>
          <a:cs typeface="Arial" charset="0"/>
        </a:defRPr>
      </a:lvl9pPr>
    </p:titleStyle>
    <p:bodyStyle>
      <a:lvl1pPr marL="391146" indent="-391146" algn="l" rtl="0" eaLnBrk="0" fontAlgn="base" hangingPunct="0">
        <a:spcBef>
          <a:spcPct val="20000"/>
        </a:spcBef>
        <a:spcAft>
          <a:spcPct val="0"/>
        </a:spcAft>
        <a:buFont typeface="Arial" charset="0"/>
        <a:buChar char="•"/>
        <a:defRPr sz="3700" kern="1200">
          <a:solidFill>
            <a:srgbClr val="10253F"/>
          </a:solidFill>
          <a:latin typeface="Arial" pitchFamily="34" charset="0"/>
          <a:ea typeface="+mn-ea"/>
          <a:cs typeface="Arial" pitchFamily="34" charset="0"/>
        </a:defRPr>
      </a:lvl1pPr>
      <a:lvl2pPr marL="847483" indent="-325955"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2pPr>
      <a:lvl3pPr marL="1303820" indent="-260764" algn="l" rtl="0" eaLnBrk="0" fontAlgn="base" hangingPunct="0">
        <a:spcBef>
          <a:spcPct val="20000"/>
        </a:spcBef>
        <a:spcAft>
          <a:spcPct val="0"/>
        </a:spcAft>
        <a:buFont typeface="Arial" charset="0"/>
        <a:buChar char="•"/>
        <a:defRPr sz="2700" kern="1200">
          <a:solidFill>
            <a:srgbClr val="10253F"/>
          </a:solidFill>
          <a:latin typeface="Arial" pitchFamily="34" charset="0"/>
          <a:ea typeface="+mn-ea"/>
          <a:cs typeface="Arial" pitchFamily="34" charset="0"/>
        </a:defRPr>
      </a:lvl3pPr>
      <a:lvl4pPr marL="1825348" indent="-260764" algn="l" rtl="0" eaLnBrk="0" fontAlgn="base" hangingPunct="0">
        <a:spcBef>
          <a:spcPct val="20000"/>
        </a:spcBef>
        <a:spcAft>
          <a:spcPct val="0"/>
        </a:spcAft>
        <a:buFont typeface="Arial" charset="0"/>
        <a:buChar char="–"/>
        <a:defRPr sz="2300" kern="1200">
          <a:solidFill>
            <a:srgbClr val="10253F"/>
          </a:solidFill>
          <a:latin typeface="Arial" pitchFamily="34" charset="0"/>
          <a:ea typeface="+mn-ea"/>
          <a:cs typeface="Arial" pitchFamily="34" charset="0"/>
        </a:defRPr>
      </a:lvl4pPr>
      <a:lvl5pPr marL="2346876" indent="-260764" algn="l" rtl="0" eaLnBrk="0" fontAlgn="base" hangingPunct="0">
        <a:spcBef>
          <a:spcPct val="20000"/>
        </a:spcBef>
        <a:spcAft>
          <a:spcPct val="0"/>
        </a:spcAft>
        <a:buFont typeface="Arial" charset="0"/>
        <a:buChar char="»"/>
        <a:defRPr sz="2300" kern="1200">
          <a:solidFill>
            <a:srgbClr val="10253F"/>
          </a:solidFill>
          <a:latin typeface="Arial" pitchFamily="34" charset="0"/>
          <a:ea typeface="+mn-ea"/>
          <a:cs typeface="Arial" pitchFamily="34" charset="0"/>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988" y="303213"/>
            <a:ext cx="9623425" cy="126047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988" y="1763713"/>
            <a:ext cx="9623425" cy="49911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988" y="7008813"/>
            <a:ext cx="2495550" cy="401637"/>
          </a:xfrm>
          <a:prstGeom prst="rect">
            <a:avLst/>
          </a:prstGeom>
        </p:spPr>
        <p:txBody>
          <a:bodyPr vert="horz" lIns="91440" tIns="45720" rIns="91440" bIns="45720" rtlCol="0" anchor="ctr"/>
          <a:lstStyle>
            <a:lvl1pPr algn="l">
              <a:defRPr sz="1200">
                <a:solidFill>
                  <a:schemeClr val="tx1">
                    <a:tint val="75000"/>
                  </a:schemeClr>
                </a:solidFill>
              </a:defRPr>
            </a:lvl1pPr>
          </a:lstStyle>
          <a:p>
            <a:fld id="{230C4BEE-144C-4074-BB46-F8692D0F94B5}" type="datetimeFigureOut">
              <a:rPr lang="en-GB" smtClean="0"/>
              <a:t>22/05/2018</a:t>
            </a:fld>
            <a:endParaRPr lang="en-GB"/>
          </a:p>
        </p:txBody>
      </p:sp>
      <p:sp>
        <p:nvSpPr>
          <p:cNvPr id="5" name="Footer Placeholder 4"/>
          <p:cNvSpPr>
            <a:spLocks noGrp="1"/>
          </p:cNvSpPr>
          <p:nvPr>
            <p:ph type="ftr" sz="quarter" idx="3"/>
          </p:nvPr>
        </p:nvSpPr>
        <p:spPr>
          <a:xfrm>
            <a:off x="3652838" y="7008813"/>
            <a:ext cx="338772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62863" y="7008813"/>
            <a:ext cx="2495550"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4523392E-B317-47C9-88D1-2F590B660287}" type="slidenum">
              <a:rPr lang="en-GB" smtClean="0"/>
              <a:t>‹#›</a:t>
            </a:fld>
            <a:endParaRPr lang="en-GB"/>
          </a:p>
        </p:txBody>
      </p:sp>
    </p:spTree>
    <p:extLst>
      <p:ext uri="{BB962C8B-B14F-4D97-AF65-F5344CB8AC3E}">
        <p14:creationId xmlns:p14="http://schemas.microsoft.com/office/powerpoint/2010/main" val="36425924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3.xml"/><Relationship Id="rId4" Type="http://schemas.openxmlformats.org/officeDocument/2006/relationships/hyperlink" Target="mailto:ihrhrt@who.in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emf"/><Relationship Id="rId4" Type="http://schemas.openxmlformats.org/officeDocument/2006/relationships/image" Target="../media/image5.emf"/><Relationship Id="rId9" Type="http://schemas.openxmlformats.org/officeDocument/2006/relationships/image" Target="../media/image10.emf"/></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83194" y="684337"/>
            <a:ext cx="7073586" cy="1259487"/>
          </a:xfrm>
          <a:prstGeom prst="rect">
            <a:avLst/>
          </a:prstGeom>
          <a:noFill/>
        </p:spPr>
        <p:txBody>
          <a:bodyPr wrap="square" lIns="104306" tIns="52153" rIns="104306" bIns="52153" rtlCol="0">
            <a:spAutoFit/>
          </a:bodyPr>
          <a:lstStyle/>
          <a:p>
            <a:pPr algn="ctr"/>
            <a:r>
              <a:rPr lang="en-GB" sz="7500" dirty="0">
                <a:solidFill>
                  <a:schemeClr val="bg1"/>
                </a:solidFill>
                <a:latin typeface="Calibri" panose="020F0502020204030204" pitchFamily="34" charset="0"/>
                <a:cs typeface="Calibri" panose="020F0502020204030204" pitchFamily="34" charset="0"/>
              </a:rPr>
              <a:t>Go Training</a:t>
            </a:r>
          </a:p>
        </p:txBody>
      </p:sp>
      <p:sp>
        <p:nvSpPr>
          <p:cNvPr id="6" name="Subtitle 2"/>
          <p:cNvSpPr txBox="1">
            <a:spLocks/>
          </p:cNvSpPr>
          <p:nvPr/>
        </p:nvSpPr>
        <p:spPr>
          <a:xfrm>
            <a:off x="265042" y="4216244"/>
            <a:ext cx="8084457" cy="73297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None/>
            </a:pPr>
            <a:r>
              <a:rPr lang="en-US" altLang="en-US" sz="3600" b="1" dirty="0">
                <a:solidFill>
                  <a:schemeClr val="tx2"/>
                </a:solidFill>
                <a:latin typeface="Arial" charset="0"/>
                <a:cs typeface="Arial" charset="0"/>
              </a:rPr>
              <a:t>B11.1 Safe and dignified burials</a:t>
            </a:r>
            <a:br>
              <a:rPr lang="en-US" altLang="en-US" sz="3600" b="1" dirty="0">
                <a:solidFill>
                  <a:schemeClr val="tx2"/>
                </a:solidFill>
                <a:latin typeface="Arial" charset="0"/>
                <a:cs typeface="Arial" charset="0"/>
              </a:rPr>
            </a:br>
            <a:endParaRPr lang="en-US" altLang="en-US" sz="3600" b="1" dirty="0">
              <a:solidFill>
                <a:srgbClr val="10253F"/>
              </a:solidFill>
              <a:latin typeface="Arial" charset="0"/>
              <a:cs typeface="Arial" charset="0"/>
            </a:endParaRPr>
          </a:p>
        </p:txBody>
      </p:sp>
      <p:sp>
        <p:nvSpPr>
          <p:cNvPr id="7" name="Title 1"/>
          <p:cNvSpPr txBox="1">
            <a:spLocks/>
          </p:cNvSpPr>
          <p:nvPr/>
        </p:nvSpPr>
        <p:spPr>
          <a:xfrm>
            <a:off x="4307271" y="16193"/>
            <a:ext cx="6306814" cy="210729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Arial" panose="020B0604020202020204" pitchFamily="34" charset="0"/>
                <a:ea typeface="+mj-ea"/>
                <a:cs typeface="Arial" panose="020B0604020202020204" pitchFamily="34" charset="0"/>
              </a:defRPr>
            </a:lvl1pPr>
          </a:lstStyle>
          <a:p>
            <a:pPr algn="r" fontAlgn="auto">
              <a:spcAft>
                <a:spcPts val="0"/>
              </a:spcAft>
            </a:pPr>
            <a:r>
              <a:rPr lang="en-US" altLang="en-US" sz="3600" b="1" dirty="0">
                <a:solidFill>
                  <a:srgbClr val="002060"/>
                </a:solidFill>
                <a:latin typeface="Arial" charset="0"/>
                <a:cs typeface="Arial" charset="0"/>
              </a:rPr>
              <a:t>Rapid Response Teams </a:t>
            </a:r>
            <a:r>
              <a:rPr lang="en-US" altLang="en-US" sz="3600" b="1" dirty="0">
                <a:solidFill>
                  <a:srgbClr val="0070C0"/>
                </a:solidFill>
                <a:latin typeface="Arial" charset="0"/>
                <a:cs typeface="Arial" charset="0"/>
              </a:rPr>
              <a:t>Training</a:t>
            </a:r>
          </a:p>
        </p:txBody>
      </p:sp>
      <p:sp>
        <p:nvSpPr>
          <p:cNvPr id="2" name="TextBox 1">
            <a:extLst>
              <a:ext uri="{FF2B5EF4-FFF2-40B4-BE49-F238E27FC236}">
                <a16:creationId xmlns:a16="http://schemas.microsoft.com/office/drawing/2014/main" id="{FA72E17B-7A55-4FC9-957B-B102D9491CAE}"/>
              </a:ext>
            </a:extLst>
          </p:cNvPr>
          <p:cNvSpPr txBox="1"/>
          <p:nvPr/>
        </p:nvSpPr>
        <p:spPr>
          <a:xfrm>
            <a:off x="84562" y="7134726"/>
            <a:ext cx="1903085" cy="307777"/>
          </a:xfrm>
          <a:prstGeom prst="rect">
            <a:avLst/>
          </a:prstGeom>
          <a:noFill/>
        </p:spPr>
        <p:txBody>
          <a:bodyPr wrap="none" rtlCol="0">
            <a:spAutoFit/>
          </a:bodyPr>
          <a:lstStyle/>
          <a:p>
            <a:r>
              <a:rPr lang="fr-FR" sz="1400" b="0" dirty="0" err="1"/>
              <a:t>Updated</a:t>
            </a:r>
            <a:r>
              <a:rPr lang="fr-FR" sz="1400" b="0" dirty="0"/>
              <a:t>: 06/07/2015</a:t>
            </a:r>
            <a:endParaRPr lang="en-US" sz="1400" b="0" dirty="0"/>
          </a:p>
        </p:txBody>
      </p:sp>
    </p:spTree>
    <p:extLst>
      <p:ext uri="{BB962C8B-B14F-4D97-AF65-F5344CB8AC3E}">
        <p14:creationId xmlns:p14="http://schemas.microsoft.com/office/powerpoint/2010/main" val="11395063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34670" y="302801"/>
            <a:ext cx="9624060" cy="1260211"/>
          </a:xfrm>
        </p:spPr>
        <p:txBody>
          <a:bodyPr>
            <a:normAutofit/>
          </a:bodyPr>
          <a:lstStyle/>
          <a:p>
            <a:pPr algn="l" eaLnBrk="1" hangingPunct="1">
              <a:defRPr/>
            </a:pPr>
            <a:r>
              <a:rPr lang="en-US" sz="3200" b="1" u="sng" dirty="0">
                <a:solidFill>
                  <a:srgbClr val="002060"/>
                </a:solidFill>
              </a:rPr>
              <a:t>Step 7/12</a:t>
            </a:r>
            <a:r>
              <a:rPr lang="en-US" sz="3200" b="1" dirty="0">
                <a:solidFill>
                  <a:srgbClr val="002060"/>
                </a:solidFill>
              </a:rPr>
              <a:t>: Sanitize family's environment</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984" y="2263514"/>
            <a:ext cx="4489191" cy="3072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7"/>
          <p:cNvSpPr>
            <a:spLocks noGrp="1"/>
          </p:cNvSpPr>
          <p:nvPr>
            <p:ph idx="1"/>
          </p:nvPr>
        </p:nvSpPr>
        <p:spPr>
          <a:xfrm>
            <a:off x="4829175" y="2032574"/>
            <a:ext cx="5746646" cy="4746262"/>
          </a:xfrm>
        </p:spPr>
        <p:txBody>
          <a:bodyPr/>
          <a:lstStyle/>
          <a:p>
            <a:r>
              <a:rPr lang="es-ES" sz="1800" dirty="0" err="1"/>
              <a:t>Ensure</a:t>
            </a:r>
            <a:r>
              <a:rPr lang="es-ES" sz="1800" dirty="0"/>
              <a:t> </a:t>
            </a:r>
            <a:r>
              <a:rPr lang="es-ES" sz="1800" dirty="0" err="1"/>
              <a:t>again</a:t>
            </a:r>
            <a:r>
              <a:rPr lang="es-ES" sz="1800" dirty="0"/>
              <a:t> </a:t>
            </a:r>
            <a:r>
              <a:rPr lang="es-ES" sz="1800" dirty="0" err="1"/>
              <a:t>that</a:t>
            </a:r>
            <a:r>
              <a:rPr lang="es-ES" sz="1800" dirty="0"/>
              <a:t> </a:t>
            </a:r>
            <a:r>
              <a:rPr lang="es-ES" sz="1800" dirty="0" err="1"/>
              <a:t>the</a:t>
            </a:r>
            <a:r>
              <a:rPr lang="es-ES" sz="1800" dirty="0"/>
              <a:t> </a:t>
            </a:r>
            <a:r>
              <a:rPr lang="es-ES" sz="1800" dirty="0" err="1"/>
              <a:t>family</a:t>
            </a:r>
            <a:r>
              <a:rPr lang="es-ES" sz="1800" dirty="0"/>
              <a:t> has </a:t>
            </a:r>
            <a:r>
              <a:rPr lang="es-ES" sz="1800" dirty="0" err="1"/>
              <a:t>given</a:t>
            </a:r>
            <a:r>
              <a:rPr lang="es-ES" sz="1800" dirty="0"/>
              <a:t> </a:t>
            </a:r>
            <a:r>
              <a:rPr lang="es-ES" sz="1800" dirty="0" err="1"/>
              <a:t>permission</a:t>
            </a:r>
            <a:r>
              <a:rPr lang="es-ES" sz="1800" dirty="0"/>
              <a:t> to </a:t>
            </a:r>
            <a:r>
              <a:rPr lang="es-ES" sz="1800" dirty="0" err="1"/>
              <a:t>destroy</a:t>
            </a:r>
            <a:r>
              <a:rPr lang="es-ES" sz="1800" dirty="0"/>
              <a:t> </a:t>
            </a:r>
            <a:r>
              <a:rPr lang="es-ES" sz="1800" dirty="0" err="1"/>
              <a:t>the</a:t>
            </a:r>
            <a:r>
              <a:rPr lang="es-ES" sz="1800" dirty="0"/>
              <a:t> </a:t>
            </a:r>
            <a:r>
              <a:rPr lang="es-ES" sz="1800" dirty="0" err="1"/>
              <a:t>contaminated</a:t>
            </a:r>
            <a:r>
              <a:rPr lang="es-ES" sz="1800" dirty="0"/>
              <a:t> and non </a:t>
            </a:r>
            <a:r>
              <a:rPr lang="es-ES" sz="1800" dirty="0" err="1"/>
              <a:t>disinfectable</a:t>
            </a:r>
            <a:r>
              <a:rPr lang="es-ES" sz="1800" dirty="0"/>
              <a:t> </a:t>
            </a:r>
            <a:r>
              <a:rPr lang="es-ES" sz="1800" dirty="0" err="1"/>
              <a:t>objects</a:t>
            </a:r>
            <a:r>
              <a:rPr lang="es-ES" sz="1800" dirty="0"/>
              <a:t>.</a:t>
            </a:r>
          </a:p>
          <a:p>
            <a:r>
              <a:rPr lang="es-ES" sz="1800" dirty="0" err="1"/>
              <a:t>Reassure</a:t>
            </a:r>
            <a:r>
              <a:rPr lang="es-ES" sz="1800" dirty="0"/>
              <a:t> </a:t>
            </a:r>
            <a:r>
              <a:rPr lang="es-ES" sz="1800" dirty="0" err="1"/>
              <a:t>them</a:t>
            </a:r>
            <a:r>
              <a:rPr lang="es-ES" sz="1800" dirty="0"/>
              <a:t> </a:t>
            </a:r>
            <a:r>
              <a:rPr lang="es-ES" sz="1800" dirty="0" err="1"/>
              <a:t>by</a:t>
            </a:r>
            <a:r>
              <a:rPr lang="es-ES" sz="1800" dirty="0"/>
              <a:t> </a:t>
            </a:r>
            <a:r>
              <a:rPr lang="es-ES" sz="1800" dirty="0" err="1"/>
              <a:t>guaranteeing</a:t>
            </a:r>
            <a:r>
              <a:rPr lang="es-ES" sz="1800" dirty="0"/>
              <a:t> </a:t>
            </a:r>
            <a:r>
              <a:rPr lang="es-ES" sz="1800" dirty="0" err="1"/>
              <a:t>they</a:t>
            </a:r>
            <a:r>
              <a:rPr lang="es-ES" sz="1800" dirty="0"/>
              <a:t> </a:t>
            </a:r>
            <a:r>
              <a:rPr lang="es-ES" sz="1800" dirty="0" err="1"/>
              <a:t>will</a:t>
            </a:r>
            <a:r>
              <a:rPr lang="es-ES" sz="1800" dirty="0"/>
              <a:t> be </a:t>
            </a:r>
            <a:r>
              <a:rPr lang="es-ES" sz="1800" dirty="0" err="1"/>
              <a:t>replaced</a:t>
            </a:r>
            <a:r>
              <a:rPr lang="es-ES" sz="1800" dirty="0"/>
              <a:t> </a:t>
            </a:r>
            <a:r>
              <a:rPr lang="es-ES" sz="1800" dirty="0" err="1"/>
              <a:t>by</a:t>
            </a:r>
            <a:r>
              <a:rPr lang="es-ES" sz="1800" dirty="0"/>
              <a:t> </a:t>
            </a:r>
            <a:r>
              <a:rPr lang="es-ES" sz="1800" dirty="0" err="1"/>
              <a:t>the</a:t>
            </a:r>
            <a:r>
              <a:rPr lang="es-ES" sz="1800" dirty="0"/>
              <a:t> </a:t>
            </a:r>
            <a:r>
              <a:rPr lang="es-ES" sz="1800" dirty="0" err="1"/>
              <a:t>team</a:t>
            </a:r>
            <a:r>
              <a:rPr lang="es-ES" sz="1800" dirty="0"/>
              <a:t>.</a:t>
            </a:r>
          </a:p>
          <a:p>
            <a:r>
              <a:rPr lang="es-ES" sz="1800" dirty="0" err="1"/>
              <a:t>Collect</a:t>
            </a:r>
            <a:r>
              <a:rPr lang="es-ES" sz="1800" dirty="0"/>
              <a:t> </a:t>
            </a:r>
            <a:r>
              <a:rPr lang="es-ES" sz="1800" dirty="0" err="1"/>
              <a:t>any</a:t>
            </a:r>
            <a:r>
              <a:rPr lang="es-ES" sz="1800" dirty="0"/>
              <a:t> </a:t>
            </a:r>
            <a:r>
              <a:rPr lang="es-ES" sz="1800" dirty="0" err="1"/>
              <a:t>sharps</a:t>
            </a:r>
            <a:r>
              <a:rPr lang="es-ES" sz="1800" dirty="0"/>
              <a:t> </a:t>
            </a:r>
            <a:r>
              <a:rPr lang="es-ES" sz="1800" dirty="0" err="1"/>
              <a:t>objects</a:t>
            </a:r>
            <a:r>
              <a:rPr lang="es-ES" sz="1800" dirty="0"/>
              <a:t> and </a:t>
            </a:r>
            <a:r>
              <a:rPr lang="es-ES" sz="1800" dirty="0" err="1"/>
              <a:t>dispose</a:t>
            </a:r>
            <a:r>
              <a:rPr lang="es-ES" sz="1800" dirty="0"/>
              <a:t> </a:t>
            </a:r>
            <a:r>
              <a:rPr lang="es-ES" sz="1800" dirty="0" err="1"/>
              <a:t>them</a:t>
            </a:r>
            <a:r>
              <a:rPr lang="es-ES" sz="1800" dirty="0"/>
              <a:t> in a safety box</a:t>
            </a:r>
          </a:p>
          <a:p>
            <a:r>
              <a:rPr lang="es-ES" sz="1800" dirty="0" err="1"/>
              <a:t>Clean</a:t>
            </a:r>
            <a:r>
              <a:rPr lang="es-ES" sz="1800" dirty="0"/>
              <a:t> and </a:t>
            </a:r>
            <a:r>
              <a:rPr lang="es-ES" sz="1800" dirty="0" err="1"/>
              <a:t>disinfect</a:t>
            </a:r>
            <a:r>
              <a:rPr lang="es-ES" sz="1800" dirty="0"/>
              <a:t> </a:t>
            </a:r>
            <a:r>
              <a:rPr lang="es-ES" sz="1800" dirty="0" err="1"/>
              <a:t>all</a:t>
            </a:r>
            <a:r>
              <a:rPr lang="es-ES" sz="1800" dirty="0"/>
              <a:t> </a:t>
            </a:r>
            <a:r>
              <a:rPr lang="es-ES" sz="1800" dirty="0" err="1"/>
              <a:t>the</a:t>
            </a:r>
            <a:r>
              <a:rPr lang="es-ES" sz="1800" dirty="0"/>
              <a:t> </a:t>
            </a:r>
            <a:r>
              <a:rPr lang="es-ES" sz="1800" dirty="0" err="1"/>
              <a:t>rooms</a:t>
            </a:r>
            <a:r>
              <a:rPr lang="es-ES" sz="1800" dirty="0"/>
              <a:t> of </a:t>
            </a:r>
            <a:r>
              <a:rPr lang="es-ES" sz="1800" dirty="0" err="1"/>
              <a:t>the</a:t>
            </a:r>
            <a:r>
              <a:rPr lang="es-ES" sz="1800" dirty="0"/>
              <a:t> </a:t>
            </a:r>
            <a:r>
              <a:rPr lang="es-ES" sz="1800" dirty="0" err="1"/>
              <a:t>house</a:t>
            </a:r>
            <a:r>
              <a:rPr lang="es-ES" sz="1800" dirty="0"/>
              <a:t> and </a:t>
            </a:r>
            <a:r>
              <a:rPr lang="es-ES" sz="1800" dirty="0" err="1"/>
              <a:t>objects</a:t>
            </a:r>
            <a:r>
              <a:rPr lang="es-ES" sz="1800" dirty="0"/>
              <a:t> (</a:t>
            </a:r>
            <a:r>
              <a:rPr lang="es-ES" sz="1800" dirty="0" err="1"/>
              <a:t>dishes</a:t>
            </a:r>
            <a:r>
              <a:rPr lang="es-ES" sz="1800" dirty="0"/>
              <a:t>, </a:t>
            </a:r>
            <a:r>
              <a:rPr lang="es-ES" sz="1800" dirty="0" err="1"/>
              <a:t>furniture</a:t>
            </a:r>
            <a:r>
              <a:rPr lang="es-ES" sz="1800" dirty="0"/>
              <a:t>, etc…).</a:t>
            </a:r>
          </a:p>
          <a:p>
            <a:r>
              <a:rPr lang="es-ES" sz="1800" dirty="0" err="1"/>
              <a:t>Gather</a:t>
            </a:r>
            <a:r>
              <a:rPr lang="es-ES" sz="1800" dirty="0"/>
              <a:t> </a:t>
            </a:r>
            <a:r>
              <a:rPr lang="es-ES" sz="1800" dirty="0" err="1"/>
              <a:t>the</a:t>
            </a:r>
            <a:r>
              <a:rPr lang="es-ES" sz="1800" dirty="0"/>
              <a:t> </a:t>
            </a:r>
            <a:r>
              <a:rPr lang="es-ES" sz="1800" dirty="0" err="1"/>
              <a:t>objects</a:t>
            </a:r>
            <a:r>
              <a:rPr lang="es-ES" sz="1800" dirty="0"/>
              <a:t> of </a:t>
            </a:r>
            <a:r>
              <a:rPr lang="es-ES" sz="1800" dirty="0" err="1"/>
              <a:t>the</a:t>
            </a:r>
            <a:r>
              <a:rPr lang="es-ES" sz="1800" dirty="0"/>
              <a:t> </a:t>
            </a:r>
            <a:r>
              <a:rPr lang="es-ES" sz="1800" dirty="0" err="1"/>
              <a:t>deceased</a:t>
            </a:r>
            <a:r>
              <a:rPr lang="es-ES" sz="1800" dirty="0"/>
              <a:t> </a:t>
            </a:r>
            <a:r>
              <a:rPr lang="es-ES" sz="1800" dirty="0" err="1"/>
              <a:t>person</a:t>
            </a:r>
            <a:r>
              <a:rPr lang="es-ES" sz="1800" dirty="0"/>
              <a:t> </a:t>
            </a:r>
            <a:r>
              <a:rPr lang="es-ES" sz="1800" dirty="0" err="1"/>
              <a:t>if</a:t>
            </a:r>
            <a:r>
              <a:rPr lang="es-ES" sz="1800" dirty="0"/>
              <a:t> </a:t>
            </a:r>
            <a:r>
              <a:rPr lang="es-ES" sz="1800" dirty="0" err="1"/>
              <a:t>necessary</a:t>
            </a:r>
            <a:r>
              <a:rPr lang="es-ES" sz="1800" dirty="0"/>
              <a:t>.</a:t>
            </a:r>
          </a:p>
          <a:p>
            <a:r>
              <a:rPr lang="es-ES" sz="1800" dirty="0" err="1"/>
              <a:t>Burn</a:t>
            </a:r>
            <a:r>
              <a:rPr lang="es-ES" sz="1800" dirty="0"/>
              <a:t> </a:t>
            </a:r>
            <a:r>
              <a:rPr lang="es-ES" sz="1800" dirty="0" err="1"/>
              <a:t>the</a:t>
            </a:r>
            <a:r>
              <a:rPr lang="es-ES" sz="1800" dirty="0"/>
              <a:t> </a:t>
            </a:r>
            <a:r>
              <a:rPr lang="es-ES" sz="1800" dirty="0" err="1"/>
              <a:t>mattress</a:t>
            </a:r>
            <a:r>
              <a:rPr lang="es-ES" sz="1800" dirty="0"/>
              <a:t> / </a:t>
            </a:r>
            <a:r>
              <a:rPr lang="es-ES" sz="1800" dirty="0" err="1"/>
              <a:t>mat</a:t>
            </a:r>
            <a:r>
              <a:rPr lang="es-ES" sz="1800" dirty="0"/>
              <a:t> </a:t>
            </a:r>
            <a:r>
              <a:rPr lang="es-ES" sz="1800" dirty="0" err="1"/>
              <a:t>if</a:t>
            </a:r>
            <a:r>
              <a:rPr lang="es-ES" sz="1800" dirty="0"/>
              <a:t> </a:t>
            </a:r>
            <a:r>
              <a:rPr lang="es-ES" sz="1800" dirty="0" err="1"/>
              <a:t>contaminated</a:t>
            </a:r>
            <a:r>
              <a:rPr lang="es-ES" sz="1800" dirty="0"/>
              <a:t> as </a:t>
            </a:r>
            <a:r>
              <a:rPr lang="es-ES" sz="1800" dirty="0" err="1"/>
              <a:t>well</a:t>
            </a:r>
            <a:r>
              <a:rPr lang="es-ES" sz="1800" dirty="0"/>
              <a:t> as </a:t>
            </a:r>
            <a:r>
              <a:rPr lang="es-ES" sz="1800" dirty="0" err="1"/>
              <a:t>the</a:t>
            </a:r>
            <a:r>
              <a:rPr lang="es-ES" sz="1800" dirty="0"/>
              <a:t> </a:t>
            </a:r>
            <a:r>
              <a:rPr lang="es-ES" sz="1800" dirty="0" err="1"/>
              <a:t>potentially</a:t>
            </a:r>
            <a:r>
              <a:rPr lang="es-ES" sz="1800" dirty="0"/>
              <a:t> </a:t>
            </a:r>
            <a:r>
              <a:rPr lang="es-ES" sz="1800" dirty="0" err="1"/>
              <a:t>contaminated</a:t>
            </a:r>
            <a:r>
              <a:rPr lang="es-ES" sz="1800" dirty="0"/>
              <a:t> </a:t>
            </a:r>
            <a:r>
              <a:rPr lang="es-ES" sz="1800" dirty="0" err="1"/>
              <a:t>objects</a:t>
            </a:r>
            <a:r>
              <a:rPr lang="es-ES" sz="1800" dirty="0"/>
              <a:t> </a:t>
            </a:r>
            <a:r>
              <a:rPr lang="es-ES" sz="1800" dirty="0" err="1"/>
              <a:t>belonging</a:t>
            </a:r>
            <a:r>
              <a:rPr lang="es-ES" sz="1800" dirty="0"/>
              <a:t> to </a:t>
            </a:r>
            <a:r>
              <a:rPr lang="es-ES" sz="1800" dirty="0" err="1"/>
              <a:t>the</a:t>
            </a:r>
            <a:r>
              <a:rPr lang="es-ES" sz="1800" dirty="0"/>
              <a:t> </a:t>
            </a:r>
            <a:r>
              <a:rPr lang="es-ES" sz="1800" dirty="0" err="1"/>
              <a:t>deceased</a:t>
            </a:r>
            <a:r>
              <a:rPr lang="es-ES" sz="1800" dirty="0"/>
              <a:t> </a:t>
            </a:r>
            <a:r>
              <a:rPr lang="es-ES" sz="1800" dirty="0" err="1"/>
              <a:t>person</a:t>
            </a:r>
            <a:r>
              <a:rPr lang="es-ES" sz="1800" dirty="0"/>
              <a:t>.</a:t>
            </a:r>
          </a:p>
          <a:p>
            <a:r>
              <a:rPr lang="es-ES" sz="1800" dirty="0" err="1"/>
              <a:t>Replace</a:t>
            </a:r>
            <a:r>
              <a:rPr lang="es-ES" sz="1800" dirty="0"/>
              <a:t> </a:t>
            </a:r>
            <a:r>
              <a:rPr lang="es-ES" sz="1800" dirty="0" err="1"/>
              <a:t>the</a:t>
            </a:r>
            <a:r>
              <a:rPr lang="es-ES" sz="1800" dirty="0"/>
              <a:t> </a:t>
            </a:r>
            <a:r>
              <a:rPr lang="es-ES" sz="1800" dirty="0" err="1"/>
              <a:t>objects</a:t>
            </a:r>
            <a:r>
              <a:rPr lang="es-ES" sz="1800" dirty="0"/>
              <a:t> </a:t>
            </a:r>
            <a:r>
              <a:rPr lang="es-ES" sz="1800" dirty="0" err="1"/>
              <a:t>that</a:t>
            </a:r>
            <a:r>
              <a:rPr lang="es-ES" sz="1800" dirty="0"/>
              <a:t> </a:t>
            </a:r>
            <a:r>
              <a:rPr lang="es-ES" sz="1800" dirty="0" err="1"/>
              <a:t>were</a:t>
            </a:r>
            <a:r>
              <a:rPr lang="es-ES" sz="1800" dirty="0"/>
              <a:t> </a:t>
            </a:r>
            <a:r>
              <a:rPr lang="es-ES" sz="1800" dirty="0" err="1"/>
              <a:t>destroyed</a:t>
            </a:r>
            <a:r>
              <a:rPr lang="es-ES" sz="1800" dirty="0"/>
              <a:t>.</a:t>
            </a:r>
            <a:endParaRPr lang="es-ES" sz="2000" dirty="0"/>
          </a:p>
        </p:txBody>
      </p:sp>
    </p:spTree>
    <p:extLst>
      <p:ext uri="{BB962C8B-B14F-4D97-AF65-F5344CB8AC3E}">
        <p14:creationId xmlns:p14="http://schemas.microsoft.com/office/powerpoint/2010/main" val="144764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4"/>
          <p:cNvSpPr>
            <a:spLocks noChangeShapeType="1"/>
          </p:cNvSpPr>
          <p:nvPr/>
        </p:nvSpPr>
        <p:spPr bwMode="auto">
          <a:xfrm>
            <a:off x="1429546" y="3719371"/>
            <a:ext cx="7785300"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300" dirty="0"/>
          </a:p>
        </p:txBody>
      </p:sp>
      <p:sp>
        <p:nvSpPr>
          <p:cNvPr id="10" name="Rectangle 2"/>
          <p:cNvSpPr>
            <a:spLocks noGrp="1" noChangeArrowheads="1"/>
          </p:cNvSpPr>
          <p:nvPr>
            <p:ph type="title"/>
          </p:nvPr>
        </p:nvSpPr>
        <p:spPr>
          <a:xfrm>
            <a:off x="534670" y="302801"/>
            <a:ext cx="9624060" cy="1260211"/>
          </a:xfrm>
        </p:spPr>
        <p:txBody>
          <a:bodyPr>
            <a:normAutofit/>
          </a:bodyPr>
          <a:lstStyle/>
          <a:p>
            <a:pPr algn="l" eaLnBrk="1" hangingPunct="1">
              <a:defRPr/>
            </a:pPr>
            <a:r>
              <a:rPr lang="en-US" sz="3600" b="1" u="sng" dirty="0">
                <a:solidFill>
                  <a:srgbClr val="002060"/>
                </a:solidFill>
              </a:rPr>
              <a:t>Step 8/12</a:t>
            </a:r>
            <a:r>
              <a:rPr lang="en-US" sz="3600" b="1" dirty="0">
                <a:solidFill>
                  <a:srgbClr val="002060"/>
                </a:solidFill>
              </a:rPr>
              <a:t>: Remove PPE, manage waste and perform hand hygiene</a:t>
            </a:r>
          </a:p>
        </p:txBody>
      </p:sp>
      <p:sp>
        <p:nvSpPr>
          <p:cNvPr id="11" name="Espace réservé du contenu 7"/>
          <p:cNvSpPr>
            <a:spLocks noGrp="1"/>
          </p:cNvSpPr>
          <p:nvPr>
            <p:ph idx="1"/>
          </p:nvPr>
        </p:nvSpPr>
        <p:spPr>
          <a:xfrm>
            <a:off x="5620429" y="1680117"/>
            <a:ext cx="5072971" cy="4746262"/>
          </a:xfrm>
        </p:spPr>
        <p:txBody>
          <a:bodyPr/>
          <a:lstStyle/>
          <a:p>
            <a:r>
              <a:rPr lang="es-ES" sz="1800" dirty="0" err="1"/>
              <a:t>Remove</a:t>
            </a:r>
            <a:r>
              <a:rPr lang="es-ES" sz="1800" dirty="0"/>
              <a:t> PPE </a:t>
            </a:r>
            <a:r>
              <a:rPr lang="es-ES" sz="1800" dirty="0" err="1"/>
              <a:t>following</a:t>
            </a:r>
            <a:r>
              <a:rPr lang="es-ES" sz="1800" dirty="0"/>
              <a:t> </a:t>
            </a:r>
            <a:r>
              <a:rPr lang="es-ES" sz="1800" dirty="0" err="1"/>
              <a:t>the</a:t>
            </a:r>
            <a:r>
              <a:rPr lang="es-ES" sz="1800" dirty="0"/>
              <a:t> </a:t>
            </a:r>
            <a:r>
              <a:rPr lang="es-ES" sz="1800" dirty="0" err="1"/>
              <a:t>recommended</a:t>
            </a:r>
            <a:r>
              <a:rPr lang="es-ES" sz="1800" dirty="0"/>
              <a:t> </a:t>
            </a:r>
            <a:r>
              <a:rPr lang="es-ES" sz="1800" dirty="0" err="1"/>
              <a:t>steps</a:t>
            </a:r>
            <a:r>
              <a:rPr lang="es-ES" sz="1800" dirty="0"/>
              <a:t> under </a:t>
            </a:r>
            <a:r>
              <a:rPr lang="es-ES" sz="1800" dirty="0" err="1"/>
              <a:t>the</a:t>
            </a:r>
            <a:r>
              <a:rPr lang="es-ES" sz="1800" dirty="0"/>
              <a:t> </a:t>
            </a:r>
            <a:r>
              <a:rPr lang="es-ES" sz="1800" dirty="0" err="1"/>
              <a:t>hygienist</a:t>
            </a:r>
            <a:r>
              <a:rPr lang="es-ES" sz="1800" dirty="0"/>
              <a:t> </a:t>
            </a:r>
            <a:r>
              <a:rPr lang="es-ES" sz="1800" dirty="0" err="1"/>
              <a:t>supervision</a:t>
            </a:r>
            <a:r>
              <a:rPr lang="es-ES" sz="1800" dirty="0"/>
              <a:t>.</a:t>
            </a:r>
          </a:p>
          <a:p>
            <a:pPr marL="0" indent="0">
              <a:buNone/>
            </a:pPr>
            <a:endParaRPr lang="es-ES" sz="1800" dirty="0"/>
          </a:p>
          <a:p>
            <a:r>
              <a:rPr lang="es-ES" sz="1800" dirty="0"/>
              <a:t>Place </a:t>
            </a:r>
            <a:r>
              <a:rPr lang="es-ES" sz="1800" dirty="0" err="1"/>
              <a:t>any</a:t>
            </a:r>
            <a:r>
              <a:rPr lang="es-ES" sz="1800" dirty="0"/>
              <a:t> single-use </a:t>
            </a:r>
            <a:r>
              <a:rPr lang="es-ES" sz="1800" dirty="0" err="1"/>
              <a:t>equipments</a:t>
            </a:r>
            <a:r>
              <a:rPr lang="es-ES" sz="1800" dirty="0"/>
              <a:t> of </a:t>
            </a:r>
            <a:r>
              <a:rPr lang="es-ES" sz="1800" dirty="0" err="1"/>
              <a:t>the</a:t>
            </a:r>
            <a:r>
              <a:rPr lang="es-ES" sz="1800" dirty="0"/>
              <a:t> PPE in a </a:t>
            </a:r>
            <a:r>
              <a:rPr lang="es-ES" sz="1800" dirty="0" err="1"/>
              <a:t>waste</a:t>
            </a:r>
            <a:r>
              <a:rPr lang="es-ES" sz="1800" dirty="0"/>
              <a:t> bag.</a:t>
            </a:r>
          </a:p>
          <a:p>
            <a:pPr marL="0" indent="0">
              <a:buNone/>
            </a:pPr>
            <a:endParaRPr lang="es-ES" sz="1800" dirty="0"/>
          </a:p>
          <a:p>
            <a:r>
              <a:rPr lang="es-ES" sz="1800" dirty="0" err="1"/>
              <a:t>Disinfect</a:t>
            </a:r>
            <a:r>
              <a:rPr lang="es-ES" sz="1800" dirty="0"/>
              <a:t> </a:t>
            </a:r>
            <a:r>
              <a:rPr lang="es-ES" sz="1800" dirty="0" err="1"/>
              <a:t>any</a:t>
            </a:r>
            <a:r>
              <a:rPr lang="es-ES" sz="1800" dirty="0"/>
              <a:t> reusable </a:t>
            </a:r>
            <a:r>
              <a:rPr lang="es-ES" sz="1800" dirty="0" err="1"/>
              <a:t>equipment</a:t>
            </a:r>
            <a:r>
              <a:rPr lang="es-ES" sz="1800" dirty="0"/>
              <a:t> of </a:t>
            </a:r>
            <a:r>
              <a:rPr lang="es-ES" sz="1800" dirty="0" err="1"/>
              <a:t>the</a:t>
            </a:r>
            <a:r>
              <a:rPr lang="es-ES" sz="1800" dirty="0"/>
              <a:t> PPE and </a:t>
            </a:r>
            <a:r>
              <a:rPr lang="es-ES" sz="1800" dirty="0" err="1"/>
              <a:t>recover</a:t>
            </a:r>
            <a:r>
              <a:rPr lang="es-ES" sz="1800" dirty="0"/>
              <a:t> </a:t>
            </a:r>
            <a:r>
              <a:rPr lang="es-ES" sz="1800" dirty="0" err="1"/>
              <a:t>them</a:t>
            </a:r>
            <a:r>
              <a:rPr lang="es-ES" sz="1800" dirty="0"/>
              <a:t> in a </a:t>
            </a:r>
            <a:r>
              <a:rPr lang="es-ES" sz="1800" dirty="0" err="1"/>
              <a:t>waste</a:t>
            </a:r>
            <a:r>
              <a:rPr lang="es-ES" sz="1800" dirty="0"/>
              <a:t> bag.</a:t>
            </a:r>
          </a:p>
          <a:p>
            <a:endParaRPr lang="es-ES" sz="1800" dirty="0"/>
          </a:p>
          <a:p>
            <a:r>
              <a:rPr lang="es-ES" sz="1800" dirty="0" err="1"/>
              <a:t>Tightly</a:t>
            </a:r>
            <a:r>
              <a:rPr lang="es-ES" sz="1800" dirty="0"/>
              <a:t> </a:t>
            </a:r>
            <a:r>
              <a:rPr lang="es-ES" sz="1800" dirty="0" err="1"/>
              <a:t>close</a:t>
            </a:r>
            <a:r>
              <a:rPr lang="es-ES" sz="1800" dirty="0"/>
              <a:t> </a:t>
            </a:r>
            <a:r>
              <a:rPr lang="es-ES" sz="1800" dirty="0" err="1"/>
              <a:t>the</a:t>
            </a:r>
            <a:r>
              <a:rPr lang="es-ES" sz="1800" dirty="0"/>
              <a:t> </a:t>
            </a:r>
            <a:r>
              <a:rPr lang="es-ES" sz="1800" dirty="0" err="1"/>
              <a:t>waste</a:t>
            </a:r>
            <a:r>
              <a:rPr lang="es-ES" sz="1800" dirty="0"/>
              <a:t> bags and spray </a:t>
            </a:r>
            <a:r>
              <a:rPr lang="es-ES" sz="1800" dirty="0" err="1"/>
              <a:t>the</a:t>
            </a:r>
            <a:r>
              <a:rPr lang="es-ES" sz="1800" dirty="0"/>
              <a:t> </a:t>
            </a:r>
            <a:r>
              <a:rPr lang="es-ES" sz="1800" dirty="0" err="1"/>
              <a:t>outer</a:t>
            </a:r>
            <a:r>
              <a:rPr lang="es-ES" sz="1800" dirty="0"/>
              <a:t> </a:t>
            </a:r>
            <a:r>
              <a:rPr lang="es-ES" sz="1800" dirty="0" err="1"/>
              <a:t>side</a:t>
            </a:r>
            <a:r>
              <a:rPr lang="es-ES" sz="1800" dirty="0"/>
              <a:t>.</a:t>
            </a:r>
          </a:p>
          <a:p>
            <a:endParaRPr lang="es-ES" sz="1800" dirty="0"/>
          </a:p>
          <a:p>
            <a:r>
              <a:rPr lang="es-ES" sz="1800" dirty="0" err="1"/>
              <a:t>Transport</a:t>
            </a:r>
            <a:r>
              <a:rPr lang="es-ES" sz="1800" dirty="0"/>
              <a:t> </a:t>
            </a:r>
            <a:r>
              <a:rPr lang="es-ES" sz="1800" dirty="0" err="1"/>
              <a:t>the</a:t>
            </a:r>
            <a:r>
              <a:rPr lang="es-ES" sz="1800" dirty="0"/>
              <a:t> </a:t>
            </a:r>
            <a:r>
              <a:rPr lang="es-ES" sz="1800" dirty="0" err="1"/>
              <a:t>waste</a:t>
            </a:r>
            <a:r>
              <a:rPr lang="es-ES" sz="1800" dirty="0"/>
              <a:t> bags to </a:t>
            </a:r>
            <a:r>
              <a:rPr lang="es-ES" sz="1800" dirty="0" err="1"/>
              <a:t>the</a:t>
            </a:r>
            <a:r>
              <a:rPr lang="es-ES" sz="1800" dirty="0"/>
              <a:t> ETC </a:t>
            </a:r>
            <a:r>
              <a:rPr lang="es-ES" sz="1800" dirty="0" err="1"/>
              <a:t>or</a:t>
            </a:r>
            <a:r>
              <a:rPr lang="es-ES" sz="1800" dirty="0"/>
              <a:t> </a:t>
            </a:r>
            <a:r>
              <a:rPr lang="es-ES" sz="1800" dirty="0" err="1"/>
              <a:t>any</a:t>
            </a:r>
            <a:r>
              <a:rPr lang="es-ES" sz="1800" dirty="0"/>
              <a:t> </a:t>
            </a:r>
            <a:r>
              <a:rPr lang="es-ES" sz="1800" dirty="0" err="1"/>
              <a:t>other</a:t>
            </a:r>
            <a:r>
              <a:rPr lang="es-ES" sz="1800" dirty="0"/>
              <a:t> </a:t>
            </a:r>
            <a:r>
              <a:rPr lang="es-ES" sz="1800" dirty="0" err="1"/>
              <a:t>designated</a:t>
            </a:r>
            <a:r>
              <a:rPr lang="es-ES" sz="1800" dirty="0"/>
              <a:t> </a:t>
            </a:r>
            <a:r>
              <a:rPr lang="es-ES" sz="1800" dirty="0" err="1"/>
              <a:t>locations</a:t>
            </a:r>
            <a:r>
              <a:rPr lang="es-ES" sz="1800" dirty="0"/>
              <a:t> </a:t>
            </a:r>
            <a:r>
              <a:rPr lang="es-ES" sz="1800" dirty="0" err="1"/>
              <a:t>for</a:t>
            </a:r>
            <a:r>
              <a:rPr lang="es-ES" sz="1800" dirty="0"/>
              <a:t> </a:t>
            </a:r>
            <a:r>
              <a:rPr lang="es-ES" sz="1800" dirty="0" err="1"/>
              <a:t>treatment</a:t>
            </a:r>
            <a:r>
              <a:rPr lang="es-ES" sz="1800" dirty="0"/>
              <a:t> </a:t>
            </a:r>
            <a:endParaRPr lang="es-ES" sz="2000" dirty="0"/>
          </a:p>
        </p:txBody>
      </p:sp>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162"/>
          <a:stretch/>
        </p:blipFill>
        <p:spPr bwMode="auto">
          <a:xfrm>
            <a:off x="86214" y="1955469"/>
            <a:ext cx="5583432" cy="4397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8518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34670" y="302801"/>
            <a:ext cx="9624060" cy="1260211"/>
          </a:xfrm>
        </p:spPr>
        <p:txBody>
          <a:bodyPr>
            <a:noAutofit/>
          </a:bodyPr>
          <a:lstStyle/>
          <a:p>
            <a:pPr algn="l" eaLnBrk="1" hangingPunct="1">
              <a:defRPr/>
            </a:pPr>
            <a:r>
              <a:rPr lang="en-US" sz="3200" b="1" u="sng" dirty="0">
                <a:solidFill>
                  <a:srgbClr val="002060"/>
                </a:solidFill>
              </a:rPr>
              <a:t>Step 9/12</a:t>
            </a:r>
            <a:r>
              <a:rPr lang="en-US" sz="3200" b="1" dirty="0">
                <a:solidFill>
                  <a:srgbClr val="002060"/>
                </a:solidFill>
              </a:rPr>
              <a:t> : Transport the coffin or body bag to the cemetery</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193" y="2135161"/>
            <a:ext cx="4803282" cy="3242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7"/>
          <p:cNvSpPr>
            <a:spLocks noGrp="1"/>
          </p:cNvSpPr>
          <p:nvPr>
            <p:ph idx="1"/>
          </p:nvPr>
        </p:nvSpPr>
        <p:spPr>
          <a:xfrm>
            <a:off x="4946754" y="1969001"/>
            <a:ext cx="5746646" cy="4746262"/>
          </a:xfrm>
        </p:spPr>
        <p:txBody>
          <a:bodyPr/>
          <a:lstStyle/>
          <a:p>
            <a:r>
              <a:rPr lang="es-ES" sz="1800" dirty="0" err="1"/>
              <a:t>Transport</a:t>
            </a:r>
            <a:r>
              <a:rPr lang="es-ES" sz="1800" dirty="0"/>
              <a:t> </a:t>
            </a:r>
            <a:r>
              <a:rPr lang="es-ES" sz="1800" dirty="0" err="1"/>
              <a:t>the</a:t>
            </a:r>
            <a:r>
              <a:rPr lang="es-ES" sz="1800" dirty="0"/>
              <a:t> </a:t>
            </a:r>
            <a:r>
              <a:rPr lang="es-ES" sz="1800" dirty="0" err="1"/>
              <a:t>coffin</a:t>
            </a:r>
            <a:r>
              <a:rPr lang="es-ES" sz="1800" dirty="0"/>
              <a:t> (</a:t>
            </a:r>
            <a:r>
              <a:rPr lang="es-ES" sz="1800" dirty="0" err="1"/>
              <a:t>with</a:t>
            </a:r>
            <a:r>
              <a:rPr lang="es-ES" sz="1800" dirty="0"/>
              <a:t> </a:t>
            </a:r>
            <a:r>
              <a:rPr lang="es-ES" sz="1800" dirty="0" err="1"/>
              <a:t>gloved</a:t>
            </a:r>
            <a:r>
              <a:rPr lang="es-ES" sz="1800" dirty="0"/>
              <a:t> </a:t>
            </a:r>
            <a:r>
              <a:rPr lang="es-ES" sz="1800" dirty="0" err="1"/>
              <a:t>hands</a:t>
            </a:r>
            <a:r>
              <a:rPr lang="es-ES" sz="1800" dirty="0"/>
              <a:t> </a:t>
            </a:r>
            <a:r>
              <a:rPr lang="es-ES" sz="1800" dirty="0" err="1"/>
              <a:t>only</a:t>
            </a:r>
            <a:r>
              <a:rPr lang="es-ES" sz="1800" dirty="0"/>
              <a:t>).</a:t>
            </a:r>
          </a:p>
          <a:p>
            <a:r>
              <a:rPr lang="en-US" sz="1800" dirty="0"/>
              <a:t>Distribute household gloves to the family members who will carry the coffin</a:t>
            </a:r>
            <a:r>
              <a:rPr lang="es-ES" sz="1800" dirty="0"/>
              <a:t>.</a:t>
            </a:r>
          </a:p>
          <a:p>
            <a:r>
              <a:rPr lang="es-ES" sz="1800" dirty="0"/>
              <a:t>The </a:t>
            </a:r>
            <a:r>
              <a:rPr lang="es-ES" sz="1800" dirty="0" err="1"/>
              <a:t>coffin</a:t>
            </a:r>
            <a:r>
              <a:rPr lang="es-ES" sz="1800" dirty="0"/>
              <a:t> </a:t>
            </a:r>
            <a:r>
              <a:rPr lang="es-ES" sz="1800" dirty="0" err="1"/>
              <a:t>is</a:t>
            </a:r>
            <a:r>
              <a:rPr lang="es-ES" sz="1800" dirty="0"/>
              <a:t> placed at </a:t>
            </a:r>
            <a:r>
              <a:rPr lang="es-ES" sz="1800" dirty="0" err="1"/>
              <a:t>the</a:t>
            </a:r>
            <a:r>
              <a:rPr lang="es-ES" sz="1800" dirty="0"/>
              <a:t> </a:t>
            </a:r>
            <a:r>
              <a:rPr lang="es-ES" sz="1800" dirty="0" err="1"/>
              <a:t>rear</a:t>
            </a:r>
            <a:r>
              <a:rPr lang="es-ES" sz="1800" dirty="0"/>
              <a:t> of </a:t>
            </a:r>
            <a:r>
              <a:rPr lang="es-ES" sz="1800" dirty="0" err="1"/>
              <a:t>the</a:t>
            </a:r>
            <a:r>
              <a:rPr lang="es-ES" sz="1800" dirty="0"/>
              <a:t> </a:t>
            </a:r>
            <a:r>
              <a:rPr lang="es-ES" sz="1800" dirty="0" err="1"/>
              <a:t>vehicle</a:t>
            </a:r>
            <a:r>
              <a:rPr lang="es-ES" sz="1800" dirty="0"/>
              <a:t>.</a:t>
            </a:r>
          </a:p>
          <a:p>
            <a:r>
              <a:rPr lang="es-ES" sz="1800" dirty="0" err="1"/>
              <a:t>Allow</a:t>
            </a:r>
            <a:r>
              <a:rPr lang="es-ES" sz="1800" dirty="0"/>
              <a:t> </a:t>
            </a:r>
            <a:r>
              <a:rPr lang="es-ES" sz="1800" dirty="0" err="1"/>
              <a:t>the</a:t>
            </a:r>
            <a:r>
              <a:rPr lang="es-ES" sz="1800" dirty="0"/>
              <a:t> </a:t>
            </a:r>
            <a:r>
              <a:rPr lang="es-ES" sz="1800" dirty="0" err="1"/>
              <a:t>necessary</a:t>
            </a:r>
            <a:r>
              <a:rPr lang="es-ES" sz="1800" dirty="0"/>
              <a:t> time to </a:t>
            </a:r>
            <a:r>
              <a:rPr lang="es-ES" sz="1800" dirty="0" err="1"/>
              <a:t>the</a:t>
            </a:r>
            <a:r>
              <a:rPr lang="es-ES" sz="1800" dirty="0"/>
              <a:t> </a:t>
            </a:r>
            <a:r>
              <a:rPr lang="es-ES" sz="1800" dirty="0" err="1"/>
              <a:t>family</a:t>
            </a:r>
            <a:r>
              <a:rPr lang="es-ES" sz="1800" dirty="0"/>
              <a:t> </a:t>
            </a:r>
            <a:r>
              <a:rPr lang="es-ES" sz="1800" dirty="0" err="1"/>
              <a:t>for</a:t>
            </a:r>
            <a:r>
              <a:rPr lang="es-ES" sz="1800" dirty="0"/>
              <a:t> </a:t>
            </a:r>
            <a:r>
              <a:rPr lang="es-ES" sz="1800" dirty="0" err="1"/>
              <a:t>recollection</a:t>
            </a:r>
            <a:r>
              <a:rPr lang="es-ES" sz="1800" dirty="0"/>
              <a:t>. </a:t>
            </a:r>
          </a:p>
          <a:p>
            <a:r>
              <a:rPr lang="en-US" sz="1800" dirty="0"/>
              <a:t>Some family members might be on rear of the car with the coffin.</a:t>
            </a:r>
          </a:p>
          <a:p>
            <a:r>
              <a:rPr lang="en-US" sz="1800" dirty="0"/>
              <a:t>Only the burial management team, without PPE, has the right to sit in the car cabin.</a:t>
            </a:r>
          </a:p>
          <a:p>
            <a:r>
              <a:rPr lang="es-ES" sz="1800" dirty="0"/>
              <a:t>The </a:t>
            </a:r>
            <a:r>
              <a:rPr lang="es-ES" sz="1800" dirty="0" err="1"/>
              <a:t>vehicle</a:t>
            </a:r>
            <a:r>
              <a:rPr lang="es-ES" sz="1800" dirty="0"/>
              <a:t> </a:t>
            </a:r>
            <a:r>
              <a:rPr lang="es-ES" sz="1800" dirty="0" err="1"/>
              <a:t>will</a:t>
            </a:r>
            <a:r>
              <a:rPr lang="es-ES" sz="1800" dirty="0"/>
              <a:t> </a:t>
            </a:r>
            <a:r>
              <a:rPr lang="es-ES" sz="1800" dirty="0" err="1"/>
              <a:t>adapt</a:t>
            </a:r>
            <a:r>
              <a:rPr lang="es-ES" sz="1800" dirty="0"/>
              <a:t> </a:t>
            </a:r>
            <a:r>
              <a:rPr lang="es-ES" sz="1800" dirty="0" err="1"/>
              <a:t>its</a:t>
            </a:r>
            <a:r>
              <a:rPr lang="es-ES" sz="1800" dirty="0"/>
              <a:t> </a:t>
            </a:r>
            <a:r>
              <a:rPr lang="es-ES" sz="1800" dirty="0" err="1"/>
              <a:t>speed</a:t>
            </a:r>
            <a:r>
              <a:rPr lang="es-ES" sz="1800" dirty="0"/>
              <a:t> to </a:t>
            </a:r>
            <a:r>
              <a:rPr lang="es-ES" sz="1800" dirty="0" err="1"/>
              <a:t>that</a:t>
            </a:r>
            <a:r>
              <a:rPr lang="es-ES" sz="1800" dirty="0"/>
              <a:t> of </a:t>
            </a:r>
            <a:r>
              <a:rPr lang="es-ES" sz="1800" dirty="0" err="1"/>
              <a:t>the</a:t>
            </a:r>
            <a:r>
              <a:rPr lang="es-ES" sz="1800" dirty="0"/>
              <a:t> </a:t>
            </a:r>
            <a:r>
              <a:rPr lang="es-ES" sz="1800" dirty="0" err="1"/>
              <a:t>procession</a:t>
            </a:r>
            <a:r>
              <a:rPr lang="es-ES" sz="1800" dirty="0"/>
              <a:t> </a:t>
            </a:r>
            <a:r>
              <a:rPr lang="es-ES" sz="1800" dirty="0" err="1"/>
              <a:t>that</a:t>
            </a:r>
            <a:r>
              <a:rPr lang="es-ES" sz="1800" dirty="0"/>
              <a:t> </a:t>
            </a:r>
            <a:r>
              <a:rPr lang="es-ES" sz="1800" dirty="0" err="1"/>
              <a:t>follows</a:t>
            </a:r>
            <a:r>
              <a:rPr lang="es-ES" sz="1800" dirty="0"/>
              <a:t>.</a:t>
            </a:r>
            <a:endParaRPr lang="es-ES" sz="2000" dirty="0"/>
          </a:p>
        </p:txBody>
      </p:sp>
    </p:spTree>
    <p:extLst>
      <p:ext uri="{BB962C8B-B14F-4D97-AF65-F5344CB8AC3E}">
        <p14:creationId xmlns:p14="http://schemas.microsoft.com/office/powerpoint/2010/main" val="835408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302801"/>
            <a:ext cx="10693400" cy="1260211"/>
          </a:xfrm>
        </p:spPr>
        <p:txBody>
          <a:bodyPr>
            <a:noAutofit/>
          </a:bodyPr>
          <a:lstStyle/>
          <a:p>
            <a:pPr algn="l" eaLnBrk="1" hangingPunct="1">
              <a:lnSpc>
                <a:spcPct val="95000"/>
              </a:lnSpc>
            </a:pPr>
            <a:r>
              <a:rPr lang="en-US" sz="3200" b="1" u="sng" dirty="0">
                <a:solidFill>
                  <a:srgbClr val="002060"/>
                </a:solidFill>
                <a:latin typeface="Arial" panose="020B0604020202020204" pitchFamily="34" charset="0"/>
                <a:cs typeface="Arial" panose="020B0604020202020204" pitchFamily="34" charset="0"/>
              </a:rPr>
              <a:t>Step 10/12</a:t>
            </a:r>
            <a:r>
              <a:rPr lang="en-US" sz="3200" b="1" dirty="0">
                <a:solidFill>
                  <a:srgbClr val="002060"/>
                </a:solidFill>
                <a:latin typeface="Arial" panose="020B0604020202020204" pitchFamily="34" charset="0"/>
                <a:cs typeface="Arial" panose="020B0604020202020204" pitchFamily="34" charset="0"/>
              </a:rPr>
              <a:t>: </a:t>
            </a:r>
            <a:r>
              <a:rPr lang="en-US" sz="3200" b="1" dirty="0">
                <a:solidFill>
                  <a:srgbClr val="002060"/>
                </a:solidFill>
              </a:rPr>
              <a:t>Burial at cemetery: place coffin or body bag into the grave</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844" y="2173574"/>
            <a:ext cx="5682406" cy="3395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7"/>
          <p:cNvSpPr>
            <a:spLocks noGrp="1"/>
          </p:cNvSpPr>
          <p:nvPr>
            <p:ph idx="1"/>
          </p:nvPr>
        </p:nvSpPr>
        <p:spPr>
          <a:xfrm>
            <a:off x="5924550" y="2247164"/>
            <a:ext cx="4507616" cy="3321901"/>
          </a:xfrm>
        </p:spPr>
        <p:txBody>
          <a:bodyPr/>
          <a:lstStyle/>
          <a:p>
            <a:r>
              <a:rPr lang="es-ES" sz="2000" dirty="0" err="1"/>
              <a:t>Wear</a:t>
            </a:r>
            <a:r>
              <a:rPr lang="es-ES" sz="2000" dirty="0"/>
              <a:t> </a:t>
            </a:r>
            <a:r>
              <a:rPr lang="es-ES" sz="2000" dirty="0" err="1"/>
              <a:t>household</a:t>
            </a:r>
            <a:r>
              <a:rPr lang="es-ES" sz="2000" dirty="0"/>
              <a:t> </a:t>
            </a:r>
            <a:r>
              <a:rPr lang="es-ES" sz="2000" dirty="0" err="1"/>
              <a:t>gloves</a:t>
            </a:r>
            <a:r>
              <a:rPr lang="es-ES" sz="2000" dirty="0"/>
              <a:t> </a:t>
            </a:r>
            <a:r>
              <a:rPr lang="es-ES" sz="2000" dirty="0" err="1"/>
              <a:t>during</a:t>
            </a:r>
            <a:r>
              <a:rPr lang="es-ES" sz="2000" dirty="0"/>
              <a:t> </a:t>
            </a:r>
            <a:r>
              <a:rPr lang="es-ES" sz="2000" dirty="0" err="1"/>
              <a:t>this</a:t>
            </a:r>
            <a:r>
              <a:rPr lang="es-ES" sz="2000" dirty="0"/>
              <a:t> </a:t>
            </a:r>
            <a:r>
              <a:rPr lang="es-ES" sz="2000" dirty="0" err="1"/>
              <a:t>step</a:t>
            </a:r>
            <a:r>
              <a:rPr lang="es-ES" sz="2000" dirty="0"/>
              <a:t>.</a:t>
            </a:r>
          </a:p>
          <a:p>
            <a:pPr>
              <a:spcBef>
                <a:spcPts val="1200"/>
              </a:spcBef>
            </a:pPr>
            <a:r>
              <a:rPr lang="es-ES" sz="2000" dirty="0" err="1"/>
              <a:t>Slowly</a:t>
            </a:r>
            <a:r>
              <a:rPr lang="es-ES" sz="2000" dirty="0"/>
              <a:t> </a:t>
            </a:r>
            <a:r>
              <a:rPr lang="es-ES" sz="2000" dirty="0" err="1"/>
              <a:t>carry</a:t>
            </a:r>
            <a:r>
              <a:rPr lang="es-ES" sz="2000" dirty="0"/>
              <a:t> </a:t>
            </a:r>
            <a:r>
              <a:rPr lang="es-ES" sz="2000" dirty="0" err="1"/>
              <a:t>down</a:t>
            </a:r>
            <a:r>
              <a:rPr lang="es-ES" sz="2000" dirty="0"/>
              <a:t> </a:t>
            </a:r>
            <a:r>
              <a:rPr lang="es-ES" sz="2000" dirty="0" err="1"/>
              <a:t>the</a:t>
            </a:r>
            <a:r>
              <a:rPr lang="es-ES" sz="2000" dirty="0"/>
              <a:t> </a:t>
            </a:r>
            <a:r>
              <a:rPr lang="es-ES" sz="2000" dirty="0" err="1"/>
              <a:t>coffin</a:t>
            </a:r>
            <a:r>
              <a:rPr lang="es-ES" sz="2000" dirty="0"/>
              <a:t> </a:t>
            </a:r>
            <a:r>
              <a:rPr lang="es-ES" sz="2000" dirty="0" err="1"/>
              <a:t>into</a:t>
            </a:r>
            <a:r>
              <a:rPr lang="es-ES" sz="2000" dirty="0"/>
              <a:t> </a:t>
            </a:r>
            <a:r>
              <a:rPr lang="es-ES" sz="2000" dirty="0" err="1"/>
              <a:t>the</a:t>
            </a:r>
            <a:r>
              <a:rPr lang="es-ES" sz="2000" dirty="0"/>
              <a:t> grave </a:t>
            </a:r>
            <a:r>
              <a:rPr lang="es-ES" sz="2000" dirty="0" err="1"/>
              <a:t>with</a:t>
            </a:r>
            <a:r>
              <a:rPr lang="es-ES" sz="2000" dirty="0"/>
              <a:t> a </a:t>
            </a:r>
            <a:r>
              <a:rPr lang="es-ES" sz="2000" dirty="0" err="1"/>
              <a:t>rope</a:t>
            </a:r>
            <a:r>
              <a:rPr lang="es-ES" sz="2000" dirty="0"/>
              <a:t> </a:t>
            </a:r>
            <a:r>
              <a:rPr lang="es-ES" sz="2000" dirty="0" err="1"/>
              <a:t>or</a:t>
            </a:r>
            <a:r>
              <a:rPr lang="es-ES" sz="2000" dirty="0"/>
              <a:t> </a:t>
            </a:r>
            <a:r>
              <a:rPr lang="es-ES" sz="2000" dirty="0" err="1"/>
              <a:t>hands</a:t>
            </a:r>
            <a:r>
              <a:rPr lang="es-ES" sz="2000" dirty="0"/>
              <a:t> (</a:t>
            </a:r>
            <a:r>
              <a:rPr lang="es-ES" sz="2000" dirty="0" err="1"/>
              <a:t>gloved</a:t>
            </a:r>
            <a:r>
              <a:rPr lang="es-ES" sz="2000" dirty="0"/>
              <a:t> </a:t>
            </a:r>
            <a:r>
              <a:rPr lang="es-ES" sz="2000" dirty="0" err="1"/>
              <a:t>hands</a:t>
            </a:r>
            <a:r>
              <a:rPr lang="es-ES" sz="2000" dirty="0"/>
              <a:t>).</a:t>
            </a:r>
          </a:p>
          <a:p>
            <a:pPr>
              <a:spcBef>
                <a:spcPts val="1200"/>
              </a:spcBef>
            </a:pPr>
            <a:r>
              <a:rPr lang="es-ES" sz="2000" dirty="0" err="1"/>
              <a:t>If</a:t>
            </a:r>
            <a:r>
              <a:rPr lang="es-ES" sz="2000" dirty="0"/>
              <a:t> </a:t>
            </a:r>
            <a:r>
              <a:rPr lang="es-ES" sz="2000" dirty="0" err="1"/>
              <a:t>required</a:t>
            </a:r>
            <a:r>
              <a:rPr lang="es-ES" sz="2000" dirty="0"/>
              <a:t> </a:t>
            </a:r>
            <a:r>
              <a:rPr lang="es-ES" sz="2000" dirty="0" err="1"/>
              <a:t>by</a:t>
            </a:r>
            <a:r>
              <a:rPr lang="es-ES" sz="2000" dirty="0"/>
              <a:t> </a:t>
            </a:r>
            <a:r>
              <a:rPr lang="es-ES" sz="2000" dirty="0" err="1"/>
              <a:t>the</a:t>
            </a:r>
            <a:r>
              <a:rPr lang="es-ES" sz="2000" dirty="0"/>
              <a:t> </a:t>
            </a:r>
            <a:r>
              <a:rPr lang="es-ES" sz="2000" dirty="0" err="1"/>
              <a:t>family</a:t>
            </a:r>
            <a:r>
              <a:rPr lang="es-ES" sz="2000" dirty="0"/>
              <a:t>, </a:t>
            </a:r>
            <a:r>
              <a:rPr lang="es-ES" sz="2000" dirty="0" err="1"/>
              <a:t>put</a:t>
            </a:r>
            <a:r>
              <a:rPr lang="es-ES" sz="2000" dirty="0"/>
              <a:t> </a:t>
            </a:r>
            <a:r>
              <a:rPr lang="es-ES" sz="2000" dirty="0" err="1"/>
              <a:t>some</a:t>
            </a:r>
            <a:r>
              <a:rPr lang="es-ES" sz="2000" dirty="0"/>
              <a:t> </a:t>
            </a:r>
            <a:r>
              <a:rPr lang="es-ES" sz="2000" dirty="0" err="1"/>
              <a:t>objects</a:t>
            </a:r>
            <a:r>
              <a:rPr lang="es-ES" sz="2000" dirty="0"/>
              <a:t> of </a:t>
            </a:r>
            <a:r>
              <a:rPr lang="es-ES" sz="2000" dirty="0" err="1"/>
              <a:t>the</a:t>
            </a:r>
            <a:r>
              <a:rPr lang="es-ES" sz="2000" dirty="0"/>
              <a:t> </a:t>
            </a:r>
            <a:r>
              <a:rPr lang="es-ES" sz="2000" dirty="0" err="1"/>
              <a:t>deceased</a:t>
            </a:r>
            <a:r>
              <a:rPr lang="es-ES" sz="2000" dirty="0"/>
              <a:t> </a:t>
            </a:r>
            <a:r>
              <a:rPr lang="es-ES" sz="2000" dirty="0" err="1"/>
              <a:t>person</a:t>
            </a:r>
            <a:r>
              <a:rPr lang="es-ES" sz="2000" dirty="0"/>
              <a:t> </a:t>
            </a:r>
            <a:r>
              <a:rPr lang="es-ES" sz="2000" dirty="0" err="1"/>
              <a:t>or</a:t>
            </a:r>
            <a:r>
              <a:rPr lang="es-ES" sz="2000" dirty="0"/>
              <a:t> symbols </a:t>
            </a:r>
            <a:r>
              <a:rPr lang="es-ES" sz="2000" dirty="0" err="1"/>
              <a:t>into</a:t>
            </a:r>
            <a:r>
              <a:rPr lang="es-ES" sz="2000" dirty="0"/>
              <a:t> </a:t>
            </a:r>
            <a:r>
              <a:rPr lang="es-ES" sz="2000" dirty="0" err="1"/>
              <a:t>the</a:t>
            </a:r>
            <a:r>
              <a:rPr lang="es-ES" sz="2000" dirty="0"/>
              <a:t> grave.</a:t>
            </a:r>
          </a:p>
        </p:txBody>
      </p:sp>
    </p:spTree>
    <p:extLst>
      <p:ext uri="{BB962C8B-B14F-4D97-AF65-F5344CB8AC3E}">
        <p14:creationId xmlns:p14="http://schemas.microsoft.com/office/powerpoint/2010/main" val="3384062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302801"/>
            <a:ext cx="10693400" cy="1260211"/>
          </a:xfrm>
        </p:spPr>
        <p:txBody>
          <a:bodyPr>
            <a:noAutofit/>
          </a:bodyPr>
          <a:lstStyle/>
          <a:p>
            <a:pPr algn="l" eaLnBrk="1" hangingPunct="1">
              <a:defRPr/>
            </a:pPr>
            <a:r>
              <a:rPr lang="en-US" sz="3200" b="1" u="sng" dirty="0">
                <a:solidFill>
                  <a:srgbClr val="002060"/>
                </a:solidFill>
                <a:latin typeface="Arial" panose="020B0604020202020204" pitchFamily="34" charset="0"/>
                <a:cs typeface="Arial" panose="020B0604020202020204" pitchFamily="34" charset="0"/>
              </a:rPr>
              <a:t>Step 11/12</a:t>
            </a:r>
            <a:r>
              <a:rPr lang="en-US" sz="3200" b="1" dirty="0">
                <a:solidFill>
                  <a:srgbClr val="002060"/>
                </a:solidFill>
                <a:latin typeface="Arial" panose="020B0604020202020204" pitchFamily="34" charset="0"/>
                <a:cs typeface="Arial" panose="020B0604020202020204" pitchFamily="34" charset="0"/>
              </a:rPr>
              <a:t>: </a:t>
            </a:r>
            <a:r>
              <a:rPr lang="en-US" sz="3200" b="1" dirty="0">
                <a:solidFill>
                  <a:srgbClr val="002060"/>
                </a:solidFill>
              </a:rPr>
              <a:t>Burial at cemetery, allow time for prayers and recollection</a:t>
            </a:r>
            <a:endParaRPr lang="en-US" sz="3200" b="1" dirty="0">
              <a:solidFill>
                <a:srgbClr val="002060"/>
              </a:solidFill>
              <a:latin typeface="Arial" panose="020B0604020202020204" pitchFamily="34" charset="0"/>
              <a:cs typeface="Arial" panose="020B0604020202020204" pitchFamily="34" charset="0"/>
            </a:endParaRPr>
          </a:p>
        </p:txBody>
      </p:sp>
      <p:sp>
        <p:nvSpPr>
          <p:cNvPr id="5" name="Espace réservé du contenu 7"/>
          <p:cNvSpPr>
            <a:spLocks noGrp="1"/>
          </p:cNvSpPr>
          <p:nvPr>
            <p:ph idx="1"/>
          </p:nvPr>
        </p:nvSpPr>
        <p:spPr>
          <a:xfrm>
            <a:off x="5323813" y="1605675"/>
            <a:ext cx="5178340" cy="5010277"/>
          </a:xfrm>
        </p:spPr>
        <p:txBody>
          <a:bodyPr/>
          <a:lstStyle/>
          <a:p>
            <a:pPr>
              <a:spcBef>
                <a:spcPts val="1200"/>
              </a:spcBef>
            </a:pPr>
            <a:r>
              <a:rPr lang="es-ES" sz="1800" dirty="0" err="1"/>
              <a:t>Respect</a:t>
            </a:r>
            <a:r>
              <a:rPr lang="es-ES" sz="1800" dirty="0"/>
              <a:t> </a:t>
            </a:r>
            <a:r>
              <a:rPr lang="es-ES" sz="1800" dirty="0" err="1"/>
              <a:t>the</a:t>
            </a:r>
            <a:r>
              <a:rPr lang="es-ES" sz="1800" dirty="0"/>
              <a:t> </a:t>
            </a:r>
            <a:r>
              <a:rPr lang="es-ES" sz="1800" dirty="0" err="1"/>
              <a:t>different</a:t>
            </a:r>
            <a:r>
              <a:rPr lang="es-ES" sz="1800" dirty="0"/>
              <a:t> </a:t>
            </a:r>
            <a:r>
              <a:rPr lang="es-ES" sz="1800" dirty="0" err="1"/>
              <a:t>rituals</a:t>
            </a:r>
            <a:r>
              <a:rPr lang="es-ES" sz="1800" dirty="0"/>
              <a:t> and </a:t>
            </a:r>
            <a:r>
              <a:rPr lang="es-ES" sz="1800" dirty="0" err="1"/>
              <a:t>allow</a:t>
            </a:r>
            <a:r>
              <a:rPr lang="es-ES" sz="1800" dirty="0"/>
              <a:t> time </a:t>
            </a:r>
            <a:r>
              <a:rPr lang="es-ES" sz="1800" dirty="0" err="1"/>
              <a:t>for</a:t>
            </a:r>
            <a:r>
              <a:rPr lang="es-ES" sz="1800" dirty="0"/>
              <a:t> </a:t>
            </a:r>
            <a:r>
              <a:rPr lang="es-ES" sz="1800" dirty="0" err="1"/>
              <a:t>prayers</a:t>
            </a:r>
            <a:r>
              <a:rPr lang="es-ES" sz="1800" dirty="0"/>
              <a:t>, </a:t>
            </a:r>
            <a:r>
              <a:rPr lang="es-ES" sz="1800" dirty="0" err="1"/>
              <a:t>eulogies</a:t>
            </a:r>
            <a:r>
              <a:rPr lang="es-ES" sz="1800" dirty="0"/>
              <a:t>, etc…</a:t>
            </a:r>
          </a:p>
          <a:p>
            <a:pPr>
              <a:spcBef>
                <a:spcPts val="1200"/>
              </a:spcBef>
            </a:pPr>
            <a:r>
              <a:rPr lang="en-US" sz="1800" dirty="0"/>
              <a:t>Family members should be allowed to close the grave.</a:t>
            </a:r>
          </a:p>
          <a:p>
            <a:pPr>
              <a:spcBef>
                <a:spcPts val="1200"/>
              </a:spcBef>
            </a:pPr>
            <a:r>
              <a:rPr lang="es-ES" sz="1800" dirty="0"/>
              <a:t>Place </a:t>
            </a:r>
            <a:r>
              <a:rPr lang="es-ES" sz="1800" dirty="0" err="1"/>
              <a:t>an</a:t>
            </a:r>
            <a:r>
              <a:rPr lang="es-ES" sz="1800" dirty="0"/>
              <a:t> </a:t>
            </a:r>
            <a:r>
              <a:rPr lang="es-ES" sz="1800" dirty="0" err="1"/>
              <a:t>identification</a:t>
            </a:r>
            <a:r>
              <a:rPr lang="es-ES" sz="1800" dirty="0"/>
              <a:t> </a:t>
            </a:r>
            <a:r>
              <a:rPr lang="es-ES" sz="1800" dirty="0" err="1"/>
              <a:t>or</a:t>
            </a:r>
            <a:r>
              <a:rPr lang="es-ES" sz="1800" dirty="0"/>
              <a:t> </a:t>
            </a:r>
            <a:r>
              <a:rPr lang="es-ES" sz="1800" dirty="0" err="1"/>
              <a:t>religious</a:t>
            </a:r>
            <a:r>
              <a:rPr lang="es-ES" sz="1800" dirty="0"/>
              <a:t> </a:t>
            </a:r>
            <a:r>
              <a:rPr lang="es-ES" sz="1800" dirty="0" err="1"/>
              <a:t>sign</a:t>
            </a:r>
            <a:r>
              <a:rPr lang="es-ES" sz="1800" dirty="0"/>
              <a:t> </a:t>
            </a:r>
            <a:r>
              <a:rPr lang="es-ES" sz="1800" dirty="0" err="1"/>
              <a:t>on</a:t>
            </a:r>
            <a:r>
              <a:rPr lang="es-ES" sz="1800" dirty="0"/>
              <a:t> </a:t>
            </a:r>
            <a:r>
              <a:rPr lang="es-ES" sz="1800" dirty="0" err="1"/>
              <a:t>the</a:t>
            </a:r>
            <a:r>
              <a:rPr lang="es-ES" sz="1800" dirty="0"/>
              <a:t> grave </a:t>
            </a:r>
            <a:r>
              <a:rPr lang="es-ES" sz="1800" dirty="0" err="1"/>
              <a:t>if</a:t>
            </a:r>
            <a:r>
              <a:rPr lang="es-ES" sz="1800" dirty="0"/>
              <a:t> </a:t>
            </a:r>
            <a:r>
              <a:rPr lang="es-ES" sz="1800" dirty="0" err="1"/>
              <a:t>needed</a:t>
            </a:r>
            <a:r>
              <a:rPr lang="es-ES" sz="1800" dirty="0"/>
              <a:t>.</a:t>
            </a:r>
          </a:p>
          <a:p>
            <a:pPr>
              <a:spcBef>
                <a:spcPts val="1200"/>
              </a:spcBef>
            </a:pPr>
            <a:r>
              <a:rPr lang="es-ES" sz="1800" dirty="0" err="1"/>
              <a:t>Collect</a:t>
            </a:r>
            <a:r>
              <a:rPr lang="es-ES" sz="1800" dirty="0"/>
              <a:t> </a:t>
            </a:r>
            <a:r>
              <a:rPr lang="es-ES" sz="1800" dirty="0" err="1"/>
              <a:t>all</a:t>
            </a:r>
            <a:r>
              <a:rPr lang="es-ES" sz="1800" dirty="0"/>
              <a:t> </a:t>
            </a:r>
            <a:r>
              <a:rPr lang="es-ES" sz="1800" dirty="0" err="1"/>
              <a:t>household</a:t>
            </a:r>
            <a:r>
              <a:rPr lang="es-ES" sz="1800" dirty="0"/>
              <a:t> </a:t>
            </a:r>
            <a:r>
              <a:rPr lang="es-ES" sz="1800" dirty="0" err="1"/>
              <a:t>gloves</a:t>
            </a:r>
            <a:r>
              <a:rPr lang="es-ES" sz="1800" dirty="0"/>
              <a:t> and </a:t>
            </a:r>
            <a:r>
              <a:rPr lang="es-ES" sz="1800" dirty="0" err="1"/>
              <a:t>ensure</a:t>
            </a:r>
            <a:r>
              <a:rPr lang="es-ES" sz="1800" dirty="0"/>
              <a:t> </a:t>
            </a:r>
            <a:r>
              <a:rPr lang="es-ES" sz="1800" dirty="0" err="1"/>
              <a:t>that</a:t>
            </a:r>
            <a:r>
              <a:rPr lang="es-ES" sz="1800" dirty="0"/>
              <a:t> </a:t>
            </a:r>
            <a:r>
              <a:rPr lang="es-ES" sz="1800" dirty="0" err="1"/>
              <a:t>all</a:t>
            </a:r>
            <a:r>
              <a:rPr lang="es-ES" sz="1800" dirty="0"/>
              <a:t> </a:t>
            </a:r>
            <a:r>
              <a:rPr lang="es-ES" sz="1800" dirty="0" err="1"/>
              <a:t>the</a:t>
            </a:r>
            <a:r>
              <a:rPr lang="es-ES" sz="1800" dirty="0"/>
              <a:t>  </a:t>
            </a:r>
            <a:r>
              <a:rPr lang="es-ES" sz="1800" dirty="0" err="1"/>
              <a:t>participants</a:t>
            </a:r>
            <a:r>
              <a:rPr lang="es-ES" sz="1800" dirty="0"/>
              <a:t> in </a:t>
            </a:r>
            <a:r>
              <a:rPr lang="es-ES" sz="1800" dirty="0" err="1"/>
              <a:t>the</a:t>
            </a:r>
            <a:r>
              <a:rPr lang="es-ES" sz="1800" dirty="0"/>
              <a:t> funeral p</a:t>
            </a:r>
            <a:r>
              <a:rPr lang="en-US" sz="1800" dirty="0" err="1"/>
              <a:t>erform</a:t>
            </a:r>
            <a:r>
              <a:rPr lang="en-US" sz="1800" dirty="0"/>
              <a:t> hand hygiene.</a:t>
            </a:r>
            <a:endParaRPr lang="es-ES" sz="1800" dirty="0"/>
          </a:p>
          <a:p>
            <a:pPr>
              <a:spcBef>
                <a:spcPts val="1200"/>
              </a:spcBef>
            </a:pPr>
            <a:r>
              <a:rPr lang="es-ES" sz="1800" dirty="0"/>
              <a:t>Place </a:t>
            </a:r>
            <a:r>
              <a:rPr lang="es-ES" sz="1800" dirty="0" err="1"/>
              <a:t>the</a:t>
            </a:r>
            <a:r>
              <a:rPr lang="es-ES" sz="1800" dirty="0"/>
              <a:t> </a:t>
            </a:r>
            <a:r>
              <a:rPr lang="es-ES" sz="1800" dirty="0" err="1"/>
              <a:t>household</a:t>
            </a:r>
            <a:r>
              <a:rPr lang="es-ES" sz="1800" dirty="0"/>
              <a:t> </a:t>
            </a:r>
            <a:r>
              <a:rPr lang="es-ES" sz="1800" dirty="0" err="1"/>
              <a:t>gloves</a:t>
            </a:r>
            <a:r>
              <a:rPr lang="es-ES" sz="1800" dirty="0"/>
              <a:t> in a </a:t>
            </a:r>
            <a:r>
              <a:rPr lang="es-ES" sz="1800" dirty="0" err="1"/>
              <a:t>waste</a:t>
            </a:r>
            <a:r>
              <a:rPr lang="es-ES" sz="1800" dirty="0"/>
              <a:t> bag and </a:t>
            </a:r>
            <a:r>
              <a:rPr lang="es-ES" sz="1800" dirty="0" err="1"/>
              <a:t>transport</a:t>
            </a:r>
            <a:r>
              <a:rPr lang="es-ES" sz="1800" dirty="0"/>
              <a:t> </a:t>
            </a:r>
            <a:r>
              <a:rPr lang="es-ES" sz="1800" dirty="0" err="1"/>
              <a:t>them</a:t>
            </a:r>
            <a:r>
              <a:rPr lang="es-ES" sz="1800" dirty="0"/>
              <a:t> </a:t>
            </a:r>
            <a:r>
              <a:rPr lang="es-ES" sz="1800" dirty="0" err="1"/>
              <a:t>for</a:t>
            </a:r>
            <a:r>
              <a:rPr lang="es-ES" sz="1800" dirty="0"/>
              <a:t> disinfection.</a:t>
            </a:r>
          </a:p>
          <a:p>
            <a:pPr>
              <a:spcBef>
                <a:spcPts val="1200"/>
              </a:spcBef>
            </a:pPr>
            <a:r>
              <a:rPr lang="es-ES" sz="1800" dirty="0" err="1"/>
              <a:t>Thank</a:t>
            </a:r>
            <a:r>
              <a:rPr lang="es-ES" sz="1800" dirty="0"/>
              <a:t> </a:t>
            </a:r>
            <a:r>
              <a:rPr lang="es-ES" sz="1800" dirty="0" err="1"/>
              <a:t>the</a:t>
            </a:r>
            <a:r>
              <a:rPr lang="es-ES" sz="1800" dirty="0"/>
              <a:t> </a:t>
            </a:r>
            <a:r>
              <a:rPr lang="es-ES" sz="1800" dirty="0" err="1"/>
              <a:t>family</a:t>
            </a:r>
            <a:r>
              <a:rPr lang="es-ES" sz="1800" dirty="0"/>
              <a:t> </a:t>
            </a:r>
            <a:r>
              <a:rPr lang="es-ES" sz="1800" dirty="0" err="1"/>
              <a:t>members</a:t>
            </a:r>
            <a:r>
              <a:rPr lang="es-ES" sz="1800" dirty="0"/>
              <a:t> and </a:t>
            </a:r>
            <a:r>
              <a:rPr lang="es-ES" sz="1800" dirty="0" err="1"/>
              <a:t>ensure</a:t>
            </a:r>
            <a:r>
              <a:rPr lang="es-ES" sz="1800" dirty="0"/>
              <a:t> </a:t>
            </a:r>
            <a:r>
              <a:rPr lang="es-ES" sz="1800" dirty="0" err="1"/>
              <a:t>with</a:t>
            </a:r>
            <a:r>
              <a:rPr lang="es-ES" sz="1800" dirty="0"/>
              <a:t> </a:t>
            </a:r>
            <a:r>
              <a:rPr lang="es-ES" sz="1800" dirty="0" err="1"/>
              <a:t>the</a:t>
            </a:r>
            <a:r>
              <a:rPr lang="es-ES" sz="1800" dirty="0"/>
              <a:t> </a:t>
            </a:r>
            <a:r>
              <a:rPr lang="es-ES" sz="1800" dirty="0" err="1"/>
              <a:t>community</a:t>
            </a:r>
            <a:r>
              <a:rPr lang="es-ES" sz="1800" dirty="0"/>
              <a:t> </a:t>
            </a:r>
            <a:r>
              <a:rPr lang="es-ES" sz="1800" dirty="0" err="1"/>
              <a:t>leaders</a:t>
            </a:r>
            <a:r>
              <a:rPr lang="es-ES" sz="1800" dirty="0"/>
              <a:t> </a:t>
            </a:r>
            <a:r>
              <a:rPr lang="es-ES" sz="1800" dirty="0" err="1"/>
              <a:t>that</a:t>
            </a:r>
            <a:r>
              <a:rPr lang="es-ES" sz="1800" dirty="0"/>
              <a:t> </a:t>
            </a:r>
            <a:r>
              <a:rPr lang="es-ES" sz="1800" dirty="0" err="1"/>
              <a:t>the</a:t>
            </a:r>
            <a:r>
              <a:rPr lang="es-ES" sz="1800" dirty="0"/>
              <a:t> </a:t>
            </a:r>
            <a:r>
              <a:rPr lang="es-ES" sz="1800" dirty="0" err="1"/>
              <a:t>community</a:t>
            </a:r>
            <a:r>
              <a:rPr lang="es-ES" sz="1800" dirty="0"/>
              <a:t> </a:t>
            </a:r>
            <a:r>
              <a:rPr lang="es-ES" sz="1800" dirty="0" err="1"/>
              <a:t>will</a:t>
            </a:r>
            <a:r>
              <a:rPr lang="es-ES" sz="1800" dirty="0"/>
              <a:t> </a:t>
            </a:r>
            <a:r>
              <a:rPr lang="es-ES" sz="1800" dirty="0" err="1"/>
              <a:t>welcome</a:t>
            </a:r>
            <a:r>
              <a:rPr lang="es-ES" sz="1800" dirty="0"/>
              <a:t> </a:t>
            </a:r>
            <a:r>
              <a:rPr lang="es-ES" sz="1800" dirty="0" err="1"/>
              <a:t>any</a:t>
            </a:r>
            <a:r>
              <a:rPr lang="es-ES" sz="1800" dirty="0"/>
              <a:t> </a:t>
            </a:r>
            <a:r>
              <a:rPr lang="es-ES" sz="1800" dirty="0" err="1"/>
              <a:t>other</a:t>
            </a:r>
            <a:r>
              <a:rPr lang="es-ES" sz="1800" dirty="0"/>
              <a:t> </a:t>
            </a:r>
            <a:r>
              <a:rPr lang="es-ES" sz="1800" dirty="0" err="1"/>
              <a:t>burial</a:t>
            </a:r>
            <a:r>
              <a:rPr lang="es-ES" sz="1800" dirty="0"/>
              <a:t> </a:t>
            </a:r>
            <a:r>
              <a:rPr lang="es-ES" sz="1800" dirty="0" err="1"/>
              <a:t>teams</a:t>
            </a:r>
            <a:r>
              <a:rPr lang="es-ES" sz="1800" dirty="0"/>
              <a:t> </a:t>
            </a:r>
            <a:r>
              <a:rPr lang="es-ES" sz="1800" dirty="0" err="1"/>
              <a:t>if</a:t>
            </a:r>
            <a:r>
              <a:rPr lang="es-ES" sz="1800" dirty="0"/>
              <a:t> </a:t>
            </a:r>
            <a:r>
              <a:rPr lang="es-ES" sz="1800" dirty="0" err="1"/>
              <a:t>need</a:t>
            </a:r>
            <a:r>
              <a:rPr lang="es-ES" sz="1800" dirty="0"/>
              <a:t> be.</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40" t="15515" r="25974" b="21377"/>
          <a:stretch/>
        </p:blipFill>
        <p:spPr bwMode="auto">
          <a:xfrm>
            <a:off x="161365" y="2065235"/>
            <a:ext cx="5115485" cy="357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3697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4"/>
          <p:cNvSpPr>
            <a:spLocks noChangeShapeType="1"/>
          </p:cNvSpPr>
          <p:nvPr/>
        </p:nvSpPr>
        <p:spPr bwMode="auto">
          <a:xfrm>
            <a:off x="1429546" y="3719371"/>
            <a:ext cx="7785300"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300" dirty="0"/>
          </a:p>
        </p:txBody>
      </p:sp>
      <p:pic>
        <p:nvPicPr>
          <p:cNvPr id="5" name="Picture 4"/>
          <p:cNvPicPr/>
          <p:nvPr/>
        </p:nvPicPr>
        <p:blipFill rotWithShape="1">
          <a:blip r:embed="rId2" cstate="print"/>
          <a:srcRect l="2215" t="3933"/>
          <a:stretch/>
        </p:blipFill>
        <p:spPr bwMode="auto">
          <a:xfrm>
            <a:off x="242047" y="2218766"/>
            <a:ext cx="4404904" cy="3496234"/>
          </a:xfrm>
          <a:prstGeom prst="rect">
            <a:avLst/>
          </a:prstGeom>
          <a:noFill/>
          <a:ln w="9525">
            <a:noFill/>
            <a:miter lim="800000"/>
            <a:headEnd/>
            <a:tailEnd/>
          </a:ln>
        </p:spPr>
      </p:pic>
      <p:sp>
        <p:nvSpPr>
          <p:cNvPr id="6" name="Rectangle 2"/>
          <p:cNvSpPr>
            <a:spLocks noGrp="1" noChangeArrowheads="1"/>
          </p:cNvSpPr>
          <p:nvPr>
            <p:ph type="title"/>
          </p:nvPr>
        </p:nvSpPr>
        <p:spPr>
          <a:xfrm>
            <a:off x="0" y="302801"/>
            <a:ext cx="10693400" cy="1260211"/>
          </a:xfrm>
        </p:spPr>
        <p:txBody>
          <a:bodyPr>
            <a:noAutofit/>
          </a:bodyPr>
          <a:lstStyle/>
          <a:p>
            <a:pPr algn="l" eaLnBrk="1" hangingPunct="1">
              <a:lnSpc>
                <a:spcPct val="95000"/>
              </a:lnSpc>
            </a:pPr>
            <a:r>
              <a:rPr lang="en-US" sz="3200" b="1" u="sng" dirty="0">
                <a:solidFill>
                  <a:srgbClr val="002060"/>
                </a:solidFill>
                <a:latin typeface="Arial" panose="020B0604020202020204" pitchFamily="34" charset="0"/>
                <a:cs typeface="Arial" panose="020B0604020202020204" pitchFamily="34" charset="0"/>
              </a:rPr>
              <a:t>Step12/12</a:t>
            </a:r>
            <a:r>
              <a:rPr lang="en-US" sz="3200" b="1" dirty="0">
                <a:solidFill>
                  <a:srgbClr val="002060"/>
                </a:solidFill>
                <a:latin typeface="Arial" panose="020B0604020202020204" pitchFamily="34" charset="0"/>
                <a:cs typeface="Arial" panose="020B0604020202020204" pitchFamily="34" charset="0"/>
              </a:rPr>
              <a:t>: </a:t>
            </a:r>
            <a:r>
              <a:rPr lang="en-US" sz="3200" b="1" dirty="0">
                <a:solidFill>
                  <a:srgbClr val="002060"/>
                </a:solidFill>
              </a:rPr>
              <a:t>Return to the Hospital or Team headquarters</a:t>
            </a:r>
          </a:p>
        </p:txBody>
      </p:sp>
      <p:sp>
        <p:nvSpPr>
          <p:cNvPr id="7" name="Espace réservé du contenu 7"/>
          <p:cNvSpPr>
            <a:spLocks noGrp="1"/>
          </p:cNvSpPr>
          <p:nvPr>
            <p:ph idx="1"/>
          </p:nvPr>
        </p:nvSpPr>
        <p:spPr>
          <a:xfrm>
            <a:off x="4631960" y="1705685"/>
            <a:ext cx="6061440" cy="4533190"/>
          </a:xfrm>
        </p:spPr>
        <p:txBody>
          <a:bodyPr/>
          <a:lstStyle/>
          <a:p>
            <a:pPr>
              <a:spcBef>
                <a:spcPts val="1200"/>
              </a:spcBef>
            </a:pPr>
            <a:r>
              <a:rPr lang="es-ES" sz="1800" dirty="0" err="1">
                <a:cs typeface="Calibri" panose="020F0502020204030204" pitchFamily="34" charset="0"/>
              </a:rPr>
              <a:t>Any</a:t>
            </a:r>
            <a:r>
              <a:rPr lang="es-ES" sz="1800" dirty="0">
                <a:cs typeface="Calibri" panose="020F0502020204030204" pitchFamily="34" charset="0"/>
              </a:rPr>
              <a:t> </a:t>
            </a:r>
            <a:r>
              <a:rPr lang="es-ES" sz="1800" dirty="0" err="1">
                <a:cs typeface="Calibri" panose="020F0502020204030204" pitchFamily="34" charset="0"/>
              </a:rPr>
              <a:t>problems</a:t>
            </a:r>
            <a:r>
              <a:rPr lang="es-ES" sz="1800" dirty="0">
                <a:cs typeface="Calibri" panose="020F0502020204030204" pitchFamily="34" charset="0"/>
              </a:rPr>
              <a:t> </a:t>
            </a:r>
            <a:r>
              <a:rPr lang="es-ES" sz="1800" dirty="0" err="1">
                <a:cs typeface="Calibri" panose="020F0502020204030204" pitchFamily="34" charset="0"/>
              </a:rPr>
              <a:t>detected</a:t>
            </a:r>
            <a:r>
              <a:rPr lang="es-ES" sz="1800" dirty="0">
                <a:cs typeface="Calibri" panose="020F0502020204030204" pitchFamily="34" charset="0"/>
              </a:rPr>
              <a:t> </a:t>
            </a:r>
            <a:r>
              <a:rPr lang="es-ES" sz="1800" dirty="0" err="1">
                <a:cs typeface="Calibri" panose="020F0502020204030204" pitchFamily="34" charset="0"/>
              </a:rPr>
              <a:t>during</a:t>
            </a:r>
            <a:r>
              <a:rPr lang="es-ES" sz="1800" dirty="0">
                <a:cs typeface="Calibri" panose="020F0502020204030204" pitchFamily="34" charset="0"/>
              </a:rPr>
              <a:t> </a:t>
            </a:r>
            <a:r>
              <a:rPr lang="es-ES" sz="1800" dirty="0" err="1">
                <a:cs typeface="Calibri" panose="020F0502020204030204" pitchFamily="34" charset="0"/>
              </a:rPr>
              <a:t>the</a:t>
            </a:r>
            <a:r>
              <a:rPr lang="es-ES" sz="1800" dirty="0">
                <a:cs typeface="Calibri" panose="020F0502020204030204" pitchFamily="34" charset="0"/>
              </a:rPr>
              <a:t> </a:t>
            </a:r>
            <a:r>
              <a:rPr lang="es-ES" sz="1800" dirty="0" err="1">
                <a:cs typeface="Calibri" panose="020F0502020204030204" pitchFamily="34" charset="0"/>
              </a:rPr>
              <a:t>funerals</a:t>
            </a:r>
            <a:r>
              <a:rPr lang="es-ES" sz="1800" dirty="0">
                <a:cs typeface="Calibri" panose="020F0502020204030204" pitchFamily="34" charset="0"/>
              </a:rPr>
              <a:t> </a:t>
            </a:r>
            <a:r>
              <a:rPr lang="es-ES" sz="1800" dirty="0" err="1">
                <a:cs typeface="Calibri" panose="020F0502020204030204" pitchFamily="34" charset="0"/>
              </a:rPr>
              <a:t>should</a:t>
            </a:r>
            <a:r>
              <a:rPr lang="es-ES" sz="1800" dirty="0">
                <a:cs typeface="Calibri" panose="020F0502020204030204" pitchFamily="34" charset="0"/>
              </a:rPr>
              <a:t> be </a:t>
            </a:r>
            <a:r>
              <a:rPr lang="es-ES" sz="1800" dirty="0" err="1">
                <a:cs typeface="Calibri" panose="020F0502020204030204" pitchFamily="34" charset="0"/>
              </a:rPr>
              <a:t>immediately</a:t>
            </a:r>
            <a:r>
              <a:rPr lang="es-ES" sz="1800" dirty="0">
                <a:cs typeface="Calibri" panose="020F0502020204030204" pitchFamily="34" charset="0"/>
              </a:rPr>
              <a:t> </a:t>
            </a:r>
            <a:r>
              <a:rPr lang="es-ES" sz="1800" dirty="0" err="1">
                <a:cs typeface="Calibri" panose="020F0502020204030204" pitchFamily="34" charset="0"/>
              </a:rPr>
              <a:t>reported</a:t>
            </a:r>
            <a:r>
              <a:rPr lang="es-ES" sz="1800" dirty="0">
                <a:cs typeface="Calibri" panose="020F0502020204030204" pitchFamily="34" charset="0"/>
              </a:rPr>
              <a:t>.</a:t>
            </a:r>
          </a:p>
          <a:p>
            <a:pPr>
              <a:spcBef>
                <a:spcPts val="1200"/>
              </a:spcBef>
            </a:pPr>
            <a:r>
              <a:rPr lang="en-US" sz="1800" dirty="0">
                <a:cs typeface="Calibri" panose="020F0502020204030204" pitchFamily="34" charset="0"/>
              </a:rPr>
              <a:t>The post-mortem samples are send to the reference  laboratory.</a:t>
            </a:r>
            <a:endParaRPr lang="es-ES" sz="1800" dirty="0">
              <a:cs typeface="Calibri" panose="020F0502020204030204" pitchFamily="34" charset="0"/>
            </a:endParaRPr>
          </a:p>
          <a:p>
            <a:pPr>
              <a:spcBef>
                <a:spcPts val="1200"/>
              </a:spcBef>
            </a:pPr>
            <a:r>
              <a:rPr lang="es-ES" sz="1800" dirty="0">
                <a:cs typeface="Calibri" panose="020F0502020204030204" pitchFamily="34" charset="0"/>
              </a:rPr>
              <a:t>Organize </a:t>
            </a:r>
            <a:r>
              <a:rPr lang="es-ES" sz="1800" dirty="0" err="1">
                <a:cs typeface="Calibri" panose="020F0502020204030204" pitchFamily="34" charset="0"/>
              </a:rPr>
              <a:t>the</a:t>
            </a:r>
            <a:r>
              <a:rPr lang="es-ES" sz="1800" dirty="0">
                <a:cs typeface="Calibri" panose="020F0502020204030204" pitchFamily="34" charset="0"/>
              </a:rPr>
              <a:t> </a:t>
            </a:r>
            <a:r>
              <a:rPr lang="es-ES" sz="1800" dirty="0" err="1">
                <a:cs typeface="Calibri" panose="020F0502020204030204" pitchFamily="34" charset="0"/>
              </a:rPr>
              <a:t>incineration</a:t>
            </a:r>
            <a:r>
              <a:rPr lang="es-ES" sz="1800" dirty="0">
                <a:cs typeface="Calibri" panose="020F0502020204030204" pitchFamily="34" charset="0"/>
              </a:rPr>
              <a:t> of </a:t>
            </a:r>
            <a:r>
              <a:rPr lang="es-ES" sz="1800" dirty="0" err="1">
                <a:cs typeface="Calibri" panose="020F0502020204030204" pitchFamily="34" charset="0"/>
              </a:rPr>
              <a:t>the</a:t>
            </a:r>
            <a:r>
              <a:rPr lang="es-ES" sz="1800" dirty="0">
                <a:cs typeface="Calibri" panose="020F0502020204030204" pitchFamily="34" charset="0"/>
              </a:rPr>
              <a:t> single-use (</a:t>
            </a:r>
            <a:r>
              <a:rPr lang="es-ES" sz="1800" dirty="0" err="1">
                <a:cs typeface="Calibri" panose="020F0502020204030204" pitchFamily="34" charset="0"/>
              </a:rPr>
              <a:t>disposable</a:t>
            </a:r>
            <a:r>
              <a:rPr lang="es-ES" sz="1800" dirty="0">
                <a:cs typeface="Calibri" panose="020F0502020204030204" pitchFamily="34" charset="0"/>
              </a:rPr>
              <a:t>) </a:t>
            </a:r>
            <a:r>
              <a:rPr lang="es-ES" sz="1800" dirty="0" err="1">
                <a:cs typeface="Calibri" panose="020F0502020204030204" pitchFamily="34" charset="0"/>
              </a:rPr>
              <a:t>equipment</a:t>
            </a:r>
            <a:r>
              <a:rPr lang="es-ES" sz="1800" dirty="0">
                <a:cs typeface="Calibri" panose="020F0502020204030204" pitchFamily="34" charset="0"/>
              </a:rPr>
              <a:t> in </a:t>
            </a:r>
            <a:r>
              <a:rPr lang="es-ES" sz="1800" dirty="0" err="1">
                <a:cs typeface="Calibri" panose="020F0502020204030204" pitchFamily="34" charset="0"/>
              </a:rPr>
              <a:t>identified</a:t>
            </a:r>
            <a:r>
              <a:rPr lang="es-ES" sz="1800" dirty="0">
                <a:cs typeface="Calibri" panose="020F0502020204030204" pitchFamily="34" charset="0"/>
              </a:rPr>
              <a:t> places </a:t>
            </a:r>
            <a:r>
              <a:rPr lang="es-ES" sz="1800" dirty="0" err="1">
                <a:cs typeface="Calibri" panose="020F0502020204030204" pitchFamily="34" charset="0"/>
              </a:rPr>
              <a:t>for</a:t>
            </a:r>
            <a:r>
              <a:rPr lang="es-ES" sz="1800" dirty="0">
                <a:cs typeface="Calibri" panose="020F0502020204030204" pitchFamily="34" charset="0"/>
              </a:rPr>
              <a:t> </a:t>
            </a:r>
            <a:r>
              <a:rPr lang="es-ES" sz="1800" dirty="0" err="1">
                <a:cs typeface="Calibri" panose="020F0502020204030204" pitchFamily="34" charset="0"/>
              </a:rPr>
              <a:t>this</a:t>
            </a:r>
            <a:r>
              <a:rPr lang="es-ES" sz="1800" dirty="0">
                <a:cs typeface="Calibri" panose="020F0502020204030204" pitchFamily="34" charset="0"/>
              </a:rPr>
              <a:t> </a:t>
            </a:r>
            <a:r>
              <a:rPr lang="es-ES" sz="1800" dirty="0" err="1">
                <a:cs typeface="Calibri" panose="020F0502020204030204" pitchFamily="34" charset="0"/>
              </a:rPr>
              <a:t>purpose</a:t>
            </a:r>
            <a:r>
              <a:rPr lang="es-ES" sz="1800" dirty="0">
                <a:cs typeface="Calibri" panose="020F0502020204030204" pitchFamily="34" charset="0"/>
              </a:rPr>
              <a:t>  (ETC </a:t>
            </a:r>
            <a:r>
              <a:rPr lang="es-ES" sz="1800" dirty="0" err="1">
                <a:cs typeface="Calibri" panose="020F0502020204030204" pitchFamily="34" charset="0"/>
              </a:rPr>
              <a:t>or</a:t>
            </a:r>
            <a:r>
              <a:rPr lang="es-ES" sz="1800" dirty="0">
                <a:cs typeface="Calibri" panose="020F0502020204030204" pitchFamily="34" charset="0"/>
              </a:rPr>
              <a:t> in </a:t>
            </a:r>
            <a:r>
              <a:rPr lang="es-ES" sz="1800" dirty="0" err="1">
                <a:cs typeface="Calibri" panose="020F0502020204030204" pitchFamily="34" charset="0"/>
              </a:rPr>
              <a:t>any</a:t>
            </a:r>
            <a:r>
              <a:rPr lang="es-ES" sz="1800" dirty="0">
                <a:cs typeface="Calibri" panose="020F0502020204030204" pitchFamily="34" charset="0"/>
              </a:rPr>
              <a:t> </a:t>
            </a:r>
            <a:r>
              <a:rPr lang="es-ES" sz="1800" dirty="0" err="1">
                <a:cs typeface="Calibri" panose="020F0502020204030204" pitchFamily="34" charset="0"/>
              </a:rPr>
              <a:t>other</a:t>
            </a:r>
            <a:r>
              <a:rPr lang="es-ES" sz="1800" dirty="0">
                <a:cs typeface="Calibri" panose="020F0502020204030204" pitchFamily="34" charset="0"/>
              </a:rPr>
              <a:t> </a:t>
            </a:r>
            <a:r>
              <a:rPr lang="es-ES" sz="1800" dirty="0" err="1">
                <a:cs typeface="Calibri" panose="020F0502020204030204" pitchFamily="34" charset="0"/>
              </a:rPr>
              <a:t>designated</a:t>
            </a:r>
            <a:r>
              <a:rPr lang="es-ES" sz="1800" dirty="0">
                <a:cs typeface="Calibri" panose="020F0502020204030204" pitchFamily="34" charset="0"/>
              </a:rPr>
              <a:t> place </a:t>
            </a:r>
            <a:r>
              <a:rPr lang="es-ES" sz="1800" dirty="0" err="1">
                <a:cs typeface="Calibri" panose="020F0502020204030204" pitchFamily="34" charset="0"/>
              </a:rPr>
              <a:t>for</a:t>
            </a:r>
            <a:r>
              <a:rPr lang="es-ES" sz="1800" dirty="0">
                <a:cs typeface="Calibri" panose="020F0502020204030204" pitchFamily="34" charset="0"/>
              </a:rPr>
              <a:t> </a:t>
            </a:r>
            <a:r>
              <a:rPr lang="es-ES" sz="1800" dirty="0" err="1">
                <a:cs typeface="Calibri" panose="020F0502020204030204" pitchFamily="34" charset="0"/>
              </a:rPr>
              <a:t>burning</a:t>
            </a:r>
            <a:r>
              <a:rPr lang="es-ES" sz="1800" dirty="0">
                <a:cs typeface="Calibri" panose="020F0502020204030204" pitchFamily="34" charset="0"/>
              </a:rPr>
              <a:t> </a:t>
            </a:r>
            <a:r>
              <a:rPr lang="es-ES" sz="1800" dirty="0" err="1">
                <a:cs typeface="Calibri" panose="020F0502020204030204" pitchFamily="34" charset="0"/>
              </a:rPr>
              <a:t>this</a:t>
            </a:r>
            <a:r>
              <a:rPr lang="es-ES" sz="1800" dirty="0">
                <a:cs typeface="Calibri" panose="020F0502020204030204" pitchFamily="34" charset="0"/>
              </a:rPr>
              <a:t> </a:t>
            </a:r>
            <a:r>
              <a:rPr lang="es-ES" sz="1800" dirty="0" err="1">
                <a:cs typeface="Calibri" panose="020F0502020204030204" pitchFamily="34" charset="0"/>
              </a:rPr>
              <a:t>type</a:t>
            </a:r>
            <a:r>
              <a:rPr lang="es-ES" sz="1800" dirty="0">
                <a:cs typeface="Calibri" panose="020F0502020204030204" pitchFamily="34" charset="0"/>
              </a:rPr>
              <a:t> of </a:t>
            </a:r>
            <a:r>
              <a:rPr lang="es-ES" sz="1800" dirty="0" err="1">
                <a:cs typeface="Calibri" panose="020F0502020204030204" pitchFamily="34" charset="0"/>
              </a:rPr>
              <a:t>equipment</a:t>
            </a:r>
            <a:r>
              <a:rPr lang="es-ES" sz="1800" dirty="0">
                <a:cs typeface="Calibri" panose="020F0502020204030204" pitchFamily="34" charset="0"/>
              </a:rPr>
              <a:t>).</a:t>
            </a:r>
          </a:p>
          <a:p>
            <a:pPr>
              <a:spcBef>
                <a:spcPts val="1200"/>
              </a:spcBef>
            </a:pPr>
            <a:r>
              <a:rPr lang="en-US" sz="1800" dirty="0">
                <a:cs typeface="Calibri" panose="020F0502020204030204" pitchFamily="34" charset="0"/>
              </a:rPr>
              <a:t>The reusable equipment is again disinfected and dried.</a:t>
            </a:r>
            <a:endParaRPr lang="es-ES" sz="1800" dirty="0">
              <a:cs typeface="Calibri" panose="020F0502020204030204" pitchFamily="34" charset="0"/>
            </a:endParaRPr>
          </a:p>
          <a:p>
            <a:pPr>
              <a:spcBef>
                <a:spcPts val="1200"/>
              </a:spcBef>
            </a:pPr>
            <a:r>
              <a:rPr lang="es-ES" sz="1800" dirty="0" err="1">
                <a:cs typeface="Calibri" panose="020F0502020204030204" pitchFamily="34" charset="0"/>
              </a:rPr>
              <a:t>Clean</a:t>
            </a:r>
            <a:r>
              <a:rPr lang="es-ES" sz="1800" dirty="0">
                <a:cs typeface="Calibri" panose="020F0502020204030204" pitchFamily="34" charset="0"/>
              </a:rPr>
              <a:t> and </a:t>
            </a:r>
            <a:r>
              <a:rPr lang="es-ES" sz="1800" dirty="0" err="1">
                <a:cs typeface="Calibri" panose="020F0502020204030204" pitchFamily="34" charset="0"/>
              </a:rPr>
              <a:t>disinfect</a:t>
            </a:r>
            <a:r>
              <a:rPr lang="es-ES" sz="1800" dirty="0">
                <a:cs typeface="Calibri" panose="020F0502020204030204" pitchFamily="34" charset="0"/>
              </a:rPr>
              <a:t> </a:t>
            </a:r>
            <a:r>
              <a:rPr lang="es-ES" sz="1800" dirty="0" err="1">
                <a:cs typeface="Calibri" panose="020F0502020204030204" pitchFamily="34" charset="0"/>
              </a:rPr>
              <a:t>the</a:t>
            </a:r>
            <a:r>
              <a:rPr lang="es-ES" sz="1800" dirty="0">
                <a:cs typeface="Calibri" panose="020F0502020204030204" pitchFamily="34" charset="0"/>
              </a:rPr>
              <a:t> </a:t>
            </a:r>
            <a:r>
              <a:rPr lang="es-ES" sz="1800" dirty="0" err="1">
                <a:cs typeface="Calibri" panose="020F0502020204030204" pitchFamily="34" charset="0"/>
              </a:rPr>
              <a:t>vehicle</a:t>
            </a:r>
            <a:r>
              <a:rPr lang="es-ES" sz="1800" dirty="0">
                <a:cs typeface="Calibri" panose="020F0502020204030204" pitchFamily="34" charset="0"/>
              </a:rPr>
              <a:t>.</a:t>
            </a:r>
          </a:p>
          <a:p>
            <a:pPr>
              <a:spcBef>
                <a:spcPts val="1200"/>
              </a:spcBef>
            </a:pPr>
            <a:r>
              <a:rPr lang="en-US" sz="1800" dirty="0">
                <a:cs typeface="Calibri" panose="020F0502020204030204" pitchFamily="34" charset="0"/>
              </a:rPr>
              <a:t>At the end of the working day, take off rubber boots and disinfect them.</a:t>
            </a:r>
            <a:endParaRPr lang="es-ES" sz="1800" dirty="0"/>
          </a:p>
        </p:txBody>
      </p:sp>
    </p:spTree>
    <p:extLst>
      <p:ext uri="{BB962C8B-B14F-4D97-AF65-F5344CB8AC3E}">
        <p14:creationId xmlns:p14="http://schemas.microsoft.com/office/powerpoint/2010/main" val="2596202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DAB44DA-F202-4136-8097-9CB4F200B0A1}"/>
              </a:ext>
            </a:extLst>
          </p:cNvPr>
          <p:cNvSpPr>
            <a:spLocks noGrp="1"/>
          </p:cNvSpPr>
          <p:nvPr>
            <p:ph type="title"/>
          </p:nvPr>
        </p:nvSpPr>
        <p:spPr/>
        <p:txBody>
          <a:bodyPr/>
          <a:lstStyle/>
          <a:p>
            <a:r>
              <a:rPr lang="en-US" altLang="en-US" sz="3969" b="1">
                <a:solidFill>
                  <a:srgbClr val="002060"/>
                </a:solidFill>
              </a:rPr>
              <a:t>Disclaimer</a:t>
            </a:r>
          </a:p>
        </p:txBody>
      </p:sp>
      <p:sp>
        <p:nvSpPr>
          <p:cNvPr id="3" name="Content Placeholder 2">
            <a:extLst>
              <a:ext uri="{FF2B5EF4-FFF2-40B4-BE49-F238E27FC236}">
                <a16:creationId xmlns:a16="http://schemas.microsoft.com/office/drawing/2014/main" id="{25EF1AFA-53A3-4E06-AFD8-5BB4DE551764}"/>
              </a:ext>
            </a:extLst>
          </p:cNvPr>
          <p:cNvSpPr>
            <a:spLocks noGrp="1"/>
          </p:cNvSpPr>
          <p:nvPr>
            <p:ph idx="1"/>
          </p:nvPr>
        </p:nvSpPr>
        <p:spPr>
          <a:xfrm>
            <a:off x="809943" y="1636523"/>
            <a:ext cx="9073515" cy="4990083"/>
          </a:xfrm>
        </p:spPr>
        <p:txBody>
          <a:bodyPr/>
          <a:lstStyle/>
          <a:p>
            <a:pPr marL="0" indent="0">
              <a:buNone/>
              <a:defRPr/>
            </a:pPr>
            <a:r>
              <a:rPr lang="en-US" sz="1764" b="1" dirty="0"/>
              <a:t>WHO Health Security Learning Platform - Training Materials</a:t>
            </a:r>
            <a:endParaRPr lang="en-US" sz="1764" dirty="0"/>
          </a:p>
          <a:p>
            <a:pPr>
              <a:defRPr/>
            </a:pPr>
            <a:endParaRPr lang="en-US" sz="1764" dirty="0"/>
          </a:p>
          <a:p>
            <a:pPr marL="0" indent="0">
              <a:buNone/>
              <a:defRPr/>
            </a:pPr>
            <a:r>
              <a:rPr lang="en-US" sz="1764" dirty="0"/>
              <a:t>These WHO Training Materials are © World Health Organization (WHO) 2018. All rights reserved.</a:t>
            </a:r>
          </a:p>
          <a:p>
            <a:pPr marL="0" indent="0">
              <a:buNone/>
              <a:defRPr/>
            </a:pPr>
            <a:endParaRPr lang="en-US" sz="1764" dirty="0"/>
          </a:p>
          <a:p>
            <a:pPr marL="0" indent="0">
              <a:buNone/>
              <a:defRPr/>
            </a:pPr>
            <a:r>
              <a:rPr lang="en-US" sz="1764" dirty="0"/>
              <a:t>Your use of these materials is subject to the “</a:t>
            </a:r>
            <a:r>
              <a:rPr lang="en-US" sz="1764" u="sng" dirty="0">
                <a:hlinkClick r:id="rId2"/>
              </a:rPr>
              <a:t>WHO Health Security Learning Platform, Training Materials – Terms of Use</a:t>
            </a:r>
            <a:r>
              <a:rPr lang="en-US" sz="1764" dirty="0"/>
              <a:t>”, which you accepted when downloading them and which are available on the Health Security Learning Platform at: </a:t>
            </a:r>
            <a:r>
              <a:rPr lang="en-US" sz="1764" u="sng" dirty="0">
                <a:hlinkClick r:id="rId3"/>
              </a:rPr>
              <a:t>https://extranet.who.int/hslp</a:t>
            </a:r>
            <a:r>
              <a:rPr lang="en-US" sz="1764" dirty="0"/>
              <a:t> .  </a:t>
            </a:r>
          </a:p>
          <a:p>
            <a:pPr marL="0" indent="0">
              <a:buNone/>
              <a:defRPr/>
            </a:pPr>
            <a:r>
              <a:rPr lang="en-US" sz="1764" dirty="0"/>
              <a:t> </a:t>
            </a:r>
          </a:p>
          <a:p>
            <a:pPr marL="0" indent="0">
              <a:buNone/>
              <a:defRPr/>
            </a:pPr>
            <a:r>
              <a:rPr lang="en-US" sz="1764" dirty="0"/>
              <a:t>Should you adapt, modify, translate, or in any other way revise the contents of these materials, you shall not imply that WHO is any way affiliated with such modifications and shall not use the WHO name or emblem in such modified materials.  </a:t>
            </a:r>
          </a:p>
          <a:p>
            <a:pPr>
              <a:defRPr/>
            </a:pPr>
            <a:endParaRPr lang="en-US" sz="1764" dirty="0"/>
          </a:p>
          <a:p>
            <a:pPr marL="0" indent="0">
              <a:buNone/>
              <a:defRPr/>
            </a:pPr>
            <a:r>
              <a:rPr lang="en-US" sz="1764" dirty="0"/>
              <a:t>Further, please inform WHO of any modifications of these materials that you use publicly, for record-keeping purposes and continued development, by emailing </a:t>
            </a:r>
            <a:r>
              <a:rPr lang="en-US" sz="1764" u="sng" dirty="0">
                <a:hlinkClick r:id="rId4"/>
              </a:rPr>
              <a:t>ihrhrt@who.int</a:t>
            </a:r>
            <a:r>
              <a:rPr lang="en-US" sz="1764" dirty="0"/>
              <a:t>. </a:t>
            </a:r>
          </a:p>
        </p:txBody>
      </p:sp>
    </p:spTree>
    <p:extLst>
      <p:ext uri="{BB962C8B-B14F-4D97-AF65-F5344CB8AC3E}">
        <p14:creationId xmlns:p14="http://schemas.microsoft.com/office/powerpoint/2010/main" val="2124433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48747" y="3174536"/>
            <a:ext cx="8795907" cy="1212191"/>
          </a:xfrm>
          <a:prstGeom prst="rect">
            <a:avLst/>
          </a:prstGeom>
          <a:noFill/>
          <a:ln>
            <a:noFill/>
          </a:ln>
          <a:effectLst/>
          <a:extLst>
            <a:ext uri="{909E8E84-426E-40DD-AFC4-6F175D3DCCD1}">
              <a14:hiddenFill xmlns:a14="http://schemas.microsoft.com/office/drawing/2010/main">
                <a:solidFill>
                  <a:schemeClr val="tx2">
                    <a:alpha val="76862"/>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Black" pitchFamily="34" charset="0"/>
              </a:defRPr>
            </a:lvl1pPr>
            <a:lvl2pPr marL="742950" indent="-285750">
              <a:defRPr sz="2400">
                <a:solidFill>
                  <a:schemeClr val="tx1"/>
                </a:solidFill>
                <a:latin typeface="Arial Black" pitchFamily="34" charset="0"/>
              </a:defRPr>
            </a:lvl2pPr>
            <a:lvl3pPr marL="1143000" indent="-228600">
              <a:defRPr sz="2400">
                <a:solidFill>
                  <a:schemeClr val="tx1"/>
                </a:solidFill>
                <a:latin typeface="Arial Black" pitchFamily="34" charset="0"/>
              </a:defRPr>
            </a:lvl3pPr>
            <a:lvl4pPr marL="1600200" indent="-228600">
              <a:defRPr sz="2400">
                <a:solidFill>
                  <a:schemeClr val="tx1"/>
                </a:solidFill>
                <a:latin typeface="Arial Black" pitchFamily="34" charset="0"/>
              </a:defRPr>
            </a:lvl4pPr>
            <a:lvl5pPr marL="2057400" indent="-228600">
              <a:defRPr sz="2400">
                <a:solidFill>
                  <a:schemeClr val="tx1"/>
                </a:solidFill>
                <a:latin typeface="Arial Black" pitchFamily="34" charset="0"/>
              </a:defRPr>
            </a:lvl5pPr>
            <a:lvl6pPr marL="2514600" indent="-228600" eaLnBrk="0" fontAlgn="base" hangingPunct="0">
              <a:spcBef>
                <a:spcPct val="0"/>
              </a:spcBef>
              <a:spcAft>
                <a:spcPct val="0"/>
              </a:spcAft>
              <a:defRPr sz="2400">
                <a:solidFill>
                  <a:schemeClr val="tx1"/>
                </a:solidFill>
                <a:latin typeface="Arial Black" pitchFamily="34" charset="0"/>
              </a:defRPr>
            </a:lvl6pPr>
            <a:lvl7pPr marL="2971800" indent="-228600" eaLnBrk="0" fontAlgn="base" hangingPunct="0">
              <a:spcBef>
                <a:spcPct val="0"/>
              </a:spcBef>
              <a:spcAft>
                <a:spcPct val="0"/>
              </a:spcAft>
              <a:defRPr sz="2400">
                <a:solidFill>
                  <a:schemeClr val="tx1"/>
                </a:solidFill>
                <a:latin typeface="Arial Black" pitchFamily="34" charset="0"/>
              </a:defRPr>
            </a:lvl7pPr>
            <a:lvl8pPr marL="3429000" indent="-228600" eaLnBrk="0" fontAlgn="base" hangingPunct="0">
              <a:spcBef>
                <a:spcPct val="0"/>
              </a:spcBef>
              <a:spcAft>
                <a:spcPct val="0"/>
              </a:spcAft>
              <a:defRPr sz="2400">
                <a:solidFill>
                  <a:schemeClr val="tx1"/>
                </a:solidFill>
                <a:latin typeface="Arial Black" pitchFamily="34" charset="0"/>
              </a:defRPr>
            </a:lvl8pPr>
            <a:lvl9pPr marL="3886200" indent="-228600" eaLnBrk="0" fontAlgn="base" hangingPunct="0">
              <a:spcBef>
                <a:spcPct val="0"/>
              </a:spcBef>
              <a:spcAft>
                <a:spcPct val="0"/>
              </a:spcAft>
              <a:defRPr sz="2400">
                <a:solidFill>
                  <a:schemeClr val="tx1"/>
                </a:solidFill>
                <a:latin typeface="Arial Black" pitchFamily="34" charset="0"/>
              </a:defRPr>
            </a:lvl9pPr>
          </a:lstStyle>
          <a:p>
            <a:pPr algn="ctr"/>
            <a:r>
              <a:rPr lang="fr-FR" sz="7277" i="1" dirty="0" err="1">
                <a:solidFill>
                  <a:srgbClr val="002060"/>
                </a:solidFill>
                <a:latin typeface="Arial" panose="020B0604020202020204" pitchFamily="34" charset="0"/>
                <a:cs typeface="Arial" panose="020B0604020202020204" pitchFamily="34" charset="0"/>
              </a:rPr>
              <a:t>Thank</a:t>
            </a:r>
            <a:r>
              <a:rPr lang="fr-FR" sz="7277" i="1" dirty="0">
                <a:solidFill>
                  <a:srgbClr val="002060"/>
                </a:solidFill>
                <a:latin typeface="Arial" panose="020B0604020202020204" pitchFamily="34" charset="0"/>
                <a:cs typeface="Arial" panose="020B0604020202020204" pitchFamily="34" charset="0"/>
              </a:rPr>
              <a:t> </a:t>
            </a:r>
            <a:r>
              <a:rPr lang="fr-FR" sz="7277" i="1" dirty="0" err="1">
                <a:solidFill>
                  <a:srgbClr val="002060"/>
                </a:solidFill>
                <a:latin typeface="Arial" panose="020B0604020202020204" pitchFamily="34" charset="0"/>
                <a:cs typeface="Arial" panose="020B0604020202020204" pitchFamily="34" charset="0"/>
              </a:rPr>
              <a:t>you</a:t>
            </a:r>
            <a:r>
              <a:rPr lang="fr-FR" sz="7277" i="1" dirty="0">
                <a:solidFill>
                  <a:srgbClr val="00206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534365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a:xfrm>
            <a:off x="601345" y="93251"/>
            <a:ext cx="9624060" cy="1260211"/>
          </a:xfrm>
        </p:spPr>
        <p:txBody>
          <a:bodyPr>
            <a:normAutofit/>
          </a:bodyPr>
          <a:lstStyle/>
          <a:p>
            <a:pPr eaLnBrk="1" hangingPunct="1">
              <a:defRPr/>
            </a:pPr>
            <a:r>
              <a:rPr lang="en-US" sz="3600" b="1" dirty="0">
                <a:solidFill>
                  <a:srgbClr val="002060"/>
                </a:solidFill>
                <a:latin typeface="Arial" panose="020B0604020202020204" pitchFamily="34" charset="0"/>
                <a:cs typeface="Arial" panose="020B0604020202020204" pitchFamily="34" charset="0"/>
              </a:rPr>
              <a:t> Safe burial of Ebola patients in 12 steps</a:t>
            </a:r>
          </a:p>
        </p:txBody>
      </p:sp>
      <p:sp>
        <p:nvSpPr>
          <p:cNvPr id="5123" name="Rectangle 3"/>
          <p:cNvSpPr>
            <a:spLocks noGrp="1" noChangeArrowheads="1"/>
          </p:cNvSpPr>
          <p:nvPr>
            <p:ph idx="1"/>
          </p:nvPr>
        </p:nvSpPr>
        <p:spPr>
          <a:xfrm>
            <a:off x="371475" y="1373198"/>
            <a:ext cx="10512425" cy="4990084"/>
          </a:xfrm>
          <a:noFill/>
        </p:spPr>
        <p:txBody>
          <a:bodyPr>
            <a:normAutofit fontScale="92500" lnSpcReduction="10000"/>
          </a:bodyPr>
          <a:lstStyle/>
          <a:p>
            <a:pPr marL="0" indent="0">
              <a:spcBef>
                <a:spcPts val="662"/>
              </a:spcBef>
              <a:spcAft>
                <a:spcPts val="331"/>
              </a:spcAft>
              <a:buNone/>
            </a:pPr>
            <a:r>
              <a:rPr lang="en-US" sz="1985" dirty="0">
                <a:latin typeface="Arial" panose="020B0604020202020204" pitchFamily="34" charset="0"/>
                <a:cs typeface="Arial" panose="020B0604020202020204" pitchFamily="34" charset="0"/>
              </a:rPr>
              <a:t>Step 0: Designation and constitution of the burial team and burial kit</a:t>
            </a:r>
          </a:p>
          <a:p>
            <a:pPr marL="0" indent="0">
              <a:spcBef>
                <a:spcPts val="662"/>
              </a:spcBef>
              <a:spcAft>
                <a:spcPts val="331"/>
              </a:spcAft>
              <a:buNone/>
            </a:pPr>
            <a:r>
              <a:rPr lang="en-US" sz="1985" dirty="0">
                <a:latin typeface="Arial" panose="020B0604020202020204" pitchFamily="34" charset="0"/>
                <a:cs typeface="Arial" panose="020B0604020202020204" pitchFamily="34" charset="0"/>
              </a:rPr>
              <a:t>Step 1: Prior to departure: </a:t>
            </a:r>
            <a:r>
              <a:rPr lang="en-US" sz="1985" dirty="0"/>
              <a:t>t</a:t>
            </a:r>
            <a:r>
              <a:rPr lang="en-US" sz="1985" dirty="0">
                <a:latin typeface="Arial" panose="020B0604020202020204" pitchFamily="34" charset="0"/>
                <a:cs typeface="Arial" panose="020B0604020202020204" pitchFamily="34" charset="0"/>
              </a:rPr>
              <a:t>eam composition and preparation of disinfectants</a:t>
            </a:r>
          </a:p>
          <a:p>
            <a:pPr marL="0" indent="0">
              <a:spcBef>
                <a:spcPts val="662"/>
              </a:spcBef>
              <a:spcAft>
                <a:spcPts val="331"/>
              </a:spcAft>
              <a:buNone/>
            </a:pPr>
            <a:r>
              <a:rPr lang="en-US" sz="1985" dirty="0">
                <a:latin typeface="Arial" panose="020B0604020202020204" pitchFamily="34" charset="0"/>
                <a:cs typeface="Arial" panose="020B0604020202020204" pitchFamily="34" charset="0"/>
              </a:rPr>
              <a:t>Step 2: Prior to departure: assemble all necessary equipment</a:t>
            </a:r>
          </a:p>
          <a:p>
            <a:pPr marL="0" indent="0">
              <a:spcBef>
                <a:spcPts val="662"/>
              </a:spcBef>
              <a:spcAft>
                <a:spcPts val="331"/>
              </a:spcAft>
              <a:buNone/>
            </a:pPr>
            <a:r>
              <a:rPr lang="en-US" sz="1985" dirty="0"/>
              <a:t>Step 3: Arrival at deceased patient home: talk with the family</a:t>
            </a:r>
          </a:p>
          <a:p>
            <a:pPr marL="0" indent="0">
              <a:spcBef>
                <a:spcPts val="662"/>
              </a:spcBef>
              <a:spcAft>
                <a:spcPts val="331"/>
              </a:spcAft>
              <a:buNone/>
            </a:pPr>
            <a:r>
              <a:rPr lang="en-US" sz="1985" dirty="0"/>
              <a:t>Step 4: Put on all Personal Protective Equipment (PPE) and get prepared to enter the patient home</a:t>
            </a:r>
          </a:p>
          <a:p>
            <a:pPr marL="0" indent="0">
              <a:spcBef>
                <a:spcPts val="662"/>
              </a:spcBef>
              <a:spcAft>
                <a:spcPts val="331"/>
              </a:spcAft>
              <a:buNone/>
            </a:pPr>
            <a:r>
              <a:rPr lang="en-US" sz="1985" dirty="0"/>
              <a:t>Step 5: Placement of the body in the body bag</a:t>
            </a:r>
          </a:p>
          <a:p>
            <a:pPr marL="0" indent="0">
              <a:spcBef>
                <a:spcPts val="662"/>
              </a:spcBef>
              <a:spcAft>
                <a:spcPts val="331"/>
              </a:spcAft>
              <a:buNone/>
            </a:pPr>
            <a:r>
              <a:rPr lang="en-US" sz="1985" dirty="0"/>
              <a:t>Step 6: Placement of the body bag in a coffin where culturally appropriate</a:t>
            </a:r>
          </a:p>
          <a:p>
            <a:pPr marL="0" indent="0">
              <a:spcBef>
                <a:spcPts val="662"/>
              </a:spcBef>
              <a:spcAft>
                <a:spcPts val="331"/>
              </a:spcAft>
              <a:buNone/>
            </a:pPr>
            <a:r>
              <a:rPr lang="en-US" sz="1985" dirty="0"/>
              <a:t>Step 7: Sanitize family's environment</a:t>
            </a:r>
          </a:p>
          <a:p>
            <a:pPr marL="0" indent="0">
              <a:spcBef>
                <a:spcPts val="662"/>
              </a:spcBef>
              <a:spcAft>
                <a:spcPts val="331"/>
              </a:spcAft>
              <a:buNone/>
            </a:pPr>
            <a:r>
              <a:rPr lang="en-US" sz="1985" dirty="0"/>
              <a:t>Step 8: Remove PPE, manage waste and perform hand hygiene </a:t>
            </a:r>
          </a:p>
          <a:p>
            <a:pPr marL="0" indent="0">
              <a:spcBef>
                <a:spcPts val="662"/>
              </a:spcBef>
              <a:spcAft>
                <a:spcPts val="331"/>
              </a:spcAft>
              <a:buNone/>
            </a:pPr>
            <a:r>
              <a:rPr lang="en-US" sz="1985" dirty="0"/>
              <a:t>Step 9: Transport the coffin or the body bag to the cemetery</a:t>
            </a:r>
          </a:p>
          <a:p>
            <a:pPr marL="0" indent="0">
              <a:spcBef>
                <a:spcPts val="662"/>
              </a:spcBef>
              <a:spcAft>
                <a:spcPts val="331"/>
              </a:spcAft>
              <a:buNone/>
            </a:pPr>
            <a:r>
              <a:rPr lang="en-US" sz="1985" dirty="0"/>
              <a:t>Step 10: Burial at the cemetery : place coffin or body bag into the grave.</a:t>
            </a:r>
          </a:p>
          <a:p>
            <a:pPr marL="0" indent="0">
              <a:spcBef>
                <a:spcPts val="662"/>
              </a:spcBef>
              <a:spcAft>
                <a:spcPts val="331"/>
              </a:spcAft>
              <a:buNone/>
            </a:pPr>
            <a:r>
              <a:rPr lang="en-US" sz="1985" dirty="0"/>
              <a:t>Step 11: Burial at the cemetery : allow time for prayers and recollection.</a:t>
            </a:r>
          </a:p>
          <a:p>
            <a:pPr marL="0" indent="0">
              <a:spcBef>
                <a:spcPts val="662"/>
              </a:spcBef>
              <a:spcAft>
                <a:spcPts val="331"/>
              </a:spcAft>
              <a:buNone/>
            </a:pPr>
            <a:r>
              <a:rPr lang="en-US" sz="1985" dirty="0"/>
              <a:t>Step 12: Return to the hospital or team headquarters.</a:t>
            </a:r>
          </a:p>
          <a:p>
            <a:pPr marL="0" indent="0">
              <a:spcBef>
                <a:spcPts val="662"/>
              </a:spcBef>
              <a:spcAft>
                <a:spcPts val="331"/>
              </a:spcAft>
              <a:buNone/>
            </a:pPr>
            <a:endParaRPr lang="en-US" sz="1985" dirty="0"/>
          </a:p>
          <a:p>
            <a:pPr marL="0" indent="0">
              <a:spcBef>
                <a:spcPts val="662"/>
              </a:spcBef>
              <a:spcAft>
                <a:spcPts val="331"/>
              </a:spcAft>
              <a:buNone/>
            </a:pPr>
            <a:endParaRPr lang="en-US" sz="1985"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3508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34670" y="302801"/>
            <a:ext cx="9624060" cy="1638541"/>
          </a:xfrm>
        </p:spPr>
        <p:txBody>
          <a:bodyPr>
            <a:noAutofit/>
          </a:bodyPr>
          <a:lstStyle/>
          <a:p>
            <a:pPr algn="l" eaLnBrk="1" hangingPunct="1">
              <a:defRPr/>
            </a:pPr>
            <a:r>
              <a:rPr lang="en-US" sz="3200" b="1" u="sng" dirty="0">
                <a:solidFill>
                  <a:srgbClr val="002060"/>
                </a:solidFill>
              </a:rPr>
              <a:t>Step 0/12</a:t>
            </a:r>
            <a:r>
              <a:rPr lang="en-US" sz="3200" b="1" dirty="0">
                <a:solidFill>
                  <a:srgbClr val="002060"/>
                </a:solidFill>
              </a:rPr>
              <a:t>: Designation and constitution of the burial team and burial kit</a:t>
            </a:r>
            <a:br>
              <a:rPr lang="en-US" sz="3200" b="1" dirty="0">
                <a:solidFill>
                  <a:srgbClr val="002060"/>
                </a:solidFill>
              </a:rPr>
            </a:br>
            <a:endParaRPr lang="en-US" sz="3200" b="1" dirty="0">
              <a:solidFill>
                <a:srgbClr val="002060"/>
              </a:solidFill>
            </a:endParaRPr>
          </a:p>
        </p:txBody>
      </p:sp>
      <p:pic>
        <p:nvPicPr>
          <p:cNvPr id="5" name="Picture 4" descr="http://bothendsofthelead.com.au/wp-content/uploads/2014/08/Plan-Your-Day2.jpg"/>
          <p:cNvPicPr/>
          <p:nvPr/>
        </p:nvPicPr>
        <p:blipFill>
          <a:blip r:embed="rId2" cstate="print">
            <a:extLst>
              <a:ext uri="{28A0092B-C50C-407E-A947-70E740481C1C}">
                <a14:useLocalDpi xmlns:a14="http://schemas.microsoft.com/office/drawing/2010/main" val="0"/>
              </a:ext>
            </a:extLst>
          </a:blip>
          <a:stretch>
            <a:fillRect/>
          </a:stretch>
        </p:blipFill>
        <p:spPr bwMode="auto">
          <a:xfrm>
            <a:off x="796523" y="3249636"/>
            <a:ext cx="3556000" cy="2667000"/>
          </a:xfrm>
          <a:prstGeom prst="rect">
            <a:avLst/>
          </a:prstGeom>
          <a:noFill/>
          <a:ln>
            <a:noFill/>
          </a:ln>
        </p:spPr>
      </p:pic>
      <p:sp>
        <p:nvSpPr>
          <p:cNvPr id="6" name="Rectangle 5"/>
          <p:cNvSpPr>
            <a:spLocks noChangeArrowheads="1"/>
          </p:cNvSpPr>
          <p:nvPr/>
        </p:nvSpPr>
        <p:spPr bwMode="auto">
          <a:xfrm>
            <a:off x="4473136" y="2076450"/>
            <a:ext cx="5423741" cy="4508203"/>
          </a:xfrm>
          <a:prstGeom prst="rect">
            <a:avLst/>
          </a:prstGeom>
          <a:noFill/>
          <a:ln>
            <a:noFill/>
          </a:ln>
          <a:extLst/>
        </p:spPr>
        <p:style>
          <a:lnRef idx="2">
            <a:schemeClr val="dk1"/>
          </a:lnRef>
          <a:fillRef idx="1">
            <a:schemeClr val="lt1"/>
          </a:fillRef>
          <a:effectRef idx="0">
            <a:schemeClr val="dk1"/>
          </a:effectRef>
          <a:fontRef idx="minor">
            <a:schemeClr val="dk1"/>
          </a:fontRef>
        </p:style>
        <p:txBody>
          <a:bodyPr lIns="144000" tIns="0" rIns="144000" bIns="0" anchor="ctr"/>
          <a:lstStyle/>
          <a:p>
            <a:pPr marL="571500" indent="-571500" rtl="0" eaLnBrk="1" hangingPunct="1">
              <a:lnSpc>
                <a:spcPct val="95000"/>
              </a:lnSpc>
              <a:buFont typeface="Arial" panose="020B0604020202020204" pitchFamily="34" charset="0"/>
              <a:buChar char="•"/>
              <a:defRPr/>
            </a:pPr>
            <a:r>
              <a:rPr lang="en-US" sz="2000" b="0" dirty="0">
                <a:solidFill>
                  <a:srgbClr val="002060"/>
                </a:solidFill>
                <a:latin typeface="Arial" panose="020B0604020202020204" pitchFamily="34" charset="0"/>
                <a:cs typeface="Arial" panose="020B0604020202020204" pitchFamily="34" charset="0"/>
              </a:rPr>
              <a:t>Writing down a </a:t>
            </a:r>
            <a:r>
              <a:rPr lang="en-US" sz="2000" dirty="0">
                <a:solidFill>
                  <a:srgbClr val="002060"/>
                </a:solidFill>
                <a:latin typeface="Arial" panose="020B0604020202020204" pitchFamily="34" charset="0"/>
                <a:cs typeface="Arial" panose="020B0604020202020204" pitchFamily="34" charset="0"/>
              </a:rPr>
              <a:t>SOP on dignified and safe burial</a:t>
            </a:r>
          </a:p>
          <a:p>
            <a:pPr rtl="0" eaLnBrk="1" hangingPunct="1">
              <a:lnSpc>
                <a:spcPct val="95000"/>
              </a:lnSpc>
              <a:defRPr/>
            </a:pPr>
            <a:endParaRPr lang="en-US" sz="2000" dirty="0">
              <a:solidFill>
                <a:srgbClr val="002060"/>
              </a:solidFill>
              <a:latin typeface="Arial" panose="020B0604020202020204" pitchFamily="34" charset="0"/>
              <a:cs typeface="Arial" panose="020B0604020202020204" pitchFamily="34" charset="0"/>
            </a:endParaRPr>
          </a:p>
          <a:p>
            <a:pPr marL="571500" indent="-571500" rtl="0" eaLnBrk="1" hangingPunct="1">
              <a:lnSpc>
                <a:spcPct val="95000"/>
              </a:lnSpc>
              <a:buFont typeface="Arial" panose="020B0604020202020204" pitchFamily="34" charset="0"/>
              <a:buChar char="•"/>
              <a:defRPr/>
            </a:pPr>
            <a:r>
              <a:rPr lang="en-US" sz="2000" dirty="0">
                <a:solidFill>
                  <a:srgbClr val="002060"/>
                </a:solidFill>
                <a:latin typeface="Arial" panose="020B0604020202020204" pitchFamily="34" charset="0"/>
                <a:cs typeface="Arial" panose="020B0604020202020204" pitchFamily="34" charset="0"/>
              </a:rPr>
              <a:t>Nomination</a:t>
            </a:r>
            <a:r>
              <a:rPr lang="en-US" sz="2000" b="0" dirty="0">
                <a:solidFill>
                  <a:srgbClr val="002060"/>
                </a:solidFill>
                <a:latin typeface="Arial" panose="020B0604020202020204" pitchFamily="34" charset="0"/>
                <a:cs typeface="Arial" panose="020B0604020202020204" pitchFamily="34" charset="0"/>
              </a:rPr>
              <a:t> of the burial team.</a:t>
            </a:r>
          </a:p>
          <a:p>
            <a:pPr rtl="0" eaLnBrk="1" hangingPunct="1">
              <a:lnSpc>
                <a:spcPct val="95000"/>
              </a:lnSpc>
              <a:defRPr/>
            </a:pPr>
            <a:endParaRPr lang="en-US" sz="2000" b="0" dirty="0">
              <a:solidFill>
                <a:srgbClr val="002060"/>
              </a:solidFill>
              <a:latin typeface="Arial" panose="020B0604020202020204" pitchFamily="34" charset="0"/>
              <a:cs typeface="Arial" panose="020B0604020202020204" pitchFamily="34" charset="0"/>
            </a:endParaRPr>
          </a:p>
          <a:p>
            <a:pPr marL="571500" indent="-571500" rtl="0" eaLnBrk="1" hangingPunct="1">
              <a:lnSpc>
                <a:spcPct val="95000"/>
              </a:lnSpc>
              <a:buFont typeface="Arial" panose="020B0604020202020204" pitchFamily="34" charset="0"/>
              <a:buChar char="•"/>
              <a:defRPr/>
            </a:pPr>
            <a:r>
              <a:rPr lang="en-US" sz="2000" b="0" dirty="0">
                <a:solidFill>
                  <a:srgbClr val="002060"/>
                </a:solidFill>
                <a:latin typeface="Arial" panose="020B0604020202020204" pitchFamily="34" charset="0"/>
                <a:cs typeface="Arial" panose="020B0604020202020204" pitchFamily="34" charset="0"/>
              </a:rPr>
              <a:t>The burial team undergoes a </a:t>
            </a:r>
            <a:r>
              <a:rPr lang="en-US" sz="2000" b="0" dirty="0" err="1">
                <a:solidFill>
                  <a:srgbClr val="002060"/>
                </a:solidFill>
                <a:latin typeface="Arial" panose="020B0604020202020204" pitchFamily="34" charset="0"/>
                <a:cs typeface="Arial" panose="020B0604020202020204" pitchFamily="34" charset="0"/>
              </a:rPr>
              <a:t>theorical</a:t>
            </a:r>
            <a:r>
              <a:rPr lang="en-US" sz="2000" b="0" dirty="0">
                <a:solidFill>
                  <a:srgbClr val="002060"/>
                </a:solidFill>
                <a:latin typeface="Arial" panose="020B0604020202020204" pitchFamily="34" charset="0"/>
                <a:cs typeface="Arial" panose="020B0604020202020204" pitchFamily="34" charset="0"/>
              </a:rPr>
              <a:t> and practical </a:t>
            </a:r>
            <a:r>
              <a:rPr lang="en-US" sz="2000" dirty="0">
                <a:solidFill>
                  <a:srgbClr val="002060"/>
                </a:solidFill>
                <a:latin typeface="Arial" panose="020B0604020202020204" pitchFamily="34" charset="0"/>
                <a:cs typeface="Arial" panose="020B0604020202020204" pitchFamily="34" charset="0"/>
              </a:rPr>
              <a:t>training</a:t>
            </a:r>
          </a:p>
          <a:p>
            <a:pPr marL="571500" indent="-571500" rtl="0" eaLnBrk="1" hangingPunct="1">
              <a:lnSpc>
                <a:spcPct val="95000"/>
              </a:lnSpc>
              <a:buFont typeface="Arial" panose="020B0604020202020204" pitchFamily="34" charset="0"/>
              <a:buChar char="•"/>
              <a:defRPr/>
            </a:pPr>
            <a:endParaRPr lang="en-US" sz="2000" b="0" dirty="0">
              <a:solidFill>
                <a:srgbClr val="002060"/>
              </a:solidFill>
              <a:latin typeface="Arial" panose="020B0604020202020204" pitchFamily="34" charset="0"/>
              <a:cs typeface="Arial" panose="020B0604020202020204" pitchFamily="34" charset="0"/>
            </a:endParaRPr>
          </a:p>
          <a:p>
            <a:pPr marL="571500" indent="-571500" rtl="0" eaLnBrk="1" hangingPunct="1">
              <a:lnSpc>
                <a:spcPct val="95000"/>
              </a:lnSpc>
              <a:buFont typeface="Arial" panose="020B0604020202020204" pitchFamily="34" charset="0"/>
              <a:buChar char="•"/>
              <a:defRPr/>
            </a:pPr>
            <a:r>
              <a:rPr lang="en-US" sz="2000" b="0" dirty="0">
                <a:solidFill>
                  <a:srgbClr val="002060"/>
                </a:solidFill>
                <a:latin typeface="Arial" panose="020B0604020202020204" pitchFamily="34" charset="0"/>
                <a:cs typeface="Arial" panose="020B0604020202020204" pitchFamily="34" charset="0"/>
              </a:rPr>
              <a:t>Writing down a </a:t>
            </a:r>
            <a:r>
              <a:rPr lang="en-US" sz="2000" dirty="0">
                <a:solidFill>
                  <a:srgbClr val="002060"/>
                </a:solidFill>
                <a:latin typeface="Arial" panose="020B0604020202020204" pitchFamily="34" charset="0"/>
                <a:cs typeface="Arial" panose="020B0604020202020204" pitchFamily="34" charset="0"/>
              </a:rPr>
              <a:t>check list </a:t>
            </a:r>
            <a:r>
              <a:rPr lang="en-US" sz="2000" b="0" dirty="0">
                <a:solidFill>
                  <a:srgbClr val="002060"/>
                </a:solidFill>
                <a:latin typeface="Arial" panose="020B0604020202020204" pitchFamily="34" charset="0"/>
                <a:cs typeface="Arial" panose="020B0604020202020204" pitchFamily="34" charset="0"/>
              </a:rPr>
              <a:t>of the necessary material during burials</a:t>
            </a:r>
          </a:p>
          <a:p>
            <a:pPr rtl="0" eaLnBrk="1" hangingPunct="1">
              <a:lnSpc>
                <a:spcPct val="95000"/>
              </a:lnSpc>
              <a:defRPr/>
            </a:pPr>
            <a:endParaRPr lang="en-US" sz="2000" b="0" dirty="0">
              <a:solidFill>
                <a:srgbClr val="002060"/>
              </a:solidFill>
              <a:latin typeface="Arial" panose="020B0604020202020204" pitchFamily="34" charset="0"/>
              <a:cs typeface="Arial" panose="020B0604020202020204" pitchFamily="34" charset="0"/>
            </a:endParaRPr>
          </a:p>
          <a:p>
            <a:pPr marL="571500" indent="-571500" rtl="0" eaLnBrk="1" hangingPunct="1">
              <a:lnSpc>
                <a:spcPct val="95000"/>
              </a:lnSpc>
              <a:buFont typeface="Arial" panose="020B0604020202020204" pitchFamily="34" charset="0"/>
              <a:buChar char="•"/>
              <a:defRPr/>
            </a:pPr>
            <a:r>
              <a:rPr lang="en-US" sz="2000" b="0" dirty="0">
                <a:solidFill>
                  <a:srgbClr val="002060"/>
                </a:solidFill>
                <a:latin typeface="Arial" panose="020B0604020202020204" pitchFamily="34" charset="0"/>
                <a:cs typeface="Arial" panose="020B0604020202020204" pitchFamily="34" charset="0"/>
              </a:rPr>
              <a:t>Physical</a:t>
            </a:r>
            <a:r>
              <a:rPr lang="en-US" sz="2000" dirty="0">
                <a:solidFill>
                  <a:srgbClr val="002060"/>
                </a:solidFill>
                <a:latin typeface="Arial" panose="020B0604020202020204" pitchFamily="34" charset="0"/>
                <a:cs typeface="Arial" panose="020B0604020202020204" pitchFamily="34" charset="0"/>
              </a:rPr>
              <a:t> constitution </a:t>
            </a:r>
            <a:r>
              <a:rPr lang="en-US" sz="2000" b="0" dirty="0">
                <a:solidFill>
                  <a:srgbClr val="002060"/>
                </a:solidFill>
                <a:latin typeface="Arial" panose="020B0604020202020204" pitchFamily="34" charset="0"/>
                <a:cs typeface="Arial" panose="020B0604020202020204" pitchFamily="34" charset="0"/>
              </a:rPr>
              <a:t>of this </a:t>
            </a:r>
            <a:r>
              <a:rPr lang="en-US" sz="2000" dirty="0">
                <a:solidFill>
                  <a:srgbClr val="002060"/>
                </a:solidFill>
                <a:latin typeface="Arial" panose="020B0604020202020204" pitchFamily="34" charset="0"/>
                <a:cs typeface="Arial" panose="020B0604020202020204" pitchFamily="34" charset="0"/>
              </a:rPr>
              <a:t>“burial kit”</a:t>
            </a:r>
            <a:r>
              <a:rPr lang="en-US" sz="2000" b="0" dirty="0">
                <a:solidFill>
                  <a:srgbClr val="002060"/>
                </a:solidFill>
                <a:latin typeface="Arial" panose="020B0604020202020204" pitchFamily="34" charset="0"/>
                <a:cs typeface="Arial" panose="020B0604020202020204" pitchFamily="34" charset="0"/>
              </a:rPr>
              <a:t>.</a:t>
            </a:r>
          </a:p>
          <a:p>
            <a:pPr rtl="0" eaLnBrk="1" hangingPunct="1">
              <a:lnSpc>
                <a:spcPct val="95000"/>
              </a:lnSpc>
              <a:defRPr/>
            </a:pPr>
            <a:endParaRPr lang="en-US" sz="40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929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a:xfrm>
            <a:off x="782320" y="274226"/>
            <a:ext cx="9624060" cy="1260211"/>
          </a:xfrm>
        </p:spPr>
        <p:txBody>
          <a:bodyPr>
            <a:noAutofit/>
          </a:bodyPr>
          <a:lstStyle/>
          <a:p>
            <a:pPr algn="l" eaLnBrk="1" hangingPunct="1">
              <a:defRPr/>
            </a:pPr>
            <a:r>
              <a:rPr lang="en-US" sz="4000" b="1" u="sng" dirty="0">
                <a:solidFill>
                  <a:srgbClr val="002060"/>
                </a:solidFill>
                <a:latin typeface="+mn-lt"/>
              </a:rPr>
              <a:t>Step 1/12</a:t>
            </a:r>
            <a:r>
              <a:rPr lang="en-US" sz="4000" b="1" dirty="0">
                <a:solidFill>
                  <a:srgbClr val="002060"/>
                </a:solidFill>
                <a:latin typeface="+mn-lt"/>
                <a:cs typeface="Arial" panose="020B0604020202020204" pitchFamily="34" charset="0"/>
              </a:rPr>
              <a:t>: </a:t>
            </a:r>
            <a:r>
              <a:rPr lang="en-US" sz="4000" b="1" dirty="0">
                <a:solidFill>
                  <a:srgbClr val="002060"/>
                </a:solidFill>
                <a:latin typeface="+mn-lt"/>
              </a:rPr>
              <a:t>Prior to departure - </a:t>
            </a:r>
            <a:r>
              <a:rPr lang="en-US" sz="4000" b="1" dirty="0">
                <a:solidFill>
                  <a:srgbClr val="002060"/>
                </a:solidFill>
                <a:latin typeface="+mn-lt"/>
                <a:cs typeface="Arial" panose="020B0604020202020204" pitchFamily="34" charset="0"/>
              </a:rPr>
              <a:t>Team composition and disinfectants</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375" t="26322" r="16408" b="16968"/>
          <a:stretch/>
        </p:blipFill>
        <p:spPr bwMode="auto">
          <a:xfrm>
            <a:off x="121482" y="2019301"/>
            <a:ext cx="5290323" cy="3857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a:spLocks noGrp="1" noChangeArrowheads="1"/>
          </p:cNvSpPr>
          <p:nvPr>
            <p:ph idx="1"/>
          </p:nvPr>
        </p:nvSpPr>
        <p:spPr>
          <a:xfrm>
            <a:off x="5467350" y="2125979"/>
            <a:ext cx="5226050" cy="3884296"/>
          </a:xfrm>
          <a:noFill/>
        </p:spPr>
        <p:txBody>
          <a:bodyPr>
            <a:normAutofit fontScale="62500" lnSpcReduction="20000"/>
          </a:bodyPr>
          <a:lstStyle/>
          <a:p>
            <a:pPr marL="0" indent="0">
              <a:spcBef>
                <a:spcPts val="662"/>
              </a:spcBef>
              <a:spcAft>
                <a:spcPts val="662"/>
              </a:spcAft>
              <a:buNone/>
            </a:pPr>
            <a:r>
              <a:rPr lang="en-US" sz="2900" b="1" dirty="0">
                <a:solidFill>
                  <a:srgbClr val="002060"/>
                </a:solidFill>
              </a:rPr>
              <a:t>One team consisting of 7 members:</a:t>
            </a:r>
          </a:p>
          <a:p>
            <a:pPr>
              <a:spcBef>
                <a:spcPts val="600"/>
              </a:spcBef>
              <a:spcAft>
                <a:spcPts val="662"/>
              </a:spcAft>
              <a:buFont typeface="Arial" panose="020B0604020202020204" pitchFamily="34" charset="0"/>
              <a:buChar char="-"/>
            </a:pPr>
            <a:r>
              <a:rPr lang="en-US" sz="2900" dirty="0">
                <a:solidFill>
                  <a:srgbClr val="002060"/>
                </a:solidFill>
              </a:rPr>
              <a:t>4 members, in charge of dead body management</a:t>
            </a:r>
          </a:p>
          <a:p>
            <a:pPr>
              <a:spcBef>
                <a:spcPts val="600"/>
              </a:spcBef>
              <a:spcAft>
                <a:spcPts val="662"/>
              </a:spcAft>
              <a:buFont typeface="Arial" panose="020B0604020202020204" pitchFamily="34" charset="0"/>
              <a:buChar char="-"/>
            </a:pPr>
            <a:r>
              <a:rPr lang="en-US" sz="2900" dirty="0">
                <a:solidFill>
                  <a:srgbClr val="002060"/>
                </a:solidFill>
              </a:rPr>
              <a:t>1 hygienist</a:t>
            </a:r>
          </a:p>
          <a:p>
            <a:pPr>
              <a:spcBef>
                <a:spcPts val="600"/>
              </a:spcBef>
              <a:spcAft>
                <a:spcPts val="662"/>
              </a:spcAft>
              <a:buFont typeface="Arial" panose="020B0604020202020204" pitchFamily="34" charset="0"/>
              <a:buChar char="-"/>
            </a:pPr>
            <a:r>
              <a:rPr lang="en-US" sz="2900" dirty="0">
                <a:solidFill>
                  <a:srgbClr val="002060"/>
                </a:solidFill>
              </a:rPr>
              <a:t>1 technical supervisor </a:t>
            </a:r>
          </a:p>
          <a:p>
            <a:pPr>
              <a:spcBef>
                <a:spcPts val="600"/>
              </a:spcBef>
              <a:spcAft>
                <a:spcPts val="662"/>
              </a:spcAft>
              <a:buFont typeface="Arial" panose="020B0604020202020204" pitchFamily="34" charset="0"/>
              <a:buChar char="-"/>
            </a:pPr>
            <a:r>
              <a:rPr lang="en-US" sz="2900" dirty="0">
                <a:solidFill>
                  <a:srgbClr val="002060"/>
                </a:solidFill>
              </a:rPr>
              <a:t>1 communicator</a:t>
            </a:r>
          </a:p>
          <a:p>
            <a:pPr marL="0" indent="0">
              <a:spcBef>
                <a:spcPts val="662"/>
              </a:spcBef>
              <a:spcAft>
                <a:spcPts val="662"/>
              </a:spcAft>
              <a:buNone/>
            </a:pPr>
            <a:r>
              <a:rPr lang="en-US" sz="2900" b="1" dirty="0">
                <a:solidFill>
                  <a:srgbClr val="002060"/>
                </a:solidFill>
              </a:rPr>
              <a:t>NB</a:t>
            </a:r>
            <a:r>
              <a:rPr lang="en-US" sz="2900" dirty="0">
                <a:solidFill>
                  <a:srgbClr val="002060"/>
                </a:solidFill>
              </a:rPr>
              <a:t>:  also associate 1 </a:t>
            </a:r>
            <a:r>
              <a:rPr lang="en-GB" sz="2900" dirty="0">
                <a:solidFill>
                  <a:srgbClr val="002060"/>
                </a:solidFill>
              </a:rPr>
              <a:t>religious representative / community leader / local authority</a:t>
            </a:r>
          </a:p>
          <a:p>
            <a:pPr marL="567071" lvl="0" indent="-567071">
              <a:spcBef>
                <a:spcPts val="662"/>
              </a:spcBef>
              <a:spcAft>
                <a:spcPts val="662"/>
              </a:spcAft>
              <a:buFont typeface="+mj-lt"/>
              <a:buAutoNum type="alphaLcPeriod"/>
            </a:pPr>
            <a:endParaRPr lang="en-GB" sz="2900" dirty="0">
              <a:solidFill>
                <a:srgbClr val="002060"/>
              </a:solidFill>
            </a:endParaRPr>
          </a:p>
          <a:p>
            <a:pPr marL="0" lvl="0" indent="0">
              <a:spcBef>
                <a:spcPts val="662"/>
              </a:spcBef>
              <a:spcAft>
                <a:spcPts val="662"/>
              </a:spcAft>
              <a:buNone/>
            </a:pPr>
            <a:r>
              <a:rPr lang="en-US" sz="2900" dirty="0">
                <a:solidFill>
                  <a:srgbClr val="002060"/>
                </a:solidFill>
              </a:rPr>
              <a:t>Chlorine solutions must be prepared for the same day.</a:t>
            </a:r>
          </a:p>
          <a:p>
            <a:pPr marL="0" lvl="0" indent="0">
              <a:spcBef>
                <a:spcPts val="662"/>
              </a:spcBef>
              <a:spcAft>
                <a:spcPts val="662"/>
              </a:spcAft>
              <a:buNone/>
            </a:pPr>
            <a:endParaRPr lang="en-US" sz="2900" dirty="0">
              <a:solidFill>
                <a:srgbClr val="002060"/>
              </a:solidFill>
            </a:endParaRPr>
          </a:p>
        </p:txBody>
      </p:sp>
    </p:spTree>
    <p:extLst>
      <p:ext uri="{BB962C8B-B14F-4D97-AF65-F5344CB8AC3E}">
        <p14:creationId xmlns:p14="http://schemas.microsoft.com/office/powerpoint/2010/main" val="1308473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771610" flipH="1">
            <a:off x="2261238" y="4518251"/>
            <a:ext cx="1536700" cy="1752600"/>
          </a:xfrm>
          <a:prstGeom prst="rect">
            <a:avLst/>
          </a:prstGeom>
          <a:noFill/>
          <a:effectLst/>
          <a:extLst>
            <a:ext uri="{909E8E84-426E-40DD-AFC4-6F175D3DCCD1}">
              <a14:hiddenFill xmlns:a14="http://schemas.microsoft.com/office/drawing/2010/main">
                <a:solidFill>
                  <a:srgbClr val="4F81BD"/>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9458" name="Rectangle 2"/>
          <p:cNvSpPr>
            <a:spLocks noChangeArrowheads="1"/>
          </p:cNvSpPr>
          <p:nvPr/>
        </p:nvSpPr>
        <p:spPr bwMode="auto">
          <a:xfrm>
            <a:off x="305859" y="-29755"/>
            <a:ext cx="10081683" cy="7561264"/>
          </a:xfrm>
          <a:prstGeom prst="rect">
            <a:avLst/>
          </a:prstGeom>
          <a:noFill/>
          <a:ln>
            <a:noFill/>
          </a:ln>
          <a:effectLst/>
          <a:extLst/>
        </p:spPr>
        <p:txBody>
          <a:bodyPr wrap="none" anchor="ctr"/>
          <a:lstStyle/>
          <a:p>
            <a:pPr algn="ctr"/>
            <a:endParaRPr lang="en-GB" sz="2205" dirty="0"/>
          </a:p>
        </p:txBody>
      </p:sp>
      <p:sp>
        <p:nvSpPr>
          <p:cNvPr id="19460" name="Line 4"/>
          <p:cNvSpPr>
            <a:spLocks noChangeShapeType="1"/>
          </p:cNvSpPr>
          <p:nvPr/>
        </p:nvSpPr>
        <p:spPr bwMode="auto">
          <a:xfrm>
            <a:off x="1429546" y="3719371"/>
            <a:ext cx="7785300"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300" dirty="0"/>
          </a:p>
        </p:txBody>
      </p:sp>
      <p:sp>
        <p:nvSpPr>
          <p:cNvPr id="5" name="Rectangle 3"/>
          <p:cNvSpPr>
            <a:spLocks noChangeArrowheads="1"/>
          </p:cNvSpPr>
          <p:nvPr/>
        </p:nvSpPr>
        <p:spPr bwMode="auto">
          <a:xfrm>
            <a:off x="813134" y="94070"/>
            <a:ext cx="9018121" cy="1901985"/>
          </a:xfrm>
          <a:prstGeom prst="rect">
            <a:avLst/>
          </a:prstGeom>
          <a:ln>
            <a:noFill/>
          </a:ln>
          <a:extLst/>
        </p:spPr>
        <p:style>
          <a:lnRef idx="2">
            <a:schemeClr val="dk1"/>
          </a:lnRef>
          <a:fillRef idx="1">
            <a:schemeClr val="lt1"/>
          </a:fillRef>
          <a:effectRef idx="0">
            <a:schemeClr val="dk1"/>
          </a:effectRef>
          <a:fontRef idx="minor">
            <a:schemeClr val="dk1"/>
          </a:fontRef>
        </p:style>
        <p:txBody>
          <a:bodyPr lIns="0" tIns="0" rIns="0" bIns="0" anchor="ctr"/>
          <a:lstStyle/>
          <a:p>
            <a:pPr eaLnBrk="1" hangingPunct="1">
              <a:lnSpc>
                <a:spcPct val="95000"/>
              </a:lnSpc>
            </a:pPr>
            <a:r>
              <a:rPr lang="en-GB" sz="4000" u="sng" dirty="0">
                <a:solidFill>
                  <a:srgbClr val="002060"/>
                </a:solidFill>
                <a:latin typeface="Arial" panose="020B0604020202020204" pitchFamily="34" charset="0"/>
                <a:cs typeface="Arial" panose="020B0604020202020204" pitchFamily="34" charset="0"/>
              </a:rPr>
              <a:t>Step 2/12</a:t>
            </a:r>
            <a:r>
              <a:rPr lang="en-GB" sz="4000" dirty="0">
                <a:solidFill>
                  <a:srgbClr val="002060"/>
                </a:solidFill>
                <a:latin typeface="Arial" panose="020B0604020202020204" pitchFamily="34" charset="0"/>
                <a:cs typeface="Arial" panose="020B0604020202020204" pitchFamily="34" charset="0"/>
              </a:rPr>
              <a:t>: Assemble all necessary  equipment prior to departure </a:t>
            </a:r>
          </a:p>
        </p:txBody>
      </p:sp>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2915" y="3132846"/>
            <a:ext cx="2159000" cy="8191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583625">
            <a:off x="3072745" y="4014712"/>
            <a:ext cx="1860550" cy="1117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Masqu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90866" y="4103828"/>
            <a:ext cx="8001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8619353">
            <a:off x="1229675" y="5303589"/>
            <a:ext cx="1187450" cy="762000"/>
          </a:xfrm>
          <a:prstGeom prst="rect">
            <a:avLst/>
          </a:prstGeom>
          <a:noFill/>
          <a:effectLst/>
          <a:extLst>
            <a:ext uri="{909E8E84-426E-40DD-AFC4-6F175D3DCCD1}">
              <a14:hiddenFill xmlns:a14="http://schemas.microsoft.com/office/drawing/2010/main">
                <a:solidFill>
                  <a:srgbClr val="4F81BD"/>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417622">
            <a:off x="2122186" y="3716489"/>
            <a:ext cx="806450" cy="806450"/>
          </a:xfrm>
          <a:prstGeom prst="rect">
            <a:avLst/>
          </a:prstGeom>
          <a:noFill/>
          <a:effectLst/>
          <a:extLst>
            <a:ext uri="{909E8E84-426E-40DD-AFC4-6F175D3DCCD1}">
              <a14:hiddenFill xmlns:a14="http://schemas.microsoft.com/office/drawing/2010/main">
                <a:solidFill>
                  <a:srgbClr val="4F81BD"/>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2"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535253">
            <a:off x="2178984" y="5584307"/>
            <a:ext cx="831850" cy="692150"/>
          </a:xfrm>
          <a:prstGeom prst="rect">
            <a:avLst/>
          </a:prstGeom>
          <a:noFill/>
          <a:extLst>
            <a:ext uri="{909E8E84-426E-40DD-AFC4-6F175D3DCCD1}">
              <a14:hiddenFill xmlns:a14="http://schemas.microsoft.com/office/drawing/2010/main">
                <a:solidFill>
                  <a:srgbClr val="FFFFFF"/>
                </a:solidFill>
              </a14:hiddenFill>
            </a:ext>
          </a:extLst>
        </p:spPr>
      </p:pic>
      <p:sp>
        <p:nvSpPr>
          <p:cNvPr id="14" name="Espace réservé du contenu 7"/>
          <p:cNvSpPr>
            <a:spLocks noGrp="1"/>
          </p:cNvSpPr>
          <p:nvPr>
            <p:ph idx="1"/>
          </p:nvPr>
        </p:nvSpPr>
        <p:spPr>
          <a:xfrm>
            <a:off x="4781361" y="2203779"/>
            <a:ext cx="5606181" cy="4062978"/>
          </a:xfrm>
        </p:spPr>
        <p:txBody>
          <a:bodyPr/>
          <a:lstStyle/>
          <a:p>
            <a:r>
              <a:rPr lang="es-ES" sz="2400" dirty="0" err="1"/>
              <a:t>Check</a:t>
            </a:r>
            <a:r>
              <a:rPr lang="es-ES" sz="2400" dirty="0"/>
              <a:t> </a:t>
            </a:r>
            <a:r>
              <a:rPr lang="es-ES" sz="2400" dirty="0" err="1"/>
              <a:t>that</a:t>
            </a:r>
            <a:r>
              <a:rPr lang="es-ES" sz="2400" dirty="0"/>
              <a:t> </a:t>
            </a:r>
            <a:r>
              <a:rPr lang="es-ES" sz="2400" b="1" dirty="0" err="1"/>
              <a:t>all</a:t>
            </a:r>
            <a:r>
              <a:rPr lang="es-ES" sz="2400" b="1" dirty="0"/>
              <a:t> </a:t>
            </a:r>
            <a:r>
              <a:rPr lang="es-ES" sz="2400" b="1" dirty="0" err="1"/>
              <a:t>the</a:t>
            </a:r>
            <a:r>
              <a:rPr lang="es-ES" sz="2400" b="1" dirty="0"/>
              <a:t> </a:t>
            </a:r>
            <a:r>
              <a:rPr lang="es-ES" sz="2400" b="1" dirty="0" err="1"/>
              <a:t>equipment</a:t>
            </a:r>
            <a:r>
              <a:rPr lang="es-ES" sz="2400" b="1" dirty="0"/>
              <a:t> </a:t>
            </a:r>
            <a:r>
              <a:rPr lang="es-ES" sz="2400" dirty="0" err="1"/>
              <a:t>for</a:t>
            </a:r>
            <a:r>
              <a:rPr lang="es-ES" sz="2400" b="1" dirty="0"/>
              <a:t> </a:t>
            </a:r>
            <a:r>
              <a:rPr lang="es-ES" sz="2400" b="1" dirty="0" err="1"/>
              <a:t>the</a:t>
            </a:r>
            <a:r>
              <a:rPr lang="es-ES" sz="2400" b="1" dirty="0"/>
              <a:t> “</a:t>
            </a:r>
            <a:r>
              <a:rPr lang="es-ES" sz="2400" dirty="0" err="1"/>
              <a:t>burial</a:t>
            </a:r>
            <a:r>
              <a:rPr lang="es-ES" sz="2400" dirty="0"/>
              <a:t> kit” </a:t>
            </a:r>
            <a:r>
              <a:rPr lang="es-ES" sz="2400" dirty="0" err="1"/>
              <a:t>is</a:t>
            </a:r>
            <a:r>
              <a:rPr lang="es-ES" sz="2400" dirty="0"/>
              <a:t> </a:t>
            </a:r>
            <a:r>
              <a:rPr lang="es-ES" sz="2400" b="1" dirty="0" err="1"/>
              <a:t>available</a:t>
            </a:r>
            <a:r>
              <a:rPr lang="es-ES" sz="2400" dirty="0"/>
              <a:t>:</a:t>
            </a:r>
          </a:p>
          <a:p>
            <a:pPr lvl="1"/>
            <a:r>
              <a:rPr lang="en-US" sz="1800" dirty="0"/>
              <a:t>Hand hygiene </a:t>
            </a:r>
          </a:p>
          <a:p>
            <a:pPr lvl="1"/>
            <a:r>
              <a:rPr lang="es-ES" sz="1900" dirty="0"/>
              <a:t>PPE</a:t>
            </a:r>
          </a:p>
          <a:p>
            <a:pPr lvl="1"/>
            <a:r>
              <a:rPr lang="es-ES" sz="1900" dirty="0" err="1"/>
              <a:t>Equipment</a:t>
            </a:r>
            <a:r>
              <a:rPr lang="es-ES" sz="1900" dirty="0"/>
              <a:t> to </a:t>
            </a:r>
            <a:r>
              <a:rPr lang="es-ES" sz="1900" dirty="0" err="1"/>
              <a:t>make</a:t>
            </a:r>
            <a:r>
              <a:rPr lang="es-ES" sz="1900" dirty="0"/>
              <a:t> </a:t>
            </a:r>
            <a:r>
              <a:rPr lang="es-ES" sz="1900" dirty="0" err="1"/>
              <a:t>chlorine</a:t>
            </a:r>
            <a:r>
              <a:rPr lang="es-ES" sz="1900" dirty="0"/>
              <a:t> </a:t>
            </a:r>
            <a:r>
              <a:rPr lang="es-ES" sz="1900" dirty="0" err="1"/>
              <a:t>solutions</a:t>
            </a:r>
            <a:endParaRPr lang="es-ES" sz="1900" dirty="0"/>
          </a:p>
          <a:p>
            <a:pPr lvl="1"/>
            <a:r>
              <a:rPr lang="es-ES" sz="1900" dirty="0" err="1"/>
              <a:t>Waste</a:t>
            </a:r>
            <a:r>
              <a:rPr lang="es-ES" sz="1900" dirty="0"/>
              <a:t> </a:t>
            </a:r>
            <a:r>
              <a:rPr lang="es-ES" sz="1900" dirty="0" err="1"/>
              <a:t>management</a:t>
            </a:r>
            <a:endParaRPr lang="es-ES" sz="1900" dirty="0"/>
          </a:p>
          <a:p>
            <a:pPr lvl="1"/>
            <a:r>
              <a:rPr lang="es-ES" sz="1900" dirty="0" err="1"/>
              <a:t>Body</a:t>
            </a:r>
            <a:r>
              <a:rPr lang="es-ES" sz="1900" dirty="0"/>
              <a:t> bags</a:t>
            </a:r>
          </a:p>
          <a:p>
            <a:pPr lvl="1"/>
            <a:r>
              <a:rPr lang="es-ES" sz="1900" dirty="0" err="1"/>
              <a:t>Marking</a:t>
            </a:r>
            <a:endParaRPr lang="es-ES" sz="1900" dirty="0"/>
          </a:p>
          <a:p>
            <a:pPr lvl="1"/>
            <a:r>
              <a:rPr lang="es-ES" sz="1900" dirty="0" err="1"/>
              <a:t>Shovels</a:t>
            </a:r>
            <a:r>
              <a:rPr lang="es-ES" sz="1900" dirty="0"/>
              <a:t>, </a:t>
            </a:r>
            <a:r>
              <a:rPr lang="es-ES" sz="1900" dirty="0" err="1"/>
              <a:t>pickaxes</a:t>
            </a:r>
            <a:r>
              <a:rPr lang="es-ES" sz="1900" dirty="0"/>
              <a:t>, </a:t>
            </a:r>
            <a:r>
              <a:rPr lang="es-ES" sz="1900" dirty="0" err="1"/>
              <a:t>ropes</a:t>
            </a:r>
            <a:r>
              <a:rPr lang="es-ES" sz="1900" dirty="0"/>
              <a:t> etc…</a:t>
            </a:r>
          </a:p>
          <a:p>
            <a:pPr lvl="1"/>
            <a:endParaRPr lang="fr-FR" sz="1900" dirty="0"/>
          </a:p>
        </p:txBody>
      </p:sp>
    </p:spTree>
    <p:extLst>
      <p:ext uri="{BB962C8B-B14F-4D97-AF65-F5344CB8AC3E}">
        <p14:creationId xmlns:p14="http://schemas.microsoft.com/office/powerpoint/2010/main" val="1257309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813134" y="94071"/>
            <a:ext cx="9018121" cy="1544230"/>
          </a:xfrm>
          <a:prstGeom prst="rect">
            <a:avLst/>
          </a:prstGeom>
          <a:ln>
            <a:noFill/>
          </a:ln>
          <a:extLst/>
        </p:spPr>
        <p:style>
          <a:lnRef idx="2">
            <a:schemeClr val="dk1"/>
          </a:lnRef>
          <a:fillRef idx="1">
            <a:schemeClr val="lt1"/>
          </a:fillRef>
          <a:effectRef idx="0">
            <a:schemeClr val="dk1"/>
          </a:effectRef>
          <a:fontRef idx="minor">
            <a:schemeClr val="dk1"/>
          </a:fontRef>
        </p:style>
        <p:txBody>
          <a:bodyPr lIns="0" tIns="0" rIns="0" bIns="0" anchor="ctr"/>
          <a:lstStyle/>
          <a:p>
            <a:pPr eaLnBrk="1" hangingPunct="1">
              <a:lnSpc>
                <a:spcPct val="95000"/>
              </a:lnSpc>
            </a:pPr>
            <a:r>
              <a:rPr lang="en-GB" sz="3200" u="sng" dirty="0">
                <a:solidFill>
                  <a:srgbClr val="002060"/>
                </a:solidFill>
                <a:latin typeface="Arial" pitchFamily="34" charset="0"/>
                <a:ea typeface="+mj-ea"/>
                <a:cs typeface="Arial" pitchFamily="34" charset="0"/>
              </a:rPr>
              <a:t>Step 3/12</a:t>
            </a:r>
            <a:r>
              <a:rPr lang="en-GB" sz="3200" dirty="0">
                <a:solidFill>
                  <a:srgbClr val="002060"/>
                </a:solidFill>
                <a:latin typeface="Arial" pitchFamily="34" charset="0"/>
                <a:ea typeface="+mj-ea"/>
                <a:cs typeface="Arial" pitchFamily="34" charset="0"/>
              </a:rPr>
              <a:t>: </a:t>
            </a:r>
            <a:r>
              <a:rPr lang="en-US" sz="3200" dirty="0">
                <a:solidFill>
                  <a:srgbClr val="002060"/>
                </a:solidFill>
                <a:latin typeface="Arial" pitchFamily="34" charset="0"/>
                <a:ea typeface="+mj-ea"/>
                <a:cs typeface="Arial" pitchFamily="34" charset="0"/>
              </a:rPr>
              <a:t>Arrival at deceased patient home: talk with the family</a:t>
            </a:r>
            <a:endParaRPr lang="en-GB" sz="3200" dirty="0">
              <a:solidFill>
                <a:srgbClr val="002060"/>
              </a:solidFill>
              <a:latin typeface="Arial" pitchFamily="34" charset="0"/>
              <a:ea typeface="+mj-ea"/>
              <a:cs typeface="Arial" pitchFamily="34"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75" y="1848763"/>
            <a:ext cx="4752975" cy="3580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7"/>
          <p:cNvSpPr>
            <a:spLocks noGrp="1"/>
          </p:cNvSpPr>
          <p:nvPr>
            <p:ph idx="1"/>
          </p:nvPr>
        </p:nvSpPr>
        <p:spPr>
          <a:xfrm>
            <a:off x="4736892" y="1801137"/>
            <a:ext cx="5956508" cy="5152581"/>
          </a:xfrm>
        </p:spPr>
        <p:txBody>
          <a:bodyPr/>
          <a:lstStyle/>
          <a:p>
            <a:pPr>
              <a:spcBef>
                <a:spcPts val="600"/>
              </a:spcBef>
            </a:pPr>
            <a:r>
              <a:rPr lang="es-ES" sz="1800" dirty="0"/>
              <a:t>Do </a:t>
            </a:r>
            <a:r>
              <a:rPr lang="es-ES" sz="1800" dirty="0" err="1"/>
              <a:t>not</a:t>
            </a:r>
            <a:r>
              <a:rPr lang="es-ES" sz="1800" dirty="0"/>
              <a:t> </a:t>
            </a:r>
            <a:r>
              <a:rPr lang="es-ES" sz="1800" dirty="0" err="1"/>
              <a:t>wear</a:t>
            </a:r>
            <a:r>
              <a:rPr lang="es-ES" sz="1800" dirty="0"/>
              <a:t> PPE </a:t>
            </a:r>
            <a:r>
              <a:rPr lang="es-ES" sz="1800" dirty="0" err="1"/>
              <a:t>upon</a:t>
            </a:r>
            <a:r>
              <a:rPr lang="es-ES" sz="1800" dirty="0"/>
              <a:t> </a:t>
            </a:r>
            <a:r>
              <a:rPr lang="es-ES" sz="1800" dirty="0" err="1"/>
              <a:t>arrival</a:t>
            </a:r>
            <a:r>
              <a:rPr lang="es-ES" sz="1800" dirty="0"/>
              <a:t>.</a:t>
            </a:r>
          </a:p>
          <a:p>
            <a:pPr>
              <a:spcBef>
                <a:spcPts val="600"/>
              </a:spcBef>
            </a:pPr>
            <a:r>
              <a:rPr lang="es-ES" sz="1800" dirty="0"/>
              <a:t>Do </a:t>
            </a:r>
            <a:r>
              <a:rPr lang="es-ES" sz="1800" dirty="0" err="1"/>
              <a:t>not</a:t>
            </a:r>
            <a:r>
              <a:rPr lang="es-ES" sz="1800" dirty="0"/>
              <a:t> </a:t>
            </a:r>
            <a:r>
              <a:rPr lang="es-ES" sz="1800" dirty="0" err="1"/>
              <a:t>enter</a:t>
            </a:r>
            <a:r>
              <a:rPr lang="es-ES" sz="1800" dirty="0"/>
              <a:t> </a:t>
            </a:r>
            <a:r>
              <a:rPr lang="es-ES" sz="1800" dirty="0" err="1"/>
              <a:t>the</a:t>
            </a:r>
            <a:r>
              <a:rPr lang="es-ES" sz="1800" dirty="0"/>
              <a:t> </a:t>
            </a:r>
            <a:r>
              <a:rPr lang="es-ES" sz="1800" dirty="0" err="1"/>
              <a:t>patient</a:t>
            </a:r>
            <a:r>
              <a:rPr lang="es-ES" sz="1800" dirty="0"/>
              <a:t> home </a:t>
            </a:r>
            <a:r>
              <a:rPr lang="es-ES" sz="1800" dirty="0" err="1"/>
              <a:t>without</a:t>
            </a:r>
            <a:r>
              <a:rPr lang="es-ES" sz="1800" dirty="0"/>
              <a:t> a PPE.</a:t>
            </a:r>
          </a:p>
          <a:p>
            <a:pPr>
              <a:spcBef>
                <a:spcPts val="600"/>
              </a:spcBef>
            </a:pPr>
            <a:r>
              <a:rPr lang="es-ES" sz="1800" dirty="0" err="1"/>
              <a:t>Offer</a:t>
            </a:r>
            <a:r>
              <a:rPr lang="es-ES" sz="1800" dirty="0"/>
              <a:t> </a:t>
            </a:r>
            <a:r>
              <a:rPr lang="es-ES" sz="1800" dirty="0" err="1"/>
              <a:t>your</a:t>
            </a:r>
            <a:r>
              <a:rPr lang="es-ES" sz="1800" dirty="0"/>
              <a:t>  </a:t>
            </a:r>
            <a:r>
              <a:rPr lang="es-ES" sz="1800" dirty="0" err="1"/>
              <a:t>condolences</a:t>
            </a:r>
            <a:r>
              <a:rPr lang="es-ES" sz="1800" dirty="0"/>
              <a:t> and </a:t>
            </a:r>
            <a:r>
              <a:rPr lang="es-ES" sz="1800" dirty="0" err="1"/>
              <a:t>identify</a:t>
            </a:r>
            <a:r>
              <a:rPr lang="es-ES" sz="1800" dirty="0"/>
              <a:t> </a:t>
            </a:r>
            <a:r>
              <a:rPr lang="es-ES" sz="1800" dirty="0" err="1"/>
              <a:t>the</a:t>
            </a:r>
            <a:r>
              <a:rPr lang="es-ES" sz="1800" dirty="0"/>
              <a:t> </a:t>
            </a:r>
            <a:r>
              <a:rPr lang="es-ES" sz="1800" dirty="0" err="1"/>
              <a:t>family</a:t>
            </a:r>
            <a:r>
              <a:rPr lang="es-ES" sz="1800" dirty="0"/>
              <a:t> </a:t>
            </a:r>
            <a:r>
              <a:rPr lang="es-ES" sz="1800" dirty="0" err="1"/>
              <a:t>representative</a:t>
            </a:r>
            <a:r>
              <a:rPr lang="es-ES" sz="1800" dirty="0"/>
              <a:t>. </a:t>
            </a:r>
          </a:p>
          <a:p>
            <a:pPr>
              <a:spcBef>
                <a:spcPts val="600"/>
              </a:spcBef>
            </a:pPr>
            <a:r>
              <a:rPr lang="en-US" sz="1800" dirty="0"/>
              <a:t>Explain the burial procedures to be followed and </a:t>
            </a:r>
            <a:r>
              <a:rPr lang="en-US" sz="1800" b="1" dirty="0"/>
              <a:t>obtain the explicit agreement of the family.</a:t>
            </a:r>
          </a:p>
          <a:p>
            <a:pPr>
              <a:spcBef>
                <a:spcPts val="600"/>
              </a:spcBef>
            </a:pPr>
            <a:r>
              <a:rPr lang="en-US" sz="1800" dirty="0"/>
              <a:t>Propose to one or two family members to witness the preparation activities of the body.</a:t>
            </a:r>
            <a:endParaRPr lang="es-ES" sz="1800" dirty="0"/>
          </a:p>
          <a:p>
            <a:pPr>
              <a:spcBef>
                <a:spcPts val="600"/>
              </a:spcBef>
            </a:pPr>
            <a:r>
              <a:rPr lang="en-US" sz="1800" dirty="0"/>
              <a:t>Grant practices / symbols that can be integrated during the burial process.</a:t>
            </a:r>
          </a:p>
          <a:p>
            <a:pPr>
              <a:spcBef>
                <a:spcPts val="600"/>
              </a:spcBef>
            </a:pPr>
            <a:r>
              <a:rPr lang="es-ES" sz="1800" dirty="0" err="1"/>
              <a:t>Verify</a:t>
            </a:r>
            <a:r>
              <a:rPr lang="es-ES" sz="1800" dirty="0"/>
              <a:t> </a:t>
            </a:r>
            <a:r>
              <a:rPr lang="es-ES" sz="1800" dirty="0" err="1"/>
              <a:t>that</a:t>
            </a:r>
            <a:r>
              <a:rPr lang="es-ES" sz="1800" dirty="0"/>
              <a:t> </a:t>
            </a:r>
            <a:r>
              <a:rPr lang="es-ES" sz="1800" dirty="0" err="1"/>
              <a:t>the</a:t>
            </a:r>
            <a:r>
              <a:rPr lang="es-ES" sz="1800" dirty="0"/>
              <a:t> grave </a:t>
            </a:r>
            <a:r>
              <a:rPr lang="es-ES" sz="1800" dirty="0" err="1"/>
              <a:t>is</a:t>
            </a:r>
            <a:r>
              <a:rPr lang="es-ES" sz="1800" dirty="0"/>
              <a:t> </a:t>
            </a:r>
            <a:r>
              <a:rPr lang="es-ES" sz="1800" dirty="0" err="1"/>
              <a:t>dug</a:t>
            </a:r>
            <a:r>
              <a:rPr lang="es-ES" sz="1800" dirty="0"/>
              <a:t>.</a:t>
            </a:r>
          </a:p>
          <a:p>
            <a:pPr marL="0" indent="0">
              <a:buNone/>
            </a:pPr>
            <a:endParaRPr lang="es-ES" sz="1800" dirty="0"/>
          </a:p>
          <a:p>
            <a:pPr marL="0" indent="0">
              <a:buNone/>
            </a:pPr>
            <a:r>
              <a:rPr lang="es-ES" sz="1800" b="1" dirty="0" err="1"/>
              <a:t>Involve</a:t>
            </a:r>
            <a:r>
              <a:rPr lang="es-ES" sz="1800" b="1" dirty="0"/>
              <a:t> </a:t>
            </a:r>
            <a:r>
              <a:rPr lang="es-ES" sz="1800" b="1" dirty="0" err="1"/>
              <a:t>religious</a:t>
            </a:r>
            <a:r>
              <a:rPr lang="es-ES" sz="1800" b="1" dirty="0"/>
              <a:t> leader / </a:t>
            </a:r>
            <a:r>
              <a:rPr lang="es-ES" sz="1800" b="1" dirty="0" err="1"/>
              <a:t>traditional</a:t>
            </a:r>
            <a:r>
              <a:rPr lang="es-ES" sz="1800" b="1" dirty="0"/>
              <a:t>/ local </a:t>
            </a:r>
            <a:r>
              <a:rPr lang="es-ES" sz="1800" b="1" dirty="0" err="1"/>
              <a:t>authority</a:t>
            </a:r>
            <a:r>
              <a:rPr lang="es-ES" sz="1800" b="1" dirty="0"/>
              <a:t> in </a:t>
            </a:r>
            <a:r>
              <a:rPr lang="es-ES" sz="1800" b="1" dirty="0" err="1"/>
              <a:t>these</a:t>
            </a:r>
            <a:r>
              <a:rPr lang="es-ES" sz="1800" b="1" dirty="0"/>
              <a:t> </a:t>
            </a:r>
            <a:r>
              <a:rPr lang="es-ES" sz="1800" b="1" dirty="0" err="1"/>
              <a:t>discussions</a:t>
            </a:r>
            <a:endParaRPr lang="fr-FR" sz="1800" b="1" dirty="0"/>
          </a:p>
        </p:txBody>
      </p:sp>
    </p:spTree>
    <p:extLst>
      <p:ext uri="{BB962C8B-B14F-4D97-AF65-F5344CB8AC3E}">
        <p14:creationId xmlns:p14="http://schemas.microsoft.com/office/powerpoint/2010/main" val="3444567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813134" y="94071"/>
            <a:ext cx="9018121" cy="1544230"/>
          </a:xfrm>
          <a:prstGeom prst="rect">
            <a:avLst/>
          </a:prstGeom>
          <a:ln>
            <a:noFill/>
          </a:ln>
          <a:extLst/>
        </p:spPr>
        <p:style>
          <a:lnRef idx="2">
            <a:schemeClr val="dk1"/>
          </a:lnRef>
          <a:fillRef idx="1">
            <a:schemeClr val="lt1"/>
          </a:fillRef>
          <a:effectRef idx="0">
            <a:schemeClr val="dk1"/>
          </a:effectRef>
          <a:fontRef idx="minor">
            <a:schemeClr val="dk1"/>
          </a:fontRef>
        </p:style>
        <p:txBody>
          <a:bodyPr lIns="0" tIns="0" rIns="0" bIns="0" anchor="ctr"/>
          <a:lstStyle/>
          <a:p>
            <a:pPr eaLnBrk="1" hangingPunct="1">
              <a:lnSpc>
                <a:spcPct val="95000"/>
              </a:lnSpc>
            </a:pPr>
            <a:r>
              <a:rPr lang="en-GB" sz="3200" u="sng" dirty="0">
                <a:solidFill>
                  <a:srgbClr val="002060"/>
                </a:solidFill>
                <a:latin typeface="Arial" pitchFamily="34" charset="0"/>
                <a:ea typeface="+mj-ea"/>
                <a:cs typeface="Arial" pitchFamily="34" charset="0"/>
              </a:rPr>
              <a:t>Step 4/12</a:t>
            </a:r>
            <a:r>
              <a:rPr lang="en-GB" sz="3200" dirty="0">
                <a:solidFill>
                  <a:srgbClr val="002060"/>
                </a:solidFill>
                <a:latin typeface="Arial" pitchFamily="34" charset="0"/>
                <a:ea typeface="+mj-ea"/>
                <a:cs typeface="Arial" pitchFamily="34" charset="0"/>
              </a:rPr>
              <a:t>: </a:t>
            </a:r>
            <a:r>
              <a:rPr lang="en-US" sz="3200" dirty="0">
                <a:solidFill>
                  <a:srgbClr val="002060"/>
                </a:solidFill>
                <a:latin typeface="Arial" pitchFamily="34" charset="0"/>
                <a:ea typeface="+mj-ea"/>
                <a:cs typeface="Arial" pitchFamily="34" charset="0"/>
              </a:rPr>
              <a:t>Put on the PPE and get ready to enter the patient home</a:t>
            </a:r>
            <a:endParaRPr lang="en-GB" sz="3200" dirty="0">
              <a:solidFill>
                <a:srgbClr val="002060"/>
              </a:solidFill>
              <a:latin typeface="Arial" pitchFamily="34" charset="0"/>
              <a:ea typeface="+mj-ea"/>
              <a:cs typeface="Arial" pitchFamily="34"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874" y="2057400"/>
            <a:ext cx="4706302" cy="382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space réservé du contenu 7"/>
          <p:cNvSpPr>
            <a:spLocks noGrp="1"/>
          </p:cNvSpPr>
          <p:nvPr>
            <p:ph idx="1"/>
          </p:nvPr>
        </p:nvSpPr>
        <p:spPr>
          <a:xfrm>
            <a:off x="5036696" y="2373615"/>
            <a:ext cx="5656704" cy="3912885"/>
          </a:xfrm>
        </p:spPr>
        <p:txBody>
          <a:bodyPr/>
          <a:lstStyle/>
          <a:p>
            <a:r>
              <a:rPr lang="es-ES" sz="2000" dirty="0"/>
              <a:t>Introduce </a:t>
            </a:r>
            <a:r>
              <a:rPr lang="es-ES" sz="2000" dirty="0" err="1"/>
              <a:t>the</a:t>
            </a:r>
            <a:r>
              <a:rPr lang="es-ES" sz="2000" dirty="0"/>
              <a:t> </a:t>
            </a:r>
            <a:r>
              <a:rPr lang="es-ES" sz="2000" dirty="0" err="1"/>
              <a:t>members</a:t>
            </a:r>
            <a:r>
              <a:rPr lang="es-ES" sz="2000" dirty="0"/>
              <a:t> of </a:t>
            </a:r>
            <a:r>
              <a:rPr lang="es-ES" sz="2000" dirty="0" err="1"/>
              <a:t>the</a:t>
            </a:r>
            <a:r>
              <a:rPr lang="es-ES" sz="2000" dirty="0"/>
              <a:t> </a:t>
            </a:r>
            <a:r>
              <a:rPr lang="es-ES" sz="2000" dirty="0" err="1"/>
              <a:t>team</a:t>
            </a:r>
            <a:r>
              <a:rPr lang="es-ES" sz="2000" dirty="0"/>
              <a:t> </a:t>
            </a:r>
            <a:r>
              <a:rPr lang="es-ES" sz="2000" dirty="0" err="1"/>
              <a:t>before</a:t>
            </a:r>
            <a:r>
              <a:rPr lang="es-ES" sz="2000" dirty="0"/>
              <a:t> </a:t>
            </a:r>
            <a:r>
              <a:rPr lang="es-ES" sz="2000" dirty="0" err="1"/>
              <a:t>putting</a:t>
            </a:r>
            <a:r>
              <a:rPr lang="es-ES" sz="2000" dirty="0"/>
              <a:t> </a:t>
            </a:r>
            <a:r>
              <a:rPr lang="es-ES" sz="2000" dirty="0" err="1"/>
              <a:t>on</a:t>
            </a:r>
            <a:r>
              <a:rPr lang="es-ES" sz="2000" dirty="0"/>
              <a:t> </a:t>
            </a:r>
            <a:r>
              <a:rPr lang="es-ES" sz="2000" dirty="0" err="1"/>
              <a:t>the</a:t>
            </a:r>
            <a:r>
              <a:rPr lang="es-ES" sz="2000" dirty="0"/>
              <a:t> PPE.</a:t>
            </a:r>
          </a:p>
          <a:p>
            <a:r>
              <a:rPr lang="es-ES" sz="2000" dirty="0" err="1"/>
              <a:t>Put</a:t>
            </a:r>
            <a:r>
              <a:rPr lang="es-ES" sz="2000" dirty="0"/>
              <a:t> </a:t>
            </a:r>
            <a:r>
              <a:rPr lang="es-ES" sz="2000" dirty="0" err="1"/>
              <a:t>on</a:t>
            </a:r>
            <a:r>
              <a:rPr lang="es-ES" sz="2000" dirty="0"/>
              <a:t> </a:t>
            </a:r>
            <a:r>
              <a:rPr lang="es-ES" sz="2000" dirty="0" err="1"/>
              <a:t>all</a:t>
            </a:r>
            <a:r>
              <a:rPr lang="es-ES" sz="2000" dirty="0"/>
              <a:t> PPE </a:t>
            </a:r>
            <a:r>
              <a:rPr lang="es-ES" sz="2000" dirty="0" err="1"/>
              <a:t>according</a:t>
            </a:r>
            <a:r>
              <a:rPr lang="es-ES" sz="2000" dirty="0"/>
              <a:t> to </a:t>
            </a:r>
            <a:r>
              <a:rPr lang="es-ES" sz="2000" dirty="0" err="1"/>
              <a:t>the</a:t>
            </a:r>
            <a:r>
              <a:rPr lang="es-ES" sz="2000" dirty="0"/>
              <a:t> standard </a:t>
            </a:r>
            <a:r>
              <a:rPr lang="es-ES" sz="2000" dirty="0" err="1"/>
              <a:t>process</a:t>
            </a:r>
            <a:r>
              <a:rPr lang="es-ES" sz="2000" dirty="0"/>
              <a:t> and in </a:t>
            </a:r>
            <a:r>
              <a:rPr lang="es-ES" sz="2000" dirty="0" err="1"/>
              <a:t>front</a:t>
            </a:r>
            <a:r>
              <a:rPr lang="es-ES" sz="2000" dirty="0"/>
              <a:t> of </a:t>
            </a:r>
            <a:r>
              <a:rPr lang="es-ES" sz="2000" dirty="0" err="1"/>
              <a:t>the</a:t>
            </a:r>
            <a:r>
              <a:rPr lang="es-ES" sz="2000" dirty="0"/>
              <a:t> </a:t>
            </a:r>
            <a:r>
              <a:rPr lang="es-ES" sz="2000" dirty="0" err="1"/>
              <a:t>family</a:t>
            </a:r>
            <a:r>
              <a:rPr lang="es-ES" sz="2000" dirty="0"/>
              <a:t> (ex: </a:t>
            </a:r>
            <a:r>
              <a:rPr lang="es-ES" sz="2000" dirty="0" err="1"/>
              <a:t>on</a:t>
            </a:r>
            <a:r>
              <a:rPr lang="es-ES" sz="2000" dirty="0"/>
              <a:t> a </a:t>
            </a:r>
            <a:r>
              <a:rPr lang="es-ES" sz="2000" dirty="0" err="1"/>
              <a:t>tarp</a:t>
            </a:r>
            <a:r>
              <a:rPr lang="es-ES" sz="2000" dirty="0"/>
              <a:t> </a:t>
            </a:r>
            <a:r>
              <a:rPr lang="es-ES" sz="2000" dirty="0" err="1"/>
              <a:t>outside</a:t>
            </a:r>
            <a:r>
              <a:rPr lang="es-ES" sz="2000" dirty="0"/>
              <a:t> </a:t>
            </a:r>
            <a:r>
              <a:rPr lang="es-ES" sz="2000" dirty="0" err="1"/>
              <a:t>the</a:t>
            </a:r>
            <a:r>
              <a:rPr lang="es-ES" sz="2000" dirty="0"/>
              <a:t> </a:t>
            </a:r>
            <a:r>
              <a:rPr lang="es-ES" sz="2000" dirty="0" err="1"/>
              <a:t>house</a:t>
            </a:r>
            <a:r>
              <a:rPr lang="es-ES" sz="2000" dirty="0"/>
              <a:t>).</a:t>
            </a:r>
          </a:p>
          <a:p>
            <a:r>
              <a:rPr lang="en-US" sz="2000" dirty="0"/>
              <a:t>Evaluate the set-up of the environment</a:t>
            </a:r>
            <a:r>
              <a:rPr lang="es-ES" sz="2000" dirty="0"/>
              <a:t>: </a:t>
            </a:r>
            <a:r>
              <a:rPr lang="es-ES" sz="2000" dirty="0" err="1"/>
              <a:t>inside</a:t>
            </a:r>
            <a:r>
              <a:rPr lang="es-ES" sz="2000" dirty="0"/>
              <a:t> </a:t>
            </a:r>
            <a:r>
              <a:rPr lang="es-ES" sz="2000" dirty="0" err="1"/>
              <a:t>the</a:t>
            </a:r>
            <a:r>
              <a:rPr lang="es-ES" sz="2000" dirty="0"/>
              <a:t> </a:t>
            </a:r>
            <a:r>
              <a:rPr lang="es-ES" sz="2000" dirty="0" err="1"/>
              <a:t>house</a:t>
            </a:r>
            <a:r>
              <a:rPr lang="es-ES" sz="2000" dirty="0"/>
              <a:t>, </a:t>
            </a:r>
            <a:r>
              <a:rPr lang="es-ES" sz="2000" dirty="0" err="1"/>
              <a:t>waste</a:t>
            </a:r>
            <a:r>
              <a:rPr lang="es-ES" sz="2000" dirty="0"/>
              <a:t>, </a:t>
            </a:r>
            <a:r>
              <a:rPr lang="es-ES" sz="2000" dirty="0" err="1"/>
              <a:t>rooms</a:t>
            </a:r>
            <a:r>
              <a:rPr lang="es-ES" sz="2000" dirty="0"/>
              <a:t> </a:t>
            </a:r>
            <a:r>
              <a:rPr lang="es-ES" sz="2000" dirty="0" err="1"/>
              <a:t>that</a:t>
            </a:r>
            <a:r>
              <a:rPr lang="es-ES" sz="2000" dirty="0"/>
              <a:t> </a:t>
            </a:r>
            <a:r>
              <a:rPr lang="es-ES" sz="2000" dirty="0" err="1"/>
              <a:t>were</a:t>
            </a:r>
            <a:r>
              <a:rPr lang="es-ES" sz="2000" dirty="0"/>
              <a:t> </a:t>
            </a:r>
            <a:r>
              <a:rPr lang="es-ES" sz="2000" dirty="0" err="1"/>
              <a:t>used</a:t>
            </a:r>
            <a:r>
              <a:rPr lang="es-ES" sz="2000" dirty="0"/>
              <a:t> </a:t>
            </a:r>
            <a:r>
              <a:rPr lang="es-ES" sz="2000" dirty="0" err="1"/>
              <a:t>by</a:t>
            </a:r>
            <a:r>
              <a:rPr lang="es-ES" sz="2000" dirty="0"/>
              <a:t> </a:t>
            </a:r>
            <a:r>
              <a:rPr lang="es-ES" sz="2000" dirty="0" err="1"/>
              <a:t>the</a:t>
            </a:r>
            <a:r>
              <a:rPr lang="es-ES" sz="2000" dirty="0"/>
              <a:t> </a:t>
            </a:r>
            <a:r>
              <a:rPr lang="es-ES" sz="2000" dirty="0" err="1"/>
              <a:t>deceased</a:t>
            </a:r>
            <a:r>
              <a:rPr lang="es-ES" sz="2000" dirty="0"/>
              <a:t> </a:t>
            </a:r>
            <a:r>
              <a:rPr lang="es-ES" sz="2000" dirty="0" err="1"/>
              <a:t>patient</a:t>
            </a:r>
            <a:r>
              <a:rPr lang="es-ES" sz="2000" dirty="0"/>
              <a:t>, etc…</a:t>
            </a:r>
          </a:p>
          <a:p>
            <a:r>
              <a:rPr lang="es-ES" sz="2000" dirty="0" err="1"/>
              <a:t>Assemble</a:t>
            </a:r>
            <a:r>
              <a:rPr lang="es-ES" sz="2000" dirty="0"/>
              <a:t> </a:t>
            </a:r>
            <a:r>
              <a:rPr lang="es-ES" sz="2000" dirty="0" err="1"/>
              <a:t>the</a:t>
            </a:r>
            <a:r>
              <a:rPr lang="es-ES" sz="2000" dirty="0"/>
              <a:t> </a:t>
            </a:r>
            <a:r>
              <a:rPr lang="es-ES" sz="2000" dirty="0" err="1"/>
              <a:t>equipment</a:t>
            </a:r>
            <a:r>
              <a:rPr lang="es-ES" sz="2000" dirty="0"/>
              <a:t> </a:t>
            </a:r>
            <a:r>
              <a:rPr lang="es-ES" sz="2000" dirty="0" err="1"/>
              <a:t>necessary</a:t>
            </a:r>
            <a:r>
              <a:rPr lang="es-ES" sz="2000" dirty="0"/>
              <a:t> to </a:t>
            </a:r>
            <a:r>
              <a:rPr lang="es-ES" sz="2000" dirty="0" err="1"/>
              <a:t>the</a:t>
            </a:r>
            <a:r>
              <a:rPr lang="es-ES" sz="2000" dirty="0"/>
              <a:t> </a:t>
            </a:r>
            <a:r>
              <a:rPr lang="es-ES" sz="2000" dirty="0" err="1"/>
              <a:t>preparation</a:t>
            </a:r>
            <a:r>
              <a:rPr lang="es-ES" sz="2000" dirty="0"/>
              <a:t> of </a:t>
            </a:r>
            <a:r>
              <a:rPr lang="es-ES" sz="2000" dirty="0" err="1"/>
              <a:t>the</a:t>
            </a:r>
            <a:r>
              <a:rPr lang="es-ES" sz="2000" dirty="0"/>
              <a:t> </a:t>
            </a:r>
            <a:r>
              <a:rPr lang="es-ES" sz="2000" dirty="0" err="1"/>
              <a:t>body</a:t>
            </a:r>
            <a:r>
              <a:rPr lang="es-ES" sz="2000" dirty="0"/>
              <a:t>, </a:t>
            </a:r>
            <a:r>
              <a:rPr lang="es-ES" sz="2000" dirty="0" err="1"/>
              <a:t>waste</a:t>
            </a:r>
            <a:r>
              <a:rPr lang="es-ES" sz="2000" dirty="0"/>
              <a:t> </a:t>
            </a:r>
            <a:r>
              <a:rPr lang="es-ES" sz="2000" dirty="0" err="1"/>
              <a:t>management</a:t>
            </a:r>
            <a:r>
              <a:rPr lang="es-ES" sz="2000" dirty="0"/>
              <a:t>, and disinfection of </a:t>
            </a:r>
            <a:r>
              <a:rPr lang="es-ES" sz="2000" dirty="0" err="1"/>
              <a:t>the</a:t>
            </a:r>
            <a:r>
              <a:rPr lang="es-ES" sz="2000" dirty="0"/>
              <a:t> </a:t>
            </a:r>
            <a:r>
              <a:rPr lang="es-ES" sz="2000" dirty="0" err="1"/>
              <a:t>house</a:t>
            </a:r>
            <a:r>
              <a:rPr lang="es-ES" sz="2000" dirty="0"/>
              <a:t>. </a:t>
            </a:r>
          </a:p>
          <a:p>
            <a:pPr marL="0" indent="0">
              <a:buNone/>
            </a:pPr>
            <a:endParaRPr lang="es-ES" sz="2000" dirty="0"/>
          </a:p>
          <a:p>
            <a:endParaRPr lang="es-ES" sz="2000" dirty="0"/>
          </a:p>
        </p:txBody>
      </p:sp>
    </p:spTree>
    <p:extLst>
      <p:ext uri="{BB962C8B-B14F-4D97-AF65-F5344CB8AC3E}">
        <p14:creationId xmlns:p14="http://schemas.microsoft.com/office/powerpoint/2010/main" val="1181329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34670" y="302801"/>
            <a:ext cx="9624060" cy="1260211"/>
          </a:xfrm>
        </p:spPr>
        <p:txBody>
          <a:bodyPr>
            <a:noAutofit/>
          </a:bodyPr>
          <a:lstStyle/>
          <a:p>
            <a:pPr algn="l" eaLnBrk="1" hangingPunct="1">
              <a:defRPr/>
            </a:pPr>
            <a:r>
              <a:rPr lang="en-US" sz="3200" b="1" u="sng" dirty="0">
                <a:solidFill>
                  <a:srgbClr val="002060"/>
                </a:solidFill>
              </a:rPr>
              <a:t>Step 5/12</a:t>
            </a:r>
            <a:r>
              <a:rPr lang="en-US" sz="3200" b="1" dirty="0">
                <a:solidFill>
                  <a:srgbClr val="002060"/>
                </a:solidFill>
              </a:rPr>
              <a:t>: </a:t>
            </a:r>
            <a:r>
              <a:rPr lang="fr-FR" sz="3200" b="1" dirty="0">
                <a:solidFill>
                  <a:srgbClr val="002060"/>
                </a:solidFill>
              </a:rPr>
              <a:t>Place the body in the body bag</a:t>
            </a:r>
            <a:endParaRPr lang="en-US" sz="3200" b="1" dirty="0">
              <a:solidFill>
                <a:srgbClr val="002060"/>
              </a:solidFill>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911" y="2168888"/>
            <a:ext cx="4691923" cy="422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7"/>
          <p:cNvSpPr>
            <a:spLocks noGrp="1"/>
          </p:cNvSpPr>
          <p:nvPr>
            <p:ph idx="1"/>
          </p:nvPr>
        </p:nvSpPr>
        <p:spPr>
          <a:xfrm>
            <a:off x="4946754" y="1969331"/>
            <a:ext cx="5746646" cy="4626341"/>
          </a:xfrm>
        </p:spPr>
        <p:txBody>
          <a:bodyPr/>
          <a:lstStyle/>
          <a:p>
            <a:r>
              <a:rPr lang="es-ES" sz="1800" dirty="0" err="1"/>
              <a:t>Proceed</a:t>
            </a:r>
            <a:r>
              <a:rPr lang="es-ES" sz="1800" dirty="0"/>
              <a:t> to </a:t>
            </a:r>
            <a:r>
              <a:rPr lang="es-ES" sz="1800" dirty="0" err="1"/>
              <a:t>an</a:t>
            </a:r>
            <a:r>
              <a:rPr lang="es-ES" sz="1800" dirty="0"/>
              <a:t> oral </a:t>
            </a:r>
            <a:r>
              <a:rPr lang="es-ES" sz="1800" dirty="0" err="1"/>
              <a:t>swab</a:t>
            </a:r>
            <a:r>
              <a:rPr lang="es-ES" sz="1800" dirty="0"/>
              <a:t> (</a:t>
            </a:r>
            <a:r>
              <a:rPr lang="es-ES" sz="1800" dirty="0" err="1"/>
              <a:t>Lab</a:t>
            </a:r>
            <a:r>
              <a:rPr lang="es-ES" sz="1800" dirty="0"/>
              <a:t> </a:t>
            </a:r>
            <a:r>
              <a:rPr lang="es-ES" sz="1800" dirty="0" err="1"/>
              <a:t>team</a:t>
            </a:r>
            <a:r>
              <a:rPr lang="es-ES" sz="1800" dirty="0"/>
              <a:t> </a:t>
            </a:r>
            <a:r>
              <a:rPr lang="es-ES" sz="1800" dirty="0" err="1"/>
              <a:t>with</a:t>
            </a:r>
            <a:r>
              <a:rPr lang="es-ES" sz="1800" dirty="0"/>
              <a:t> PPE)</a:t>
            </a:r>
          </a:p>
          <a:p>
            <a:r>
              <a:rPr lang="es-ES" sz="1800" dirty="0"/>
              <a:t>Place </a:t>
            </a:r>
            <a:r>
              <a:rPr lang="es-ES" sz="1800" dirty="0" err="1"/>
              <a:t>the</a:t>
            </a:r>
            <a:r>
              <a:rPr lang="es-ES" sz="1800" dirty="0"/>
              <a:t> </a:t>
            </a:r>
            <a:r>
              <a:rPr lang="es-ES" sz="1800" dirty="0" err="1"/>
              <a:t>body</a:t>
            </a:r>
            <a:r>
              <a:rPr lang="es-ES" sz="1800" dirty="0"/>
              <a:t> bag </a:t>
            </a:r>
            <a:r>
              <a:rPr lang="es-ES" sz="1800" dirty="0" err="1"/>
              <a:t>along</a:t>
            </a:r>
            <a:r>
              <a:rPr lang="es-ES" sz="1800" dirty="0"/>
              <a:t> </a:t>
            </a:r>
            <a:r>
              <a:rPr lang="es-ES" sz="1800" dirty="0" err="1"/>
              <a:t>the</a:t>
            </a:r>
            <a:r>
              <a:rPr lang="es-ES" sz="1800" dirty="0"/>
              <a:t> </a:t>
            </a:r>
            <a:r>
              <a:rPr lang="es-ES" sz="1800" dirty="0" err="1"/>
              <a:t>body</a:t>
            </a:r>
            <a:endParaRPr lang="es-ES" sz="1800" dirty="0"/>
          </a:p>
          <a:p>
            <a:r>
              <a:rPr lang="es-ES" sz="1800" dirty="0"/>
              <a:t>Open </a:t>
            </a:r>
            <a:r>
              <a:rPr lang="es-ES" sz="1800" dirty="0" err="1"/>
              <a:t>the</a:t>
            </a:r>
            <a:r>
              <a:rPr lang="es-ES" sz="1800" dirty="0"/>
              <a:t> </a:t>
            </a:r>
            <a:r>
              <a:rPr lang="es-ES" sz="1800" dirty="0" err="1"/>
              <a:t>body</a:t>
            </a:r>
            <a:r>
              <a:rPr lang="es-ES" sz="1800" dirty="0"/>
              <a:t> bag</a:t>
            </a:r>
          </a:p>
          <a:p>
            <a:r>
              <a:rPr lang="es-ES" sz="1800" dirty="0" err="1"/>
              <a:t>Seize</a:t>
            </a:r>
            <a:r>
              <a:rPr lang="es-ES" sz="1800" dirty="0"/>
              <a:t> </a:t>
            </a:r>
            <a:r>
              <a:rPr lang="es-ES" sz="1800" dirty="0" err="1"/>
              <a:t>the</a:t>
            </a:r>
            <a:r>
              <a:rPr lang="es-ES" sz="1800" dirty="0"/>
              <a:t> </a:t>
            </a:r>
            <a:r>
              <a:rPr lang="es-ES" sz="1800" dirty="0" err="1"/>
              <a:t>corp</a:t>
            </a:r>
            <a:r>
              <a:rPr lang="es-ES" sz="1800" dirty="0"/>
              <a:t> </a:t>
            </a:r>
            <a:r>
              <a:rPr lang="es-ES" sz="1800" dirty="0" err="1"/>
              <a:t>by</a:t>
            </a:r>
            <a:r>
              <a:rPr lang="es-ES" sz="1800" dirty="0"/>
              <a:t> </a:t>
            </a:r>
            <a:r>
              <a:rPr lang="es-ES" sz="1800" dirty="0" err="1"/>
              <a:t>the</a:t>
            </a:r>
            <a:r>
              <a:rPr lang="es-ES" sz="1800" dirty="0"/>
              <a:t> </a:t>
            </a:r>
            <a:r>
              <a:rPr lang="es-ES" sz="1800" dirty="0" err="1"/>
              <a:t>arms</a:t>
            </a:r>
            <a:r>
              <a:rPr lang="es-ES" sz="1800" dirty="0"/>
              <a:t> and </a:t>
            </a:r>
            <a:r>
              <a:rPr lang="es-ES" sz="1800" dirty="0" err="1"/>
              <a:t>legs</a:t>
            </a:r>
            <a:endParaRPr lang="es-ES" sz="1800" dirty="0"/>
          </a:p>
          <a:p>
            <a:r>
              <a:rPr lang="es-ES" sz="1800" dirty="0"/>
              <a:t>Transfer </a:t>
            </a:r>
            <a:r>
              <a:rPr lang="es-ES" sz="1800" dirty="0" err="1"/>
              <a:t>the</a:t>
            </a:r>
            <a:r>
              <a:rPr lang="es-ES" sz="1800" dirty="0"/>
              <a:t> </a:t>
            </a:r>
            <a:r>
              <a:rPr lang="es-ES" sz="1800" dirty="0" err="1"/>
              <a:t>body</a:t>
            </a:r>
            <a:r>
              <a:rPr lang="es-ES" sz="1800" dirty="0"/>
              <a:t> in </a:t>
            </a:r>
            <a:r>
              <a:rPr lang="es-ES" sz="1800" dirty="0" err="1"/>
              <a:t>the</a:t>
            </a:r>
            <a:r>
              <a:rPr lang="es-ES" sz="1800" dirty="0"/>
              <a:t> </a:t>
            </a:r>
            <a:r>
              <a:rPr lang="es-ES" sz="1800" dirty="0" err="1"/>
              <a:t>body</a:t>
            </a:r>
            <a:r>
              <a:rPr lang="es-ES" sz="1800" dirty="0"/>
              <a:t> bag</a:t>
            </a:r>
          </a:p>
          <a:p>
            <a:r>
              <a:rPr lang="es-ES" sz="1800" dirty="0" err="1"/>
              <a:t>Perform</a:t>
            </a:r>
            <a:r>
              <a:rPr lang="es-ES" sz="1800" dirty="0"/>
              <a:t> </a:t>
            </a:r>
            <a:r>
              <a:rPr lang="es-ES" sz="1800" dirty="0" err="1"/>
              <a:t>hand</a:t>
            </a:r>
            <a:r>
              <a:rPr lang="es-ES" sz="1800" dirty="0"/>
              <a:t> </a:t>
            </a:r>
            <a:r>
              <a:rPr lang="es-ES" sz="1800" dirty="0" err="1"/>
              <a:t>hygiene</a:t>
            </a:r>
            <a:endParaRPr lang="es-ES" sz="1800" dirty="0"/>
          </a:p>
          <a:p>
            <a:r>
              <a:rPr lang="es-ES" sz="1800" dirty="0" err="1"/>
              <a:t>Close</a:t>
            </a:r>
            <a:r>
              <a:rPr lang="es-ES" sz="1800" dirty="0"/>
              <a:t> </a:t>
            </a:r>
            <a:r>
              <a:rPr lang="es-ES" sz="1800" dirty="0" err="1"/>
              <a:t>the</a:t>
            </a:r>
            <a:r>
              <a:rPr lang="es-ES" sz="1800" dirty="0"/>
              <a:t> </a:t>
            </a:r>
            <a:r>
              <a:rPr lang="es-ES" sz="1800" dirty="0" err="1"/>
              <a:t>body</a:t>
            </a:r>
            <a:r>
              <a:rPr lang="es-ES" sz="1800" dirty="0"/>
              <a:t> bag</a:t>
            </a:r>
          </a:p>
          <a:p>
            <a:r>
              <a:rPr lang="en-US" sz="1800" dirty="0"/>
              <a:t>Spray the outer side of the body bag</a:t>
            </a:r>
          </a:p>
          <a:p>
            <a:endParaRPr lang="es-ES" sz="1800" dirty="0"/>
          </a:p>
          <a:p>
            <a:pPr marL="0" indent="0">
              <a:buNone/>
            </a:pPr>
            <a:r>
              <a:rPr lang="es-ES" sz="1800" b="1" dirty="0" err="1"/>
              <a:t>Remarks</a:t>
            </a:r>
            <a:r>
              <a:rPr lang="es-ES" sz="1800" dirty="0"/>
              <a:t>: </a:t>
            </a:r>
          </a:p>
          <a:p>
            <a:r>
              <a:rPr lang="es-ES" sz="1800" dirty="0" err="1"/>
              <a:t>Body</a:t>
            </a:r>
            <a:r>
              <a:rPr lang="es-ES" sz="1800" dirty="0"/>
              <a:t> </a:t>
            </a:r>
            <a:r>
              <a:rPr lang="es-ES" sz="1800" dirty="0" err="1"/>
              <a:t>handling</a:t>
            </a:r>
            <a:r>
              <a:rPr lang="es-ES" sz="1800" dirty="0"/>
              <a:t> </a:t>
            </a:r>
            <a:r>
              <a:rPr lang="es-ES" sz="1800" dirty="0" err="1"/>
              <a:t>is</a:t>
            </a:r>
            <a:r>
              <a:rPr lang="es-ES" sz="1800" dirty="0"/>
              <a:t> </a:t>
            </a:r>
            <a:r>
              <a:rPr lang="es-ES" sz="1800" dirty="0" err="1"/>
              <a:t>reduced</a:t>
            </a:r>
            <a:r>
              <a:rPr lang="es-ES" sz="1800" dirty="0"/>
              <a:t> to a </a:t>
            </a:r>
            <a:r>
              <a:rPr lang="es-ES" sz="1800" dirty="0" err="1"/>
              <a:t>minimum</a:t>
            </a:r>
            <a:endParaRPr lang="es-ES" sz="1800" dirty="0"/>
          </a:p>
          <a:p>
            <a:r>
              <a:rPr lang="es-ES" sz="1800" dirty="0"/>
              <a:t>Do </a:t>
            </a:r>
            <a:r>
              <a:rPr lang="es-ES" sz="1800" dirty="0" err="1"/>
              <a:t>not</a:t>
            </a:r>
            <a:r>
              <a:rPr lang="es-ES" sz="1800" dirty="0"/>
              <a:t> spray </a:t>
            </a:r>
            <a:r>
              <a:rPr lang="es-ES" sz="1800" dirty="0" err="1"/>
              <a:t>the</a:t>
            </a:r>
            <a:r>
              <a:rPr lang="es-ES" sz="1800" dirty="0"/>
              <a:t> </a:t>
            </a:r>
            <a:r>
              <a:rPr lang="es-ES" sz="1800" dirty="0" err="1"/>
              <a:t>corp</a:t>
            </a:r>
            <a:r>
              <a:rPr lang="es-ES" sz="1800" dirty="0"/>
              <a:t>, do </a:t>
            </a:r>
            <a:r>
              <a:rPr lang="es-ES" sz="1800" dirty="0" err="1"/>
              <a:t>not</a:t>
            </a:r>
            <a:r>
              <a:rPr lang="es-ES" sz="1800" dirty="0"/>
              <a:t> </a:t>
            </a:r>
            <a:r>
              <a:rPr lang="es-ES" sz="1800" dirty="0" err="1"/>
              <a:t>wash</a:t>
            </a:r>
            <a:r>
              <a:rPr lang="es-ES" sz="1800" dirty="0"/>
              <a:t> </a:t>
            </a:r>
            <a:r>
              <a:rPr lang="es-ES" sz="1800" dirty="0" err="1"/>
              <a:t>it</a:t>
            </a:r>
            <a:r>
              <a:rPr lang="es-ES" sz="1800" dirty="0"/>
              <a:t>, do </a:t>
            </a:r>
            <a:r>
              <a:rPr lang="es-ES" sz="1800" dirty="0" err="1"/>
              <a:t>not</a:t>
            </a:r>
            <a:r>
              <a:rPr lang="es-ES" sz="1800" dirty="0"/>
              <a:t> </a:t>
            </a:r>
            <a:r>
              <a:rPr lang="es-ES" sz="1800" dirty="0" err="1"/>
              <a:t>embalm</a:t>
            </a:r>
            <a:r>
              <a:rPr lang="es-ES" sz="1800" dirty="0"/>
              <a:t> </a:t>
            </a:r>
            <a:r>
              <a:rPr lang="es-ES" sz="1800" dirty="0" err="1"/>
              <a:t>it</a:t>
            </a:r>
            <a:endParaRPr lang="es-ES" sz="1800" dirty="0"/>
          </a:p>
          <a:p>
            <a:endParaRPr lang="es-ES" sz="2000" dirty="0"/>
          </a:p>
        </p:txBody>
      </p:sp>
    </p:spTree>
    <p:extLst>
      <p:ext uri="{BB962C8B-B14F-4D97-AF65-F5344CB8AC3E}">
        <p14:creationId xmlns:p14="http://schemas.microsoft.com/office/powerpoint/2010/main" val="389502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34651" y="0"/>
            <a:ext cx="9624060" cy="1829230"/>
          </a:xfrm>
        </p:spPr>
        <p:txBody>
          <a:bodyPr>
            <a:noAutofit/>
          </a:bodyPr>
          <a:lstStyle/>
          <a:p>
            <a:pPr algn="l" eaLnBrk="1" hangingPunct="1">
              <a:defRPr/>
            </a:pPr>
            <a:r>
              <a:rPr lang="en-US" sz="3200" b="1" u="sng" dirty="0">
                <a:solidFill>
                  <a:srgbClr val="002060"/>
                </a:solidFill>
              </a:rPr>
              <a:t>Step 6/12</a:t>
            </a:r>
            <a:r>
              <a:rPr lang="en-US" sz="3200" b="1" dirty="0">
                <a:solidFill>
                  <a:srgbClr val="002060"/>
                </a:solidFill>
              </a:rPr>
              <a:t>: Place the body bag in the coffin where culturally appropriate</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650" y="1654297"/>
            <a:ext cx="4175441" cy="254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https://dancewithraindrops.files.wordpress.com/2011/07/dead.jpg"/>
          <p:cNvPicPr/>
          <p:nvPr/>
        </p:nvPicPr>
        <p:blipFill>
          <a:blip r:embed="rId3" cstate="print"/>
          <a:stretch>
            <a:fillRect/>
          </a:stretch>
        </p:blipFill>
        <p:spPr bwMode="auto">
          <a:xfrm>
            <a:off x="534651" y="4333576"/>
            <a:ext cx="4175441" cy="2324867"/>
          </a:xfrm>
          <a:prstGeom prst="rect">
            <a:avLst/>
          </a:prstGeom>
          <a:noFill/>
          <a:ln w="9525">
            <a:noFill/>
            <a:miter lim="800000"/>
            <a:headEnd/>
            <a:tailEnd/>
          </a:ln>
        </p:spPr>
      </p:pic>
      <p:sp>
        <p:nvSpPr>
          <p:cNvPr id="7" name="Espace réservé du contenu 7"/>
          <p:cNvSpPr>
            <a:spLocks noGrp="1"/>
          </p:cNvSpPr>
          <p:nvPr>
            <p:ph idx="1"/>
          </p:nvPr>
        </p:nvSpPr>
        <p:spPr>
          <a:xfrm>
            <a:off x="4946754" y="1933403"/>
            <a:ext cx="5746646" cy="4746262"/>
          </a:xfrm>
        </p:spPr>
        <p:txBody>
          <a:bodyPr/>
          <a:lstStyle/>
          <a:p>
            <a:r>
              <a:rPr lang="es-ES" sz="1800" dirty="0"/>
              <a:t>The </a:t>
            </a:r>
            <a:r>
              <a:rPr lang="es-ES" sz="1800" dirty="0" err="1"/>
              <a:t>coffin</a:t>
            </a:r>
            <a:r>
              <a:rPr lang="es-ES" sz="1800" dirty="0"/>
              <a:t> </a:t>
            </a:r>
            <a:r>
              <a:rPr lang="es-ES" sz="1800" dirty="0" err="1"/>
              <a:t>should</a:t>
            </a:r>
            <a:r>
              <a:rPr lang="es-ES" sz="1800" dirty="0"/>
              <a:t> be placed </a:t>
            </a:r>
            <a:r>
              <a:rPr lang="es-ES" sz="1800" dirty="0" err="1"/>
              <a:t>outside</a:t>
            </a:r>
            <a:r>
              <a:rPr lang="es-ES" sz="1800" dirty="0"/>
              <a:t> </a:t>
            </a:r>
            <a:r>
              <a:rPr lang="es-ES" sz="1800" dirty="0" err="1"/>
              <a:t>the</a:t>
            </a:r>
            <a:r>
              <a:rPr lang="es-ES" sz="1800" dirty="0"/>
              <a:t> </a:t>
            </a:r>
            <a:r>
              <a:rPr lang="es-ES" sz="1800" dirty="0" err="1"/>
              <a:t>house</a:t>
            </a:r>
            <a:endParaRPr lang="es-ES" sz="1800" dirty="0"/>
          </a:p>
          <a:p>
            <a:r>
              <a:rPr lang="es-ES" sz="1800" dirty="0" err="1"/>
              <a:t>Transport</a:t>
            </a:r>
            <a:r>
              <a:rPr lang="es-ES" sz="1800" dirty="0"/>
              <a:t> </a:t>
            </a:r>
            <a:r>
              <a:rPr lang="es-ES" sz="1800" dirty="0" err="1"/>
              <a:t>the</a:t>
            </a:r>
            <a:r>
              <a:rPr lang="es-ES" sz="1800" dirty="0"/>
              <a:t> </a:t>
            </a:r>
            <a:r>
              <a:rPr lang="es-ES" sz="1800" dirty="0" err="1"/>
              <a:t>body</a:t>
            </a:r>
            <a:r>
              <a:rPr lang="es-ES" sz="1800" dirty="0"/>
              <a:t> bag to </a:t>
            </a:r>
            <a:r>
              <a:rPr lang="es-ES" sz="1800" dirty="0" err="1"/>
              <a:t>the</a:t>
            </a:r>
            <a:r>
              <a:rPr lang="es-ES" sz="1800" dirty="0"/>
              <a:t> </a:t>
            </a:r>
            <a:r>
              <a:rPr lang="es-ES" sz="1800" dirty="0" err="1"/>
              <a:t>coffin</a:t>
            </a:r>
            <a:r>
              <a:rPr lang="es-ES" sz="1800" dirty="0"/>
              <a:t> (in PPE)</a:t>
            </a:r>
          </a:p>
          <a:p>
            <a:r>
              <a:rPr lang="es-ES" sz="1800" dirty="0"/>
              <a:t>Place </a:t>
            </a:r>
            <a:r>
              <a:rPr lang="es-ES" sz="1800" dirty="0" err="1"/>
              <a:t>the</a:t>
            </a:r>
            <a:r>
              <a:rPr lang="es-ES" sz="1800" dirty="0"/>
              <a:t> </a:t>
            </a:r>
            <a:r>
              <a:rPr lang="es-ES" sz="1800" dirty="0" err="1"/>
              <a:t>clothing</a:t>
            </a:r>
            <a:r>
              <a:rPr lang="es-ES" sz="1800" dirty="0"/>
              <a:t> and personal </a:t>
            </a:r>
            <a:r>
              <a:rPr lang="es-ES" sz="1800" dirty="0" err="1"/>
              <a:t>belongings</a:t>
            </a:r>
            <a:r>
              <a:rPr lang="es-ES" sz="1800" dirty="0"/>
              <a:t> of </a:t>
            </a:r>
            <a:r>
              <a:rPr lang="es-ES" sz="1800" dirty="0" err="1"/>
              <a:t>the</a:t>
            </a:r>
            <a:r>
              <a:rPr lang="es-ES" sz="1800" dirty="0"/>
              <a:t> </a:t>
            </a:r>
            <a:r>
              <a:rPr lang="es-ES" sz="1800" dirty="0" err="1"/>
              <a:t>deceased</a:t>
            </a:r>
            <a:r>
              <a:rPr lang="es-ES" sz="1800" dirty="0"/>
              <a:t> </a:t>
            </a:r>
            <a:r>
              <a:rPr lang="es-ES" sz="1800" dirty="0" err="1"/>
              <a:t>person</a:t>
            </a:r>
            <a:r>
              <a:rPr lang="es-ES" sz="1800" dirty="0"/>
              <a:t> in </a:t>
            </a:r>
            <a:r>
              <a:rPr lang="es-ES" sz="1800" dirty="0" err="1"/>
              <a:t>the</a:t>
            </a:r>
            <a:r>
              <a:rPr lang="es-ES" sz="1800" dirty="0"/>
              <a:t> </a:t>
            </a:r>
            <a:r>
              <a:rPr lang="es-ES" sz="1800" dirty="0" err="1"/>
              <a:t>coffin</a:t>
            </a:r>
            <a:r>
              <a:rPr lang="es-ES" sz="1800" dirty="0"/>
              <a:t> (</a:t>
            </a:r>
            <a:r>
              <a:rPr lang="es-ES" sz="1800" dirty="0" err="1"/>
              <a:t>if</a:t>
            </a:r>
            <a:r>
              <a:rPr lang="es-ES" sz="1800" dirty="0"/>
              <a:t> </a:t>
            </a:r>
            <a:r>
              <a:rPr lang="es-ES" sz="1800" dirty="0" err="1"/>
              <a:t>this</a:t>
            </a:r>
            <a:r>
              <a:rPr lang="es-ES" sz="1800" dirty="0"/>
              <a:t> </a:t>
            </a:r>
            <a:r>
              <a:rPr lang="es-ES" sz="1800" dirty="0" err="1"/>
              <a:t>is</a:t>
            </a:r>
            <a:r>
              <a:rPr lang="es-ES" sz="1800" dirty="0"/>
              <a:t> </a:t>
            </a:r>
            <a:r>
              <a:rPr lang="es-ES" sz="1800" dirty="0" err="1"/>
              <a:t>the</a:t>
            </a:r>
            <a:r>
              <a:rPr lang="es-ES" sz="1800" dirty="0"/>
              <a:t> </a:t>
            </a:r>
            <a:r>
              <a:rPr lang="es-ES" sz="1800" dirty="0" err="1"/>
              <a:t>will</a:t>
            </a:r>
            <a:r>
              <a:rPr lang="es-ES" sz="1800" dirty="0"/>
              <a:t> of </a:t>
            </a:r>
            <a:r>
              <a:rPr lang="es-ES" sz="1800" dirty="0" err="1"/>
              <a:t>the</a:t>
            </a:r>
            <a:r>
              <a:rPr lang="es-ES" sz="1800" dirty="0"/>
              <a:t> </a:t>
            </a:r>
            <a:r>
              <a:rPr lang="es-ES" sz="1800" dirty="0" err="1"/>
              <a:t>family</a:t>
            </a:r>
            <a:r>
              <a:rPr lang="es-ES" sz="1800" dirty="0"/>
              <a:t>)</a:t>
            </a:r>
          </a:p>
          <a:p>
            <a:r>
              <a:rPr lang="es-ES" sz="1800" dirty="0" err="1"/>
              <a:t>Close</a:t>
            </a:r>
            <a:r>
              <a:rPr lang="es-ES" sz="1800" dirty="0"/>
              <a:t> </a:t>
            </a:r>
            <a:r>
              <a:rPr lang="es-ES" sz="1800" dirty="0" err="1"/>
              <a:t>the</a:t>
            </a:r>
            <a:r>
              <a:rPr lang="es-ES" sz="1800" dirty="0"/>
              <a:t> </a:t>
            </a:r>
            <a:r>
              <a:rPr lang="es-ES" sz="1800" dirty="0" err="1"/>
              <a:t>coffin</a:t>
            </a:r>
            <a:r>
              <a:rPr lang="es-ES" sz="1800" dirty="0"/>
              <a:t> </a:t>
            </a:r>
            <a:r>
              <a:rPr lang="es-ES" sz="1800" dirty="0" err="1"/>
              <a:t>with</a:t>
            </a:r>
            <a:r>
              <a:rPr lang="es-ES" sz="1800" dirty="0"/>
              <a:t> </a:t>
            </a:r>
            <a:r>
              <a:rPr lang="es-ES" sz="1800" dirty="0" err="1"/>
              <a:t>gloved</a:t>
            </a:r>
            <a:r>
              <a:rPr lang="es-ES" sz="1800" dirty="0"/>
              <a:t> </a:t>
            </a:r>
            <a:r>
              <a:rPr lang="es-ES" sz="1800" dirty="0" err="1"/>
              <a:t>hands</a:t>
            </a:r>
            <a:endParaRPr lang="es-ES" sz="1800" dirty="0"/>
          </a:p>
          <a:p>
            <a:r>
              <a:rPr lang="es-ES" sz="1800" dirty="0" err="1"/>
              <a:t>Disinfect</a:t>
            </a:r>
            <a:r>
              <a:rPr lang="es-ES" sz="1800" dirty="0"/>
              <a:t> </a:t>
            </a:r>
            <a:r>
              <a:rPr lang="es-ES" sz="1800" dirty="0" err="1"/>
              <a:t>the</a:t>
            </a:r>
            <a:r>
              <a:rPr lang="es-ES" sz="1800" dirty="0"/>
              <a:t> </a:t>
            </a:r>
            <a:r>
              <a:rPr lang="es-ES" sz="1800" dirty="0" err="1"/>
              <a:t>outer</a:t>
            </a:r>
            <a:r>
              <a:rPr lang="es-ES" sz="1800" dirty="0"/>
              <a:t> </a:t>
            </a:r>
            <a:r>
              <a:rPr lang="es-ES" sz="1800" dirty="0" err="1"/>
              <a:t>side</a:t>
            </a:r>
            <a:r>
              <a:rPr lang="es-ES" sz="1800" dirty="0"/>
              <a:t> of </a:t>
            </a:r>
            <a:r>
              <a:rPr lang="es-ES" sz="1800" dirty="0" err="1"/>
              <a:t>the</a:t>
            </a:r>
            <a:r>
              <a:rPr lang="es-ES" sz="1800" dirty="0"/>
              <a:t> </a:t>
            </a:r>
            <a:r>
              <a:rPr lang="es-ES" sz="1800" dirty="0" err="1"/>
              <a:t>coffin</a:t>
            </a:r>
            <a:endParaRPr lang="es-ES" sz="1800" dirty="0"/>
          </a:p>
          <a:p>
            <a:endParaRPr lang="es-ES" sz="1800" dirty="0"/>
          </a:p>
          <a:p>
            <a:pPr marL="0" indent="0">
              <a:buNone/>
            </a:pPr>
            <a:r>
              <a:rPr lang="es-ES" sz="1800" b="1" dirty="0"/>
              <a:t>The </a:t>
            </a:r>
            <a:r>
              <a:rPr lang="es-ES" sz="1800" b="1" dirty="0" err="1"/>
              <a:t>coffin</a:t>
            </a:r>
            <a:r>
              <a:rPr lang="es-ES" sz="1800" b="1" dirty="0"/>
              <a:t> </a:t>
            </a:r>
            <a:r>
              <a:rPr lang="es-ES" sz="1800" b="1" dirty="0" err="1"/>
              <a:t>is</a:t>
            </a:r>
            <a:r>
              <a:rPr lang="es-ES" sz="1800" b="1" dirty="0"/>
              <a:t> </a:t>
            </a:r>
            <a:r>
              <a:rPr lang="es-ES" sz="1800" b="1" dirty="0" err="1"/>
              <a:t>now</a:t>
            </a:r>
            <a:r>
              <a:rPr lang="es-ES" sz="1800" b="1" dirty="0"/>
              <a:t> </a:t>
            </a:r>
            <a:r>
              <a:rPr lang="es-ES" sz="1800" b="1" dirty="0" err="1"/>
              <a:t>decontaminated</a:t>
            </a:r>
            <a:r>
              <a:rPr lang="es-ES" sz="1800" b="1" dirty="0"/>
              <a:t> and can be </a:t>
            </a:r>
            <a:r>
              <a:rPr lang="es-ES" sz="1800" b="1" dirty="0" err="1"/>
              <a:t>transported</a:t>
            </a:r>
            <a:r>
              <a:rPr lang="es-ES" sz="1800" b="1" dirty="0"/>
              <a:t> </a:t>
            </a:r>
            <a:r>
              <a:rPr lang="es-ES" sz="1800" b="1" dirty="0" err="1"/>
              <a:t>without</a:t>
            </a:r>
            <a:r>
              <a:rPr lang="es-ES" sz="1800" b="1" dirty="0"/>
              <a:t> full PPE, </a:t>
            </a:r>
            <a:r>
              <a:rPr lang="es-ES" sz="1800" b="1" dirty="0" err="1"/>
              <a:t>only</a:t>
            </a:r>
            <a:r>
              <a:rPr lang="es-ES" sz="1800" b="1" dirty="0"/>
              <a:t> </a:t>
            </a:r>
            <a:r>
              <a:rPr lang="es-ES" sz="1800" b="1" dirty="0" err="1"/>
              <a:t>with</a:t>
            </a:r>
            <a:r>
              <a:rPr lang="es-ES" sz="1800" b="1" dirty="0"/>
              <a:t> </a:t>
            </a:r>
            <a:r>
              <a:rPr lang="es-ES" sz="1800" b="1" dirty="0" err="1"/>
              <a:t>gloved</a:t>
            </a:r>
            <a:r>
              <a:rPr lang="es-ES" sz="1800" b="1" dirty="0"/>
              <a:t> </a:t>
            </a:r>
            <a:r>
              <a:rPr lang="es-ES" sz="1800" b="1" dirty="0" err="1"/>
              <a:t>hands</a:t>
            </a:r>
            <a:r>
              <a:rPr lang="es-ES" sz="1800" b="1" dirty="0"/>
              <a:t>.</a:t>
            </a:r>
          </a:p>
          <a:p>
            <a:pPr marL="0" indent="0">
              <a:buNone/>
            </a:pPr>
            <a:endParaRPr lang="es-ES" sz="1800" dirty="0"/>
          </a:p>
          <a:p>
            <a:r>
              <a:rPr lang="es-ES" sz="1800" dirty="0" err="1"/>
              <a:t>Before</a:t>
            </a:r>
            <a:r>
              <a:rPr lang="es-ES" sz="1800" dirty="0"/>
              <a:t> </a:t>
            </a:r>
            <a:r>
              <a:rPr lang="es-ES" sz="1800" dirty="0" err="1"/>
              <a:t>transporting</a:t>
            </a:r>
            <a:r>
              <a:rPr lang="es-ES" sz="1800" dirty="0"/>
              <a:t> </a:t>
            </a:r>
            <a:r>
              <a:rPr lang="es-ES" sz="1800" dirty="0" err="1"/>
              <a:t>the</a:t>
            </a:r>
            <a:r>
              <a:rPr lang="es-ES" sz="1800" dirty="0"/>
              <a:t> </a:t>
            </a:r>
            <a:r>
              <a:rPr lang="es-ES" sz="1800" dirty="0" err="1"/>
              <a:t>coffin</a:t>
            </a:r>
            <a:r>
              <a:rPr lang="es-ES" sz="1800" dirty="0"/>
              <a:t>, </a:t>
            </a:r>
            <a:r>
              <a:rPr lang="es-ES" sz="1800" dirty="0" err="1"/>
              <a:t>allow</a:t>
            </a:r>
            <a:r>
              <a:rPr lang="es-ES" sz="1800" dirty="0"/>
              <a:t> </a:t>
            </a:r>
            <a:r>
              <a:rPr lang="es-ES" sz="1800" dirty="0" err="1"/>
              <a:t>the</a:t>
            </a:r>
            <a:r>
              <a:rPr lang="es-ES" sz="1800" dirty="0"/>
              <a:t> </a:t>
            </a:r>
            <a:r>
              <a:rPr lang="es-ES" sz="1800" dirty="0" err="1"/>
              <a:t>family</a:t>
            </a:r>
            <a:r>
              <a:rPr lang="es-ES" sz="1800" dirty="0"/>
              <a:t> </a:t>
            </a:r>
            <a:r>
              <a:rPr lang="es-ES" sz="1800" dirty="0" err="1"/>
              <a:t>for</a:t>
            </a:r>
            <a:r>
              <a:rPr lang="es-ES" sz="1800" dirty="0"/>
              <a:t> </a:t>
            </a:r>
            <a:r>
              <a:rPr lang="es-ES" sz="1800" dirty="0" err="1"/>
              <a:t>recollection</a:t>
            </a:r>
            <a:r>
              <a:rPr lang="es-ES" sz="1800" dirty="0"/>
              <a:t> </a:t>
            </a:r>
            <a:r>
              <a:rPr lang="es-ES" sz="1800" dirty="0" err="1"/>
              <a:t>the</a:t>
            </a:r>
            <a:r>
              <a:rPr lang="es-ES" sz="1800" dirty="0"/>
              <a:t> </a:t>
            </a:r>
            <a:r>
              <a:rPr lang="es-ES" sz="1800" dirty="0" err="1"/>
              <a:t>necessary</a:t>
            </a:r>
            <a:r>
              <a:rPr lang="es-ES" sz="1800" dirty="0"/>
              <a:t> time</a:t>
            </a:r>
            <a:endParaRPr lang="es-ES" sz="2000" dirty="0"/>
          </a:p>
        </p:txBody>
      </p:sp>
    </p:spTree>
    <p:extLst>
      <p:ext uri="{BB962C8B-B14F-4D97-AF65-F5344CB8AC3E}">
        <p14:creationId xmlns:p14="http://schemas.microsoft.com/office/powerpoint/2010/main" val="2391346448"/>
      </p:ext>
    </p:extLst>
  </p:cSld>
  <p:clrMapOvr>
    <a:masterClrMapping/>
  </p:clrMapOvr>
</p:sld>
</file>

<file path=ppt/theme/theme1.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2077</TotalTime>
  <Words>1355</Words>
  <Application>Microsoft Office PowerPoint</Application>
  <PresentationFormat>Custom</PresentationFormat>
  <Paragraphs>147</Paragraphs>
  <Slides>17</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SimSun</vt:lpstr>
      <vt:lpstr>Arial</vt:lpstr>
      <vt:lpstr>Arial Narrow</vt:lpstr>
      <vt:lpstr>Calibri</vt:lpstr>
      <vt:lpstr>Times New Roman</vt:lpstr>
      <vt:lpstr>RC 59 Template EN</vt:lpstr>
      <vt:lpstr>1_Custom Design</vt:lpstr>
      <vt:lpstr>PowerPoint Presentation</vt:lpstr>
      <vt:lpstr> Safe burial of Ebola patients in 12 steps</vt:lpstr>
      <vt:lpstr>Step 0/12: Designation and constitution of the burial team and burial kit </vt:lpstr>
      <vt:lpstr>Step 1/12: Prior to departure - Team composition and disinfectants</vt:lpstr>
      <vt:lpstr>PowerPoint Presentation</vt:lpstr>
      <vt:lpstr>PowerPoint Presentation</vt:lpstr>
      <vt:lpstr>PowerPoint Presentation</vt:lpstr>
      <vt:lpstr>Step 5/12: Place the body in the body bag</vt:lpstr>
      <vt:lpstr>Step 6/12: Place the body bag in the coffin where culturally appropriate</vt:lpstr>
      <vt:lpstr>Step 7/12: Sanitize family's environment</vt:lpstr>
      <vt:lpstr>Step 8/12: Remove PPE, manage waste and perform hand hygiene</vt:lpstr>
      <vt:lpstr>Step 9/12 : Transport the coffin or body bag to the cemetery</vt:lpstr>
      <vt:lpstr>Step 10/12: Burial at cemetery: place coffin or body bag into the grave</vt:lpstr>
      <vt:lpstr>Step 11/12: Burial at cemetery, allow time for prayers and recollection</vt:lpstr>
      <vt:lpstr>Step12/12: Return to the Hospital or Team headquarters</vt:lpstr>
      <vt:lpstr>Disclaimer</vt:lpstr>
      <vt:lpstr>PowerPoint Presentation</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dc:title>
  <dc:subject>WHO template and recommendations</dc:subject>
  <dc:creator>Anne Guilloux</dc:creator>
  <cp:keywords>communication, photos, text</cp:keywords>
  <cp:lastModifiedBy>GOMEZ, Paula</cp:lastModifiedBy>
  <cp:revision>138</cp:revision>
  <dcterms:created xsi:type="dcterms:W3CDTF">2005-03-01T08:26:43Z</dcterms:created>
  <dcterms:modified xsi:type="dcterms:W3CDTF">2018-05-22T14:58:21Z</dcterms:modified>
  <cp:category>Guidelines</cp:category>
</cp:coreProperties>
</file>