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4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99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46"/>
      <p:bold r:id="rId47"/>
      <p:italic r:id="rId48"/>
      <p:boldItalic r:id="rId49"/>
    </p:embeddedFont>
    <p:embeddedFont>
      <p:font typeface="ＭＳ 明朝" panose="02020609040205080304" pitchFamily="49" charset="-128"/>
      <p:regular r:id="rId50"/>
    </p:embeddedFont>
    <p:embeddedFont>
      <p:font typeface="Gisha" panose="020B0502040204020203" pitchFamily="34" charset="-79"/>
      <p:regular r:id="rId5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1174" autoAdjust="0"/>
  </p:normalViewPr>
  <p:slideViewPr>
    <p:cSldViewPr snapToGrid="0">
      <p:cViewPr varScale="1">
        <p:scale>
          <a:sx n="95" d="100"/>
          <a:sy n="95" d="100"/>
        </p:scale>
        <p:origin x="858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2.fntdata"/><Relationship Id="rId50" Type="http://schemas.openxmlformats.org/officeDocument/2006/relationships/font" Target="fonts/font5.fntdata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font" Target="fonts/font3.fntdata"/><Relationship Id="rId8" Type="http://schemas.openxmlformats.org/officeDocument/2006/relationships/slide" Target="slides/slide7.xml"/><Relationship Id="rId51" Type="http://schemas.openxmlformats.org/officeDocument/2006/relationships/font" Target="fonts/font6.fntdata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0876478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3" name="Shape 38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4" name="Shape 38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705098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4" name="Shape 390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5" name="Shape 39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201365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6" name="Shape 39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7" name="Shape 39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189958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9" name="Shape 39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30" name="Shape 39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411349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1" name="Shape 394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42" name="Shape 39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006631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1" name="Shape 39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62" name="Shape 39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Kaye,</a:t>
            </a:r>
            <a:endParaRPr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Por</a:t>
            </a:r>
            <a:r>
              <a:rPr lang="en" baseline="0" dirty="0"/>
              <a:t> favor organiz</a:t>
            </a:r>
            <a:r>
              <a:rPr lang="pt-PT" baseline="0" dirty="0"/>
              <a:t>e</a:t>
            </a:r>
            <a:r>
              <a:rPr lang="en" baseline="0" dirty="0"/>
              <a:t> adequadamente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781794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1" name="Shape 39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2" name="Shape 39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867033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1" name="Shape 40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02" name="Shape 40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243727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7" name="Shape 40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08" name="Shape 40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695262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5" name="Shape 40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16" name="Shape 40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27258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3" name="Shape 402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24" name="Shape 40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925725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9" name="Shape 38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40" name="Shape 38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52498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1" name="Shape 40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32" name="Shape 40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Princ</a:t>
            </a:r>
            <a:r>
              <a:rPr lang="en-US" dirty="0"/>
              <a:t>í</a:t>
            </a:r>
            <a:r>
              <a:rPr lang="en" dirty="0"/>
              <a:t>pio</a:t>
            </a:r>
            <a:endParaRPr dirty="0"/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 dirty="0"/>
              <a:t>A</a:t>
            </a:r>
            <a:r>
              <a:rPr lang="en" baseline="0" dirty="0"/>
              <a:t> c</a:t>
            </a:r>
            <a:r>
              <a:rPr lang="en" dirty="0"/>
              <a:t>onfian</a:t>
            </a:r>
            <a:r>
              <a:rPr lang="en-US" dirty="0"/>
              <a:t>ç</a:t>
            </a:r>
            <a:r>
              <a:rPr lang="en" dirty="0"/>
              <a:t>a</a:t>
            </a:r>
            <a:r>
              <a:rPr lang="en" baseline="0" dirty="0"/>
              <a:t> </a:t>
            </a:r>
            <a:r>
              <a:rPr lang="en-US" baseline="0" dirty="0"/>
              <a:t>é </a:t>
            </a:r>
            <a:r>
              <a:rPr lang="en" baseline="0" dirty="0"/>
              <a:t>constru</a:t>
            </a:r>
            <a:r>
              <a:rPr lang="en-US" baseline="0" dirty="0"/>
              <a:t>í</a:t>
            </a:r>
            <a:r>
              <a:rPr lang="en" baseline="0" dirty="0"/>
              <a:t>da ao longo do tempo, na base de que um depende do outro</a:t>
            </a:r>
            <a:endParaRPr dirty="0"/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 dirty="0"/>
              <a:t>Respeito pelo</a:t>
            </a:r>
            <a:r>
              <a:rPr lang="en" baseline="0" dirty="0"/>
              <a:t>s </a:t>
            </a:r>
            <a:r>
              <a:rPr lang="en" dirty="0"/>
              <a:t>membros,</a:t>
            </a:r>
            <a:r>
              <a:rPr lang="en" baseline="0" dirty="0"/>
              <a:t> n</a:t>
            </a:r>
            <a:r>
              <a:rPr lang="en-US" baseline="0" dirty="0"/>
              <a:t>ã</a:t>
            </a:r>
            <a:r>
              <a:rPr lang="en" baseline="0" dirty="0"/>
              <a:t>o importa quem sejam</a:t>
            </a:r>
            <a:endParaRPr dirty="0"/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pt-PT" noProof="0" dirty="0"/>
              <a:t>Comunicação</a:t>
            </a:r>
            <a:r>
              <a:rPr lang="en" dirty="0"/>
              <a:t> clara e respeitosa</a:t>
            </a:r>
            <a:endParaRPr dirty="0"/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 dirty="0"/>
              <a:t>Compromisso de</a:t>
            </a:r>
            <a:r>
              <a:rPr lang="en" baseline="0" dirty="0"/>
              <a:t> fazer parte das actividades da rede atrav</a:t>
            </a:r>
            <a:r>
              <a:rPr lang="en-US" baseline="0" dirty="0"/>
              <a:t>é</a:t>
            </a:r>
            <a:r>
              <a:rPr lang="en" baseline="0" dirty="0"/>
              <a:t>s da partilha de experi</a:t>
            </a:r>
            <a:r>
              <a:rPr lang="en-US" baseline="0" dirty="0"/>
              <a:t>ê</a:t>
            </a:r>
            <a:r>
              <a:rPr lang="en" baseline="0" dirty="0"/>
              <a:t>ncias e conhecimento</a:t>
            </a:r>
            <a:r>
              <a:rPr lang="pt-PT" baseline="0" dirty="0"/>
              <a:t>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361159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9" name="Shape 40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50" name="Shape 40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8268882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6" name="Shape 40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57" name="Shape 40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392333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6" name="Shape 40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7" name="Shape 40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4484096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3" name="Shape 40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4" name="Shape 40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9577456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0" name="Shape 40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81" name="Shape 40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4187303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7" name="Shape 408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88" name="Shape 40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 err="1">
                <a:solidFill>
                  <a:schemeClr val="dk1"/>
                </a:solidFill>
              </a:rPr>
              <a:t>Eu</a:t>
            </a:r>
            <a:r>
              <a:rPr lang="en-US" baseline="0" dirty="0">
                <a:solidFill>
                  <a:schemeClr val="dk1"/>
                </a:solidFill>
              </a:rPr>
              <a:t> </a:t>
            </a:r>
            <a:r>
              <a:rPr lang="en-US" baseline="0" dirty="0" err="1">
                <a:solidFill>
                  <a:schemeClr val="dk1"/>
                </a:solidFill>
              </a:rPr>
              <a:t>pe</a:t>
            </a:r>
            <a:r>
              <a:rPr lang="en-US" dirty="0" err="1">
                <a:solidFill>
                  <a:schemeClr val="dk1"/>
                </a:solidFill>
              </a:rPr>
              <a:t>nso</a:t>
            </a:r>
            <a:r>
              <a:rPr lang="en" baseline="0" dirty="0">
                <a:solidFill>
                  <a:schemeClr val="dk1"/>
                </a:solidFill>
              </a:rPr>
              <a:t> que acrescentar adicionar aqui</a:t>
            </a:r>
            <a:r>
              <a:rPr lang="en" dirty="0">
                <a:solidFill>
                  <a:schemeClr val="dk1"/>
                </a:solidFill>
              </a:rPr>
              <a:t>:</a:t>
            </a:r>
            <a:endParaRPr dirty="0">
              <a:solidFill>
                <a:schemeClr val="dk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chemeClr val="dk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PT" noProof="0" dirty="0">
                <a:solidFill>
                  <a:schemeClr val="dk1"/>
                </a:solidFill>
              </a:rPr>
              <a:t>Em</a:t>
            </a:r>
            <a:r>
              <a:rPr lang="pt-PT" baseline="0" noProof="0" dirty="0">
                <a:solidFill>
                  <a:schemeClr val="dk1"/>
                </a:solidFill>
              </a:rPr>
              <a:t> todo o momento, usamos o correio electr</a:t>
            </a:r>
            <a:r>
              <a:rPr lang="pt-PT" baseline="0" noProof="0" dirty="0">
                <a:solidFill>
                  <a:schemeClr val="dk1"/>
                </a:solidFill>
                <a:latin typeface="Arial"/>
                <a:cs typeface="Arial"/>
              </a:rPr>
              <a:t>ónico</a:t>
            </a:r>
            <a:r>
              <a:rPr lang="pt-PT" baseline="0" noProof="0" dirty="0">
                <a:solidFill>
                  <a:schemeClr val="dk1"/>
                </a:solidFill>
              </a:rPr>
              <a:t> (email) como forma de comunicação. Em fases diferentes da</a:t>
            </a:r>
            <a:r>
              <a:rPr lang="pt-PT" noProof="0" dirty="0">
                <a:solidFill>
                  <a:schemeClr val="dk1"/>
                </a:solidFill>
              </a:rPr>
              <a:t> comunicação sobre</a:t>
            </a:r>
            <a:r>
              <a:rPr lang="pt-PT" baseline="0" noProof="0" dirty="0">
                <a:solidFill>
                  <a:schemeClr val="dk1"/>
                </a:solidFill>
              </a:rPr>
              <a:t> a realização de formação de ERRs até os dias de hoje, usamos plataformas para comunicar </a:t>
            </a:r>
            <a:r>
              <a:rPr lang="en" baseline="0" dirty="0">
                <a:solidFill>
                  <a:schemeClr val="dk1"/>
                </a:solidFill>
              </a:rPr>
              <a:t>e outros meios de arquivos tais como:</a:t>
            </a:r>
            <a:r>
              <a:rPr lang="en" dirty="0">
                <a:solidFill>
                  <a:schemeClr val="dk1"/>
                </a:solidFill>
              </a:rPr>
              <a:t> EZCollab, Yammer, MS SharePoint. Recentemente, usamos WhatsApp para debate e YouTube para arquivar</a:t>
            </a:r>
            <a:r>
              <a:rPr lang="en" baseline="0" dirty="0">
                <a:solidFill>
                  <a:schemeClr val="dk1"/>
                </a:solidFill>
              </a:rPr>
              <a:t> </a:t>
            </a:r>
            <a:r>
              <a:rPr lang="en" dirty="0">
                <a:solidFill>
                  <a:schemeClr val="dk1"/>
                </a:solidFill>
              </a:rPr>
              <a:t>os videos.  </a:t>
            </a:r>
            <a:endParaRPr dirty="0">
              <a:solidFill>
                <a:schemeClr val="dk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7683080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1" name="Shape 41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2" name="Shape 4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5513547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8" name="Shape 411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9" name="Shape 41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Facilitador-mediado</a:t>
            </a:r>
            <a:br>
              <a:rPr lang="en" dirty="0"/>
            </a:br>
            <a:br>
              <a:rPr lang="en" dirty="0"/>
            </a:br>
            <a:r>
              <a:rPr lang="pt-PT" noProof="0" dirty="0"/>
              <a:t>Debates</a:t>
            </a:r>
            <a:r>
              <a:rPr lang="pt-PT" baseline="0" noProof="0" dirty="0"/>
              <a:t> planificados</a:t>
            </a:r>
            <a:r>
              <a:rPr lang="pt-PT" noProof="0" dirty="0"/>
              <a:t> – debates de ERR, OH</a:t>
            </a:r>
            <a:br>
              <a:rPr lang="pt-PT" noProof="0" dirty="0"/>
            </a:br>
            <a:r>
              <a:rPr lang="pt-PT" noProof="0" dirty="0"/>
              <a:t>Disseminar actualizações – directrizes relevantes, AMR, </a:t>
            </a:r>
            <a:r>
              <a:rPr lang="pt-PT" noProof="0" dirty="0" err="1"/>
              <a:t>etc</a:t>
            </a:r>
            <a:br>
              <a:rPr lang="pt-PT" noProof="0" dirty="0"/>
            </a:br>
            <a:r>
              <a:rPr lang="pt-PT" noProof="0" dirty="0"/>
              <a:t>Realizar</a:t>
            </a:r>
            <a:r>
              <a:rPr lang="pt-PT" baseline="0" noProof="0" dirty="0"/>
              <a:t> entrevistas</a:t>
            </a:r>
            <a:r>
              <a:rPr lang="pt-PT" noProof="0" dirty="0"/>
              <a:t> – recolher informações t</a:t>
            </a:r>
            <a:r>
              <a:rPr lang="pt-PT" noProof="0" dirty="0">
                <a:latin typeface="Calibri" panose="020F0502020204030204" pitchFamily="34" charset="0"/>
              </a:rPr>
              <a:t>á</a:t>
            </a:r>
            <a:r>
              <a:rPr lang="pt-PT" noProof="0" dirty="0"/>
              <a:t>citas de especialistas</a:t>
            </a:r>
            <a:br>
              <a:rPr lang="pt-PT" noProof="0" dirty="0"/>
            </a:br>
            <a:r>
              <a:rPr lang="pt-PT" noProof="0" dirty="0"/>
              <a:t>Recompilar</a:t>
            </a:r>
            <a:r>
              <a:rPr lang="pt-PT" baseline="0" noProof="0" dirty="0"/>
              <a:t> os materiais</a:t>
            </a:r>
            <a:r>
              <a:rPr lang="pt-PT" noProof="0" dirty="0"/>
              <a:t> – por exemplo, uso de entrevistas OH em formações sobre desenvolvimento</a:t>
            </a:r>
            <a:br>
              <a:rPr lang="pt-PT" noProof="0" dirty="0"/>
            </a:br>
            <a:r>
              <a:rPr lang="pt-PT" noProof="0" dirty="0"/>
              <a:t>Criar e publicar um</a:t>
            </a:r>
            <a:r>
              <a:rPr lang="pt-PT" baseline="0" noProof="0" dirty="0"/>
              <a:t> boletim informativo da Rede</a:t>
            </a:r>
            <a:r>
              <a:rPr lang="pt-PT" noProof="0" dirty="0"/>
              <a:t> - 2 - 4 publicações por ano do</a:t>
            </a:r>
            <a:r>
              <a:rPr lang="pt-PT" baseline="0" noProof="0" dirty="0"/>
              <a:t> boletim informativo de ERR para comunicar as actividades e partilhar o relatório </a:t>
            </a:r>
            <a:r>
              <a:rPr lang="en" baseline="0" dirty="0"/>
              <a:t>anual</a:t>
            </a:r>
            <a:r>
              <a:rPr lang="en" dirty="0"/>
              <a:t> </a:t>
            </a:r>
            <a:endParaRPr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3073138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" name="Shape 412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27" name="Shape 41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Facilitador-mediado</a:t>
            </a:r>
            <a:br>
              <a:rPr lang="en" dirty="0"/>
            </a:br>
            <a:br>
              <a:rPr lang="en" dirty="0"/>
            </a:br>
            <a:r>
              <a:rPr lang="pt-PT" noProof="0" dirty="0"/>
              <a:t>Debates</a:t>
            </a:r>
            <a:r>
              <a:rPr lang="pt-PT" baseline="0" noProof="0" dirty="0"/>
              <a:t> planificados</a:t>
            </a:r>
            <a:r>
              <a:rPr lang="pt-PT" noProof="0" dirty="0"/>
              <a:t> – debates de ERR, OH</a:t>
            </a:r>
            <a:br>
              <a:rPr lang="pt-PT" noProof="0" dirty="0"/>
            </a:br>
            <a:r>
              <a:rPr lang="pt-PT" noProof="0" dirty="0"/>
              <a:t>Disseminar actualizações – directrizes relevantes, AMR, </a:t>
            </a:r>
            <a:r>
              <a:rPr lang="pt-PT" noProof="0" dirty="0" err="1"/>
              <a:t>etc</a:t>
            </a:r>
            <a:br>
              <a:rPr lang="pt-PT" noProof="0" dirty="0"/>
            </a:br>
            <a:r>
              <a:rPr lang="pt-PT" noProof="0" dirty="0"/>
              <a:t>Realizar</a:t>
            </a:r>
            <a:r>
              <a:rPr lang="pt-PT" baseline="0" noProof="0" dirty="0"/>
              <a:t> entrevistas</a:t>
            </a:r>
            <a:r>
              <a:rPr lang="pt-PT" noProof="0" dirty="0"/>
              <a:t> – recolher informações t</a:t>
            </a:r>
            <a:r>
              <a:rPr lang="pt-PT" noProof="0" dirty="0">
                <a:latin typeface="Calibri" panose="020F0502020204030204" pitchFamily="34" charset="0"/>
              </a:rPr>
              <a:t>á</a:t>
            </a:r>
            <a:r>
              <a:rPr lang="pt-PT" noProof="0" dirty="0"/>
              <a:t>citas de especialistas</a:t>
            </a:r>
            <a:br>
              <a:rPr lang="pt-PT" noProof="0" dirty="0"/>
            </a:br>
            <a:r>
              <a:rPr lang="pt-PT" noProof="0" dirty="0"/>
              <a:t>Recompilar</a:t>
            </a:r>
            <a:r>
              <a:rPr lang="pt-PT" baseline="0" noProof="0" dirty="0"/>
              <a:t> os materiais</a:t>
            </a:r>
            <a:r>
              <a:rPr lang="pt-PT" noProof="0" dirty="0"/>
              <a:t> – por exemplo, uso de entrevistas OH em formações sobre desenvolvimento</a:t>
            </a:r>
            <a:br>
              <a:rPr lang="pt-PT" noProof="0" dirty="0"/>
            </a:br>
            <a:r>
              <a:rPr lang="pt-PT" noProof="0" dirty="0"/>
              <a:t>Criar e publicar um</a:t>
            </a:r>
            <a:r>
              <a:rPr lang="pt-PT" baseline="0" noProof="0" dirty="0"/>
              <a:t> boletim informativo da Rede</a:t>
            </a:r>
            <a:r>
              <a:rPr lang="pt-PT" noProof="0" dirty="0"/>
              <a:t> - 2 - 4 publicações por ano do</a:t>
            </a:r>
            <a:r>
              <a:rPr lang="pt-PT" baseline="0" noProof="0" dirty="0"/>
              <a:t> boletim informativo de ERRs para comunicar as actividades e partilhar o relatório </a:t>
            </a:r>
            <a:r>
              <a:rPr lang="en" baseline="0" dirty="0"/>
              <a:t>anual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334728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7" name="Shape 384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48" name="Shape 38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0537703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8" name="Shape 41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9" name="Shape 4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Facilitador-mediado</a:t>
            </a:r>
            <a:br>
              <a:rPr lang="en" dirty="0"/>
            </a:br>
            <a:br>
              <a:rPr lang="en" dirty="0"/>
            </a:br>
            <a:r>
              <a:rPr lang="pt-PT" noProof="0" dirty="0"/>
              <a:t>Debates</a:t>
            </a:r>
            <a:r>
              <a:rPr lang="pt-PT" baseline="0" noProof="0" dirty="0"/>
              <a:t> planificados</a:t>
            </a:r>
            <a:r>
              <a:rPr lang="pt-PT" noProof="0" dirty="0"/>
              <a:t> – debates de ERR, OH</a:t>
            </a:r>
            <a:br>
              <a:rPr lang="pt-PT" noProof="0" dirty="0"/>
            </a:br>
            <a:r>
              <a:rPr lang="pt-PT" noProof="0" dirty="0"/>
              <a:t>Disseminar actualizações – directrizes relevantes, AMR, </a:t>
            </a:r>
            <a:r>
              <a:rPr lang="pt-PT" noProof="0" dirty="0" err="1"/>
              <a:t>etc</a:t>
            </a:r>
            <a:br>
              <a:rPr lang="pt-PT" noProof="0" dirty="0"/>
            </a:br>
            <a:r>
              <a:rPr lang="pt-PT" noProof="0" dirty="0"/>
              <a:t>Realizar</a:t>
            </a:r>
            <a:r>
              <a:rPr lang="pt-PT" baseline="0" noProof="0" dirty="0"/>
              <a:t> entrevistas</a:t>
            </a:r>
            <a:r>
              <a:rPr lang="pt-PT" noProof="0" dirty="0"/>
              <a:t> – recolher informações t</a:t>
            </a:r>
            <a:r>
              <a:rPr lang="pt-PT" noProof="0" dirty="0">
                <a:latin typeface="Calibri" panose="020F0502020204030204" pitchFamily="34" charset="0"/>
              </a:rPr>
              <a:t>á</a:t>
            </a:r>
            <a:r>
              <a:rPr lang="pt-PT" noProof="0" dirty="0"/>
              <a:t>citas de especialistas</a:t>
            </a:r>
            <a:br>
              <a:rPr lang="pt-PT" noProof="0" dirty="0"/>
            </a:br>
            <a:r>
              <a:rPr lang="pt-PT" noProof="0" dirty="0"/>
              <a:t>Recompilar</a:t>
            </a:r>
            <a:r>
              <a:rPr lang="pt-PT" baseline="0" noProof="0" dirty="0"/>
              <a:t> os materiais</a:t>
            </a:r>
            <a:r>
              <a:rPr lang="pt-PT" noProof="0" dirty="0"/>
              <a:t> – por exemplo, uso de entrevistas OH em formações sobre desenvolvimento</a:t>
            </a:r>
            <a:br>
              <a:rPr lang="pt-PT" noProof="0" dirty="0"/>
            </a:br>
            <a:r>
              <a:rPr lang="pt-PT" noProof="0" dirty="0"/>
              <a:t>Criar e publicar um</a:t>
            </a:r>
            <a:r>
              <a:rPr lang="pt-PT" baseline="0" noProof="0" dirty="0"/>
              <a:t> boletim informativo da Rede</a:t>
            </a:r>
            <a:r>
              <a:rPr lang="pt-PT" noProof="0" dirty="0"/>
              <a:t> - 2 - 4 publicações por ano do</a:t>
            </a:r>
            <a:r>
              <a:rPr lang="pt-PT" baseline="0" noProof="0" dirty="0"/>
              <a:t> boletim informativo de ERRs para comunicar actividades e partilhar o relatório </a:t>
            </a:r>
            <a:r>
              <a:rPr lang="en" baseline="0" dirty="0"/>
              <a:t>anual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9282423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9" name="Shape 41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50" name="Shape 41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2838754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6" name="Shape 41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57" name="Shape 4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7067456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5" name="Shape 41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76" name="Shape 41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9455627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2" name="Shape 41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3" name="Shape 41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4798998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1" name="Shape 419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92" name="Shape 41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7346333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6" name="Shape 42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17" name="Shape 42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3220247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1" name="Shape 42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32" name="Shape 42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>
                <a:solidFill>
                  <a:schemeClr val="dk1"/>
                </a:solidFill>
              </a:rPr>
              <a:t>Sucessos</a:t>
            </a: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pt-BR" dirty="0">
                <a:solidFill>
                  <a:schemeClr val="dk1"/>
                </a:solidFill>
              </a:rPr>
              <a:t>Capaz</a:t>
            </a:r>
            <a:r>
              <a:rPr lang="pt-BR" baseline="0" dirty="0">
                <a:solidFill>
                  <a:schemeClr val="dk1"/>
                </a:solidFill>
              </a:rPr>
              <a:t> de fazer seguimento dos antigos participantes de ERR e actividades de resposta</a:t>
            </a:r>
            <a:endParaRPr lang="pt-BR" dirty="0"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pt-BR" dirty="0">
                <a:solidFill>
                  <a:schemeClr val="dk1"/>
                </a:solidFill>
              </a:rPr>
              <a:t>⅓ de</a:t>
            </a:r>
            <a:r>
              <a:rPr lang="pt-BR" baseline="0" dirty="0">
                <a:solidFill>
                  <a:schemeClr val="dk1"/>
                </a:solidFill>
              </a:rPr>
              <a:t> participantes formados em ERR e facilitadores interagem regularmente no grupo de</a:t>
            </a:r>
            <a:r>
              <a:rPr lang="pt-BR" dirty="0">
                <a:solidFill>
                  <a:schemeClr val="dk1"/>
                </a:solidFill>
              </a:rPr>
              <a:t> </a:t>
            </a:r>
            <a:r>
              <a:rPr lang="pt-BR" dirty="0" err="1">
                <a:solidFill>
                  <a:schemeClr val="dk1"/>
                </a:solidFill>
              </a:rPr>
              <a:t>WhatsApp</a:t>
            </a:r>
            <a:r>
              <a:rPr lang="pt-BR" dirty="0">
                <a:solidFill>
                  <a:schemeClr val="dk1"/>
                </a:solidFill>
              </a:rPr>
              <a:t> para a partilha </a:t>
            </a:r>
            <a:r>
              <a:rPr lang="pt-BR" noProof="0" dirty="0">
                <a:solidFill>
                  <a:schemeClr val="dk1"/>
                </a:solidFill>
              </a:rPr>
              <a:t>de informação, </a:t>
            </a:r>
            <a:r>
              <a:rPr lang="pt-BR" dirty="0">
                <a:solidFill>
                  <a:schemeClr val="dk1"/>
                </a:solidFill>
              </a:rPr>
              <a:t>debate, etc.</a:t>
            </a: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pt-BR" dirty="0">
                <a:solidFill>
                  <a:schemeClr val="dk1"/>
                </a:solidFill>
              </a:rPr>
              <a:t>O</a:t>
            </a:r>
            <a:r>
              <a:rPr lang="pt-BR" baseline="0" dirty="0">
                <a:solidFill>
                  <a:schemeClr val="dk1"/>
                </a:solidFill>
              </a:rPr>
              <a:t> c</a:t>
            </a:r>
            <a:r>
              <a:rPr lang="pt-BR" dirty="0">
                <a:solidFill>
                  <a:schemeClr val="dk1"/>
                </a:solidFill>
              </a:rPr>
              <a:t>onhecimento</a:t>
            </a:r>
            <a:r>
              <a:rPr lang="pt-BR" baseline="0" dirty="0">
                <a:solidFill>
                  <a:schemeClr val="dk1"/>
                </a:solidFill>
              </a:rPr>
              <a:t> adquirido em entrevistas e troca </a:t>
            </a:r>
            <a:r>
              <a:rPr lang="pt-BR" baseline="0" noProof="0" dirty="0">
                <a:solidFill>
                  <a:schemeClr val="dk1"/>
                </a:solidFill>
              </a:rPr>
              <a:t>de informação est</a:t>
            </a:r>
            <a:r>
              <a:rPr lang="pt-BR" baseline="0" noProof="0" dirty="0">
                <a:solidFill>
                  <a:schemeClr val="dk1"/>
                </a:solidFill>
                <a:latin typeface="Calibri" panose="020F0502020204030204" pitchFamily="34" charset="0"/>
              </a:rPr>
              <a:t>á</a:t>
            </a:r>
            <a:r>
              <a:rPr lang="pt-BR" baseline="0" noProof="0" dirty="0">
                <a:solidFill>
                  <a:schemeClr val="dk1"/>
                </a:solidFill>
              </a:rPr>
              <a:t> a ser usado na actualização e elaboração de materiais de formação</a:t>
            </a:r>
            <a:r>
              <a:rPr lang="pt-BR" baseline="0" dirty="0">
                <a:solidFill>
                  <a:schemeClr val="dk1"/>
                </a:solidFill>
              </a:rPr>
              <a:t>, directrizes</a:t>
            </a:r>
            <a:r>
              <a:rPr lang="pt-BR" dirty="0">
                <a:solidFill>
                  <a:schemeClr val="dk1"/>
                </a:solidFill>
              </a:rPr>
              <a:t> (OH, </a:t>
            </a:r>
            <a:r>
              <a:rPr lang="pt-BR" noProof="0" dirty="0">
                <a:solidFill>
                  <a:schemeClr val="dk1"/>
                </a:solidFill>
              </a:rPr>
              <a:t>orientação</a:t>
            </a:r>
            <a:r>
              <a:rPr lang="pt-BR" dirty="0">
                <a:solidFill>
                  <a:schemeClr val="dk1"/>
                </a:solidFill>
              </a:rPr>
              <a:t> Zoonoses)</a:t>
            </a: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pt-BR" dirty="0">
                <a:solidFill>
                  <a:schemeClr val="dk1"/>
                </a:solidFill>
              </a:rPr>
              <a:t>Dar</a:t>
            </a:r>
            <a:r>
              <a:rPr lang="pt-BR" baseline="0" dirty="0">
                <a:solidFill>
                  <a:schemeClr val="dk1"/>
                </a:solidFill>
              </a:rPr>
              <a:t> uma </a:t>
            </a:r>
            <a:r>
              <a:rPr lang="pt-BR" baseline="0" noProof="0" dirty="0">
                <a:solidFill>
                  <a:schemeClr val="dk1"/>
                </a:solidFill>
              </a:rPr>
              <a:t>indicação clara sobre o in</a:t>
            </a:r>
            <a:r>
              <a:rPr lang="pt-BR" baseline="0" noProof="0" dirty="0">
                <a:solidFill>
                  <a:schemeClr val="dk1"/>
                </a:solidFill>
                <a:latin typeface="Calibri" panose="020F0502020204030204" pitchFamily="34" charset="0"/>
              </a:rPr>
              <a:t>í</a:t>
            </a:r>
            <a:r>
              <a:rPr lang="pt-BR" baseline="0" noProof="0" dirty="0">
                <a:solidFill>
                  <a:schemeClr val="dk1"/>
                </a:solidFill>
              </a:rPr>
              <a:t>cio da criação do valor com base no resultado da avaliação, por exemplo, a avaliação </a:t>
            </a:r>
            <a:r>
              <a:rPr lang="pt-BR" baseline="0" dirty="0">
                <a:solidFill>
                  <a:schemeClr val="dk1"/>
                </a:solidFill>
              </a:rPr>
              <a:t>do debate</a:t>
            </a:r>
            <a:r>
              <a:rPr lang="pt-BR" dirty="0">
                <a:solidFill>
                  <a:schemeClr val="dk1"/>
                </a:solidFill>
              </a:rPr>
              <a:t> OH</a:t>
            </a: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pt-BR" dirty="0">
                <a:solidFill>
                  <a:schemeClr val="dk1"/>
                </a:solidFill>
              </a:rPr>
              <a:t>Interacção</a:t>
            </a:r>
            <a:r>
              <a:rPr lang="pt-BR" baseline="0" dirty="0">
                <a:solidFill>
                  <a:schemeClr val="dk1"/>
                </a:solidFill>
              </a:rPr>
              <a:t> activa entre ERR em actividades diferentes, </a:t>
            </a:r>
            <a:r>
              <a:rPr lang="pt-BR" baseline="0" noProof="0" dirty="0">
                <a:solidFill>
                  <a:schemeClr val="dk1"/>
                </a:solidFill>
              </a:rPr>
              <a:t>ligação, partilha, colaboração de </a:t>
            </a:r>
            <a:r>
              <a:rPr lang="pt-BR" baseline="0" dirty="0">
                <a:solidFill>
                  <a:schemeClr val="dk1"/>
                </a:solidFill>
              </a:rPr>
              <a:t>forma regular</a:t>
            </a:r>
            <a:endParaRPr lang="pt-BR" dirty="0"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pt-BR" dirty="0">
                <a:solidFill>
                  <a:schemeClr val="dk1"/>
                </a:solidFill>
              </a:rPr>
              <a:t>Processo de </a:t>
            </a:r>
            <a:r>
              <a:rPr lang="pt-BR" noProof="0" dirty="0">
                <a:solidFill>
                  <a:schemeClr val="dk1"/>
                </a:solidFill>
              </a:rPr>
              <a:t>criação</a:t>
            </a:r>
            <a:r>
              <a:rPr lang="pt-BR" baseline="0" noProof="0" dirty="0">
                <a:solidFill>
                  <a:schemeClr val="dk1"/>
                </a:solidFill>
              </a:rPr>
              <a:t> de uma Comissão Directiva para intensificar o apoio na gestão da rede lançada</a:t>
            </a:r>
            <a:endParaRPr lang="pt-BR" noProof="0" dirty="0">
              <a:solidFill>
                <a:schemeClr val="dk1"/>
              </a:solidFill>
            </a:endParaRPr>
          </a:p>
          <a:p>
            <a:pPr marL="15875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endParaRPr dirty="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dirty="0">
                <a:solidFill>
                  <a:schemeClr val="dk1"/>
                </a:solidFill>
              </a:rPr>
              <a:t>Desafios</a:t>
            </a: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pt-BR" dirty="0">
                <a:solidFill>
                  <a:schemeClr val="dk1"/>
                </a:solidFill>
              </a:rPr>
              <a:t>Recolher</a:t>
            </a:r>
            <a:r>
              <a:rPr lang="pt-BR" baseline="0" dirty="0">
                <a:solidFill>
                  <a:schemeClr val="dk1"/>
                </a:solidFill>
              </a:rPr>
              <a:t> regularmente a informação produzida nos debates e fazer a compilação</a:t>
            </a:r>
            <a:endParaRPr lang="pt-BR" dirty="0"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pt-BR" dirty="0">
                <a:solidFill>
                  <a:schemeClr val="dk1"/>
                </a:solidFill>
              </a:rPr>
              <a:t>Criar um</a:t>
            </a:r>
            <a:r>
              <a:rPr lang="pt-BR" baseline="0" dirty="0">
                <a:solidFill>
                  <a:schemeClr val="dk1"/>
                </a:solidFill>
              </a:rPr>
              <a:t> mecanismo para garantir um compromisso da Comissão </a:t>
            </a:r>
            <a:r>
              <a:rPr lang="pt-BR" baseline="0" dirty="0" err="1">
                <a:solidFill>
                  <a:schemeClr val="dk1"/>
                </a:solidFill>
              </a:rPr>
              <a:t>Direciiva</a:t>
            </a:r>
            <a:endParaRPr lang="pt-BR" dirty="0"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pt-BR" dirty="0">
                <a:solidFill>
                  <a:schemeClr val="dk1"/>
                </a:solidFill>
              </a:rPr>
              <a:t>Criar uma plataforma vi</a:t>
            </a:r>
            <a:r>
              <a:rPr lang="pt-BR" dirty="0">
                <a:solidFill>
                  <a:schemeClr val="dk1"/>
                </a:solidFill>
                <a:latin typeface="Calibri" panose="020F0502020204030204" pitchFamily="34" charset="0"/>
              </a:rPr>
              <a:t>á</a:t>
            </a:r>
            <a:r>
              <a:rPr lang="pt-BR" dirty="0">
                <a:solidFill>
                  <a:schemeClr val="dk1"/>
                </a:solidFill>
              </a:rPr>
              <a:t>vel para debate e arquivo</a:t>
            </a:r>
            <a:r>
              <a:rPr lang="pt-BR" baseline="0" dirty="0">
                <a:solidFill>
                  <a:schemeClr val="dk1"/>
                </a:solidFill>
              </a:rPr>
              <a:t> </a:t>
            </a:r>
            <a:r>
              <a:rPr lang="pt-BR" dirty="0">
                <a:solidFill>
                  <a:schemeClr val="dk1"/>
                </a:solidFill>
              </a:rPr>
              <a:t>de conhecimento</a:t>
            </a: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pt-BR" dirty="0">
                <a:solidFill>
                  <a:schemeClr val="dk1"/>
                </a:solidFill>
              </a:rPr>
              <a:t>Apoiar</a:t>
            </a:r>
            <a:r>
              <a:rPr lang="pt-BR" baseline="0" dirty="0">
                <a:solidFill>
                  <a:schemeClr val="dk1"/>
                </a:solidFill>
              </a:rPr>
              <a:t> financeiramente as actividades</a:t>
            </a:r>
            <a:endParaRPr lang="pt-BR" dirty="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99733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1" name="Shape 424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42" name="Shape 42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>
                <a:solidFill>
                  <a:schemeClr val="dk1"/>
                </a:solidFill>
              </a:rPr>
              <a:t>Sucessos</a:t>
            </a:r>
            <a:endParaRPr dirty="0"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 dirty="0">
                <a:solidFill>
                  <a:schemeClr val="dk1"/>
                </a:solidFill>
              </a:rPr>
              <a:t>Capaz</a:t>
            </a:r>
            <a:r>
              <a:rPr lang="en" baseline="0" dirty="0">
                <a:solidFill>
                  <a:schemeClr val="dk1"/>
                </a:solidFill>
              </a:rPr>
              <a:t> de fazer</a:t>
            </a:r>
            <a:r>
              <a:rPr lang="pt-PT" baseline="0" dirty="0">
                <a:solidFill>
                  <a:schemeClr val="dk1"/>
                </a:solidFill>
              </a:rPr>
              <a:t> o</a:t>
            </a:r>
            <a:r>
              <a:rPr lang="en" baseline="0" dirty="0">
                <a:solidFill>
                  <a:schemeClr val="dk1"/>
                </a:solidFill>
              </a:rPr>
              <a:t> seguimento dos antigos participantes de ERR e actividades de resposta</a:t>
            </a:r>
            <a:endParaRPr dirty="0"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 dirty="0">
                <a:solidFill>
                  <a:schemeClr val="dk1"/>
                </a:solidFill>
              </a:rPr>
              <a:t>⅓ de</a:t>
            </a:r>
            <a:r>
              <a:rPr lang="en" baseline="0" dirty="0">
                <a:solidFill>
                  <a:schemeClr val="dk1"/>
                </a:solidFill>
              </a:rPr>
              <a:t> participantes formados em ERR e facilitadores interagem regularmente no grupo de</a:t>
            </a:r>
            <a:r>
              <a:rPr lang="en" dirty="0">
                <a:solidFill>
                  <a:schemeClr val="dk1"/>
                </a:solidFill>
              </a:rPr>
              <a:t> WhatsApp para a partilha </a:t>
            </a:r>
            <a:r>
              <a:rPr lang="pt-PT" noProof="0" dirty="0">
                <a:solidFill>
                  <a:schemeClr val="dk1"/>
                </a:solidFill>
              </a:rPr>
              <a:t>de informação, </a:t>
            </a:r>
            <a:r>
              <a:rPr lang="en" dirty="0">
                <a:solidFill>
                  <a:schemeClr val="dk1"/>
                </a:solidFill>
              </a:rPr>
              <a:t>debate, etc</a:t>
            </a:r>
            <a:r>
              <a:rPr lang="pt-PT" dirty="0">
                <a:solidFill>
                  <a:schemeClr val="dk1"/>
                </a:solidFill>
              </a:rPr>
              <a:t>.</a:t>
            </a:r>
            <a:endParaRPr dirty="0"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 dirty="0">
                <a:solidFill>
                  <a:schemeClr val="dk1"/>
                </a:solidFill>
              </a:rPr>
              <a:t>O</a:t>
            </a:r>
            <a:r>
              <a:rPr lang="en" baseline="0" dirty="0">
                <a:solidFill>
                  <a:schemeClr val="dk1"/>
                </a:solidFill>
              </a:rPr>
              <a:t> c</a:t>
            </a:r>
            <a:r>
              <a:rPr lang="en" dirty="0">
                <a:solidFill>
                  <a:schemeClr val="dk1"/>
                </a:solidFill>
              </a:rPr>
              <a:t>onhecimento</a:t>
            </a:r>
            <a:r>
              <a:rPr lang="en" baseline="0" dirty="0">
                <a:solidFill>
                  <a:schemeClr val="dk1"/>
                </a:solidFill>
              </a:rPr>
              <a:t> adquirido em entrevistas e troca </a:t>
            </a:r>
            <a:r>
              <a:rPr lang="pt-PT" baseline="0" noProof="0" dirty="0">
                <a:solidFill>
                  <a:schemeClr val="dk1"/>
                </a:solidFill>
              </a:rPr>
              <a:t>de informação esta a ser usado na actualização e elaboração de materiais de formação</a:t>
            </a:r>
            <a:r>
              <a:rPr lang="en" baseline="0" dirty="0">
                <a:solidFill>
                  <a:schemeClr val="dk1"/>
                </a:solidFill>
              </a:rPr>
              <a:t>, directrizes</a:t>
            </a:r>
            <a:r>
              <a:rPr lang="en" dirty="0">
                <a:solidFill>
                  <a:schemeClr val="dk1"/>
                </a:solidFill>
              </a:rPr>
              <a:t> (OH, </a:t>
            </a:r>
            <a:r>
              <a:rPr lang="pt-PT" noProof="0" dirty="0">
                <a:solidFill>
                  <a:schemeClr val="dk1"/>
                </a:solidFill>
              </a:rPr>
              <a:t>orientação</a:t>
            </a:r>
            <a:r>
              <a:rPr lang="en" dirty="0">
                <a:solidFill>
                  <a:schemeClr val="dk1"/>
                </a:solidFill>
              </a:rPr>
              <a:t> Zoonos</a:t>
            </a:r>
            <a:r>
              <a:rPr lang="pt-PT" dirty="0">
                <a:solidFill>
                  <a:schemeClr val="dk1"/>
                </a:solidFill>
              </a:rPr>
              <a:t>e</a:t>
            </a:r>
            <a:r>
              <a:rPr lang="en" dirty="0">
                <a:solidFill>
                  <a:schemeClr val="dk1"/>
                </a:solidFill>
              </a:rPr>
              <a:t>s)</a:t>
            </a:r>
            <a:endParaRPr dirty="0"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 dirty="0">
                <a:solidFill>
                  <a:schemeClr val="dk1"/>
                </a:solidFill>
              </a:rPr>
              <a:t>Dar</a:t>
            </a:r>
            <a:r>
              <a:rPr lang="en" baseline="0" dirty="0">
                <a:solidFill>
                  <a:schemeClr val="dk1"/>
                </a:solidFill>
              </a:rPr>
              <a:t> uma </a:t>
            </a:r>
            <a:r>
              <a:rPr lang="pt-PT" baseline="0" noProof="0" dirty="0">
                <a:solidFill>
                  <a:schemeClr val="dk1"/>
                </a:solidFill>
              </a:rPr>
              <a:t>indicação clara sobre o in</a:t>
            </a:r>
            <a:r>
              <a:rPr lang="pt-PT" baseline="0" noProof="0" dirty="0">
                <a:solidFill>
                  <a:schemeClr val="dk1"/>
                </a:solidFill>
                <a:latin typeface="Calibri" panose="020F0502020204030204" pitchFamily="34" charset="0"/>
              </a:rPr>
              <a:t>í</a:t>
            </a:r>
            <a:r>
              <a:rPr lang="pt-PT" baseline="0" noProof="0" dirty="0">
                <a:solidFill>
                  <a:schemeClr val="dk1"/>
                </a:solidFill>
              </a:rPr>
              <a:t>cio da criação do valor com base no resultado da avaliação, por exemplo a avaliação </a:t>
            </a:r>
            <a:r>
              <a:rPr lang="en" baseline="0" dirty="0">
                <a:solidFill>
                  <a:schemeClr val="dk1"/>
                </a:solidFill>
              </a:rPr>
              <a:t>do debate</a:t>
            </a:r>
            <a:r>
              <a:rPr lang="en" dirty="0">
                <a:solidFill>
                  <a:schemeClr val="dk1"/>
                </a:solidFill>
              </a:rPr>
              <a:t> OH</a:t>
            </a:r>
            <a:endParaRPr dirty="0"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-US" dirty="0">
                <a:solidFill>
                  <a:schemeClr val="dk1"/>
                </a:solidFill>
              </a:rPr>
              <a:t>Interacção</a:t>
            </a:r>
            <a:r>
              <a:rPr lang="en" baseline="0" dirty="0">
                <a:solidFill>
                  <a:schemeClr val="dk1"/>
                </a:solidFill>
              </a:rPr>
              <a:t> activa entre ERRs em actividades diferentes, </a:t>
            </a:r>
            <a:r>
              <a:rPr lang="pt-PT" baseline="0" noProof="0" dirty="0">
                <a:solidFill>
                  <a:schemeClr val="dk1"/>
                </a:solidFill>
              </a:rPr>
              <a:t>ligação, partilha, colaboração de </a:t>
            </a:r>
            <a:r>
              <a:rPr lang="en" baseline="0" dirty="0">
                <a:solidFill>
                  <a:schemeClr val="dk1"/>
                </a:solidFill>
              </a:rPr>
              <a:t>forma regular</a:t>
            </a:r>
            <a:endParaRPr dirty="0"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 dirty="0">
                <a:solidFill>
                  <a:schemeClr val="dk1"/>
                </a:solidFill>
              </a:rPr>
              <a:t>Processo na </a:t>
            </a:r>
            <a:r>
              <a:rPr lang="pt-PT" noProof="0" dirty="0">
                <a:solidFill>
                  <a:schemeClr val="dk1"/>
                </a:solidFill>
              </a:rPr>
              <a:t>criação</a:t>
            </a:r>
            <a:r>
              <a:rPr lang="pt-PT" baseline="0" noProof="0" dirty="0">
                <a:solidFill>
                  <a:schemeClr val="dk1"/>
                </a:solidFill>
              </a:rPr>
              <a:t> de uma Comissão de Direcção para fortalecer o apoio na gestão a rede lançada</a:t>
            </a:r>
            <a:endParaRPr lang="pt-PT" noProof="0" dirty="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45054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8" name="Shape 425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9" name="Shape 42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>
                <a:solidFill>
                  <a:schemeClr val="dk1"/>
                </a:solidFill>
              </a:rPr>
              <a:t>Desafios</a:t>
            </a:r>
            <a:endParaRPr dirty="0"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 dirty="0">
                <a:solidFill>
                  <a:schemeClr val="dk1"/>
                </a:solidFill>
              </a:rPr>
              <a:t>Recolher</a:t>
            </a:r>
            <a:r>
              <a:rPr lang="en" baseline="0" dirty="0">
                <a:solidFill>
                  <a:schemeClr val="dk1"/>
                </a:solidFill>
              </a:rPr>
              <a:t> regularmente a informa</a:t>
            </a:r>
            <a:r>
              <a:rPr lang="en-US" baseline="0" dirty="0" err="1">
                <a:solidFill>
                  <a:schemeClr val="dk1"/>
                </a:solidFill>
              </a:rPr>
              <a:t>çã</a:t>
            </a:r>
            <a:r>
              <a:rPr lang="en" baseline="0" dirty="0">
                <a:solidFill>
                  <a:schemeClr val="dk1"/>
                </a:solidFill>
              </a:rPr>
              <a:t>o produzida nos debates e compilar</a:t>
            </a:r>
            <a:endParaRPr dirty="0"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 dirty="0">
                <a:solidFill>
                  <a:schemeClr val="dk1"/>
                </a:solidFill>
              </a:rPr>
              <a:t>Criar um</a:t>
            </a:r>
            <a:r>
              <a:rPr lang="en" baseline="0" dirty="0">
                <a:solidFill>
                  <a:schemeClr val="dk1"/>
                </a:solidFill>
              </a:rPr>
              <a:t> mecanismo para garantir um compromisso da Comiss</a:t>
            </a:r>
            <a:r>
              <a:rPr lang="en-US" baseline="0" dirty="0">
                <a:solidFill>
                  <a:schemeClr val="dk1"/>
                </a:solidFill>
              </a:rPr>
              <a:t>ã</a:t>
            </a:r>
            <a:r>
              <a:rPr lang="en" baseline="0" dirty="0">
                <a:solidFill>
                  <a:schemeClr val="dk1"/>
                </a:solidFill>
              </a:rPr>
              <a:t>o </a:t>
            </a:r>
            <a:r>
              <a:rPr lang="pt-PT" baseline="0" dirty="0">
                <a:solidFill>
                  <a:schemeClr val="dk1"/>
                </a:solidFill>
              </a:rPr>
              <a:t>Directiva</a:t>
            </a:r>
            <a:endParaRPr dirty="0"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 dirty="0">
                <a:solidFill>
                  <a:schemeClr val="dk1"/>
                </a:solidFill>
              </a:rPr>
              <a:t>Criar uma plataforma vi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</a:rPr>
              <a:t>á</a:t>
            </a:r>
            <a:r>
              <a:rPr lang="en" dirty="0">
                <a:solidFill>
                  <a:schemeClr val="dk1"/>
                </a:solidFill>
              </a:rPr>
              <a:t>vel para debate e arquivo de conhecimento</a:t>
            </a:r>
            <a:r>
              <a:rPr lang="pt-PT" dirty="0">
                <a:solidFill>
                  <a:schemeClr val="dk1"/>
                </a:solidFill>
              </a:rPr>
              <a:t>s</a:t>
            </a:r>
            <a:endParaRPr dirty="0">
              <a:solidFill>
                <a:schemeClr val="dk1"/>
              </a:solidFill>
            </a:endParaRPr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 dirty="0">
                <a:solidFill>
                  <a:schemeClr val="dk1"/>
                </a:solidFill>
              </a:rPr>
              <a:t>Apoiar</a:t>
            </a:r>
            <a:r>
              <a:rPr lang="en" baseline="0" dirty="0">
                <a:solidFill>
                  <a:schemeClr val="dk1"/>
                </a:solidFill>
              </a:rPr>
              <a:t> financeiramente as actividades</a:t>
            </a:r>
            <a:endParaRPr dirty="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7286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3" name="Shape 38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54" name="Shape 38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4493835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4" name="Shape 42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75" name="Shape 42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2836583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1" name="Shape 42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82" name="Shape 42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3125635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" name="Shape 42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91" name="Shape 42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9397809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9637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9" name="Shape 38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0" name="Shape 38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395672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6" name="Shape 38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7" name="Shape 38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705582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4" name="Shape 38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75" name="Shape 38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342412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3" name="Shape 38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4" name="Shape 38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58141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3" name="Shape 38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4" name="Shape 38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461484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rgbClr val="003B55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762000" y="696425"/>
            <a:ext cx="53967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6000"/>
              <a:buNone/>
              <a:defRPr sz="6000">
                <a:solidFill>
                  <a:srgbClr val="80BFB7"/>
                </a:solidFill>
              </a:defRPr>
            </a:lvl9pPr>
          </a:lstStyle>
          <a:p>
            <a:endParaRPr/>
          </a:p>
        </p:txBody>
      </p:sp>
      <p:grpSp>
        <p:nvGrpSpPr>
          <p:cNvPr id="11" name="Shape 11"/>
          <p:cNvGrpSpPr/>
          <p:nvPr/>
        </p:nvGrpSpPr>
        <p:grpSpPr>
          <a:xfrm rot="10800000">
            <a:off x="8705367" y="28698"/>
            <a:ext cx="410132" cy="5086302"/>
            <a:chOff x="836200" y="238125"/>
            <a:chExt cx="422425" cy="5238750"/>
          </a:xfrm>
        </p:grpSpPr>
        <p:sp>
          <p:nvSpPr>
            <p:cNvPr id="12" name="Shape 12"/>
            <p:cNvSpPr/>
            <p:nvPr/>
          </p:nvSpPr>
          <p:spPr>
            <a:xfrm>
              <a:off x="83620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x="8362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>
              <a:off x="83620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>
              <a:off x="8362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Shape 16"/>
            <p:cNvSpPr/>
            <p:nvPr/>
          </p:nvSpPr>
          <p:spPr>
            <a:xfrm>
              <a:off x="83620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Shape 17"/>
            <p:cNvSpPr/>
            <p:nvPr/>
          </p:nvSpPr>
          <p:spPr>
            <a:xfrm>
              <a:off x="8362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Shape 18"/>
            <p:cNvSpPr/>
            <p:nvPr/>
          </p:nvSpPr>
          <p:spPr>
            <a:xfrm>
              <a:off x="83620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Shape 19"/>
            <p:cNvSpPr/>
            <p:nvPr/>
          </p:nvSpPr>
          <p:spPr>
            <a:xfrm>
              <a:off x="8362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Shape 20"/>
            <p:cNvSpPr/>
            <p:nvPr/>
          </p:nvSpPr>
          <p:spPr>
            <a:xfrm>
              <a:off x="83620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Shape 21"/>
            <p:cNvSpPr/>
            <p:nvPr/>
          </p:nvSpPr>
          <p:spPr>
            <a:xfrm>
              <a:off x="8362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>
              <a:off x="83620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>
              <a:off x="83620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>
              <a:off x="8362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>
              <a:off x="83620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Shape 26"/>
            <p:cNvSpPr/>
            <p:nvPr/>
          </p:nvSpPr>
          <p:spPr>
            <a:xfrm>
              <a:off x="83620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Shape 27"/>
            <p:cNvSpPr/>
            <p:nvPr/>
          </p:nvSpPr>
          <p:spPr>
            <a:xfrm>
              <a:off x="83620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Shape 28"/>
            <p:cNvSpPr/>
            <p:nvPr/>
          </p:nvSpPr>
          <p:spPr>
            <a:xfrm>
              <a:off x="8362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Shape 29"/>
            <p:cNvSpPr/>
            <p:nvPr/>
          </p:nvSpPr>
          <p:spPr>
            <a:xfrm>
              <a:off x="8362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Shape 30"/>
            <p:cNvSpPr/>
            <p:nvPr/>
          </p:nvSpPr>
          <p:spPr>
            <a:xfrm>
              <a:off x="83620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>
              <a:off x="83620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83620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>
              <a:off x="83620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83620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Shape 35"/>
            <p:cNvSpPr/>
            <p:nvPr/>
          </p:nvSpPr>
          <p:spPr>
            <a:xfrm>
              <a:off x="8362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Shape 36"/>
            <p:cNvSpPr/>
            <p:nvPr/>
          </p:nvSpPr>
          <p:spPr>
            <a:xfrm>
              <a:off x="83620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Shape 37"/>
            <p:cNvSpPr/>
            <p:nvPr/>
          </p:nvSpPr>
          <p:spPr>
            <a:xfrm>
              <a:off x="83620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Shape 38"/>
            <p:cNvSpPr/>
            <p:nvPr/>
          </p:nvSpPr>
          <p:spPr>
            <a:xfrm>
              <a:off x="83620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Shape 39"/>
            <p:cNvSpPr/>
            <p:nvPr/>
          </p:nvSpPr>
          <p:spPr>
            <a:xfrm>
              <a:off x="83620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Shape 40"/>
            <p:cNvSpPr/>
            <p:nvPr/>
          </p:nvSpPr>
          <p:spPr>
            <a:xfrm>
              <a:off x="8362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Shape 41"/>
            <p:cNvSpPr/>
            <p:nvPr/>
          </p:nvSpPr>
          <p:spPr>
            <a:xfrm>
              <a:off x="8362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Shape 42"/>
            <p:cNvSpPr/>
            <p:nvPr/>
          </p:nvSpPr>
          <p:spPr>
            <a:xfrm>
              <a:off x="83620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Shape 43"/>
            <p:cNvSpPr/>
            <p:nvPr/>
          </p:nvSpPr>
          <p:spPr>
            <a:xfrm>
              <a:off x="8362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Shape 44"/>
            <p:cNvSpPr/>
            <p:nvPr/>
          </p:nvSpPr>
          <p:spPr>
            <a:xfrm>
              <a:off x="83620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Shape 45"/>
            <p:cNvSpPr/>
            <p:nvPr/>
          </p:nvSpPr>
          <p:spPr>
            <a:xfrm>
              <a:off x="8362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Shape 46"/>
            <p:cNvSpPr/>
            <p:nvPr/>
          </p:nvSpPr>
          <p:spPr>
            <a:xfrm>
              <a:off x="83620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Shape 47"/>
            <p:cNvSpPr/>
            <p:nvPr/>
          </p:nvSpPr>
          <p:spPr>
            <a:xfrm>
              <a:off x="9867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Shape 48"/>
            <p:cNvSpPr/>
            <p:nvPr/>
          </p:nvSpPr>
          <p:spPr>
            <a:xfrm>
              <a:off x="98670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Shape 49"/>
            <p:cNvSpPr/>
            <p:nvPr/>
          </p:nvSpPr>
          <p:spPr>
            <a:xfrm>
              <a:off x="98670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Shape 50"/>
            <p:cNvSpPr/>
            <p:nvPr/>
          </p:nvSpPr>
          <p:spPr>
            <a:xfrm>
              <a:off x="98670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Shape 51"/>
            <p:cNvSpPr/>
            <p:nvPr/>
          </p:nvSpPr>
          <p:spPr>
            <a:xfrm>
              <a:off x="9867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Shape 52"/>
            <p:cNvSpPr/>
            <p:nvPr/>
          </p:nvSpPr>
          <p:spPr>
            <a:xfrm>
              <a:off x="98670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>
              <a:off x="98670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>
              <a:off x="98670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>
              <a:off x="98670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>
              <a:off x="98670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Shape 57"/>
            <p:cNvSpPr/>
            <p:nvPr/>
          </p:nvSpPr>
          <p:spPr>
            <a:xfrm>
              <a:off x="9867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Shape 58"/>
            <p:cNvSpPr/>
            <p:nvPr/>
          </p:nvSpPr>
          <p:spPr>
            <a:xfrm>
              <a:off x="98670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Shape 59"/>
            <p:cNvSpPr/>
            <p:nvPr/>
          </p:nvSpPr>
          <p:spPr>
            <a:xfrm>
              <a:off x="98670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Shape 60"/>
            <p:cNvSpPr/>
            <p:nvPr/>
          </p:nvSpPr>
          <p:spPr>
            <a:xfrm>
              <a:off x="98670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Shape 61"/>
            <p:cNvSpPr/>
            <p:nvPr/>
          </p:nvSpPr>
          <p:spPr>
            <a:xfrm>
              <a:off x="9867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Shape 62"/>
            <p:cNvSpPr/>
            <p:nvPr/>
          </p:nvSpPr>
          <p:spPr>
            <a:xfrm>
              <a:off x="98670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Shape 63"/>
            <p:cNvSpPr/>
            <p:nvPr/>
          </p:nvSpPr>
          <p:spPr>
            <a:xfrm>
              <a:off x="98670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Shape 64"/>
            <p:cNvSpPr/>
            <p:nvPr/>
          </p:nvSpPr>
          <p:spPr>
            <a:xfrm>
              <a:off x="98670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Shape 65"/>
            <p:cNvSpPr/>
            <p:nvPr/>
          </p:nvSpPr>
          <p:spPr>
            <a:xfrm>
              <a:off x="9867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Shape 66"/>
            <p:cNvSpPr/>
            <p:nvPr/>
          </p:nvSpPr>
          <p:spPr>
            <a:xfrm>
              <a:off x="9867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Shape 67"/>
            <p:cNvSpPr/>
            <p:nvPr/>
          </p:nvSpPr>
          <p:spPr>
            <a:xfrm>
              <a:off x="9867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Shape 68"/>
            <p:cNvSpPr/>
            <p:nvPr/>
          </p:nvSpPr>
          <p:spPr>
            <a:xfrm>
              <a:off x="98670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Shape 69"/>
            <p:cNvSpPr/>
            <p:nvPr/>
          </p:nvSpPr>
          <p:spPr>
            <a:xfrm>
              <a:off x="98670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Shape 70"/>
            <p:cNvSpPr/>
            <p:nvPr/>
          </p:nvSpPr>
          <p:spPr>
            <a:xfrm>
              <a:off x="1137200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Shape 71"/>
            <p:cNvSpPr/>
            <p:nvPr/>
          </p:nvSpPr>
          <p:spPr>
            <a:xfrm>
              <a:off x="1137200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>
              <a:off x="113720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>
              <a:off x="1137200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>
              <a:off x="1137200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>
              <a:off x="1137200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Shape 76"/>
            <p:cNvSpPr/>
            <p:nvPr/>
          </p:nvSpPr>
          <p:spPr>
            <a:xfrm>
              <a:off x="1137200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Shape 77"/>
            <p:cNvSpPr/>
            <p:nvPr/>
          </p:nvSpPr>
          <p:spPr>
            <a:xfrm>
              <a:off x="1137200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Shape 78"/>
            <p:cNvSpPr/>
            <p:nvPr/>
          </p:nvSpPr>
          <p:spPr>
            <a:xfrm>
              <a:off x="1137200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Shape 79"/>
            <p:cNvSpPr/>
            <p:nvPr/>
          </p:nvSpPr>
          <p:spPr>
            <a:xfrm>
              <a:off x="1137200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Shape 80"/>
            <p:cNvSpPr/>
            <p:nvPr/>
          </p:nvSpPr>
          <p:spPr>
            <a:xfrm>
              <a:off x="1137200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Shape 81"/>
            <p:cNvSpPr/>
            <p:nvPr/>
          </p:nvSpPr>
          <p:spPr>
            <a:xfrm>
              <a:off x="1137200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Shape 82"/>
            <p:cNvSpPr/>
            <p:nvPr/>
          </p:nvSpPr>
          <p:spPr>
            <a:xfrm>
              <a:off x="1137200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Shape 83"/>
            <p:cNvSpPr/>
            <p:nvPr/>
          </p:nvSpPr>
          <p:spPr>
            <a:xfrm>
              <a:off x="113720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Shape 84"/>
            <p:cNvSpPr/>
            <p:nvPr/>
          </p:nvSpPr>
          <p:spPr>
            <a:xfrm>
              <a:off x="1137200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Shape 85"/>
            <p:cNvSpPr/>
            <p:nvPr/>
          </p:nvSpPr>
          <p:spPr>
            <a:xfrm>
              <a:off x="1137200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Shape 86"/>
            <p:cNvSpPr/>
            <p:nvPr/>
          </p:nvSpPr>
          <p:spPr>
            <a:xfrm>
              <a:off x="1137200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Shape 87"/>
            <p:cNvSpPr/>
            <p:nvPr/>
          </p:nvSpPr>
          <p:spPr>
            <a:xfrm>
              <a:off x="113720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Shape 88"/>
            <p:cNvSpPr/>
            <p:nvPr/>
          </p:nvSpPr>
          <p:spPr>
            <a:xfrm>
              <a:off x="1137200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Shape 89"/>
            <p:cNvSpPr/>
            <p:nvPr/>
          </p:nvSpPr>
          <p:spPr>
            <a:xfrm>
              <a:off x="1137200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Shape 90"/>
            <p:cNvSpPr/>
            <p:nvPr/>
          </p:nvSpPr>
          <p:spPr>
            <a:xfrm>
              <a:off x="113720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Shape 91"/>
            <p:cNvSpPr/>
            <p:nvPr/>
          </p:nvSpPr>
          <p:spPr>
            <a:xfrm>
              <a:off x="1137200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2" name="Shape 92"/>
          <p:cNvGrpSpPr/>
          <p:nvPr/>
        </p:nvGrpSpPr>
        <p:grpSpPr>
          <a:xfrm rot="10800000">
            <a:off x="6659535" y="28698"/>
            <a:ext cx="2309844" cy="5086302"/>
            <a:chOff x="986700" y="238125"/>
            <a:chExt cx="2379075" cy="5238750"/>
          </a:xfrm>
        </p:grpSpPr>
        <p:sp>
          <p:nvSpPr>
            <p:cNvPr id="93" name="Shape 93"/>
            <p:cNvSpPr/>
            <p:nvPr/>
          </p:nvSpPr>
          <p:spPr>
            <a:xfrm>
              <a:off x="98670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Shape 94"/>
            <p:cNvSpPr/>
            <p:nvPr/>
          </p:nvSpPr>
          <p:spPr>
            <a:xfrm>
              <a:off x="9867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Shape 95"/>
            <p:cNvSpPr/>
            <p:nvPr/>
          </p:nvSpPr>
          <p:spPr>
            <a:xfrm>
              <a:off x="9867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Shape 96"/>
            <p:cNvSpPr/>
            <p:nvPr/>
          </p:nvSpPr>
          <p:spPr>
            <a:xfrm>
              <a:off x="98670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Shape 97"/>
            <p:cNvSpPr/>
            <p:nvPr/>
          </p:nvSpPr>
          <p:spPr>
            <a:xfrm>
              <a:off x="9867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Shape 98"/>
            <p:cNvSpPr/>
            <p:nvPr/>
          </p:nvSpPr>
          <p:spPr>
            <a:xfrm>
              <a:off x="9867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Shape 99"/>
            <p:cNvSpPr/>
            <p:nvPr/>
          </p:nvSpPr>
          <p:spPr>
            <a:xfrm>
              <a:off x="9867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Shape 100"/>
            <p:cNvSpPr/>
            <p:nvPr/>
          </p:nvSpPr>
          <p:spPr>
            <a:xfrm>
              <a:off x="98670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Shape 101"/>
            <p:cNvSpPr/>
            <p:nvPr/>
          </p:nvSpPr>
          <p:spPr>
            <a:xfrm>
              <a:off x="98670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Shape 102"/>
            <p:cNvSpPr/>
            <p:nvPr/>
          </p:nvSpPr>
          <p:spPr>
            <a:xfrm>
              <a:off x="98670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Shape 103"/>
            <p:cNvSpPr/>
            <p:nvPr/>
          </p:nvSpPr>
          <p:spPr>
            <a:xfrm>
              <a:off x="98670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Shape 104"/>
            <p:cNvSpPr/>
            <p:nvPr/>
          </p:nvSpPr>
          <p:spPr>
            <a:xfrm>
              <a:off x="9867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Shape 105"/>
            <p:cNvSpPr/>
            <p:nvPr/>
          </p:nvSpPr>
          <p:spPr>
            <a:xfrm>
              <a:off x="113720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Shape 106"/>
            <p:cNvSpPr/>
            <p:nvPr/>
          </p:nvSpPr>
          <p:spPr>
            <a:xfrm>
              <a:off x="1137200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Shape 107"/>
            <p:cNvSpPr/>
            <p:nvPr/>
          </p:nvSpPr>
          <p:spPr>
            <a:xfrm>
              <a:off x="1137200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Shape 108"/>
            <p:cNvSpPr/>
            <p:nvPr/>
          </p:nvSpPr>
          <p:spPr>
            <a:xfrm>
              <a:off x="113720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Shape 109"/>
            <p:cNvSpPr/>
            <p:nvPr/>
          </p:nvSpPr>
          <p:spPr>
            <a:xfrm>
              <a:off x="1137200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Shape 110"/>
            <p:cNvSpPr/>
            <p:nvPr/>
          </p:nvSpPr>
          <p:spPr>
            <a:xfrm>
              <a:off x="1137200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Shape 111"/>
            <p:cNvSpPr/>
            <p:nvPr/>
          </p:nvSpPr>
          <p:spPr>
            <a:xfrm>
              <a:off x="113720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Shape 112"/>
            <p:cNvSpPr/>
            <p:nvPr/>
          </p:nvSpPr>
          <p:spPr>
            <a:xfrm>
              <a:off x="113720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Shape 113"/>
            <p:cNvSpPr/>
            <p:nvPr/>
          </p:nvSpPr>
          <p:spPr>
            <a:xfrm>
              <a:off x="1137200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Shape 114"/>
            <p:cNvSpPr/>
            <p:nvPr/>
          </p:nvSpPr>
          <p:spPr>
            <a:xfrm>
              <a:off x="1137200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Shape 115"/>
            <p:cNvSpPr/>
            <p:nvPr/>
          </p:nvSpPr>
          <p:spPr>
            <a:xfrm>
              <a:off x="1137200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Shape 116"/>
            <p:cNvSpPr/>
            <p:nvPr/>
          </p:nvSpPr>
          <p:spPr>
            <a:xfrm>
              <a:off x="113720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Shape 117"/>
            <p:cNvSpPr/>
            <p:nvPr/>
          </p:nvSpPr>
          <p:spPr>
            <a:xfrm>
              <a:off x="1137200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Shape 118"/>
            <p:cNvSpPr/>
            <p:nvPr/>
          </p:nvSpPr>
          <p:spPr>
            <a:xfrm>
              <a:off x="12877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Shape 119"/>
            <p:cNvSpPr/>
            <p:nvPr/>
          </p:nvSpPr>
          <p:spPr>
            <a:xfrm>
              <a:off x="12877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Shape 120"/>
            <p:cNvSpPr/>
            <p:nvPr/>
          </p:nvSpPr>
          <p:spPr>
            <a:xfrm>
              <a:off x="12877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Shape 121"/>
            <p:cNvSpPr/>
            <p:nvPr/>
          </p:nvSpPr>
          <p:spPr>
            <a:xfrm>
              <a:off x="12877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Shape 122"/>
            <p:cNvSpPr/>
            <p:nvPr/>
          </p:nvSpPr>
          <p:spPr>
            <a:xfrm>
              <a:off x="12877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Shape 123"/>
            <p:cNvSpPr/>
            <p:nvPr/>
          </p:nvSpPr>
          <p:spPr>
            <a:xfrm>
              <a:off x="12877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Shape 124"/>
            <p:cNvSpPr/>
            <p:nvPr/>
          </p:nvSpPr>
          <p:spPr>
            <a:xfrm>
              <a:off x="12877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Shape 125"/>
            <p:cNvSpPr/>
            <p:nvPr/>
          </p:nvSpPr>
          <p:spPr>
            <a:xfrm>
              <a:off x="12877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Shape 126"/>
            <p:cNvSpPr/>
            <p:nvPr/>
          </p:nvSpPr>
          <p:spPr>
            <a:xfrm>
              <a:off x="12877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Shape 127"/>
            <p:cNvSpPr/>
            <p:nvPr/>
          </p:nvSpPr>
          <p:spPr>
            <a:xfrm>
              <a:off x="12877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Shape 128"/>
            <p:cNvSpPr/>
            <p:nvPr/>
          </p:nvSpPr>
          <p:spPr>
            <a:xfrm>
              <a:off x="12877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Shape 129"/>
            <p:cNvSpPr/>
            <p:nvPr/>
          </p:nvSpPr>
          <p:spPr>
            <a:xfrm>
              <a:off x="12877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Shape 130"/>
            <p:cNvSpPr/>
            <p:nvPr/>
          </p:nvSpPr>
          <p:spPr>
            <a:xfrm>
              <a:off x="12877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Shape 131"/>
            <p:cNvSpPr/>
            <p:nvPr/>
          </p:nvSpPr>
          <p:spPr>
            <a:xfrm>
              <a:off x="12877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Shape 132"/>
            <p:cNvSpPr/>
            <p:nvPr/>
          </p:nvSpPr>
          <p:spPr>
            <a:xfrm>
              <a:off x="12877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Shape 133"/>
            <p:cNvSpPr/>
            <p:nvPr/>
          </p:nvSpPr>
          <p:spPr>
            <a:xfrm>
              <a:off x="12877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Shape 134"/>
            <p:cNvSpPr/>
            <p:nvPr/>
          </p:nvSpPr>
          <p:spPr>
            <a:xfrm>
              <a:off x="12877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Shape 135"/>
            <p:cNvSpPr/>
            <p:nvPr/>
          </p:nvSpPr>
          <p:spPr>
            <a:xfrm>
              <a:off x="12877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Shape 136"/>
            <p:cNvSpPr/>
            <p:nvPr/>
          </p:nvSpPr>
          <p:spPr>
            <a:xfrm>
              <a:off x="12877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Shape 137"/>
            <p:cNvSpPr/>
            <p:nvPr/>
          </p:nvSpPr>
          <p:spPr>
            <a:xfrm>
              <a:off x="12877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Shape 138"/>
            <p:cNvSpPr/>
            <p:nvPr/>
          </p:nvSpPr>
          <p:spPr>
            <a:xfrm>
              <a:off x="14382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Shape 139"/>
            <p:cNvSpPr/>
            <p:nvPr/>
          </p:nvSpPr>
          <p:spPr>
            <a:xfrm>
              <a:off x="14382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Shape 140"/>
            <p:cNvSpPr/>
            <p:nvPr/>
          </p:nvSpPr>
          <p:spPr>
            <a:xfrm>
              <a:off x="14382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Shape 141"/>
            <p:cNvSpPr/>
            <p:nvPr/>
          </p:nvSpPr>
          <p:spPr>
            <a:xfrm>
              <a:off x="14382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Shape 142"/>
            <p:cNvSpPr/>
            <p:nvPr/>
          </p:nvSpPr>
          <p:spPr>
            <a:xfrm>
              <a:off x="14382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Shape 143"/>
            <p:cNvSpPr/>
            <p:nvPr/>
          </p:nvSpPr>
          <p:spPr>
            <a:xfrm>
              <a:off x="14382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Shape 144"/>
            <p:cNvSpPr/>
            <p:nvPr/>
          </p:nvSpPr>
          <p:spPr>
            <a:xfrm>
              <a:off x="14382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Shape 145"/>
            <p:cNvSpPr/>
            <p:nvPr/>
          </p:nvSpPr>
          <p:spPr>
            <a:xfrm>
              <a:off x="14382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Shape 146"/>
            <p:cNvSpPr/>
            <p:nvPr/>
          </p:nvSpPr>
          <p:spPr>
            <a:xfrm>
              <a:off x="14382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Shape 147"/>
            <p:cNvSpPr/>
            <p:nvPr/>
          </p:nvSpPr>
          <p:spPr>
            <a:xfrm>
              <a:off x="14382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Shape 148"/>
            <p:cNvSpPr/>
            <p:nvPr/>
          </p:nvSpPr>
          <p:spPr>
            <a:xfrm>
              <a:off x="14382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Shape 149"/>
            <p:cNvSpPr/>
            <p:nvPr/>
          </p:nvSpPr>
          <p:spPr>
            <a:xfrm>
              <a:off x="14382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Shape 150"/>
            <p:cNvSpPr/>
            <p:nvPr/>
          </p:nvSpPr>
          <p:spPr>
            <a:xfrm>
              <a:off x="14382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Shape 151"/>
            <p:cNvSpPr/>
            <p:nvPr/>
          </p:nvSpPr>
          <p:spPr>
            <a:xfrm>
              <a:off x="14382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Shape 152"/>
            <p:cNvSpPr/>
            <p:nvPr/>
          </p:nvSpPr>
          <p:spPr>
            <a:xfrm>
              <a:off x="14382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Shape 153"/>
            <p:cNvSpPr/>
            <p:nvPr/>
          </p:nvSpPr>
          <p:spPr>
            <a:xfrm>
              <a:off x="14382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Shape 154"/>
            <p:cNvSpPr/>
            <p:nvPr/>
          </p:nvSpPr>
          <p:spPr>
            <a:xfrm>
              <a:off x="14382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Shape 155"/>
            <p:cNvSpPr/>
            <p:nvPr/>
          </p:nvSpPr>
          <p:spPr>
            <a:xfrm>
              <a:off x="14382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Shape 156"/>
            <p:cNvSpPr/>
            <p:nvPr/>
          </p:nvSpPr>
          <p:spPr>
            <a:xfrm>
              <a:off x="14382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Shape 157"/>
            <p:cNvSpPr/>
            <p:nvPr/>
          </p:nvSpPr>
          <p:spPr>
            <a:xfrm>
              <a:off x="14382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Shape 158"/>
            <p:cNvSpPr/>
            <p:nvPr/>
          </p:nvSpPr>
          <p:spPr>
            <a:xfrm>
              <a:off x="14382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Shape 159"/>
            <p:cNvSpPr/>
            <p:nvPr/>
          </p:nvSpPr>
          <p:spPr>
            <a:xfrm>
              <a:off x="14382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Shape 160"/>
            <p:cNvSpPr/>
            <p:nvPr/>
          </p:nvSpPr>
          <p:spPr>
            <a:xfrm>
              <a:off x="14382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Shape 161"/>
            <p:cNvSpPr/>
            <p:nvPr/>
          </p:nvSpPr>
          <p:spPr>
            <a:xfrm>
              <a:off x="14382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Shape 162"/>
            <p:cNvSpPr/>
            <p:nvPr/>
          </p:nvSpPr>
          <p:spPr>
            <a:xfrm>
              <a:off x="14382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Shape 163"/>
            <p:cNvSpPr/>
            <p:nvPr/>
          </p:nvSpPr>
          <p:spPr>
            <a:xfrm>
              <a:off x="14382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Shape 164"/>
            <p:cNvSpPr/>
            <p:nvPr/>
          </p:nvSpPr>
          <p:spPr>
            <a:xfrm>
              <a:off x="14382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Shape 165"/>
            <p:cNvSpPr/>
            <p:nvPr/>
          </p:nvSpPr>
          <p:spPr>
            <a:xfrm>
              <a:off x="14382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Shape 166"/>
            <p:cNvSpPr/>
            <p:nvPr/>
          </p:nvSpPr>
          <p:spPr>
            <a:xfrm>
              <a:off x="14382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Shape 167"/>
            <p:cNvSpPr/>
            <p:nvPr/>
          </p:nvSpPr>
          <p:spPr>
            <a:xfrm>
              <a:off x="14382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Shape 168"/>
            <p:cNvSpPr/>
            <p:nvPr/>
          </p:nvSpPr>
          <p:spPr>
            <a:xfrm>
              <a:off x="14382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Shape 169"/>
            <p:cNvSpPr/>
            <p:nvPr/>
          </p:nvSpPr>
          <p:spPr>
            <a:xfrm>
              <a:off x="15887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Shape 170"/>
            <p:cNvSpPr/>
            <p:nvPr/>
          </p:nvSpPr>
          <p:spPr>
            <a:xfrm>
              <a:off x="15887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Shape 171"/>
            <p:cNvSpPr/>
            <p:nvPr/>
          </p:nvSpPr>
          <p:spPr>
            <a:xfrm>
              <a:off x="15887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Shape 172"/>
            <p:cNvSpPr/>
            <p:nvPr/>
          </p:nvSpPr>
          <p:spPr>
            <a:xfrm>
              <a:off x="15887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Shape 173"/>
            <p:cNvSpPr/>
            <p:nvPr/>
          </p:nvSpPr>
          <p:spPr>
            <a:xfrm>
              <a:off x="15887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Shape 174"/>
            <p:cNvSpPr/>
            <p:nvPr/>
          </p:nvSpPr>
          <p:spPr>
            <a:xfrm>
              <a:off x="15887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Shape 175"/>
            <p:cNvSpPr/>
            <p:nvPr/>
          </p:nvSpPr>
          <p:spPr>
            <a:xfrm>
              <a:off x="15887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Shape 176"/>
            <p:cNvSpPr/>
            <p:nvPr/>
          </p:nvSpPr>
          <p:spPr>
            <a:xfrm>
              <a:off x="15887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Shape 177"/>
            <p:cNvSpPr/>
            <p:nvPr/>
          </p:nvSpPr>
          <p:spPr>
            <a:xfrm>
              <a:off x="15887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Shape 178"/>
            <p:cNvSpPr/>
            <p:nvPr/>
          </p:nvSpPr>
          <p:spPr>
            <a:xfrm>
              <a:off x="15887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Shape 179"/>
            <p:cNvSpPr/>
            <p:nvPr/>
          </p:nvSpPr>
          <p:spPr>
            <a:xfrm>
              <a:off x="15887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Shape 180"/>
            <p:cNvSpPr/>
            <p:nvPr/>
          </p:nvSpPr>
          <p:spPr>
            <a:xfrm>
              <a:off x="15887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Shape 181"/>
            <p:cNvSpPr/>
            <p:nvPr/>
          </p:nvSpPr>
          <p:spPr>
            <a:xfrm>
              <a:off x="15887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Shape 182"/>
            <p:cNvSpPr/>
            <p:nvPr/>
          </p:nvSpPr>
          <p:spPr>
            <a:xfrm>
              <a:off x="15887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Shape 183"/>
            <p:cNvSpPr/>
            <p:nvPr/>
          </p:nvSpPr>
          <p:spPr>
            <a:xfrm>
              <a:off x="15887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Shape 184"/>
            <p:cNvSpPr/>
            <p:nvPr/>
          </p:nvSpPr>
          <p:spPr>
            <a:xfrm>
              <a:off x="15887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Shape 185"/>
            <p:cNvSpPr/>
            <p:nvPr/>
          </p:nvSpPr>
          <p:spPr>
            <a:xfrm>
              <a:off x="15887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Shape 186"/>
            <p:cNvSpPr/>
            <p:nvPr/>
          </p:nvSpPr>
          <p:spPr>
            <a:xfrm>
              <a:off x="15887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Shape 187"/>
            <p:cNvSpPr/>
            <p:nvPr/>
          </p:nvSpPr>
          <p:spPr>
            <a:xfrm>
              <a:off x="15887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Shape 188"/>
            <p:cNvSpPr/>
            <p:nvPr/>
          </p:nvSpPr>
          <p:spPr>
            <a:xfrm>
              <a:off x="17392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Shape 189"/>
            <p:cNvSpPr/>
            <p:nvPr/>
          </p:nvSpPr>
          <p:spPr>
            <a:xfrm>
              <a:off x="17392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Shape 190"/>
            <p:cNvSpPr/>
            <p:nvPr/>
          </p:nvSpPr>
          <p:spPr>
            <a:xfrm>
              <a:off x="17392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Shape 191"/>
            <p:cNvSpPr/>
            <p:nvPr/>
          </p:nvSpPr>
          <p:spPr>
            <a:xfrm>
              <a:off x="17392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Shape 192"/>
            <p:cNvSpPr/>
            <p:nvPr/>
          </p:nvSpPr>
          <p:spPr>
            <a:xfrm>
              <a:off x="17392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Shape 193"/>
            <p:cNvSpPr/>
            <p:nvPr/>
          </p:nvSpPr>
          <p:spPr>
            <a:xfrm>
              <a:off x="17392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Shape 194"/>
            <p:cNvSpPr/>
            <p:nvPr/>
          </p:nvSpPr>
          <p:spPr>
            <a:xfrm>
              <a:off x="17392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Shape 195"/>
            <p:cNvSpPr/>
            <p:nvPr/>
          </p:nvSpPr>
          <p:spPr>
            <a:xfrm>
              <a:off x="17392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Shape 196"/>
            <p:cNvSpPr/>
            <p:nvPr/>
          </p:nvSpPr>
          <p:spPr>
            <a:xfrm>
              <a:off x="17392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Shape 197"/>
            <p:cNvSpPr/>
            <p:nvPr/>
          </p:nvSpPr>
          <p:spPr>
            <a:xfrm>
              <a:off x="17392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Shape 198"/>
            <p:cNvSpPr/>
            <p:nvPr/>
          </p:nvSpPr>
          <p:spPr>
            <a:xfrm>
              <a:off x="17392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Shape 199"/>
            <p:cNvSpPr/>
            <p:nvPr/>
          </p:nvSpPr>
          <p:spPr>
            <a:xfrm>
              <a:off x="188975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Shape 200"/>
            <p:cNvSpPr/>
            <p:nvPr/>
          </p:nvSpPr>
          <p:spPr>
            <a:xfrm>
              <a:off x="1889750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Shape 201"/>
            <p:cNvSpPr/>
            <p:nvPr/>
          </p:nvSpPr>
          <p:spPr>
            <a:xfrm>
              <a:off x="1889750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Shape 202"/>
            <p:cNvSpPr/>
            <p:nvPr/>
          </p:nvSpPr>
          <p:spPr>
            <a:xfrm>
              <a:off x="188975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Shape 203"/>
            <p:cNvSpPr/>
            <p:nvPr/>
          </p:nvSpPr>
          <p:spPr>
            <a:xfrm>
              <a:off x="188975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Shape 204"/>
            <p:cNvSpPr/>
            <p:nvPr/>
          </p:nvSpPr>
          <p:spPr>
            <a:xfrm>
              <a:off x="20402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Shape 205"/>
            <p:cNvSpPr/>
            <p:nvPr/>
          </p:nvSpPr>
          <p:spPr>
            <a:xfrm>
              <a:off x="20402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Shape 206"/>
            <p:cNvSpPr/>
            <p:nvPr/>
          </p:nvSpPr>
          <p:spPr>
            <a:xfrm>
              <a:off x="20402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Shape 207"/>
            <p:cNvSpPr/>
            <p:nvPr/>
          </p:nvSpPr>
          <p:spPr>
            <a:xfrm>
              <a:off x="2190775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Shape 208"/>
            <p:cNvSpPr/>
            <p:nvPr/>
          </p:nvSpPr>
          <p:spPr>
            <a:xfrm>
              <a:off x="234130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Shape 209"/>
            <p:cNvSpPr/>
            <p:nvPr/>
          </p:nvSpPr>
          <p:spPr>
            <a:xfrm>
              <a:off x="26423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Shape 210"/>
            <p:cNvSpPr/>
            <p:nvPr/>
          </p:nvSpPr>
          <p:spPr>
            <a:xfrm>
              <a:off x="26423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Shape 211"/>
            <p:cNvSpPr/>
            <p:nvPr/>
          </p:nvSpPr>
          <p:spPr>
            <a:xfrm>
              <a:off x="324435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2" name="Shape 212"/>
          <p:cNvGrpSpPr/>
          <p:nvPr/>
        </p:nvGrpSpPr>
        <p:grpSpPr>
          <a:xfrm rot="10800000">
            <a:off x="6367294" y="28698"/>
            <a:ext cx="2017554" cy="5086302"/>
            <a:chOff x="1588750" y="238125"/>
            <a:chExt cx="2078025" cy="5238750"/>
          </a:xfrm>
        </p:grpSpPr>
        <p:sp>
          <p:nvSpPr>
            <p:cNvPr id="213" name="Shape 213"/>
            <p:cNvSpPr/>
            <p:nvPr/>
          </p:nvSpPr>
          <p:spPr>
            <a:xfrm>
              <a:off x="15887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Shape 214"/>
            <p:cNvSpPr/>
            <p:nvPr/>
          </p:nvSpPr>
          <p:spPr>
            <a:xfrm>
              <a:off x="15887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Shape 215"/>
            <p:cNvSpPr/>
            <p:nvPr/>
          </p:nvSpPr>
          <p:spPr>
            <a:xfrm>
              <a:off x="15887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Shape 216"/>
            <p:cNvSpPr/>
            <p:nvPr/>
          </p:nvSpPr>
          <p:spPr>
            <a:xfrm>
              <a:off x="15887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Shape 217"/>
            <p:cNvSpPr/>
            <p:nvPr/>
          </p:nvSpPr>
          <p:spPr>
            <a:xfrm>
              <a:off x="15887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Shape 218"/>
            <p:cNvSpPr/>
            <p:nvPr/>
          </p:nvSpPr>
          <p:spPr>
            <a:xfrm>
              <a:off x="15887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Shape 219"/>
            <p:cNvSpPr/>
            <p:nvPr/>
          </p:nvSpPr>
          <p:spPr>
            <a:xfrm>
              <a:off x="17392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Shape 220"/>
            <p:cNvSpPr/>
            <p:nvPr/>
          </p:nvSpPr>
          <p:spPr>
            <a:xfrm>
              <a:off x="17392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Shape 221"/>
            <p:cNvSpPr/>
            <p:nvPr/>
          </p:nvSpPr>
          <p:spPr>
            <a:xfrm>
              <a:off x="17392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Shape 222"/>
            <p:cNvSpPr/>
            <p:nvPr/>
          </p:nvSpPr>
          <p:spPr>
            <a:xfrm>
              <a:off x="17392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Shape 223"/>
            <p:cNvSpPr/>
            <p:nvPr/>
          </p:nvSpPr>
          <p:spPr>
            <a:xfrm>
              <a:off x="17392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Shape 224"/>
            <p:cNvSpPr/>
            <p:nvPr/>
          </p:nvSpPr>
          <p:spPr>
            <a:xfrm>
              <a:off x="17392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Shape 225"/>
            <p:cNvSpPr/>
            <p:nvPr/>
          </p:nvSpPr>
          <p:spPr>
            <a:xfrm>
              <a:off x="17392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Shape 226"/>
            <p:cNvSpPr/>
            <p:nvPr/>
          </p:nvSpPr>
          <p:spPr>
            <a:xfrm>
              <a:off x="1889750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Shape 227"/>
            <p:cNvSpPr/>
            <p:nvPr/>
          </p:nvSpPr>
          <p:spPr>
            <a:xfrm>
              <a:off x="1889750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Shape 228"/>
            <p:cNvSpPr/>
            <p:nvPr/>
          </p:nvSpPr>
          <p:spPr>
            <a:xfrm>
              <a:off x="1889750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Shape 229"/>
            <p:cNvSpPr/>
            <p:nvPr/>
          </p:nvSpPr>
          <p:spPr>
            <a:xfrm>
              <a:off x="1889750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Shape 230"/>
            <p:cNvSpPr/>
            <p:nvPr/>
          </p:nvSpPr>
          <p:spPr>
            <a:xfrm>
              <a:off x="188975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Shape 231"/>
            <p:cNvSpPr/>
            <p:nvPr/>
          </p:nvSpPr>
          <p:spPr>
            <a:xfrm>
              <a:off x="1889750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Shape 232"/>
            <p:cNvSpPr/>
            <p:nvPr/>
          </p:nvSpPr>
          <p:spPr>
            <a:xfrm>
              <a:off x="1889750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Shape 233"/>
            <p:cNvSpPr/>
            <p:nvPr/>
          </p:nvSpPr>
          <p:spPr>
            <a:xfrm>
              <a:off x="1889750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Shape 234"/>
            <p:cNvSpPr/>
            <p:nvPr/>
          </p:nvSpPr>
          <p:spPr>
            <a:xfrm>
              <a:off x="1889750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Shape 235"/>
            <p:cNvSpPr/>
            <p:nvPr/>
          </p:nvSpPr>
          <p:spPr>
            <a:xfrm>
              <a:off x="188975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Shape 236"/>
            <p:cNvSpPr/>
            <p:nvPr/>
          </p:nvSpPr>
          <p:spPr>
            <a:xfrm>
              <a:off x="1889750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Shape 237"/>
            <p:cNvSpPr/>
            <p:nvPr/>
          </p:nvSpPr>
          <p:spPr>
            <a:xfrm>
              <a:off x="1889750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Shape 238"/>
            <p:cNvSpPr/>
            <p:nvPr/>
          </p:nvSpPr>
          <p:spPr>
            <a:xfrm>
              <a:off x="1889750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Shape 239"/>
            <p:cNvSpPr/>
            <p:nvPr/>
          </p:nvSpPr>
          <p:spPr>
            <a:xfrm>
              <a:off x="1889750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Shape 240"/>
            <p:cNvSpPr/>
            <p:nvPr/>
          </p:nvSpPr>
          <p:spPr>
            <a:xfrm>
              <a:off x="1889750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Shape 241"/>
            <p:cNvSpPr/>
            <p:nvPr/>
          </p:nvSpPr>
          <p:spPr>
            <a:xfrm>
              <a:off x="1889750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Shape 242"/>
            <p:cNvSpPr/>
            <p:nvPr/>
          </p:nvSpPr>
          <p:spPr>
            <a:xfrm>
              <a:off x="188975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Shape 243"/>
            <p:cNvSpPr/>
            <p:nvPr/>
          </p:nvSpPr>
          <p:spPr>
            <a:xfrm>
              <a:off x="1889750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Shape 244"/>
            <p:cNvSpPr/>
            <p:nvPr/>
          </p:nvSpPr>
          <p:spPr>
            <a:xfrm>
              <a:off x="1889750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Shape 245"/>
            <p:cNvSpPr/>
            <p:nvPr/>
          </p:nvSpPr>
          <p:spPr>
            <a:xfrm>
              <a:off x="204027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Shape 246"/>
            <p:cNvSpPr/>
            <p:nvPr/>
          </p:nvSpPr>
          <p:spPr>
            <a:xfrm>
              <a:off x="20402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Shape 247"/>
            <p:cNvSpPr/>
            <p:nvPr/>
          </p:nvSpPr>
          <p:spPr>
            <a:xfrm>
              <a:off x="20402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Shape 248"/>
            <p:cNvSpPr/>
            <p:nvPr/>
          </p:nvSpPr>
          <p:spPr>
            <a:xfrm>
              <a:off x="204027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Shape 249"/>
            <p:cNvSpPr/>
            <p:nvPr/>
          </p:nvSpPr>
          <p:spPr>
            <a:xfrm>
              <a:off x="204027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Shape 250"/>
            <p:cNvSpPr/>
            <p:nvPr/>
          </p:nvSpPr>
          <p:spPr>
            <a:xfrm>
              <a:off x="20402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Shape 251"/>
            <p:cNvSpPr/>
            <p:nvPr/>
          </p:nvSpPr>
          <p:spPr>
            <a:xfrm>
              <a:off x="20402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Shape 252"/>
            <p:cNvSpPr/>
            <p:nvPr/>
          </p:nvSpPr>
          <p:spPr>
            <a:xfrm>
              <a:off x="204027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Shape 253"/>
            <p:cNvSpPr/>
            <p:nvPr/>
          </p:nvSpPr>
          <p:spPr>
            <a:xfrm>
              <a:off x="20402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Shape 254"/>
            <p:cNvSpPr/>
            <p:nvPr/>
          </p:nvSpPr>
          <p:spPr>
            <a:xfrm>
              <a:off x="20402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Shape 255"/>
            <p:cNvSpPr/>
            <p:nvPr/>
          </p:nvSpPr>
          <p:spPr>
            <a:xfrm>
              <a:off x="20402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Shape 256"/>
            <p:cNvSpPr/>
            <p:nvPr/>
          </p:nvSpPr>
          <p:spPr>
            <a:xfrm>
              <a:off x="20402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Shape 257"/>
            <p:cNvSpPr/>
            <p:nvPr/>
          </p:nvSpPr>
          <p:spPr>
            <a:xfrm>
              <a:off x="204027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Shape 258"/>
            <p:cNvSpPr/>
            <p:nvPr/>
          </p:nvSpPr>
          <p:spPr>
            <a:xfrm>
              <a:off x="20402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Shape 259"/>
            <p:cNvSpPr/>
            <p:nvPr/>
          </p:nvSpPr>
          <p:spPr>
            <a:xfrm>
              <a:off x="20402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Shape 260"/>
            <p:cNvSpPr/>
            <p:nvPr/>
          </p:nvSpPr>
          <p:spPr>
            <a:xfrm>
              <a:off x="20402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Shape 261"/>
            <p:cNvSpPr/>
            <p:nvPr/>
          </p:nvSpPr>
          <p:spPr>
            <a:xfrm>
              <a:off x="20402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Shape 262"/>
            <p:cNvSpPr/>
            <p:nvPr/>
          </p:nvSpPr>
          <p:spPr>
            <a:xfrm>
              <a:off x="20402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Shape 263"/>
            <p:cNvSpPr/>
            <p:nvPr/>
          </p:nvSpPr>
          <p:spPr>
            <a:xfrm>
              <a:off x="20402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Shape 264"/>
            <p:cNvSpPr/>
            <p:nvPr/>
          </p:nvSpPr>
          <p:spPr>
            <a:xfrm>
              <a:off x="2190775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Shape 265"/>
            <p:cNvSpPr/>
            <p:nvPr/>
          </p:nvSpPr>
          <p:spPr>
            <a:xfrm>
              <a:off x="2190775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Shape 266"/>
            <p:cNvSpPr/>
            <p:nvPr/>
          </p:nvSpPr>
          <p:spPr>
            <a:xfrm>
              <a:off x="2190775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Shape 267"/>
            <p:cNvSpPr/>
            <p:nvPr/>
          </p:nvSpPr>
          <p:spPr>
            <a:xfrm>
              <a:off x="2190775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Shape 268"/>
            <p:cNvSpPr/>
            <p:nvPr/>
          </p:nvSpPr>
          <p:spPr>
            <a:xfrm>
              <a:off x="2190775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Shape 269"/>
            <p:cNvSpPr/>
            <p:nvPr/>
          </p:nvSpPr>
          <p:spPr>
            <a:xfrm>
              <a:off x="2190775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Shape 270"/>
            <p:cNvSpPr/>
            <p:nvPr/>
          </p:nvSpPr>
          <p:spPr>
            <a:xfrm>
              <a:off x="2190775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Shape 271"/>
            <p:cNvSpPr/>
            <p:nvPr/>
          </p:nvSpPr>
          <p:spPr>
            <a:xfrm>
              <a:off x="2190775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Shape 272"/>
            <p:cNvSpPr/>
            <p:nvPr/>
          </p:nvSpPr>
          <p:spPr>
            <a:xfrm>
              <a:off x="2190775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Shape 273"/>
            <p:cNvSpPr/>
            <p:nvPr/>
          </p:nvSpPr>
          <p:spPr>
            <a:xfrm>
              <a:off x="2190775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Shape 274"/>
            <p:cNvSpPr/>
            <p:nvPr/>
          </p:nvSpPr>
          <p:spPr>
            <a:xfrm>
              <a:off x="2190775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Shape 275"/>
            <p:cNvSpPr/>
            <p:nvPr/>
          </p:nvSpPr>
          <p:spPr>
            <a:xfrm>
              <a:off x="2190775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Shape 276"/>
            <p:cNvSpPr/>
            <p:nvPr/>
          </p:nvSpPr>
          <p:spPr>
            <a:xfrm>
              <a:off x="2190775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Shape 277"/>
            <p:cNvSpPr/>
            <p:nvPr/>
          </p:nvSpPr>
          <p:spPr>
            <a:xfrm>
              <a:off x="2190775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Shape 278"/>
            <p:cNvSpPr/>
            <p:nvPr/>
          </p:nvSpPr>
          <p:spPr>
            <a:xfrm>
              <a:off x="2190775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Shape 279"/>
            <p:cNvSpPr/>
            <p:nvPr/>
          </p:nvSpPr>
          <p:spPr>
            <a:xfrm>
              <a:off x="2190775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Shape 280"/>
            <p:cNvSpPr/>
            <p:nvPr/>
          </p:nvSpPr>
          <p:spPr>
            <a:xfrm>
              <a:off x="2190775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Shape 281"/>
            <p:cNvSpPr/>
            <p:nvPr/>
          </p:nvSpPr>
          <p:spPr>
            <a:xfrm>
              <a:off x="2190775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Shape 282"/>
            <p:cNvSpPr/>
            <p:nvPr/>
          </p:nvSpPr>
          <p:spPr>
            <a:xfrm>
              <a:off x="2190775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Shape 283"/>
            <p:cNvSpPr/>
            <p:nvPr/>
          </p:nvSpPr>
          <p:spPr>
            <a:xfrm>
              <a:off x="2190775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Shape 284"/>
            <p:cNvSpPr/>
            <p:nvPr/>
          </p:nvSpPr>
          <p:spPr>
            <a:xfrm>
              <a:off x="2190775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Shape 285"/>
            <p:cNvSpPr/>
            <p:nvPr/>
          </p:nvSpPr>
          <p:spPr>
            <a:xfrm>
              <a:off x="2190775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Shape 286"/>
            <p:cNvSpPr/>
            <p:nvPr/>
          </p:nvSpPr>
          <p:spPr>
            <a:xfrm>
              <a:off x="2190775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Shape 287"/>
            <p:cNvSpPr/>
            <p:nvPr/>
          </p:nvSpPr>
          <p:spPr>
            <a:xfrm>
              <a:off x="2190775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Shape 288"/>
            <p:cNvSpPr/>
            <p:nvPr/>
          </p:nvSpPr>
          <p:spPr>
            <a:xfrm>
              <a:off x="2190775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Shape 289"/>
            <p:cNvSpPr/>
            <p:nvPr/>
          </p:nvSpPr>
          <p:spPr>
            <a:xfrm>
              <a:off x="234130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Shape 290"/>
            <p:cNvSpPr/>
            <p:nvPr/>
          </p:nvSpPr>
          <p:spPr>
            <a:xfrm>
              <a:off x="23413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Shape 291"/>
            <p:cNvSpPr/>
            <p:nvPr/>
          </p:nvSpPr>
          <p:spPr>
            <a:xfrm>
              <a:off x="23413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Shape 292"/>
            <p:cNvSpPr/>
            <p:nvPr/>
          </p:nvSpPr>
          <p:spPr>
            <a:xfrm>
              <a:off x="23413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Shape 293"/>
            <p:cNvSpPr/>
            <p:nvPr/>
          </p:nvSpPr>
          <p:spPr>
            <a:xfrm>
              <a:off x="234130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Shape 294"/>
            <p:cNvSpPr/>
            <p:nvPr/>
          </p:nvSpPr>
          <p:spPr>
            <a:xfrm>
              <a:off x="23413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Shape 295"/>
            <p:cNvSpPr/>
            <p:nvPr/>
          </p:nvSpPr>
          <p:spPr>
            <a:xfrm>
              <a:off x="234130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Shape 296"/>
            <p:cNvSpPr/>
            <p:nvPr/>
          </p:nvSpPr>
          <p:spPr>
            <a:xfrm>
              <a:off x="234130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Shape 297"/>
            <p:cNvSpPr/>
            <p:nvPr/>
          </p:nvSpPr>
          <p:spPr>
            <a:xfrm>
              <a:off x="234130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Shape 298"/>
            <p:cNvSpPr/>
            <p:nvPr/>
          </p:nvSpPr>
          <p:spPr>
            <a:xfrm>
              <a:off x="234130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Shape 299"/>
            <p:cNvSpPr/>
            <p:nvPr/>
          </p:nvSpPr>
          <p:spPr>
            <a:xfrm>
              <a:off x="23413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Shape 300"/>
            <p:cNvSpPr/>
            <p:nvPr/>
          </p:nvSpPr>
          <p:spPr>
            <a:xfrm>
              <a:off x="23413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Shape 301"/>
            <p:cNvSpPr/>
            <p:nvPr/>
          </p:nvSpPr>
          <p:spPr>
            <a:xfrm>
              <a:off x="234130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Shape 302"/>
            <p:cNvSpPr/>
            <p:nvPr/>
          </p:nvSpPr>
          <p:spPr>
            <a:xfrm>
              <a:off x="234130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Shape 303"/>
            <p:cNvSpPr/>
            <p:nvPr/>
          </p:nvSpPr>
          <p:spPr>
            <a:xfrm>
              <a:off x="234130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Shape 304"/>
            <p:cNvSpPr/>
            <p:nvPr/>
          </p:nvSpPr>
          <p:spPr>
            <a:xfrm>
              <a:off x="234130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Shape 305"/>
            <p:cNvSpPr/>
            <p:nvPr/>
          </p:nvSpPr>
          <p:spPr>
            <a:xfrm>
              <a:off x="234130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Shape 306"/>
            <p:cNvSpPr/>
            <p:nvPr/>
          </p:nvSpPr>
          <p:spPr>
            <a:xfrm>
              <a:off x="234130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Shape 307"/>
            <p:cNvSpPr/>
            <p:nvPr/>
          </p:nvSpPr>
          <p:spPr>
            <a:xfrm>
              <a:off x="234130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Shape 308"/>
            <p:cNvSpPr/>
            <p:nvPr/>
          </p:nvSpPr>
          <p:spPr>
            <a:xfrm>
              <a:off x="234130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Shape 309"/>
            <p:cNvSpPr/>
            <p:nvPr/>
          </p:nvSpPr>
          <p:spPr>
            <a:xfrm>
              <a:off x="23413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Shape 310"/>
            <p:cNvSpPr/>
            <p:nvPr/>
          </p:nvSpPr>
          <p:spPr>
            <a:xfrm>
              <a:off x="23413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Shape 311"/>
            <p:cNvSpPr/>
            <p:nvPr/>
          </p:nvSpPr>
          <p:spPr>
            <a:xfrm>
              <a:off x="23413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Shape 312"/>
            <p:cNvSpPr/>
            <p:nvPr/>
          </p:nvSpPr>
          <p:spPr>
            <a:xfrm>
              <a:off x="234130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Shape 313"/>
            <p:cNvSpPr/>
            <p:nvPr/>
          </p:nvSpPr>
          <p:spPr>
            <a:xfrm>
              <a:off x="23413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Shape 314"/>
            <p:cNvSpPr/>
            <p:nvPr/>
          </p:nvSpPr>
          <p:spPr>
            <a:xfrm>
              <a:off x="234130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Shape 315"/>
            <p:cNvSpPr/>
            <p:nvPr/>
          </p:nvSpPr>
          <p:spPr>
            <a:xfrm>
              <a:off x="24918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Shape 316"/>
            <p:cNvSpPr/>
            <p:nvPr/>
          </p:nvSpPr>
          <p:spPr>
            <a:xfrm>
              <a:off x="24918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Shape 317"/>
            <p:cNvSpPr/>
            <p:nvPr/>
          </p:nvSpPr>
          <p:spPr>
            <a:xfrm>
              <a:off x="249180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Shape 318"/>
            <p:cNvSpPr/>
            <p:nvPr/>
          </p:nvSpPr>
          <p:spPr>
            <a:xfrm>
              <a:off x="24918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Shape 319"/>
            <p:cNvSpPr/>
            <p:nvPr/>
          </p:nvSpPr>
          <p:spPr>
            <a:xfrm>
              <a:off x="249180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Shape 320"/>
            <p:cNvSpPr/>
            <p:nvPr/>
          </p:nvSpPr>
          <p:spPr>
            <a:xfrm>
              <a:off x="249180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Shape 321"/>
            <p:cNvSpPr/>
            <p:nvPr/>
          </p:nvSpPr>
          <p:spPr>
            <a:xfrm>
              <a:off x="249180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Shape 322"/>
            <p:cNvSpPr/>
            <p:nvPr/>
          </p:nvSpPr>
          <p:spPr>
            <a:xfrm>
              <a:off x="249180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Shape 323"/>
            <p:cNvSpPr/>
            <p:nvPr/>
          </p:nvSpPr>
          <p:spPr>
            <a:xfrm>
              <a:off x="24918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Shape 324"/>
            <p:cNvSpPr/>
            <p:nvPr/>
          </p:nvSpPr>
          <p:spPr>
            <a:xfrm>
              <a:off x="249180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Shape 325"/>
            <p:cNvSpPr/>
            <p:nvPr/>
          </p:nvSpPr>
          <p:spPr>
            <a:xfrm>
              <a:off x="249180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Shape 326"/>
            <p:cNvSpPr/>
            <p:nvPr/>
          </p:nvSpPr>
          <p:spPr>
            <a:xfrm>
              <a:off x="24918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Shape 327"/>
            <p:cNvSpPr/>
            <p:nvPr/>
          </p:nvSpPr>
          <p:spPr>
            <a:xfrm>
              <a:off x="24918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Shape 328"/>
            <p:cNvSpPr/>
            <p:nvPr/>
          </p:nvSpPr>
          <p:spPr>
            <a:xfrm>
              <a:off x="249180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Shape 329"/>
            <p:cNvSpPr/>
            <p:nvPr/>
          </p:nvSpPr>
          <p:spPr>
            <a:xfrm>
              <a:off x="249180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Shape 330"/>
            <p:cNvSpPr/>
            <p:nvPr/>
          </p:nvSpPr>
          <p:spPr>
            <a:xfrm>
              <a:off x="249180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Shape 331"/>
            <p:cNvSpPr/>
            <p:nvPr/>
          </p:nvSpPr>
          <p:spPr>
            <a:xfrm>
              <a:off x="249180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Shape 332"/>
            <p:cNvSpPr/>
            <p:nvPr/>
          </p:nvSpPr>
          <p:spPr>
            <a:xfrm>
              <a:off x="249180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Shape 333"/>
            <p:cNvSpPr/>
            <p:nvPr/>
          </p:nvSpPr>
          <p:spPr>
            <a:xfrm>
              <a:off x="249180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Shape 334"/>
            <p:cNvSpPr/>
            <p:nvPr/>
          </p:nvSpPr>
          <p:spPr>
            <a:xfrm>
              <a:off x="249180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Shape 335"/>
            <p:cNvSpPr/>
            <p:nvPr/>
          </p:nvSpPr>
          <p:spPr>
            <a:xfrm>
              <a:off x="249180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Shape 336"/>
            <p:cNvSpPr/>
            <p:nvPr/>
          </p:nvSpPr>
          <p:spPr>
            <a:xfrm>
              <a:off x="24918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Shape 337"/>
            <p:cNvSpPr/>
            <p:nvPr/>
          </p:nvSpPr>
          <p:spPr>
            <a:xfrm>
              <a:off x="249180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Shape 338"/>
            <p:cNvSpPr/>
            <p:nvPr/>
          </p:nvSpPr>
          <p:spPr>
            <a:xfrm>
              <a:off x="249180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Shape 339"/>
            <p:cNvSpPr/>
            <p:nvPr/>
          </p:nvSpPr>
          <p:spPr>
            <a:xfrm>
              <a:off x="249180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Shape 340"/>
            <p:cNvSpPr/>
            <p:nvPr/>
          </p:nvSpPr>
          <p:spPr>
            <a:xfrm>
              <a:off x="26423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Shape 341"/>
            <p:cNvSpPr/>
            <p:nvPr/>
          </p:nvSpPr>
          <p:spPr>
            <a:xfrm>
              <a:off x="26423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Shape 342"/>
            <p:cNvSpPr/>
            <p:nvPr/>
          </p:nvSpPr>
          <p:spPr>
            <a:xfrm>
              <a:off x="26423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Shape 343"/>
            <p:cNvSpPr/>
            <p:nvPr/>
          </p:nvSpPr>
          <p:spPr>
            <a:xfrm>
              <a:off x="26423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Shape 344"/>
            <p:cNvSpPr/>
            <p:nvPr/>
          </p:nvSpPr>
          <p:spPr>
            <a:xfrm>
              <a:off x="26423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Shape 345"/>
            <p:cNvSpPr/>
            <p:nvPr/>
          </p:nvSpPr>
          <p:spPr>
            <a:xfrm>
              <a:off x="26423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Shape 346"/>
            <p:cNvSpPr/>
            <p:nvPr/>
          </p:nvSpPr>
          <p:spPr>
            <a:xfrm>
              <a:off x="26423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Shape 347"/>
            <p:cNvSpPr/>
            <p:nvPr/>
          </p:nvSpPr>
          <p:spPr>
            <a:xfrm>
              <a:off x="26423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Shape 348"/>
            <p:cNvSpPr/>
            <p:nvPr/>
          </p:nvSpPr>
          <p:spPr>
            <a:xfrm>
              <a:off x="26423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Shape 349"/>
            <p:cNvSpPr/>
            <p:nvPr/>
          </p:nvSpPr>
          <p:spPr>
            <a:xfrm>
              <a:off x="26423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Shape 350"/>
            <p:cNvSpPr/>
            <p:nvPr/>
          </p:nvSpPr>
          <p:spPr>
            <a:xfrm>
              <a:off x="26423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Shape 351"/>
            <p:cNvSpPr/>
            <p:nvPr/>
          </p:nvSpPr>
          <p:spPr>
            <a:xfrm>
              <a:off x="26423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Shape 352"/>
            <p:cNvSpPr/>
            <p:nvPr/>
          </p:nvSpPr>
          <p:spPr>
            <a:xfrm>
              <a:off x="26423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Shape 353"/>
            <p:cNvSpPr/>
            <p:nvPr/>
          </p:nvSpPr>
          <p:spPr>
            <a:xfrm>
              <a:off x="26423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Shape 354"/>
            <p:cNvSpPr/>
            <p:nvPr/>
          </p:nvSpPr>
          <p:spPr>
            <a:xfrm>
              <a:off x="26423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Shape 355"/>
            <p:cNvSpPr/>
            <p:nvPr/>
          </p:nvSpPr>
          <p:spPr>
            <a:xfrm>
              <a:off x="26423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Shape 356"/>
            <p:cNvSpPr/>
            <p:nvPr/>
          </p:nvSpPr>
          <p:spPr>
            <a:xfrm>
              <a:off x="26423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Shape 357"/>
            <p:cNvSpPr/>
            <p:nvPr/>
          </p:nvSpPr>
          <p:spPr>
            <a:xfrm>
              <a:off x="26423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Shape 358"/>
            <p:cNvSpPr/>
            <p:nvPr/>
          </p:nvSpPr>
          <p:spPr>
            <a:xfrm>
              <a:off x="26423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Shape 359"/>
            <p:cNvSpPr/>
            <p:nvPr/>
          </p:nvSpPr>
          <p:spPr>
            <a:xfrm>
              <a:off x="26423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Shape 360"/>
            <p:cNvSpPr/>
            <p:nvPr/>
          </p:nvSpPr>
          <p:spPr>
            <a:xfrm>
              <a:off x="27928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Shape 361"/>
            <p:cNvSpPr/>
            <p:nvPr/>
          </p:nvSpPr>
          <p:spPr>
            <a:xfrm>
              <a:off x="27928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Shape 362"/>
            <p:cNvSpPr/>
            <p:nvPr/>
          </p:nvSpPr>
          <p:spPr>
            <a:xfrm>
              <a:off x="27928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Shape 363"/>
            <p:cNvSpPr/>
            <p:nvPr/>
          </p:nvSpPr>
          <p:spPr>
            <a:xfrm>
              <a:off x="27928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Shape 364"/>
            <p:cNvSpPr/>
            <p:nvPr/>
          </p:nvSpPr>
          <p:spPr>
            <a:xfrm>
              <a:off x="27928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Shape 365"/>
            <p:cNvSpPr/>
            <p:nvPr/>
          </p:nvSpPr>
          <p:spPr>
            <a:xfrm>
              <a:off x="27928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Shape 366"/>
            <p:cNvSpPr/>
            <p:nvPr/>
          </p:nvSpPr>
          <p:spPr>
            <a:xfrm>
              <a:off x="27928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Shape 367"/>
            <p:cNvSpPr/>
            <p:nvPr/>
          </p:nvSpPr>
          <p:spPr>
            <a:xfrm>
              <a:off x="27928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Shape 368"/>
            <p:cNvSpPr/>
            <p:nvPr/>
          </p:nvSpPr>
          <p:spPr>
            <a:xfrm>
              <a:off x="27928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Shape 369"/>
            <p:cNvSpPr/>
            <p:nvPr/>
          </p:nvSpPr>
          <p:spPr>
            <a:xfrm>
              <a:off x="27928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Shape 370"/>
            <p:cNvSpPr/>
            <p:nvPr/>
          </p:nvSpPr>
          <p:spPr>
            <a:xfrm>
              <a:off x="27928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Shape 371"/>
            <p:cNvSpPr/>
            <p:nvPr/>
          </p:nvSpPr>
          <p:spPr>
            <a:xfrm>
              <a:off x="27928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Shape 372"/>
            <p:cNvSpPr/>
            <p:nvPr/>
          </p:nvSpPr>
          <p:spPr>
            <a:xfrm>
              <a:off x="27928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Shape 373"/>
            <p:cNvSpPr/>
            <p:nvPr/>
          </p:nvSpPr>
          <p:spPr>
            <a:xfrm>
              <a:off x="27928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Shape 374"/>
            <p:cNvSpPr/>
            <p:nvPr/>
          </p:nvSpPr>
          <p:spPr>
            <a:xfrm>
              <a:off x="27928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Shape 375"/>
            <p:cNvSpPr/>
            <p:nvPr/>
          </p:nvSpPr>
          <p:spPr>
            <a:xfrm>
              <a:off x="27928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Shape 376"/>
            <p:cNvSpPr/>
            <p:nvPr/>
          </p:nvSpPr>
          <p:spPr>
            <a:xfrm>
              <a:off x="27928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Shape 377"/>
            <p:cNvSpPr/>
            <p:nvPr/>
          </p:nvSpPr>
          <p:spPr>
            <a:xfrm>
              <a:off x="27928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Shape 378"/>
            <p:cNvSpPr/>
            <p:nvPr/>
          </p:nvSpPr>
          <p:spPr>
            <a:xfrm>
              <a:off x="2943325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Shape 379"/>
            <p:cNvSpPr/>
            <p:nvPr/>
          </p:nvSpPr>
          <p:spPr>
            <a:xfrm>
              <a:off x="2943325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Shape 380"/>
            <p:cNvSpPr/>
            <p:nvPr/>
          </p:nvSpPr>
          <p:spPr>
            <a:xfrm>
              <a:off x="2943325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Shape 381"/>
            <p:cNvSpPr/>
            <p:nvPr/>
          </p:nvSpPr>
          <p:spPr>
            <a:xfrm>
              <a:off x="2943325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Shape 382"/>
            <p:cNvSpPr/>
            <p:nvPr/>
          </p:nvSpPr>
          <p:spPr>
            <a:xfrm>
              <a:off x="2943325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Shape 383"/>
            <p:cNvSpPr/>
            <p:nvPr/>
          </p:nvSpPr>
          <p:spPr>
            <a:xfrm>
              <a:off x="2943325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Shape 384"/>
            <p:cNvSpPr/>
            <p:nvPr/>
          </p:nvSpPr>
          <p:spPr>
            <a:xfrm>
              <a:off x="2943325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Shape 385"/>
            <p:cNvSpPr/>
            <p:nvPr/>
          </p:nvSpPr>
          <p:spPr>
            <a:xfrm>
              <a:off x="2943325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Shape 386"/>
            <p:cNvSpPr/>
            <p:nvPr/>
          </p:nvSpPr>
          <p:spPr>
            <a:xfrm>
              <a:off x="2943325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Shape 387"/>
            <p:cNvSpPr/>
            <p:nvPr/>
          </p:nvSpPr>
          <p:spPr>
            <a:xfrm>
              <a:off x="2943325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Shape 388"/>
            <p:cNvSpPr/>
            <p:nvPr/>
          </p:nvSpPr>
          <p:spPr>
            <a:xfrm>
              <a:off x="2943325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Shape 389"/>
            <p:cNvSpPr/>
            <p:nvPr/>
          </p:nvSpPr>
          <p:spPr>
            <a:xfrm>
              <a:off x="2943325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Shape 390"/>
            <p:cNvSpPr/>
            <p:nvPr/>
          </p:nvSpPr>
          <p:spPr>
            <a:xfrm>
              <a:off x="2943325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Shape 391"/>
            <p:cNvSpPr/>
            <p:nvPr/>
          </p:nvSpPr>
          <p:spPr>
            <a:xfrm>
              <a:off x="2943325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Shape 392"/>
            <p:cNvSpPr/>
            <p:nvPr/>
          </p:nvSpPr>
          <p:spPr>
            <a:xfrm>
              <a:off x="2943325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Shape 393"/>
            <p:cNvSpPr/>
            <p:nvPr/>
          </p:nvSpPr>
          <p:spPr>
            <a:xfrm>
              <a:off x="2943325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Shape 394"/>
            <p:cNvSpPr/>
            <p:nvPr/>
          </p:nvSpPr>
          <p:spPr>
            <a:xfrm>
              <a:off x="2943325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Shape 395"/>
            <p:cNvSpPr/>
            <p:nvPr/>
          </p:nvSpPr>
          <p:spPr>
            <a:xfrm>
              <a:off x="2943325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Shape 396"/>
            <p:cNvSpPr/>
            <p:nvPr/>
          </p:nvSpPr>
          <p:spPr>
            <a:xfrm>
              <a:off x="30938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Shape 397"/>
            <p:cNvSpPr/>
            <p:nvPr/>
          </p:nvSpPr>
          <p:spPr>
            <a:xfrm>
              <a:off x="30938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Shape 398"/>
            <p:cNvSpPr/>
            <p:nvPr/>
          </p:nvSpPr>
          <p:spPr>
            <a:xfrm>
              <a:off x="30938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Shape 399"/>
            <p:cNvSpPr/>
            <p:nvPr/>
          </p:nvSpPr>
          <p:spPr>
            <a:xfrm>
              <a:off x="30938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Shape 400"/>
            <p:cNvSpPr/>
            <p:nvPr/>
          </p:nvSpPr>
          <p:spPr>
            <a:xfrm>
              <a:off x="30938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Shape 401"/>
            <p:cNvSpPr/>
            <p:nvPr/>
          </p:nvSpPr>
          <p:spPr>
            <a:xfrm>
              <a:off x="30938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Shape 402"/>
            <p:cNvSpPr/>
            <p:nvPr/>
          </p:nvSpPr>
          <p:spPr>
            <a:xfrm>
              <a:off x="30938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Shape 403"/>
            <p:cNvSpPr/>
            <p:nvPr/>
          </p:nvSpPr>
          <p:spPr>
            <a:xfrm>
              <a:off x="30938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Shape 404"/>
            <p:cNvSpPr/>
            <p:nvPr/>
          </p:nvSpPr>
          <p:spPr>
            <a:xfrm>
              <a:off x="30938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Shape 405"/>
            <p:cNvSpPr/>
            <p:nvPr/>
          </p:nvSpPr>
          <p:spPr>
            <a:xfrm>
              <a:off x="324435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Shape 406"/>
            <p:cNvSpPr/>
            <p:nvPr/>
          </p:nvSpPr>
          <p:spPr>
            <a:xfrm>
              <a:off x="324435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Shape 407"/>
            <p:cNvSpPr/>
            <p:nvPr/>
          </p:nvSpPr>
          <p:spPr>
            <a:xfrm>
              <a:off x="324435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Shape 408"/>
            <p:cNvSpPr/>
            <p:nvPr/>
          </p:nvSpPr>
          <p:spPr>
            <a:xfrm>
              <a:off x="324435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Shape 409"/>
            <p:cNvSpPr/>
            <p:nvPr/>
          </p:nvSpPr>
          <p:spPr>
            <a:xfrm>
              <a:off x="324435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Shape 410"/>
            <p:cNvSpPr/>
            <p:nvPr/>
          </p:nvSpPr>
          <p:spPr>
            <a:xfrm>
              <a:off x="324435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Shape 411"/>
            <p:cNvSpPr/>
            <p:nvPr/>
          </p:nvSpPr>
          <p:spPr>
            <a:xfrm>
              <a:off x="324435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Shape 412"/>
            <p:cNvSpPr/>
            <p:nvPr/>
          </p:nvSpPr>
          <p:spPr>
            <a:xfrm>
              <a:off x="324435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Shape 413"/>
            <p:cNvSpPr/>
            <p:nvPr/>
          </p:nvSpPr>
          <p:spPr>
            <a:xfrm>
              <a:off x="33948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Shape 414"/>
            <p:cNvSpPr/>
            <p:nvPr/>
          </p:nvSpPr>
          <p:spPr>
            <a:xfrm>
              <a:off x="33948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Shape 415"/>
            <p:cNvSpPr/>
            <p:nvPr/>
          </p:nvSpPr>
          <p:spPr>
            <a:xfrm>
              <a:off x="33948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Shape 416"/>
            <p:cNvSpPr/>
            <p:nvPr/>
          </p:nvSpPr>
          <p:spPr>
            <a:xfrm>
              <a:off x="339487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Shape 417"/>
            <p:cNvSpPr/>
            <p:nvPr/>
          </p:nvSpPr>
          <p:spPr>
            <a:xfrm>
              <a:off x="33948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Shape 418"/>
            <p:cNvSpPr/>
            <p:nvPr/>
          </p:nvSpPr>
          <p:spPr>
            <a:xfrm>
              <a:off x="33948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Shape 419"/>
            <p:cNvSpPr/>
            <p:nvPr/>
          </p:nvSpPr>
          <p:spPr>
            <a:xfrm>
              <a:off x="35453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Shape 420"/>
            <p:cNvSpPr/>
            <p:nvPr/>
          </p:nvSpPr>
          <p:spPr>
            <a:xfrm>
              <a:off x="35453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Shape 421"/>
            <p:cNvSpPr/>
            <p:nvPr/>
          </p:nvSpPr>
          <p:spPr>
            <a:xfrm>
              <a:off x="35453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2" name="Shape 422"/>
          <p:cNvGrpSpPr/>
          <p:nvPr/>
        </p:nvGrpSpPr>
        <p:grpSpPr>
          <a:xfrm rot="10800000">
            <a:off x="6367294" y="28698"/>
            <a:ext cx="2309820" cy="5086302"/>
            <a:chOff x="1287725" y="238125"/>
            <a:chExt cx="2379050" cy="5238750"/>
          </a:xfrm>
        </p:grpSpPr>
        <p:sp>
          <p:nvSpPr>
            <p:cNvPr id="423" name="Shape 423"/>
            <p:cNvSpPr/>
            <p:nvPr/>
          </p:nvSpPr>
          <p:spPr>
            <a:xfrm>
              <a:off x="12877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Shape 424"/>
            <p:cNvSpPr/>
            <p:nvPr/>
          </p:nvSpPr>
          <p:spPr>
            <a:xfrm>
              <a:off x="12877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Shape 425"/>
            <p:cNvSpPr/>
            <p:nvPr/>
          </p:nvSpPr>
          <p:spPr>
            <a:xfrm>
              <a:off x="12877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Shape 426"/>
            <p:cNvSpPr/>
            <p:nvPr/>
          </p:nvSpPr>
          <p:spPr>
            <a:xfrm>
              <a:off x="12877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Shape 427"/>
            <p:cNvSpPr/>
            <p:nvPr/>
          </p:nvSpPr>
          <p:spPr>
            <a:xfrm>
              <a:off x="12877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Shape 428"/>
            <p:cNvSpPr/>
            <p:nvPr/>
          </p:nvSpPr>
          <p:spPr>
            <a:xfrm>
              <a:off x="12877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Shape 429"/>
            <p:cNvSpPr/>
            <p:nvPr/>
          </p:nvSpPr>
          <p:spPr>
            <a:xfrm>
              <a:off x="12877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Shape 430"/>
            <p:cNvSpPr/>
            <p:nvPr/>
          </p:nvSpPr>
          <p:spPr>
            <a:xfrm>
              <a:off x="12877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Shape 431"/>
            <p:cNvSpPr/>
            <p:nvPr/>
          </p:nvSpPr>
          <p:spPr>
            <a:xfrm>
              <a:off x="12877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Shape 432"/>
            <p:cNvSpPr/>
            <p:nvPr/>
          </p:nvSpPr>
          <p:spPr>
            <a:xfrm>
              <a:off x="12877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Shape 433"/>
            <p:cNvSpPr/>
            <p:nvPr/>
          </p:nvSpPr>
          <p:spPr>
            <a:xfrm>
              <a:off x="12877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Shape 434"/>
            <p:cNvSpPr/>
            <p:nvPr/>
          </p:nvSpPr>
          <p:spPr>
            <a:xfrm>
              <a:off x="12877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Shape 435"/>
            <p:cNvSpPr/>
            <p:nvPr/>
          </p:nvSpPr>
          <p:spPr>
            <a:xfrm>
              <a:off x="12877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Shape 436"/>
            <p:cNvSpPr/>
            <p:nvPr/>
          </p:nvSpPr>
          <p:spPr>
            <a:xfrm>
              <a:off x="12877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Shape 437"/>
            <p:cNvSpPr/>
            <p:nvPr/>
          </p:nvSpPr>
          <p:spPr>
            <a:xfrm>
              <a:off x="12877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Shape 438"/>
            <p:cNvSpPr/>
            <p:nvPr/>
          </p:nvSpPr>
          <p:spPr>
            <a:xfrm>
              <a:off x="14382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Shape 439"/>
            <p:cNvSpPr/>
            <p:nvPr/>
          </p:nvSpPr>
          <p:spPr>
            <a:xfrm>
              <a:off x="14382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Shape 440"/>
            <p:cNvSpPr/>
            <p:nvPr/>
          </p:nvSpPr>
          <p:spPr>
            <a:xfrm>
              <a:off x="14382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Shape 441"/>
            <p:cNvSpPr/>
            <p:nvPr/>
          </p:nvSpPr>
          <p:spPr>
            <a:xfrm>
              <a:off x="14382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Shape 442"/>
            <p:cNvSpPr/>
            <p:nvPr/>
          </p:nvSpPr>
          <p:spPr>
            <a:xfrm>
              <a:off x="15887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Shape 443"/>
            <p:cNvSpPr/>
            <p:nvPr/>
          </p:nvSpPr>
          <p:spPr>
            <a:xfrm>
              <a:off x="15887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Shape 444"/>
            <p:cNvSpPr/>
            <p:nvPr/>
          </p:nvSpPr>
          <p:spPr>
            <a:xfrm>
              <a:off x="15887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Shape 445"/>
            <p:cNvSpPr/>
            <p:nvPr/>
          </p:nvSpPr>
          <p:spPr>
            <a:xfrm>
              <a:off x="15887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Shape 446"/>
            <p:cNvSpPr/>
            <p:nvPr/>
          </p:nvSpPr>
          <p:spPr>
            <a:xfrm>
              <a:off x="15887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Shape 447"/>
            <p:cNvSpPr/>
            <p:nvPr/>
          </p:nvSpPr>
          <p:spPr>
            <a:xfrm>
              <a:off x="15887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Shape 448"/>
            <p:cNvSpPr/>
            <p:nvPr/>
          </p:nvSpPr>
          <p:spPr>
            <a:xfrm>
              <a:off x="15887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Shape 449"/>
            <p:cNvSpPr/>
            <p:nvPr/>
          </p:nvSpPr>
          <p:spPr>
            <a:xfrm>
              <a:off x="15887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Shape 450"/>
            <p:cNvSpPr/>
            <p:nvPr/>
          </p:nvSpPr>
          <p:spPr>
            <a:xfrm>
              <a:off x="15887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Shape 451"/>
            <p:cNvSpPr/>
            <p:nvPr/>
          </p:nvSpPr>
          <p:spPr>
            <a:xfrm>
              <a:off x="15887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Shape 452"/>
            <p:cNvSpPr/>
            <p:nvPr/>
          </p:nvSpPr>
          <p:spPr>
            <a:xfrm>
              <a:off x="17392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Shape 453"/>
            <p:cNvSpPr/>
            <p:nvPr/>
          </p:nvSpPr>
          <p:spPr>
            <a:xfrm>
              <a:off x="17392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Shape 454"/>
            <p:cNvSpPr/>
            <p:nvPr/>
          </p:nvSpPr>
          <p:spPr>
            <a:xfrm>
              <a:off x="17392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Shape 455"/>
            <p:cNvSpPr/>
            <p:nvPr/>
          </p:nvSpPr>
          <p:spPr>
            <a:xfrm>
              <a:off x="17392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Shape 456"/>
            <p:cNvSpPr/>
            <p:nvPr/>
          </p:nvSpPr>
          <p:spPr>
            <a:xfrm>
              <a:off x="17392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Shape 457"/>
            <p:cNvSpPr/>
            <p:nvPr/>
          </p:nvSpPr>
          <p:spPr>
            <a:xfrm>
              <a:off x="17392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Shape 458"/>
            <p:cNvSpPr/>
            <p:nvPr/>
          </p:nvSpPr>
          <p:spPr>
            <a:xfrm>
              <a:off x="17392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Shape 459"/>
            <p:cNvSpPr/>
            <p:nvPr/>
          </p:nvSpPr>
          <p:spPr>
            <a:xfrm>
              <a:off x="17392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Shape 460"/>
            <p:cNvSpPr/>
            <p:nvPr/>
          </p:nvSpPr>
          <p:spPr>
            <a:xfrm>
              <a:off x="17392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Shape 461"/>
            <p:cNvSpPr/>
            <p:nvPr/>
          </p:nvSpPr>
          <p:spPr>
            <a:xfrm>
              <a:off x="17392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Shape 462"/>
            <p:cNvSpPr/>
            <p:nvPr/>
          </p:nvSpPr>
          <p:spPr>
            <a:xfrm>
              <a:off x="17392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Shape 463"/>
            <p:cNvSpPr/>
            <p:nvPr/>
          </p:nvSpPr>
          <p:spPr>
            <a:xfrm>
              <a:off x="17392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Shape 464"/>
            <p:cNvSpPr/>
            <p:nvPr/>
          </p:nvSpPr>
          <p:spPr>
            <a:xfrm>
              <a:off x="17392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Shape 465"/>
            <p:cNvSpPr/>
            <p:nvPr/>
          </p:nvSpPr>
          <p:spPr>
            <a:xfrm>
              <a:off x="17392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Shape 466"/>
            <p:cNvSpPr/>
            <p:nvPr/>
          </p:nvSpPr>
          <p:spPr>
            <a:xfrm>
              <a:off x="17392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Shape 467"/>
            <p:cNvSpPr/>
            <p:nvPr/>
          </p:nvSpPr>
          <p:spPr>
            <a:xfrm>
              <a:off x="17392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Shape 468"/>
            <p:cNvSpPr/>
            <p:nvPr/>
          </p:nvSpPr>
          <p:spPr>
            <a:xfrm>
              <a:off x="17392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Shape 469"/>
            <p:cNvSpPr/>
            <p:nvPr/>
          </p:nvSpPr>
          <p:spPr>
            <a:xfrm>
              <a:off x="1889750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Shape 470"/>
            <p:cNvSpPr/>
            <p:nvPr/>
          </p:nvSpPr>
          <p:spPr>
            <a:xfrm>
              <a:off x="1889750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Shape 471"/>
            <p:cNvSpPr/>
            <p:nvPr/>
          </p:nvSpPr>
          <p:spPr>
            <a:xfrm>
              <a:off x="188975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Shape 472"/>
            <p:cNvSpPr/>
            <p:nvPr/>
          </p:nvSpPr>
          <p:spPr>
            <a:xfrm>
              <a:off x="1889750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Shape 473"/>
            <p:cNvSpPr/>
            <p:nvPr/>
          </p:nvSpPr>
          <p:spPr>
            <a:xfrm>
              <a:off x="188975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Shape 474"/>
            <p:cNvSpPr/>
            <p:nvPr/>
          </p:nvSpPr>
          <p:spPr>
            <a:xfrm>
              <a:off x="1889750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Shape 475"/>
            <p:cNvSpPr/>
            <p:nvPr/>
          </p:nvSpPr>
          <p:spPr>
            <a:xfrm>
              <a:off x="1889750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Shape 476"/>
            <p:cNvSpPr/>
            <p:nvPr/>
          </p:nvSpPr>
          <p:spPr>
            <a:xfrm>
              <a:off x="1889750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Shape 477"/>
            <p:cNvSpPr/>
            <p:nvPr/>
          </p:nvSpPr>
          <p:spPr>
            <a:xfrm>
              <a:off x="188975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Shape 478"/>
            <p:cNvSpPr/>
            <p:nvPr/>
          </p:nvSpPr>
          <p:spPr>
            <a:xfrm>
              <a:off x="1889750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Shape 479"/>
            <p:cNvSpPr/>
            <p:nvPr/>
          </p:nvSpPr>
          <p:spPr>
            <a:xfrm>
              <a:off x="1889750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Shape 480"/>
            <p:cNvSpPr/>
            <p:nvPr/>
          </p:nvSpPr>
          <p:spPr>
            <a:xfrm>
              <a:off x="20402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Shape 481"/>
            <p:cNvSpPr/>
            <p:nvPr/>
          </p:nvSpPr>
          <p:spPr>
            <a:xfrm>
              <a:off x="20402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Shape 482"/>
            <p:cNvSpPr/>
            <p:nvPr/>
          </p:nvSpPr>
          <p:spPr>
            <a:xfrm>
              <a:off x="204027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Shape 483"/>
            <p:cNvSpPr/>
            <p:nvPr/>
          </p:nvSpPr>
          <p:spPr>
            <a:xfrm>
              <a:off x="20402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Shape 484"/>
            <p:cNvSpPr/>
            <p:nvPr/>
          </p:nvSpPr>
          <p:spPr>
            <a:xfrm>
              <a:off x="20402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Shape 485"/>
            <p:cNvSpPr/>
            <p:nvPr/>
          </p:nvSpPr>
          <p:spPr>
            <a:xfrm>
              <a:off x="20402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Shape 486"/>
            <p:cNvSpPr/>
            <p:nvPr/>
          </p:nvSpPr>
          <p:spPr>
            <a:xfrm>
              <a:off x="20402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Shape 487"/>
            <p:cNvSpPr/>
            <p:nvPr/>
          </p:nvSpPr>
          <p:spPr>
            <a:xfrm>
              <a:off x="20402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Shape 488"/>
            <p:cNvSpPr/>
            <p:nvPr/>
          </p:nvSpPr>
          <p:spPr>
            <a:xfrm>
              <a:off x="20402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Shape 489"/>
            <p:cNvSpPr/>
            <p:nvPr/>
          </p:nvSpPr>
          <p:spPr>
            <a:xfrm>
              <a:off x="20402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Shape 490"/>
            <p:cNvSpPr/>
            <p:nvPr/>
          </p:nvSpPr>
          <p:spPr>
            <a:xfrm>
              <a:off x="20402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Shape 491"/>
            <p:cNvSpPr/>
            <p:nvPr/>
          </p:nvSpPr>
          <p:spPr>
            <a:xfrm>
              <a:off x="204027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Shape 492"/>
            <p:cNvSpPr/>
            <p:nvPr/>
          </p:nvSpPr>
          <p:spPr>
            <a:xfrm>
              <a:off x="204027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Shape 493"/>
            <p:cNvSpPr/>
            <p:nvPr/>
          </p:nvSpPr>
          <p:spPr>
            <a:xfrm>
              <a:off x="2190775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Shape 494"/>
            <p:cNvSpPr/>
            <p:nvPr/>
          </p:nvSpPr>
          <p:spPr>
            <a:xfrm>
              <a:off x="2190775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Shape 495"/>
            <p:cNvSpPr/>
            <p:nvPr/>
          </p:nvSpPr>
          <p:spPr>
            <a:xfrm>
              <a:off x="2190775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Shape 496"/>
            <p:cNvSpPr/>
            <p:nvPr/>
          </p:nvSpPr>
          <p:spPr>
            <a:xfrm>
              <a:off x="2190775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Shape 497"/>
            <p:cNvSpPr/>
            <p:nvPr/>
          </p:nvSpPr>
          <p:spPr>
            <a:xfrm>
              <a:off x="2190775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Shape 498"/>
            <p:cNvSpPr/>
            <p:nvPr/>
          </p:nvSpPr>
          <p:spPr>
            <a:xfrm>
              <a:off x="2190775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Shape 499"/>
            <p:cNvSpPr/>
            <p:nvPr/>
          </p:nvSpPr>
          <p:spPr>
            <a:xfrm>
              <a:off x="2190775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Shape 500"/>
            <p:cNvSpPr/>
            <p:nvPr/>
          </p:nvSpPr>
          <p:spPr>
            <a:xfrm>
              <a:off x="2190775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Shape 501"/>
            <p:cNvSpPr/>
            <p:nvPr/>
          </p:nvSpPr>
          <p:spPr>
            <a:xfrm>
              <a:off x="2190775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Shape 502"/>
            <p:cNvSpPr/>
            <p:nvPr/>
          </p:nvSpPr>
          <p:spPr>
            <a:xfrm>
              <a:off x="234130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Shape 503"/>
            <p:cNvSpPr/>
            <p:nvPr/>
          </p:nvSpPr>
          <p:spPr>
            <a:xfrm>
              <a:off x="23413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Shape 504"/>
            <p:cNvSpPr/>
            <p:nvPr/>
          </p:nvSpPr>
          <p:spPr>
            <a:xfrm>
              <a:off x="234130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Shape 505"/>
            <p:cNvSpPr/>
            <p:nvPr/>
          </p:nvSpPr>
          <p:spPr>
            <a:xfrm>
              <a:off x="234130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Shape 506"/>
            <p:cNvSpPr/>
            <p:nvPr/>
          </p:nvSpPr>
          <p:spPr>
            <a:xfrm>
              <a:off x="234130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Shape 507"/>
            <p:cNvSpPr/>
            <p:nvPr/>
          </p:nvSpPr>
          <p:spPr>
            <a:xfrm>
              <a:off x="23413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Shape 508"/>
            <p:cNvSpPr/>
            <p:nvPr/>
          </p:nvSpPr>
          <p:spPr>
            <a:xfrm>
              <a:off x="23413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Shape 509"/>
            <p:cNvSpPr/>
            <p:nvPr/>
          </p:nvSpPr>
          <p:spPr>
            <a:xfrm>
              <a:off x="234130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Shape 510"/>
            <p:cNvSpPr/>
            <p:nvPr/>
          </p:nvSpPr>
          <p:spPr>
            <a:xfrm>
              <a:off x="249180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Shape 511"/>
            <p:cNvSpPr/>
            <p:nvPr/>
          </p:nvSpPr>
          <p:spPr>
            <a:xfrm>
              <a:off x="24918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Shape 512"/>
            <p:cNvSpPr/>
            <p:nvPr/>
          </p:nvSpPr>
          <p:spPr>
            <a:xfrm>
              <a:off x="249180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Shape 513"/>
            <p:cNvSpPr/>
            <p:nvPr/>
          </p:nvSpPr>
          <p:spPr>
            <a:xfrm>
              <a:off x="24918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Shape 514"/>
            <p:cNvSpPr/>
            <p:nvPr/>
          </p:nvSpPr>
          <p:spPr>
            <a:xfrm>
              <a:off x="24918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Shape 515"/>
            <p:cNvSpPr/>
            <p:nvPr/>
          </p:nvSpPr>
          <p:spPr>
            <a:xfrm>
              <a:off x="26423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Shape 516"/>
            <p:cNvSpPr/>
            <p:nvPr/>
          </p:nvSpPr>
          <p:spPr>
            <a:xfrm>
              <a:off x="26423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Shape 517"/>
            <p:cNvSpPr/>
            <p:nvPr/>
          </p:nvSpPr>
          <p:spPr>
            <a:xfrm>
              <a:off x="26423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Shape 518"/>
            <p:cNvSpPr/>
            <p:nvPr/>
          </p:nvSpPr>
          <p:spPr>
            <a:xfrm>
              <a:off x="26423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Shape 519"/>
            <p:cNvSpPr/>
            <p:nvPr/>
          </p:nvSpPr>
          <p:spPr>
            <a:xfrm>
              <a:off x="26423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Shape 520"/>
            <p:cNvSpPr/>
            <p:nvPr/>
          </p:nvSpPr>
          <p:spPr>
            <a:xfrm>
              <a:off x="27928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Shape 521"/>
            <p:cNvSpPr/>
            <p:nvPr/>
          </p:nvSpPr>
          <p:spPr>
            <a:xfrm>
              <a:off x="2943325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Shape 522"/>
            <p:cNvSpPr/>
            <p:nvPr/>
          </p:nvSpPr>
          <p:spPr>
            <a:xfrm>
              <a:off x="2943325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Shape 523"/>
            <p:cNvSpPr/>
            <p:nvPr/>
          </p:nvSpPr>
          <p:spPr>
            <a:xfrm>
              <a:off x="30938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Shape 524"/>
            <p:cNvSpPr/>
            <p:nvPr/>
          </p:nvSpPr>
          <p:spPr>
            <a:xfrm>
              <a:off x="33948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Shape 525"/>
            <p:cNvSpPr/>
            <p:nvPr/>
          </p:nvSpPr>
          <p:spPr>
            <a:xfrm>
              <a:off x="35453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dark">
  <p:cSld name="BLANK_1">
    <p:bg>
      <p:bgPr>
        <a:solidFill>
          <a:srgbClr val="003B55"/>
        </a:solidFill>
        <a:effectLst/>
      </p:bgPr>
    </p:bg>
    <p:spTree>
      <p:nvGrpSpPr>
        <p:cNvPr id="1" name="Shape 3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31" name="Shape 3231"/>
          <p:cNvGrpSpPr/>
          <p:nvPr/>
        </p:nvGrpSpPr>
        <p:grpSpPr>
          <a:xfrm rot="10800000">
            <a:off x="8851487" y="28707"/>
            <a:ext cx="264012" cy="5086302"/>
            <a:chOff x="5307800" y="238125"/>
            <a:chExt cx="271925" cy="5238750"/>
          </a:xfrm>
        </p:grpSpPr>
        <p:sp>
          <p:nvSpPr>
            <p:cNvPr id="3232" name="Shape 3232"/>
            <p:cNvSpPr/>
            <p:nvPr/>
          </p:nvSpPr>
          <p:spPr>
            <a:xfrm>
              <a:off x="5307800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3" name="Shape 3233"/>
            <p:cNvSpPr/>
            <p:nvPr/>
          </p:nvSpPr>
          <p:spPr>
            <a:xfrm>
              <a:off x="530780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4" name="Shape 3234"/>
            <p:cNvSpPr/>
            <p:nvPr/>
          </p:nvSpPr>
          <p:spPr>
            <a:xfrm>
              <a:off x="5307800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5" name="Shape 3235"/>
            <p:cNvSpPr/>
            <p:nvPr/>
          </p:nvSpPr>
          <p:spPr>
            <a:xfrm>
              <a:off x="5307800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6" name="Shape 3236"/>
            <p:cNvSpPr/>
            <p:nvPr/>
          </p:nvSpPr>
          <p:spPr>
            <a:xfrm>
              <a:off x="5307800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7" name="Shape 3237"/>
            <p:cNvSpPr/>
            <p:nvPr/>
          </p:nvSpPr>
          <p:spPr>
            <a:xfrm>
              <a:off x="530780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8" name="Shape 3238"/>
            <p:cNvSpPr/>
            <p:nvPr/>
          </p:nvSpPr>
          <p:spPr>
            <a:xfrm>
              <a:off x="5307800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9" name="Shape 3239"/>
            <p:cNvSpPr/>
            <p:nvPr/>
          </p:nvSpPr>
          <p:spPr>
            <a:xfrm>
              <a:off x="530780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0" name="Shape 3240"/>
            <p:cNvSpPr/>
            <p:nvPr/>
          </p:nvSpPr>
          <p:spPr>
            <a:xfrm>
              <a:off x="5307800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1" name="Shape 3241"/>
            <p:cNvSpPr/>
            <p:nvPr/>
          </p:nvSpPr>
          <p:spPr>
            <a:xfrm>
              <a:off x="5307800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2" name="Shape 3242"/>
            <p:cNvSpPr/>
            <p:nvPr/>
          </p:nvSpPr>
          <p:spPr>
            <a:xfrm>
              <a:off x="5307800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3" name="Shape 3243"/>
            <p:cNvSpPr/>
            <p:nvPr/>
          </p:nvSpPr>
          <p:spPr>
            <a:xfrm>
              <a:off x="5307800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4" name="Shape 3244"/>
            <p:cNvSpPr/>
            <p:nvPr/>
          </p:nvSpPr>
          <p:spPr>
            <a:xfrm>
              <a:off x="530780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5" name="Shape 3245"/>
            <p:cNvSpPr/>
            <p:nvPr/>
          </p:nvSpPr>
          <p:spPr>
            <a:xfrm>
              <a:off x="5307800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6" name="Shape 3246"/>
            <p:cNvSpPr/>
            <p:nvPr/>
          </p:nvSpPr>
          <p:spPr>
            <a:xfrm>
              <a:off x="5307800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7" name="Shape 3247"/>
            <p:cNvSpPr/>
            <p:nvPr/>
          </p:nvSpPr>
          <p:spPr>
            <a:xfrm>
              <a:off x="5307800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8" name="Shape 3248"/>
            <p:cNvSpPr/>
            <p:nvPr/>
          </p:nvSpPr>
          <p:spPr>
            <a:xfrm>
              <a:off x="5307800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9" name="Shape 3249"/>
            <p:cNvSpPr/>
            <p:nvPr/>
          </p:nvSpPr>
          <p:spPr>
            <a:xfrm>
              <a:off x="530780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0" name="Shape 3250"/>
            <p:cNvSpPr/>
            <p:nvPr/>
          </p:nvSpPr>
          <p:spPr>
            <a:xfrm>
              <a:off x="5307800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1" name="Shape 3251"/>
            <p:cNvSpPr/>
            <p:nvPr/>
          </p:nvSpPr>
          <p:spPr>
            <a:xfrm>
              <a:off x="5307800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2" name="Shape 3252"/>
            <p:cNvSpPr/>
            <p:nvPr/>
          </p:nvSpPr>
          <p:spPr>
            <a:xfrm>
              <a:off x="5307800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3" name="Shape 3253"/>
            <p:cNvSpPr/>
            <p:nvPr/>
          </p:nvSpPr>
          <p:spPr>
            <a:xfrm>
              <a:off x="5307800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4" name="Shape 3254"/>
            <p:cNvSpPr/>
            <p:nvPr/>
          </p:nvSpPr>
          <p:spPr>
            <a:xfrm>
              <a:off x="5307800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5" name="Shape 3255"/>
            <p:cNvSpPr/>
            <p:nvPr/>
          </p:nvSpPr>
          <p:spPr>
            <a:xfrm>
              <a:off x="530780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6" name="Shape 3256"/>
            <p:cNvSpPr/>
            <p:nvPr/>
          </p:nvSpPr>
          <p:spPr>
            <a:xfrm>
              <a:off x="5307800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7" name="Shape 3257"/>
            <p:cNvSpPr/>
            <p:nvPr/>
          </p:nvSpPr>
          <p:spPr>
            <a:xfrm>
              <a:off x="5307800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8" name="Shape 3258"/>
            <p:cNvSpPr/>
            <p:nvPr/>
          </p:nvSpPr>
          <p:spPr>
            <a:xfrm>
              <a:off x="5307800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9" name="Shape 3259"/>
            <p:cNvSpPr/>
            <p:nvPr/>
          </p:nvSpPr>
          <p:spPr>
            <a:xfrm>
              <a:off x="5307800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0" name="Shape 3260"/>
            <p:cNvSpPr/>
            <p:nvPr/>
          </p:nvSpPr>
          <p:spPr>
            <a:xfrm>
              <a:off x="530780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1" name="Shape 3261"/>
            <p:cNvSpPr/>
            <p:nvPr/>
          </p:nvSpPr>
          <p:spPr>
            <a:xfrm>
              <a:off x="530780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2" name="Shape 3262"/>
            <p:cNvSpPr/>
            <p:nvPr/>
          </p:nvSpPr>
          <p:spPr>
            <a:xfrm>
              <a:off x="5307800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3" name="Shape 3263"/>
            <p:cNvSpPr/>
            <p:nvPr/>
          </p:nvSpPr>
          <p:spPr>
            <a:xfrm>
              <a:off x="5307800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4" name="Shape 3264"/>
            <p:cNvSpPr/>
            <p:nvPr/>
          </p:nvSpPr>
          <p:spPr>
            <a:xfrm>
              <a:off x="5307800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5" name="Shape 3265"/>
            <p:cNvSpPr/>
            <p:nvPr/>
          </p:nvSpPr>
          <p:spPr>
            <a:xfrm>
              <a:off x="530780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6" name="Shape 3266"/>
            <p:cNvSpPr/>
            <p:nvPr/>
          </p:nvSpPr>
          <p:spPr>
            <a:xfrm>
              <a:off x="5307800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7" name="Shape 3267"/>
            <p:cNvSpPr/>
            <p:nvPr/>
          </p:nvSpPr>
          <p:spPr>
            <a:xfrm>
              <a:off x="54583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8" name="Shape 3268"/>
            <p:cNvSpPr/>
            <p:nvPr/>
          </p:nvSpPr>
          <p:spPr>
            <a:xfrm>
              <a:off x="54583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9" name="Shape 3269"/>
            <p:cNvSpPr/>
            <p:nvPr/>
          </p:nvSpPr>
          <p:spPr>
            <a:xfrm>
              <a:off x="54583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0" name="Shape 3270"/>
            <p:cNvSpPr/>
            <p:nvPr/>
          </p:nvSpPr>
          <p:spPr>
            <a:xfrm>
              <a:off x="54583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1" name="Shape 3271"/>
            <p:cNvSpPr/>
            <p:nvPr/>
          </p:nvSpPr>
          <p:spPr>
            <a:xfrm>
              <a:off x="54583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2" name="Shape 3272"/>
            <p:cNvSpPr/>
            <p:nvPr/>
          </p:nvSpPr>
          <p:spPr>
            <a:xfrm>
              <a:off x="54583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3" name="Shape 3273"/>
            <p:cNvSpPr/>
            <p:nvPr/>
          </p:nvSpPr>
          <p:spPr>
            <a:xfrm>
              <a:off x="54583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4" name="Shape 3274"/>
            <p:cNvSpPr/>
            <p:nvPr/>
          </p:nvSpPr>
          <p:spPr>
            <a:xfrm>
              <a:off x="54583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5" name="Shape 3275"/>
            <p:cNvSpPr/>
            <p:nvPr/>
          </p:nvSpPr>
          <p:spPr>
            <a:xfrm>
              <a:off x="54583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6" name="Shape 3276"/>
            <p:cNvSpPr/>
            <p:nvPr/>
          </p:nvSpPr>
          <p:spPr>
            <a:xfrm>
              <a:off x="54583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7" name="Shape 3277"/>
            <p:cNvSpPr/>
            <p:nvPr/>
          </p:nvSpPr>
          <p:spPr>
            <a:xfrm>
              <a:off x="54583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8" name="Shape 3278"/>
            <p:cNvSpPr/>
            <p:nvPr/>
          </p:nvSpPr>
          <p:spPr>
            <a:xfrm>
              <a:off x="54583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9" name="Shape 3279"/>
            <p:cNvSpPr/>
            <p:nvPr/>
          </p:nvSpPr>
          <p:spPr>
            <a:xfrm>
              <a:off x="54583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0" name="Shape 3280"/>
            <p:cNvSpPr/>
            <p:nvPr/>
          </p:nvSpPr>
          <p:spPr>
            <a:xfrm>
              <a:off x="54583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1" name="Shape 3281"/>
            <p:cNvSpPr/>
            <p:nvPr/>
          </p:nvSpPr>
          <p:spPr>
            <a:xfrm>
              <a:off x="54583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2" name="Shape 3282"/>
            <p:cNvSpPr/>
            <p:nvPr/>
          </p:nvSpPr>
          <p:spPr>
            <a:xfrm>
              <a:off x="54583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3" name="Shape 3283"/>
            <p:cNvSpPr/>
            <p:nvPr/>
          </p:nvSpPr>
          <p:spPr>
            <a:xfrm>
              <a:off x="54583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4" name="Shape 3284"/>
            <p:cNvSpPr/>
            <p:nvPr/>
          </p:nvSpPr>
          <p:spPr>
            <a:xfrm>
              <a:off x="54583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5" name="Shape 3285"/>
            <p:cNvSpPr/>
            <p:nvPr/>
          </p:nvSpPr>
          <p:spPr>
            <a:xfrm>
              <a:off x="54583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6" name="Shape 3286"/>
            <p:cNvSpPr/>
            <p:nvPr/>
          </p:nvSpPr>
          <p:spPr>
            <a:xfrm>
              <a:off x="54583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7" name="Shape 3287"/>
            <p:cNvSpPr/>
            <p:nvPr/>
          </p:nvSpPr>
          <p:spPr>
            <a:xfrm>
              <a:off x="54583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8" name="Shape 3288"/>
            <p:cNvSpPr/>
            <p:nvPr/>
          </p:nvSpPr>
          <p:spPr>
            <a:xfrm>
              <a:off x="54583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89" name="Shape 3289"/>
          <p:cNvGrpSpPr/>
          <p:nvPr/>
        </p:nvGrpSpPr>
        <p:grpSpPr>
          <a:xfrm rot="10800000">
            <a:off x="7828571" y="28707"/>
            <a:ext cx="1140783" cy="5086302"/>
            <a:chOff x="5458325" y="238125"/>
            <a:chExt cx="1174975" cy="5238750"/>
          </a:xfrm>
        </p:grpSpPr>
        <p:sp>
          <p:nvSpPr>
            <p:cNvPr id="3290" name="Shape 3290"/>
            <p:cNvSpPr/>
            <p:nvPr/>
          </p:nvSpPr>
          <p:spPr>
            <a:xfrm>
              <a:off x="54583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1" name="Shape 3291"/>
            <p:cNvSpPr/>
            <p:nvPr/>
          </p:nvSpPr>
          <p:spPr>
            <a:xfrm>
              <a:off x="54583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2" name="Shape 3292"/>
            <p:cNvSpPr/>
            <p:nvPr/>
          </p:nvSpPr>
          <p:spPr>
            <a:xfrm>
              <a:off x="54583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3" name="Shape 3293"/>
            <p:cNvSpPr/>
            <p:nvPr/>
          </p:nvSpPr>
          <p:spPr>
            <a:xfrm>
              <a:off x="54583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4" name="Shape 3294"/>
            <p:cNvSpPr/>
            <p:nvPr/>
          </p:nvSpPr>
          <p:spPr>
            <a:xfrm>
              <a:off x="54583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5" name="Shape 3295"/>
            <p:cNvSpPr/>
            <p:nvPr/>
          </p:nvSpPr>
          <p:spPr>
            <a:xfrm>
              <a:off x="54583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6" name="Shape 3296"/>
            <p:cNvSpPr/>
            <p:nvPr/>
          </p:nvSpPr>
          <p:spPr>
            <a:xfrm>
              <a:off x="54583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7" name="Shape 3297"/>
            <p:cNvSpPr/>
            <p:nvPr/>
          </p:nvSpPr>
          <p:spPr>
            <a:xfrm>
              <a:off x="54583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8" name="Shape 3298"/>
            <p:cNvSpPr/>
            <p:nvPr/>
          </p:nvSpPr>
          <p:spPr>
            <a:xfrm>
              <a:off x="54583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9" name="Shape 3299"/>
            <p:cNvSpPr/>
            <p:nvPr/>
          </p:nvSpPr>
          <p:spPr>
            <a:xfrm>
              <a:off x="54583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0" name="Shape 3300"/>
            <p:cNvSpPr/>
            <p:nvPr/>
          </p:nvSpPr>
          <p:spPr>
            <a:xfrm>
              <a:off x="54583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1" name="Shape 3301"/>
            <p:cNvSpPr/>
            <p:nvPr/>
          </p:nvSpPr>
          <p:spPr>
            <a:xfrm>
              <a:off x="54583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2" name="Shape 3302"/>
            <p:cNvSpPr/>
            <p:nvPr/>
          </p:nvSpPr>
          <p:spPr>
            <a:xfrm>
              <a:off x="54583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3" name="Shape 3303"/>
            <p:cNvSpPr/>
            <p:nvPr/>
          </p:nvSpPr>
          <p:spPr>
            <a:xfrm>
              <a:off x="56088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4" name="Shape 3304"/>
            <p:cNvSpPr/>
            <p:nvPr/>
          </p:nvSpPr>
          <p:spPr>
            <a:xfrm>
              <a:off x="56088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5" name="Shape 3305"/>
            <p:cNvSpPr/>
            <p:nvPr/>
          </p:nvSpPr>
          <p:spPr>
            <a:xfrm>
              <a:off x="56088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6" name="Shape 3306"/>
            <p:cNvSpPr/>
            <p:nvPr/>
          </p:nvSpPr>
          <p:spPr>
            <a:xfrm>
              <a:off x="56088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7" name="Shape 3307"/>
            <p:cNvSpPr/>
            <p:nvPr/>
          </p:nvSpPr>
          <p:spPr>
            <a:xfrm>
              <a:off x="56088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8" name="Shape 3308"/>
            <p:cNvSpPr/>
            <p:nvPr/>
          </p:nvSpPr>
          <p:spPr>
            <a:xfrm>
              <a:off x="56088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9" name="Shape 3309"/>
            <p:cNvSpPr/>
            <p:nvPr/>
          </p:nvSpPr>
          <p:spPr>
            <a:xfrm>
              <a:off x="56088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0" name="Shape 3310"/>
            <p:cNvSpPr/>
            <p:nvPr/>
          </p:nvSpPr>
          <p:spPr>
            <a:xfrm>
              <a:off x="56088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1" name="Shape 3311"/>
            <p:cNvSpPr/>
            <p:nvPr/>
          </p:nvSpPr>
          <p:spPr>
            <a:xfrm>
              <a:off x="56088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2" name="Shape 3312"/>
            <p:cNvSpPr/>
            <p:nvPr/>
          </p:nvSpPr>
          <p:spPr>
            <a:xfrm>
              <a:off x="56088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3" name="Shape 3313"/>
            <p:cNvSpPr/>
            <p:nvPr/>
          </p:nvSpPr>
          <p:spPr>
            <a:xfrm>
              <a:off x="56088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4" name="Shape 3314"/>
            <p:cNvSpPr/>
            <p:nvPr/>
          </p:nvSpPr>
          <p:spPr>
            <a:xfrm>
              <a:off x="56088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5" name="Shape 3315"/>
            <p:cNvSpPr/>
            <p:nvPr/>
          </p:nvSpPr>
          <p:spPr>
            <a:xfrm>
              <a:off x="56088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6" name="Shape 3316"/>
            <p:cNvSpPr/>
            <p:nvPr/>
          </p:nvSpPr>
          <p:spPr>
            <a:xfrm>
              <a:off x="56088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7" name="Shape 3317"/>
            <p:cNvSpPr/>
            <p:nvPr/>
          </p:nvSpPr>
          <p:spPr>
            <a:xfrm>
              <a:off x="56088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8" name="Shape 3318"/>
            <p:cNvSpPr/>
            <p:nvPr/>
          </p:nvSpPr>
          <p:spPr>
            <a:xfrm>
              <a:off x="56088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9" name="Shape 3319"/>
            <p:cNvSpPr/>
            <p:nvPr/>
          </p:nvSpPr>
          <p:spPr>
            <a:xfrm>
              <a:off x="56088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0" name="Shape 3320"/>
            <p:cNvSpPr/>
            <p:nvPr/>
          </p:nvSpPr>
          <p:spPr>
            <a:xfrm>
              <a:off x="56088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1" name="Shape 3321"/>
            <p:cNvSpPr/>
            <p:nvPr/>
          </p:nvSpPr>
          <p:spPr>
            <a:xfrm>
              <a:off x="56088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2" name="Shape 3322"/>
            <p:cNvSpPr/>
            <p:nvPr/>
          </p:nvSpPr>
          <p:spPr>
            <a:xfrm>
              <a:off x="56088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3" name="Shape 3323"/>
            <p:cNvSpPr/>
            <p:nvPr/>
          </p:nvSpPr>
          <p:spPr>
            <a:xfrm>
              <a:off x="56088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4" name="Shape 3324"/>
            <p:cNvSpPr/>
            <p:nvPr/>
          </p:nvSpPr>
          <p:spPr>
            <a:xfrm>
              <a:off x="56088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5" name="Shape 3325"/>
            <p:cNvSpPr/>
            <p:nvPr/>
          </p:nvSpPr>
          <p:spPr>
            <a:xfrm>
              <a:off x="56088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6" name="Shape 3326"/>
            <p:cNvSpPr/>
            <p:nvPr/>
          </p:nvSpPr>
          <p:spPr>
            <a:xfrm>
              <a:off x="56088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7" name="Shape 3327"/>
            <p:cNvSpPr/>
            <p:nvPr/>
          </p:nvSpPr>
          <p:spPr>
            <a:xfrm>
              <a:off x="56088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8" name="Shape 3328"/>
            <p:cNvSpPr/>
            <p:nvPr/>
          </p:nvSpPr>
          <p:spPr>
            <a:xfrm>
              <a:off x="56088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9" name="Shape 3329"/>
            <p:cNvSpPr/>
            <p:nvPr/>
          </p:nvSpPr>
          <p:spPr>
            <a:xfrm>
              <a:off x="56088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0" name="Shape 3330"/>
            <p:cNvSpPr/>
            <p:nvPr/>
          </p:nvSpPr>
          <p:spPr>
            <a:xfrm>
              <a:off x="56088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1" name="Shape 3331"/>
            <p:cNvSpPr/>
            <p:nvPr/>
          </p:nvSpPr>
          <p:spPr>
            <a:xfrm>
              <a:off x="56088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2" name="Shape 3332"/>
            <p:cNvSpPr/>
            <p:nvPr/>
          </p:nvSpPr>
          <p:spPr>
            <a:xfrm>
              <a:off x="56088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3" name="Shape 3333"/>
            <p:cNvSpPr/>
            <p:nvPr/>
          </p:nvSpPr>
          <p:spPr>
            <a:xfrm>
              <a:off x="56088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4" name="Shape 3334"/>
            <p:cNvSpPr/>
            <p:nvPr/>
          </p:nvSpPr>
          <p:spPr>
            <a:xfrm>
              <a:off x="57593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5" name="Shape 3335"/>
            <p:cNvSpPr/>
            <p:nvPr/>
          </p:nvSpPr>
          <p:spPr>
            <a:xfrm>
              <a:off x="57593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6" name="Shape 3336"/>
            <p:cNvSpPr/>
            <p:nvPr/>
          </p:nvSpPr>
          <p:spPr>
            <a:xfrm>
              <a:off x="57593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7" name="Shape 3337"/>
            <p:cNvSpPr/>
            <p:nvPr/>
          </p:nvSpPr>
          <p:spPr>
            <a:xfrm>
              <a:off x="57593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8" name="Shape 3338"/>
            <p:cNvSpPr/>
            <p:nvPr/>
          </p:nvSpPr>
          <p:spPr>
            <a:xfrm>
              <a:off x="57593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9" name="Shape 3339"/>
            <p:cNvSpPr/>
            <p:nvPr/>
          </p:nvSpPr>
          <p:spPr>
            <a:xfrm>
              <a:off x="57593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0" name="Shape 3340"/>
            <p:cNvSpPr/>
            <p:nvPr/>
          </p:nvSpPr>
          <p:spPr>
            <a:xfrm>
              <a:off x="57593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1" name="Shape 3341"/>
            <p:cNvSpPr/>
            <p:nvPr/>
          </p:nvSpPr>
          <p:spPr>
            <a:xfrm>
              <a:off x="57593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2" name="Shape 3342"/>
            <p:cNvSpPr/>
            <p:nvPr/>
          </p:nvSpPr>
          <p:spPr>
            <a:xfrm>
              <a:off x="57593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3" name="Shape 3343"/>
            <p:cNvSpPr/>
            <p:nvPr/>
          </p:nvSpPr>
          <p:spPr>
            <a:xfrm>
              <a:off x="57593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4" name="Shape 3344"/>
            <p:cNvSpPr/>
            <p:nvPr/>
          </p:nvSpPr>
          <p:spPr>
            <a:xfrm>
              <a:off x="57593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5" name="Shape 3345"/>
            <p:cNvSpPr/>
            <p:nvPr/>
          </p:nvSpPr>
          <p:spPr>
            <a:xfrm>
              <a:off x="59098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6" name="Shape 3346"/>
            <p:cNvSpPr/>
            <p:nvPr/>
          </p:nvSpPr>
          <p:spPr>
            <a:xfrm>
              <a:off x="59098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7" name="Shape 3347"/>
            <p:cNvSpPr/>
            <p:nvPr/>
          </p:nvSpPr>
          <p:spPr>
            <a:xfrm>
              <a:off x="59098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8" name="Shape 3348"/>
            <p:cNvSpPr/>
            <p:nvPr/>
          </p:nvSpPr>
          <p:spPr>
            <a:xfrm>
              <a:off x="606037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9" name="Shape 3349"/>
            <p:cNvSpPr/>
            <p:nvPr/>
          </p:nvSpPr>
          <p:spPr>
            <a:xfrm>
              <a:off x="62108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0" name="Shape 3350"/>
            <p:cNvSpPr/>
            <p:nvPr/>
          </p:nvSpPr>
          <p:spPr>
            <a:xfrm>
              <a:off x="62108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1" name="Shape 3351"/>
            <p:cNvSpPr/>
            <p:nvPr/>
          </p:nvSpPr>
          <p:spPr>
            <a:xfrm>
              <a:off x="65119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52" name="Shape 3352"/>
          <p:cNvGrpSpPr/>
          <p:nvPr/>
        </p:nvGrpSpPr>
        <p:grpSpPr>
          <a:xfrm rot="10800000">
            <a:off x="7682451" y="28707"/>
            <a:ext cx="994639" cy="4940182"/>
            <a:chOff x="5759350" y="388625"/>
            <a:chExt cx="1024450" cy="5088250"/>
          </a:xfrm>
        </p:grpSpPr>
        <p:sp>
          <p:nvSpPr>
            <p:cNvPr id="3353" name="Shape 3353"/>
            <p:cNvSpPr/>
            <p:nvPr/>
          </p:nvSpPr>
          <p:spPr>
            <a:xfrm>
              <a:off x="57593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4" name="Shape 3354"/>
            <p:cNvSpPr/>
            <p:nvPr/>
          </p:nvSpPr>
          <p:spPr>
            <a:xfrm>
              <a:off x="57593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5" name="Shape 3355"/>
            <p:cNvSpPr/>
            <p:nvPr/>
          </p:nvSpPr>
          <p:spPr>
            <a:xfrm>
              <a:off x="57593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6" name="Shape 3356"/>
            <p:cNvSpPr/>
            <p:nvPr/>
          </p:nvSpPr>
          <p:spPr>
            <a:xfrm>
              <a:off x="57593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7" name="Shape 3357"/>
            <p:cNvSpPr/>
            <p:nvPr/>
          </p:nvSpPr>
          <p:spPr>
            <a:xfrm>
              <a:off x="57593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8" name="Shape 3358"/>
            <p:cNvSpPr/>
            <p:nvPr/>
          </p:nvSpPr>
          <p:spPr>
            <a:xfrm>
              <a:off x="57593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9" name="Shape 3359"/>
            <p:cNvSpPr/>
            <p:nvPr/>
          </p:nvSpPr>
          <p:spPr>
            <a:xfrm>
              <a:off x="57593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0" name="Shape 3360"/>
            <p:cNvSpPr/>
            <p:nvPr/>
          </p:nvSpPr>
          <p:spPr>
            <a:xfrm>
              <a:off x="59098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1" name="Shape 3361"/>
            <p:cNvSpPr/>
            <p:nvPr/>
          </p:nvSpPr>
          <p:spPr>
            <a:xfrm>
              <a:off x="59098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2" name="Shape 3362"/>
            <p:cNvSpPr/>
            <p:nvPr/>
          </p:nvSpPr>
          <p:spPr>
            <a:xfrm>
              <a:off x="59098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3" name="Shape 3363"/>
            <p:cNvSpPr/>
            <p:nvPr/>
          </p:nvSpPr>
          <p:spPr>
            <a:xfrm>
              <a:off x="59098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4" name="Shape 3364"/>
            <p:cNvSpPr/>
            <p:nvPr/>
          </p:nvSpPr>
          <p:spPr>
            <a:xfrm>
              <a:off x="59098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5" name="Shape 3365"/>
            <p:cNvSpPr/>
            <p:nvPr/>
          </p:nvSpPr>
          <p:spPr>
            <a:xfrm>
              <a:off x="59098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6" name="Shape 3366"/>
            <p:cNvSpPr/>
            <p:nvPr/>
          </p:nvSpPr>
          <p:spPr>
            <a:xfrm>
              <a:off x="59098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7" name="Shape 3367"/>
            <p:cNvSpPr/>
            <p:nvPr/>
          </p:nvSpPr>
          <p:spPr>
            <a:xfrm>
              <a:off x="59098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8" name="Shape 3368"/>
            <p:cNvSpPr/>
            <p:nvPr/>
          </p:nvSpPr>
          <p:spPr>
            <a:xfrm>
              <a:off x="59098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9" name="Shape 3369"/>
            <p:cNvSpPr/>
            <p:nvPr/>
          </p:nvSpPr>
          <p:spPr>
            <a:xfrm>
              <a:off x="59098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0" name="Shape 3370"/>
            <p:cNvSpPr/>
            <p:nvPr/>
          </p:nvSpPr>
          <p:spPr>
            <a:xfrm>
              <a:off x="59098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1" name="Shape 3371"/>
            <p:cNvSpPr/>
            <p:nvPr/>
          </p:nvSpPr>
          <p:spPr>
            <a:xfrm>
              <a:off x="59098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2" name="Shape 3372"/>
            <p:cNvSpPr/>
            <p:nvPr/>
          </p:nvSpPr>
          <p:spPr>
            <a:xfrm>
              <a:off x="59098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3" name="Shape 3373"/>
            <p:cNvSpPr/>
            <p:nvPr/>
          </p:nvSpPr>
          <p:spPr>
            <a:xfrm>
              <a:off x="59098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4" name="Shape 3374"/>
            <p:cNvSpPr/>
            <p:nvPr/>
          </p:nvSpPr>
          <p:spPr>
            <a:xfrm>
              <a:off x="59098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5" name="Shape 3375"/>
            <p:cNvSpPr/>
            <p:nvPr/>
          </p:nvSpPr>
          <p:spPr>
            <a:xfrm>
              <a:off x="59098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6" name="Shape 3376"/>
            <p:cNvSpPr/>
            <p:nvPr/>
          </p:nvSpPr>
          <p:spPr>
            <a:xfrm>
              <a:off x="59098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7" name="Shape 3377"/>
            <p:cNvSpPr/>
            <p:nvPr/>
          </p:nvSpPr>
          <p:spPr>
            <a:xfrm>
              <a:off x="59098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8" name="Shape 3378"/>
            <p:cNvSpPr/>
            <p:nvPr/>
          </p:nvSpPr>
          <p:spPr>
            <a:xfrm>
              <a:off x="59098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9" name="Shape 3379"/>
            <p:cNvSpPr/>
            <p:nvPr/>
          </p:nvSpPr>
          <p:spPr>
            <a:xfrm>
              <a:off x="60603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0" name="Shape 3380"/>
            <p:cNvSpPr/>
            <p:nvPr/>
          </p:nvSpPr>
          <p:spPr>
            <a:xfrm>
              <a:off x="60603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1" name="Shape 3381"/>
            <p:cNvSpPr/>
            <p:nvPr/>
          </p:nvSpPr>
          <p:spPr>
            <a:xfrm>
              <a:off x="60603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2" name="Shape 3382"/>
            <p:cNvSpPr/>
            <p:nvPr/>
          </p:nvSpPr>
          <p:spPr>
            <a:xfrm>
              <a:off x="60603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3" name="Shape 3383"/>
            <p:cNvSpPr/>
            <p:nvPr/>
          </p:nvSpPr>
          <p:spPr>
            <a:xfrm>
              <a:off x="606037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4" name="Shape 3384"/>
            <p:cNvSpPr/>
            <p:nvPr/>
          </p:nvSpPr>
          <p:spPr>
            <a:xfrm>
              <a:off x="60603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5" name="Shape 3385"/>
            <p:cNvSpPr/>
            <p:nvPr/>
          </p:nvSpPr>
          <p:spPr>
            <a:xfrm>
              <a:off x="606037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6" name="Shape 3386"/>
            <p:cNvSpPr/>
            <p:nvPr/>
          </p:nvSpPr>
          <p:spPr>
            <a:xfrm>
              <a:off x="60603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7" name="Shape 3387"/>
            <p:cNvSpPr/>
            <p:nvPr/>
          </p:nvSpPr>
          <p:spPr>
            <a:xfrm>
              <a:off x="60603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8" name="Shape 3388"/>
            <p:cNvSpPr/>
            <p:nvPr/>
          </p:nvSpPr>
          <p:spPr>
            <a:xfrm>
              <a:off x="60603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9" name="Shape 3389"/>
            <p:cNvSpPr/>
            <p:nvPr/>
          </p:nvSpPr>
          <p:spPr>
            <a:xfrm>
              <a:off x="60603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0" name="Shape 3390"/>
            <p:cNvSpPr/>
            <p:nvPr/>
          </p:nvSpPr>
          <p:spPr>
            <a:xfrm>
              <a:off x="60603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1" name="Shape 3391"/>
            <p:cNvSpPr/>
            <p:nvPr/>
          </p:nvSpPr>
          <p:spPr>
            <a:xfrm>
              <a:off x="606037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2" name="Shape 3392"/>
            <p:cNvSpPr/>
            <p:nvPr/>
          </p:nvSpPr>
          <p:spPr>
            <a:xfrm>
              <a:off x="60603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3" name="Shape 3393"/>
            <p:cNvSpPr/>
            <p:nvPr/>
          </p:nvSpPr>
          <p:spPr>
            <a:xfrm>
              <a:off x="60603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4" name="Shape 3394"/>
            <p:cNvSpPr/>
            <p:nvPr/>
          </p:nvSpPr>
          <p:spPr>
            <a:xfrm>
              <a:off x="60603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5" name="Shape 3395"/>
            <p:cNvSpPr/>
            <p:nvPr/>
          </p:nvSpPr>
          <p:spPr>
            <a:xfrm>
              <a:off x="60603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6" name="Shape 3396"/>
            <p:cNvSpPr/>
            <p:nvPr/>
          </p:nvSpPr>
          <p:spPr>
            <a:xfrm>
              <a:off x="606037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7" name="Shape 3397"/>
            <p:cNvSpPr/>
            <p:nvPr/>
          </p:nvSpPr>
          <p:spPr>
            <a:xfrm>
              <a:off x="60603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8" name="Shape 3398"/>
            <p:cNvSpPr/>
            <p:nvPr/>
          </p:nvSpPr>
          <p:spPr>
            <a:xfrm>
              <a:off x="60603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9" name="Shape 3399"/>
            <p:cNvSpPr/>
            <p:nvPr/>
          </p:nvSpPr>
          <p:spPr>
            <a:xfrm>
              <a:off x="60603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0" name="Shape 3400"/>
            <p:cNvSpPr/>
            <p:nvPr/>
          </p:nvSpPr>
          <p:spPr>
            <a:xfrm>
              <a:off x="60603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1" name="Shape 3401"/>
            <p:cNvSpPr/>
            <p:nvPr/>
          </p:nvSpPr>
          <p:spPr>
            <a:xfrm>
              <a:off x="60603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2" name="Shape 3402"/>
            <p:cNvSpPr/>
            <p:nvPr/>
          </p:nvSpPr>
          <p:spPr>
            <a:xfrm>
              <a:off x="60603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3" name="Shape 3403"/>
            <p:cNvSpPr/>
            <p:nvPr/>
          </p:nvSpPr>
          <p:spPr>
            <a:xfrm>
              <a:off x="60603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4" name="Shape 3404"/>
            <p:cNvSpPr/>
            <p:nvPr/>
          </p:nvSpPr>
          <p:spPr>
            <a:xfrm>
              <a:off x="606037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5" name="Shape 3405"/>
            <p:cNvSpPr/>
            <p:nvPr/>
          </p:nvSpPr>
          <p:spPr>
            <a:xfrm>
              <a:off x="62108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6" name="Shape 3406"/>
            <p:cNvSpPr/>
            <p:nvPr/>
          </p:nvSpPr>
          <p:spPr>
            <a:xfrm>
              <a:off x="62108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7" name="Shape 3407"/>
            <p:cNvSpPr/>
            <p:nvPr/>
          </p:nvSpPr>
          <p:spPr>
            <a:xfrm>
              <a:off x="62108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8" name="Shape 3408"/>
            <p:cNvSpPr/>
            <p:nvPr/>
          </p:nvSpPr>
          <p:spPr>
            <a:xfrm>
              <a:off x="62108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9" name="Shape 3409"/>
            <p:cNvSpPr/>
            <p:nvPr/>
          </p:nvSpPr>
          <p:spPr>
            <a:xfrm>
              <a:off x="62108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0" name="Shape 3410"/>
            <p:cNvSpPr/>
            <p:nvPr/>
          </p:nvSpPr>
          <p:spPr>
            <a:xfrm>
              <a:off x="62108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1" name="Shape 3411"/>
            <p:cNvSpPr/>
            <p:nvPr/>
          </p:nvSpPr>
          <p:spPr>
            <a:xfrm>
              <a:off x="62108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2" name="Shape 3412"/>
            <p:cNvSpPr/>
            <p:nvPr/>
          </p:nvSpPr>
          <p:spPr>
            <a:xfrm>
              <a:off x="62108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3" name="Shape 3413"/>
            <p:cNvSpPr/>
            <p:nvPr/>
          </p:nvSpPr>
          <p:spPr>
            <a:xfrm>
              <a:off x="62108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4" name="Shape 3414"/>
            <p:cNvSpPr/>
            <p:nvPr/>
          </p:nvSpPr>
          <p:spPr>
            <a:xfrm>
              <a:off x="62108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5" name="Shape 3415"/>
            <p:cNvSpPr/>
            <p:nvPr/>
          </p:nvSpPr>
          <p:spPr>
            <a:xfrm>
              <a:off x="62108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6" name="Shape 3416"/>
            <p:cNvSpPr/>
            <p:nvPr/>
          </p:nvSpPr>
          <p:spPr>
            <a:xfrm>
              <a:off x="62108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7" name="Shape 3417"/>
            <p:cNvSpPr/>
            <p:nvPr/>
          </p:nvSpPr>
          <p:spPr>
            <a:xfrm>
              <a:off x="62108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8" name="Shape 3418"/>
            <p:cNvSpPr/>
            <p:nvPr/>
          </p:nvSpPr>
          <p:spPr>
            <a:xfrm>
              <a:off x="62108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9" name="Shape 3419"/>
            <p:cNvSpPr/>
            <p:nvPr/>
          </p:nvSpPr>
          <p:spPr>
            <a:xfrm>
              <a:off x="62108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0" name="Shape 3420"/>
            <p:cNvSpPr/>
            <p:nvPr/>
          </p:nvSpPr>
          <p:spPr>
            <a:xfrm>
              <a:off x="62108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1" name="Shape 3421"/>
            <p:cNvSpPr/>
            <p:nvPr/>
          </p:nvSpPr>
          <p:spPr>
            <a:xfrm>
              <a:off x="62108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2" name="Shape 3422"/>
            <p:cNvSpPr/>
            <p:nvPr/>
          </p:nvSpPr>
          <p:spPr>
            <a:xfrm>
              <a:off x="62108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3" name="Shape 3423"/>
            <p:cNvSpPr/>
            <p:nvPr/>
          </p:nvSpPr>
          <p:spPr>
            <a:xfrm>
              <a:off x="62108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4" name="Shape 3424"/>
            <p:cNvSpPr/>
            <p:nvPr/>
          </p:nvSpPr>
          <p:spPr>
            <a:xfrm>
              <a:off x="62108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5" name="Shape 3425"/>
            <p:cNvSpPr/>
            <p:nvPr/>
          </p:nvSpPr>
          <p:spPr>
            <a:xfrm>
              <a:off x="6361375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6" name="Shape 3426"/>
            <p:cNvSpPr/>
            <p:nvPr/>
          </p:nvSpPr>
          <p:spPr>
            <a:xfrm>
              <a:off x="6361375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7" name="Shape 3427"/>
            <p:cNvSpPr/>
            <p:nvPr/>
          </p:nvSpPr>
          <p:spPr>
            <a:xfrm>
              <a:off x="6361375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8" name="Shape 3428"/>
            <p:cNvSpPr/>
            <p:nvPr/>
          </p:nvSpPr>
          <p:spPr>
            <a:xfrm>
              <a:off x="6361375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9" name="Shape 3429"/>
            <p:cNvSpPr/>
            <p:nvPr/>
          </p:nvSpPr>
          <p:spPr>
            <a:xfrm>
              <a:off x="6361375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0" name="Shape 3430"/>
            <p:cNvSpPr/>
            <p:nvPr/>
          </p:nvSpPr>
          <p:spPr>
            <a:xfrm>
              <a:off x="6361375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1" name="Shape 3431"/>
            <p:cNvSpPr/>
            <p:nvPr/>
          </p:nvSpPr>
          <p:spPr>
            <a:xfrm>
              <a:off x="6361375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2" name="Shape 3432"/>
            <p:cNvSpPr/>
            <p:nvPr/>
          </p:nvSpPr>
          <p:spPr>
            <a:xfrm>
              <a:off x="6361375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3" name="Shape 3433"/>
            <p:cNvSpPr/>
            <p:nvPr/>
          </p:nvSpPr>
          <p:spPr>
            <a:xfrm>
              <a:off x="6361375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4" name="Shape 3434"/>
            <p:cNvSpPr/>
            <p:nvPr/>
          </p:nvSpPr>
          <p:spPr>
            <a:xfrm>
              <a:off x="6361375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5" name="Shape 3435"/>
            <p:cNvSpPr/>
            <p:nvPr/>
          </p:nvSpPr>
          <p:spPr>
            <a:xfrm>
              <a:off x="6361375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6" name="Shape 3436"/>
            <p:cNvSpPr/>
            <p:nvPr/>
          </p:nvSpPr>
          <p:spPr>
            <a:xfrm>
              <a:off x="6361375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7" name="Shape 3437"/>
            <p:cNvSpPr/>
            <p:nvPr/>
          </p:nvSpPr>
          <p:spPr>
            <a:xfrm>
              <a:off x="6361375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8" name="Shape 3438"/>
            <p:cNvSpPr/>
            <p:nvPr/>
          </p:nvSpPr>
          <p:spPr>
            <a:xfrm>
              <a:off x="6361375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9" name="Shape 3439"/>
            <p:cNvSpPr/>
            <p:nvPr/>
          </p:nvSpPr>
          <p:spPr>
            <a:xfrm>
              <a:off x="6361375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0" name="Shape 3440"/>
            <p:cNvSpPr/>
            <p:nvPr/>
          </p:nvSpPr>
          <p:spPr>
            <a:xfrm>
              <a:off x="6361375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1" name="Shape 3441"/>
            <p:cNvSpPr/>
            <p:nvPr/>
          </p:nvSpPr>
          <p:spPr>
            <a:xfrm>
              <a:off x="6361375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2" name="Shape 3442"/>
            <p:cNvSpPr/>
            <p:nvPr/>
          </p:nvSpPr>
          <p:spPr>
            <a:xfrm>
              <a:off x="6361375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3" name="Shape 3443"/>
            <p:cNvSpPr/>
            <p:nvPr/>
          </p:nvSpPr>
          <p:spPr>
            <a:xfrm>
              <a:off x="65119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4" name="Shape 3444"/>
            <p:cNvSpPr/>
            <p:nvPr/>
          </p:nvSpPr>
          <p:spPr>
            <a:xfrm>
              <a:off x="65119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5" name="Shape 3445"/>
            <p:cNvSpPr/>
            <p:nvPr/>
          </p:nvSpPr>
          <p:spPr>
            <a:xfrm>
              <a:off x="65119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6" name="Shape 3446"/>
            <p:cNvSpPr/>
            <p:nvPr/>
          </p:nvSpPr>
          <p:spPr>
            <a:xfrm>
              <a:off x="65119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7" name="Shape 3447"/>
            <p:cNvSpPr/>
            <p:nvPr/>
          </p:nvSpPr>
          <p:spPr>
            <a:xfrm>
              <a:off x="65119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8" name="Shape 3448"/>
            <p:cNvSpPr/>
            <p:nvPr/>
          </p:nvSpPr>
          <p:spPr>
            <a:xfrm>
              <a:off x="65119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9" name="Shape 3449"/>
            <p:cNvSpPr/>
            <p:nvPr/>
          </p:nvSpPr>
          <p:spPr>
            <a:xfrm>
              <a:off x="65119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0" name="Shape 3450"/>
            <p:cNvSpPr/>
            <p:nvPr/>
          </p:nvSpPr>
          <p:spPr>
            <a:xfrm>
              <a:off x="65119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1" name="Shape 3451"/>
            <p:cNvSpPr/>
            <p:nvPr/>
          </p:nvSpPr>
          <p:spPr>
            <a:xfrm>
              <a:off x="66624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2" name="Shape 3452"/>
            <p:cNvSpPr/>
            <p:nvPr/>
          </p:nvSpPr>
          <p:spPr>
            <a:xfrm>
              <a:off x="66624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3" name="Shape 3453"/>
            <p:cNvSpPr/>
            <p:nvPr/>
          </p:nvSpPr>
          <p:spPr>
            <a:xfrm>
              <a:off x="66624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54" name="Shape 3454"/>
          <p:cNvGrpSpPr/>
          <p:nvPr/>
        </p:nvGrpSpPr>
        <p:grpSpPr>
          <a:xfrm rot="10800000">
            <a:off x="7682451" y="28707"/>
            <a:ext cx="1140783" cy="5086302"/>
            <a:chOff x="5608825" y="238125"/>
            <a:chExt cx="1174975" cy="5238750"/>
          </a:xfrm>
        </p:grpSpPr>
        <p:sp>
          <p:nvSpPr>
            <p:cNvPr id="3455" name="Shape 3455"/>
            <p:cNvSpPr/>
            <p:nvPr/>
          </p:nvSpPr>
          <p:spPr>
            <a:xfrm>
              <a:off x="56088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6" name="Shape 3456"/>
            <p:cNvSpPr/>
            <p:nvPr/>
          </p:nvSpPr>
          <p:spPr>
            <a:xfrm>
              <a:off x="56088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7" name="Shape 3457"/>
            <p:cNvSpPr/>
            <p:nvPr/>
          </p:nvSpPr>
          <p:spPr>
            <a:xfrm>
              <a:off x="56088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8" name="Shape 3458"/>
            <p:cNvSpPr/>
            <p:nvPr/>
          </p:nvSpPr>
          <p:spPr>
            <a:xfrm>
              <a:off x="56088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9" name="Shape 3459"/>
            <p:cNvSpPr/>
            <p:nvPr/>
          </p:nvSpPr>
          <p:spPr>
            <a:xfrm>
              <a:off x="57593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0" name="Shape 3460"/>
            <p:cNvSpPr/>
            <p:nvPr/>
          </p:nvSpPr>
          <p:spPr>
            <a:xfrm>
              <a:off x="57593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1" name="Shape 3461"/>
            <p:cNvSpPr/>
            <p:nvPr/>
          </p:nvSpPr>
          <p:spPr>
            <a:xfrm>
              <a:off x="57593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2" name="Shape 3462"/>
            <p:cNvSpPr/>
            <p:nvPr/>
          </p:nvSpPr>
          <p:spPr>
            <a:xfrm>
              <a:off x="57593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3" name="Shape 3463"/>
            <p:cNvSpPr/>
            <p:nvPr/>
          </p:nvSpPr>
          <p:spPr>
            <a:xfrm>
              <a:off x="57593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4" name="Shape 3464"/>
            <p:cNvSpPr/>
            <p:nvPr/>
          </p:nvSpPr>
          <p:spPr>
            <a:xfrm>
              <a:off x="57593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5" name="Shape 3465"/>
            <p:cNvSpPr/>
            <p:nvPr/>
          </p:nvSpPr>
          <p:spPr>
            <a:xfrm>
              <a:off x="57593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6" name="Shape 3466"/>
            <p:cNvSpPr/>
            <p:nvPr/>
          </p:nvSpPr>
          <p:spPr>
            <a:xfrm>
              <a:off x="57593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7" name="Shape 3467"/>
            <p:cNvSpPr/>
            <p:nvPr/>
          </p:nvSpPr>
          <p:spPr>
            <a:xfrm>
              <a:off x="57593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8" name="Shape 3468"/>
            <p:cNvSpPr/>
            <p:nvPr/>
          </p:nvSpPr>
          <p:spPr>
            <a:xfrm>
              <a:off x="57593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9" name="Shape 3469"/>
            <p:cNvSpPr/>
            <p:nvPr/>
          </p:nvSpPr>
          <p:spPr>
            <a:xfrm>
              <a:off x="57593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0" name="Shape 3470"/>
            <p:cNvSpPr/>
            <p:nvPr/>
          </p:nvSpPr>
          <p:spPr>
            <a:xfrm>
              <a:off x="57593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1" name="Shape 3471"/>
            <p:cNvSpPr/>
            <p:nvPr/>
          </p:nvSpPr>
          <p:spPr>
            <a:xfrm>
              <a:off x="57593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2" name="Shape 3472"/>
            <p:cNvSpPr/>
            <p:nvPr/>
          </p:nvSpPr>
          <p:spPr>
            <a:xfrm>
              <a:off x="57593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3" name="Shape 3473"/>
            <p:cNvSpPr/>
            <p:nvPr/>
          </p:nvSpPr>
          <p:spPr>
            <a:xfrm>
              <a:off x="57593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4" name="Shape 3474"/>
            <p:cNvSpPr/>
            <p:nvPr/>
          </p:nvSpPr>
          <p:spPr>
            <a:xfrm>
              <a:off x="57593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5" name="Shape 3475"/>
            <p:cNvSpPr/>
            <p:nvPr/>
          </p:nvSpPr>
          <p:spPr>
            <a:xfrm>
              <a:off x="57593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6" name="Shape 3476"/>
            <p:cNvSpPr/>
            <p:nvPr/>
          </p:nvSpPr>
          <p:spPr>
            <a:xfrm>
              <a:off x="59098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7" name="Shape 3477"/>
            <p:cNvSpPr/>
            <p:nvPr/>
          </p:nvSpPr>
          <p:spPr>
            <a:xfrm>
              <a:off x="59098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8" name="Shape 3478"/>
            <p:cNvSpPr/>
            <p:nvPr/>
          </p:nvSpPr>
          <p:spPr>
            <a:xfrm>
              <a:off x="59098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9" name="Shape 3479"/>
            <p:cNvSpPr/>
            <p:nvPr/>
          </p:nvSpPr>
          <p:spPr>
            <a:xfrm>
              <a:off x="59098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0" name="Shape 3480"/>
            <p:cNvSpPr/>
            <p:nvPr/>
          </p:nvSpPr>
          <p:spPr>
            <a:xfrm>
              <a:off x="59098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1" name="Shape 3481"/>
            <p:cNvSpPr/>
            <p:nvPr/>
          </p:nvSpPr>
          <p:spPr>
            <a:xfrm>
              <a:off x="59098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2" name="Shape 3482"/>
            <p:cNvSpPr/>
            <p:nvPr/>
          </p:nvSpPr>
          <p:spPr>
            <a:xfrm>
              <a:off x="59098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3" name="Shape 3483"/>
            <p:cNvSpPr/>
            <p:nvPr/>
          </p:nvSpPr>
          <p:spPr>
            <a:xfrm>
              <a:off x="59098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4" name="Shape 3484"/>
            <p:cNvSpPr/>
            <p:nvPr/>
          </p:nvSpPr>
          <p:spPr>
            <a:xfrm>
              <a:off x="59098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5" name="Shape 3485"/>
            <p:cNvSpPr/>
            <p:nvPr/>
          </p:nvSpPr>
          <p:spPr>
            <a:xfrm>
              <a:off x="59098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6" name="Shape 3486"/>
            <p:cNvSpPr/>
            <p:nvPr/>
          </p:nvSpPr>
          <p:spPr>
            <a:xfrm>
              <a:off x="59098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7" name="Shape 3487"/>
            <p:cNvSpPr/>
            <p:nvPr/>
          </p:nvSpPr>
          <p:spPr>
            <a:xfrm>
              <a:off x="59098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8" name="Shape 3488"/>
            <p:cNvSpPr/>
            <p:nvPr/>
          </p:nvSpPr>
          <p:spPr>
            <a:xfrm>
              <a:off x="59098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9" name="Shape 3489"/>
            <p:cNvSpPr/>
            <p:nvPr/>
          </p:nvSpPr>
          <p:spPr>
            <a:xfrm>
              <a:off x="60603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0" name="Shape 3490"/>
            <p:cNvSpPr/>
            <p:nvPr/>
          </p:nvSpPr>
          <p:spPr>
            <a:xfrm>
              <a:off x="606037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1" name="Shape 3491"/>
            <p:cNvSpPr/>
            <p:nvPr/>
          </p:nvSpPr>
          <p:spPr>
            <a:xfrm>
              <a:off x="606037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2" name="Shape 3492"/>
            <p:cNvSpPr/>
            <p:nvPr/>
          </p:nvSpPr>
          <p:spPr>
            <a:xfrm>
              <a:off x="60603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3" name="Shape 3493"/>
            <p:cNvSpPr/>
            <p:nvPr/>
          </p:nvSpPr>
          <p:spPr>
            <a:xfrm>
              <a:off x="60603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4" name="Shape 3494"/>
            <p:cNvSpPr/>
            <p:nvPr/>
          </p:nvSpPr>
          <p:spPr>
            <a:xfrm>
              <a:off x="60603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5" name="Shape 3495"/>
            <p:cNvSpPr/>
            <p:nvPr/>
          </p:nvSpPr>
          <p:spPr>
            <a:xfrm>
              <a:off x="60603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6" name="Shape 3496"/>
            <p:cNvSpPr/>
            <p:nvPr/>
          </p:nvSpPr>
          <p:spPr>
            <a:xfrm>
              <a:off x="60603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7" name="Shape 3497"/>
            <p:cNvSpPr/>
            <p:nvPr/>
          </p:nvSpPr>
          <p:spPr>
            <a:xfrm>
              <a:off x="62108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8" name="Shape 3498"/>
            <p:cNvSpPr/>
            <p:nvPr/>
          </p:nvSpPr>
          <p:spPr>
            <a:xfrm>
              <a:off x="62108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9" name="Shape 3499"/>
            <p:cNvSpPr/>
            <p:nvPr/>
          </p:nvSpPr>
          <p:spPr>
            <a:xfrm>
              <a:off x="62108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0" name="Shape 3500"/>
            <p:cNvSpPr/>
            <p:nvPr/>
          </p:nvSpPr>
          <p:spPr>
            <a:xfrm>
              <a:off x="62108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1" name="Shape 3501"/>
            <p:cNvSpPr/>
            <p:nvPr/>
          </p:nvSpPr>
          <p:spPr>
            <a:xfrm>
              <a:off x="62108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2" name="Shape 3502"/>
            <p:cNvSpPr/>
            <p:nvPr/>
          </p:nvSpPr>
          <p:spPr>
            <a:xfrm>
              <a:off x="6361375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3" name="Shape 3503"/>
            <p:cNvSpPr/>
            <p:nvPr/>
          </p:nvSpPr>
          <p:spPr>
            <a:xfrm>
              <a:off x="6361375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4" name="Shape 3504"/>
            <p:cNvSpPr/>
            <p:nvPr/>
          </p:nvSpPr>
          <p:spPr>
            <a:xfrm>
              <a:off x="66624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05" name="Shape 3505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rgbClr val="80BFB7"/>
                </a:solidFill>
              </a:defRPr>
            </a:lvl1pPr>
            <a:lvl2pPr lvl="1">
              <a:buNone/>
              <a:defRPr>
                <a:solidFill>
                  <a:srgbClr val="80BFB7"/>
                </a:solidFill>
              </a:defRPr>
            </a:lvl2pPr>
            <a:lvl3pPr lvl="2">
              <a:buNone/>
              <a:defRPr>
                <a:solidFill>
                  <a:srgbClr val="80BFB7"/>
                </a:solidFill>
              </a:defRPr>
            </a:lvl3pPr>
            <a:lvl4pPr lvl="3">
              <a:buNone/>
              <a:defRPr>
                <a:solidFill>
                  <a:srgbClr val="80BFB7"/>
                </a:solidFill>
              </a:defRPr>
            </a:lvl4pPr>
            <a:lvl5pPr lvl="4">
              <a:buNone/>
              <a:defRPr>
                <a:solidFill>
                  <a:srgbClr val="80BFB7"/>
                </a:solidFill>
              </a:defRPr>
            </a:lvl5pPr>
            <a:lvl6pPr lvl="5">
              <a:buNone/>
              <a:defRPr>
                <a:solidFill>
                  <a:srgbClr val="80BFB7"/>
                </a:solidFill>
              </a:defRPr>
            </a:lvl6pPr>
            <a:lvl7pPr lvl="6">
              <a:buNone/>
              <a:defRPr>
                <a:solidFill>
                  <a:srgbClr val="80BFB7"/>
                </a:solidFill>
              </a:defRPr>
            </a:lvl7pPr>
            <a:lvl8pPr lvl="7">
              <a:buNone/>
              <a:defRPr>
                <a:solidFill>
                  <a:srgbClr val="80BFB7"/>
                </a:solidFill>
              </a:defRPr>
            </a:lvl8pPr>
            <a:lvl9pPr lvl="8">
              <a:buNone/>
              <a:defRPr>
                <a:solidFill>
                  <a:srgbClr val="80BFB7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background">
  <p:cSld name="BLANK_1_1">
    <p:bg>
      <p:bgPr>
        <a:solidFill>
          <a:srgbClr val="1D1D1B"/>
        </a:solidFill>
        <a:effectLst/>
      </p:bgPr>
    </p:bg>
    <p:spTree>
      <p:nvGrpSpPr>
        <p:cNvPr id="1" name="Shape 3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07" name="Shape 3507"/>
          <p:cNvGrpSpPr/>
          <p:nvPr/>
        </p:nvGrpSpPr>
        <p:grpSpPr>
          <a:xfrm>
            <a:off x="7828607" y="28698"/>
            <a:ext cx="1286904" cy="5086302"/>
            <a:chOff x="6367294" y="28698"/>
            <a:chExt cx="1286904" cy="5086302"/>
          </a:xfrm>
        </p:grpSpPr>
        <p:sp>
          <p:nvSpPr>
            <p:cNvPr id="3508" name="Shape 3508"/>
            <p:cNvSpPr/>
            <p:nvPr/>
          </p:nvSpPr>
          <p:spPr>
            <a:xfrm rot="10800000">
              <a:off x="7536331" y="61320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9" name="Shape 3509"/>
            <p:cNvSpPr/>
            <p:nvPr/>
          </p:nvSpPr>
          <p:spPr>
            <a:xfrm rot="10800000">
              <a:off x="7244066" y="2659036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0" name="Shape 3510"/>
            <p:cNvSpPr/>
            <p:nvPr/>
          </p:nvSpPr>
          <p:spPr>
            <a:xfrm rot="10800000">
              <a:off x="7244066" y="17481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1" name="Shape 3511"/>
            <p:cNvSpPr/>
            <p:nvPr/>
          </p:nvSpPr>
          <p:spPr>
            <a:xfrm rot="10800000">
              <a:off x="6659535" y="4266482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2" name="Shape 3512"/>
            <p:cNvSpPr/>
            <p:nvPr/>
          </p:nvSpPr>
          <p:spPr>
            <a:xfrm rot="10800000">
              <a:off x="7536331" y="4704867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3" name="Shape 3513"/>
            <p:cNvSpPr/>
            <p:nvPr/>
          </p:nvSpPr>
          <p:spPr>
            <a:xfrm rot="10800000">
              <a:off x="7536331" y="455874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4" name="Shape 3514"/>
            <p:cNvSpPr/>
            <p:nvPr/>
          </p:nvSpPr>
          <p:spPr>
            <a:xfrm rot="10800000">
              <a:off x="7536331" y="4266482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5" name="Shape 3515"/>
            <p:cNvSpPr/>
            <p:nvPr/>
          </p:nvSpPr>
          <p:spPr>
            <a:xfrm rot="10800000">
              <a:off x="7536331" y="397421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6" name="Shape 3516"/>
            <p:cNvSpPr/>
            <p:nvPr/>
          </p:nvSpPr>
          <p:spPr>
            <a:xfrm rot="10800000">
              <a:off x="7536331" y="3828096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7" name="Shape 3517"/>
            <p:cNvSpPr/>
            <p:nvPr/>
          </p:nvSpPr>
          <p:spPr>
            <a:xfrm rot="10800000">
              <a:off x="7536331" y="3681951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8" name="Shape 3518"/>
            <p:cNvSpPr/>
            <p:nvPr/>
          </p:nvSpPr>
          <p:spPr>
            <a:xfrm rot="10800000">
              <a:off x="7536331" y="353583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9" name="Shape 3519"/>
            <p:cNvSpPr/>
            <p:nvPr/>
          </p:nvSpPr>
          <p:spPr>
            <a:xfrm rot="10800000">
              <a:off x="7536331" y="309744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0" name="Shape 3520"/>
            <p:cNvSpPr/>
            <p:nvPr/>
          </p:nvSpPr>
          <p:spPr>
            <a:xfrm rot="10800000">
              <a:off x="7536331" y="295130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1" name="Shape 3521"/>
            <p:cNvSpPr/>
            <p:nvPr/>
          </p:nvSpPr>
          <p:spPr>
            <a:xfrm rot="10800000">
              <a:off x="7536331" y="280518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2" name="Shape 3522"/>
            <p:cNvSpPr/>
            <p:nvPr/>
          </p:nvSpPr>
          <p:spPr>
            <a:xfrm rot="10800000">
              <a:off x="7536331" y="2659036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3" name="Shape 3523"/>
            <p:cNvSpPr/>
            <p:nvPr/>
          </p:nvSpPr>
          <p:spPr>
            <a:xfrm rot="10800000">
              <a:off x="7536331" y="251291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4" name="Shape 3524"/>
            <p:cNvSpPr/>
            <p:nvPr/>
          </p:nvSpPr>
          <p:spPr>
            <a:xfrm rot="10800000">
              <a:off x="7536331" y="2366770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5" name="Shape 3525"/>
            <p:cNvSpPr/>
            <p:nvPr/>
          </p:nvSpPr>
          <p:spPr>
            <a:xfrm rot="10800000">
              <a:off x="7536331" y="222065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6" name="Shape 3526"/>
            <p:cNvSpPr/>
            <p:nvPr/>
          </p:nvSpPr>
          <p:spPr>
            <a:xfrm rot="10800000">
              <a:off x="7536331" y="207452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7" name="Shape 3527"/>
            <p:cNvSpPr/>
            <p:nvPr/>
          </p:nvSpPr>
          <p:spPr>
            <a:xfrm rot="10800000">
              <a:off x="7536331" y="192838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8" name="Shape 3528"/>
            <p:cNvSpPr/>
            <p:nvPr/>
          </p:nvSpPr>
          <p:spPr>
            <a:xfrm rot="10800000">
              <a:off x="7536331" y="178226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9" name="Shape 3529"/>
            <p:cNvSpPr/>
            <p:nvPr/>
          </p:nvSpPr>
          <p:spPr>
            <a:xfrm rot="10800000">
              <a:off x="7536331" y="148999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0" name="Shape 3530"/>
            <p:cNvSpPr/>
            <p:nvPr/>
          </p:nvSpPr>
          <p:spPr>
            <a:xfrm rot="10800000">
              <a:off x="7536331" y="119773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1" name="Shape 3531"/>
            <p:cNvSpPr/>
            <p:nvPr/>
          </p:nvSpPr>
          <p:spPr>
            <a:xfrm rot="10800000">
              <a:off x="7536331" y="105161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2" name="Shape 3532"/>
            <p:cNvSpPr/>
            <p:nvPr/>
          </p:nvSpPr>
          <p:spPr>
            <a:xfrm rot="10800000">
              <a:off x="7536331" y="90546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3" name="Shape 3533"/>
            <p:cNvSpPr/>
            <p:nvPr/>
          </p:nvSpPr>
          <p:spPr>
            <a:xfrm rot="10800000">
              <a:off x="7536331" y="75934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4" name="Shape 3534"/>
            <p:cNvSpPr/>
            <p:nvPr/>
          </p:nvSpPr>
          <p:spPr>
            <a:xfrm rot="10800000">
              <a:off x="7536331" y="46708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5" name="Shape 3535"/>
            <p:cNvSpPr/>
            <p:nvPr/>
          </p:nvSpPr>
          <p:spPr>
            <a:xfrm rot="10800000">
              <a:off x="7536331" y="320938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6" name="Shape 3536"/>
            <p:cNvSpPr/>
            <p:nvPr/>
          </p:nvSpPr>
          <p:spPr>
            <a:xfrm rot="10800000">
              <a:off x="7536331" y="17481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7" name="Shape 3537"/>
            <p:cNvSpPr/>
            <p:nvPr/>
          </p:nvSpPr>
          <p:spPr>
            <a:xfrm rot="10800000">
              <a:off x="7536331" y="2869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8" name="Shape 3538"/>
            <p:cNvSpPr/>
            <p:nvPr/>
          </p:nvSpPr>
          <p:spPr>
            <a:xfrm rot="10800000">
              <a:off x="7390210" y="4851012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9" name="Shape 3539"/>
            <p:cNvSpPr/>
            <p:nvPr/>
          </p:nvSpPr>
          <p:spPr>
            <a:xfrm rot="10800000">
              <a:off x="7390210" y="455874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0" name="Shape 3540"/>
            <p:cNvSpPr/>
            <p:nvPr/>
          </p:nvSpPr>
          <p:spPr>
            <a:xfrm rot="10800000">
              <a:off x="7390210" y="441262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1" name="Shape 3541"/>
            <p:cNvSpPr/>
            <p:nvPr/>
          </p:nvSpPr>
          <p:spPr>
            <a:xfrm rot="10800000">
              <a:off x="7390210" y="4266482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2" name="Shape 3542"/>
            <p:cNvSpPr/>
            <p:nvPr/>
          </p:nvSpPr>
          <p:spPr>
            <a:xfrm rot="10800000">
              <a:off x="7390210" y="412036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3" name="Shape 3543"/>
            <p:cNvSpPr/>
            <p:nvPr/>
          </p:nvSpPr>
          <p:spPr>
            <a:xfrm rot="10800000">
              <a:off x="7390210" y="3828096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4" name="Shape 3544"/>
            <p:cNvSpPr/>
            <p:nvPr/>
          </p:nvSpPr>
          <p:spPr>
            <a:xfrm rot="10800000">
              <a:off x="7390210" y="353583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5" name="Shape 3545"/>
            <p:cNvSpPr/>
            <p:nvPr/>
          </p:nvSpPr>
          <p:spPr>
            <a:xfrm rot="10800000">
              <a:off x="7390210" y="338971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6" name="Shape 3546"/>
            <p:cNvSpPr/>
            <p:nvPr/>
          </p:nvSpPr>
          <p:spPr>
            <a:xfrm rot="10800000">
              <a:off x="7390210" y="3243566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7" name="Shape 3547"/>
            <p:cNvSpPr/>
            <p:nvPr/>
          </p:nvSpPr>
          <p:spPr>
            <a:xfrm rot="10800000">
              <a:off x="7390210" y="295130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8" name="Shape 3548"/>
            <p:cNvSpPr/>
            <p:nvPr/>
          </p:nvSpPr>
          <p:spPr>
            <a:xfrm rot="10800000">
              <a:off x="7390210" y="280518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9" name="Shape 3549"/>
            <p:cNvSpPr/>
            <p:nvPr/>
          </p:nvSpPr>
          <p:spPr>
            <a:xfrm rot="10800000">
              <a:off x="7390210" y="2659036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0" name="Shape 3550"/>
            <p:cNvSpPr/>
            <p:nvPr/>
          </p:nvSpPr>
          <p:spPr>
            <a:xfrm rot="10800000">
              <a:off x="7390210" y="251291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1" name="Shape 3551"/>
            <p:cNvSpPr/>
            <p:nvPr/>
          </p:nvSpPr>
          <p:spPr>
            <a:xfrm rot="10800000">
              <a:off x="7390210" y="2366770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2" name="Shape 3552"/>
            <p:cNvSpPr/>
            <p:nvPr/>
          </p:nvSpPr>
          <p:spPr>
            <a:xfrm rot="10800000">
              <a:off x="7390210" y="222065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3" name="Shape 3553"/>
            <p:cNvSpPr/>
            <p:nvPr/>
          </p:nvSpPr>
          <p:spPr>
            <a:xfrm rot="10800000">
              <a:off x="7390210" y="207452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4" name="Shape 3554"/>
            <p:cNvSpPr/>
            <p:nvPr/>
          </p:nvSpPr>
          <p:spPr>
            <a:xfrm rot="10800000">
              <a:off x="7390210" y="178226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5" name="Shape 3555"/>
            <p:cNvSpPr/>
            <p:nvPr/>
          </p:nvSpPr>
          <p:spPr>
            <a:xfrm rot="10800000">
              <a:off x="7390210" y="148999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6" name="Shape 3556"/>
            <p:cNvSpPr/>
            <p:nvPr/>
          </p:nvSpPr>
          <p:spPr>
            <a:xfrm rot="10800000">
              <a:off x="7390210" y="1343854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7" name="Shape 3557"/>
            <p:cNvSpPr/>
            <p:nvPr/>
          </p:nvSpPr>
          <p:spPr>
            <a:xfrm rot="10800000">
              <a:off x="7390210" y="119773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8" name="Shape 3558"/>
            <p:cNvSpPr/>
            <p:nvPr/>
          </p:nvSpPr>
          <p:spPr>
            <a:xfrm rot="10800000">
              <a:off x="7390210" y="105161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9" name="Shape 3559"/>
            <p:cNvSpPr/>
            <p:nvPr/>
          </p:nvSpPr>
          <p:spPr>
            <a:xfrm rot="10800000">
              <a:off x="7390210" y="75934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0" name="Shape 3560"/>
            <p:cNvSpPr/>
            <p:nvPr/>
          </p:nvSpPr>
          <p:spPr>
            <a:xfrm rot="10800000">
              <a:off x="7390210" y="61320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1" name="Shape 3561"/>
            <p:cNvSpPr/>
            <p:nvPr/>
          </p:nvSpPr>
          <p:spPr>
            <a:xfrm rot="10800000">
              <a:off x="7390210" y="320938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2" name="Shape 3562"/>
            <p:cNvSpPr/>
            <p:nvPr/>
          </p:nvSpPr>
          <p:spPr>
            <a:xfrm rot="10800000">
              <a:off x="7390210" y="2869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3" name="Shape 3563"/>
            <p:cNvSpPr/>
            <p:nvPr/>
          </p:nvSpPr>
          <p:spPr>
            <a:xfrm rot="10800000">
              <a:off x="7244066" y="4704867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4" name="Shape 3564"/>
            <p:cNvSpPr/>
            <p:nvPr/>
          </p:nvSpPr>
          <p:spPr>
            <a:xfrm rot="10800000">
              <a:off x="7244066" y="4266482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5" name="Shape 3565"/>
            <p:cNvSpPr/>
            <p:nvPr/>
          </p:nvSpPr>
          <p:spPr>
            <a:xfrm rot="10800000">
              <a:off x="7244066" y="412036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6" name="Shape 3566"/>
            <p:cNvSpPr/>
            <p:nvPr/>
          </p:nvSpPr>
          <p:spPr>
            <a:xfrm rot="10800000">
              <a:off x="7244066" y="397421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7" name="Shape 3567"/>
            <p:cNvSpPr/>
            <p:nvPr/>
          </p:nvSpPr>
          <p:spPr>
            <a:xfrm rot="10800000">
              <a:off x="7244066" y="3681951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8" name="Shape 3568"/>
            <p:cNvSpPr/>
            <p:nvPr/>
          </p:nvSpPr>
          <p:spPr>
            <a:xfrm rot="10800000">
              <a:off x="7244066" y="338971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9" name="Shape 3569"/>
            <p:cNvSpPr/>
            <p:nvPr/>
          </p:nvSpPr>
          <p:spPr>
            <a:xfrm rot="10800000">
              <a:off x="7244066" y="3243566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0" name="Shape 3570"/>
            <p:cNvSpPr/>
            <p:nvPr/>
          </p:nvSpPr>
          <p:spPr>
            <a:xfrm rot="10800000">
              <a:off x="7244066" y="309744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1" name="Shape 3571"/>
            <p:cNvSpPr/>
            <p:nvPr/>
          </p:nvSpPr>
          <p:spPr>
            <a:xfrm rot="10800000">
              <a:off x="7244066" y="280518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2" name="Shape 3572"/>
            <p:cNvSpPr/>
            <p:nvPr/>
          </p:nvSpPr>
          <p:spPr>
            <a:xfrm rot="10800000">
              <a:off x="7244066" y="251291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3" name="Shape 3573"/>
            <p:cNvSpPr/>
            <p:nvPr/>
          </p:nvSpPr>
          <p:spPr>
            <a:xfrm rot="10800000">
              <a:off x="7244066" y="222065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4" name="Shape 3574"/>
            <p:cNvSpPr/>
            <p:nvPr/>
          </p:nvSpPr>
          <p:spPr>
            <a:xfrm rot="10800000">
              <a:off x="7244066" y="192838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5" name="Shape 3575"/>
            <p:cNvSpPr/>
            <p:nvPr/>
          </p:nvSpPr>
          <p:spPr>
            <a:xfrm rot="10800000">
              <a:off x="7244066" y="178226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6" name="Shape 3576"/>
            <p:cNvSpPr/>
            <p:nvPr/>
          </p:nvSpPr>
          <p:spPr>
            <a:xfrm rot="10800000">
              <a:off x="7244066" y="1343854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7" name="Shape 3577"/>
            <p:cNvSpPr/>
            <p:nvPr/>
          </p:nvSpPr>
          <p:spPr>
            <a:xfrm rot="10800000">
              <a:off x="7244066" y="119773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8" name="Shape 3578"/>
            <p:cNvSpPr/>
            <p:nvPr/>
          </p:nvSpPr>
          <p:spPr>
            <a:xfrm rot="10800000">
              <a:off x="7244066" y="105161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9" name="Shape 3579"/>
            <p:cNvSpPr/>
            <p:nvPr/>
          </p:nvSpPr>
          <p:spPr>
            <a:xfrm rot="10800000">
              <a:off x="7244066" y="90546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0" name="Shape 3580"/>
            <p:cNvSpPr/>
            <p:nvPr/>
          </p:nvSpPr>
          <p:spPr>
            <a:xfrm rot="10800000">
              <a:off x="7244066" y="75934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1" name="Shape 3581"/>
            <p:cNvSpPr/>
            <p:nvPr/>
          </p:nvSpPr>
          <p:spPr>
            <a:xfrm rot="10800000">
              <a:off x="7244066" y="46708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2" name="Shape 3582"/>
            <p:cNvSpPr/>
            <p:nvPr/>
          </p:nvSpPr>
          <p:spPr>
            <a:xfrm rot="10800000">
              <a:off x="7244066" y="320938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3" name="Shape 3583"/>
            <p:cNvSpPr/>
            <p:nvPr/>
          </p:nvSpPr>
          <p:spPr>
            <a:xfrm rot="10800000">
              <a:off x="7097945" y="499713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4" name="Shape 3584"/>
            <p:cNvSpPr/>
            <p:nvPr/>
          </p:nvSpPr>
          <p:spPr>
            <a:xfrm rot="10800000">
              <a:off x="7097945" y="455874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5" name="Shape 3585"/>
            <p:cNvSpPr/>
            <p:nvPr/>
          </p:nvSpPr>
          <p:spPr>
            <a:xfrm rot="10800000">
              <a:off x="7097945" y="4266482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6" name="Shape 3586"/>
            <p:cNvSpPr/>
            <p:nvPr/>
          </p:nvSpPr>
          <p:spPr>
            <a:xfrm rot="10800000">
              <a:off x="7097945" y="3828096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7" name="Shape 3587"/>
            <p:cNvSpPr/>
            <p:nvPr/>
          </p:nvSpPr>
          <p:spPr>
            <a:xfrm rot="10800000">
              <a:off x="7097945" y="3681951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8" name="Shape 3588"/>
            <p:cNvSpPr/>
            <p:nvPr/>
          </p:nvSpPr>
          <p:spPr>
            <a:xfrm rot="10800000">
              <a:off x="7097945" y="309744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9" name="Shape 3589"/>
            <p:cNvSpPr/>
            <p:nvPr/>
          </p:nvSpPr>
          <p:spPr>
            <a:xfrm rot="10800000">
              <a:off x="7097945" y="295130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0" name="Shape 3590"/>
            <p:cNvSpPr/>
            <p:nvPr/>
          </p:nvSpPr>
          <p:spPr>
            <a:xfrm rot="10800000">
              <a:off x="7097945" y="2659036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1" name="Shape 3591"/>
            <p:cNvSpPr/>
            <p:nvPr/>
          </p:nvSpPr>
          <p:spPr>
            <a:xfrm rot="10800000">
              <a:off x="7097945" y="251291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2" name="Shape 3592"/>
            <p:cNvSpPr/>
            <p:nvPr/>
          </p:nvSpPr>
          <p:spPr>
            <a:xfrm rot="10800000">
              <a:off x="7097945" y="2366770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3" name="Shape 3593"/>
            <p:cNvSpPr/>
            <p:nvPr/>
          </p:nvSpPr>
          <p:spPr>
            <a:xfrm rot="10800000">
              <a:off x="7097945" y="222065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4" name="Shape 3594"/>
            <p:cNvSpPr/>
            <p:nvPr/>
          </p:nvSpPr>
          <p:spPr>
            <a:xfrm rot="10800000">
              <a:off x="7097945" y="178226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5" name="Shape 3595"/>
            <p:cNvSpPr/>
            <p:nvPr/>
          </p:nvSpPr>
          <p:spPr>
            <a:xfrm rot="10800000">
              <a:off x="7097945" y="163612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6" name="Shape 3596"/>
            <p:cNvSpPr/>
            <p:nvPr/>
          </p:nvSpPr>
          <p:spPr>
            <a:xfrm rot="10800000">
              <a:off x="7097945" y="148999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7" name="Shape 3597"/>
            <p:cNvSpPr/>
            <p:nvPr/>
          </p:nvSpPr>
          <p:spPr>
            <a:xfrm rot="10800000">
              <a:off x="7097945" y="119773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8" name="Shape 3598"/>
            <p:cNvSpPr/>
            <p:nvPr/>
          </p:nvSpPr>
          <p:spPr>
            <a:xfrm rot="10800000">
              <a:off x="7097945" y="46708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9" name="Shape 3599"/>
            <p:cNvSpPr/>
            <p:nvPr/>
          </p:nvSpPr>
          <p:spPr>
            <a:xfrm rot="10800000">
              <a:off x="7097945" y="17481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0" name="Shape 3600"/>
            <p:cNvSpPr/>
            <p:nvPr/>
          </p:nvSpPr>
          <p:spPr>
            <a:xfrm rot="10800000">
              <a:off x="7097945" y="2869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1" name="Shape 3601"/>
            <p:cNvSpPr/>
            <p:nvPr/>
          </p:nvSpPr>
          <p:spPr>
            <a:xfrm rot="10800000">
              <a:off x="6951800" y="4851012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2" name="Shape 3602"/>
            <p:cNvSpPr/>
            <p:nvPr/>
          </p:nvSpPr>
          <p:spPr>
            <a:xfrm rot="10800000">
              <a:off x="6951800" y="4704867"/>
              <a:ext cx="117892" cy="117892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3" name="Shape 3603"/>
            <p:cNvSpPr/>
            <p:nvPr/>
          </p:nvSpPr>
          <p:spPr>
            <a:xfrm rot="10800000">
              <a:off x="6951800" y="4266482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4" name="Shape 3604"/>
            <p:cNvSpPr/>
            <p:nvPr/>
          </p:nvSpPr>
          <p:spPr>
            <a:xfrm rot="10800000">
              <a:off x="6951800" y="3974217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5" name="Shape 3605"/>
            <p:cNvSpPr/>
            <p:nvPr/>
          </p:nvSpPr>
          <p:spPr>
            <a:xfrm rot="10800000">
              <a:off x="6951800" y="3681951"/>
              <a:ext cx="117892" cy="117892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6" name="Shape 3606"/>
            <p:cNvSpPr/>
            <p:nvPr/>
          </p:nvSpPr>
          <p:spPr>
            <a:xfrm rot="10800000">
              <a:off x="6951800" y="3243566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7" name="Shape 3607"/>
            <p:cNvSpPr/>
            <p:nvPr/>
          </p:nvSpPr>
          <p:spPr>
            <a:xfrm rot="10800000">
              <a:off x="6951800" y="2951301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8" name="Shape 3608"/>
            <p:cNvSpPr/>
            <p:nvPr/>
          </p:nvSpPr>
          <p:spPr>
            <a:xfrm rot="10800000">
              <a:off x="6951800" y="2512915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9" name="Shape 3609"/>
            <p:cNvSpPr/>
            <p:nvPr/>
          </p:nvSpPr>
          <p:spPr>
            <a:xfrm rot="10800000">
              <a:off x="6951800" y="2220650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0" name="Shape 3610"/>
            <p:cNvSpPr/>
            <p:nvPr/>
          </p:nvSpPr>
          <p:spPr>
            <a:xfrm rot="10800000">
              <a:off x="6951800" y="2074529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1" name="Shape 3611"/>
            <p:cNvSpPr/>
            <p:nvPr/>
          </p:nvSpPr>
          <p:spPr>
            <a:xfrm rot="10800000">
              <a:off x="6951800" y="1782264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2" name="Shape 3612"/>
            <p:cNvSpPr/>
            <p:nvPr/>
          </p:nvSpPr>
          <p:spPr>
            <a:xfrm rot="10800000">
              <a:off x="6951800" y="1636120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3" name="Shape 3613"/>
            <p:cNvSpPr/>
            <p:nvPr/>
          </p:nvSpPr>
          <p:spPr>
            <a:xfrm rot="10800000">
              <a:off x="6951800" y="1489999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4" name="Shape 3614"/>
            <p:cNvSpPr/>
            <p:nvPr/>
          </p:nvSpPr>
          <p:spPr>
            <a:xfrm rot="10800000">
              <a:off x="6951800" y="1197734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5" name="Shape 3615"/>
            <p:cNvSpPr/>
            <p:nvPr/>
          </p:nvSpPr>
          <p:spPr>
            <a:xfrm rot="10800000">
              <a:off x="6951800" y="1051613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6" name="Shape 3616"/>
            <p:cNvSpPr/>
            <p:nvPr/>
          </p:nvSpPr>
          <p:spPr>
            <a:xfrm rot="10800000">
              <a:off x="6951800" y="613204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7" name="Shape 3617"/>
            <p:cNvSpPr/>
            <p:nvPr/>
          </p:nvSpPr>
          <p:spPr>
            <a:xfrm rot="10800000">
              <a:off x="6951800" y="320938"/>
              <a:ext cx="117892" cy="117892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8" name="Shape 3618"/>
            <p:cNvSpPr/>
            <p:nvPr/>
          </p:nvSpPr>
          <p:spPr>
            <a:xfrm rot="10800000">
              <a:off x="6951800" y="174818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9" name="Shape 3619"/>
            <p:cNvSpPr/>
            <p:nvPr/>
          </p:nvSpPr>
          <p:spPr>
            <a:xfrm rot="10800000">
              <a:off x="6805680" y="499713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0" name="Shape 3620"/>
            <p:cNvSpPr/>
            <p:nvPr/>
          </p:nvSpPr>
          <p:spPr>
            <a:xfrm rot="10800000">
              <a:off x="6805680" y="455874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1" name="Shape 3621"/>
            <p:cNvSpPr/>
            <p:nvPr/>
          </p:nvSpPr>
          <p:spPr>
            <a:xfrm rot="10800000">
              <a:off x="6805680" y="412036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2" name="Shape 3622"/>
            <p:cNvSpPr/>
            <p:nvPr/>
          </p:nvSpPr>
          <p:spPr>
            <a:xfrm rot="10800000">
              <a:off x="6805680" y="353583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3" name="Shape 3623"/>
            <p:cNvSpPr/>
            <p:nvPr/>
          </p:nvSpPr>
          <p:spPr>
            <a:xfrm rot="10800000">
              <a:off x="6805680" y="295130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4" name="Shape 3624"/>
            <p:cNvSpPr/>
            <p:nvPr/>
          </p:nvSpPr>
          <p:spPr>
            <a:xfrm rot="10800000">
              <a:off x="6805680" y="222065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5" name="Shape 3625"/>
            <p:cNvSpPr/>
            <p:nvPr/>
          </p:nvSpPr>
          <p:spPr>
            <a:xfrm rot="10800000">
              <a:off x="6805680" y="105161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6" name="Shape 3626"/>
            <p:cNvSpPr/>
            <p:nvPr/>
          </p:nvSpPr>
          <p:spPr>
            <a:xfrm rot="10800000">
              <a:off x="6805680" y="90546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7" name="Shape 3627"/>
            <p:cNvSpPr/>
            <p:nvPr/>
          </p:nvSpPr>
          <p:spPr>
            <a:xfrm rot="10800000">
              <a:off x="6805680" y="2869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8" name="Shape 3628"/>
            <p:cNvSpPr/>
            <p:nvPr/>
          </p:nvSpPr>
          <p:spPr>
            <a:xfrm rot="10800000">
              <a:off x="6659535" y="4851012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9" name="Shape 3629"/>
            <p:cNvSpPr/>
            <p:nvPr/>
          </p:nvSpPr>
          <p:spPr>
            <a:xfrm rot="10800000">
              <a:off x="6659535" y="3974217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0" name="Shape 3630"/>
            <p:cNvSpPr/>
            <p:nvPr/>
          </p:nvSpPr>
          <p:spPr>
            <a:xfrm rot="10800000">
              <a:off x="6659535" y="3243566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1" name="Shape 3631"/>
            <p:cNvSpPr/>
            <p:nvPr/>
          </p:nvSpPr>
          <p:spPr>
            <a:xfrm rot="10800000">
              <a:off x="6659535" y="2512915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2" name="Shape 3632"/>
            <p:cNvSpPr/>
            <p:nvPr/>
          </p:nvSpPr>
          <p:spPr>
            <a:xfrm rot="10800000">
              <a:off x="6659535" y="1636120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3" name="Shape 3633"/>
            <p:cNvSpPr/>
            <p:nvPr/>
          </p:nvSpPr>
          <p:spPr>
            <a:xfrm rot="10800000">
              <a:off x="6659535" y="905469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4" name="Shape 3634"/>
            <p:cNvSpPr/>
            <p:nvPr/>
          </p:nvSpPr>
          <p:spPr>
            <a:xfrm rot="10800000">
              <a:off x="6659535" y="759348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5" name="Shape 3635"/>
            <p:cNvSpPr/>
            <p:nvPr/>
          </p:nvSpPr>
          <p:spPr>
            <a:xfrm rot="10800000">
              <a:off x="6659535" y="174818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6" name="Shape 3636"/>
            <p:cNvSpPr/>
            <p:nvPr/>
          </p:nvSpPr>
          <p:spPr>
            <a:xfrm rot="10800000">
              <a:off x="6513415" y="499713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7" name="Shape 3637"/>
            <p:cNvSpPr/>
            <p:nvPr/>
          </p:nvSpPr>
          <p:spPr>
            <a:xfrm rot="10800000">
              <a:off x="6513415" y="397421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8" name="Shape 3638"/>
            <p:cNvSpPr/>
            <p:nvPr/>
          </p:nvSpPr>
          <p:spPr>
            <a:xfrm rot="10800000">
              <a:off x="6513415" y="207452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9" name="Shape 3639"/>
            <p:cNvSpPr/>
            <p:nvPr/>
          </p:nvSpPr>
          <p:spPr>
            <a:xfrm rot="10800000">
              <a:off x="6513415" y="148999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0" name="Shape 3640"/>
            <p:cNvSpPr/>
            <p:nvPr/>
          </p:nvSpPr>
          <p:spPr>
            <a:xfrm rot="10800000">
              <a:off x="6513415" y="90546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1" name="Shape 3641"/>
            <p:cNvSpPr/>
            <p:nvPr/>
          </p:nvSpPr>
          <p:spPr>
            <a:xfrm rot="10800000">
              <a:off x="6513415" y="17481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2" name="Shape 3642"/>
            <p:cNvSpPr/>
            <p:nvPr/>
          </p:nvSpPr>
          <p:spPr>
            <a:xfrm rot="10800000">
              <a:off x="6367294" y="455874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3" name="Shape 3643"/>
            <p:cNvSpPr/>
            <p:nvPr/>
          </p:nvSpPr>
          <p:spPr>
            <a:xfrm rot="10800000">
              <a:off x="6367294" y="3681951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4" name="Shape 3644"/>
            <p:cNvSpPr/>
            <p:nvPr/>
          </p:nvSpPr>
          <p:spPr>
            <a:xfrm rot="10800000">
              <a:off x="6367294" y="2659036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5" name="Shape 3645"/>
            <p:cNvSpPr/>
            <p:nvPr/>
          </p:nvSpPr>
          <p:spPr>
            <a:xfrm rot="10800000">
              <a:off x="7536331" y="499713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6" name="Shape 3646"/>
            <p:cNvSpPr/>
            <p:nvPr/>
          </p:nvSpPr>
          <p:spPr>
            <a:xfrm rot="10800000">
              <a:off x="7536331" y="4851012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7" name="Shape 3647"/>
            <p:cNvSpPr/>
            <p:nvPr/>
          </p:nvSpPr>
          <p:spPr>
            <a:xfrm rot="10800000">
              <a:off x="7536331" y="441262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8" name="Shape 3648"/>
            <p:cNvSpPr/>
            <p:nvPr/>
          </p:nvSpPr>
          <p:spPr>
            <a:xfrm rot="10800000">
              <a:off x="7536331" y="412036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9" name="Shape 3649"/>
            <p:cNvSpPr/>
            <p:nvPr/>
          </p:nvSpPr>
          <p:spPr>
            <a:xfrm rot="10800000">
              <a:off x="7536331" y="338971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0" name="Shape 3650"/>
            <p:cNvSpPr/>
            <p:nvPr/>
          </p:nvSpPr>
          <p:spPr>
            <a:xfrm rot="10800000">
              <a:off x="7536331" y="3243566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1" name="Shape 3651"/>
            <p:cNvSpPr/>
            <p:nvPr/>
          </p:nvSpPr>
          <p:spPr>
            <a:xfrm rot="10800000">
              <a:off x="7536331" y="163612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2" name="Shape 3652"/>
            <p:cNvSpPr/>
            <p:nvPr/>
          </p:nvSpPr>
          <p:spPr>
            <a:xfrm rot="10800000">
              <a:off x="7536331" y="1343854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3" name="Shape 3653"/>
            <p:cNvSpPr/>
            <p:nvPr/>
          </p:nvSpPr>
          <p:spPr>
            <a:xfrm rot="10800000">
              <a:off x="7390210" y="499713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4" name="Shape 3654"/>
            <p:cNvSpPr/>
            <p:nvPr/>
          </p:nvSpPr>
          <p:spPr>
            <a:xfrm rot="10800000">
              <a:off x="7390210" y="397421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5" name="Shape 3655"/>
            <p:cNvSpPr/>
            <p:nvPr/>
          </p:nvSpPr>
          <p:spPr>
            <a:xfrm rot="10800000">
              <a:off x="7390210" y="309744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6" name="Shape 3656"/>
            <p:cNvSpPr/>
            <p:nvPr/>
          </p:nvSpPr>
          <p:spPr>
            <a:xfrm rot="10800000">
              <a:off x="7390210" y="163612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7" name="Shape 3657"/>
            <p:cNvSpPr/>
            <p:nvPr/>
          </p:nvSpPr>
          <p:spPr>
            <a:xfrm rot="10800000">
              <a:off x="7390210" y="46708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8" name="Shape 3658"/>
            <p:cNvSpPr/>
            <p:nvPr/>
          </p:nvSpPr>
          <p:spPr>
            <a:xfrm rot="10800000">
              <a:off x="7244066" y="499713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9" name="Shape 3659"/>
            <p:cNvSpPr/>
            <p:nvPr/>
          </p:nvSpPr>
          <p:spPr>
            <a:xfrm rot="10800000">
              <a:off x="7244066" y="455874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0" name="Shape 3660"/>
            <p:cNvSpPr/>
            <p:nvPr/>
          </p:nvSpPr>
          <p:spPr>
            <a:xfrm rot="10800000">
              <a:off x="7244066" y="295130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1" name="Shape 3661"/>
            <p:cNvSpPr/>
            <p:nvPr/>
          </p:nvSpPr>
          <p:spPr>
            <a:xfrm rot="10800000">
              <a:off x="7244066" y="207452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2" name="Shape 3662"/>
            <p:cNvSpPr/>
            <p:nvPr/>
          </p:nvSpPr>
          <p:spPr>
            <a:xfrm rot="10800000">
              <a:off x="7244066" y="163612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3" name="Shape 3663"/>
            <p:cNvSpPr/>
            <p:nvPr/>
          </p:nvSpPr>
          <p:spPr>
            <a:xfrm rot="10800000">
              <a:off x="7097945" y="105161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4" name="Shape 3664"/>
            <p:cNvSpPr/>
            <p:nvPr/>
          </p:nvSpPr>
          <p:spPr>
            <a:xfrm rot="10800000">
              <a:off x="6951800" y="3828096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5" name="Shape 3665"/>
            <p:cNvSpPr/>
            <p:nvPr/>
          </p:nvSpPr>
          <p:spPr>
            <a:xfrm rot="10800000">
              <a:off x="6951800" y="2659036"/>
              <a:ext cx="117892" cy="117892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6" name="Shape 3666"/>
            <p:cNvSpPr/>
            <p:nvPr/>
          </p:nvSpPr>
          <p:spPr>
            <a:xfrm rot="10800000">
              <a:off x="6805680" y="320938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7" name="Shape 3667"/>
            <p:cNvSpPr/>
            <p:nvPr/>
          </p:nvSpPr>
          <p:spPr>
            <a:xfrm rot="10800000">
              <a:off x="6513415" y="280518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8" name="Shape 3668"/>
            <p:cNvSpPr/>
            <p:nvPr/>
          </p:nvSpPr>
          <p:spPr>
            <a:xfrm rot="10800000">
              <a:off x="6367294" y="46708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69" name="Shape 3669"/>
          <p:cNvGrpSpPr/>
          <p:nvPr/>
        </p:nvGrpSpPr>
        <p:grpSpPr>
          <a:xfrm rot="10800000">
            <a:off x="28739" y="28698"/>
            <a:ext cx="1286904" cy="5086302"/>
            <a:chOff x="6367294" y="28698"/>
            <a:chExt cx="1286904" cy="5086302"/>
          </a:xfrm>
        </p:grpSpPr>
        <p:sp>
          <p:nvSpPr>
            <p:cNvPr id="3670" name="Shape 3670"/>
            <p:cNvSpPr/>
            <p:nvPr/>
          </p:nvSpPr>
          <p:spPr>
            <a:xfrm rot="10800000">
              <a:off x="7536331" y="61320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1" name="Shape 3671"/>
            <p:cNvSpPr/>
            <p:nvPr/>
          </p:nvSpPr>
          <p:spPr>
            <a:xfrm rot="10800000">
              <a:off x="7244066" y="2659036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2" name="Shape 3672"/>
            <p:cNvSpPr/>
            <p:nvPr/>
          </p:nvSpPr>
          <p:spPr>
            <a:xfrm rot="10800000">
              <a:off x="7244066" y="17481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3" name="Shape 3673"/>
            <p:cNvSpPr/>
            <p:nvPr/>
          </p:nvSpPr>
          <p:spPr>
            <a:xfrm rot="10800000">
              <a:off x="6659535" y="4266482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4" name="Shape 3674"/>
            <p:cNvSpPr/>
            <p:nvPr/>
          </p:nvSpPr>
          <p:spPr>
            <a:xfrm rot="10800000">
              <a:off x="7536331" y="4704867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5" name="Shape 3675"/>
            <p:cNvSpPr/>
            <p:nvPr/>
          </p:nvSpPr>
          <p:spPr>
            <a:xfrm rot="10800000">
              <a:off x="7536331" y="455874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6" name="Shape 3676"/>
            <p:cNvSpPr/>
            <p:nvPr/>
          </p:nvSpPr>
          <p:spPr>
            <a:xfrm rot="10800000">
              <a:off x="7536331" y="4266482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7" name="Shape 3677"/>
            <p:cNvSpPr/>
            <p:nvPr/>
          </p:nvSpPr>
          <p:spPr>
            <a:xfrm rot="10800000">
              <a:off x="7536331" y="397421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8" name="Shape 3678"/>
            <p:cNvSpPr/>
            <p:nvPr/>
          </p:nvSpPr>
          <p:spPr>
            <a:xfrm rot="10800000">
              <a:off x="7536331" y="3828096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9" name="Shape 3679"/>
            <p:cNvSpPr/>
            <p:nvPr/>
          </p:nvSpPr>
          <p:spPr>
            <a:xfrm rot="10800000">
              <a:off x="7536331" y="3681951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0" name="Shape 3680"/>
            <p:cNvSpPr/>
            <p:nvPr/>
          </p:nvSpPr>
          <p:spPr>
            <a:xfrm rot="10800000">
              <a:off x="7536331" y="353583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1" name="Shape 3681"/>
            <p:cNvSpPr/>
            <p:nvPr/>
          </p:nvSpPr>
          <p:spPr>
            <a:xfrm rot="10800000">
              <a:off x="7536331" y="309744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2" name="Shape 3682"/>
            <p:cNvSpPr/>
            <p:nvPr/>
          </p:nvSpPr>
          <p:spPr>
            <a:xfrm rot="10800000">
              <a:off x="7536331" y="295130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3" name="Shape 3683"/>
            <p:cNvSpPr/>
            <p:nvPr/>
          </p:nvSpPr>
          <p:spPr>
            <a:xfrm rot="10800000">
              <a:off x="7536331" y="280518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4" name="Shape 3684"/>
            <p:cNvSpPr/>
            <p:nvPr/>
          </p:nvSpPr>
          <p:spPr>
            <a:xfrm rot="10800000">
              <a:off x="7536331" y="2659036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5" name="Shape 3685"/>
            <p:cNvSpPr/>
            <p:nvPr/>
          </p:nvSpPr>
          <p:spPr>
            <a:xfrm rot="10800000">
              <a:off x="7536331" y="251291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6" name="Shape 3686"/>
            <p:cNvSpPr/>
            <p:nvPr/>
          </p:nvSpPr>
          <p:spPr>
            <a:xfrm rot="10800000">
              <a:off x="7536331" y="2366770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7" name="Shape 3687"/>
            <p:cNvSpPr/>
            <p:nvPr/>
          </p:nvSpPr>
          <p:spPr>
            <a:xfrm rot="10800000">
              <a:off x="7536331" y="222065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8" name="Shape 3688"/>
            <p:cNvSpPr/>
            <p:nvPr/>
          </p:nvSpPr>
          <p:spPr>
            <a:xfrm rot="10800000">
              <a:off x="7536331" y="207452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9" name="Shape 3689"/>
            <p:cNvSpPr/>
            <p:nvPr/>
          </p:nvSpPr>
          <p:spPr>
            <a:xfrm rot="10800000">
              <a:off x="7536331" y="192838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0" name="Shape 3690"/>
            <p:cNvSpPr/>
            <p:nvPr/>
          </p:nvSpPr>
          <p:spPr>
            <a:xfrm rot="10800000">
              <a:off x="7536331" y="178226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1" name="Shape 3691"/>
            <p:cNvSpPr/>
            <p:nvPr/>
          </p:nvSpPr>
          <p:spPr>
            <a:xfrm rot="10800000">
              <a:off x="7536331" y="148999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2" name="Shape 3692"/>
            <p:cNvSpPr/>
            <p:nvPr/>
          </p:nvSpPr>
          <p:spPr>
            <a:xfrm rot="10800000">
              <a:off x="7536331" y="119773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3" name="Shape 3693"/>
            <p:cNvSpPr/>
            <p:nvPr/>
          </p:nvSpPr>
          <p:spPr>
            <a:xfrm rot="10800000">
              <a:off x="7536331" y="105161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4" name="Shape 3694"/>
            <p:cNvSpPr/>
            <p:nvPr/>
          </p:nvSpPr>
          <p:spPr>
            <a:xfrm rot="10800000">
              <a:off x="7536331" y="90546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5" name="Shape 3695"/>
            <p:cNvSpPr/>
            <p:nvPr/>
          </p:nvSpPr>
          <p:spPr>
            <a:xfrm rot="10800000">
              <a:off x="7536331" y="75934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6" name="Shape 3696"/>
            <p:cNvSpPr/>
            <p:nvPr/>
          </p:nvSpPr>
          <p:spPr>
            <a:xfrm rot="10800000">
              <a:off x="7536331" y="46708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7" name="Shape 3697"/>
            <p:cNvSpPr/>
            <p:nvPr/>
          </p:nvSpPr>
          <p:spPr>
            <a:xfrm rot="10800000">
              <a:off x="7536331" y="320938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8" name="Shape 3698"/>
            <p:cNvSpPr/>
            <p:nvPr/>
          </p:nvSpPr>
          <p:spPr>
            <a:xfrm rot="10800000">
              <a:off x="7536331" y="17481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9" name="Shape 3699"/>
            <p:cNvSpPr/>
            <p:nvPr/>
          </p:nvSpPr>
          <p:spPr>
            <a:xfrm rot="10800000">
              <a:off x="7536331" y="2869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0" name="Shape 3700"/>
            <p:cNvSpPr/>
            <p:nvPr/>
          </p:nvSpPr>
          <p:spPr>
            <a:xfrm rot="10800000">
              <a:off x="7390210" y="4851012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1" name="Shape 3701"/>
            <p:cNvSpPr/>
            <p:nvPr/>
          </p:nvSpPr>
          <p:spPr>
            <a:xfrm rot="10800000">
              <a:off x="7390210" y="455874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2" name="Shape 3702"/>
            <p:cNvSpPr/>
            <p:nvPr/>
          </p:nvSpPr>
          <p:spPr>
            <a:xfrm rot="10800000">
              <a:off x="7390210" y="441262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3" name="Shape 3703"/>
            <p:cNvSpPr/>
            <p:nvPr/>
          </p:nvSpPr>
          <p:spPr>
            <a:xfrm rot="10800000">
              <a:off x="7390210" y="4266482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4" name="Shape 3704"/>
            <p:cNvSpPr/>
            <p:nvPr/>
          </p:nvSpPr>
          <p:spPr>
            <a:xfrm rot="10800000">
              <a:off x="7390210" y="412036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5" name="Shape 3705"/>
            <p:cNvSpPr/>
            <p:nvPr/>
          </p:nvSpPr>
          <p:spPr>
            <a:xfrm rot="10800000">
              <a:off x="7390210" y="3828096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6" name="Shape 3706"/>
            <p:cNvSpPr/>
            <p:nvPr/>
          </p:nvSpPr>
          <p:spPr>
            <a:xfrm rot="10800000">
              <a:off x="7390210" y="353583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7" name="Shape 3707"/>
            <p:cNvSpPr/>
            <p:nvPr/>
          </p:nvSpPr>
          <p:spPr>
            <a:xfrm rot="10800000">
              <a:off x="7390210" y="338971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8" name="Shape 3708"/>
            <p:cNvSpPr/>
            <p:nvPr/>
          </p:nvSpPr>
          <p:spPr>
            <a:xfrm rot="10800000">
              <a:off x="7390210" y="3243566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9" name="Shape 3709"/>
            <p:cNvSpPr/>
            <p:nvPr/>
          </p:nvSpPr>
          <p:spPr>
            <a:xfrm rot="10800000">
              <a:off x="7390210" y="295130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0" name="Shape 3710"/>
            <p:cNvSpPr/>
            <p:nvPr/>
          </p:nvSpPr>
          <p:spPr>
            <a:xfrm rot="10800000">
              <a:off x="7390210" y="280518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1" name="Shape 3711"/>
            <p:cNvSpPr/>
            <p:nvPr/>
          </p:nvSpPr>
          <p:spPr>
            <a:xfrm rot="10800000">
              <a:off x="7390210" y="2659036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2" name="Shape 3712"/>
            <p:cNvSpPr/>
            <p:nvPr/>
          </p:nvSpPr>
          <p:spPr>
            <a:xfrm rot="10800000">
              <a:off x="7390210" y="251291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3" name="Shape 3713"/>
            <p:cNvSpPr/>
            <p:nvPr/>
          </p:nvSpPr>
          <p:spPr>
            <a:xfrm rot="10800000">
              <a:off x="7390210" y="2366770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4" name="Shape 3714"/>
            <p:cNvSpPr/>
            <p:nvPr/>
          </p:nvSpPr>
          <p:spPr>
            <a:xfrm rot="10800000">
              <a:off x="7390210" y="222065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5" name="Shape 3715"/>
            <p:cNvSpPr/>
            <p:nvPr/>
          </p:nvSpPr>
          <p:spPr>
            <a:xfrm rot="10800000">
              <a:off x="7390210" y="207452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6" name="Shape 3716"/>
            <p:cNvSpPr/>
            <p:nvPr/>
          </p:nvSpPr>
          <p:spPr>
            <a:xfrm rot="10800000">
              <a:off x="7390210" y="178226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7" name="Shape 3717"/>
            <p:cNvSpPr/>
            <p:nvPr/>
          </p:nvSpPr>
          <p:spPr>
            <a:xfrm rot="10800000">
              <a:off x="7390210" y="148999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8" name="Shape 3718"/>
            <p:cNvSpPr/>
            <p:nvPr/>
          </p:nvSpPr>
          <p:spPr>
            <a:xfrm rot="10800000">
              <a:off x="7390210" y="1343854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9" name="Shape 3719"/>
            <p:cNvSpPr/>
            <p:nvPr/>
          </p:nvSpPr>
          <p:spPr>
            <a:xfrm rot="10800000">
              <a:off x="7390210" y="119773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0" name="Shape 3720"/>
            <p:cNvSpPr/>
            <p:nvPr/>
          </p:nvSpPr>
          <p:spPr>
            <a:xfrm rot="10800000">
              <a:off x="7390210" y="105161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1" name="Shape 3721"/>
            <p:cNvSpPr/>
            <p:nvPr/>
          </p:nvSpPr>
          <p:spPr>
            <a:xfrm rot="10800000">
              <a:off x="7390210" y="75934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2" name="Shape 3722"/>
            <p:cNvSpPr/>
            <p:nvPr/>
          </p:nvSpPr>
          <p:spPr>
            <a:xfrm rot="10800000">
              <a:off x="7390210" y="61320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3" name="Shape 3723"/>
            <p:cNvSpPr/>
            <p:nvPr/>
          </p:nvSpPr>
          <p:spPr>
            <a:xfrm rot="10800000">
              <a:off x="7390210" y="320938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4" name="Shape 3724"/>
            <p:cNvSpPr/>
            <p:nvPr/>
          </p:nvSpPr>
          <p:spPr>
            <a:xfrm rot="10800000">
              <a:off x="7390210" y="2869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5" name="Shape 3725"/>
            <p:cNvSpPr/>
            <p:nvPr/>
          </p:nvSpPr>
          <p:spPr>
            <a:xfrm rot="10800000">
              <a:off x="7244066" y="4704867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6" name="Shape 3726"/>
            <p:cNvSpPr/>
            <p:nvPr/>
          </p:nvSpPr>
          <p:spPr>
            <a:xfrm rot="10800000">
              <a:off x="7244066" y="4266482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7" name="Shape 3727"/>
            <p:cNvSpPr/>
            <p:nvPr/>
          </p:nvSpPr>
          <p:spPr>
            <a:xfrm rot="10800000">
              <a:off x="7244066" y="412036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8" name="Shape 3728"/>
            <p:cNvSpPr/>
            <p:nvPr/>
          </p:nvSpPr>
          <p:spPr>
            <a:xfrm rot="10800000">
              <a:off x="7244066" y="397421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9" name="Shape 3729"/>
            <p:cNvSpPr/>
            <p:nvPr/>
          </p:nvSpPr>
          <p:spPr>
            <a:xfrm rot="10800000">
              <a:off x="7244066" y="3681951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0" name="Shape 3730"/>
            <p:cNvSpPr/>
            <p:nvPr/>
          </p:nvSpPr>
          <p:spPr>
            <a:xfrm rot="10800000">
              <a:off x="7244066" y="338971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1" name="Shape 3731"/>
            <p:cNvSpPr/>
            <p:nvPr/>
          </p:nvSpPr>
          <p:spPr>
            <a:xfrm rot="10800000">
              <a:off x="7244066" y="3243566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2" name="Shape 3732"/>
            <p:cNvSpPr/>
            <p:nvPr/>
          </p:nvSpPr>
          <p:spPr>
            <a:xfrm rot="10800000">
              <a:off x="7244066" y="309744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3" name="Shape 3733"/>
            <p:cNvSpPr/>
            <p:nvPr/>
          </p:nvSpPr>
          <p:spPr>
            <a:xfrm rot="10800000">
              <a:off x="7244066" y="280518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4" name="Shape 3734"/>
            <p:cNvSpPr/>
            <p:nvPr/>
          </p:nvSpPr>
          <p:spPr>
            <a:xfrm rot="10800000">
              <a:off x="7244066" y="251291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5" name="Shape 3735"/>
            <p:cNvSpPr/>
            <p:nvPr/>
          </p:nvSpPr>
          <p:spPr>
            <a:xfrm rot="10800000">
              <a:off x="7244066" y="222065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6" name="Shape 3736"/>
            <p:cNvSpPr/>
            <p:nvPr/>
          </p:nvSpPr>
          <p:spPr>
            <a:xfrm rot="10800000">
              <a:off x="7244066" y="192838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7" name="Shape 3737"/>
            <p:cNvSpPr/>
            <p:nvPr/>
          </p:nvSpPr>
          <p:spPr>
            <a:xfrm rot="10800000">
              <a:off x="7244066" y="178226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8" name="Shape 3738"/>
            <p:cNvSpPr/>
            <p:nvPr/>
          </p:nvSpPr>
          <p:spPr>
            <a:xfrm rot="10800000">
              <a:off x="7244066" y="1343854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9" name="Shape 3739"/>
            <p:cNvSpPr/>
            <p:nvPr/>
          </p:nvSpPr>
          <p:spPr>
            <a:xfrm rot="10800000">
              <a:off x="7244066" y="119773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0" name="Shape 3740"/>
            <p:cNvSpPr/>
            <p:nvPr/>
          </p:nvSpPr>
          <p:spPr>
            <a:xfrm rot="10800000">
              <a:off x="7244066" y="105161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1" name="Shape 3741"/>
            <p:cNvSpPr/>
            <p:nvPr/>
          </p:nvSpPr>
          <p:spPr>
            <a:xfrm rot="10800000">
              <a:off x="7244066" y="90546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2" name="Shape 3742"/>
            <p:cNvSpPr/>
            <p:nvPr/>
          </p:nvSpPr>
          <p:spPr>
            <a:xfrm rot="10800000">
              <a:off x="7244066" y="75934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3" name="Shape 3743"/>
            <p:cNvSpPr/>
            <p:nvPr/>
          </p:nvSpPr>
          <p:spPr>
            <a:xfrm rot="10800000">
              <a:off x="7244066" y="46708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4" name="Shape 3744"/>
            <p:cNvSpPr/>
            <p:nvPr/>
          </p:nvSpPr>
          <p:spPr>
            <a:xfrm rot="10800000">
              <a:off x="7244066" y="320938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5" name="Shape 3745"/>
            <p:cNvSpPr/>
            <p:nvPr/>
          </p:nvSpPr>
          <p:spPr>
            <a:xfrm rot="10800000">
              <a:off x="7097945" y="499713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6" name="Shape 3746"/>
            <p:cNvSpPr/>
            <p:nvPr/>
          </p:nvSpPr>
          <p:spPr>
            <a:xfrm rot="10800000">
              <a:off x="7097945" y="455874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7" name="Shape 3747"/>
            <p:cNvSpPr/>
            <p:nvPr/>
          </p:nvSpPr>
          <p:spPr>
            <a:xfrm rot="10800000">
              <a:off x="7097945" y="4266482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8" name="Shape 3748"/>
            <p:cNvSpPr/>
            <p:nvPr/>
          </p:nvSpPr>
          <p:spPr>
            <a:xfrm rot="10800000">
              <a:off x="7097945" y="3828096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9" name="Shape 3749"/>
            <p:cNvSpPr/>
            <p:nvPr/>
          </p:nvSpPr>
          <p:spPr>
            <a:xfrm rot="10800000">
              <a:off x="7097945" y="3681951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0" name="Shape 3750"/>
            <p:cNvSpPr/>
            <p:nvPr/>
          </p:nvSpPr>
          <p:spPr>
            <a:xfrm rot="10800000">
              <a:off x="7097945" y="309744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1" name="Shape 3751"/>
            <p:cNvSpPr/>
            <p:nvPr/>
          </p:nvSpPr>
          <p:spPr>
            <a:xfrm rot="10800000">
              <a:off x="7097945" y="295130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2" name="Shape 3752"/>
            <p:cNvSpPr/>
            <p:nvPr/>
          </p:nvSpPr>
          <p:spPr>
            <a:xfrm rot="10800000">
              <a:off x="7097945" y="2659036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3" name="Shape 3753"/>
            <p:cNvSpPr/>
            <p:nvPr/>
          </p:nvSpPr>
          <p:spPr>
            <a:xfrm rot="10800000">
              <a:off x="7097945" y="251291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4" name="Shape 3754"/>
            <p:cNvSpPr/>
            <p:nvPr/>
          </p:nvSpPr>
          <p:spPr>
            <a:xfrm rot="10800000">
              <a:off x="7097945" y="2366770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5" name="Shape 3755"/>
            <p:cNvSpPr/>
            <p:nvPr/>
          </p:nvSpPr>
          <p:spPr>
            <a:xfrm rot="10800000">
              <a:off x="7097945" y="222065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6" name="Shape 3756"/>
            <p:cNvSpPr/>
            <p:nvPr/>
          </p:nvSpPr>
          <p:spPr>
            <a:xfrm rot="10800000">
              <a:off x="7097945" y="178226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7" name="Shape 3757"/>
            <p:cNvSpPr/>
            <p:nvPr/>
          </p:nvSpPr>
          <p:spPr>
            <a:xfrm rot="10800000">
              <a:off x="7097945" y="163612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8" name="Shape 3758"/>
            <p:cNvSpPr/>
            <p:nvPr/>
          </p:nvSpPr>
          <p:spPr>
            <a:xfrm rot="10800000">
              <a:off x="7097945" y="148999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9" name="Shape 3759"/>
            <p:cNvSpPr/>
            <p:nvPr/>
          </p:nvSpPr>
          <p:spPr>
            <a:xfrm rot="10800000">
              <a:off x="7097945" y="1197734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0" name="Shape 3760"/>
            <p:cNvSpPr/>
            <p:nvPr/>
          </p:nvSpPr>
          <p:spPr>
            <a:xfrm rot="10800000">
              <a:off x="7097945" y="46708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1" name="Shape 3761"/>
            <p:cNvSpPr/>
            <p:nvPr/>
          </p:nvSpPr>
          <p:spPr>
            <a:xfrm rot="10800000">
              <a:off x="7097945" y="17481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2" name="Shape 3762"/>
            <p:cNvSpPr/>
            <p:nvPr/>
          </p:nvSpPr>
          <p:spPr>
            <a:xfrm rot="10800000">
              <a:off x="7097945" y="2869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3" name="Shape 3763"/>
            <p:cNvSpPr/>
            <p:nvPr/>
          </p:nvSpPr>
          <p:spPr>
            <a:xfrm rot="10800000">
              <a:off x="6951800" y="4851012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4" name="Shape 3764"/>
            <p:cNvSpPr/>
            <p:nvPr/>
          </p:nvSpPr>
          <p:spPr>
            <a:xfrm rot="10800000">
              <a:off x="6951800" y="4704867"/>
              <a:ext cx="117892" cy="117892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5" name="Shape 3765"/>
            <p:cNvSpPr/>
            <p:nvPr/>
          </p:nvSpPr>
          <p:spPr>
            <a:xfrm rot="10800000">
              <a:off x="6951800" y="4266482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6" name="Shape 3766"/>
            <p:cNvSpPr/>
            <p:nvPr/>
          </p:nvSpPr>
          <p:spPr>
            <a:xfrm rot="10800000">
              <a:off x="6951800" y="3974217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7" name="Shape 3767"/>
            <p:cNvSpPr/>
            <p:nvPr/>
          </p:nvSpPr>
          <p:spPr>
            <a:xfrm rot="10800000">
              <a:off x="6951800" y="3681951"/>
              <a:ext cx="117892" cy="117892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8" name="Shape 3768"/>
            <p:cNvSpPr/>
            <p:nvPr/>
          </p:nvSpPr>
          <p:spPr>
            <a:xfrm rot="10800000">
              <a:off x="6951800" y="3243566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9" name="Shape 3769"/>
            <p:cNvSpPr/>
            <p:nvPr/>
          </p:nvSpPr>
          <p:spPr>
            <a:xfrm rot="10800000">
              <a:off x="6951800" y="2951301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0" name="Shape 3770"/>
            <p:cNvSpPr/>
            <p:nvPr/>
          </p:nvSpPr>
          <p:spPr>
            <a:xfrm rot="10800000">
              <a:off x="6951800" y="2512915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1" name="Shape 3771"/>
            <p:cNvSpPr/>
            <p:nvPr/>
          </p:nvSpPr>
          <p:spPr>
            <a:xfrm rot="10800000">
              <a:off x="6951800" y="2220650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2" name="Shape 3772"/>
            <p:cNvSpPr/>
            <p:nvPr/>
          </p:nvSpPr>
          <p:spPr>
            <a:xfrm rot="10800000">
              <a:off x="6951800" y="2074529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3" name="Shape 3773"/>
            <p:cNvSpPr/>
            <p:nvPr/>
          </p:nvSpPr>
          <p:spPr>
            <a:xfrm rot="10800000">
              <a:off x="6951800" y="1782264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4" name="Shape 3774"/>
            <p:cNvSpPr/>
            <p:nvPr/>
          </p:nvSpPr>
          <p:spPr>
            <a:xfrm rot="10800000">
              <a:off x="6951800" y="1636120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5" name="Shape 3775"/>
            <p:cNvSpPr/>
            <p:nvPr/>
          </p:nvSpPr>
          <p:spPr>
            <a:xfrm rot="10800000">
              <a:off x="6951800" y="1489999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6" name="Shape 3776"/>
            <p:cNvSpPr/>
            <p:nvPr/>
          </p:nvSpPr>
          <p:spPr>
            <a:xfrm rot="10800000">
              <a:off x="6951800" y="1197734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7" name="Shape 3777"/>
            <p:cNvSpPr/>
            <p:nvPr/>
          </p:nvSpPr>
          <p:spPr>
            <a:xfrm rot="10800000">
              <a:off x="6951800" y="1051613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8" name="Shape 3778"/>
            <p:cNvSpPr/>
            <p:nvPr/>
          </p:nvSpPr>
          <p:spPr>
            <a:xfrm rot="10800000">
              <a:off x="6951800" y="613204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9" name="Shape 3779"/>
            <p:cNvSpPr/>
            <p:nvPr/>
          </p:nvSpPr>
          <p:spPr>
            <a:xfrm rot="10800000">
              <a:off x="6951800" y="320938"/>
              <a:ext cx="117892" cy="117892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0" name="Shape 3780"/>
            <p:cNvSpPr/>
            <p:nvPr/>
          </p:nvSpPr>
          <p:spPr>
            <a:xfrm rot="10800000">
              <a:off x="6951800" y="174818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1" name="Shape 3781"/>
            <p:cNvSpPr/>
            <p:nvPr/>
          </p:nvSpPr>
          <p:spPr>
            <a:xfrm rot="10800000">
              <a:off x="6805680" y="499713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2" name="Shape 3782"/>
            <p:cNvSpPr/>
            <p:nvPr/>
          </p:nvSpPr>
          <p:spPr>
            <a:xfrm rot="10800000">
              <a:off x="6805680" y="455874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3" name="Shape 3783"/>
            <p:cNvSpPr/>
            <p:nvPr/>
          </p:nvSpPr>
          <p:spPr>
            <a:xfrm rot="10800000">
              <a:off x="6805680" y="412036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4" name="Shape 3784"/>
            <p:cNvSpPr/>
            <p:nvPr/>
          </p:nvSpPr>
          <p:spPr>
            <a:xfrm rot="10800000">
              <a:off x="6805680" y="353583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5" name="Shape 3785"/>
            <p:cNvSpPr/>
            <p:nvPr/>
          </p:nvSpPr>
          <p:spPr>
            <a:xfrm rot="10800000">
              <a:off x="6805680" y="295130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6" name="Shape 3786"/>
            <p:cNvSpPr/>
            <p:nvPr/>
          </p:nvSpPr>
          <p:spPr>
            <a:xfrm rot="10800000">
              <a:off x="6805680" y="222065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7" name="Shape 3787"/>
            <p:cNvSpPr/>
            <p:nvPr/>
          </p:nvSpPr>
          <p:spPr>
            <a:xfrm rot="10800000">
              <a:off x="6805680" y="105161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8" name="Shape 3788"/>
            <p:cNvSpPr/>
            <p:nvPr/>
          </p:nvSpPr>
          <p:spPr>
            <a:xfrm rot="10800000">
              <a:off x="6805680" y="90546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9" name="Shape 3789"/>
            <p:cNvSpPr/>
            <p:nvPr/>
          </p:nvSpPr>
          <p:spPr>
            <a:xfrm rot="10800000">
              <a:off x="6805680" y="2869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0" name="Shape 3790"/>
            <p:cNvSpPr/>
            <p:nvPr/>
          </p:nvSpPr>
          <p:spPr>
            <a:xfrm rot="10800000">
              <a:off x="6659535" y="4851012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1" name="Shape 3791"/>
            <p:cNvSpPr/>
            <p:nvPr/>
          </p:nvSpPr>
          <p:spPr>
            <a:xfrm rot="10800000">
              <a:off x="6659535" y="3974217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2" name="Shape 3792"/>
            <p:cNvSpPr/>
            <p:nvPr/>
          </p:nvSpPr>
          <p:spPr>
            <a:xfrm rot="10800000">
              <a:off x="6659535" y="3243566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3" name="Shape 3793"/>
            <p:cNvSpPr/>
            <p:nvPr/>
          </p:nvSpPr>
          <p:spPr>
            <a:xfrm rot="10800000">
              <a:off x="6659535" y="2512915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4" name="Shape 3794"/>
            <p:cNvSpPr/>
            <p:nvPr/>
          </p:nvSpPr>
          <p:spPr>
            <a:xfrm rot="10800000">
              <a:off x="6659535" y="1636120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5" name="Shape 3795"/>
            <p:cNvSpPr/>
            <p:nvPr/>
          </p:nvSpPr>
          <p:spPr>
            <a:xfrm rot="10800000">
              <a:off x="6659535" y="905469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6" name="Shape 3796"/>
            <p:cNvSpPr/>
            <p:nvPr/>
          </p:nvSpPr>
          <p:spPr>
            <a:xfrm rot="10800000">
              <a:off x="6659535" y="759348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7" name="Shape 3797"/>
            <p:cNvSpPr/>
            <p:nvPr/>
          </p:nvSpPr>
          <p:spPr>
            <a:xfrm rot="10800000">
              <a:off x="6659535" y="174818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8" name="Shape 3798"/>
            <p:cNvSpPr/>
            <p:nvPr/>
          </p:nvSpPr>
          <p:spPr>
            <a:xfrm rot="10800000">
              <a:off x="6513415" y="499713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9" name="Shape 3799"/>
            <p:cNvSpPr/>
            <p:nvPr/>
          </p:nvSpPr>
          <p:spPr>
            <a:xfrm rot="10800000">
              <a:off x="6513415" y="397421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0" name="Shape 3800"/>
            <p:cNvSpPr/>
            <p:nvPr/>
          </p:nvSpPr>
          <p:spPr>
            <a:xfrm rot="10800000">
              <a:off x="6513415" y="207452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1" name="Shape 3801"/>
            <p:cNvSpPr/>
            <p:nvPr/>
          </p:nvSpPr>
          <p:spPr>
            <a:xfrm rot="10800000">
              <a:off x="6513415" y="148999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2" name="Shape 3802"/>
            <p:cNvSpPr/>
            <p:nvPr/>
          </p:nvSpPr>
          <p:spPr>
            <a:xfrm rot="10800000">
              <a:off x="6513415" y="90546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3" name="Shape 3803"/>
            <p:cNvSpPr/>
            <p:nvPr/>
          </p:nvSpPr>
          <p:spPr>
            <a:xfrm rot="10800000">
              <a:off x="6513415" y="174818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4" name="Shape 3804"/>
            <p:cNvSpPr/>
            <p:nvPr/>
          </p:nvSpPr>
          <p:spPr>
            <a:xfrm rot="10800000">
              <a:off x="6367294" y="455874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5" name="Shape 3805"/>
            <p:cNvSpPr/>
            <p:nvPr/>
          </p:nvSpPr>
          <p:spPr>
            <a:xfrm rot="10800000">
              <a:off x="6367294" y="3681951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6" name="Shape 3806"/>
            <p:cNvSpPr/>
            <p:nvPr/>
          </p:nvSpPr>
          <p:spPr>
            <a:xfrm rot="10800000">
              <a:off x="6367294" y="2659036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7" name="Shape 3807"/>
            <p:cNvSpPr/>
            <p:nvPr/>
          </p:nvSpPr>
          <p:spPr>
            <a:xfrm rot="10800000">
              <a:off x="7536331" y="499713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8" name="Shape 3808"/>
            <p:cNvSpPr/>
            <p:nvPr/>
          </p:nvSpPr>
          <p:spPr>
            <a:xfrm rot="10800000">
              <a:off x="7536331" y="4851012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9" name="Shape 3809"/>
            <p:cNvSpPr/>
            <p:nvPr/>
          </p:nvSpPr>
          <p:spPr>
            <a:xfrm rot="10800000">
              <a:off x="7536331" y="441262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0" name="Shape 3810"/>
            <p:cNvSpPr/>
            <p:nvPr/>
          </p:nvSpPr>
          <p:spPr>
            <a:xfrm rot="10800000">
              <a:off x="7536331" y="412036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1" name="Shape 3811"/>
            <p:cNvSpPr/>
            <p:nvPr/>
          </p:nvSpPr>
          <p:spPr>
            <a:xfrm rot="10800000">
              <a:off x="7536331" y="338971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2" name="Shape 3812"/>
            <p:cNvSpPr/>
            <p:nvPr/>
          </p:nvSpPr>
          <p:spPr>
            <a:xfrm rot="10800000">
              <a:off x="7536331" y="3243566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3" name="Shape 3813"/>
            <p:cNvSpPr/>
            <p:nvPr/>
          </p:nvSpPr>
          <p:spPr>
            <a:xfrm rot="10800000">
              <a:off x="7536331" y="163612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4" name="Shape 3814"/>
            <p:cNvSpPr/>
            <p:nvPr/>
          </p:nvSpPr>
          <p:spPr>
            <a:xfrm rot="10800000">
              <a:off x="7536331" y="1343854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5" name="Shape 3815"/>
            <p:cNvSpPr/>
            <p:nvPr/>
          </p:nvSpPr>
          <p:spPr>
            <a:xfrm rot="10800000">
              <a:off x="7390210" y="499713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6" name="Shape 3816"/>
            <p:cNvSpPr/>
            <p:nvPr/>
          </p:nvSpPr>
          <p:spPr>
            <a:xfrm rot="10800000">
              <a:off x="7390210" y="397421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7" name="Shape 3817"/>
            <p:cNvSpPr/>
            <p:nvPr/>
          </p:nvSpPr>
          <p:spPr>
            <a:xfrm rot="10800000">
              <a:off x="7390210" y="3097445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8" name="Shape 3818"/>
            <p:cNvSpPr/>
            <p:nvPr/>
          </p:nvSpPr>
          <p:spPr>
            <a:xfrm rot="10800000">
              <a:off x="7390210" y="163612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9" name="Shape 3819"/>
            <p:cNvSpPr/>
            <p:nvPr/>
          </p:nvSpPr>
          <p:spPr>
            <a:xfrm rot="10800000">
              <a:off x="7390210" y="46708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0" name="Shape 3820"/>
            <p:cNvSpPr/>
            <p:nvPr/>
          </p:nvSpPr>
          <p:spPr>
            <a:xfrm rot="10800000">
              <a:off x="7244066" y="499713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1" name="Shape 3821"/>
            <p:cNvSpPr/>
            <p:nvPr/>
          </p:nvSpPr>
          <p:spPr>
            <a:xfrm rot="10800000">
              <a:off x="7244066" y="4558747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2" name="Shape 3822"/>
            <p:cNvSpPr/>
            <p:nvPr/>
          </p:nvSpPr>
          <p:spPr>
            <a:xfrm rot="10800000">
              <a:off x="7244066" y="2951301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3" name="Shape 3823"/>
            <p:cNvSpPr/>
            <p:nvPr/>
          </p:nvSpPr>
          <p:spPr>
            <a:xfrm rot="10800000">
              <a:off x="7244066" y="2074529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4" name="Shape 3824"/>
            <p:cNvSpPr/>
            <p:nvPr/>
          </p:nvSpPr>
          <p:spPr>
            <a:xfrm rot="10800000">
              <a:off x="7244066" y="163612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5" name="Shape 3825"/>
            <p:cNvSpPr/>
            <p:nvPr/>
          </p:nvSpPr>
          <p:spPr>
            <a:xfrm rot="10800000">
              <a:off x="7097945" y="105161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6" name="Shape 3826"/>
            <p:cNvSpPr/>
            <p:nvPr/>
          </p:nvSpPr>
          <p:spPr>
            <a:xfrm rot="10800000">
              <a:off x="6951800" y="3828096"/>
              <a:ext cx="117892" cy="117867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7" name="Shape 3827"/>
            <p:cNvSpPr/>
            <p:nvPr/>
          </p:nvSpPr>
          <p:spPr>
            <a:xfrm rot="10800000">
              <a:off x="6951800" y="2659036"/>
              <a:ext cx="117892" cy="117892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8" name="Shape 3828"/>
            <p:cNvSpPr/>
            <p:nvPr/>
          </p:nvSpPr>
          <p:spPr>
            <a:xfrm rot="10800000">
              <a:off x="6805680" y="320938"/>
              <a:ext cx="117867" cy="117892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9" name="Shape 3829"/>
            <p:cNvSpPr/>
            <p:nvPr/>
          </p:nvSpPr>
          <p:spPr>
            <a:xfrm rot="10800000">
              <a:off x="6513415" y="2805180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0" name="Shape 3830"/>
            <p:cNvSpPr/>
            <p:nvPr/>
          </p:nvSpPr>
          <p:spPr>
            <a:xfrm rot="10800000">
              <a:off x="6367294" y="467083"/>
              <a:ext cx="117867" cy="117867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31" name="Shape 3831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rgbClr val="FFFFFF"/>
                </a:solidFill>
              </a:defRPr>
            </a:lvl1pPr>
            <a:lvl2pPr lvl="1">
              <a:buNone/>
              <a:defRPr>
                <a:solidFill>
                  <a:srgbClr val="FFFFFF"/>
                </a:solidFill>
              </a:defRPr>
            </a:lvl2pPr>
            <a:lvl3pPr lvl="2">
              <a:buNone/>
              <a:defRPr>
                <a:solidFill>
                  <a:srgbClr val="FFFFFF"/>
                </a:solidFill>
              </a:defRPr>
            </a:lvl3pPr>
            <a:lvl4pPr lvl="3">
              <a:buNone/>
              <a:defRPr>
                <a:solidFill>
                  <a:srgbClr val="FFFFFF"/>
                </a:solidFill>
              </a:defRPr>
            </a:lvl4pPr>
            <a:lvl5pPr lvl="4">
              <a:buNone/>
              <a:defRPr>
                <a:solidFill>
                  <a:srgbClr val="FFFFFF"/>
                </a:solidFill>
              </a:defRPr>
            </a:lvl5pPr>
            <a:lvl6pPr lvl="5">
              <a:buNone/>
              <a:defRPr>
                <a:solidFill>
                  <a:srgbClr val="FFFFFF"/>
                </a:solidFill>
              </a:defRPr>
            </a:lvl6pPr>
            <a:lvl7pPr lvl="6">
              <a:buNone/>
              <a:defRPr>
                <a:solidFill>
                  <a:srgbClr val="FFFFFF"/>
                </a:solidFill>
              </a:defRPr>
            </a:lvl7pPr>
            <a:lvl8pPr lvl="7">
              <a:buNone/>
              <a:defRPr>
                <a:solidFill>
                  <a:srgbClr val="FFFFFF"/>
                </a:solidFill>
              </a:defRPr>
            </a:lvl8pPr>
            <a:lvl9pPr lvl="8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65D9EC6-F6E9-49F3-AC89-DEDC9F3A57F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A38287F-DB81-4596-B375-1E9A1D9D182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382000" y="4861323"/>
            <a:ext cx="609600" cy="273844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9BF533F-41B1-49FE-8E70-2AC3172AEA4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0549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Shape 527"/>
          <p:cNvSpPr txBox="1">
            <a:spLocks noGrp="1"/>
          </p:cNvSpPr>
          <p:nvPr>
            <p:ph type="ctrTitle"/>
          </p:nvPr>
        </p:nvSpPr>
        <p:spPr>
          <a:xfrm>
            <a:off x="685800" y="2878750"/>
            <a:ext cx="52689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528" name="Shape 528"/>
          <p:cNvSpPr txBox="1">
            <a:spLocks noGrp="1"/>
          </p:cNvSpPr>
          <p:nvPr>
            <p:ph type="subTitle" idx="1"/>
          </p:nvPr>
        </p:nvSpPr>
        <p:spPr>
          <a:xfrm>
            <a:off x="685800" y="3983055"/>
            <a:ext cx="52689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2400"/>
              <a:buNone/>
              <a:defRPr>
                <a:solidFill>
                  <a:srgbClr val="80BFB7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3000">
                <a:solidFill>
                  <a:srgbClr val="80BFB7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3000">
                <a:solidFill>
                  <a:srgbClr val="80BFB7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3000">
                <a:solidFill>
                  <a:srgbClr val="80BFB7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3000">
                <a:solidFill>
                  <a:srgbClr val="80BFB7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3000">
                <a:solidFill>
                  <a:srgbClr val="80BFB7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3000">
                <a:solidFill>
                  <a:srgbClr val="80BFB7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3000">
                <a:solidFill>
                  <a:srgbClr val="80BFB7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80BFB7"/>
              </a:buClr>
              <a:buSzPts val="3000"/>
              <a:buNone/>
              <a:defRPr sz="3000">
                <a:solidFill>
                  <a:srgbClr val="80BFB7"/>
                </a:solidFill>
              </a:defRPr>
            </a:lvl9pPr>
          </a:lstStyle>
          <a:p>
            <a:endParaRPr/>
          </a:p>
        </p:txBody>
      </p:sp>
      <p:grpSp>
        <p:nvGrpSpPr>
          <p:cNvPr id="529" name="Shape 529"/>
          <p:cNvGrpSpPr/>
          <p:nvPr/>
        </p:nvGrpSpPr>
        <p:grpSpPr>
          <a:xfrm rot="10800000">
            <a:off x="8705367" y="28698"/>
            <a:ext cx="410132" cy="5086302"/>
            <a:chOff x="836200" y="238125"/>
            <a:chExt cx="422425" cy="5238750"/>
          </a:xfrm>
        </p:grpSpPr>
        <p:sp>
          <p:nvSpPr>
            <p:cNvPr id="530" name="Shape 530"/>
            <p:cNvSpPr/>
            <p:nvPr/>
          </p:nvSpPr>
          <p:spPr>
            <a:xfrm>
              <a:off x="83620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Shape 531"/>
            <p:cNvSpPr/>
            <p:nvPr/>
          </p:nvSpPr>
          <p:spPr>
            <a:xfrm>
              <a:off x="8362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Shape 532"/>
            <p:cNvSpPr/>
            <p:nvPr/>
          </p:nvSpPr>
          <p:spPr>
            <a:xfrm>
              <a:off x="83620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Shape 533"/>
            <p:cNvSpPr/>
            <p:nvPr/>
          </p:nvSpPr>
          <p:spPr>
            <a:xfrm>
              <a:off x="8362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Shape 534"/>
            <p:cNvSpPr/>
            <p:nvPr/>
          </p:nvSpPr>
          <p:spPr>
            <a:xfrm>
              <a:off x="83620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Shape 535"/>
            <p:cNvSpPr/>
            <p:nvPr/>
          </p:nvSpPr>
          <p:spPr>
            <a:xfrm>
              <a:off x="8362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Shape 536"/>
            <p:cNvSpPr/>
            <p:nvPr/>
          </p:nvSpPr>
          <p:spPr>
            <a:xfrm>
              <a:off x="83620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Shape 537"/>
            <p:cNvSpPr/>
            <p:nvPr/>
          </p:nvSpPr>
          <p:spPr>
            <a:xfrm>
              <a:off x="8362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Shape 538"/>
            <p:cNvSpPr/>
            <p:nvPr/>
          </p:nvSpPr>
          <p:spPr>
            <a:xfrm>
              <a:off x="83620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Shape 539"/>
            <p:cNvSpPr/>
            <p:nvPr/>
          </p:nvSpPr>
          <p:spPr>
            <a:xfrm>
              <a:off x="8362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Shape 540"/>
            <p:cNvSpPr/>
            <p:nvPr/>
          </p:nvSpPr>
          <p:spPr>
            <a:xfrm>
              <a:off x="83620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Shape 541"/>
            <p:cNvSpPr/>
            <p:nvPr/>
          </p:nvSpPr>
          <p:spPr>
            <a:xfrm>
              <a:off x="83620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Shape 542"/>
            <p:cNvSpPr/>
            <p:nvPr/>
          </p:nvSpPr>
          <p:spPr>
            <a:xfrm>
              <a:off x="8362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Shape 543"/>
            <p:cNvSpPr/>
            <p:nvPr/>
          </p:nvSpPr>
          <p:spPr>
            <a:xfrm>
              <a:off x="83620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Shape 544"/>
            <p:cNvSpPr/>
            <p:nvPr/>
          </p:nvSpPr>
          <p:spPr>
            <a:xfrm>
              <a:off x="83620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Shape 545"/>
            <p:cNvSpPr/>
            <p:nvPr/>
          </p:nvSpPr>
          <p:spPr>
            <a:xfrm>
              <a:off x="83620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Shape 546"/>
            <p:cNvSpPr/>
            <p:nvPr/>
          </p:nvSpPr>
          <p:spPr>
            <a:xfrm>
              <a:off x="8362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Shape 547"/>
            <p:cNvSpPr/>
            <p:nvPr/>
          </p:nvSpPr>
          <p:spPr>
            <a:xfrm>
              <a:off x="8362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Shape 548"/>
            <p:cNvSpPr/>
            <p:nvPr/>
          </p:nvSpPr>
          <p:spPr>
            <a:xfrm>
              <a:off x="83620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Shape 549"/>
            <p:cNvSpPr/>
            <p:nvPr/>
          </p:nvSpPr>
          <p:spPr>
            <a:xfrm>
              <a:off x="83620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Shape 550"/>
            <p:cNvSpPr/>
            <p:nvPr/>
          </p:nvSpPr>
          <p:spPr>
            <a:xfrm>
              <a:off x="83620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Shape 551"/>
            <p:cNvSpPr/>
            <p:nvPr/>
          </p:nvSpPr>
          <p:spPr>
            <a:xfrm>
              <a:off x="83620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Shape 552"/>
            <p:cNvSpPr/>
            <p:nvPr/>
          </p:nvSpPr>
          <p:spPr>
            <a:xfrm>
              <a:off x="83620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Shape 553"/>
            <p:cNvSpPr/>
            <p:nvPr/>
          </p:nvSpPr>
          <p:spPr>
            <a:xfrm>
              <a:off x="8362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Shape 554"/>
            <p:cNvSpPr/>
            <p:nvPr/>
          </p:nvSpPr>
          <p:spPr>
            <a:xfrm>
              <a:off x="83620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Shape 555"/>
            <p:cNvSpPr/>
            <p:nvPr/>
          </p:nvSpPr>
          <p:spPr>
            <a:xfrm>
              <a:off x="83620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Shape 556"/>
            <p:cNvSpPr/>
            <p:nvPr/>
          </p:nvSpPr>
          <p:spPr>
            <a:xfrm>
              <a:off x="83620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Shape 557"/>
            <p:cNvSpPr/>
            <p:nvPr/>
          </p:nvSpPr>
          <p:spPr>
            <a:xfrm>
              <a:off x="83620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Shape 558"/>
            <p:cNvSpPr/>
            <p:nvPr/>
          </p:nvSpPr>
          <p:spPr>
            <a:xfrm>
              <a:off x="8362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Shape 559"/>
            <p:cNvSpPr/>
            <p:nvPr/>
          </p:nvSpPr>
          <p:spPr>
            <a:xfrm>
              <a:off x="8362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Shape 560"/>
            <p:cNvSpPr/>
            <p:nvPr/>
          </p:nvSpPr>
          <p:spPr>
            <a:xfrm>
              <a:off x="83620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Shape 561"/>
            <p:cNvSpPr/>
            <p:nvPr/>
          </p:nvSpPr>
          <p:spPr>
            <a:xfrm>
              <a:off x="8362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Shape 562"/>
            <p:cNvSpPr/>
            <p:nvPr/>
          </p:nvSpPr>
          <p:spPr>
            <a:xfrm>
              <a:off x="83620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Shape 563"/>
            <p:cNvSpPr/>
            <p:nvPr/>
          </p:nvSpPr>
          <p:spPr>
            <a:xfrm>
              <a:off x="8362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Shape 564"/>
            <p:cNvSpPr/>
            <p:nvPr/>
          </p:nvSpPr>
          <p:spPr>
            <a:xfrm>
              <a:off x="83620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Shape 565"/>
            <p:cNvSpPr/>
            <p:nvPr/>
          </p:nvSpPr>
          <p:spPr>
            <a:xfrm>
              <a:off x="9867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Shape 566"/>
            <p:cNvSpPr/>
            <p:nvPr/>
          </p:nvSpPr>
          <p:spPr>
            <a:xfrm>
              <a:off x="98670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Shape 567"/>
            <p:cNvSpPr/>
            <p:nvPr/>
          </p:nvSpPr>
          <p:spPr>
            <a:xfrm>
              <a:off x="98670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Shape 568"/>
            <p:cNvSpPr/>
            <p:nvPr/>
          </p:nvSpPr>
          <p:spPr>
            <a:xfrm>
              <a:off x="98670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Shape 569"/>
            <p:cNvSpPr/>
            <p:nvPr/>
          </p:nvSpPr>
          <p:spPr>
            <a:xfrm>
              <a:off x="9867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Shape 570"/>
            <p:cNvSpPr/>
            <p:nvPr/>
          </p:nvSpPr>
          <p:spPr>
            <a:xfrm>
              <a:off x="98670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Shape 571"/>
            <p:cNvSpPr/>
            <p:nvPr/>
          </p:nvSpPr>
          <p:spPr>
            <a:xfrm>
              <a:off x="98670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Shape 572"/>
            <p:cNvSpPr/>
            <p:nvPr/>
          </p:nvSpPr>
          <p:spPr>
            <a:xfrm>
              <a:off x="98670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Shape 573"/>
            <p:cNvSpPr/>
            <p:nvPr/>
          </p:nvSpPr>
          <p:spPr>
            <a:xfrm>
              <a:off x="98670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Shape 574"/>
            <p:cNvSpPr/>
            <p:nvPr/>
          </p:nvSpPr>
          <p:spPr>
            <a:xfrm>
              <a:off x="98670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Shape 575"/>
            <p:cNvSpPr/>
            <p:nvPr/>
          </p:nvSpPr>
          <p:spPr>
            <a:xfrm>
              <a:off x="9867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Shape 576"/>
            <p:cNvSpPr/>
            <p:nvPr/>
          </p:nvSpPr>
          <p:spPr>
            <a:xfrm>
              <a:off x="98670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Shape 577"/>
            <p:cNvSpPr/>
            <p:nvPr/>
          </p:nvSpPr>
          <p:spPr>
            <a:xfrm>
              <a:off x="98670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Shape 578"/>
            <p:cNvSpPr/>
            <p:nvPr/>
          </p:nvSpPr>
          <p:spPr>
            <a:xfrm>
              <a:off x="98670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Shape 579"/>
            <p:cNvSpPr/>
            <p:nvPr/>
          </p:nvSpPr>
          <p:spPr>
            <a:xfrm>
              <a:off x="9867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Shape 580"/>
            <p:cNvSpPr/>
            <p:nvPr/>
          </p:nvSpPr>
          <p:spPr>
            <a:xfrm>
              <a:off x="98670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Shape 581"/>
            <p:cNvSpPr/>
            <p:nvPr/>
          </p:nvSpPr>
          <p:spPr>
            <a:xfrm>
              <a:off x="98670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Shape 582"/>
            <p:cNvSpPr/>
            <p:nvPr/>
          </p:nvSpPr>
          <p:spPr>
            <a:xfrm>
              <a:off x="98670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Shape 583"/>
            <p:cNvSpPr/>
            <p:nvPr/>
          </p:nvSpPr>
          <p:spPr>
            <a:xfrm>
              <a:off x="9867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Shape 584"/>
            <p:cNvSpPr/>
            <p:nvPr/>
          </p:nvSpPr>
          <p:spPr>
            <a:xfrm>
              <a:off x="9867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Shape 585"/>
            <p:cNvSpPr/>
            <p:nvPr/>
          </p:nvSpPr>
          <p:spPr>
            <a:xfrm>
              <a:off x="9867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Shape 586"/>
            <p:cNvSpPr/>
            <p:nvPr/>
          </p:nvSpPr>
          <p:spPr>
            <a:xfrm>
              <a:off x="98670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Shape 587"/>
            <p:cNvSpPr/>
            <p:nvPr/>
          </p:nvSpPr>
          <p:spPr>
            <a:xfrm>
              <a:off x="98670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Shape 588"/>
            <p:cNvSpPr/>
            <p:nvPr/>
          </p:nvSpPr>
          <p:spPr>
            <a:xfrm>
              <a:off x="1137200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Shape 589"/>
            <p:cNvSpPr/>
            <p:nvPr/>
          </p:nvSpPr>
          <p:spPr>
            <a:xfrm>
              <a:off x="1137200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Shape 590"/>
            <p:cNvSpPr/>
            <p:nvPr/>
          </p:nvSpPr>
          <p:spPr>
            <a:xfrm>
              <a:off x="113720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Shape 591"/>
            <p:cNvSpPr/>
            <p:nvPr/>
          </p:nvSpPr>
          <p:spPr>
            <a:xfrm>
              <a:off x="1137200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Shape 592"/>
            <p:cNvSpPr/>
            <p:nvPr/>
          </p:nvSpPr>
          <p:spPr>
            <a:xfrm>
              <a:off x="1137200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Shape 593"/>
            <p:cNvSpPr/>
            <p:nvPr/>
          </p:nvSpPr>
          <p:spPr>
            <a:xfrm>
              <a:off x="1137200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Shape 594"/>
            <p:cNvSpPr/>
            <p:nvPr/>
          </p:nvSpPr>
          <p:spPr>
            <a:xfrm>
              <a:off x="1137200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Shape 595"/>
            <p:cNvSpPr/>
            <p:nvPr/>
          </p:nvSpPr>
          <p:spPr>
            <a:xfrm>
              <a:off x="1137200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Shape 596"/>
            <p:cNvSpPr/>
            <p:nvPr/>
          </p:nvSpPr>
          <p:spPr>
            <a:xfrm>
              <a:off x="1137200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Shape 597"/>
            <p:cNvSpPr/>
            <p:nvPr/>
          </p:nvSpPr>
          <p:spPr>
            <a:xfrm>
              <a:off x="1137200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Shape 598"/>
            <p:cNvSpPr/>
            <p:nvPr/>
          </p:nvSpPr>
          <p:spPr>
            <a:xfrm>
              <a:off x="1137200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Shape 599"/>
            <p:cNvSpPr/>
            <p:nvPr/>
          </p:nvSpPr>
          <p:spPr>
            <a:xfrm>
              <a:off x="1137200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Shape 600"/>
            <p:cNvSpPr/>
            <p:nvPr/>
          </p:nvSpPr>
          <p:spPr>
            <a:xfrm>
              <a:off x="1137200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Shape 601"/>
            <p:cNvSpPr/>
            <p:nvPr/>
          </p:nvSpPr>
          <p:spPr>
            <a:xfrm>
              <a:off x="113720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Shape 602"/>
            <p:cNvSpPr/>
            <p:nvPr/>
          </p:nvSpPr>
          <p:spPr>
            <a:xfrm>
              <a:off x="1137200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Shape 603"/>
            <p:cNvSpPr/>
            <p:nvPr/>
          </p:nvSpPr>
          <p:spPr>
            <a:xfrm>
              <a:off x="1137200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Shape 604"/>
            <p:cNvSpPr/>
            <p:nvPr/>
          </p:nvSpPr>
          <p:spPr>
            <a:xfrm>
              <a:off x="1137200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Shape 605"/>
            <p:cNvSpPr/>
            <p:nvPr/>
          </p:nvSpPr>
          <p:spPr>
            <a:xfrm>
              <a:off x="113720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Shape 606"/>
            <p:cNvSpPr/>
            <p:nvPr/>
          </p:nvSpPr>
          <p:spPr>
            <a:xfrm>
              <a:off x="1137200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Shape 607"/>
            <p:cNvSpPr/>
            <p:nvPr/>
          </p:nvSpPr>
          <p:spPr>
            <a:xfrm>
              <a:off x="1137200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Shape 608"/>
            <p:cNvSpPr/>
            <p:nvPr/>
          </p:nvSpPr>
          <p:spPr>
            <a:xfrm>
              <a:off x="113720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Shape 609"/>
            <p:cNvSpPr/>
            <p:nvPr/>
          </p:nvSpPr>
          <p:spPr>
            <a:xfrm>
              <a:off x="1137200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0" name="Shape 610"/>
          <p:cNvGrpSpPr/>
          <p:nvPr/>
        </p:nvGrpSpPr>
        <p:grpSpPr>
          <a:xfrm rot="10800000">
            <a:off x="6659535" y="28698"/>
            <a:ext cx="2309844" cy="5086302"/>
            <a:chOff x="986700" y="238125"/>
            <a:chExt cx="2379075" cy="5238750"/>
          </a:xfrm>
        </p:grpSpPr>
        <p:sp>
          <p:nvSpPr>
            <p:cNvPr id="611" name="Shape 611"/>
            <p:cNvSpPr/>
            <p:nvPr/>
          </p:nvSpPr>
          <p:spPr>
            <a:xfrm>
              <a:off x="98670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Shape 612"/>
            <p:cNvSpPr/>
            <p:nvPr/>
          </p:nvSpPr>
          <p:spPr>
            <a:xfrm>
              <a:off x="9867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Shape 613"/>
            <p:cNvSpPr/>
            <p:nvPr/>
          </p:nvSpPr>
          <p:spPr>
            <a:xfrm>
              <a:off x="9867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Shape 614"/>
            <p:cNvSpPr/>
            <p:nvPr/>
          </p:nvSpPr>
          <p:spPr>
            <a:xfrm>
              <a:off x="98670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Shape 615"/>
            <p:cNvSpPr/>
            <p:nvPr/>
          </p:nvSpPr>
          <p:spPr>
            <a:xfrm>
              <a:off x="9867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Shape 616"/>
            <p:cNvSpPr/>
            <p:nvPr/>
          </p:nvSpPr>
          <p:spPr>
            <a:xfrm>
              <a:off x="9867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Shape 617"/>
            <p:cNvSpPr/>
            <p:nvPr/>
          </p:nvSpPr>
          <p:spPr>
            <a:xfrm>
              <a:off x="9867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Shape 618"/>
            <p:cNvSpPr/>
            <p:nvPr/>
          </p:nvSpPr>
          <p:spPr>
            <a:xfrm>
              <a:off x="98670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Shape 619"/>
            <p:cNvSpPr/>
            <p:nvPr/>
          </p:nvSpPr>
          <p:spPr>
            <a:xfrm>
              <a:off x="98670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Shape 620"/>
            <p:cNvSpPr/>
            <p:nvPr/>
          </p:nvSpPr>
          <p:spPr>
            <a:xfrm>
              <a:off x="98670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Shape 621"/>
            <p:cNvSpPr/>
            <p:nvPr/>
          </p:nvSpPr>
          <p:spPr>
            <a:xfrm>
              <a:off x="98670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Shape 622"/>
            <p:cNvSpPr/>
            <p:nvPr/>
          </p:nvSpPr>
          <p:spPr>
            <a:xfrm>
              <a:off x="9867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Shape 623"/>
            <p:cNvSpPr/>
            <p:nvPr/>
          </p:nvSpPr>
          <p:spPr>
            <a:xfrm>
              <a:off x="113720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Shape 624"/>
            <p:cNvSpPr/>
            <p:nvPr/>
          </p:nvSpPr>
          <p:spPr>
            <a:xfrm>
              <a:off x="1137200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Shape 625"/>
            <p:cNvSpPr/>
            <p:nvPr/>
          </p:nvSpPr>
          <p:spPr>
            <a:xfrm>
              <a:off x="1137200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Shape 626"/>
            <p:cNvSpPr/>
            <p:nvPr/>
          </p:nvSpPr>
          <p:spPr>
            <a:xfrm>
              <a:off x="113720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Shape 627"/>
            <p:cNvSpPr/>
            <p:nvPr/>
          </p:nvSpPr>
          <p:spPr>
            <a:xfrm>
              <a:off x="1137200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Shape 628"/>
            <p:cNvSpPr/>
            <p:nvPr/>
          </p:nvSpPr>
          <p:spPr>
            <a:xfrm>
              <a:off x="1137200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Shape 629"/>
            <p:cNvSpPr/>
            <p:nvPr/>
          </p:nvSpPr>
          <p:spPr>
            <a:xfrm>
              <a:off x="113720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Shape 630"/>
            <p:cNvSpPr/>
            <p:nvPr/>
          </p:nvSpPr>
          <p:spPr>
            <a:xfrm>
              <a:off x="113720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Shape 631"/>
            <p:cNvSpPr/>
            <p:nvPr/>
          </p:nvSpPr>
          <p:spPr>
            <a:xfrm>
              <a:off x="1137200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Shape 632"/>
            <p:cNvSpPr/>
            <p:nvPr/>
          </p:nvSpPr>
          <p:spPr>
            <a:xfrm>
              <a:off x="1137200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Shape 633"/>
            <p:cNvSpPr/>
            <p:nvPr/>
          </p:nvSpPr>
          <p:spPr>
            <a:xfrm>
              <a:off x="1137200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Shape 634"/>
            <p:cNvSpPr/>
            <p:nvPr/>
          </p:nvSpPr>
          <p:spPr>
            <a:xfrm>
              <a:off x="113720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Shape 635"/>
            <p:cNvSpPr/>
            <p:nvPr/>
          </p:nvSpPr>
          <p:spPr>
            <a:xfrm>
              <a:off x="1137200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Shape 636"/>
            <p:cNvSpPr/>
            <p:nvPr/>
          </p:nvSpPr>
          <p:spPr>
            <a:xfrm>
              <a:off x="12877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Shape 637"/>
            <p:cNvSpPr/>
            <p:nvPr/>
          </p:nvSpPr>
          <p:spPr>
            <a:xfrm>
              <a:off x="12877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Shape 638"/>
            <p:cNvSpPr/>
            <p:nvPr/>
          </p:nvSpPr>
          <p:spPr>
            <a:xfrm>
              <a:off x="12877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Shape 639"/>
            <p:cNvSpPr/>
            <p:nvPr/>
          </p:nvSpPr>
          <p:spPr>
            <a:xfrm>
              <a:off x="12877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Shape 640"/>
            <p:cNvSpPr/>
            <p:nvPr/>
          </p:nvSpPr>
          <p:spPr>
            <a:xfrm>
              <a:off x="12877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Shape 641"/>
            <p:cNvSpPr/>
            <p:nvPr/>
          </p:nvSpPr>
          <p:spPr>
            <a:xfrm>
              <a:off x="12877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Shape 642"/>
            <p:cNvSpPr/>
            <p:nvPr/>
          </p:nvSpPr>
          <p:spPr>
            <a:xfrm>
              <a:off x="12877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Shape 643"/>
            <p:cNvSpPr/>
            <p:nvPr/>
          </p:nvSpPr>
          <p:spPr>
            <a:xfrm>
              <a:off x="12877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Shape 644"/>
            <p:cNvSpPr/>
            <p:nvPr/>
          </p:nvSpPr>
          <p:spPr>
            <a:xfrm>
              <a:off x="12877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Shape 645"/>
            <p:cNvSpPr/>
            <p:nvPr/>
          </p:nvSpPr>
          <p:spPr>
            <a:xfrm>
              <a:off x="12877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Shape 646"/>
            <p:cNvSpPr/>
            <p:nvPr/>
          </p:nvSpPr>
          <p:spPr>
            <a:xfrm>
              <a:off x="12877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Shape 647"/>
            <p:cNvSpPr/>
            <p:nvPr/>
          </p:nvSpPr>
          <p:spPr>
            <a:xfrm>
              <a:off x="12877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Shape 648"/>
            <p:cNvSpPr/>
            <p:nvPr/>
          </p:nvSpPr>
          <p:spPr>
            <a:xfrm>
              <a:off x="12877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Shape 649"/>
            <p:cNvSpPr/>
            <p:nvPr/>
          </p:nvSpPr>
          <p:spPr>
            <a:xfrm>
              <a:off x="12877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Shape 650"/>
            <p:cNvSpPr/>
            <p:nvPr/>
          </p:nvSpPr>
          <p:spPr>
            <a:xfrm>
              <a:off x="12877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Shape 651"/>
            <p:cNvSpPr/>
            <p:nvPr/>
          </p:nvSpPr>
          <p:spPr>
            <a:xfrm>
              <a:off x="12877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Shape 652"/>
            <p:cNvSpPr/>
            <p:nvPr/>
          </p:nvSpPr>
          <p:spPr>
            <a:xfrm>
              <a:off x="12877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Shape 653"/>
            <p:cNvSpPr/>
            <p:nvPr/>
          </p:nvSpPr>
          <p:spPr>
            <a:xfrm>
              <a:off x="12877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Shape 654"/>
            <p:cNvSpPr/>
            <p:nvPr/>
          </p:nvSpPr>
          <p:spPr>
            <a:xfrm>
              <a:off x="12877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Shape 655"/>
            <p:cNvSpPr/>
            <p:nvPr/>
          </p:nvSpPr>
          <p:spPr>
            <a:xfrm>
              <a:off x="12877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Shape 656"/>
            <p:cNvSpPr/>
            <p:nvPr/>
          </p:nvSpPr>
          <p:spPr>
            <a:xfrm>
              <a:off x="14382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Shape 657"/>
            <p:cNvSpPr/>
            <p:nvPr/>
          </p:nvSpPr>
          <p:spPr>
            <a:xfrm>
              <a:off x="14382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Shape 658"/>
            <p:cNvSpPr/>
            <p:nvPr/>
          </p:nvSpPr>
          <p:spPr>
            <a:xfrm>
              <a:off x="14382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Shape 659"/>
            <p:cNvSpPr/>
            <p:nvPr/>
          </p:nvSpPr>
          <p:spPr>
            <a:xfrm>
              <a:off x="14382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Shape 660"/>
            <p:cNvSpPr/>
            <p:nvPr/>
          </p:nvSpPr>
          <p:spPr>
            <a:xfrm>
              <a:off x="14382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Shape 661"/>
            <p:cNvSpPr/>
            <p:nvPr/>
          </p:nvSpPr>
          <p:spPr>
            <a:xfrm>
              <a:off x="14382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Shape 662"/>
            <p:cNvSpPr/>
            <p:nvPr/>
          </p:nvSpPr>
          <p:spPr>
            <a:xfrm>
              <a:off x="14382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Shape 663"/>
            <p:cNvSpPr/>
            <p:nvPr/>
          </p:nvSpPr>
          <p:spPr>
            <a:xfrm>
              <a:off x="14382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Shape 664"/>
            <p:cNvSpPr/>
            <p:nvPr/>
          </p:nvSpPr>
          <p:spPr>
            <a:xfrm>
              <a:off x="14382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Shape 665"/>
            <p:cNvSpPr/>
            <p:nvPr/>
          </p:nvSpPr>
          <p:spPr>
            <a:xfrm>
              <a:off x="14382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Shape 666"/>
            <p:cNvSpPr/>
            <p:nvPr/>
          </p:nvSpPr>
          <p:spPr>
            <a:xfrm>
              <a:off x="14382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Shape 667"/>
            <p:cNvSpPr/>
            <p:nvPr/>
          </p:nvSpPr>
          <p:spPr>
            <a:xfrm>
              <a:off x="14382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Shape 668"/>
            <p:cNvSpPr/>
            <p:nvPr/>
          </p:nvSpPr>
          <p:spPr>
            <a:xfrm>
              <a:off x="14382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Shape 669"/>
            <p:cNvSpPr/>
            <p:nvPr/>
          </p:nvSpPr>
          <p:spPr>
            <a:xfrm>
              <a:off x="14382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Shape 670"/>
            <p:cNvSpPr/>
            <p:nvPr/>
          </p:nvSpPr>
          <p:spPr>
            <a:xfrm>
              <a:off x="14382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Shape 671"/>
            <p:cNvSpPr/>
            <p:nvPr/>
          </p:nvSpPr>
          <p:spPr>
            <a:xfrm>
              <a:off x="14382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Shape 672"/>
            <p:cNvSpPr/>
            <p:nvPr/>
          </p:nvSpPr>
          <p:spPr>
            <a:xfrm>
              <a:off x="14382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Shape 673"/>
            <p:cNvSpPr/>
            <p:nvPr/>
          </p:nvSpPr>
          <p:spPr>
            <a:xfrm>
              <a:off x="14382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Shape 674"/>
            <p:cNvSpPr/>
            <p:nvPr/>
          </p:nvSpPr>
          <p:spPr>
            <a:xfrm>
              <a:off x="14382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Shape 675"/>
            <p:cNvSpPr/>
            <p:nvPr/>
          </p:nvSpPr>
          <p:spPr>
            <a:xfrm>
              <a:off x="14382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Shape 676"/>
            <p:cNvSpPr/>
            <p:nvPr/>
          </p:nvSpPr>
          <p:spPr>
            <a:xfrm>
              <a:off x="14382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Shape 677"/>
            <p:cNvSpPr/>
            <p:nvPr/>
          </p:nvSpPr>
          <p:spPr>
            <a:xfrm>
              <a:off x="14382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Shape 678"/>
            <p:cNvSpPr/>
            <p:nvPr/>
          </p:nvSpPr>
          <p:spPr>
            <a:xfrm>
              <a:off x="14382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Shape 679"/>
            <p:cNvSpPr/>
            <p:nvPr/>
          </p:nvSpPr>
          <p:spPr>
            <a:xfrm>
              <a:off x="14382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Shape 680"/>
            <p:cNvSpPr/>
            <p:nvPr/>
          </p:nvSpPr>
          <p:spPr>
            <a:xfrm>
              <a:off x="14382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Shape 681"/>
            <p:cNvSpPr/>
            <p:nvPr/>
          </p:nvSpPr>
          <p:spPr>
            <a:xfrm>
              <a:off x="14382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Shape 682"/>
            <p:cNvSpPr/>
            <p:nvPr/>
          </p:nvSpPr>
          <p:spPr>
            <a:xfrm>
              <a:off x="14382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Shape 683"/>
            <p:cNvSpPr/>
            <p:nvPr/>
          </p:nvSpPr>
          <p:spPr>
            <a:xfrm>
              <a:off x="14382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Shape 684"/>
            <p:cNvSpPr/>
            <p:nvPr/>
          </p:nvSpPr>
          <p:spPr>
            <a:xfrm>
              <a:off x="14382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Shape 685"/>
            <p:cNvSpPr/>
            <p:nvPr/>
          </p:nvSpPr>
          <p:spPr>
            <a:xfrm>
              <a:off x="14382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Shape 686"/>
            <p:cNvSpPr/>
            <p:nvPr/>
          </p:nvSpPr>
          <p:spPr>
            <a:xfrm>
              <a:off x="14382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Shape 687"/>
            <p:cNvSpPr/>
            <p:nvPr/>
          </p:nvSpPr>
          <p:spPr>
            <a:xfrm>
              <a:off x="15887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Shape 688"/>
            <p:cNvSpPr/>
            <p:nvPr/>
          </p:nvSpPr>
          <p:spPr>
            <a:xfrm>
              <a:off x="15887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Shape 689"/>
            <p:cNvSpPr/>
            <p:nvPr/>
          </p:nvSpPr>
          <p:spPr>
            <a:xfrm>
              <a:off x="15887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Shape 690"/>
            <p:cNvSpPr/>
            <p:nvPr/>
          </p:nvSpPr>
          <p:spPr>
            <a:xfrm>
              <a:off x="15887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Shape 691"/>
            <p:cNvSpPr/>
            <p:nvPr/>
          </p:nvSpPr>
          <p:spPr>
            <a:xfrm>
              <a:off x="15887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Shape 692"/>
            <p:cNvSpPr/>
            <p:nvPr/>
          </p:nvSpPr>
          <p:spPr>
            <a:xfrm>
              <a:off x="15887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Shape 693"/>
            <p:cNvSpPr/>
            <p:nvPr/>
          </p:nvSpPr>
          <p:spPr>
            <a:xfrm>
              <a:off x="15887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Shape 694"/>
            <p:cNvSpPr/>
            <p:nvPr/>
          </p:nvSpPr>
          <p:spPr>
            <a:xfrm>
              <a:off x="15887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Shape 695"/>
            <p:cNvSpPr/>
            <p:nvPr/>
          </p:nvSpPr>
          <p:spPr>
            <a:xfrm>
              <a:off x="15887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Shape 696"/>
            <p:cNvSpPr/>
            <p:nvPr/>
          </p:nvSpPr>
          <p:spPr>
            <a:xfrm>
              <a:off x="15887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Shape 697"/>
            <p:cNvSpPr/>
            <p:nvPr/>
          </p:nvSpPr>
          <p:spPr>
            <a:xfrm>
              <a:off x="15887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Shape 698"/>
            <p:cNvSpPr/>
            <p:nvPr/>
          </p:nvSpPr>
          <p:spPr>
            <a:xfrm>
              <a:off x="15887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Shape 699"/>
            <p:cNvSpPr/>
            <p:nvPr/>
          </p:nvSpPr>
          <p:spPr>
            <a:xfrm>
              <a:off x="15887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Shape 700"/>
            <p:cNvSpPr/>
            <p:nvPr/>
          </p:nvSpPr>
          <p:spPr>
            <a:xfrm>
              <a:off x="15887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Shape 701"/>
            <p:cNvSpPr/>
            <p:nvPr/>
          </p:nvSpPr>
          <p:spPr>
            <a:xfrm>
              <a:off x="15887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Shape 702"/>
            <p:cNvSpPr/>
            <p:nvPr/>
          </p:nvSpPr>
          <p:spPr>
            <a:xfrm>
              <a:off x="15887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Shape 703"/>
            <p:cNvSpPr/>
            <p:nvPr/>
          </p:nvSpPr>
          <p:spPr>
            <a:xfrm>
              <a:off x="15887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Shape 704"/>
            <p:cNvSpPr/>
            <p:nvPr/>
          </p:nvSpPr>
          <p:spPr>
            <a:xfrm>
              <a:off x="15887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Shape 705"/>
            <p:cNvSpPr/>
            <p:nvPr/>
          </p:nvSpPr>
          <p:spPr>
            <a:xfrm>
              <a:off x="15887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Shape 706"/>
            <p:cNvSpPr/>
            <p:nvPr/>
          </p:nvSpPr>
          <p:spPr>
            <a:xfrm>
              <a:off x="17392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Shape 707"/>
            <p:cNvSpPr/>
            <p:nvPr/>
          </p:nvSpPr>
          <p:spPr>
            <a:xfrm>
              <a:off x="17392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Shape 708"/>
            <p:cNvSpPr/>
            <p:nvPr/>
          </p:nvSpPr>
          <p:spPr>
            <a:xfrm>
              <a:off x="17392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Shape 709"/>
            <p:cNvSpPr/>
            <p:nvPr/>
          </p:nvSpPr>
          <p:spPr>
            <a:xfrm>
              <a:off x="17392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Shape 710"/>
            <p:cNvSpPr/>
            <p:nvPr/>
          </p:nvSpPr>
          <p:spPr>
            <a:xfrm>
              <a:off x="17392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Shape 711"/>
            <p:cNvSpPr/>
            <p:nvPr/>
          </p:nvSpPr>
          <p:spPr>
            <a:xfrm>
              <a:off x="17392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Shape 712"/>
            <p:cNvSpPr/>
            <p:nvPr/>
          </p:nvSpPr>
          <p:spPr>
            <a:xfrm>
              <a:off x="17392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Shape 713"/>
            <p:cNvSpPr/>
            <p:nvPr/>
          </p:nvSpPr>
          <p:spPr>
            <a:xfrm>
              <a:off x="17392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Shape 714"/>
            <p:cNvSpPr/>
            <p:nvPr/>
          </p:nvSpPr>
          <p:spPr>
            <a:xfrm>
              <a:off x="17392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Shape 715"/>
            <p:cNvSpPr/>
            <p:nvPr/>
          </p:nvSpPr>
          <p:spPr>
            <a:xfrm>
              <a:off x="17392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Shape 716"/>
            <p:cNvSpPr/>
            <p:nvPr/>
          </p:nvSpPr>
          <p:spPr>
            <a:xfrm>
              <a:off x="17392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Shape 717"/>
            <p:cNvSpPr/>
            <p:nvPr/>
          </p:nvSpPr>
          <p:spPr>
            <a:xfrm>
              <a:off x="188975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Shape 718"/>
            <p:cNvSpPr/>
            <p:nvPr/>
          </p:nvSpPr>
          <p:spPr>
            <a:xfrm>
              <a:off x="1889750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Shape 719"/>
            <p:cNvSpPr/>
            <p:nvPr/>
          </p:nvSpPr>
          <p:spPr>
            <a:xfrm>
              <a:off x="1889750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Shape 720"/>
            <p:cNvSpPr/>
            <p:nvPr/>
          </p:nvSpPr>
          <p:spPr>
            <a:xfrm>
              <a:off x="188975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Shape 721"/>
            <p:cNvSpPr/>
            <p:nvPr/>
          </p:nvSpPr>
          <p:spPr>
            <a:xfrm>
              <a:off x="188975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Shape 722"/>
            <p:cNvSpPr/>
            <p:nvPr/>
          </p:nvSpPr>
          <p:spPr>
            <a:xfrm>
              <a:off x="20402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Shape 723"/>
            <p:cNvSpPr/>
            <p:nvPr/>
          </p:nvSpPr>
          <p:spPr>
            <a:xfrm>
              <a:off x="20402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Shape 724"/>
            <p:cNvSpPr/>
            <p:nvPr/>
          </p:nvSpPr>
          <p:spPr>
            <a:xfrm>
              <a:off x="20402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Shape 725"/>
            <p:cNvSpPr/>
            <p:nvPr/>
          </p:nvSpPr>
          <p:spPr>
            <a:xfrm>
              <a:off x="2190775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Shape 726"/>
            <p:cNvSpPr/>
            <p:nvPr/>
          </p:nvSpPr>
          <p:spPr>
            <a:xfrm>
              <a:off x="234130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Shape 727"/>
            <p:cNvSpPr/>
            <p:nvPr/>
          </p:nvSpPr>
          <p:spPr>
            <a:xfrm>
              <a:off x="26423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Shape 728"/>
            <p:cNvSpPr/>
            <p:nvPr/>
          </p:nvSpPr>
          <p:spPr>
            <a:xfrm>
              <a:off x="26423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Shape 729"/>
            <p:cNvSpPr/>
            <p:nvPr/>
          </p:nvSpPr>
          <p:spPr>
            <a:xfrm>
              <a:off x="324435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30" name="Shape 730"/>
          <p:cNvGrpSpPr/>
          <p:nvPr/>
        </p:nvGrpSpPr>
        <p:grpSpPr>
          <a:xfrm rot="10800000">
            <a:off x="6367294" y="28698"/>
            <a:ext cx="2017554" cy="5086302"/>
            <a:chOff x="1588750" y="238125"/>
            <a:chExt cx="2078025" cy="5238750"/>
          </a:xfrm>
        </p:grpSpPr>
        <p:sp>
          <p:nvSpPr>
            <p:cNvPr id="731" name="Shape 731"/>
            <p:cNvSpPr/>
            <p:nvPr/>
          </p:nvSpPr>
          <p:spPr>
            <a:xfrm>
              <a:off x="15887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Shape 732"/>
            <p:cNvSpPr/>
            <p:nvPr/>
          </p:nvSpPr>
          <p:spPr>
            <a:xfrm>
              <a:off x="15887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Shape 733"/>
            <p:cNvSpPr/>
            <p:nvPr/>
          </p:nvSpPr>
          <p:spPr>
            <a:xfrm>
              <a:off x="15887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Shape 734"/>
            <p:cNvSpPr/>
            <p:nvPr/>
          </p:nvSpPr>
          <p:spPr>
            <a:xfrm>
              <a:off x="15887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Shape 735"/>
            <p:cNvSpPr/>
            <p:nvPr/>
          </p:nvSpPr>
          <p:spPr>
            <a:xfrm>
              <a:off x="15887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Shape 736"/>
            <p:cNvSpPr/>
            <p:nvPr/>
          </p:nvSpPr>
          <p:spPr>
            <a:xfrm>
              <a:off x="15887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Shape 737"/>
            <p:cNvSpPr/>
            <p:nvPr/>
          </p:nvSpPr>
          <p:spPr>
            <a:xfrm>
              <a:off x="17392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Shape 738"/>
            <p:cNvSpPr/>
            <p:nvPr/>
          </p:nvSpPr>
          <p:spPr>
            <a:xfrm>
              <a:off x="17392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Shape 739"/>
            <p:cNvSpPr/>
            <p:nvPr/>
          </p:nvSpPr>
          <p:spPr>
            <a:xfrm>
              <a:off x="17392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Shape 740"/>
            <p:cNvSpPr/>
            <p:nvPr/>
          </p:nvSpPr>
          <p:spPr>
            <a:xfrm>
              <a:off x="17392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Shape 741"/>
            <p:cNvSpPr/>
            <p:nvPr/>
          </p:nvSpPr>
          <p:spPr>
            <a:xfrm>
              <a:off x="17392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Shape 742"/>
            <p:cNvSpPr/>
            <p:nvPr/>
          </p:nvSpPr>
          <p:spPr>
            <a:xfrm>
              <a:off x="17392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Shape 743"/>
            <p:cNvSpPr/>
            <p:nvPr/>
          </p:nvSpPr>
          <p:spPr>
            <a:xfrm>
              <a:off x="17392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Shape 744"/>
            <p:cNvSpPr/>
            <p:nvPr/>
          </p:nvSpPr>
          <p:spPr>
            <a:xfrm>
              <a:off x="1889750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Shape 745"/>
            <p:cNvSpPr/>
            <p:nvPr/>
          </p:nvSpPr>
          <p:spPr>
            <a:xfrm>
              <a:off x="1889750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Shape 746"/>
            <p:cNvSpPr/>
            <p:nvPr/>
          </p:nvSpPr>
          <p:spPr>
            <a:xfrm>
              <a:off x="1889750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Shape 747"/>
            <p:cNvSpPr/>
            <p:nvPr/>
          </p:nvSpPr>
          <p:spPr>
            <a:xfrm>
              <a:off x="1889750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Shape 748"/>
            <p:cNvSpPr/>
            <p:nvPr/>
          </p:nvSpPr>
          <p:spPr>
            <a:xfrm>
              <a:off x="188975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Shape 749"/>
            <p:cNvSpPr/>
            <p:nvPr/>
          </p:nvSpPr>
          <p:spPr>
            <a:xfrm>
              <a:off x="1889750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Shape 750"/>
            <p:cNvSpPr/>
            <p:nvPr/>
          </p:nvSpPr>
          <p:spPr>
            <a:xfrm>
              <a:off x="1889750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Shape 751"/>
            <p:cNvSpPr/>
            <p:nvPr/>
          </p:nvSpPr>
          <p:spPr>
            <a:xfrm>
              <a:off x="1889750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Shape 752"/>
            <p:cNvSpPr/>
            <p:nvPr/>
          </p:nvSpPr>
          <p:spPr>
            <a:xfrm>
              <a:off x="1889750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Shape 753"/>
            <p:cNvSpPr/>
            <p:nvPr/>
          </p:nvSpPr>
          <p:spPr>
            <a:xfrm>
              <a:off x="188975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Shape 754"/>
            <p:cNvSpPr/>
            <p:nvPr/>
          </p:nvSpPr>
          <p:spPr>
            <a:xfrm>
              <a:off x="1889750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Shape 755"/>
            <p:cNvSpPr/>
            <p:nvPr/>
          </p:nvSpPr>
          <p:spPr>
            <a:xfrm>
              <a:off x="1889750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Shape 756"/>
            <p:cNvSpPr/>
            <p:nvPr/>
          </p:nvSpPr>
          <p:spPr>
            <a:xfrm>
              <a:off x="1889750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Shape 757"/>
            <p:cNvSpPr/>
            <p:nvPr/>
          </p:nvSpPr>
          <p:spPr>
            <a:xfrm>
              <a:off x="1889750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Shape 758"/>
            <p:cNvSpPr/>
            <p:nvPr/>
          </p:nvSpPr>
          <p:spPr>
            <a:xfrm>
              <a:off x="1889750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Shape 759"/>
            <p:cNvSpPr/>
            <p:nvPr/>
          </p:nvSpPr>
          <p:spPr>
            <a:xfrm>
              <a:off x="1889750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Shape 760"/>
            <p:cNvSpPr/>
            <p:nvPr/>
          </p:nvSpPr>
          <p:spPr>
            <a:xfrm>
              <a:off x="188975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Shape 761"/>
            <p:cNvSpPr/>
            <p:nvPr/>
          </p:nvSpPr>
          <p:spPr>
            <a:xfrm>
              <a:off x="1889750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Shape 762"/>
            <p:cNvSpPr/>
            <p:nvPr/>
          </p:nvSpPr>
          <p:spPr>
            <a:xfrm>
              <a:off x="1889750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Shape 763"/>
            <p:cNvSpPr/>
            <p:nvPr/>
          </p:nvSpPr>
          <p:spPr>
            <a:xfrm>
              <a:off x="204027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Shape 764"/>
            <p:cNvSpPr/>
            <p:nvPr/>
          </p:nvSpPr>
          <p:spPr>
            <a:xfrm>
              <a:off x="20402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Shape 765"/>
            <p:cNvSpPr/>
            <p:nvPr/>
          </p:nvSpPr>
          <p:spPr>
            <a:xfrm>
              <a:off x="20402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Shape 766"/>
            <p:cNvSpPr/>
            <p:nvPr/>
          </p:nvSpPr>
          <p:spPr>
            <a:xfrm>
              <a:off x="204027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Shape 767"/>
            <p:cNvSpPr/>
            <p:nvPr/>
          </p:nvSpPr>
          <p:spPr>
            <a:xfrm>
              <a:off x="204027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Shape 768"/>
            <p:cNvSpPr/>
            <p:nvPr/>
          </p:nvSpPr>
          <p:spPr>
            <a:xfrm>
              <a:off x="20402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Shape 769"/>
            <p:cNvSpPr/>
            <p:nvPr/>
          </p:nvSpPr>
          <p:spPr>
            <a:xfrm>
              <a:off x="20402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Shape 770"/>
            <p:cNvSpPr/>
            <p:nvPr/>
          </p:nvSpPr>
          <p:spPr>
            <a:xfrm>
              <a:off x="204027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Shape 771"/>
            <p:cNvSpPr/>
            <p:nvPr/>
          </p:nvSpPr>
          <p:spPr>
            <a:xfrm>
              <a:off x="20402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Shape 772"/>
            <p:cNvSpPr/>
            <p:nvPr/>
          </p:nvSpPr>
          <p:spPr>
            <a:xfrm>
              <a:off x="20402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Shape 773"/>
            <p:cNvSpPr/>
            <p:nvPr/>
          </p:nvSpPr>
          <p:spPr>
            <a:xfrm>
              <a:off x="20402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Shape 774"/>
            <p:cNvSpPr/>
            <p:nvPr/>
          </p:nvSpPr>
          <p:spPr>
            <a:xfrm>
              <a:off x="20402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Shape 775"/>
            <p:cNvSpPr/>
            <p:nvPr/>
          </p:nvSpPr>
          <p:spPr>
            <a:xfrm>
              <a:off x="204027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Shape 776"/>
            <p:cNvSpPr/>
            <p:nvPr/>
          </p:nvSpPr>
          <p:spPr>
            <a:xfrm>
              <a:off x="20402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Shape 777"/>
            <p:cNvSpPr/>
            <p:nvPr/>
          </p:nvSpPr>
          <p:spPr>
            <a:xfrm>
              <a:off x="20402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Shape 778"/>
            <p:cNvSpPr/>
            <p:nvPr/>
          </p:nvSpPr>
          <p:spPr>
            <a:xfrm>
              <a:off x="20402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Shape 779"/>
            <p:cNvSpPr/>
            <p:nvPr/>
          </p:nvSpPr>
          <p:spPr>
            <a:xfrm>
              <a:off x="20402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Shape 780"/>
            <p:cNvSpPr/>
            <p:nvPr/>
          </p:nvSpPr>
          <p:spPr>
            <a:xfrm>
              <a:off x="20402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Shape 781"/>
            <p:cNvSpPr/>
            <p:nvPr/>
          </p:nvSpPr>
          <p:spPr>
            <a:xfrm>
              <a:off x="20402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Shape 782"/>
            <p:cNvSpPr/>
            <p:nvPr/>
          </p:nvSpPr>
          <p:spPr>
            <a:xfrm>
              <a:off x="2190775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Shape 783"/>
            <p:cNvSpPr/>
            <p:nvPr/>
          </p:nvSpPr>
          <p:spPr>
            <a:xfrm>
              <a:off x="2190775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Shape 784"/>
            <p:cNvSpPr/>
            <p:nvPr/>
          </p:nvSpPr>
          <p:spPr>
            <a:xfrm>
              <a:off x="2190775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Shape 785"/>
            <p:cNvSpPr/>
            <p:nvPr/>
          </p:nvSpPr>
          <p:spPr>
            <a:xfrm>
              <a:off x="2190775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Shape 786"/>
            <p:cNvSpPr/>
            <p:nvPr/>
          </p:nvSpPr>
          <p:spPr>
            <a:xfrm>
              <a:off x="2190775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Shape 787"/>
            <p:cNvSpPr/>
            <p:nvPr/>
          </p:nvSpPr>
          <p:spPr>
            <a:xfrm>
              <a:off x="2190775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Shape 788"/>
            <p:cNvSpPr/>
            <p:nvPr/>
          </p:nvSpPr>
          <p:spPr>
            <a:xfrm>
              <a:off x="2190775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Shape 789"/>
            <p:cNvSpPr/>
            <p:nvPr/>
          </p:nvSpPr>
          <p:spPr>
            <a:xfrm>
              <a:off x="2190775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Shape 790"/>
            <p:cNvSpPr/>
            <p:nvPr/>
          </p:nvSpPr>
          <p:spPr>
            <a:xfrm>
              <a:off x="2190775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Shape 791"/>
            <p:cNvSpPr/>
            <p:nvPr/>
          </p:nvSpPr>
          <p:spPr>
            <a:xfrm>
              <a:off x="2190775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Shape 792"/>
            <p:cNvSpPr/>
            <p:nvPr/>
          </p:nvSpPr>
          <p:spPr>
            <a:xfrm>
              <a:off x="2190775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Shape 793"/>
            <p:cNvSpPr/>
            <p:nvPr/>
          </p:nvSpPr>
          <p:spPr>
            <a:xfrm>
              <a:off x="2190775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Shape 794"/>
            <p:cNvSpPr/>
            <p:nvPr/>
          </p:nvSpPr>
          <p:spPr>
            <a:xfrm>
              <a:off x="2190775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Shape 795"/>
            <p:cNvSpPr/>
            <p:nvPr/>
          </p:nvSpPr>
          <p:spPr>
            <a:xfrm>
              <a:off x="2190775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Shape 796"/>
            <p:cNvSpPr/>
            <p:nvPr/>
          </p:nvSpPr>
          <p:spPr>
            <a:xfrm>
              <a:off x="2190775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Shape 797"/>
            <p:cNvSpPr/>
            <p:nvPr/>
          </p:nvSpPr>
          <p:spPr>
            <a:xfrm>
              <a:off x="2190775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Shape 798"/>
            <p:cNvSpPr/>
            <p:nvPr/>
          </p:nvSpPr>
          <p:spPr>
            <a:xfrm>
              <a:off x="2190775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Shape 799"/>
            <p:cNvSpPr/>
            <p:nvPr/>
          </p:nvSpPr>
          <p:spPr>
            <a:xfrm>
              <a:off x="2190775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Shape 800"/>
            <p:cNvSpPr/>
            <p:nvPr/>
          </p:nvSpPr>
          <p:spPr>
            <a:xfrm>
              <a:off x="2190775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Shape 801"/>
            <p:cNvSpPr/>
            <p:nvPr/>
          </p:nvSpPr>
          <p:spPr>
            <a:xfrm>
              <a:off x="2190775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Shape 802"/>
            <p:cNvSpPr/>
            <p:nvPr/>
          </p:nvSpPr>
          <p:spPr>
            <a:xfrm>
              <a:off x="2190775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Shape 803"/>
            <p:cNvSpPr/>
            <p:nvPr/>
          </p:nvSpPr>
          <p:spPr>
            <a:xfrm>
              <a:off x="2190775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Shape 804"/>
            <p:cNvSpPr/>
            <p:nvPr/>
          </p:nvSpPr>
          <p:spPr>
            <a:xfrm>
              <a:off x="2190775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Shape 805"/>
            <p:cNvSpPr/>
            <p:nvPr/>
          </p:nvSpPr>
          <p:spPr>
            <a:xfrm>
              <a:off x="2190775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Shape 806"/>
            <p:cNvSpPr/>
            <p:nvPr/>
          </p:nvSpPr>
          <p:spPr>
            <a:xfrm>
              <a:off x="2190775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Shape 807"/>
            <p:cNvSpPr/>
            <p:nvPr/>
          </p:nvSpPr>
          <p:spPr>
            <a:xfrm>
              <a:off x="234130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Shape 808"/>
            <p:cNvSpPr/>
            <p:nvPr/>
          </p:nvSpPr>
          <p:spPr>
            <a:xfrm>
              <a:off x="23413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Shape 809"/>
            <p:cNvSpPr/>
            <p:nvPr/>
          </p:nvSpPr>
          <p:spPr>
            <a:xfrm>
              <a:off x="23413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Shape 810"/>
            <p:cNvSpPr/>
            <p:nvPr/>
          </p:nvSpPr>
          <p:spPr>
            <a:xfrm>
              <a:off x="23413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Shape 811"/>
            <p:cNvSpPr/>
            <p:nvPr/>
          </p:nvSpPr>
          <p:spPr>
            <a:xfrm>
              <a:off x="234130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Shape 812"/>
            <p:cNvSpPr/>
            <p:nvPr/>
          </p:nvSpPr>
          <p:spPr>
            <a:xfrm>
              <a:off x="23413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Shape 813"/>
            <p:cNvSpPr/>
            <p:nvPr/>
          </p:nvSpPr>
          <p:spPr>
            <a:xfrm>
              <a:off x="234130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Shape 814"/>
            <p:cNvSpPr/>
            <p:nvPr/>
          </p:nvSpPr>
          <p:spPr>
            <a:xfrm>
              <a:off x="234130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Shape 815"/>
            <p:cNvSpPr/>
            <p:nvPr/>
          </p:nvSpPr>
          <p:spPr>
            <a:xfrm>
              <a:off x="234130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Shape 816"/>
            <p:cNvSpPr/>
            <p:nvPr/>
          </p:nvSpPr>
          <p:spPr>
            <a:xfrm>
              <a:off x="234130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Shape 817"/>
            <p:cNvSpPr/>
            <p:nvPr/>
          </p:nvSpPr>
          <p:spPr>
            <a:xfrm>
              <a:off x="23413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Shape 818"/>
            <p:cNvSpPr/>
            <p:nvPr/>
          </p:nvSpPr>
          <p:spPr>
            <a:xfrm>
              <a:off x="23413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Shape 819"/>
            <p:cNvSpPr/>
            <p:nvPr/>
          </p:nvSpPr>
          <p:spPr>
            <a:xfrm>
              <a:off x="234130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Shape 820"/>
            <p:cNvSpPr/>
            <p:nvPr/>
          </p:nvSpPr>
          <p:spPr>
            <a:xfrm>
              <a:off x="234130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Shape 821"/>
            <p:cNvSpPr/>
            <p:nvPr/>
          </p:nvSpPr>
          <p:spPr>
            <a:xfrm>
              <a:off x="234130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Shape 822"/>
            <p:cNvSpPr/>
            <p:nvPr/>
          </p:nvSpPr>
          <p:spPr>
            <a:xfrm>
              <a:off x="234130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Shape 823"/>
            <p:cNvSpPr/>
            <p:nvPr/>
          </p:nvSpPr>
          <p:spPr>
            <a:xfrm>
              <a:off x="234130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" name="Shape 824"/>
            <p:cNvSpPr/>
            <p:nvPr/>
          </p:nvSpPr>
          <p:spPr>
            <a:xfrm>
              <a:off x="234130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" name="Shape 825"/>
            <p:cNvSpPr/>
            <p:nvPr/>
          </p:nvSpPr>
          <p:spPr>
            <a:xfrm>
              <a:off x="234130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" name="Shape 826"/>
            <p:cNvSpPr/>
            <p:nvPr/>
          </p:nvSpPr>
          <p:spPr>
            <a:xfrm>
              <a:off x="234130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" name="Shape 827"/>
            <p:cNvSpPr/>
            <p:nvPr/>
          </p:nvSpPr>
          <p:spPr>
            <a:xfrm>
              <a:off x="23413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" name="Shape 828"/>
            <p:cNvSpPr/>
            <p:nvPr/>
          </p:nvSpPr>
          <p:spPr>
            <a:xfrm>
              <a:off x="23413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Shape 829"/>
            <p:cNvSpPr/>
            <p:nvPr/>
          </p:nvSpPr>
          <p:spPr>
            <a:xfrm>
              <a:off x="23413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Shape 830"/>
            <p:cNvSpPr/>
            <p:nvPr/>
          </p:nvSpPr>
          <p:spPr>
            <a:xfrm>
              <a:off x="234130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Shape 831"/>
            <p:cNvSpPr/>
            <p:nvPr/>
          </p:nvSpPr>
          <p:spPr>
            <a:xfrm>
              <a:off x="23413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Shape 832"/>
            <p:cNvSpPr/>
            <p:nvPr/>
          </p:nvSpPr>
          <p:spPr>
            <a:xfrm>
              <a:off x="234130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Shape 833"/>
            <p:cNvSpPr/>
            <p:nvPr/>
          </p:nvSpPr>
          <p:spPr>
            <a:xfrm>
              <a:off x="24918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Shape 834"/>
            <p:cNvSpPr/>
            <p:nvPr/>
          </p:nvSpPr>
          <p:spPr>
            <a:xfrm>
              <a:off x="24918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Shape 835"/>
            <p:cNvSpPr/>
            <p:nvPr/>
          </p:nvSpPr>
          <p:spPr>
            <a:xfrm>
              <a:off x="249180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Shape 836"/>
            <p:cNvSpPr/>
            <p:nvPr/>
          </p:nvSpPr>
          <p:spPr>
            <a:xfrm>
              <a:off x="24918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" name="Shape 837"/>
            <p:cNvSpPr/>
            <p:nvPr/>
          </p:nvSpPr>
          <p:spPr>
            <a:xfrm>
              <a:off x="249180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" name="Shape 838"/>
            <p:cNvSpPr/>
            <p:nvPr/>
          </p:nvSpPr>
          <p:spPr>
            <a:xfrm>
              <a:off x="249180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Shape 839"/>
            <p:cNvSpPr/>
            <p:nvPr/>
          </p:nvSpPr>
          <p:spPr>
            <a:xfrm>
              <a:off x="249180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Shape 840"/>
            <p:cNvSpPr/>
            <p:nvPr/>
          </p:nvSpPr>
          <p:spPr>
            <a:xfrm>
              <a:off x="249180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Shape 841"/>
            <p:cNvSpPr/>
            <p:nvPr/>
          </p:nvSpPr>
          <p:spPr>
            <a:xfrm>
              <a:off x="24918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Shape 842"/>
            <p:cNvSpPr/>
            <p:nvPr/>
          </p:nvSpPr>
          <p:spPr>
            <a:xfrm>
              <a:off x="249180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Shape 843"/>
            <p:cNvSpPr/>
            <p:nvPr/>
          </p:nvSpPr>
          <p:spPr>
            <a:xfrm>
              <a:off x="249180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Shape 844"/>
            <p:cNvSpPr/>
            <p:nvPr/>
          </p:nvSpPr>
          <p:spPr>
            <a:xfrm>
              <a:off x="24918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Shape 845"/>
            <p:cNvSpPr/>
            <p:nvPr/>
          </p:nvSpPr>
          <p:spPr>
            <a:xfrm>
              <a:off x="24918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Shape 846"/>
            <p:cNvSpPr/>
            <p:nvPr/>
          </p:nvSpPr>
          <p:spPr>
            <a:xfrm>
              <a:off x="249180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Shape 847"/>
            <p:cNvSpPr/>
            <p:nvPr/>
          </p:nvSpPr>
          <p:spPr>
            <a:xfrm>
              <a:off x="249180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Shape 848"/>
            <p:cNvSpPr/>
            <p:nvPr/>
          </p:nvSpPr>
          <p:spPr>
            <a:xfrm>
              <a:off x="249180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Shape 849"/>
            <p:cNvSpPr/>
            <p:nvPr/>
          </p:nvSpPr>
          <p:spPr>
            <a:xfrm>
              <a:off x="249180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Shape 850"/>
            <p:cNvSpPr/>
            <p:nvPr/>
          </p:nvSpPr>
          <p:spPr>
            <a:xfrm>
              <a:off x="249180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Shape 851"/>
            <p:cNvSpPr/>
            <p:nvPr/>
          </p:nvSpPr>
          <p:spPr>
            <a:xfrm>
              <a:off x="249180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Shape 852"/>
            <p:cNvSpPr/>
            <p:nvPr/>
          </p:nvSpPr>
          <p:spPr>
            <a:xfrm>
              <a:off x="249180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Shape 853"/>
            <p:cNvSpPr/>
            <p:nvPr/>
          </p:nvSpPr>
          <p:spPr>
            <a:xfrm>
              <a:off x="249180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Shape 854"/>
            <p:cNvSpPr/>
            <p:nvPr/>
          </p:nvSpPr>
          <p:spPr>
            <a:xfrm>
              <a:off x="24918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" name="Shape 855"/>
            <p:cNvSpPr/>
            <p:nvPr/>
          </p:nvSpPr>
          <p:spPr>
            <a:xfrm>
              <a:off x="249180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" name="Shape 856"/>
            <p:cNvSpPr/>
            <p:nvPr/>
          </p:nvSpPr>
          <p:spPr>
            <a:xfrm>
              <a:off x="249180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Shape 857"/>
            <p:cNvSpPr/>
            <p:nvPr/>
          </p:nvSpPr>
          <p:spPr>
            <a:xfrm>
              <a:off x="249180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Shape 858"/>
            <p:cNvSpPr/>
            <p:nvPr/>
          </p:nvSpPr>
          <p:spPr>
            <a:xfrm>
              <a:off x="26423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Shape 859"/>
            <p:cNvSpPr/>
            <p:nvPr/>
          </p:nvSpPr>
          <p:spPr>
            <a:xfrm>
              <a:off x="26423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Shape 860"/>
            <p:cNvSpPr/>
            <p:nvPr/>
          </p:nvSpPr>
          <p:spPr>
            <a:xfrm>
              <a:off x="26423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Shape 861"/>
            <p:cNvSpPr/>
            <p:nvPr/>
          </p:nvSpPr>
          <p:spPr>
            <a:xfrm>
              <a:off x="26423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" name="Shape 862"/>
            <p:cNvSpPr/>
            <p:nvPr/>
          </p:nvSpPr>
          <p:spPr>
            <a:xfrm>
              <a:off x="26423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" name="Shape 863"/>
            <p:cNvSpPr/>
            <p:nvPr/>
          </p:nvSpPr>
          <p:spPr>
            <a:xfrm>
              <a:off x="26423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Shape 864"/>
            <p:cNvSpPr/>
            <p:nvPr/>
          </p:nvSpPr>
          <p:spPr>
            <a:xfrm>
              <a:off x="26423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Shape 865"/>
            <p:cNvSpPr/>
            <p:nvPr/>
          </p:nvSpPr>
          <p:spPr>
            <a:xfrm>
              <a:off x="26423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Shape 866"/>
            <p:cNvSpPr/>
            <p:nvPr/>
          </p:nvSpPr>
          <p:spPr>
            <a:xfrm>
              <a:off x="26423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Shape 867"/>
            <p:cNvSpPr/>
            <p:nvPr/>
          </p:nvSpPr>
          <p:spPr>
            <a:xfrm>
              <a:off x="26423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Shape 868"/>
            <p:cNvSpPr/>
            <p:nvPr/>
          </p:nvSpPr>
          <p:spPr>
            <a:xfrm>
              <a:off x="26423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Shape 869"/>
            <p:cNvSpPr/>
            <p:nvPr/>
          </p:nvSpPr>
          <p:spPr>
            <a:xfrm>
              <a:off x="26423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Shape 870"/>
            <p:cNvSpPr/>
            <p:nvPr/>
          </p:nvSpPr>
          <p:spPr>
            <a:xfrm>
              <a:off x="26423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Shape 871"/>
            <p:cNvSpPr/>
            <p:nvPr/>
          </p:nvSpPr>
          <p:spPr>
            <a:xfrm>
              <a:off x="26423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Shape 872"/>
            <p:cNvSpPr/>
            <p:nvPr/>
          </p:nvSpPr>
          <p:spPr>
            <a:xfrm>
              <a:off x="26423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Shape 873"/>
            <p:cNvSpPr/>
            <p:nvPr/>
          </p:nvSpPr>
          <p:spPr>
            <a:xfrm>
              <a:off x="26423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Shape 874"/>
            <p:cNvSpPr/>
            <p:nvPr/>
          </p:nvSpPr>
          <p:spPr>
            <a:xfrm>
              <a:off x="26423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Shape 875"/>
            <p:cNvSpPr/>
            <p:nvPr/>
          </p:nvSpPr>
          <p:spPr>
            <a:xfrm>
              <a:off x="26423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Shape 876"/>
            <p:cNvSpPr/>
            <p:nvPr/>
          </p:nvSpPr>
          <p:spPr>
            <a:xfrm>
              <a:off x="26423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Shape 877"/>
            <p:cNvSpPr/>
            <p:nvPr/>
          </p:nvSpPr>
          <p:spPr>
            <a:xfrm>
              <a:off x="26423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Shape 878"/>
            <p:cNvSpPr/>
            <p:nvPr/>
          </p:nvSpPr>
          <p:spPr>
            <a:xfrm>
              <a:off x="27928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Shape 879"/>
            <p:cNvSpPr/>
            <p:nvPr/>
          </p:nvSpPr>
          <p:spPr>
            <a:xfrm>
              <a:off x="27928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Shape 880"/>
            <p:cNvSpPr/>
            <p:nvPr/>
          </p:nvSpPr>
          <p:spPr>
            <a:xfrm>
              <a:off x="27928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Shape 881"/>
            <p:cNvSpPr/>
            <p:nvPr/>
          </p:nvSpPr>
          <p:spPr>
            <a:xfrm>
              <a:off x="27928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Shape 882"/>
            <p:cNvSpPr/>
            <p:nvPr/>
          </p:nvSpPr>
          <p:spPr>
            <a:xfrm>
              <a:off x="27928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" name="Shape 883"/>
            <p:cNvSpPr/>
            <p:nvPr/>
          </p:nvSpPr>
          <p:spPr>
            <a:xfrm>
              <a:off x="27928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Shape 884"/>
            <p:cNvSpPr/>
            <p:nvPr/>
          </p:nvSpPr>
          <p:spPr>
            <a:xfrm>
              <a:off x="27928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Shape 885"/>
            <p:cNvSpPr/>
            <p:nvPr/>
          </p:nvSpPr>
          <p:spPr>
            <a:xfrm>
              <a:off x="27928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Shape 886"/>
            <p:cNvSpPr/>
            <p:nvPr/>
          </p:nvSpPr>
          <p:spPr>
            <a:xfrm>
              <a:off x="27928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Shape 887"/>
            <p:cNvSpPr/>
            <p:nvPr/>
          </p:nvSpPr>
          <p:spPr>
            <a:xfrm>
              <a:off x="27928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Shape 888"/>
            <p:cNvSpPr/>
            <p:nvPr/>
          </p:nvSpPr>
          <p:spPr>
            <a:xfrm>
              <a:off x="27928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" name="Shape 889"/>
            <p:cNvSpPr/>
            <p:nvPr/>
          </p:nvSpPr>
          <p:spPr>
            <a:xfrm>
              <a:off x="27928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Shape 890"/>
            <p:cNvSpPr/>
            <p:nvPr/>
          </p:nvSpPr>
          <p:spPr>
            <a:xfrm>
              <a:off x="27928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" name="Shape 891"/>
            <p:cNvSpPr/>
            <p:nvPr/>
          </p:nvSpPr>
          <p:spPr>
            <a:xfrm>
              <a:off x="27928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" name="Shape 892"/>
            <p:cNvSpPr/>
            <p:nvPr/>
          </p:nvSpPr>
          <p:spPr>
            <a:xfrm>
              <a:off x="27928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" name="Shape 893"/>
            <p:cNvSpPr/>
            <p:nvPr/>
          </p:nvSpPr>
          <p:spPr>
            <a:xfrm>
              <a:off x="27928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" name="Shape 894"/>
            <p:cNvSpPr/>
            <p:nvPr/>
          </p:nvSpPr>
          <p:spPr>
            <a:xfrm>
              <a:off x="27928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" name="Shape 895"/>
            <p:cNvSpPr/>
            <p:nvPr/>
          </p:nvSpPr>
          <p:spPr>
            <a:xfrm>
              <a:off x="27928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" name="Shape 896"/>
            <p:cNvSpPr/>
            <p:nvPr/>
          </p:nvSpPr>
          <p:spPr>
            <a:xfrm>
              <a:off x="2943325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" name="Shape 897"/>
            <p:cNvSpPr/>
            <p:nvPr/>
          </p:nvSpPr>
          <p:spPr>
            <a:xfrm>
              <a:off x="2943325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" name="Shape 898"/>
            <p:cNvSpPr/>
            <p:nvPr/>
          </p:nvSpPr>
          <p:spPr>
            <a:xfrm>
              <a:off x="2943325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Shape 899"/>
            <p:cNvSpPr/>
            <p:nvPr/>
          </p:nvSpPr>
          <p:spPr>
            <a:xfrm>
              <a:off x="2943325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Shape 900"/>
            <p:cNvSpPr/>
            <p:nvPr/>
          </p:nvSpPr>
          <p:spPr>
            <a:xfrm>
              <a:off x="2943325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Shape 901"/>
            <p:cNvSpPr/>
            <p:nvPr/>
          </p:nvSpPr>
          <p:spPr>
            <a:xfrm>
              <a:off x="2943325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" name="Shape 902"/>
            <p:cNvSpPr/>
            <p:nvPr/>
          </p:nvSpPr>
          <p:spPr>
            <a:xfrm>
              <a:off x="2943325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Shape 903"/>
            <p:cNvSpPr/>
            <p:nvPr/>
          </p:nvSpPr>
          <p:spPr>
            <a:xfrm>
              <a:off x="2943325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" name="Shape 904"/>
            <p:cNvSpPr/>
            <p:nvPr/>
          </p:nvSpPr>
          <p:spPr>
            <a:xfrm>
              <a:off x="2943325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Shape 905"/>
            <p:cNvSpPr/>
            <p:nvPr/>
          </p:nvSpPr>
          <p:spPr>
            <a:xfrm>
              <a:off x="2943325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Shape 906"/>
            <p:cNvSpPr/>
            <p:nvPr/>
          </p:nvSpPr>
          <p:spPr>
            <a:xfrm>
              <a:off x="2943325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" name="Shape 907"/>
            <p:cNvSpPr/>
            <p:nvPr/>
          </p:nvSpPr>
          <p:spPr>
            <a:xfrm>
              <a:off x="2943325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Shape 908"/>
            <p:cNvSpPr/>
            <p:nvPr/>
          </p:nvSpPr>
          <p:spPr>
            <a:xfrm>
              <a:off x="2943325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" name="Shape 909"/>
            <p:cNvSpPr/>
            <p:nvPr/>
          </p:nvSpPr>
          <p:spPr>
            <a:xfrm>
              <a:off x="2943325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" name="Shape 910"/>
            <p:cNvSpPr/>
            <p:nvPr/>
          </p:nvSpPr>
          <p:spPr>
            <a:xfrm>
              <a:off x="2943325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" name="Shape 911"/>
            <p:cNvSpPr/>
            <p:nvPr/>
          </p:nvSpPr>
          <p:spPr>
            <a:xfrm>
              <a:off x="2943325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" name="Shape 912"/>
            <p:cNvSpPr/>
            <p:nvPr/>
          </p:nvSpPr>
          <p:spPr>
            <a:xfrm>
              <a:off x="2943325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" name="Shape 913"/>
            <p:cNvSpPr/>
            <p:nvPr/>
          </p:nvSpPr>
          <p:spPr>
            <a:xfrm>
              <a:off x="2943325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" name="Shape 914"/>
            <p:cNvSpPr/>
            <p:nvPr/>
          </p:nvSpPr>
          <p:spPr>
            <a:xfrm>
              <a:off x="30938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" name="Shape 915"/>
            <p:cNvSpPr/>
            <p:nvPr/>
          </p:nvSpPr>
          <p:spPr>
            <a:xfrm>
              <a:off x="30938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" name="Shape 916"/>
            <p:cNvSpPr/>
            <p:nvPr/>
          </p:nvSpPr>
          <p:spPr>
            <a:xfrm>
              <a:off x="30938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" name="Shape 917"/>
            <p:cNvSpPr/>
            <p:nvPr/>
          </p:nvSpPr>
          <p:spPr>
            <a:xfrm>
              <a:off x="30938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" name="Shape 918"/>
            <p:cNvSpPr/>
            <p:nvPr/>
          </p:nvSpPr>
          <p:spPr>
            <a:xfrm>
              <a:off x="30938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" name="Shape 919"/>
            <p:cNvSpPr/>
            <p:nvPr/>
          </p:nvSpPr>
          <p:spPr>
            <a:xfrm>
              <a:off x="30938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" name="Shape 920"/>
            <p:cNvSpPr/>
            <p:nvPr/>
          </p:nvSpPr>
          <p:spPr>
            <a:xfrm>
              <a:off x="30938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" name="Shape 921"/>
            <p:cNvSpPr/>
            <p:nvPr/>
          </p:nvSpPr>
          <p:spPr>
            <a:xfrm>
              <a:off x="30938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" name="Shape 922"/>
            <p:cNvSpPr/>
            <p:nvPr/>
          </p:nvSpPr>
          <p:spPr>
            <a:xfrm>
              <a:off x="30938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" name="Shape 923"/>
            <p:cNvSpPr/>
            <p:nvPr/>
          </p:nvSpPr>
          <p:spPr>
            <a:xfrm>
              <a:off x="324435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" name="Shape 924"/>
            <p:cNvSpPr/>
            <p:nvPr/>
          </p:nvSpPr>
          <p:spPr>
            <a:xfrm>
              <a:off x="324435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" name="Shape 925"/>
            <p:cNvSpPr/>
            <p:nvPr/>
          </p:nvSpPr>
          <p:spPr>
            <a:xfrm>
              <a:off x="324435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Shape 926"/>
            <p:cNvSpPr/>
            <p:nvPr/>
          </p:nvSpPr>
          <p:spPr>
            <a:xfrm>
              <a:off x="324435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Shape 927"/>
            <p:cNvSpPr/>
            <p:nvPr/>
          </p:nvSpPr>
          <p:spPr>
            <a:xfrm>
              <a:off x="324435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" name="Shape 928"/>
            <p:cNvSpPr/>
            <p:nvPr/>
          </p:nvSpPr>
          <p:spPr>
            <a:xfrm>
              <a:off x="324435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" name="Shape 929"/>
            <p:cNvSpPr/>
            <p:nvPr/>
          </p:nvSpPr>
          <p:spPr>
            <a:xfrm>
              <a:off x="324435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Shape 930"/>
            <p:cNvSpPr/>
            <p:nvPr/>
          </p:nvSpPr>
          <p:spPr>
            <a:xfrm>
              <a:off x="324435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Shape 931"/>
            <p:cNvSpPr/>
            <p:nvPr/>
          </p:nvSpPr>
          <p:spPr>
            <a:xfrm>
              <a:off x="33948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" name="Shape 932"/>
            <p:cNvSpPr/>
            <p:nvPr/>
          </p:nvSpPr>
          <p:spPr>
            <a:xfrm>
              <a:off x="33948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Shape 933"/>
            <p:cNvSpPr/>
            <p:nvPr/>
          </p:nvSpPr>
          <p:spPr>
            <a:xfrm>
              <a:off x="33948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Shape 934"/>
            <p:cNvSpPr/>
            <p:nvPr/>
          </p:nvSpPr>
          <p:spPr>
            <a:xfrm>
              <a:off x="339487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" name="Shape 935"/>
            <p:cNvSpPr/>
            <p:nvPr/>
          </p:nvSpPr>
          <p:spPr>
            <a:xfrm>
              <a:off x="33948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" name="Shape 936"/>
            <p:cNvSpPr/>
            <p:nvPr/>
          </p:nvSpPr>
          <p:spPr>
            <a:xfrm>
              <a:off x="33948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Shape 937"/>
            <p:cNvSpPr/>
            <p:nvPr/>
          </p:nvSpPr>
          <p:spPr>
            <a:xfrm>
              <a:off x="35453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" name="Shape 938"/>
            <p:cNvSpPr/>
            <p:nvPr/>
          </p:nvSpPr>
          <p:spPr>
            <a:xfrm>
              <a:off x="35453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" name="Shape 939"/>
            <p:cNvSpPr/>
            <p:nvPr/>
          </p:nvSpPr>
          <p:spPr>
            <a:xfrm>
              <a:off x="35453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40" name="Shape 940"/>
          <p:cNvGrpSpPr/>
          <p:nvPr/>
        </p:nvGrpSpPr>
        <p:grpSpPr>
          <a:xfrm rot="10800000">
            <a:off x="6367294" y="28698"/>
            <a:ext cx="2309820" cy="5086302"/>
            <a:chOff x="1287725" y="238125"/>
            <a:chExt cx="2379050" cy="5238750"/>
          </a:xfrm>
        </p:grpSpPr>
        <p:sp>
          <p:nvSpPr>
            <p:cNvPr id="941" name="Shape 941"/>
            <p:cNvSpPr/>
            <p:nvPr/>
          </p:nvSpPr>
          <p:spPr>
            <a:xfrm>
              <a:off x="12877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" name="Shape 942"/>
            <p:cNvSpPr/>
            <p:nvPr/>
          </p:nvSpPr>
          <p:spPr>
            <a:xfrm>
              <a:off x="12877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" name="Shape 943"/>
            <p:cNvSpPr/>
            <p:nvPr/>
          </p:nvSpPr>
          <p:spPr>
            <a:xfrm>
              <a:off x="12877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" name="Shape 944"/>
            <p:cNvSpPr/>
            <p:nvPr/>
          </p:nvSpPr>
          <p:spPr>
            <a:xfrm>
              <a:off x="12877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" name="Shape 945"/>
            <p:cNvSpPr/>
            <p:nvPr/>
          </p:nvSpPr>
          <p:spPr>
            <a:xfrm>
              <a:off x="12877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" name="Shape 946"/>
            <p:cNvSpPr/>
            <p:nvPr/>
          </p:nvSpPr>
          <p:spPr>
            <a:xfrm>
              <a:off x="12877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" name="Shape 947"/>
            <p:cNvSpPr/>
            <p:nvPr/>
          </p:nvSpPr>
          <p:spPr>
            <a:xfrm>
              <a:off x="12877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" name="Shape 948"/>
            <p:cNvSpPr/>
            <p:nvPr/>
          </p:nvSpPr>
          <p:spPr>
            <a:xfrm>
              <a:off x="12877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" name="Shape 949"/>
            <p:cNvSpPr/>
            <p:nvPr/>
          </p:nvSpPr>
          <p:spPr>
            <a:xfrm>
              <a:off x="12877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" name="Shape 950"/>
            <p:cNvSpPr/>
            <p:nvPr/>
          </p:nvSpPr>
          <p:spPr>
            <a:xfrm>
              <a:off x="12877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" name="Shape 951"/>
            <p:cNvSpPr/>
            <p:nvPr/>
          </p:nvSpPr>
          <p:spPr>
            <a:xfrm>
              <a:off x="12877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" name="Shape 952"/>
            <p:cNvSpPr/>
            <p:nvPr/>
          </p:nvSpPr>
          <p:spPr>
            <a:xfrm>
              <a:off x="12877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" name="Shape 953"/>
            <p:cNvSpPr/>
            <p:nvPr/>
          </p:nvSpPr>
          <p:spPr>
            <a:xfrm>
              <a:off x="12877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Shape 954"/>
            <p:cNvSpPr/>
            <p:nvPr/>
          </p:nvSpPr>
          <p:spPr>
            <a:xfrm>
              <a:off x="12877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" name="Shape 955"/>
            <p:cNvSpPr/>
            <p:nvPr/>
          </p:nvSpPr>
          <p:spPr>
            <a:xfrm>
              <a:off x="12877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" name="Shape 956"/>
            <p:cNvSpPr/>
            <p:nvPr/>
          </p:nvSpPr>
          <p:spPr>
            <a:xfrm>
              <a:off x="14382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Shape 957"/>
            <p:cNvSpPr/>
            <p:nvPr/>
          </p:nvSpPr>
          <p:spPr>
            <a:xfrm>
              <a:off x="14382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" name="Shape 958"/>
            <p:cNvSpPr/>
            <p:nvPr/>
          </p:nvSpPr>
          <p:spPr>
            <a:xfrm>
              <a:off x="14382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" name="Shape 959"/>
            <p:cNvSpPr/>
            <p:nvPr/>
          </p:nvSpPr>
          <p:spPr>
            <a:xfrm>
              <a:off x="14382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" name="Shape 960"/>
            <p:cNvSpPr/>
            <p:nvPr/>
          </p:nvSpPr>
          <p:spPr>
            <a:xfrm>
              <a:off x="15887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" name="Shape 961"/>
            <p:cNvSpPr/>
            <p:nvPr/>
          </p:nvSpPr>
          <p:spPr>
            <a:xfrm>
              <a:off x="15887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Shape 962"/>
            <p:cNvSpPr/>
            <p:nvPr/>
          </p:nvSpPr>
          <p:spPr>
            <a:xfrm>
              <a:off x="15887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" name="Shape 963"/>
            <p:cNvSpPr/>
            <p:nvPr/>
          </p:nvSpPr>
          <p:spPr>
            <a:xfrm>
              <a:off x="15887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" name="Shape 964"/>
            <p:cNvSpPr/>
            <p:nvPr/>
          </p:nvSpPr>
          <p:spPr>
            <a:xfrm>
              <a:off x="15887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" name="Shape 965"/>
            <p:cNvSpPr/>
            <p:nvPr/>
          </p:nvSpPr>
          <p:spPr>
            <a:xfrm>
              <a:off x="15887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" name="Shape 966"/>
            <p:cNvSpPr/>
            <p:nvPr/>
          </p:nvSpPr>
          <p:spPr>
            <a:xfrm>
              <a:off x="15887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" name="Shape 967"/>
            <p:cNvSpPr/>
            <p:nvPr/>
          </p:nvSpPr>
          <p:spPr>
            <a:xfrm>
              <a:off x="15887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" name="Shape 968"/>
            <p:cNvSpPr/>
            <p:nvPr/>
          </p:nvSpPr>
          <p:spPr>
            <a:xfrm>
              <a:off x="15887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" name="Shape 969"/>
            <p:cNvSpPr/>
            <p:nvPr/>
          </p:nvSpPr>
          <p:spPr>
            <a:xfrm>
              <a:off x="15887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" name="Shape 970"/>
            <p:cNvSpPr/>
            <p:nvPr/>
          </p:nvSpPr>
          <p:spPr>
            <a:xfrm>
              <a:off x="17392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" name="Shape 971"/>
            <p:cNvSpPr/>
            <p:nvPr/>
          </p:nvSpPr>
          <p:spPr>
            <a:xfrm>
              <a:off x="17392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" name="Shape 972"/>
            <p:cNvSpPr/>
            <p:nvPr/>
          </p:nvSpPr>
          <p:spPr>
            <a:xfrm>
              <a:off x="17392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" name="Shape 973"/>
            <p:cNvSpPr/>
            <p:nvPr/>
          </p:nvSpPr>
          <p:spPr>
            <a:xfrm>
              <a:off x="17392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" name="Shape 974"/>
            <p:cNvSpPr/>
            <p:nvPr/>
          </p:nvSpPr>
          <p:spPr>
            <a:xfrm>
              <a:off x="17392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" name="Shape 975"/>
            <p:cNvSpPr/>
            <p:nvPr/>
          </p:nvSpPr>
          <p:spPr>
            <a:xfrm>
              <a:off x="17392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" name="Shape 976"/>
            <p:cNvSpPr/>
            <p:nvPr/>
          </p:nvSpPr>
          <p:spPr>
            <a:xfrm>
              <a:off x="17392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" name="Shape 977"/>
            <p:cNvSpPr/>
            <p:nvPr/>
          </p:nvSpPr>
          <p:spPr>
            <a:xfrm>
              <a:off x="17392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" name="Shape 978"/>
            <p:cNvSpPr/>
            <p:nvPr/>
          </p:nvSpPr>
          <p:spPr>
            <a:xfrm>
              <a:off x="17392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" name="Shape 979"/>
            <p:cNvSpPr/>
            <p:nvPr/>
          </p:nvSpPr>
          <p:spPr>
            <a:xfrm>
              <a:off x="17392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" name="Shape 980"/>
            <p:cNvSpPr/>
            <p:nvPr/>
          </p:nvSpPr>
          <p:spPr>
            <a:xfrm>
              <a:off x="17392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Shape 981"/>
            <p:cNvSpPr/>
            <p:nvPr/>
          </p:nvSpPr>
          <p:spPr>
            <a:xfrm>
              <a:off x="17392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" name="Shape 982"/>
            <p:cNvSpPr/>
            <p:nvPr/>
          </p:nvSpPr>
          <p:spPr>
            <a:xfrm>
              <a:off x="17392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" name="Shape 983"/>
            <p:cNvSpPr/>
            <p:nvPr/>
          </p:nvSpPr>
          <p:spPr>
            <a:xfrm>
              <a:off x="17392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" name="Shape 984"/>
            <p:cNvSpPr/>
            <p:nvPr/>
          </p:nvSpPr>
          <p:spPr>
            <a:xfrm>
              <a:off x="17392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" name="Shape 985"/>
            <p:cNvSpPr/>
            <p:nvPr/>
          </p:nvSpPr>
          <p:spPr>
            <a:xfrm>
              <a:off x="17392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" name="Shape 986"/>
            <p:cNvSpPr/>
            <p:nvPr/>
          </p:nvSpPr>
          <p:spPr>
            <a:xfrm>
              <a:off x="17392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" name="Shape 987"/>
            <p:cNvSpPr/>
            <p:nvPr/>
          </p:nvSpPr>
          <p:spPr>
            <a:xfrm>
              <a:off x="1889750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" name="Shape 988"/>
            <p:cNvSpPr/>
            <p:nvPr/>
          </p:nvSpPr>
          <p:spPr>
            <a:xfrm>
              <a:off x="1889750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" name="Shape 989"/>
            <p:cNvSpPr/>
            <p:nvPr/>
          </p:nvSpPr>
          <p:spPr>
            <a:xfrm>
              <a:off x="188975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" name="Shape 990"/>
            <p:cNvSpPr/>
            <p:nvPr/>
          </p:nvSpPr>
          <p:spPr>
            <a:xfrm>
              <a:off x="1889750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1" name="Shape 991"/>
            <p:cNvSpPr/>
            <p:nvPr/>
          </p:nvSpPr>
          <p:spPr>
            <a:xfrm>
              <a:off x="188975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2" name="Shape 992"/>
            <p:cNvSpPr/>
            <p:nvPr/>
          </p:nvSpPr>
          <p:spPr>
            <a:xfrm>
              <a:off x="1889750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3" name="Shape 993"/>
            <p:cNvSpPr/>
            <p:nvPr/>
          </p:nvSpPr>
          <p:spPr>
            <a:xfrm>
              <a:off x="1889750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4" name="Shape 994"/>
            <p:cNvSpPr/>
            <p:nvPr/>
          </p:nvSpPr>
          <p:spPr>
            <a:xfrm>
              <a:off x="1889750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5" name="Shape 995"/>
            <p:cNvSpPr/>
            <p:nvPr/>
          </p:nvSpPr>
          <p:spPr>
            <a:xfrm>
              <a:off x="188975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" name="Shape 996"/>
            <p:cNvSpPr/>
            <p:nvPr/>
          </p:nvSpPr>
          <p:spPr>
            <a:xfrm>
              <a:off x="1889750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" name="Shape 997"/>
            <p:cNvSpPr/>
            <p:nvPr/>
          </p:nvSpPr>
          <p:spPr>
            <a:xfrm>
              <a:off x="1889750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" name="Shape 998"/>
            <p:cNvSpPr/>
            <p:nvPr/>
          </p:nvSpPr>
          <p:spPr>
            <a:xfrm>
              <a:off x="20402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" name="Shape 999"/>
            <p:cNvSpPr/>
            <p:nvPr/>
          </p:nvSpPr>
          <p:spPr>
            <a:xfrm>
              <a:off x="20402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" name="Shape 1000"/>
            <p:cNvSpPr/>
            <p:nvPr/>
          </p:nvSpPr>
          <p:spPr>
            <a:xfrm>
              <a:off x="204027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" name="Shape 1001"/>
            <p:cNvSpPr/>
            <p:nvPr/>
          </p:nvSpPr>
          <p:spPr>
            <a:xfrm>
              <a:off x="20402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" name="Shape 1002"/>
            <p:cNvSpPr/>
            <p:nvPr/>
          </p:nvSpPr>
          <p:spPr>
            <a:xfrm>
              <a:off x="20402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" name="Shape 1003"/>
            <p:cNvSpPr/>
            <p:nvPr/>
          </p:nvSpPr>
          <p:spPr>
            <a:xfrm>
              <a:off x="20402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" name="Shape 1004"/>
            <p:cNvSpPr/>
            <p:nvPr/>
          </p:nvSpPr>
          <p:spPr>
            <a:xfrm>
              <a:off x="20402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5" name="Shape 1005"/>
            <p:cNvSpPr/>
            <p:nvPr/>
          </p:nvSpPr>
          <p:spPr>
            <a:xfrm>
              <a:off x="20402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" name="Shape 1006"/>
            <p:cNvSpPr/>
            <p:nvPr/>
          </p:nvSpPr>
          <p:spPr>
            <a:xfrm>
              <a:off x="20402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" name="Shape 1007"/>
            <p:cNvSpPr/>
            <p:nvPr/>
          </p:nvSpPr>
          <p:spPr>
            <a:xfrm>
              <a:off x="20402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Shape 1008"/>
            <p:cNvSpPr/>
            <p:nvPr/>
          </p:nvSpPr>
          <p:spPr>
            <a:xfrm>
              <a:off x="20402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Shape 1009"/>
            <p:cNvSpPr/>
            <p:nvPr/>
          </p:nvSpPr>
          <p:spPr>
            <a:xfrm>
              <a:off x="204027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Shape 1010"/>
            <p:cNvSpPr/>
            <p:nvPr/>
          </p:nvSpPr>
          <p:spPr>
            <a:xfrm>
              <a:off x="204027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Shape 1011"/>
            <p:cNvSpPr/>
            <p:nvPr/>
          </p:nvSpPr>
          <p:spPr>
            <a:xfrm>
              <a:off x="2190775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Shape 1012"/>
            <p:cNvSpPr/>
            <p:nvPr/>
          </p:nvSpPr>
          <p:spPr>
            <a:xfrm>
              <a:off x="2190775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Shape 1013"/>
            <p:cNvSpPr/>
            <p:nvPr/>
          </p:nvSpPr>
          <p:spPr>
            <a:xfrm>
              <a:off x="2190775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Shape 1014"/>
            <p:cNvSpPr/>
            <p:nvPr/>
          </p:nvSpPr>
          <p:spPr>
            <a:xfrm>
              <a:off x="2190775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Shape 1015"/>
            <p:cNvSpPr/>
            <p:nvPr/>
          </p:nvSpPr>
          <p:spPr>
            <a:xfrm>
              <a:off x="2190775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Shape 1016"/>
            <p:cNvSpPr/>
            <p:nvPr/>
          </p:nvSpPr>
          <p:spPr>
            <a:xfrm>
              <a:off x="2190775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Shape 1017"/>
            <p:cNvSpPr/>
            <p:nvPr/>
          </p:nvSpPr>
          <p:spPr>
            <a:xfrm>
              <a:off x="2190775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Shape 1018"/>
            <p:cNvSpPr/>
            <p:nvPr/>
          </p:nvSpPr>
          <p:spPr>
            <a:xfrm>
              <a:off x="2190775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Shape 1019"/>
            <p:cNvSpPr/>
            <p:nvPr/>
          </p:nvSpPr>
          <p:spPr>
            <a:xfrm>
              <a:off x="2190775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Shape 1020"/>
            <p:cNvSpPr/>
            <p:nvPr/>
          </p:nvSpPr>
          <p:spPr>
            <a:xfrm>
              <a:off x="234130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Shape 1021"/>
            <p:cNvSpPr/>
            <p:nvPr/>
          </p:nvSpPr>
          <p:spPr>
            <a:xfrm>
              <a:off x="23413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Shape 1022"/>
            <p:cNvSpPr/>
            <p:nvPr/>
          </p:nvSpPr>
          <p:spPr>
            <a:xfrm>
              <a:off x="234130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Shape 1023"/>
            <p:cNvSpPr/>
            <p:nvPr/>
          </p:nvSpPr>
          <p:spPr>
            <a:xfrm>
              <a:off x="234130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Shape 1024"/>
            <p:cNvSpPr/>
            <p:nvPr/>
          </p:nvSpPr>
          <p:spPr>
            <a:xfrm>
              <a:off x="234130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Shape 1025"/>
            <p:cNvSpPr/>
            <p:nvPr/>
          </p:nvSpPr>
          <p:spPr>
            <a:xfrm>
              <a:off x="23413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Shape 1026"/>
            <p:cNvSpPr/>
            <p:nvPr/>
          </p:nvSpPr>
          <p:spPr>
            <a:xfrm>
              <a:off x="23413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Shape 1027"/>
            <p:cNvSpPr/>
            <p:nvPr/>
          </p:nvSpPr>
          <p:spPr>
            <a:xfrm>
              <a:off x="234130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Shape 1028"/>
            <p:cNvSpPr/>
            <p:nvPr/>
          </p:nvSpPr>
          <p:spPr>
            <a:xfrm>
              <a:off x="249180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Shape 1029"/>
            <p:cNvSpPr/>
            <p:nvPr/>
          </p:nvSpPr>
          <p:spPr>
            <a:xfrm>
              <a:off x="24918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Shape 1030"/>
            <p:cNvSpPr/>
            <p:nvPr/>
          </p:nvSpPr>
          <p:spPr>
            <a:xfrm>
              <a:off x="249180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Shape 1031"/>
            <p:cNvSpPr/>
            <p:nvPr/>
          </p:nvSpPr>
          <p:spPr>
            <a:xfrm>
              <a:off x="24918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Shape 1032"/>
            <p:cNvSpPr/>
            <p:nvPr/>
          </p:nvSpPr>
          <p:spPr>
            <a:xfrm>
              <a:off x="24918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Shape 1033"/>
            <p:cNvSpPr/>
            <p:nvPr/>
          </p:nvSpPr>
          <p:spPr>
            <a:xfrm>
              <a:off x="26423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Shape 1034"/>
            <p:cNvSpPr/>
            <p:nvPr/>
          </p:nvSpPr>
          <p:spPr>
            <a:xfrm>
              <a:off x="26423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Shape 1035"/>
            <p:cNvSpPr/>
            <p:nvPr/>
          </p:nvSpPr>
          <p:spPr>
            <a:xfrm>
              <a:off x="26423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Shape 1036"/>
            <p:cNvSpPr/>
            <p:nvPr/>
          </p:nvSpPr>
          <p:spPr>
            <a:xfrm>
              <a:off x="26423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Shape 1037"/>
            <p:cNvSpPr/>
            <p:nvPr/>
          </p:nvSpPr>
          <p:spPr>
            <a:xfrm>
              <a:off x="26423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Shape 1038"/>
            <p:cNvSpPr/>
            <p:nvPr/>
          </p:nvSpPr>
          <p:spPr>
            <a:xfrm>
              <a:off x="27928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Shape 1039"/>
            <p:cNvSpPr/>
            <p:nvPr/>
          </p:nvSpPr>
          <p:spPr>
            <a:xfrm>
              <a:off x="2943325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" name="Shape 1040"/>
            <p:cNvSpPr/>
            <p:nvPr/>
          </p:nvSpPr>
          <p:spPr>
            <a:xfrm>
              <a:off x="2943325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" name="Shape 1041"/>
            <p:cNvSpPr/>
            <p:nvPr/>
          </p:nvSpPr>
          <p:spPr>
            <a:xfrm>
              <a:off x="30938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" name="Shape 1042"/>
            <p:cNvSpPr/>
            <p:nvPr/>
          </p:nvSpPr>
          <p:spPr>
            <a:xfrm>
              <a:off x="33948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Shape 1043"/>
            <p:cNvSpPr/>
            <p:nvPr/>
          </p:nvSpPr>
          <p:spPr>
            <a:xfrm>
              <a:off x="35453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bg>
      <p:bgPr>
        <a:solidFill>
          <a:srgbClr val="0B87A1"/>
        </a:solidFill>
        <a:effectLst/>
      </p:bgPr>
    </p:bg>
    <p:spTree>
      <p:nvGrpSpPr>
        <p:cNvPr id="1" name="Shape 10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Shape 1045"/>
          <p:cNvSpPr txBox="1">
            <a:spLocks noGrp="1"/>
          </p:cNvSpPr>
          <p:nvPr>
            <p:ph type="body" idx="1"/>
          </p:nvPr>
        </p:nvSpPr>
        <p:spPr>
          <a:xfrm>
            <a:off x="1278575" y="739550"/>
            <a:ext cx="4281000" cy="3692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419100" rtl="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3000"/>
              <a:buChar char="▪"/>
              <a:defRPr sz="3000" i="1">
                <a:solidFill>
                  <a:srgbClr val="FFFFFF"/>
                </a:solidFill>
              </a:defRPr>
            </a:lvl1pPr>
            <a:lvl2pPr marL="914400" lvl="1" indent="-4191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▫"/>
              <a:defRPr sz="3000" i="1">
                <a:solidFill>
                  <a:srgbClr val="FFFFFF"/>
                </a:solidFill>
              </a:defRPr>
            </a:lvl2pPr>
            <a:lvl3pPr marL="1371600" lvl="2" indent="-4191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▫"/>
              <a:defRPr sz="3000" i="1">
                <a:solidFill>
                  <a:srgbClr val="FFFFFF"/>
                </a:solidFill>
              </a:defRPr>
            </a:lvl3pPr>
            <a:lvl4pPr marL="1828800" lvl="3" indent="-4191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▫"/>
              <a:defRPr sz="3000" i="1">
                <a:solidFill>
                  <a:srgbClr val="FFFFFF"/>
                </a:solidFill>
              </a:defRPr>
            </a:lvl4pPr>
            <a:lvl5pPr marL="2286000" lvl="4" indent="-4191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▫"/>
              <a:defRPr sz="3000" i="1">
                <a:solidFill>
                  <a:srgbClr val="FFFFFF"/>
                </a:solidFill>
              </a:defRPr>
            </a:lvl5pPr>
            <a:lvl6pPr marL="2743200" lvl="5" indent="-4191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▫"/>
              <a:defRPr sz="3000" i="1">
                <a:solidFill>
                  <a:srgbClr val="FFFFFF"/>
                </a:solidFill>
              </a:defRPr>
            </a:lvl6pPr>
            <a:lvl7pPr marL="3200400" lvl="6" indent="-4191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●"/>
              <a:defRPr sz="3000" i="1">
                <a:solidFill>
                  <a:srgbClr val="FFFFFF"/>
                </a:solidFill>
              </a:defRPr>
            </a:lvl7pPr>
            <a:lvl8pPr marL="3657600" lvl="7" indent="-4191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○"/>
              <a:defRPr sz="3000" i="1">
                <a:solidFill>
                  <a:srgbClr val="FFFFFF"/>
                </a:solidFill>
              </a:defRPr>
            </a:lvl8pPr>
            <a:lvl9pPr marL="4114800" lvl="8" indent="-4191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Char char="■"/>
              <a:defRPr sz="3000" i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046" name="Shape 1046"/>
          <p:cNvSpPr txBox="1"/>
          <p:nvPr/>
        </p:nvSpPr>
        <p:spPr>
          <a:xfrm>
            <a:off x="659925" y="414075"/>
            <a:ext cx="7524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>
                <a:solidFill>
                  <a:srgbClr val="D3EBD5"/>
                </a:solidFill>
                <a:latin typeface="Dosis"/>
                <a:ea typeface="Dosis"/>
                <a:cs typeface="Dosis"/>
                <a:sym typeface="Dosis"/>
              </a:rPr>
              <a:t>“</a:t>
            </a:r>
            <a:endParaRPr sz="12000">
              <a:solidFill>
                <a:srgbClr val="D3EBD5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grpSp>
        <p:nvGrpSpPr>
          <p:cNvPr id="1047" name="Shape 1047"/>
          <p:cNvGrpSpPr/>
          <p:nvPr/>
        </p:nvGrpSpPr>
        <p:grpSpPr>
          <a:xfrm rot="10800000">
            <a:off x="8705367" y="28698"/>
            <a:ext cx="410132" cy="5086302"/>
            <a:chOff x="836200" y="238125"/>
            <a:chExt cx="422425" cy="5238750"/>
          </a:xfrm>
        </p:grpSpPr>
        <p:sp>
          <p:nvSpPr>
            <p:cNvPr id="1048" name="Shape 1048"/>
            <p:cNvSpPr/>
            <p:nvPr/>
          </p:nvSpPr>
          <p:spPr>
            <a:xfrm>
              <a:off x="83620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Shape 1049"/>
            <p:cNvSpPr/>
            <p:nvPr/>
          </p:nvSpPr>
          <p:spPr>
            <a:xfrm>
              <a:off x="8362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" name="Shape 1050"/>
            <p:cNvSpPr/>
            <p:nvPr/>
          </p:nvSpPr>
          <p:spPr>
            <a:xfrm>
              <a:off x="83620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" name="Shape 1051"/>
            <p:cNvSpPr/>
            <p:nvPr/>
          </p:nvSpPr>
          <p:spPr>
            <a:xfrm>
              <a:off x="8362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" name="Shape 1052"/>
            <p:cNvSpPr/>
            <p:nvPr/>
          </p:nvSpPr>
          <p:spPr>
            <a:xfrm>
              <a:off x="83620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" name="Shape 1053"/>
            <p:cNvSpPr/>
            <p:nvPr/>
          </p:nvSpPr>
          <p:spPr>
            <a:xfrm>
              <a:off x="8362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" name="Shape 1054"/>
            <p:cNvSpPr/>
            <p:nvPr/>
          </p:nvSpPr>
          <p:spPr>
            <a:xfrm>
              <a:off x="83620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" name="Shape 1055"/>
            <p:cNvSpPr/>
            <p:nvPr/>
          </p:nvSpPr>
          <p:spPr>
            <a:xfrm>
              <a:off x="8362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" name="Shape 1056"/>
            <p:cNvSpPr/>
            <p:nvPr/>
          </p:nvSpPr>
          <p:spPr>
            <a:xfrm>
              <a:off x="83620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" name="Shape 1057"/>
            <p:cNvSpPr/>
            <p:nvPr/>
          </p:nvSpPr>
          <p:spPr>
            <a:xfrm>
              <a:off x="8362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" name="Shape 1058"/>
            <p:cNvSpPr/>
            <p:nvPr/>
          </p:nvSpPr>
          <p:spPr>
            <a:xfrm>
              <a:off x="83620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" name="Shape 1059"/>
            <p:cNvSpPr/>
            <p:nvPr/>
          </p:nvSpPr>
          <p:spPr>
            <a:xfrm>
              <a:off x="83620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Shape 1060"/>
            <p:cNvSpPr/>
            <p:nvPr/>
          </p:nvSpPr>
          <p:spPr>
            <a:xfrm>
              <a:off x="8362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" name="Shape 1061"/>
            <p:cNvSpPr/>
            <p:nvPr/>
          </p:nvSpPr>
          <p:spPr>
            <a:xfrm>
              <a:off x="83620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" name="Shape 1062"/>
            <p:cNvSpPr/>
            <p:nvPr/>
          </p:nvSpPr>
          <p:spPr>
            <a:xfrm>
              <a:off x="83620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" name="Shape 1063"/>
            <p:cNvSpPr/>
            <p:nvPr/>
          </p:nvSpPr>
          <p:spPr>
            <a:xfrm>
              <a:off x="83620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" name="Shape 1064"/>
            <p:cNvSpPr/>
            <p:nvPr/>
          </p:nvSpPr>
          <p:spPr>
            <a:xfrm>
              <a:off x="8362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" name="Shape 1065"/>
            <p:cNvSpPr/>
            <p:nvPr/>
          </p:nvSpPr>
          <p:spPr>
            <a:xfrm>
              <a:off x="8362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" name="Shape 1066"/>
            <p:cNvSpPr/>
            <p:nvPr/>
          </p:nvSpPr>
          <p:spPr>
            <a:xfrm>
              <a:off x="83620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" name="Shape 1067"/>
            <p:cNvSpPr/>
            <p:nvPr/>
          </p:nvSpPr>
          <p:spPr>
            <a:xfrm>
              <a:off x="83620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" name="Shape 1068"/>
            <p:cNvSpPr/>
            <p:nvPr/>
          </p:nvSpPr>
          <p:spPr>
            <a:xfrm>
              <a:off x="83620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" name="Shape 1069"/>
            <p:cNvSpPr/>
            <p:nvPr/>
          </p:nvSpPr>
          <p:spPr>
            <a:xfrm>
              <a:off x="83620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" name="Shape 1070"/>
            <p:cNvSpPr/>
            <p:nvPr/>
          </p:nvSpPr>
          <p:spPr>
            <a:xfrm>
              <a:off x="83620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" name="Shape 1071"/>
            <p:cNvSpPr/>
            <p:nvPr/>
          </p:nvSpPr>
          <p:spPr>
            <a:xfrm>
              <a:off x="8362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" name="Shape 1072"/>
            <p:cNvSpPr/>
            <p:nvPr/>
          </p:nvSpPr>
          <p:spPr>
            <a:xfrm>
              <a:off x="83620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" name="Shape 1073"/>
            <p:cNvSpPr/>
            <p:nvPr/>
          </p:nvSpPr>
          <p:spPr>
            <a:xfrm>
              <a:off x="83620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" name="Shape 1074"/>
            <p:cNvSpPr/>
            <p:nvPr/>
          </p:nvSpPr>
          <p:spPr>
            <a:xfrm>
              <a:off x="83620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" name="Shape 1075"/>
            <p:cNvSpPr/>
            <p:nvPr/>
          </p:nvSpPr>
          <p:spPr>
            <a:xfrm>
              <a:off x="83620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" name="Shape 1076"/>
            <p:cNvSpPr/>
            <p:nvPr/>
          </p:nvSpPr>
          <p:spPr>
            <a:xfrm>
              <a:off x="8362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" name="Shape 1077"/>
            <p:cNvSpPr/>
            <p:nvPr/>
          </p:nvSpPr>
          <p:spPr>
            <a:xfrm>
              <a:off x="8362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" name="Shape 1078"/>
            <p:cNvSpPr/>
            <p:nvPr/>
          </p:nvSpPr>
          <p:spPr>
            <a:xfrm>
              <a:off x="83620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" name="Shape 1079"/>
            <p:cNvSpPr/>
            <p:nvPr/>
          </p:nvSpPr>
          <p:spPr>
            <a:xfrm>
              <a:off x="8362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" name="Shape 1080"/>
            <p:cNvSpPr/>
            <p:nvPr/>
          </p:nvSpPr>
          <p:spPr>
            <a:xfrm>
              <a:off x="83620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" name="Shape 1081"/>
            <p:cNvSpPr/>
            <p:nvPr/>
          </p:nvSpPr>
          <p:spPr>
            <a:xfrm>
              <a:off x="8362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" name="Shape 1082"/>
            <p:cNvSpPr/>
            <p:nvPr/>
          </p:nvSpPr>
          <p:spPr>
            <a:xfrm>
              <a:off x="83620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" name="Shape 1083"/>
            <p:cNvSpPr/>
            <p:nvPr/>
          </p:nvSpPr>
          <p:spPr>
            <a:xfrm>
              <a:off x="9867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" name="Shape 1084"/>
            <p:cNvSpPr/>
            <p:nvPr/>
          </p:nvSpPr>
          <p:spPr>
            <a:xfrm>
              <a:off x="98670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" name="Shape 1085"/>
            <p:cNvSpPr/>
            <p:nvPr/>
          </p:nvSpPr>
          <p:spPr>
            <a:xfrm>
              <a:off x="98670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Shape 1086"/>
            <p:cNvSpPr/>
            <p:nvPr/>
          </p:nvSpPr>
          <p:spPr>
            <a:xfrm>
              <a:off x="98670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" name="Shape 1087"/>
            <p:cNvSpPr/>
            <p:nvPr/>
          </p:nvSpPr>
          <p:spPr>
            <a:xfrm>
              <a:off x="9867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" name="Shape 1088"/>
            <p:cNvSpPr/>
            <p:nvPr/>
          </p:nvSpPr>
          <p:spPr>
            <a:xfrm>
              <a:off x="98670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" name="Shape 1089"/>
            <p:cNvSpPr/>
            <p:nvPr/>
          </p:nvSpPr>
          <p:spPr>
            <a:xfrm>
              <a:off x="98670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" name="Shape 1090"/>
            <p:cNvSpPr/>
            <p:nvPr/>
          </p:nvSpPr>
          <p:spPr>
            <a:xfrm>
              <a:off x="98670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" name="Shape 1091"/>
            <p:cNvSpPr/>
            <p:nvPr/>
          </p:nvSpPr>
          <p:spPr>
            <a:xfrm>
              <a:off x="98670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" name="Shape 1092"/>
            <p:cNvSpPr/>
            <p:nvPr/>
          </p:nvSpPr>
          <p:spPr>
            <a:xfrm>
              <a:off x="98670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" name="Shape 1093"/>
            <p:cNvSpPr/>
            <p:nvPr/>
          </p:nvSpPr>
          <p:spPr>
            <a:xfrm>
              <a:off x="9867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" name="Shape 1094"/>
            <p:cNvSpPr/>
            <p:nvPr/>
          </p:nvSpPr>
          <p:spPr>
            <a:xfrm>
              <a:off x="98670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" name="Shape 1095"/>
            <p:cNvSpPr/>
            <p:nvPr/>
          </p:nvSpPr>
          <p:spPr>
            <a:xfrm>
              <a:off x="98670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" name="Shape 1096"/>
            <p:cNvSpPr/>
            <p:nvPr/>
          </p:nvSpPr>
          <p:spPr>
            <a:xfrm>
              <a:off x="98670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" name="Shape 1097"/>
            <p:cNvSpPr/>
            <p:nvPr/>
          </p:nvSpPr>
          <p:spPr>
            <a:xfrm>
              <a:off x="9867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" name="Shape 1098"/>
            <p:cNvSpPr/>
            <p:nvPr/>
          </p:nvSpPr>
          <p:spPr>
            <a:xfrm>
              <a:off x="98670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" name="Shape 1099"/>
            <p:cNvSpPr/>
            <p:nvPr/>
          </p:nvSpPr>
          <p:spPr>
            <a:xfrm>
              <a:off x="98670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" name="Shape 1100"/>
            <p:cNvSpPr/>
            <p:nvPr/>
          </p:nvSpPr>
          <p:spPr>
            <a:xfrm>
              <a:off x="98670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" name="Shape 1101"/>
            <p:cNvSpPr/>
            <p:nvPr/>
          </p:nvSpPr>
          <p:spPr>
            <a:xfrm>
              <a:off x="9867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" name="Shape 1102"/>
            <p:cNvSpPr/>
            <p:nvPr/>
          </p:nvSpPr>
          <p:spPr>
            <a:xfrm>
              <a:off x="9867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" name="Shape 1103"/>
            <p:cNvSpPr/>
            <p:nvPr/>
          </p:nvSpPr>
          <p:spPr>
            <a:xfrm>
              <a:off x="9867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" name="Shape 1104"/>
            <p:cNvSpPr/>
            <p:nvPr/>
          </p:nvSpPr>
          <p:spPr>
            <a:xfrm>
              <a:off x="98670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" name="Shape 1105"/>
            <p:cNvSpPr/>
            <p:nvPr/>
          </p:nvSpPr>
          <p:spPr>
            <a:xfrm>
              <a:off x="98670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" name="Shape 1106"/>
            <p:cNvSpPr/>
            <p:nvPr/>
          </p:nvSpPr>
          <p:spPr>
            <a:xfrm>
              <a:off x="1137200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" name="Shape 1107"/>
            <p:cNvSpPr/>
            <p:nvPr/>
          </p:nvSpPr>
          <p:spPr>
            <a:xfrm>
              <a:off x="1137200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" name="Shape 1108"/>
            <p:cNvSpPr/>
            <p:nvPr/>
          </p:nvSpPr>
          <p:spPr>
            <a:xfrm>
              <a:off x="113720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" name="Shape 1109"/>
            <p:cNvSpPr/>
            <p:nvPr/>
          </p:nvSpPr>
          <p:spPr>
            <a:xfrm>
              <a:off x="1137200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" name="Shape 1110"/>
            <p:cNvSpPr/>
            <p:nvPr/>
          </p:nvSpPr>
          <p:spPr>
            <a:xfrm>
              <a:off x="1137200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" name="Shape 1111"/>
            <p:cNvSpPr/>
            <p:nvPr/>
          </p:nvSpPr>
          <p:spPr>
            <a:xfrm>
              <a:off x="1137200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" name="Shape 1112"/>
            <p:cNvSpPr/>
            <p:nvPr/>
          </p:nvSpPr>
          <p:spPr>
            <a:xfrm>
              <a:off x="1137200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" name="Shape 1113"/>
            <p:cNvSpPr/>
            <p:nvPr/>
          </p:nvSpPr>
          <p:spPr>
            <a:xfrm>
              <a:off x="1137200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" name="Shape 1114"/>
            <p:cNvSpPr/>
            <p:nvPr/>
          </p:nvSpPr>
          <p:spPr>
            <a:xfrm>
              <a:off x="1137200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Shape 1115"/>
            <p:cNvSpPr/>
            <p:nvPr/>
          </p:nvSpPr>
          <p:spPr>
            <a:xfrm>
              <a:off x="1137200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Shape 1116"/>
            <p:cNvSpPr/>
            <p:nvPr/>
          </p:nvSpPr>
          <p:spPr>
            <a:xfrm>
              <a:off x="1137200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" name="Shape 1117"/>
            <p:cNvSpPr/>
            <p:nvPr/>
          </p:nvSpPr>
          <p:spPr>
            <a:xfrm>
              <a:off x="1137200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" name="Shape 1118"/>
            <p:cNvSpPr/>
            <p:nvPr/>
          </p:nvSpPr>
          <p:spPr>
            <a:xfrm>
              <a:off x="1137200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" name="Shape 1119"/>
            <p:cNvSpPr/>
            <p:nvPr/>
          </p:nvSpPr>
          <p:spPr>
            <a:xfrm>
              <a:off x="113720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" name="Shape 1120"/>
            <p:cNvSpPr/>
            <p:nvPr/>
          </p:nvSpPr>
          <p:spPr>
            <a:xfrm>
              <a:off x="1137200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Shape 1121"/>
            <p:cNvSpPr/>
            <p:nvPr/>
          </p:nvSpPr>
          <p:spPr>
            <a:xfrm>
              <a:off x="1137200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Shape 1122"/>
            <p:cNvSpPr/>
            <p:nvPr/>
          </p:nvSpPr>
          <p:spPr>
            <a:xfrm>
              <a:off x="1137200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Shape 1123"/>
            <p:cNvSpPr/>
            <p:nvPr/>
          </p:nvSpPr>
          <p:spPr>
            <a:xfrm>
              <a:off x="113720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" name="Shape 1124"/>
            <p:cNvSpPr/>
            <p:nvPr/>
          </p:nvSpPr>
          <p:spPr>
            <a:xfrm>
              <a:off x="1137200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" name="Shape 1125"/>
            <p:cNvSpPr/>
            <p:nvPr/>
          </p:nvSpPr>
          <p:spPr>
            <a:xfrm>
              <a:off x="1137200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" name="Shape 1126"/>
            <p:cNvSpPr/>
            <p:nvPr/>
          </p:nvSpPr>
          <p:spPr>
            <a:xfrm>
              <a:off x="113720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" name="Shape 1127"/>
            <p:cNvSpPr/>
            <p:nvPr/>
          </p:nvSpPr>
          <p:spPr>
            <a:xfrm>
              <a:off x="1137200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03B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28" name="Shape 1128"/>
          <p:cNvGrpSpPr/>
          <p:nvPr/>
        </p:nvGrpSpPr>
        <p:grpSpPr>
          <a:xfrm rot="10800000">
            <a:off x="6659535" y="28698"/>
            <a:ext cx="2309844" cy="5086302"/>
            <a:chOff x="986700" y="238125"/>
            <a:chExt cx="2379075" cy="5238750"/>
          </a:xfrm>
        </p:grpSpPr>
        <p:sp>
          <p:nvSpPr>
            <p:cNvPr id="1129" name="Shape 1129"/>
            <p:cNvSpPr/>
            <p:nvPr/>
          </p:nvSpPr>
          <p:spPr>
            <a:xfrm>
              <a:off x="98670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" name="Shape 1130"/>
            <p:cNvSpPr/>
            <p:nvPr/>
          </p:nvSpPr>
          <p:spPr>
            <a:xfrm>
              <a:off x="9867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" name="Shape 1131"/>
            <p:cNvSpPr/>
            <p:nvPr/>
          </p:nvSpPr>
          <p:spPr>
            <a:xfrm>
              <a:off x="9867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" name="Shape 1132"/>
            <p:cNvSpPr/>
            <p:nvPr/>
          </p:nvSpPr>
          <p:spPr>
            <a:xfrm>
              <a:off x="98670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" name="Shape 1133"/>
            <p:cNvSpPr/>
            <p:nvPr/>
          </p:nvSpPr>
          <p:spPr>
            <a:xfrm>
              <a:off x="9867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" name="Shape 1134"/>
            <p:cNvSpPr/>
            <p:nvPr/>
          </p:nvSpPr>
          <p:spPr>
            <a:xfrm>
              <a:off x="9867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" name="Shape 1135"/>
            <p:cNvSpPr/>
            <p:nvPr/>
          </p:nvSpPr>
          <p:spPr>
            <a:xfrm>
              <a:off x="9867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" name="Shape 1136"/>
            <p:cNvSpPr/>
            <p:nvPr/>
          </p:nvSpPr>
          <p:spPr>
            <a:xfrm>
              <a:off x="98670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" name="Shape 1137"/>
            <p:cNvSpPr/>
            <p:nvPr/>
          </p:nvSpPr>
          <p:spPr>
            <a:xfrm>
              <a:off x="98670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" name="Shape 1138"/>
            <p:cNvSpPr/>
            <p:nvPr/>
          </p:nvSpPr>
          <p:spPr>
            <a:xfrm>
              <a:off x="98670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" name="Shape 1139"/>
            <p:cNvSpPr/>
            <p:nvPr/>
          </p:nvSpPr>
          <p:spPr>
            <a:xfrm>
              <a:off x="98670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Shape 1140"/>
            <p:cNvSpPr/>
            <p:nvPr/>
          </p:nvSpPr>
          <p:spPr>
            <a:xfrm>
              <a:off x="9867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Shape 1141"/>
            <p:cNvSpPr/>
            <p:nvPr/>
          </p:nvSpPr>
          <p:spPr>
            <a:xfrm>
              <a:off x="113720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Shape 1142"/>
            <p:cNvSpPr/>
            <p:nvPr/>
          </p:nvSpPr>
          <p:spPr>
            <a:xfrm>
              <a:off x="1137200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" name="Shape 1143"/>
            <p:cNvSpPr/>
            <p:nvPr/>
          </p:nvSpPr>
          <p:spPr>
            <a:xfrm>
              <a:off x="1137200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" name="Shape 1144"/>
            <p:cNvSpPr/>
            <p:nvPr/>
          </p:nvSpPr>
          <p:spPr>
            <a:xfrm>
              <a:off x="113720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" name="Shape 1145"/>
            <p:cNvSpPr/>
            <p:nvPr/>
          </p:nvSpPr>
          <p:spPr>
            <a:xfrm>
              <a:off x="1137200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Shape 1146"/>
            <p:cNvSpPr/>
            <p:nvPr/>
          </p:nvSpPr>
          <p:spPr>
            <a:xfrm>
              <a:off x="1137200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" name="Shape 1147"/>
            <p:cNvSpPr/>
            <p:nvPr/>
          </p:nvSpPr>
          <p:spPr>
            <a:xfrm>
              <a:off x="113720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" name="Shape 1148"/>
            <p:cNvSpPr/>
            <p:nvPr/>
          </p:nvSpPr>
          <p:spPr>
            <a:xfrm>
              <a:off x="113720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" name="Shape 1149"/>
            <p:cNvSpPr/>
            <p:nvPr/>
          </p:nvSpPr>
          <p:spPr>
            <a:xfrm>
              <a:off x="1137200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" name="Shape 1150"/>
            <p:cNvSpPr/>
            <p:nvPr/>
          </p:nvSpPr>
          <p:spPr>
            <a:xfrm>
              <a:off x="1137200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" name="Shape 1151"/>
            <p:cNvSpPr/>
            <p:nvPr/>
          </p:nvSpPr>
          <p:spPr>
            <a:xfrm>
              <a:off x="1137200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Shape 1152"/>
            <p:cNvSpPr/>
            <p:nvPr/>
          </p:nvSpPr>
          <p:spPr>
            <a:xfrm>
              <a:off x="113720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" name="Shape 1153"/>
            <p:cNvSpPr/>
            <p:nvPr/>
          </p:nvSpPr>
          <p:spPr>
            <a:xfrm>
              <a:off x="1137200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" name="Shape 1154"/>
            <p:cNvSpPr/>
            <p:nvPr/>
          </p:nvSpPr>
          <p:spPr>
            <a:xfrm>
              <a:off x="12877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Shape 1155"/>
            <p:cNvSpPr/>
            <p:nvPr/>
          </p:nvSpPr>
          <p:spPr>
            <a:xfrm>
              <a:off x="12877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Shape 1156"/>
            <p:cNvSpPr/>
            <p:nvPr/>
          </p:nvSpPr>
          <p:spPr>
            <a:xfrm>
              <a:off x="12877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" name="Shape 1157"/>
            <p:cNvSpPr/>
            <p:nvPr/>
          </p:nvSpPr>
          <p:spPr>
            <a:xfrm>
              <a:off x="12877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" name="Shape 1158"/>
            <p:cNvSpPr/>
            <p:nvPr/>
          </p:nvSpPr>
          <p:spPr>
            <a:xfrm>
              <a:off x="12877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" name="Shape 1159"/>
            <p:cNvSpPr/>
            <p:nvPr/>
          </p:nvSpPr>
          <p:spPr>
            <a:xfrm>
              <a:off x="12877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" name="Shape 1160"/>
            <p:cNvSpPr/>
            <p:nvPr/>
          </p:nvSpPr>
          <p:spPr>
            <a:xfrm>
              <a:off x="12877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Shape 1161"/>
            <p:cNvSpPr/>
            <p:nvPr/>
          </p:nvSpPr>
          <p:spPr>
            <a:xfrm>
              <a:off x="12877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Shape 1162"/>
            <p:cNvSpPr/>
            <p:nvPr/>
          </p:nvSpPr>
          <p:spPr>
            <a:xfrm>
              <a:off x="12877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Shape 1163"/>
            <p:cNvSpPr/>
            <p:nvPr/>
          </p:nvSpPr>
          <p:spPr>
            <a:xfrm>
              <a:off x="12877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" name="Shape 1164"/>
            <p:cNvSpPr/>
            <p:nvPr/>
          </p:nvSpPr>
          <p:spPr>
            <a:xfrm>
              <a:off x="12877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Shape 1165"/>
            <p:cNvSpPr/>
            <p:nvPr/>
          </p:nvSpPr>
          <p:spPr>
            <a:xfrm>
              <a:off x="12877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Shape 1166"/>
            <p:cNvSpPr/>
            <p:nvPr/>
          </p:nvSpPr>
          <p:spPr>
            <a:xfrm>
              <a:off x="12877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Shape 1167"/>
            <p:cNvSpPr/>
            <p:nvPr/>
          </p:nvSpPr>
          <p:spPr>
            <a:xfrm>
              <a:off x="12877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Shape 1168"/>
            <p:cNvSpPr/>
            <p:nvPr/>
          </p:nvSpPr>
          <p:spPr>
            <a:xfrm>
              <a:off x="12877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Shape 1169"/>
            <p:cNvSpPr/>
            <p:nvPr/>
          </p:nvSpPr>
          <p:spPr>
            <a:xfrm>
              <a:off x="12877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Shape 1170"/>
            <p:cNvSpPr/>
            <p:nvPr/>
          </p:nvSpPr>
          <p:spPr>
            <a:xfrm>
              <a:off x="12877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Shape 1171"/>
            <p:cNvSpPr/>
            <p:nvPr/>
          </p:nvSpPr>
          <p:spPr>
            <a:xfrm>
              <a:off x="12877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" name="Shape 1172"/>
            <p:cNvSpPr/>
            <p:nvPr/>
          </p:nvSpPr>
          <p:spPr>
            <a:xfrm>
              <a:off x="12877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" name="Shape 1173"/>
            <p:cNvSpPr/>
            <p:nvPr/>
          </p:nvSpPr>
          <p:spPr>
            <a:xfrm>
              <a:off x="12877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" name="Shape 1174"/>
            <p:cNvSpPr/>
            <p:nvPr/>
          </p:nvSpPr>
          <p:spPr>
            <a:xfrm>
              <a:off x="14382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" name="Shape 1175"/>
            <p:cNvSpPr/>
            <p:nvPr/>
          </p:nvSpPr>
          <p:spPr>
            <a:xfrm>
              <a:off x="14382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" name="Shape 1176"/>
            <p:cNvSpPr/>
            <p:nvPr/>
          </p:nvSpPr>
          <p:spPr>
            <a:xfrm>
              <a:off x="14382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" name="Shape 1177"/>
            <p:cNvSpPr/>
            <p:nvPr/>
          </p:nvSpPr>
          <p:spPr>
            <a:xfrm>
              <a:off x="14382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" name="Shape 1178"/>
            <p:cNvSpPr/>
            <p:nvPr/>
          </p:nvSpPr>
          <p:spPr>
            <a:xfrm>
              <a:off x="14382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" name="Shape 1179"/>
            <p:cNvSpPr/>
            <p:nvPr/>
          </p:nvSpPr>
          <p:spPr>
            <a:xfrm>
              <a:off x="14382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" name="Shape 1180"/>
            <p:cNvSpPr/>
            <p:nvPr/>
          </p:nvSpPr>
          <p:spPr>
            <a:xfrm>
              <a:off x="14382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" name="Shape 1181"/>
            <p:cNvSpPr/>
            <p:nvPr/>
          </p:nvSpPr>
          <p:spPr>
            <a:xfrm>
              <a:off x="14382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" name="Shape 1182"/>
            <p:cNvSpPr/>
            <p:nvPr/>
          </p:nvSpPr>
          <p:spPr>
            <a:xfrm>
              <a:off x="14382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" name="Shape 1183"/>
            <p:cNvSpPr/>
            <p:nvPr/>
          </p:nvSpPr>
          <p:spPr>
            <a:xfrm>
              <a:off x="14382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" name="Shape 1184"/>
            <p:cNvSpPr/>
            <p:nvPr/>
          </p:nvSpPr>
          <p:spPr>
            <a:xfrm>
              <a:off x="14382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" name="Shape 1185"/>
            <p:cNvSpPr/>
            <p:nvPr/>
          </p:nvSpPr>
          <p:spPr>
            <a:xfrm>
              <a:off x="14382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" name="Shape 1186"/>
            <p:cNvSpPr/>
            <p:nvPr/>
          </p:nvSpPr>
          <p:spPr>
            <a:xfrm>
              <a:off x="14382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" name="Shape 1187"/>
            <p:cNvSpPr/>
            <p:nvPr/>
          </p:nvSpPr>
          <p:spPr>
            <a:xfrm>
              <a:off x="14382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" name="Shape 1188"/>
            <p:cNvSpPr/>
            <p:nvPr/>
          </p:nvSpPr>
          <p:spPr>
            <a:xfrm>
              <a:off x="14382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" name="Shape 1189"/>
            <p:cNvSpPr/>
            <p:nvPr/>
          </p:nvSpPr>
          <p:spPr>
            <a:xfrm>
              <a:off x="14382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" name="Shape 1190"/>
            <p:cNvSpPr/>
            <p:nvPr/>
          </p:nvSpPr>
          <p:spPr>
            <a:xfrm>
              <a:off x="14382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Shape 1191"/>
            <p:cNvSpPr/>
            <p:nvPr/>
          </p:nvSpPr>
          <p:spPr>
            <a:xfrm>
              <a:off x="14382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" name="Shape 1192"/>
            <p:cNvSpPr/>
            <p:nvPr/>
          </p:nvSpPr>
          <p:spPr>
            <a:xfrm>
              <a:off x="14382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" name="Shape 1193"/>
            <p:cNvSpPr/>
            <p:nvPr/>
          </p:nvSpPr>
          <p:spPr>
            <a:xfrm>
              <a:off x="14382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" name="Shape 1194"/>
            <p:cNvSpPr/>
            <p:nvPr/>
          </p:nvSpPr>
          <p:spPr>
            <a:xfrm>
              <a:off x="14382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Shape 1195"/>
            <p:cNvSpPr/>
            <p:nvPr/>
          </p:nvSpPr>
          <p:spPr>
            <a:xfrm>
              <a:off x="14382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" name="Shape 1196"/>
            <p:cNvSpPr/>
            <p:nvPr/>
          </p:nvSpPr>
          <p:spPr>
            <a:xfrm>
              <a:off x="14382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Shape 1197"/>
            <p:cNvSpPr/>
            <p:nvPr/>
          </p:nvSpPr>
          <p:spPr>
            <a:xfrm>
              <a:off x="14382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" name="Shape 1198"/>
            <p:cNvSpPr/>
            <p:nvPr/>
          </p:nvSpPr>
          <p:spPr>
            <a:xfrm>
              <a:off x="14382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" name="Shape 1199"/>
            <p:cNvSpPr/>
            <p:nvPr/>
          </p:nvSpPr>
          <p:spPr>
            <a:xfrm>
              <a:off x="14382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" name="Shape 1200"/>
            <p:cNvSpPr/>
            <p:nvPr/>
          </p:nvSpPr>
          <p:spPr>
            <a:xfrm>
              <a:off x="14382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" name="Shape 1201"/>
            <p:cNvSpPr/>
            <p:nvPr/>
          </p:nvSpPr>
          <p:spPr>
            <a:xfrm>
              <a:off x="14382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" name="Shape 1202"/>
            <p:cNvSpPr/>
            <p:nvPr/>
          </p:nvSpPr>
          <p:spPr>
            <a:xfrm>
              <a:off x="14382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" name="Shape 1203"/>
            <p:cNvSpPr/>
            <p:nvPr/>
          </p:nvSpPr>
          <p:spPr>
            <a:xfrm>
              <a:off x="14382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" name="Shape 1204"/>
            <p:cNvSpPr/>
            <p:nvPr/>
          </p:nvSpPr>
          <p:spPr>
            <a:xfrm>
              <a:off x="14382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" name="Shape 1205"/>
            <p:cNvSpPr/>
            <p:nvPr/>
          </p:nvSpPr>
          <p:spPr>
            <a:xfrm>
              <a:off x="15887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" name="Shape 1206"/>
            <p:cNvSpPr/>
            <p:nvPr/>
          </p:nvSpPr>
          <p:spPr>
            <a:xfrm>
              <a:off x="15887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" name="Shape 1207"/>
            <p:cNvSpPr/>
            <p:nvPr/>
          </p:nvSpPr>
          <p:spPr>
            <a:xfrm>
              <a:off x="15887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" name="Shape 1208"/>
            <p:cNvSpPr/>
            <p:nvPr/>
          </p:nvSpPr>
          <p:spPr>
            <a:xfrm>
              <a:off x="15887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" name="Shape 1209"/>
            <p:cNvSpPr/>
            <p:nvPr/>
          </p:nvSpPr>
          <p:spPr>
            <a:xfrm>
              <a:off x="15887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" name="Shape 1210"/>
            <p:cNvSpPr/>
            <p:nvPr/>
          </p:nvSpPr>
          <p:spPr>
            <a:xfrm>
              <a:off x="15887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Shape 1211"/>
            <p:cNvSpPr/>
            <p:nvPr/>
          </p:nvSpPr>
          <p:spPr>
            <a:xfrm>
              <a:off x="15887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Shape 1212"/>
            <p:cNvSpPr/>
            <p:nvPr/>
          </p:nvSpPr>
          <p:spPr>
            <a:xfrm>
              <a:off x="15887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Shape 1213"/>
            <p:cNvSpPr/>
            <p:nvPr/>
          </p:nvSpPr>
          <p:spPr>
            <a:xfrm>
              <a:off x="15887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Shape 1214"/>
            <p:cNvSpPr/>
            <p:nvPr/>
          </p:nvSpPr>
          <p:spPr>
            <a:xfrm>
              <a:off x="15887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Shape 1215"/>
            <p:cNvSpPr/>
            <p:nvPr/>
          </p:nvSpPr>
          <p:spPr>
            <a:xfrm>
              <a:off x="15887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Shape 1216"/>
            <p:cNvSpPr/>
            <p:nvPr/>
          </p:nvSpPr>
          <p:spPr>
            <a:xfrm>
              <a:off x="15887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" name="Shape 1217"/>
            <p:cNvSpPr/>
            <p:nvPr/>
          </p:nvSpPr>
          <p:spPr>
            <a:xfrm>
              <a:off x="15887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Shape 1218"/>
            <p:cNvSpPr/>
            <p:nvPr/>
          </p:nvSpPr>
          <p:spPr>
            <a:xfrm>
              <a:off x="15887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Shape 1219"/>
            <p:cNvSpPr/>
            <p:nvPr/>
          </p:nvSpPr>
          <p:spPr>
            <a:xfrm>
              <a:off x="15887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Shape 1220"/>
            <p:cNvSpPr/>
            <p:nvPr/>
          </p:nvSpPr>
          <p:spPr>
            <a:xfrm>
              <a:off x="15887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Shape 1221"/>
            <p:cNvSpPr/>
            <p:nvPr/>
          </p:nvSpPr>
          <p:spPr>
            <a:xfrm>
              <a:off x="15887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Shape 1222"/>
            <p:cNvSpPr/>
            <p:nvPr/>
          </p:nvSpPr>
          <p:spPr>
            <a:xfrm>
              <a:off x="15887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Shape 1223"/>
            <p:cNvSpPr/>
            <p:nvPr/>
          </p:nvSpPr>
          <p:spPr>
            <a:xfrm>
              <a:off x="15887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Shape 1224"/>
            <p:cNvSpPr/>
            <p:nvPr/>
          </p:nvSpPr>
          <p:spPr>
            <a:xfrm>
              <a:off x="17392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" name="Shape 1225"/>
            <p:cNvSpPr/>
            <p:nvPr/>
          </p:nvSpPr>
          <p:spPr>
            <a:xfrm>
              <a:off x="17392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" name="Shape 1226"/>
            <p:cNvSpPr/>
            <p:nvPr/>
          </p:nvSpPr>
          <p:spPr>
            <a:xfrm>
              <a:off x="17392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" name="Shape 1227"/>
            <p:cNvSpPr/>
            <p:nvPr/>
          </p:nvSpPr>
          <p:spPr>
            <a:xfrm>
              <a:off x="17392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" name="Shape 1228"/>
            <p:cNvSpPr/>
            <p:nvPr/>
          </p:nvSpPr>
          <p:spPr>
            <a:xfrm>
              <a:off x="17392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" name="Shape 1229"/>
            <p:cNvSpPr/>
            <p:nvPr/>
          </p:nvSpPr>
          <p:spPr>
            <a:xfrm>
              <a:off x="17392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" name="Shape 1230"/>
            <p:cNvSpPr/>
            <p:nvPr/>
          </p:nvSpPr>
          <p:spPr>
            <a:xfrm>
              <a:off x="17392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" name="Shape 1231"/>
            <p:cNvSpPr/>
            <p:nvPr/>
          </p:nvSpPr>
          <p:spPr>
            <a:xfrm>
              <a:off x="17392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" name="Shape 1232"/>
            <p:cNvSpPr/>
            <p:nvPr/>
          </p:nvSpPr>
          <p:spPr>
            <a:xfrm>
              <a:off x="17392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" name="Shape 1233"/>
            <p:cNvSpPr/>
            <p:nvPr/>
          </p:nvSpPr>
          <p:spPr>
            <a:xfrm>
              <a:off x="17392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" name="Shape 1234"/>
            <p:cNvSpPr/>
            <p:nvPr/>
          </p:nvSpPr>
          <p:spPr>
            <a:xfrm>
              <a:off x="17392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" name="Shape 1235"/>
            <p:cNvSpPr/>
            <p:nvPr/>
          </p:nvSpPr>
          <p:spPr>
            <a:xfrm>
              <a:off x="188975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" name="Shape 1236"/>
            <p:cNvSpPr/>
            <p:nvPr/>
          </p:nvSpPr>
          <p:spPr>
            <a:xfrm>
              <a:off x="1889750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" name="Shape 1237"/>
            <p:cNvSpPr/>
            <p:nvPr/>
          </p:nvSpPr>
          <p:spPr>
            <a:xfrm>
              <a:off x="1889750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" name="Shape 1238"/>
            <p:cNvSpPr/>
            <p:nvPr/>
          </p:nvSpPr>
          <p:spPr>
            <a:xfrm>
              <a:off x="188975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Shape 1239"/>
            <p:cNvSpPr/>
            <p:nvPr/>
          </p:nvSpPr>
          <p:spPr>
            <a:xfrm>
              <a:off x="188975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Shape 1240"/>
            <p:cNvSpPr/>
            <p:nvPr/>
          </p:nvSpPr>
          <p:spPr>
            <a:xfrm>
              <a:off x="20402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Shape 1241"/>
            <p:cNvSpPr/>
            <p:nvPr/>
          </p:nvSpPr>
          <p:spPr>
            <a:xfrm>
              <a:off x="20402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" name="Shape 1242"/>
            <p:cNvSpPr/>
            <p:nvPr/>
          </p:nvSpPr>
          <p:spPr>
            <a:xfrm>
              <a:off x="20402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" name="Shape 1243"/>
            <p:cNvSpPr/>
            <p:nvPr/>
          </p:nvSpPr>
          <p:spPr>
            <a:xfrm>
              <a:off x="2190775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" name="Shape 1244"/>
            <p:cNvSpPr/>
            <p:nvPr/>
          </p:nvSpPr>
          <p:spPr>
            <a:xfrm>
              <a:off x="234130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" name="Shape 1245"/>
            <p:cNvSpPr/>
            <p:nvPr/>
          </p:nvSpPr>
          <p:spPr>
            <a:xfrm>
              <a:off x="26423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" name="Shape 1246"/>
            <p:cNvSpPr/>
            <p:nvPr/>
          </p:nvSpPr>
          <p:spPr>
            <a:xfrm>
              <a:off x="26423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" name="Shape 1247"/>
            <p:cNvSpPr/>
            <p:nvPr/>
          </p:nvSpPr>
          <p:spPr>
            <a:xfrm>
              <a:off x="324435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8" name="Shape 1248"/>
          <p:cNvGrpSpPr/>
          <p:nvPr/>
        </p:nvGrpSpPr>
        <p:grpSpPr>
          <a:xfrm rot="10800000">
            <a:off x="6367294" y="28698"/>
            <a:ext cx="2017554" cy="5086302"/>
            <a:chOff x="1588750" y="238125"/>
            <a:chExt cx="2078025" cy="5238750"/>
          </a:xfrm>
        </p:grpSpPr>
        <p:sp>
          <p:nvSpPr>
            <p:cNvPr id="1249" name="Shape 1249"/>
            <p:cNvSpPr/>
            <p:nvPr/>
          </p:nvSpPr>
          <p:spPr>
            <a:xfrm>
              <a:off x="15887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" name="Shape 1250"/>
            <p:cNvSpPr/>
            <p:nvPr/>
          </p:nvSpPr>
          <p:spPr>
            <a:xfrm>
              <a:off x="15887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" name="Shape 1251"/>
            <p:cNvSpPr/>
            <p:nvPr/>
          </p:nvSpPr>
          <p:spPr>
            <a:xfrm>
              <a:off x="15887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" name="Shape 1252"/>
            <p:cNvSpPr/>
            <p:nvPr/>
          </p:nvSpPr>
          <p:spPr>
            <a:xfrm>
              <a:off x="15887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Shape 1253"/>
            <p:cNvSpPr/>
            <p:nvPr/>
          </p:nvSpPr>
          <p:spPr>
            <a:xfrm>
              <a:off x="15887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" name="Shape 1254"/>
            <p:cNvSpPr/>
            <p:nvPr/>
          </p:nvSpPr>
          <p:spPr>
            <a:xfrm>
              <a:off x="15887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" name="Shape 1255"/>
            <p:cNvSpPr/>
            <p:nvPr/>
          </p:nvSpPr>
          <p:spPr>
            <a:xfrm>
              <a:off x="17392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" name="Shape 1256"/>
            <p:cNvSpPr/>
            <p:nvPr/>
          </p:nvSpPr>
          <p:spPr>
            <a:xfrm>
              <a:off x="17392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" name="Shape 1257"/>
            <p:cNvSpPr/>
            <p:nvPr/>
          </p:nvSpPr>
          <p:spPr>
            <a:xfrm>
              <a:off x="17392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" name="Shape 1258"/>
            <p:cNvSpPr/>
            <p:nvPr/>
          </p:nvSpPr>
          <p:spPr>
            <a:xfrm>
              <a:off x="17392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" name="Shape 1259"/>
            <p:cNvSpPr/>
            <p:nvPr/>
          </p:nvSpPr>
          <p:spPr>
            <a:xfrm>
              <a:off x="17392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" name="Shape 1260"/>
            <p:cNvSpPr/>
            <p:nvPr/>
          </p:nvSpPr>
          <p:spPr>
            <a:xfrm>
              <a:off x="17392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" name="Shape 1261"/>
            <p:cNvSpPr/>
            <p:nvPr/>
          </p:nvSpPr>
          <p:spPr>
            <a:xfrm>
              <a:off x="17392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" name="Shape 1262"/>
            <p:cNvSpPr/>
            <p:nvPr/>
          </p:nvSpPr>
          <p:spPr>
            <a:xfrm>
              <a:off x="1889750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" name="Shape 1263"/>
            <p:cNvSpPr/>
            <p:nvPr/>
          </p:nvSpPr>
          <p:spPr>
            <a:xfrm>
              <a:off x="1889750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" name="Shape 1264"/>
            <p:cNvSpPr/>
            <p:nvPr/>
          </p:nvSpPr>
          <p:spPr>
            <a:xfrm>
              <a:off x="1889750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" name="Shape 1265"/>
            <p:cNvSpPr/>
            <p:nvPr/>
          </p:nvSpPr>
          <p:spPr>
            <a:xfrm>
              <a:off x="1889750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" name="Shape 1266"/>
            <p:cNvSpPr/>
            <p:nvPr/>
          </p:nvSpPr>
          <p:spPr>
            <a:xfrm>
              <a:off x="188975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" name="Shape 1267"/>
            <p:cNvSpPr/>
            <p:nvPr/>
          </p:nvSpPr>
          <p:spPr>
            <a:xfrm>
              <a:off x="1889750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" name="Shape 1268"/>
            <p:cNvSpPr/>
            <p:nvPr/>
          </p:nvSpPr>
          <p:spPr>
            <a:xfrm>
              <a:off x="1889750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" name="Shape 1269"/>
            <p:cNvSpPr/>
            <p:nvPr/>
          </p:nvSpPr>
          <p:spPr>
            <a:xfrm>
              <a:off x="1889750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" name="Shape 1270"/>
            <p:cNvSpPr/>
            <p:nvPr/>
          </p:nvSpPr>
          <p:spPr>
            <a:xfrm>
              <a:off x="1889750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" name="Shape 1271"/>
            <p:cNvSpPr/>
            <p:nvPr/>
          </p:nvSpPr>
          <p:spPr>
            <a:xfrm>
              <a:off x="188975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" name="Shape 1272"/>
            <p:cNvSpPr/>
            <p:nvPr/>
          </p:nvSpPr>
          <p:spPr>
            <a:xfrm>
              <a:off x="1889750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" name="Shape 1273"/>
            <p:cNvSpPr/>
            <p:nvPr/>
          </p:nvSpPr>
          <p:spPr>
            <a:xfrm>
              <a:off x="1889750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" name="Shape 1274"/>
            <p:cNvSpPr/>
            <p:nvPr/>
          </p:nvSpPr>
          <p:spPr>
            <a:xfrm>
              <a:off x="1889750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" name="Shape 1275"/>
            <p:cNvSpPr/>
            <p:nvPr/>
          </p:nvSpPr>
          <p:spPr>
            <a:xfrm>
              <a:off x="1889750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" name="Shape 1276"/>
            <p:cNvSpPr/>
            <p:nvPr/>
          </p:nvSpPr>
          <p:spPr>
            <a:xfrm>
              <a:off x="1889750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" name="Shape 1277"/>
            <p:cNvSpPr/>
            <p:nvPr/>
          </p:nvSpPr>
          <p:spPr>
            <a:xfrm>
              <a:off x="1889750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" name="Shape 1278"/>
            <p:cNvSpPr/>
            <p:nvPr/>
          </p:nvSpPr>
          <p:spPr>
            <a:xfrm>
              <a:off x="188975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" name="Shape 1279"/>
            <p:cNvSpPr/>
            <p:nvPr/>
          </p:nvSpPr>
          <p:spPr>
            <a:xfrm>
              <a:off x="1889750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" name="Shape 1280"/>
            <p:cNvSpPr/>
            <p:nvPr/>
          </p:nvSpPr>
          <p:spPr>
            <a:xfrm>
              <a:off x="1889750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" name="Shape 1281"/>
            <p:cNvSpPr/>
            <p:nvPr/>
          </p:nvSpPr>
          <p:spPr>
            <a:xfrm>
              <a:off x="204027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" name="Shape 1282"/>
            <p:cNvSpPr/>
            <p:nvPr/>
          </p:nvSpPr>
          <p:spPr>
            <a:xfrm>
              <a:off x="20402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" name="Shape 1283"/>
            <p:cNvSpPr/>
            <p:nvPr/>
          </p:nvSpPr>
          <p:spPr>
            <a:xfrm>
              <a:off x="20402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Shape 1284"/>
            <p:cNvSpPr/>
            <p:nvPr/>
          </p:nvSpPr>
          <p:spPr>
            <a:xfrm>
              <a:off x="204027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Shape 1285"/>
            <p:cNvSpPr/>
            <p:nvPr/>
          </p:nvSpPr>
          <p:spPr>
            <a:xfrm>
              <a:off x="204027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" name="Shape 1286"/>
            <p:cNvSpPr/>
            <p:nvPr/>
          </p:nvSpPr>
          <p:spPr>
            <a:xfrm>
              <a:off x="20402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7" name="Shape 1287"/>
            <p:cNvSpPr/>
            <p:nvPr/>
          </p:nvSpPr>
          <p:spPr>
            <a:xfrm>
              <a:off x="20402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Shape 1288"/>
            <p:cNvSpPr/>
            <p:nvPr/>
          </p:nvSpPr>
          <p:spPr>
            <a:xfrm>
              <a:off x="204027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" name="Shape 1289"/>
            <p:cNvSpPr/>
            <p:nvPr/>
          </p:nvSpPr>
          <p:spPr>
            <a:xfrm>
              <a:off x="20402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0" name="Shape 1290"/>
            <p:cNvSpPr/>
            <p:nvPr/>
          </p:nvSpPr>
          <p:spPr>
            <a:xfrm>
              <a:off x="20402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1" name="Shape 1291"/>
            <p:cNvSpPr/>
            <p:nvPr/>
          </p:nvSpPr>
          <p:spPr>
            <a:xfrm>
              <a:off x="20402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" name="Shape 1292"/>
            <p:cNvSpPr/>
            <p:nvPr/>
          </p:nvSpPr>
          <p:spPr>
            <a:xfrm>
              <a:off x="20402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3" name="Shape 1293"/>
            <p:cNvSpPr/>
            <p:nvPr/>
          </p:nvSpPr>
          <p:spPr>
            <a:xfrm>
              <a:off x="204027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" name="Shape 1294"/>
            <p:cNvSpPr/>
            <p:nvPr/>
          </p:nvSpPr>
          <p:spPr>
            <a:xfrm>
              <a:off x="20402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" name="Shape 1295"/>
            <p:cNvSpPr/>
            <p:nvPr/>
          </p:nvSpPr>
          <p:spPr>
            <a:xfrm>
              <a:off x="20402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" name="Shape 1296"/>
            <p:cNvSpPr/>
            <p:nvPr/>
          </p:nvSpPr>
          <p:spPr>
            <a:xfrm>
              <a:off x="20402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" name="Shape 1297"/>
            <p:cNvSpPr/>
            <p:nvPr/>
          </p:nvSpPr>
          <p:spPr>
            <a:xfrm>
              <a:off x="20402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Shape 1298"/>
            <p:cNvSpPr/>
            <p:nvPr/>
          </p:nvSpPr>
          <p:spPr>
            <a:xfrm>
              <a:off x="20402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Shape 1299"/>
            <p:cNvSpPr/>
            <p:nvPr/>
          </p:nvSpPr>
          <p:spPr>
            <a:xfrm>
              <a:off x="20402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Shape 1300"/>
            <p:cNvSpPr/>
            <p:nvPr/>
          </p:nvSpPr>
          <p:spPr>
            <a:xfrm>
              <a:off x="2190775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" name="Shape 1301"/>
            <p:cNvSpPr/>
            <p:nvPr/>
          </p:nvSpPr>
          <p:spPr>
            <a:xfrm>
              <a:off x="2190775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Shape 1302"/>
            <p:cNvSpPr/>
            <p:nvPr/>
          </p:nvSpPr>
          <p:spPr>
            <a:xfrm>
              <a:off x="2190775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Shape 1303"/>
            <p:cNvSpPr/>
            <p:nvPr/>
          </p:nvSpPr>
          <p:spPr>
            <a:xfrm>
              <a:off x="2190775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" name="Shape 1304"/>
            <p:cNvSpPr/>
            <p:nvPr/>
          </p:nvSpPr>
          <p:spPr>
            <a:xfrm>
              <a:off x="2190775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5" name="Shape 1305"/>
            <p:cNvSpPr/>
            <p:nvPr/>
          </p:nvSpPr>
          <p:spPr>
            <a:xfrm>
              <a:off x="2190775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6" name="Shape 1306"/>
            <p:cNvSpPr/>
            <p:nvPr/>
          </p:nvSpPr>
          <p:spPr>
            <a:xfrm>
              <a:off x="2190775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" name="Shape 1307"/>
            <p:cNvSpPr/>
            <p:nvPr/>
          </p:nvSpPr>
          <p:spPr>
            <a:xfrm>
              <a:off x="2190775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" name="Shape 1308"/>
            <p:cNvSpPr/>
            <p:nvPr/>
          </p:nvSpPr>
          <p:spPr>
            <a:xfrm>
              <a:off x="2190775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" name="Shape 1309"/>
            <p:cNvSpPr/>
            <p:nvPr/>
          </p:nvSpPr>
          <p:spPr>
            <a:xfrm>
              <a:off x="2190775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" name="Shape 1310"/>
            <p:cNvSpPr/>
            <p:nvPr/>
          </p:nvSpPr>
          <p:spPr>
            <a:xfrm>
              <a:off x="2190775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" name="Shape 1311"/>
            <p:cNvSpPr/>
            <p:nvPr/>
          </p:nvSpPr>
          <p:spPr>
            <a:xfrm>
              <a:off x="2190775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Shape 1312"/>
            <p:cNvSpPr/>
            <p:nvPr/>
          </p:nvSpPr>
          <p:spPr>
            <a:xfrm>
              <a:off x="2190775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" name="Shape 1313"/>
            <p:cNvSpPr/>
            <p:nvPr/>
          </p:nvSpPr>
          <p:spPr>
            <a:xfrm>
              <a:off x="2190775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" name="Shape 1314"/>
            <p:cNvSpPr/>
            <p:nvPr/>
          </p:nvSpPr>
          <p:spPr>
            <a:xfrm>
              <a:off x="2190775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" name="Shape 1315"/>
            <p:cNvSpPr/>
            <p:nvPr/>
          </p:nvSpPr>
          <p:spPr>
            <a:xfrm>
              <a:off x="2190775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" name="Shape 1316"/>
            <p:cNvSpPr/>
            <p:nvPr/>
          </p:nvSpPr>
          <p:spPr>
            <a:xfrm>
              <a:off x="2190775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" name="Shape 1317"/>
            <p:cNvSpPr/>
            <p:nvPr/>
          </p:nvSpPr>
          <p:spPr>
            <a:xfrm>
              <a:off x="2190775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8" name="Shape 1318"/>
            <p:cNvSpPr/>
            <p:nvPr/>
          </p:nvSpPr>
          <p:spPr>
            <a:xfrm>
              <a:off x="2190775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9" name="Shape 1319"/>
            <p:cNvSpPr/>
            <p:nvPr/>
          </p:nvSpPr>
          <p:spPr>
            <a:xfrm>
              <a:off x="2190775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" name="Shape 1320"/>
            <p:cNvSpPr/>
            <p:nvPr/>
          </p:nvSpPr>
          <p:spPr>
            <a:xfrm>
              <a:off x="2190775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" name="Shape 1321"/>
            <p:cNvSpPr/>
            <p:nvPr/>
          </p:nvSpPr>
          <p:spPr>
            <a:xfrm>
              <a:off x="2190775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" name="Shape 1322"/>
            <p:cNvSpPr/>
            <p:nvPr/>
          </p:nvSpPr>
          <p:spPr>
            <a:xfrm>
              <a:off x="2190775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" name="Shape 1323"/>
            <p:cNvSpPr/>
            <p:nvPr/>
          </p:nvSpPr>
          <p:spPr>
            <a:xfrm>
              <a:off x="2190775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" name="Shape 1324"/>
            <p:cNvSpPr/>
            <p:nvPr/>
          </p:nvSpPr>
          <p:spPr>
            <a:xfrm>
              <a:off x="2190775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" name="Shape 1325"/>
            <p:cNvSpPr/>
            <p:nvPr/>
          </p:nvSpPr>
          <p:spPr>
            <a:xfrm>
              <a:off x="234130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" name="Shape 1326"/>
            <p:cNvSpPr/>
            <p:nvPr/>
          </p:nvSpPr>
          <p:spPr>
            <a:xfrm>
              <a:off x="23413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Shape 1327"/>
            <p:cNvSpPr/>
            <p:nvPr/>
          </p:nvSpPr>
          <p:spPr>
            <a:xfrm>
              <a:off x="23413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" name="Shape 1328"/>
            <p:cNvSpPr/>
            <p:nvPr/>
          </p:nvSpPr>
          <p:spPr>
            <a:xfrm>
              <a:off x="23413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" name="Shape 1329"/>
            <p:cNvSpPr/>
            <p:nvPr/>
          </p:nvSpPr>
          <p:spPr>
            <a:xfrm>
              <a:off x="234130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0" name="Shape 1330"/>
            <p:cNvSpPr/>
            <p:nvPr/>
          </p:nvSpPr>
          <p:spPr>
            <a:xfrm>
              <a:off x="23413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1" name="Shape 1331"/>
            <p:cNvSpPr/>
            <p:nvPr/>
          </p:nvSpPr>
          <p:spPr>
            <a:xfrm>
              <a:off x="234130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2" name="Shape 1332"/>
            <p:cNvSpPr/>
            <p:nvPr/>
          </p:nvSpPr>
          <p:spPr>
            <a:xfrm>
              <a:off x="234130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3" name="Shape 1333"/>
            <p:cNvSpPr/>
            <p:nvPr/>
          </p:nvSpPr>
          <p:spPr>
            <a:xfrm>
              <a:off x="234130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4" name="Shape 1334"/>
            <p:cNvSpPr/>
            <p:nvPr/>
          </p:nvSpPr>
          <p:spPr>
            <a:xfrm>
              <a:off x="234130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5" name="Shape 1335"/>
            <p:cNvSpPr/>
            <p:nvPr/>
          </p:nvSpPr>
          <p:spPr>
            <a:xfrm>
              <a:off x="23413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6" name="Shape 1336"/>
            <p:cNvSpPr/>
            <p:nvPr/>
          </p:nvSpPr>
          <p:spPr>
            <a:xfrm>
              <a:off x="23413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7" name="Shape 1337"/>
            <p:cNvSpPr/>
            <p:nvPr/>
          </p:nvSpPr>
          <p:spPr>
            <a:xfrm>
              <a:off x="234130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8" name="Shape 1338"/>
            <p:cNvSpPr/>
            <p:nvPr/>
          </p:nvSpPr>
          <p:spPr>
            <a:xfrm>
              <a:off x="234130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9" name="Shape 1339"/>
            <p:cNvSpPr/>
            <p:nvPr/>
          </p:nvSpPr>
          <p:spPr>
            <a:xfrm>
              <a:off x="234130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0" name="Shape 1340"/>
            <p:cNvSpPr/>
            <p:nvPr/>
          </p:nvSpPr>
          <p:spPr>
            <a:xfrm>
              <a:off x="234130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1" name="Shape 1341"/>
            <p:cNvSpPr/>
            <p:nvPr/>
          </p:nvSpPr>
          <p:spPr>
            <a:xfrm>
              <a:off x="234130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2" name="Shape 1342"/>
            <p:cNvSpPr/>
            <p:nvPr/>
          </p:nvSpPr>
          <p:spPr>
            <a:xfrm>
              <a:off x="234130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3" name="Shape 1343"/>
            <p:cNvSpPr/>
            <p:nvPr/>
          </p:nvSpPr>
          <p:spPr>
            <a:xfrm>
              <a:off x="234130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4" name="Shape 1344"/>
            <p:cNvSpPr/>
            <p:nvPr/>
          </p:nvSpPr>
          <p:spPr>
            <a:xfrm>
              <a:off x="234130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5" name="Shape 1345"/>
            <p:cNvSpPr/>
            <p:nvPr/>
          </p:nvSpPr>
          <p:spPr>
            <a:xfrm>
              <a:off x="23413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6" name="Shape 1346"/>
            <p:cNvSpPr/>
            <p:nvPr/>
          </p:nvSpPr>
          <p:spPr>
            <a:xfrm>
              <a:off x="23413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7" name="Shape 1347"/>
            <p:cNvSpPr/>
            <p:nvPr/>
          </p:nvSpPr>
          <p:spPr>
            <a:xfrm>
              <a:off x="23413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8" name="Shape 1348"/>
            <p:cNvSpPr/>
            <p:nvPr/>
          </p:nvSpPr>
          <p:spPr>
            <a:xfrm>
              <a:off x="234130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9" name="Shape 1349"/>
            <p:cNvSpPr/>
            <p:nvPr/>
          </p:nvSpPr>
          <p:spPr>
            <a:xfrm>
              <a:off x="23413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0" name="Shape 1350"/>
            <p:cNvSpPr/>
            <p:nvPr/>
          </p:nvSpPr>
          <p:spPr>
            <a:xfrm>
              <a:off x="234130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1" name="Shape 1351"/>
            <p:cNvSpPr/>
            <p:nvPr/>
          </p:nvSpPr>
          <p:spPr>
            <a:xfrm>
              <a:off x="24918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2" name="Shape 1352"/>
            <p:cNvSpPr/>
            <p:nvPr/>
          </p:nvSpPr>
          <p:spPr>
            <a:xfrm>
              <a:off x="24918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3" name="Shape 1353"/>
            <p:cNvSpPr/>
            <p:nvPr/>
          </p:nvSpPr>
          <p:spPr>
            <a:xfrm>
              <a:off x="249180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4" name="Shape 1354"/>
            <p:cNvSpPr/>
            <p:nvPr/>
          </p:nvSpPr>
          <p:spPr>
            <a:xfrm>
              <a:off x="24918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5" name="Shape 1355"/>
            <p:cNvSpPr/>
            <p:nvPr/>
          </p:nvSpPr>
          <p:spPr>
            <a:xfrm>
              <a:off x="249180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6" name="Shape 1356"/>
            <p:cNvSpPr/>
            <p:nvPr/>
          </p:nvSpPr>
          <p:spPr>
            <a:xfrm>
              <a:off x="249180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7" name="Shape 1357"/>
            <p:cNvSpPr/>
            <p:nvPr/>
          </p:nvSpPr>
          <p:spPr>
            <a:xfrm>
              <a:off x="249180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8" name="Shape 1358"/>
            <p:cNvSpPr/>
            <p:nvPr/>
          </p:nvSpPr>
          <p:spPr>
            <a:xfrm>
              <a:off x="249180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9" name="Shape 1359"/>
            <p:cNvSpPr/>
            <p:nvPr/>
          </p:nvSpPr>
          <p:spPr>
            <a:xfrm>
              <a:off x="24918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0" name="Shape 1360"/>
            <p:cNvSpPr/>
            <p:nvPr/>
          </p:nvSpPr>
          <p:spPr>
            <a:xfrm>
              <a:off x="249180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1" name="Shape 1361"/>
            <p:cNvSpPr/>
            <p:nvPr/>
          </p:nvSpPr>
          <p:spPr>
            <a:xfrm>
              <a:off x="249180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2" name="Shape 1362"/>
            <p:cNvSpPr/>
            <p:nvPr/>
          </p:nvSpPr>
          <p:spPr>
            <a:xfrm>
              <a:off x="24918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" name="Shape 1363"/>
            <p:cNvSpPr/>
            <p:nvPr/>
          </p:nvSpPr>
          <p:spPr>
            <a:xfrm>
              <a:off x="24918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" name="Shape 1364"/>
            <p:cNvSpPr/>
            <p:nvPr/>
          </p:nvSpPr>
          <p:spPr>
            <a:xfrm>
              <a:off x="249180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" name="Shape 1365"/>
            <p:cNvSpPr/>
            <p:nvPr/>
          </p:nvSpPr>
          <p:spPr>
            <a:xfrm>
              <a:off x="249180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" name="Shape 1366"/>
            <p:cNvSpPr/>
            <p:nvPr/>
          </p:nvSpPr>
          <p:spPr>
            <a:xfrm>
              <a:off x="249180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7" name="Shape 1367"/>
            <p:cNvSpPr/>
            <p:nvPr/>
          </p:nvSpPr>
          <p:spPr>
            <a:xfrm>
              <a:off x="249180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8" name="Shape 1368"/>
            <p:cNvSpPr/>
            <p:nvPr/>
          </p:nvSpPr>
          <p:spPr>
            <a:xfrm>
              <a:off x="249180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9" name="Shape 1369"/>
            <p:cNvSpPr/>
            <p:nvPr/>
          </p:nvSpPr>
          <p:spPr>
            <a:xfrm>
              <a:off x="249180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0" name="Shape 1370"/>
            <p:cNvSpPr/>
            <p:nvPr/>
          </p:nvSpPr>
          <p:spPr>
            <a:xfrm>
              <a:off x="249180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1" name="Shape 1371"/>
            <p:cNvSpPr/>
            <p:nvPr/>
          </p:nvSpPr>
          <p:spPr>
            <a:xfrm>
              <a:off x="249180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2" name="Shape 1372"/>
            <p:cNvSpPr/>
            <p:nvPr/>
          </p:nvSpPr>
          <p:spPr>
            <a:xfrm>
              <a:off x="24918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3" name="Shape 1373"/>
            <p:cNvSpPr/>
            <p:nvPr/>
          </p:nvSpPr>
          <p:spPr>
            <a:xfrm>
              <a:off x="249180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4" name="Shape 1374"/>
            <p:cNvSpPr/>
            <p:nvPr/>
          </p:nvSpPr>
          <p:spPr>
            <a:xfrm>
              <a:off x="249180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5" name="Shape 1375"/>
            <p:cNvSpPr/>
            <p:nvPr/>
          </p:nvSpPr>
          <p:spPr>
            <a:xfrm>
              <a:off x="249180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6" name="Shape 1376"/>
            <p:cNvSpPr/>
            <p:nvPr/>
          </p:nvSpPr>
          <p:spPr>
            <a:xfrm>
              <a:off x="26423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7" name="Shape 1377"/>
            <p:cNvSpPr/>
            <p:nvPr/>
          </p:nvSpPr>
          <p:spPr>
            <a:xfrm>
              <a:off x="26423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8" name="Shape 1378"/>
            <p:cNvSpPr/>
            <p:nvPr/>
          </p:nvSpPr>
          <p:spPr>
            <a:xfrm>
              <a:off x="26423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9" name="Shape 1379"/>
            <p:cNvSpPr/>
            <p:nvPr/>
          </p:nvSpPr>
          <p:spPr>
            <a:xfrm>
              <a:off x="26423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0" name="Shape 1380"/>
            <p:cNvSpPr/>
            <p:nvPr/>
          </p:nvSpPr>
          <p:spPr>
            <a:xfrm>
              <a:off x="26423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1" name="Shape 1381"/>
            <p:cNvSpPr/>
            <p:nvPr/>
          </p:nvSpPr>
          <p:spPr>
            <a:xfrm>
              <a:off x="26423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2" name="Shape 1382"/>
            <p:cNvSpPr/>
            <p:nvPr/>
          </p:nvSpPr>
          <p:spPr>
            <a:xfrm>
              <a:off x="26423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3" name="Shape 1383"/>
            <p:cNvSpPr/>
            <p:nvPr/>
          </p:nvSpPr>
          <p:spPr>
            <a:xfrm>
              <a:off x="26423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4" name="Shape 1384"/>
            <p:cNvSpPr/>
            <p:nvPr/>
          </p:nvSpPr>
          <p:spPr>
            <a:xfrm>
              <a:off x="26423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5" name="Shape 1385"/>
            <p:cNvSpPr/>
            <p:nvPr/>
          </p:nvSpPr>
          <p:spPr>
            <a:xfrm>
              <a:off x="26423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6" name="Shape 1386"/>
            <p:cNvSpPr/>
            <p:nvPr/>
          </p:nvSpPr>
          <p:spPr>
            <a:xfrm>
              <a:off x="26423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7" name="Shape 1387"/>
            <p:cNvSpPr/>
            <p:nvPr/>
          </p:nvSpPr>
          <p:spPr>
            <a:xfrm>
              <a:off x="26423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8" name="Shape 1388"/>
            <p:cNvSpPr/>
            <p:nvPr/>
          </p:nvSpPr>
          <p:spPr>
            <a:xfrm>
              <a:off x="26423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9" name="Shape 1389"/>
            <p:cNvSpPr/>
            <p:nvPr/>
          </p:nvSpPr>
          <p:spPr>
            <a:xfrm>
              <a:off x="26423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0" name="Shape 1390"/>
            <p:cNvSpPr/>
            <p:nvPr/>
          </p:nvSpPr>
          <p:spPr>
            <a:xfrm>
              <a:off x="26423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1" name="Shape 1391"/>
            <p:cNvSpPr/>
            <p:nvPr/>
          </p:nvSpPr>
          <p:spPr>
            <a:xfrm>
              <a:off x="26423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2" name="Shape 1392"/>
            <p:cNvSpPr/>
            <p:nvPr/>
          </p:nvSpPr>
          <p:spPr>
            <a:xfrm>
              <a:off x="26423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3" name="Shape 1393"/>
            <p:cNvSpPr/>
            <p:nvPr/>
          </p:nvSpPr>
          <p:spPr>
            <a:xfrm>
              <a:off x="26423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4" name="Shape 1394"/>
            <p:cNvSpPr/>
            <p:nvPr/>
          </p:nvSpPr>
          <p:spPr>
            <a:xfrm>
              <a:off x="26423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5" name="Shape 1395"/>
            <p:cNvSpPr/>
            <p:nvPr/>
          </p:nvSpPr>
          <p:spPr>
            <a:xfrm>
              <a:off x="26423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6" name="Shape 1396"/>
            <p:cNvSpPr/>
            <p:nvPr/>
          </p:nvSpPr>
          <p:spPr>
            <a:xfrm>
              <a:off x="27928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7" name="Shape 1397"/>
            <p:cNvSpPr/>
            <p:nvPr/>
          </p:nvSpPr>
          <p:spPr>
            <a:xfrm>
              <a:off x="27928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8" name="Shape 1398"/>
            <p:cNvSpPr/>
            <p:nvPr/>
          </p:nvSpPr>
          <p:spPr>
            <a:xfrm>
              <a:off x="27928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9" name="Shape 1399"/>
            <p:cNvSpPr/>
            <p:nvPr/>
          </p:nvSpPr>
          <p:spPr>
            <a:xfrm>
              <a:off x="27928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0" name="Shape 1400"/>
            <p:cNvSpPr/>
            <p:nvPr/>
          </p:nvSpPr>
          <p:spPr>
            <a:xfrm>
              <a:off x="27928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1" name="Shape 1401"/>
            <p:cNvSpPr/>
            <p:nvPr/>
          </p:nvSpPr>
          <p:spPr>
            <a:xfrm>
              <a:off x="27928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2" name="Shape 1402"/>
            <p:cNvSpPr/>
            <p:nvPr/>
          </p:nvSpPr>
          <p:spPr>
            <a:xfrm>
              <a:off x="27928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3" name="Shape 1403"/>
            <p:cNvSpPr/>
            <p:nvPr/>
          </p:nvSpPr>
          <p:spPr>
            <a:xfrm>
              <a:off x="27928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4" name="Shape 1404"/>
            <p:cNvSpPr/>
            <p:nvPr/>
          </p:nvSpPr>
          <p:spPr>
            <a:xfrm>
              <a:off x="27928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5" name="Shape 1405"/>
            <p:cNvSpPr/>
            <p:nvPr/>
          </p:nvSpPr>
          <p:spPr>
            <a:xfrm>
              <a:off x="27928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6" name="Shape 1406"/>
            <p:cNvSpPr/>
            <p:nvPr/>
          </p:nvSpPr>
          <p:spPr>
            <a:xfrm>
              <a:off x="27928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7" name="Shape 1407"/>
            <p:cNvSpPr/>
            <p:nvPr/>
          </p:nvSpPr>
          <p:spPr>
            <a:xfrm>
              <a:off x="27928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8" name="Shape 1408"/>
            <p:cNvSpPr/>
            <p:nvPr/>
          </p:nvSpPr>
          <p:spPr>
            <a:xfrm>
              <a:off x="27928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9" name="Shape 1409"/>
            <p:cNvSpPr/>
            <p:nvPr/>
          </p:nvSpPr>
          <p:spPr>
            <a:xfrm>
              <a:off x="27928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0" name="Shape 1410"/>
            <p:cNvSpPr/>
            <p:nvPr/>
          </p:nvSpPr>
          <p:spPr>
            <a:xfrm>
              <a:off x="27928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1" name="Shape 1411"/>
            <p:cNvSpPr/>
            <p:nvPr/>
          </p:nvSpPr>
          <p:spPr>
            <a:xfrm>
              <a:off x="27928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2" name="Shape 1412"/>
            <p:cNvSpPr/>
            <p:nvPr/>
          </p:nvSpPr>
          <p:spPr>
            <a:xfrm>
              <a:off x="27928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3" name="Shape 1413"/>
            <p:cNvSpPr/>
            <p:nvPr/>
          </p:nvSpPr>
          <p:spPr>
            <a:xfrm>
              <a:off x="27928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4" name="Shape 1414"/>
            <p:cNvSpPr/>
            <p:nvPr/>
          </p:nvSpPr>
          <p:spPr>
            <a:xfrm>
              <a:off x="2943325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5" name="Shape 1415"/>
            <p:cNvSpPr/>
            <p:nvPr/>
          </p:nvSpPr>
          <p:spPr>
            <a:xfrm>
              <a:off x="2943325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6" name="Shape 1416"/>
            <p:cNvSpPr/>
            <p:nvPr/>
          </p:nvSpPr>
          <p:spPr>
            <a:xfrm>
              <a:off x="2943325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7" name="Shape 1417"/>
            <p:cNvSpPr/>
            <p:nvPr/>
          </p:nvSpPr>
          <p:spPr>
            <a:xfrm>
              <a:off x="2943325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8" name="Shape 1418"/>
            <p:cNvSpPr/>
            <p:nvPr/>
          </p:nvSpPr>
          <p:spPr>
            <a:xfrm>
              <a:off x="2943325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9" name="Shape 1419"/>
            <p:cNvSpPr/>
            <p:nvPr/>
          </p:nvSpPr>
          <p:spPr>
            <a:xfrm>
              <a:off x="2943325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0" name="Shape 1420"/>
            <p:cNvSpPr/>
            <p:nvPr/>
          </p:nvSpPr>
          <p:spPr>
            <a:xfrm>
              <a:off x="2943325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1" name="Shape 1421"/>
            <p:cNvSpPr/>
            <p:nvPr/>
          </p:nvSpPr>
          <p:spPr>
            <a:xfrm>
              <a:off x="2943325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2" name="Shape 1422"/>
            <p:cNvSpPr/>
            <p:nvPr/>
          </p:nvSpPr>
          <p:spPr>
            <a:xfrm>
              <a:off x="2943325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" name="Shape 1423"/>
            <p:cNvSpPr/>
            <p:nvPr/>
          </p:nvSpPr>
          <p:spPr>
            <a:xfrm>
              <a:off x="2943325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" name="Shape 1424"/>
            <p:cNvSpPr/>
            <p:nvPr/>
          </p:nvSpPr>
          <p:spPr>
            <a:xfrm>
              <a:off x="2943325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" name="Shape 1425"/>
            <p:cNvSpPr/>
            <p:nvPr/>
          </p:nvSpPr>
          <p:spPr>
            <a:xfrm>
              <a:off x="2943325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" name="Shape 1426"/>
            <p:cNvSpPr/>
            <p:nvPr/>
          </p:nvSpPr>
          <p:spPr>
            <a:xfrm>
              <a:off x="2943325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7" name="Shape 1427"/>
            <p:cNvSpPr/>
            <p:nvPr/>
          </p:nvSpPr>
          <p:spPr>
            <a:xfrm>
              <a:off x="2943325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8" name="Shape 1428"/>
            <p:cNvSpPr/>
            <p:nvPr/>
          </p:nvSpPr>
          <p:spPr>
            <a:xfrm>
              <a:off x="2943325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9" name="Shape 1429"/>
            <p:cNvSpPr/>
            <p:nvPr/>
          </p:nvSpPr>
          <p:spPr>
            <a:xfrm>
              <a:off x="2943325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0" name="Shape 1430"/>
            <p:cNvSpPr/>
            <p:nvPr/>
          </p:nvSpPr>
          <p:spPr>
            <a:xfrm>
              <a:off x="2943325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1" name="Shape 1431"/>
            <p:cNvSpPr/>
            <p:nvPr/>
          </p:nvSpPr>
          <p:spPr>
            <a:xfrm>
              <a:off x="2943325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2" name="Shape 1432"/>
            <p:cNvSpPr/>
            <p:nvPr/>
          </p:nvSpPr>
          <p:spPr>
            <a:xfrm>
              <a:off x="30938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3" name="Shape 1433"/>
            <p:cNvSpPr/>
            <p:nvPr/>
          </p:nvSpPr>
          <p:spPr>
            <a:xfrm>
              <a:off x="30938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4" name="Shape 1434"/>
            <p:cNvSpPr/>
            <p:nvPr/>
          </p:nvSpPr>
          <p:spPr>
            <a:xfrm>
              <a:off x="30938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5" name="Shape 1435"/>
            <p:cNvSpPr/>
            <p:nvPr/>
          </p:nvSpPr>
          <p:spPr>
            <a:xfrm>
              <a:off x="30938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6" name="Shape 1436"/>
            <p:cNvSpPr/>
            <p:nvPr/>
          </p:nvSpPr>
          <p:spPr>
            <a:xfrm>
              <a:off x="30938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7" name="Shape 1437"/>
            <p:cNvSpPr/>
            <p:nvPr/>
          </p:nvSpPr>
          <p:spPr>
            <a:xfrm>
              <a:off x="30938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8" name="Shape 1438"/>
            <p:cNvSpPr/>
            <p:nvPr/>
          </p:nvSpPr>
          <p:spPr>
            <a:xfrm>
              <a:off x="30938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9" name="Shape 1439"/>
            <p:cNvSpPr/>
            <p:nvPr/>
          </p:nvSpPr>
          <p:spPr>
            <a:xfrm>
              <a:off x="30938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0" name="Shape 1440"/>
            <p:cNvSpPr/>
            <p:nvPr/>
          </p:nvSpPr>
          <p:spPr>
            <a:xfrm>
              <a:off x="30938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1" name="Shape 1441"/>
            <p:cNvSpPr/>
            <p:nvPr/>
          </p:nvSpPr>
          <p:spPr>
            <a:xfrm>
              <a:off x="324435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2" name="Shape 1442"/>
            <p:cNvSpPr/>
            <p:nvPr/>
          </p:nvSpPr>
          <p:spPr>
            <a:xfrm>
              <a:off x="324435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3" name="Shape 1443"/>
            <p:cNvSpPr/>
            <p:nvPr/>
          </p:nvSpPr>
          <p:spPr>
            <a:xfrm>
              <a:off x="324435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4" name="Shape 1444"/>
            <p:cNvSpPr/>
            <p:nvPr/>
          </p:nvSpPr>
          <p:spPr>
            <a:xfrm>
              <a:off x="324435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5" name="Shape 1445"/>
            <p:cNvSpPr/>
            <p:nvPr/>
          </p:nvSpPr>
          <p:spPr>
            <a:xfrm>
              <a:off x="324435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6" name="Shape 1446"/>
            <p:cNvSpPr/>
            <p:nvPr/>
          </p:nvSpPr>
          <p:spPr>
            <a:xfrm>
              <a:off x="324435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7" name="Shape 1447"/>
            <p:cNvSpPr/>
            <p:nvPr/>
          </p:nvSpPr>
          <p:spPr>
            <a:xfrm>
              <a:off x="324435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8" name="Shape 1448"/>
            <p:cNvSpPr/>
            <p:nvPr/>
          </p:nvSpPr>
          <p:spPr>
            <a:xfrm>
              <a:off x="324435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9" name="Shape 1449"/>
            <p:cNvSpPr/>
            <p:nvPr/>
          </p:nvSpPr>
          <p:spPr>
            <a:xfrm>
              <a:off x="33948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0" name="Shape 1450"/>
            <p:cNvSpPr/>
            <p:nvPr/>
          </p:nvSpPr>
          <p:spPr>
            <a:xfrm>
              <a:off x="33948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1" name="Shape 1451"/>
            <p:cNvSpPr/>
            <p:nvPr/>
          </p:nvSpPr>
          <p:spPr>
            <a:xfrm>
              <a:off x="33948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2" name="Shape 1452"/>
            <p:cNvSpPr/>
            <p:nvPr/>
          </p:nvSpPr>
          <p:spPr>
            <a:xfrm>
              <a:off x="339487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3" name="Shape 1453"/>
            <p:cNvSpPr/>
            <p:nvPr/>
          </p:nvSpPr>
          <p:spPr>
            <a:xfrm>
              <a:off x="33948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4" name="Shape 1454"/>
            <p:cNvSpPr/>
            <p:nvPr/>
          </p:nvSpPr>
          <p:spPr>
            <a:xfrm>
              <a:off x="33948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5" name="Shape 1455"/>
            <p:cNvSpPr/>
            <p:nvPr/>
          </p:nvSpPr>
          <p:spPr>
            <a:xfrm>
              <a:off x="35453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6" name="Shape 1456"/>
            <p:cNvSpPr/>
            <p:nvPr/>
          </p:nvSpPr>
          <p:spPr>
            <a:xfrm>
              <a:off x="35453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7" name="Shape 1457"/>
            <p:cNvSpPr/>
            <p:nvPr/>
          </p:nvSpPr>
          <p:spPr>
            <a:xfrm>
              <a:off x="35453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58" name="Shape 1458"/>
          <p:cNvGrpSpPr/>
          <p:nvPr/>
        </p:nvGrpSpPr>
        <p:grpSpPr>
          <a:xfrm rot="10800000">
            <a:off x="6367294" y="28698"/>
            <a:ext cx="2309820" cy="5086302"/>
            <a:chOff x="1287725" y="238125"/>
            <a:chExt cx="2379050" cy="5238750"/>
          </a:xfrm>
        </p:grpSpPr>
        <p:sp>
          <p:nvSpPr>
            <p:cNvPr id="1459" name="Shape 1459"/>
            <p:cNvSpPr/>
            <p:nvPr/>
          </p:nvSpPr>
          <p:spPr>
            <a:xfrm>
              <a:off x="12877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0" name="Shape 1460"/>
            <p:cNvSpPr/>
            <p:nvPr/>
          </p:nvSpPr>
          <p:spPr>
            <a:xfrm>
              <a:off x="12877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1" name="Shape 1461"/>
            <p:cNvSpPr/>
            <p:nvPr/>
          </p:nvSpPr>
          <p:spPr>
            <a:xfrm>
              <a:off x="12877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2" name="Shape 1462"/>
            <p:cNvSpPr/>
            <p:nvPr/>
          </p:nvSpPr>
          <p:spPr>
            <a:xfrm>
              <a:off x="12877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3" name="Shape 1463"/>
            <p:cNvSpPr/>
            <p:nvPr/>
          </p:nvSpPr>
          <p:spPr>
            <a:xfrm>
              <a:off x="12877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4" name="Shape 1464"/>
            <p:cNvSpPr/>
            <p:nvPr/>
          </p:nvSpPr>
          <p:spPr>
            <a:xfrm>
              <a:off x="12877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5" name="Shape 1465"/>
            <p:cNvSpPr/>
            <p:nvPr/>
          </p:nvSpPr>
          <p:spPr>
            <a:xfrm>
              <a:off x="12877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6" name="Shape 1466"/>
            <p:cNvSpPr/>
            <p:nvPr/>
          </p:nvSpPr>
          <p:spPr>
            <a:xfrm>
              <a:off x="12877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7" name="Shape 1467"/>
            <p:cNvSpPr/>
            <p:nvPr/>
          </p:nvSpPr>
          <p:spPr>
            <a:xfrm>
              <a:off x="12877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8" name="Shape 1468"/>
            <p:cNvSpPr/>
            <p:nvPr/>
          </p:nvSpPr>
          <p:spPr>
            <a:xfrm>
              <a:off x="12877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9" name="Shape 1469"/>
            <p:cNvSpPr/>
            <p:nvPr/>
          </p:nvSpPr>
          <p:spPr>
            <a:xfrm>
              <a:off x="12877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0" name="Shape 1470"/>
            <p:cNvSpPr/>
            <p:nvPr/>
          </p:nvSpPr>
          <p:spPr>
            <a:xfrm>
              <a:off x="12877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1" name="Shape 1471"/>
            <p:cNvSpPr/>
            <p:nvPr/>
          </p:nvSpPr>
          <p:spPr>
            <a:xfrm>
              <a:off x="12877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2" name="Shape 1472"/>
            <p:cNvSpPr/>
            <p:nvPr/>
          </p:nvSpPr>
          <p:spPr>
            <a:xfrm>
              <a:off x="12877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3" name="Shape 1473"/>
            <p:cNvSpPr/>
            <p:nvPr/>
          </p:nvSpPr>
          <p:spPr>
            <a:xfrm>
              <a:off x="12877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4" name="Shape 1474"/>
            <p:cNvSpPr/>
            <p:nvPr/>
          </p:nvSpPr>
          <p:spPr>
            <a:xfrm>
              <a:off x="14382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5" name="Shape 1475"/>
            <p:cNvSpPr/>
            <p:nvPr/>
          </p:nvSpPr>
          <p:spPr>
            <a:xfrm>
              <a:off x="14382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6" name="Shape 1476"/>
            <p:cNvSpPr/>
            <p:nvPr/>
          </p:nvSpPr>
          <p:spPr>
            <a:xfrm>
              <a:off x="14382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7" name="Shape 1477"/>
            <p:cNvSpPr/>
            <p:nvPr/>
          </p:nvSpPr>
          <p:spPr>
            <a:xfrm>
              <a:off x="14382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8" name="Shape 1478"/>
            <p:cNvSpPr/>
            <p:nvPr/>
          </p:nvSpPr>
          <p:spPr>
            <a:xfrm>
              <a:off x="15887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9" name="Shape 1479"/>
            <p:cNvSpPr/>
            <p:nvPr/>
          </p:nvSpPr>
          <p:spPr>
            <a:xfrm>
              <a:off x="15887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0" name="Shape 1480"/>
            <p:cNvSpPr/>
            <p:nvPr/>
          </p:nvSpPr>
          <p:spPr>
            <a:xfrm>
              <a:off x="15887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1" name="Shape 1481"/>
            <p:cNvSpPr/>
            <p:nvPr/>
          </p:nvSpPr>
          <p:spPr>
            <a:xfrm>
              <a:off x="15887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2" name="Shape 1482"/>
            <p:cNvSpPr/>
            <p:nvPr/>
          </p:nvSpPr>
          <p:spPr>
            <a:xfrm>
              <a:off x="15887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3" name="Shape 1483"/>
            <p:cNvSpPr/>
            <p:nvPr/>
          </p:nvSpPr>
          <p:spPr>
            <a:xfrm>
              <a:off x="15887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4" name="Shape 1484"/>
            <p:cNvSpPr/>
            <p:nvPr/>
          </p:nvSpPr>
          <p:spPr>
            <a:xfrm>
              <a:off x="15887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5" name="Shape 1485"/>
            <p:cNvSpPr/>
            <p:nvPr/>
          </p:nvSpPr>
          <p:spPr>
            <a:xfrm>
              <a:off x="15887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6" name="Shape 1486"/>
            <p:cNvSpPr/>
            <p:nvPr/>
          </p:nvSpPr>
          <p:spPr>
            <a:xfrm>
              <a:off x="15887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7" name="Shape 1487"/>
            <p:cNvSpPr/>
            <p:nvPr/>
          </p:nvSpPr>
          <p:spPr>
            <a:xfrm>
              <a:off x="15887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8" name="Shape 1488"/>
            <p:cNvSpPr/>
            <p:nvPr/>
          </p:nvSpPr>
          <p:spPr>
            <a:xfrm>
              <a:off x="17392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9" name="Shape 1489"/>
            <p:cNvSpPr/>
            <p:nvPr/>
          </p:nvSpPr>
          <p:spPr>
            <a:xfrm>
              <a:off x="17392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0" name="Shape 1490"/>
            <p:cNvSpPr/>
            <p:nvPr/>
          </p:nvSpPr>
          <p:spPr>
            <a:xfrm>
              <a:off x="17392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1" name="Shape 1491"/>
            <p:cNvSpPr/>
            <p:nvPr/>
          </p:nvSpPr>
          <p:spPr>
            <a:xfrm>
              <a:off x="17392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2" name="Shape 1492"/>
            <p:cNvSpPr/>
            <p:nvPr/>
          </p:nvSpPr>
          <p:spPr>
            <a:xfrm>
              <a:off x="17392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3" name="Shape 1493"/>
            <p:cNvSpPr/>
            <p:nvPr/>
          </p:nvSpPr>
          <p:spPr>
            <a:xfrm>
              <a:off x="17392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4" name="Shape 1494"/>
            <p:cNvSpPr/>
            <p:nvPr/>
          </p:nvSpPr>
          <p:spPr>
            <a:xfrm>
              <a:off x="17392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5" name="Shape 1495"/>
            <p:cNvSpPr/>
            <p:nvPr/>
          </p:nvSpPr>
          <p:spPr>
            <a:xfrm>
              <a:off x="17392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6" name="Shape 1496"/>
            <p:cNvSpPr/>
            <p:nvPr/>
          </p:nvSpPr>
          <p:spPr>
            <a:xfrm>
              <a:off x="17392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7" name="Shape 1497"/>
            <p:cNvSpPr/>
            <p:nvPr/>
          </p:nvSpPr>
          <p:spPr>
            <a:xfrm>
              <a:off x="17392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8" name="Shape 1498"/>
            <p:cNvSpPr/>
            <p:nvPr/>
          </p:nvSpPr>
          <p:spPr>
            <a:xfrm>
              <a:off x="17392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9" name="Shape 1499"/>
            <p:cNvSpPr/>
            <p:nvPr/>
          </p:nvSpPr>
          <p:spPr>
            <a:xfrm>
              <a:off x="17392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0" name="Shape 1500"/>
            <p:cNvSpPr/>
            <p:nvPr/>
          </p:nvSpPr>
          <p:spPr>
            <a:xfrm>
              <a:off x="17392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1" name="Shape 1501"/>
            <p:cNvSpPr/>
            <p:nvPr/>
          </p:nvSpPr>
          <p:spPr>
            <a:xfrm>
              <a:off x="17392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2" name="Shape 1502"/>
            <p:cNvSpPr/>
            <p:nvPr/>
          </p:nvSpPr>
          <p:spPr>
            <a:xfrm>
              <a:off x="17392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3" name="Shape 1503"/>
            <p:cNvSpPr/>
            <p:nvPr/>
          </p:nvSpPr>
          <p:spPr>
            <a:xfrm>
              <a:off x="17392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4" name="Shape 1504"/>
            <p:cNvSpPr/>
            <p:nvPr/>
          </p:nvSpPr>
          <p:spPr>
            <a:xfrm>
              <a:off x="17392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5" name="Shape 1505"/>
            <p:cNvSpPr/>
            <p:nvPr/>
          </p:nvSpPr>
          <p:spPr>
            <a:xfrm>
              <a:off x="1889750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6" name="Shape 1506"/>
            <p:cNvSpPr/>
            <p:nvPr/>
          </p:nvSpPr>
          <p:spPr>
            <a:xfrm>
              <a:off x="1889750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7" name="Shape 1507"/>
            <p:cNvSpPr/>
            <p:nvPr/>
          </p:nvSpPr>
          <p:spPr>
            <a:xfrm>
              <a:off x="188975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8" name="Shape 1508"/>
            <p:cNvSpPr/>
            <p:nvPr/>
          </p:nvSpPr>
          <p:spPr>
            <a:xfrm>
              <a:off x="1889750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9" name="Shape 1509"/>
            <p:cNvSpPr/>
            <p:nvPr/>
          </p:nvSpPr>
          <p:spPr>
            <a:xfrm>
              <a:off x="188975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0" name="Shape 1510"/>
            <p:cNvSpPr/>
            <p:nvPr/>
          </p:nvSpPr>
          <p:spPr>
            <a:xfrm>
              <a:off x="1889750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1" name="Shape 1511"/>
            <p:cNvSpPr/>
            <p:nvPr/>
          </p:nvSpPr>
          <p:spPr>
            <a:xfrm>
              <a:off x="1889750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2" name="Shape 1512"/>
            <p:cNvSpPr/>
            <p:nvPr/>
          </p:nvSpPr>
          <p:spPr>
            <a:xfrm>
              <a:off x="1889750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3" name="Shape 1513"/>
            <p:cNvSpPr/>
            <p:nvPr/>
          </p:nvSpPr>
          <p:spPr>
            <a:xfrm>
              <a:off x="188975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4" name="Shape 1514"/>
            <p:cNvSpPr/>
            <p:nvPr/>
          </p:nvSpPr>
          <p:spPr>
            <a:xfrm>
              <a:off x="1889750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5" name="Shape 1515"/>
            <p:cNvSpPr/>
            <p:nvPr/>
          </p:nvSpPr>
          <p:spPr>
            <a:xfrm>
              <a:off x="1889750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6" name="Shape 1516"/>
            <p:cNvSpPr/>
            <p:nvPr/>
          </p:nvSpPr>
          <p:spPr>
            <a:xfrm>
              <a:off x="20402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7" name="Shape 1517"/>
            <p:cNvSpPr/>
            <p:nvPr/>
          </p:nvSpPr>
          <p:spPr>
            <a:xfrm>
              <a:off x="20402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8" name="Shape 1518"/>
            <p:cNvSpPr/>
            <p:nvPr/>
          </p:nvSpPr>
          <p:spPr>
            <a:xfrm>
              <a:off x="204027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9" name="Shape 1519"/>
            <p:cNvSpPr/>
            <p:nvPr/>
          </p:nvSpPr>
          <p:spPr>
            <a:xfrm>
              <a:off x="20402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0" name="Shape 1520"/>
            <p:cNvSpPr/>
            <p:nvPr/>
          </p:nvSpPr>
          <p:spPr>
            <a:xfrm>
              <a:off x="20402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1" name="Shape 1521"/>
            <p:cNvSpPr/>
            <p:nvPr/>
          </p:nvSpPr>
          <p:spPr>
            <a:xfrm>
              <a:off x="20402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2" name="Shape 1522"/>
            <p:cNvSpPr/>
            <p:nvPr/>
          </p:nvSpPr>
          <p:spPr>
            <a:xfrm>
              <a:off x="20402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3" name="Shape 1523"/>
            <p:cNvSpPr/>
            <p:nvPr/>
          </p:nvSpPr>
          <p:spPr>
            <a:xfrm>
              <a:off x="20402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4" name="Shape 1524"/>
            <p:cNvSpPr/>
            <p:nvPr/>
          </p:nvSpPr>
          <p:spPr>
            <a:xfrm>
              <a:off x="20402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5" name="Shape 1525"/>
            <p:cNvSpPr/>
            <p:nvPr/>
          </p:nvSpPr>
          <p:spPr>
            <a:xfrm>
              <a:off x="20402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6" name="Shape 1526"/>
            <p:cNvSpPr/>
            <p:nvPr/>
          </p:nvSpPr>
          <p:spPr>
            <a:xfrm>
              <a:off x="20402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7" name="Shape 1527"/>
            <p:cNvSpPr/>
            <p:nvPr/>
          </p:nvSpPr>
          <p:spPr>
            <a:xfrm>
              <a:off x="204027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8" name="Shape 1528"/>
            <p:cNvSpPr/>
            <p:nvPr/>
          </p:nvSpPr>
          <p:spPr>
            <a:xfrm>
              <a:off x="204027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9" name="Shape 1529"/>
            <p:cNvSpPr/>
            <p:nvPr/>
          </p:nvSpPr>
          <p:spPr>
            <a:xfrm>
              <a:off x="2190775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0" name="Shape 1530"/>
            <p:cNvSpPr/>
            <p:nvPr/>
          </p:nvSpPr>
          <p:spPr>
            <a:xfrm>
              <a:off x="2190775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1" name="Shape 1531"/>
            <p:cNvSpPr/>
            <p:nvPr/>
          </p:nvSpPr>
          <p:spPr>
            <a:xfrm>
              <a:off x="2190775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2" name="Shape 1532"/>
            <p:cNvSpPr/>
            <p:nvPr/>
          </p:nvSpPr>
          <p:spPr>
            <a:xfrm>
              <a:off x="2190775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3" name="Shape 1533"/>
            <p:cNvSpPr/>
            <p:nvPr/>
          </p:nvSpPr>
          <p:spPr>
            <a:xfrm>
              <a:off x="2190775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4" name="Shape 1534"/>
            <p:cNvSpPr/>
            <p:nvPr/>
          </p:nvSpPr>
          <p:spPr>
            <a:xfrm>
              <a:off x="2190775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5" name="Shape 1535"/>
            <p:cNvSpPr/>
            <p:nvPr/>
          </p:nvSpPr>
          <p:spPr>
            <a:xfrm>
              <a:off x="2190775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6" name="Shape 1536"/>
            <p:cNvSpPr/>
            <p:nvPr/>
          </p:nvSpPr>
          <p:spPr>
            <a:xfrm>
              <a:off x="2190775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7" name="Shape 1537"/>
            <p:cNvSpPr/>
            <p:nvPr/>
          </p:nvSpPr>
          <p:spPr>
            <a:xfrm>
              <a:off x="2190775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8" name="Shape 1538"/>
            <p:cNvSpPr/>
            <p:nvPr/>
          </p:nvSpPr>
          <p:spPr>
            <a:xfrm>
              <a:off x="234130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9" name="Shape 1539"/>
            <p:cNvSpPr/>
            <p:nvPr/>
          </p:nvSpPr>
          <p:spPr>
            <a:xfrm>
              <a:off x="23413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0" name="Shape 1540"/>
            <p:cNvSpPr/>
            <p:nvPr/>
          </p:nvSpPr>
          <p:spPr>
            <a:xfrm>
              <a:off x="234130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1" name="Shape 1541"/>
            <p:cNvSpPr/>
            <p:nvPr/>
          </p:nvSpPr>
          <p:spPr>
            <a:xfrm>
              <a:off x="234130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2" name="Shape 1542"/>
            <p:cNvSpPr/>
            <p:nvPr/>
          </p:nvSpPr>
          <p:spPr>
            <a:xfrm>
              <a:off x="234130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3" name="Shape 1543"/>
            <p:cNvSpPr/>
            <p:nvPr/>
          </p:nvSpPr>
          <p:spPr>
            <a:xfrm>
              <a:off x="23413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4" name="Shape 1544"/>
            <p:cNvSpPr/>
            <p:nvPr/>
          </p:nvSpPr>
          <p:spPr>
            <a:xfrm>
              <a:off x="23413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5" name="Shape 1545"/>
            <p:cNvSpPr/>
            <p:nvPr/>
          </p:nvSpPr>
          <p:spPr>
            <a:xfrm>
              <a:off x="234130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6" name="Shape 1546"/>
            <p:cNvSpPr/>
            <p:nvPr/>
          </p:nvSpPr>
          <p:spPr>
            <a:xfrm>
              <a:off x="249180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7" name="Shape 1547"/>
            <p:cNvSpPr/>
            <p:nvPr/>
          </p:nvSpPr>
          <p:spPr>
            <a:xfrm>
              <a:off x="24918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8" name="Shape 1548"/>
            <p:cNvSpPr/>
            <p:nvPr/>
          </p:nvSpPr>
          <p:spPr>
            <a:xfrm>
              <a:off x="249180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9" name="Shape 1549"/>
            <p:cNvSpPr/>
            <p:nvPr/>
          </p:nvSpPr>
          <p:spPr>
            <a:xfrm>
              <a:off x="24918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0" name="Shape 1550"/>
            <p:cNvSpPr/>
            <p:nvPr/>
          </p:nvSpPr>
          <p:spPr>
            <a:xfrm>
              <a:off x="24918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1" name="Shape 1551"/>
            <p:cNvSpPr/>
            <p:nvPr/>
          </p:nvSpPr>
          <p:spPr>
            <a:xfrm>
              <a:off x="26423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2" name="Shape 1552"/>
            <p:cNvSpPr/>
            <p:nvPr/>
          </p:nvSpPr>
          <p:spPr>
            <a:xfrm>
              <a:off x="26423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3" name="Shape 1553"/>
            <p:cNvSpPr/>
            <p:nvPr/>
          </p:nvSpPr>
          <p:spPr>
            <a:xfrm>
              <a:off x="26423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4" name="Shape 1554"/>
            <p:cNvSpPr/>
            <p:nvPr/>
          </p:nvSpPr>
          <p:spPr>
            <a:xfrm>
              <a:off x="26423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5" name="Shape 1555"/>
            <p:cNvSpPr/>
            <p:nvPr/>
          </p:nvSpPr>
          <p:spPr>
            <a:xfrm>
              <a:off x="26423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6" name="Shape 1556"/>
            <p:cNvSpPr/>
            <p:nvPr/>
          </p:nvSpPr>
          <p:spPr>
            <a:xfrm>
              <a:off x="27928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7" name="Shape 1557"/>
            <p:cNvSpPr/>
            <p:nvPr/>
          </p:nvSpPr>
          <p:spPr>
            <a:xfrm>
              <a:off x="2943325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8" name="Shape 1558"/>
            <p:cNvSpPr/>
            <p:nvPr/>
          </p:nvSpPr>
          <p:spPr>
            <a:xfrm>
              <a:off x="2943325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9" name="Shape 1559"/>
            <p:cNvSpPr/>
            <p:nvPr/>
          </p:nvSpPr>
          <p:spPr>
            <a:xfrm>
              <a:off x="30938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0" name="Shape 1560"/>
            <p:cNvSpPr/>
            <p:nvPr/>
          </p:nvSpPr>
          <p:spPr>
            <a:xfrm>
              <a:off x="33948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1" name="Shape 1561"/>
            <p:cNvSpPr/>
            <p:nvPr/>
          </p:nvSpPr>
          <p:spPr>
            <a:xfrm>
              <a:off x="35453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62" name="Shape 1562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rgbClr val="FFFFFF"/>
                </a:solidFill>
              </a:defRPr>
            </a:lvl1pPr>
            <a:lvl2pPr lvl="1">
              <a:buNone/>
              <a:defRPr>
                <a:solidFill>
                  <a:srgbClr val="FFFFFF"/>
                </a:solidFill>
              </a:defRPr>
            </a:lvl2pPr>
            <a:lvl3pPr lvl="2">
              <a:buNone/>
              <a:defRPr>
                <a:solidFill>
                  <a:srgbClr val="FFFFFF"/>
                </a:solidFill>
              </a:defRPr>
            </a:lvl3pPr>
            <a:lvl4pPr lvl="3">
              <a:buNone/>
              <a:defRPr>
                <a:solidFill>
                  <a:srgbClr val="FFFFFF"/>
                </a:solidFill>
              </a:defRPr>
            </a:lvl4pPr>
            <a:lvl5pPr lvl="4">
              <a:buNone/>
              <a:defRPr>
                <a:solidFill>
                  <a:srgbClr val="FFFFFF"/>
                </a:solidFill>
              </a:defRPr>
            </a:lvl5pPr>
            <a:lvl6pPr lvl="5">
              <a:buNone/>
              <a:defRPr>
                <a:solidFill>
                  <a:srgbClr val="FFFFFF"/>
                </a:solidFill>
              </a:defRPr>
            </a:lvl6pPr>
            <a:lvl7pPr lvl="6">
              <a:buNone/>
              <a:defRPr>
                <a:solidFill>
                  <a:srgbClr val="FFFFFF"/>
                </a:solidFill>
              </a:defRPr>
            </a:lvl7pPr>
            <a:lvl8pPr lvl="7">
              <a:buNone/>
              <a:defRPr>
                <a:solidFill>
                  <a:srgbClr val="FFFFFF"/>
                </a:solidFill>
              </a:defRPr>
            </a:lvl8pPr>
            <a:lvl9pPr lvl="8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1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4" name="Shape 1564"/>
          <p:cNvSpPr txBox="1">
            <a:spLocks noGrp="1"/>
          </p:cNvSpPr>
          <p:nvPr>
            <p:ph type="title"/>
          </p:nvPr>
        </p:nvSpPr>
        <p:spPr>
          <a:xfrm>
            <a:off x="718300" y="739375"/>
            <a:ext cx="67611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565" name="Shape 1565"/>
          <p:cNvSpPr txBox="1">
            <a:spLocks noGrp="1"/>
          </p:cNvSpPr>
          <p:nvPr>
            <p:ph type="body" idx="1"/>
          </p:nvPr>
        </p:nvSpPr>
        <p:spPr>
          <a:xfrm>
            <a:off x="718300" y="1733550"/>
            <a:ext cx="6761100" cy="2980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▪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▫"/>
              <a:defRPr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grpSp>
        <p:nvGrpSpPr>
          <p:cNvPr id="1566" name="Shape 1566"/>
          <p:cNvGrpSpPr/>
          <p:nvPr/>
        </p:nvGrpSpPr>
        <p:grpSpPr>
          <a:xfrm rot="10800000">
            <a:off x="8851487" y="28707"/>
            <a:ext cx="264012" cy="5086302"/>
            <a:chOff x="5307800" y="238125"/>
            <a:chExt cx="271925" cy="5238750"/>
          </a:xfrm>
        </p:grpSpPr>
        <p:sp>
          <p:nvSpPr>
            <p:cNvPr id="1567" name="Shape 1567"/>
            <p:cNvSpPr/>
            <p:nvPr/>
          </p:nvSpPr>
          <p:spPr>
            <a:xfrm>
              <a:off x="5307800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8" name="Shape 1568"/>
            <p:cNvSpPr/>
            <p:nvPr/>
          </p:nvSpPr>
          <p:spPr>
            <a:xfrm>
              <a:off x="530780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9" name="Shape 1569"/>
            <p:cNvSpPr/>
            <p:nvPr/>
          </p:nvSpPr>
          <p:spPr>
            <a:xfrm>
              <a:off x="5307800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0" name="Shape 1570"/>
            <p:cNvSpPr/>
            <p:nvPr/>
          </p:nvSpPr>
          <p:spPr>
            <a:xfrm>
              <a:off x="5307800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1" name="Shape 1571"/>
            <p:cNvSpPr/>
            <p:nvPr/>
          </p:nvSpPr>
          <p:spPr>
            <a:xfrm>
              <a:off x="5307800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2" name="Shape 1572"/>
            <p:cNvSpPr/>
            <p:nvPr/>
          </p:nvSpPr>
          <p:spPr>
            <a:xfrm>
              <a:off x="530780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3" name="Shape 1573"/>
            <p:cNvSpPr/>
            <p:nvPr/>
          </p:nvSpPr>
          <p:spPr>
            <a:xfrm>
              <a:off x="5307800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4" name="Shape 1574"/>
            <p:cNvSpPr/>
            <p:nvPr/>
          </p:nvSpPr>
          <p:spPr>
            <a:xfrm>
              <a:off x="530780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5" name="Shape 1575"/>
            <p:cNvSpPr/>
            <p:nvPr/>
          </p:nvSpPr>
          <p:spPr>
            <a:xfrm>
              <a:off x="5307800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6" name="Shape 1576"/>
            <p:cNvSpPr/>
            <p:nvPr/>
          </p:nvSpPr>
          <p:spPr>
            <a:xfrm>
              <a:off x="5307800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7" name="Shape 1577"/>
            <p:cNvSpPr/>
            <p:nvPr/>
          </p:nvSpPr>
          <p:spPr>
            <a:xfrm>
              <a:off x="5307800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8" name="Shape 1578"/>
            <p:cNvSpPr/>
            <p:nvPr/>
          </p:nvSpPr>
          <p:spPr>
            <a:xfrm>
              <a:off x="5307800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9" name="Shape 1579"/>
            <p:cNvSpPr/>
            <p:nvPr/>
          </p:nvSpPr>
          <p:spPr>
            <a:xfrm>
              <a:off x="530780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0" name="Shape 1580"/>
            <p:cNvSpPr/>
            <p:nvPr/>
          </p:nvSpPr>
          <p:spPr>
            <a:xfrm>
              <a:off x="5307800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1" name="Shape 1581"/>
            <p:cNvSpPr/>
            <p:nvPr/>
          </p:nvSpPr>
          <p:spPr>
            <a:xfrm>
              <a:off x="5307800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2" name="Shape 1582"/>
            <p:cNvSpPr/>
            <p:nvPr/>
          </p:nvSpPr>
          <p:spPr>
            <a:xfrm>
              <a:off x="5307800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3" name="Shape 1583"/>
            <p:cNvSpPr/>
            <p:nvPr/>
          </p:nvSpPr>
          <p:spPr>
            <a:xfrm>
              <a:off x="5307800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4" name="Shape 1584"/>
            <p:cNvSpPr/>
            <p:nvPr/>
          </p:nvSpPr>
          <p:spPr>
            <a:xfrm>
              <a:off x="530780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5" name="Shape 1585"/>
            <p:cNvSpPr/>
            <p:nvPr/>
          </p:nvSpPr>
          <p:spPr>
            <a:xfrm>
              <a:off x="5307800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6" name="Shape 1586"/>
            <p:cNvSpPr/>
            <p:nvPr/>
          </p:nvSpPr>
          <p:spPr>
            <a:xfrm>
              <a:off x="5307800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7" name="Shape 1587"/>
            <p:cNvSpPr/>
            <p:nvPr/>
          </p:nvSpPr>
          <p:spPr>
            <a:xfrm>
              <a:off x="5307800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8" name="Shape 1588"/>
            <p:cNvSpPr/>
            <p:nvPr/>
          </p:nvSpPr>
          <p:spPr>
            <a:xfrm>
              <a:off x="5307800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9" name="Shape 1589"/>
            <p:cNvSpPr/>
            <p:nvPr/>
          </p:nvSpPr>
          <p:spPr>
            <a:xfrm>
              <a:off x="5307800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0" name="Shape 1590"/>
            <p:cNvSpPr/>
            <p:nvPr/>
          </p:nvSpPr>
          <p:spPr>
            <a:xfrm>
              <a:off x="530780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1" name="Shape 1591"/>
            <p:cNvSpPr/>
            <p:nvPr/>
          </p:nvSpPr>
          <p:spPr>
            <a:xfrm>
              <a:off x="5307800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2" name="Shape 1592"/>
            <p:cNvSpPr/>
            <p:nvPr/>
          </p:nvSpPr>
          <p:spPr>
            <a:xfrm>
              <a:off x="5307800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3" name="Shape 1593"/>
            <p:cNvSpPr/>
            <p:nvPr/>
          </p:nvSpPr>
          <p:spPr>
            <a:xfrm>
              <a:off x="5307800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4" name="Shape 1594"/>
            <p:cNvSpPr/>
            <p:nvPr/>
          </p:nvSpPr>
          <p:spPr>
            <a:xfrm>
              <a:off x="5307800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5" name="Shape 1595"/>
            <p:cNvSpPr/>
            <p:nvPr/>
          </p:nvSpPr>
          <p:spPr>
            <a:xfrm>
              <a:off x="530780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6" name="Shape 1596"/>
            <p:cNvSpPr/>
            <p:nvPr/>
          </p:nvSpPr>
          <p:spPr>
            <a:xfrm>
              <a:off x="530780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7" name="Shape 1597"/>
            <p:cNvSpPr/>
            <p:nvPr/>
          </p:nvSpPr>
          <p:spPr>
            <a:xfrm>
              <a:off x="5307800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8" name="Shape 1598"/>
            <p:cNvSpPr/>
            <p:nvPr/>
          </p:nvSpPr>
          <p:spPr>
            <a:xfrm>
              <a:off x="5307800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9" name="Shape 1599"/>
            <p:cNvSpPr/>
            <p:nvPr/>
          </p:nvSpPr>
          <p:spPr>
            <a:xfrm>
              <a:off x="5307800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0" name="Shape 1600"/>
            <p:cNvSpPr/>
            <p:nvPr/>
          </p:nvSpPr>
          <p:spPr>
            <a:xfrm>
              <a:off x="530780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1" name="Shape 1601"/>
            <p:cNvSpPr/>
            <p:nvPr/>
          </p:nvSpPr>
          <p:spPr>
            <a:xfrm>
              <a:off x="5307800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2" name="Shape 1602"/>
            <p:cNvSpPr/>
            <p:nvPr/>
          </p:nvSpPr>
          <p:spPr>
            <a:xfrm>
              <a:off x="54583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3" name="Shape 1603"/>
            <p:cNvSpPr/>
            <p:nvPr/>
          </p:nvSpPr>
          <p:spPr>
            <a:xfrm>
              <a:off x="54583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4" name="Shape 1604"/>
            <p:cNvSpPr/>
            <p:nvPr/>
          </p:nvSpPr>
          <p:spPr>
            <a:xfrm>
              <a:off x="54583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5" name="Shape 1605"/>
            <p:cNvSpPr/>
            <p:nvPr/>
          </p:nvSpPr>
          <p:spPr>
            <a:xfrm>
              <a:off x="54583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6" name="Shape 1606"/>
            <p:cNvSpPr/>
            <p:nvPr/>
          </p:nvSpPr>
          <p:spPr>
            <a:xfrm>
              <a:off x="54583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7" name="Shape 1607"/>
            <p:cNvSpPr/>
            <p:nvPr/>
          </p:nvSpPr>
          <p:spPr>
            <a:xfrm>
              <a:off x="54583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8" name="Shape 1608"/>
            <p:cNvSpPr/>
            <p:nvPr/>
          </p:nvSpPr>
          <p:spPr>
            <a:xfrm>
              <a:off x="54583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9" name="Shape 1609"/>
            <p:cNvSpPr/>
            <p:nvPr/>
          </p:nvSpPr>
          <p:spPr>
            <a:xfrm>
              <a:off x="54583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0" name="Shape 1610"/>
            <p:cNvSpPr/>
            <p:nvPr/>
          </p:nvSpPr>
          <p:spPr>
            <a:xfrm>
              <a:off x="54583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1" name="Shape 1611"/>
            <p:cNvSpPr/>
            <p:nvPr/>
          </p:nvSpPr>
          <p:spPr>
            <a:xfrm>
              <a:off x="54583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2" name="Shape 1612"/>
            <p:cNvSpPr/>
            <p:nvPr/>
          </p:nvSpPr>
          <p:spPr>
            <a:xfrm>
              <a:off x="54583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3" name="Shape 1613"/>
            <p:cNvSpPr/>
            <p:nvPr/>
          </p:nvSpPr>
          <p:spPr>
            <a:xfrm>
              <a:off x="54583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4" name="Shape 1614"/>
            <p:cNvSpPr/>
            <p:nvPr/>
          </p:nvSpPr>
          <p:spPr>
            <a:xfrm>
              <a:off x="54583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5" name="Shape 1615"/>
            <p:cNvSpPr/>
            <p:nvPr/>
          </p:nvSpPr>
          <p:spPr>
            <a:xfrm>
              <a:off x="54583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6" name="Shape 1616"/>
            <p:cNvSpPr/>
            <p:nvPr/>
          </p:nvSpPr>
          <p:spPr>
            <a:xfrm>
              <a:off x="54583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7" name="Shape 1617"/>
            <p:cNvSpPr/>
            <p:nvPr/>
          </p:nvSpPr>
          <p:spPr>
            <a:xfrm>
              <a:off x="54583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8" name="Shape 1618"/>
            <p:cNvSpPr/>
            <p:nvPr/>
          </p:nvSpPr>
          <p:spPr>
            <a:xfrm>
              <a:off x="54583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9" name="Shape 1619"/>
            <p:cNvSpPr/>
            <p:nvPr/>
          </p:nvSpPr>
          <p:spPr>
            <a:xfrm>
              <a:off x="54583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0" name="Shape 1620"/>
            <p:cNvSpPr/>
            <p:nvPr/>
          </p:nvSpPr>
          <p:spPr>
            <a:xfrm>
              <a:off x="54583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1" name="Shape 1621"/>
            <p:cNvSpPr/>
            <p:nvPr/>
          </p:nvSpPr>
          <p:spPr>
            <a:xfrm>
              <a:off x="54583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2" name="Shape 1622"/>
            <p:cNvSpPr/>
            <p:nvPr/>
          </p:nvSpPr>
          <p:spPr>
            <a:xfrm>
              <a:off x="54583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3" name="Shape 1623"/>
            <p:cNvSpPr/>
            <p:nvPr/>
          </p:nvSpPr>
          <p:spPr>
            <a:xfrm>
              <a:off x="54583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24" name="Shape 1624"/>
          <p:cNvGrpSpPr/>
          <p:nvPr/>
        </p:nvGrpSpPr>
        <p:grpSpPr>
          <a:xfrm rot="10800000">
            <a:off x="7828571" y="28707"/>
            <a:ext cx="1140783" cy="5086302"/>
            <a:chOff x="5458325" y="238125"/>
            <a:chExt cx="1174975" cy="5238750"/>
          </a:xfrm>
        </p:grpSpPr>
        <p:sp>
          <p:nvSpPr>
            <p:cNvPr id="1625" name="Shape 1625"/>
            <p:cNvSpPr/>
            <p:nvPr/>
          </p:nvSpPr>
          <p:spPr>
            <a:xfrm>
              <a:off x="54583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6" name="Shape 1626"/>
            <p:cNvSpPr/>
            <p:nvPr/>
          </p:nvSpPr>
          <p:spPr>
            <a:xfrm>
              <a:off x="54583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7" name="Shape 1627"/>
            <p:cNvSpPr/>
            <p:nvPr/>
          </p:nvSpPr>
          <p:spPr>
            <a:xfrm>
              <a:off x="54583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8" name="Shape 1628"/>
            <p:cNvSpPr/>
            <p:nvPr/>
          </p:nvSpPr>
          <p:spPr>
            <a:xfrm>
              <a:off x="54583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9" name="Shape 1629"/>
            <p:cNvSpPr/>
            <p:nvPr/>
          </p:nvSpPr>
          <p:spPr>
            <a:xfrm>
              <a:off x="54583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0" name="Shape 1630"/>
            <p:cNvSpPr/>
            <p:nvPr/>
          </p:nvSpPr>
          <p:spPr>
            <a:xfrm>
              <a:off x="54583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1" name="Shape 1631"/>
            <p:cNvSpPr/>
            <p:nvPr/>
          </p:nvSpPr>
          <p:spPr>
            <a:xfrm>
              <a:off x="54583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2" name="Shape 1632"/>
            <p:cNvSpPr/>
            <p:nvPr/>
          </p:nvSpPr>
          <p:spPr>
            <a:xfrm>
              <a:off x="54583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3" name="Shape 1633"/>
            <p:cNvSpPr/>
            <p:nvPr/>
          </p:nvSpPr>
          <p:spPr>
            <a:xfrm>
              <a:off x="54583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4" name="Shape 1634"/>
            <p:cNvSpPr/>
            <p:nvPr/>
          </p:nvSpPr>
          <p:spPr>
            <a:xfrm>
              <a:off x="54583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5" name="Shape 1635"/>
            <p:cNvSpPr/>
            <p:nvPr/>
          </p:nvSpPr>
          <p:spPr>
            <a:xfrm>
              <a:off x="54583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6" name="Shape 1636"/>
            <p:cNvSpPr/>
            <p:nvPr/>
          </p:nvSpPr>
          <p:spPr>
            <a:xfrm>
              <a:off x="54583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7" name="Shape 1637"/>
            <p:cNvSpPr/>
            <p:nvPr/>
          </p:nvSpPr>
          <p:spPr>
            <a:xfrm>
              <a:off x="54583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8" name="Shape 1638"/>
            <p:cNvSpPr/>
            <p:nvPr/>
          </p:nvSpPr>
          <p:spPr>
            <a:xfrm>
              <a:off x="56088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9" name="Shape 1639"/>
            <p:cNvSpPr/>
            <p:nvPr/>
          </p:nvSpPr>
          <p:spPr>
            <a:xfrm>
              <a:off x="56088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0" name="Shape 1640"/>
            <p:cNvSpPr/>
            <p:nvPr/>
          </p:nvSpPr>
          <p:spPr>
            <a:xfrm>
              <a:off x="56088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1" name="Shape 1641"/>
            <p:cNvSpPr/>
            <p:nvPr/>
          </p:nvSpPr>
          <p:spPr>
            <a:xfrm>
              <a:off x="56088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2" name="Shape 1642"/>
            <p:cNvSpPr/>
            <p:nvPr/>
          </p:nvSpPr>
          <p:spPr>
            <a:xfrm>
              <a:off x="56088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3" name="Shape 1643"/>
            <p:cNvSpPr/>
            <p:nvPr/>
          </p:nvSpPr>
          <p:spPr>
            <a:xfrm>
              <a:off x="56088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4" name="Shape 1644"/>
            <p:cNvSpPr/>
            <p:nvPr/>
          </p:nvSpPr>
          <p:spPr>
            <a:xfrm>
              <a:off x="56088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5" name="Shape 1645"/>
            <p:cNvSpPr/>
            <p:nvPr/>
          </p:nvSpPr>
          <p:spPr>
            <a:xfrm>
              <a:off x="56088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6" name="Shape 1646"/>
            <p:cNvSpPr/>
            <p:nvPr/>
          </p:nvSpPr>
          <p:spPr>
            <a:xfrm>
              <a:off x="56088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7" name="Shape 1647"/>
            <p:cNvSpPr/>
            <p:nvPr/>
          </p:nvSpPr>
          <p:spPr>
            <a:xfrm>
              <a:off x="56088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8" name="Shape 1648"/>
            <p:cNvSpPr/>
            <p:nvPr/>
          </p:nvSpPr>
          <p:spPr>
            <a:xfrm>
              <a:off x="56088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9" name="Shape 1649"/>
            <p:cNvSpPr/>
            <p:nvPr/>
          </p:nvSpPr>
          <p:spPr>
            <a:xfrm>
              <a:off x="56088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0" name="Shape 1650"/>
            <p:cNvSpPr/>
            <p:nvPr/>
          </p:nvSpPr>
          <p:spPr>
            <a:xfrm>
              <a:off x="56088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1" name="Shape 1651"/>
            <p:cNvSpPr/>
            <p:nvPr/>
          </p:nvSpPr>
          <p:spPr>
            <a:xfrm>
              <a:off x="56088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2" name="Shape 1652"/>
            <p:cNvSpPr/>
            <p:nvPr/>
          </p:nvSpPr>
          <p:spPr>
            <a:xfrm>
              <a:off x="56088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3" name="Shape 1653"/>
            <p:cNvSpPr/>
            <p:nvPr/>
          </p:nvSpPr>
          <p:spPr>
            <a:xfrm>
              <a:off x="56088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4" name="Shape 1654"/>
            <p:cNvSpPr/>
            <p:nvPr/>
          </p:nvSpPr>
          <p:spPr>
            <a:xfrm>
              <a:off x="56088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5" name="Shape 1655"/>
            <p:cNvSpPr/>
            <p:nvPr/>
          </p:nvSpPr>
          <p:spPr>
            <a:xfrm>
              <a:off x="56088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6" name="Shape 1656"/>
            <p:cNvSpPr/>
            <p:nvPr/>
          </p:nvSpPr>
          <p:spPr>
            <a:xfrm>
              <a:off x="56088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7" name="Shape 1657"/>
            <p:cNvSpPr/>
            <p:nvPr/>
          </p:nvSpPr>
          <p:spPr>
            <a:xfrm>
              <a:off x="56088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8" name="Shape 1658"/>
            <p:cNvSpPr/>
            <p:nvPr/>
          </p:nvSpPr>
          <p:spPr>
            <a:xfrm>
              <a:off x="56088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9" name="Shape 1659"/>
            <p:cNvSpPr/>
            <p:nvPr/>
          </p:nvSpPr>
          <p:spPr>
            <a:xfrm>
              <a:off x="56088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0" name="Shape 1660"/>
            <p:cNvSpPr/>
            <p:nvPr/>
          </p:nvSpPr>
          <p:spPr>
            <a:xfrm>
              <a:off x="56088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1" name="Shape 1661"/>
            <p:cNvSpPr/>
            <p:nvPr/>
          </p:nvSpPr>
          <p:spPr>
            <a:xfrm>
              <a:off x="56088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2" name="Shape 1662"/>
            <p:cNvSpPr/>
            <p:nvPr/>
          </p:nvSpPr>
          <p:spPr>
            <a:xfrm>
              <a:off x="56088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3" name="Shape 1663"/>
            <p:cNvSpPr/>
            <p:nvPr/>
          </p:nvSpPr>
          <p:spPr>
            <a:xfrm>
              <a:off x="56088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4" name="Shape 1664"/>
            <p:cNvSpPr/>
            <p:nvPr/>
          </p:nvSpPr>
          <p:spPr>
            <a:xfrm>
              <a:off x="56088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5" name="Shape 1665"/>
            <p:cNvSpPr/>
            <p:nvPr/>
          </p:nvSpPr>
          <p:spPr>
            <a:xfrm>
              <a:off x="56088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6" name="Shape 1666"/>
            <p:cNvSpPr/>
            <p:nvPr/>
          </p:nvSpPr>
          <p:spPr>
            <a:xfrm>
              <a:off x="56088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7" name="Shape 1667"/>
            <p:cNvSpPr/>
            <p:nvPr/>
          </p:nvSpPr>
          <p:spPr>
            <a:xfrm>
              <a:off x="56088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8" name="Shape 1668"/>
            <p:cNvSpPr/>
            <p:nvPr/>
          </p:nvSpPr>
          <p:spPr>
            <a:xfrm>
              <a:off x="56088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9" name="Shape 1669"/>
            <p:cNvSpPr/>
            <p:nvPr/>
          </p:nvSpPr>
          <p:spPr>
            <a:xfrm>
              <a:off x="57593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0" name="Shape 1670"/>
            <p:cNvSpPr/>
            <p:nvPr/>
          </p:nvSpPr>
          <p:spPr>
            <a:xfrm>
              <a:off x="57593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1" name="Shape 1671"/>
            <p:cNvSpPr/>
            <p:nvPr/>
          </p:nvSpPr>
          <p:spPr>
            <a:xfrm>
              <a:off x="57593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2" name="Shape 1672"/>
            <p:cNvSpPr/>
            <p:nvPr/>
          </p:nvSpPr>
          <p:spPr>
            <a:xfrm>
              <a:off x="57593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3" name="Shape 1673"/>
            <p:cNvSpPr/>
            <p:nvPr/>
          </p:nvSpPr>
          <p:spPr>
            <a:xfrm>
              <a:off x="57593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4" name="Shape 1674"/>
            <p:cNvSpPr/>
            <p:nvPr/>
          </p:nvSpPr>
          <p:spPr>
            <a:xfrm>
              <a:off x="57593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5" name="Shape 1675"/>
            <p:cNvSpPr/>
            <p:nvPr/>
          </p:nvSpPr>
          <p:spPr>
            <a:xfrm>
              <a:off x="57593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6" name="Shape 1676"/>
            <p:cNvSpPr/>
            <p:nvPr/>
          </p:nvSpPr>
          <p:spPr>
            <a:xfrm>
              <a:off x="57593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7" name="Shape 1677"/>
            <p:cNvSpPr/>
            <p:nvPr/>
          </p:nvSpPr>
          <p:spPr>
            <a:xfrm>
              <a:off x="57593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8" name="Shape 1678"/>
            <p:cNvSpPr/>
            <p:nvPr/>
          </p:nvSpPr>
          <p:spPr>
            <a:xfrm>
              <a:off x="57593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9" name="Shape 1679"/>
            <p:cNvSpPr/>
            <p:nvPr/>
          </p:nvSpPr>
          <p:spPr>
            <a:xfrm>
              <a:off x="57593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0" name="Shape 1680"/>
            <p:cNvSpPr/>
            <p:nvPr/>
          </p:nvSpPr>
          <p:spPr>
            <a:xfrm>
              <a:off x="59098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1" name="Shape 1681"/>
            <p:cNvSpPr/>
            <p:nvPr/>
          </p:nvSpPr>
          <p:spPr>
            <a:xfrm>
              <a:off x="59098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2" name="Shape 1682"/>
            <p:cNvSpPr/>
            <p:nvPr/>
          </p:nvSpPr>
          <p:spPr>
            <a:xfrm>
              <a:off x="59098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3" name="Shape 1683"/>
            <p:cNvSpPr/>
            <p:nvPr/>
          </p:nvSpPr>
          <p:spPr>
            <a:xfrm>
              <a:off x="606037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4" name="Shape 1684"/>
            <p:cNvSpPr/>
            <p:nvPr/>
          </p:nvSpPr>
          <p:spPr>
            <a:xfrm>
              <a:off x="62108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5" name="Shape 1685"/>
            <p:cNvSpPr/>
            <p:nvPr/>
          </p:nvSpPr>
          <p:spPr>
            <a:xfrm>
              <a:off x="62108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6" name="Shape 1686"/>
            <p:cNvSpPr/>
            <p:nvPr/>
          </p:nvSpPr>
          <p:spPr>
            <a:xfrm>
              <a:off x="65119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87" name="Shape 1687"/>
          <p:cNvGrpSpPr/>
          <p:nvPr/>
        </p:nvGrpSpPr>
        <p:grpSpPr>
          <a:xfrm rot="10800000">
            <a:off x="7682451" y="28707"/>
            <a:ext cx="994639" cy="4940182"/>
            <a:chOff x="5759350" y="388625"/>
            <a:chExt cx="1024450" cy="5088250"/>
          </a:xfrm>
        </p:grpSpPr>
        <p:sp>
          <p:nvSpPr>
            <p:cNvPr id="1688" name="Shape 1688"/>
            <p:cNvSpPr/>
            <p:nvPr/>
          </p:nvSpPr>
          <p:spPr>
            <a:xfrm>
              <a:off x="57593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9" name="Shape 1689"/>
            <p:cNvSpPr/>
            <p:nvPr/>
          </p:nvSpPr>
          <p:spPr>
            <a:xfrm>
              <a:off x="57593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0" name="Shape 1690"/>
            <p:cNvSpPr/>
            <p:nvPr/>
          </p:nvSpPr>
          <p:spPr>
            <a:xfrm>
              <a:off x="57593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1" name="Shape 1691"/>
            <p:cNvSpPr/>
            <p:nvPr/>
          </p:nvSpPr>
          <p:spPr>
            <a:xfrm>
              <a:off x="57593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" name="Shape 1692"/>
            <p:cNvSpPr/>
            <p:nvPr/>
          </p:nvSpPr>
          <p:spPr>
            <a:xfrm>
              <a:off x="57593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3" name="Shape 1693"/>
            <p:cNvSpPr/>
            <p:nvPr/>
          </p:nvSpPr>
          <p:spPr>
            <a:xfrm>
              <a:off x="57593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4" name="Shape 1694"/>
            <p:cNvSpPr/>
            <p:nvPr/>
          </p:nvSpPr>
          <p:spPr>
            <a:xfrm>
              <a:off x="57593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5" name="Shape 1695"/>
            <p:cNvSpPr/>
            <p:nvPr/>
          </p:nvSpPr>
          <p:spPr>
            <a:xfrm>
              <a:off x="59098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6" name="Shape 1696"/>
            <p:cNvSpPr/>
            <p:nvPr/>
          </p:nvSpPr>
          <p:spPr>
            <a:xfrm>
              <a:off x="59098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7" name="Shape 1697"/>
            <p:cNvSpPr/>
            <p:nvPr/>
          </p:nvSpPr>
          <p:spPr>
            <a:xfrm>
              <a:off x="59098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8" name="Shape 1698"/>
            <p:cNvSpPr/>
            <p:nvPr/>
          </p:nvSpPr>
          <p:spPr>
            <a:xfrm>
              <a:off x="59098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9" name="Shape 1699"/>
            <p:cNvSpPr/>
            <p:nvPr/>
          </p:nvSpPr>
          <p:spPr>
            <a:xfrm>
              <a:off x="59098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0" name="Shape 1700"/>
            <p:cNvSpPr/>
            <p:nvPr/>
          </p:nvSpPr>
          <p:spPr>
            <a:xfrm>
              <a:off x="59098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1" name="Shape 1701"/>
            <p:cNvSpPr/>
            <p:nvPr/>
          </p:nvSpPr>
          <p:spPr>
            <a:xfrm>
              <a:off x="59098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2" name="Shape 1702"/>
            <p:cNvSpPr/>
            <p:nvPr/>
          </p:nvSpPr>
          <p:spPr>
            <a:xfrm>
              <a:off x="59098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3" name="Shape 1703"/>
            <p:cNvSpPr/>
            <p:nvPr/>
          </p:nvSpPr>
          <p:spPr>
            <a:xfrm>
              <a:off x="59098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4" name="Shape 1704"/>
            <p:cNvSpPr/>
            <p:nvPr/>
          </p:nvSpPr>
          <p:spPr>
            <a:xfrm>
              <a:off x="59098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5" name="Shape 1705"/>
            <p:cNvSpPr/>
            <p:nvPr/>
          </p:nvSpPr>
          <p:spPr>
            <a:xfrm>
              <a:off x="59098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6" name="Shape 1706"/>
            <p:cNvSpPr/>
            <p:nvPr/>
          </p:nvSpPr>
          <p:spPr>
            <a:xfrm>
              <a:off x="59098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7" name="Shape 1707"/>
            <p:cNvSpPr/>
            <p:nvPr/>
          </p:nvSpPr>
          <p:spPr>
            <a:xfrm>
              <a:off x="59098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8" name="Shape 1708"/>
            <p:cNvSpPr/>
            <p:nvPr/>
          </p:nvSpPr>
          <p:spPr>
            <a:xfrm>
              <a:off x="59098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9" name="Shape 1709"/>
            <p:cNvSpPr/>
            <p:nvPr/>
          </p:nvSpPr>
          <p:spPr>
            <a:xfrm>
              <a:off x="59098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0" name="Shape 1710"/>
            <p:cNvSpPr/>
            <p:nvPr/>
          </p:nvSpPr>
          <p:spPr>
            <a:xfrm>
              <a:off x="59098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1" name="Shape 1711"/>
            <p:cNvSpPr/>
            <p:nvPr/>
          </p:nvSpPr>
          <p:spPr>
            <a:xfrm>
              <a:off x="59098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2" name="Shape 1712"/>
            <p:cNvSpPr/>
            <p:nvPr/>
          </p:nvSpPr>
          <p:spPr>
            <a:xfrm>
              <a:off x="59098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3" name="Shape 1713"/>
            <p:cNvSpPr/>
            <p:nvPr/>
          </p:nvSpPr>
          <p:spPr>
            <a:xfrm>
              <a:off x="59098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4" name="Shape 1714"/>
            <p:cNvSpPr/>
            <p:nvPr/>
          </p:nvSpPr>
          <p:spPr>
            <a:xfrm>
              <a:off x="60603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5" name="Shape 1715"/>
            <p:cNvSpPr/>
            <p:nvPr/>
          </p:nvSpPr>
          <p:spPr>
            <a:xfrm>
              <a:off x="60603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6" name="Shape 1716"/>
            <p:cNvSpPr/>
            <p:nvPr/>
          </p:nvSpPr>
          <p:spPr>
            <a:xfrm>
              <a:off x="60603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7" name="Shape 1717"/>
            <p:cNvSpPr/>
            <p:nvPr/>
          </p:nvSpPr>
          <p:spPr>
            <a:xfrm>
              <a:off x="60603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8" name="Shape 1718"/>
            <p:cNvSpPr/>
            <p:nvPr/>
          </p:nvSpPr>
          <p:spPr>
            <a:xfrm>
              <a:off x="606037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9" name="Shape 1719"/>
            <p:cNvSpPr/>
            <p:nvPr/>
          </p:nvSpPr>
          <p:spPr>
            <a:xfrm>
              <a:off x="60603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0" name="Shape 1720"/>
            <p:cNvSpPr/>
            <p:nvPr/>
          </p:nvSpPr>
          <p:spPr>
            <a:xfrm>
              <a:off x="606037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1" name="Shape 1721"/>
            <p:cNvSpPr/>
            <p:nvPr/>
          </p:nvSpPr>
          <p:spPr>
            <a:xfrm>
              <a:off x="60603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2" name="Shape 1722"/>
            <p:cNvSpPr/>
            <p:nvPr/>
          </p:nvSpPr>
          <p:spPr>
            <a:xfrm>
              <a:off x="60603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3" name="Shape 1723"/>
            <p:cNvSpPr/>
            <p:nvPr/>
          </p:nvSpPr>
          <p:spPr>
            <a:xfrm>
              <a:off x="60603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4" name="Shape 1724"/>
            <p:cNvSpPr/>
            <p:nvPr/>
          </p:nvSpPr>
          <p:spPr>
            <a:xfrm>
              <a:off x="60603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5" name="Shape 1725"/>
            <p:cNvSpPr/>
            <p:nvPr/>
          </p:nvSpPr>
          <p:spPr>
            <a:xfrm>
              <a:off x="60603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6" name="Shape 1726"/>
            <p:cNvSpPr/>
            <p:nvPr/>
          </p:nvSpPr>
          <p:spPr>
            <a:xfrm>
              <a:off x="606037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7" name="Shape 1727"/>
            <p:cNvSpPr/>
            <p:nvPr/>
          </p:nvSpPr>
          <p:spPr>
            <a:xfrm>
              <a:off x="60603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8" name="Shape 1728"/>
            <p:cNvSpPr/>
            <p:nvPr/>
          </p:nvSpPr>
          <p:spPr>
            <a:xfrm>
              <a:off x="60603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9" name="Shape 1729"/>
            <p:cNvSpPr/>
            <p:nvPr/>
          </p:nvSpPr>
          <p:spPr>
            <a:xfrm>
              <a:off x="60603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0" name="Shape 1730"/>
            <p:cNvSpPr/>
            <p:nvPr/>
          </p:nvSpPr>
          <p:spPr>
            <a:xfrm>
              <a:off x="60603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1" name="Shape 1731"/>
            <p:cNvSpPr/>
            <p:nvPr/>
          </p:nvSpPr>
          <p:spPr>
            <a:xfrm>
              <a:off x="606037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2" name="Shape 1732"/>
            <p:cNvSpPr/>
            <p:nvPr/>
          </p:nvSpPr>
          <p:spPr>
            <a:xfrm>
              <a:off x="60603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3" name="Shape 1733"/>
            <p:cNvSpPr/>
            <p:nvPr/>
          </p:nvSpPr>
          <p:spPr>
            <a:xfrm>
              <a:off x="60603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4" name="Shape 1734"/>
            <p:cNvSpPr/>
            <p:nvPr/>
          </p:nvSpPr>
          <p:spPr>
            <a:xfrm>
              <a:off x="60603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5" name="Shape 1735"/>
            <p:cNvSpPr/>
            <p:nvPr/>
          </p:nvSpPr>
          <p:spPr>
            <a:xfrm>
              <a:off x="60603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6" name="Shape 1736"/>
            <p:cNvSpPr/>
            <p:nvPr/>
          </p:nvSpPr>
          <p:spPr>
            <a:xfrm>
              <a:off x="60603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7" name="Shape 1737"/>
            <p:cNvSpPr/>
            <p:nvPr/>
          </p:nvSpPr>
          <p:spPr>
            <a:xfrm>
              <a:off x="60603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8" name="Shape 1738"/>
            <p:cNvSpPr/>
            <p:nvPr/>
          </p:nvSpPr>
          <p:spPr>
            <a:xfrm>
              <a:off x="60603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9" name="Shape 1739"/>
            <p:cNvSpPr/>
            <p:nvPr/>
          </p:nvSpPr>
          <p:spPr>
            <a:xfrm>
              <a:off x="606037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0" name="Shape 1740"/>
            <p:cNvSpPr/>
            <p:nvPr/>
          </p:nvSpPr>
          <p:spPr>
            <a:xfrm>
              <a:off x="62108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1" name="Shape 1741"/>
            <p:cNvSpPr/>
            <p:nvPr/>
          </p:nvSpPr>
          <p:spPr>
            <a:xfrm>
              <a:off x="62108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2" name="Shape 1742"/>
            <p:cNvSpPr/>
            <p:nvPr/>
          </p:nvSpPr>
          <p:spPr>
            <a:xfrm>
              <a:off x="62108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3" name="Shape 1743"/>
            <p:cNvSpPr/>
            <p:nvPr/>
          </p:nvSpPr>
          <p:spPr>
            <a:xfrm>
              <a:off x="62108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4" name="Shape 1744"/>
            <p:cNvSpPr/>
            <p:nvPr/>
          </p:nvSpPr>
          <p:spPr>
            <a:xfrm>
              <a:off x="62108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5" name="Shape 1745"/>
            <p:cNvSpPr/>
            <p:nvPr/>
          </p:nvSpPr>
          <p:spPr>
            <a:xfrm>
              <a:off x="62108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6" name="Shape 1746"/>
            <p:cNvSpPr/>
            <p:nvPr/>
          </p:nvSpPr>
          <p:spPr>
            <a:xfrm>
              <a:off x="62108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7" name="Shape 1747"/>
            <p:cNvSpPr/>
            <p:nvPr/>
          </p:nvSpPr>
          <p:spPr>
            <a:xfrm>
              <a:off x="62108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8" name="Shape 1748"/>
            <p:cNvSpPr/>
            <p:nvPr/>
          </p:nvSpPr>
          <p:spPr>
            <a:xfrm>
              <a:off x="62108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9" name="Shape 1749"/>
            <p:cNvSpPr/>
            <p:nvPr/>
          </p:nvSpPr>
          <p:spPr>
            <a:xfrm>
              <a:off x="62108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0" name="Shape 1750"/>
            <p:cNvSpPr/>
            <p:nvPr/>
          </p:nvSpPr>
          <p:spPr>
            <a:xfrm>
              <a:off x="62108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1" name="Shape 1751"/>
            <p:cNvSpPr/>
            <p:nvPr/>
          </p:nvSpPr>
          <p:spPr>
            <a:xfrm>
              <a:off x="62108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2" name="Shape 1752"/>
            <p:cNvSpPr/>
            <p:nvPr/>
          </p:nvSpPr>
          <p:spPr>
            <a:xfrm>
              <a:off x="62108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3" name="Shape 1753"/>
            <p:cNvSpPr/>
            <p:nvPr/>
          </p:nvSpPr>
          <p:spPr>
            <a:xfrm>
              <a:off x="62108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4" name="Shape 1754"/>
            <p:cNvSpPr/>
            <p:nvPr/>
          </p:nvSpPr>
          <p:spPr>
            <a:xfrm>
              <a:off x="62108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5" name="Shape 1755"/>
            <p:cNvSpPr/>
            <p:nvPr/>
          </p:nvSpPr>
          <p:spPr>
            <a:xfrm>
              <a:off x="62108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6" name="Shape 1756"/>
            <p:cNvSpPr/>
            <p:nvPr/>
          </p:nvSpPr>
          <p:spPr>
            <a:xfrm>
              <a:off x="62108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7" name="Shape 1757"/>
            <p:cNvSpPr/>
            <p:nvPr/>
          </p:nvSpPr>
          <p:spPr>
            <a:xfrm>
              <a:off x="62108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8" name="Shape 1758"/>
            <p:cNvSpPr/>
            <p:nvPr/>
          </p:nvSpPr>
          <p:spPr>
            <a:xfrm>
              <a:off x="62108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9" name="Shape 1759"/>
            <p:cNvSpPr/>
            <p:nvPr/>
          </p:nvSpPr>
          <p:spPr>
            <a:xfrm>
              <a:off x="62108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0" name="Shape 1760"/>
            <p:cNvSpPr/>
            <p:nvPr/>
          </p:nvSpPr>
          <p:spPr>
            <a:xfrm>
              <a:off x="6361375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1" name="Shape 1761"/>
            <p:cNvSpPr/>
            <p:nvPr/>
          </p:nvSpPr>
          <p:spPr>
            <a:xfrm>
              <a:off x="6361375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2" name="Shape 1762"/>
            <p:cNvSpPr/>
            <p:nvPr/>
          </p:nvSpPr>
          <p:spPr>
            <a:xfrm>
              <a:off x="6361375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3" name="Shape 1763"/>
            <p:cNvSpPr/>
            <p:nvPr/>
          </p:nvSpPr>
          <p:spPr>
            <a:xfrm>
              <a:off x="6361375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4" name="Shape 1764"/>
            <p:cNvSpPr/>
            <p:nvPr/>
          </p:nvSpPr>
          <p:spPr>
            <a:xfrm>
              <a:off x="6361375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5" name="Shape 1765"/>
            <p:cNvSpPr/>
            <p:nvPr/>
          </p:nvSpPr>
          <p:spPr>
            <a:xfrm>
              <a:off x="6361375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6" name="Shape 1766"/>
            <p:cNvSpPr/>
            <p:nvPr/>
          </p:nvSpPr>
          <p:spPr>
            <a:xfrm>
              <a:off x="6361375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7" name="Shape 1767"/>
            <p:cNvSpPr/>
            <p:nvPr/>
          </p:nvSpPr>
          <p:spPr>
            <a:xfrm>
              <a:off x="6361375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8" name="Shape 1768"/>
            <p:cNvSpPr/>
            <p:nvPr/>
          </p:nvSpPr>
          <p:spPr>
            <a:xfrm>
              <a:off x="6361375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9" name="Shape 1769"/>
            <p:cNvSpPr/>
            <p:nvPr/>
          </p:nvSpPr>
          <p:spPr>
            <a:xfrm>
              <a:off x="6361375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0" name="Shape 1770"/>
            <p:cNvSpPr/>
            <p:nvPr/>
          </p:nvSpPr>
          <p:spPr>
            <a:xfrm>
              <a:off x="6361375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1" name="Shape 1771"/>
            <p:cNvSpPr/>
            <p:nvPr/>
          </p:nvSpPr>
          <p:spPr>
            <a:xfrm>
              <a:off x="6361375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2" name="Shape 1772"/>
            <p:cNvSpPr/>
            <p:nvPr/>
          </p:nvSpPr>
          <p:spPr>
            <a:xfrm>
              <a:off x="6361375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3" name="Shape 1773"/>
            <p:cNvSpPr/>
            <p:nvPr/>
          </p:nvSpPr>
          <p:spPr>
            <a:xfrm>
              <a:off x="6361375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4" name="Shape 1774"/>
            <p:cNvSpPr/>
            <p:nvPr/>
          </p:nvSpPr>
          <p:spPr>
            <a:xfrm>
              <a:off x="6361375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5" name="Shape 1775"/>
            <p:cNvSpPr/>
            <p:nvPr/>
          </p:nvSpPr>
          <p:spPr>
            <a:xfrm>
              <a:off x="6361375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6" name="Shape 1776"/>
            <p:cNvSpPr/>
            <p:nvPr/>
          </p:nvSpPr>
          <p:spPr>
            <a:xfrm>
              <a:off x="6361375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7" name="Shape 1777"/>
            <p:cNvSpPr/>
            <p:nvPr/>
          </p:nvSpPr>
          <p:spPr>
            <a:xfrm>
              <a:off x="6361375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8" name="Shape 1778"/>
            <p:cNvSpPr/>
            <p:nvPr/>
          </p:nvSpPr>
          <p:spPr>
            <a:xfrm>
              <a:off x="65119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9" name="Shape 1779"/>
            <p:cNvSpPr/>
            <p:nvPr/>
          </p:nvSpPr>
          <p:spPr>
            <a:xfrm>
              <a:off x="65119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0" name="Shape 1780"/>
            <p:cNvSpPr/>
            <p:nvPr/>
          </p:nvSpPr>
          <p:spPr>
            <a:xfrm>
              <a:off x="65119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1" name="Shape 1781"/>
            <p:cNvSpPr/>
            <p:nvPr/>
          </p:nvSpPr>
          <p:spPr>
            <a:xfrm>
              <a:off x="65119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2" name="Shape 1782"/>
            <p:cNvSpPr/>
            <p:nvPr/>
          </p:nvSpPr>
          <p:spPr>
            <a:xfrm>
              <a:off x="65119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3" name="Shape 1783"/>
            <p:cNvSpPr/>
            <p:nvPr/>
          </p:nvSpPr>
          <p:spPr>
            <a:xfrm>
              <a:off x="65119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4" name="Shape 1784"/>
            <p:cNvSpPr/>
            <p:nvPr/>
          </p:nvSpPr>
          <p:spPr>
            <a:xfrm>
              <a:off x="65119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5" name="Shape 1785"/>
            <p:cNvSpPr/>
            <p:nvPr/>
          </p:nvSpPr>
          <p:spPr>
            <a:xfrm>
              <a:off x="65119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6" name="Shape 1786"/>
            <p:cNvSpPr/>
            <p:nvPr/>
          </p:nvSpPr>
          <p:spPr>
            <a:xfrm>
              <a:off x="66624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7" name="Shape 1787"/>
            <p:cNvSpPr/>
            <p:nvPr/>
          </p:nvSpPr>
          <p:spPr>
            <a:xfrm>
              <a:off x="66624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8" name="Shape 1788"/>
            <p:cNvSpPr/>
            <p:nvPr/>
          </p:nvSpPr>
          <p:spPr>
            <a:xfrm>
              <a:off x="66624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89" name="Shape 1789"/>
          <p:cNvGrpSpPr/>
          <p:nvPr/>
        </p:nvGrpSpPr>
        <p:grpSpPr>
          <a:xfrm rot="10800000">
            <a:off x="7682451" y="28707"/>
            <a:ext cx="1140783" cy="5086302"/>
            <a:chOff x="5608825" y="238125"/>
            <a:chExt cx="1174975" cy="5238750"/>
          </a:xfrm>
        </p:grpSpPr>
        <p:sp>
          <p:nvSpPr>
            <p:cNvPr id="1790" name="Shape 1790"/>
            <p:cNvSpPr/>
            <p:nvPr/>
          </p:nvSpPr>
          <p:spPr>
            <a:xfrm>
              <a:off x="56088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1" name="Shape 1791"/>
            <p:cNvSpPr/>
            <p:nvPr/>
          </p:nvSpPr>
          <p:spPr>
            <a:xfrm>
              <a:off x="56088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2" name="Shape 1792"/>
            <p:cNvSpPr/>
            <p:nvPr/>
          </p:nvSpPr>
          <p:spPr>
            <a:xfrm>
              <a:off x="56088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3" name="Shape 1793"/>
            <p:cNvSpPr/>
            <p:nvPr/>
          </p:nvSpPr>
          <p:spPr>
            <a:xfrm>
              <a:off x="56088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4" name="Shape 1794"/>
            <p:cNvSpPr/>
            <p:nvPr/>
          </p:nvSpPr>
          <p:spPr>
            <a:xfrm>
              <a:off x="57593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5" name="Shape 1795"/>
            <p:cNvSpPr/>
            <p:nvPr/>
          </p:nvSpPr>
          <p:spPr>
            <a:xfrm>
              <a:off x="57593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6" name="Shape 1796"/>
            <p:cNvSpPr/>
            <p:nvPr/>
          </p:nvSpPr>
          <p:spPr>
            <a:xfrm>
              <a:off x="57593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7" name="Shape 1797"/>
            <p:cNvSpPr/>
            <p:nvPr/>
          </p:nvSpPr>
          <p:spPr>
            <a:xfrm>
              <a:off x="57593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8" name="Shape 1798"/>
            <p:cNvSpPr/>
            <p:nvPr/>
          </p:nvSpPr>
          <p:spPr>
            <a:xfrm>
              <a:off x="57593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9" name="Shape 1799"/>
            <p:cNvSpPr/>
            <p:nvPr/>
          </p:nvSpPr>
          <p:spPr>
            <a:xfrm>
              <a:off x="57593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0" name="Shape 1800"/>
            <p:cNvSpPr/>
            <p:nvPr/>
          </p:nvSpPr>
          <p:spPr>
            <a:xfrm>
              <a:off x="57593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1" name="Shape 1801"/>
            <p:cNvSpPr/>
            <p:nvPr/>
          </p:nvSpPr>
          <p:spPr>
            <a:xfrm>
              <a:off x="57593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2" name="Shape 1802"/>
            <p:cNvSpPr/>
            <p:nvPr/>
          </p:nvSpPr>
          <p:spPr>
            <a:xfrm>
              <a:off x="57593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3" name="Shape 1803"/>
            <p:cNvSpPr/>
            <p:nvPr/>
          </p:nvSpPr>
          <p:spPr>
            <a:xfrm>
              <a:off x="57593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4" name="Shape 1804"/>
            <p:cNvSpPr/>
            <p:nvPr/>
          </p:nvSpPr>
          <p:spPr>
            <a:xfrm>
              <a:off x="57593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5" name="Shape 1805"/>
            <p:cNvSpPr/>
            <p:nvPr/>
          </p:nvSpPr>
          <p:spPr>
            <a:xfrm>
              <a:off x="57593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6" name="Shape 1806"/>
            <p:cNvSpPr/>
            <p:nvPr/>
          </p:nvSpPr>
          <p:spPr>
            <a:xfrm>
              <a:off x="57593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7" name="Shape 1807"/>
            <p:cNvSpPr/>
            <p:nvPr/>
          </p:nvSpPr>
          <p:spPr>
            <a:xfrm>
              <a:off x="57593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8" name="Shape 1808"/>
            <p:cNvSpPr/>
            <p:nvPr/>
          </p:nvSpPr>
          <p:spPr>
            <a:xfrm>
              <a:off x="57593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9" name="Shape 1809"/>
            <p:cNvSpPr/>
            <p:nvPr/>
          </p:nvSpPr>
          <p:spPr>
            <a:xfrm>
              <a:off x="57593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0" name="Shape 1810"/>
            <p:cNvSpPr/>
            <p:nvPr/>
          </p:nvSpPr>
          <p:spPr>
            <a:xfrm>
              <a:off x="57593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1" name="Shape 1811"/>
            <p:cNvSpPr/>
            <p:nvPr/>
          </p:nvSpPr>
          <p:spPr>
            <a:xfrm>
              <a:off x="59098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2" name="Shape 1812"/>
            <p:cNvSpPr/>
            <p:nvPr/>
          </p:nvSpPr>
          <p:spPr>
            <a:xfrm>
              <a:off x="59098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3" name="Shape 1813"/>
            <p:cNvSpPr/>
            <p:nvPr/>
          </p:nvSpPr>
          <p:spPr>
            <a:xfrm>
              <a:off x="59098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4" name="Shape 1814"/>
            <p:cNvSpPr/>
            <p:nvPr/>
          </p:nvSpPr>
          <p:spPr>
            <a:xfrm>
              <a:off x="59098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5" name="Shape 1815"/>
            <p:cNvSpPr/>
            <p:nvPr/>
          </p:nvSpPr>
          <p:spPr>
            <a:xfrm>
              <a:off x="59098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6" name="Shape 1816"/>
            <p:cNvSpPr/>
            <p:nvPr/>
          </p:nvSpPr>
          <p:spPr>
            <a:xfrm>
              <a:off x="59098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7" name="Shape 1817"/>
            <p:cNvSpPr/>
            <p:nvPr/>
          </p:nvSpPr>
          <p:spPr>
            <a:xfrm>
              <a:off x="59098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8" name="Shape 1818"/>
            <p:cNvSpPr/>
            <p:nvPr/>
          </p:nvSpPr>
          <p:spPr>
            <a:xfrm>
              <a:off x="59098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9" name="Shape 1819"/>
            <p:cNvSpPr/>
            <p:nvPr/>
          </p:nvSpPr>
          <p:spPr>
            <a:xfrm>
              <a:off x="59098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0" name="Shape 1820"/>
            <p:cNvSpPr/>
            <p:nvPr/>
          </p:nvSpPr>
          <p:spPr>
            <a:xfrm>
              <a:off x="59098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1" name="Shape 1821"/>
            <p:cNvSpPr/>
            <p:nvPr/>
          </p:nvSpPr>
          <p:spPr>
            <a:xfrm>
              <a:off x="59098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2" name="Shape 1822"/>
            <p:cNvSpPr/>
            <p:nvPr/>
          </p:nvSpPr>
          <p:spPr>
            <a:xfrm>
              <a:off x="59098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3" name="Shape 1823"/>
            <p:cNvSpPr/>
            <p:nvPr/>
          </p:nvSpPr>
          <p:spPr>
            <a:xfrm>
              <a:off x="59098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4" name="Shape 1824"/>
            <p:cNvSpPr/>
            <p:nvPr/>
          </p:nvSpPr>
          <p:spPr>
            <a:xfrm>
              <a:off x="60603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" name="Shape 1825"/>
            <p:cNvSpPr/>
            <p:nvPr/>
          </p:nvSpPr>
          <p:spPr>
            <a:xfrm>
              <a:off x="606037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" name="Shape 1826"/>
            <p:cNvSpPr/>
            <p:nvPr/>
          </p:nvSpPr>
          <p:spPr>
            <a:xfrm>
              <a:off x="606037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7" name="Shape 1827"/>
            <p:cNvSpPr/>
            <p:nvPr/>
          </p:nvSpPr>
          <p:spPr>
            <a:xfrm>
              <a:off x="60603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8" name="Shape 1828"/>
            <p:cNvSpPr/>
            <p:nvPr/>
          </p:nvSpPr>
          <p:spPr>
            <a:xfrm>
              <a:off x="60603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9" name="Shape 1829"/>
            <p:cNvSpPr/>
            <p:nvPr/>
          </p:nvSpPr>
          <p:spPr>
            <a:xfrm>
              <a:off x="60603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0" name="Shape 1830"/>
            <p:cNvSpPr/>
            <p:nvPr/>
          </p:nvSpPr>
          <p:spPr>
            <a:xfrm>
              <a:off x="60603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1" name="Shape 1831"/>
            <p:cNvSpPr/>
            <p:nvPr/>
          </p:nvSpPr>
          <p:spPr>
            <a:xfrm>
              <a:off x="60603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2" name="Shape 1832"/>
            <p:cNvSpPr/>
            <p:nvPr/>
          </p:nvSpPr>
          <p:spPr>
            <a:xfrm>
              <a:off x="62108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3" name="Shape 1833"/>
            <p:cNvSpPr/>
            <p:nvPr/>
          </p:nvSpPr>
          <p:spPr>
            <a:xfrm>
              <a:off x="62108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4" name="Shape 1834"/>
            <p:cNvSpPr/>
            <p:nvPr/>
          </p:nvSpPr>
          <p:spPr>
            <a:xfrm>
              <a:off x="62108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5" name="Shape 1835"/>
            <p:cNvSpPr/>
            <p:nvPr/>
          </p:nvSpPr>
          <p:spPr>
            <a:xfrm>
              <a:off x="62108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6" name="Shape 1836"/>
            <p:cNvSpPr/>
            <p:nvPr/>
          </p:nvSpPr>
          <p:spPr>
            <a:xfrm>
              <a:off x="62108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7" name="Shape 1837"/>
            <p:cNvSpPr/>
            <p:nvPr/>
          </p:nvSpPr>
          <p:spPr>
            <a:xfrm>
              <a:off x="6361375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8" name="Shape 1838"/>
            <p:cNvSpPr/>
            <p:nvPr/>
          </p:nvSpPr>
          <p:spPr>
            <a:xfrm>
              <a:off x="6361375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9" name="Shape 1839"/>
            <p:cNvSpPr/>
            <p:nvPr/>
          </p:nvSpPr>
          <p:spPr>
            <a:xfrm>
              <a:off x="66624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40" name="Shape 1840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18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2" name="Shape 1842"/>
          <p:cNvSpPr txBox="1">
            <a:spLocks noGrp="1"/>
          </p:cNvSpPr>
          <p:nvPr>
            <p:ph type="title"/>
          </p:nvPr>
        </p:nvSpPr>
        <p:spPr>
          <a:xfrm>
            <a:off x="718300" y="739375"/>
            <a:ext cx="67611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843" name="Shape 1843"/>
          <p:cNvSpPr txBox="1">
            <a:spLocks noGrp="1"/>
          </p:cNvSpPr>
          <p:nvPr>
            <p:ph type="body" idx="1"/>
          </p:nvPr>
        </p:nvSpPr>
        <p:spPr>
          <a:xfrm>
            <a:off x="718300" y="1762650"/>
            <a:ext cx="3242400" cy="3087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▪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1844" name="Shape 1844"/>
          <p:cNvSpPr txBox="1">
            <a:spLocks noGrp="1"/>
          </p:cNvSpPr>
          <p:nvPr>
            <p:ph type="body" idx="2"/>
          </p:nvPr>
        </p:nvSpPr>
        <p:spPr>
          <a:xfrm>
            <a:off x="4156071" y="1762650"/>
            <a:ext cx="3242400" cy="3087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▪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grpSp>
        <p:nvGrpSpPr>
          <p:cNvPr id="1845" name="Shape 1845"/>
          <p:cNvGrpSpPr/>
          <p:nvPr/>
        </p:nvGrpSpPr>
        <p:grpSpPr>
          <a:xfrm rot="10800000">
            <a:off x="8851487" y="28707"/>
            <a:ext cx="264012" cy="5086302"/>
            <a:chOff x="5307800" y="238125"/>
            <a:chExt cx="271925" cy="5238750"/>
          </a:xfrm>
        </p:grpSpPr>
        <p:sp>
          <p:nvSpPr>
            <p:cNvPr id="1846" name="Shape 1846"/>
            <p:cNvSpPr/>
            <p:nvPr/>
          </p:nvSpPr>
          <p:spPr>
            <a:xfrm>
              <a:off x="5307800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7" name="Shape 1847"/>
            <p:cNvSpPr/>
            <p:nvPr/>
          </p:nvSpPr>
          <p:spPr>
            <a:xfrm>
              <a:off x="530780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8" name="Shape 1848"/>
            <p:cNvSpPr/>
            <p:nvPr/>
          </p:nvSpPr>
          <p:spPr>
            <a:xfrm>
              <a:off x="5307800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9" name="Shape 1849"/>
            <p:cNvSpPr/>
            <p:nvPr/>
          </p:nvSpPr>
          <p:spPr>
            <a:xfrm>
              <a:off x="5307800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0" name="Shape 1850"/>
            <p:cNvSpPr/>
            <p:nvPr/>
          </p:nvSpPr>
          <p:spPr>
            <a:xfrm>
              <a:off x="5307800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1" name="Shape 1851"/>
            <p:cNvSpPr/>
            <p:nvPr/>
          </p:nvSpPr>
          <p:spPr>
            <a:xfrm>
              <a:off x="530780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2" name="Shape 1852"/>
            <p:cNvSpPr/>
            <p:nvPr/>
          </p:nvSpPr>
          <p:spPr>
            <a:xfrm>
              <a:off x="5307800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3" name="Shape 1853"/>
            <p:cNvSpPr/>
            <p:nvPr/>
          </p:nvSpPr>
          <p:spPr>
            <a:xfrm>
              <a:off x="530780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4" name="Shape 1854"/>
            <p:cNvSpPr/>
            <p:nvPr/>
          </p:nvSpPr>
          <p:spPr>
            <a:xfrm>
              <a:off x="5307800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5" name="Shape 1855"/>
            <p:cNvSpPr/>
            <p:nvPr/>
          </p:nvSpPr>
          <p:spPr>
            <a:xfrm>
              <a:off x="5307800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6" name="Shape 1856"/>
            <p:cNvSpPr/>
            <p:nvPr/>
          </p:nvSpPr>
          <p:spPr>
            <a:xfrm>
              <a:off x="5307800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7" name="Shape 1857"/>
            <p:cNvSpPr/>
            <p:nvPr/>
          </p:nvSpPr>
          <p:spPr>
            <a:xfrm>
              <a:off x="5307800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8" name="Shape 1858"/>
            <p:cNvSpPr/>
            <p:nvPr/>
          </p:nvSpPr>
          <p:spPr>
            <a:xfrm>
              <a:off x="530780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9" name="Shape 1859"/>
            <p:cNvSpPr/>
            <p:nvPr/>
          </p:nvSpPr>
          <p:spPr>
            <a:xfrm>
              <a:off x="5307800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0" name="Shape 1860"/>
            <p:cNvSpPr/>
            <p:nvPr/>
          </p:nvSpPr>
          <p:spPr>
            <a:xfrm>
              <a:off x="5307800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1" name="Shape 1861"/>
            <p:cNvSpPr/>
            <p:nvPr/>
          </p:nvSpPr>
          <p:spPr>
            <a:xfrm>
              <a:off x="5307800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2" name="Shape 1862"/>
            <p:cNvSpPr/>
            <p:nvPr/>
          </p:nvSpPr>
          <p:spPr>
            <a:xfrm>
              <a:off x="5307800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3" name="Shape 1863"/>
            <p:cNvSpPr/>
            <p:nvPr/>
          </p:nvSpPr>
          <p:spPr>
            <a:xfrm>
              <a:off x="530780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4" name="Shape 1864"/>
            <p:cNvSpPr/>
            <p:nvPr/>
          </p:nvSpPr>
          <p:spPr>
            <a:xfrm>
              <a:off x="5307800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5" name="Shape 1865"/>
            <p:cNvSpPr/>
            <p:nvPr/>
          </p:nvSpPr>
          <p:spPr>
            <a:xfrm>
              <a:off x="5307800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6" name="Shape 1866"/>
            <p:cNvSpPr/>
            <p:nvPr/>
          </p:nvSpPr>
          <p:spPr>
            <a:xfrm>
              <a:off x="5307800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7" name="Shape 1867"/>
            <p:cNvSpPr/>
            <p:nvPr/>
          </p:nvSpPr>
          <p:spPr>
            <a:xfrm>
              <a:off x="5307800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8" name="Shape 1868"/>
            <p:cNvSpPr/>
            <p:nvPr/>
          </p:nvSpPr>
          <p:spPr>
            <a:xfrm>
              <a:off x="5307800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9" name="Shape 1869"/>
            <p:cNvSpPr/>
            <p:nvPr/>
          </p:nvSpPr>
          <p:spPr>
            <a:xfrm>
              <a:off x="530780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0" name="Shape 1870"/>
            <p:cNvSpPr/>
            <p:nvPr/>
          </p:nvSpPr>
          <p:spPr>
            <a:xfrm>
              <a:off x="5307800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1" name="Shape 1871"/>
            <p:cNvSpPr/>
            <p:nvPr/>
          </p:nvSpPr>
          <p:spPr>
            <a:xfrm>
              <a:off x="5307800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2" name="Shape 1872"/>
            <p:cNvSpPr/>
            <p:nvPr/>
          </p:nvSpPr>
          <p:spPr>
            <a:xfrm>
              <a:off x="5307800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3" name="Shape 1873"/>
            <p:cNvSpPr/>
            <p:nvPr/>
          </p:nvSpPr>
          <p:spPr>
            <a:xfrm>
              <a:off x="5307800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4" name="Shape 1874"/>
            <p:cNvSpPr/>
            <p:nvPr/>
          </p:nvSpPr>
          <p:spPr>
            <a:xfrm>
              <a:off x="530780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5" name="Shape 1875"/>
            <p:cNvSpPr/>
            <p:nvPr/>
          </p:nvSpPr>
          <p:spPr>
            <a:xfrm>
              <a:off x="530780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6" name="Shape 1876"/>
            <p:cNvSpPr/>
            <p:nvPr/>
          </p:nvSpPr>
          <p:spPr>
            <a:xfrm>
              <a:off x="5307800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7" name="Shape 1877"/>
            <p:cNvSpPr/>
            <p:nvPr/>
          </p:nvSpPr>
          <p:spPr>
            <a:xfrm>
              <a:off x="5307800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8" name="Shape 1878"/>
            <p:cNvSpPr/>
            <p:nvPr/>
          </p:nvSpPr>
          <p:spPr>
            <a:xfrm>
              <a:off x="5307800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9" name="Shape 1879"/>
            <p:cNvSpPr/>
            <p:nvPr/>
          </p:nvSpPr>
          <p:spPr>
            <a:xfrm>
              <a:off x="530780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0" name="Shape 1880"/>
            <p:cNvSpPr/>
            <p:nvPr/>
          </p:nvSpPr>
          <p:spPr>
            <a:xfrm>
              <a:off x="5307800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1" name="Shape 1881"/>
            <p:cNvSpPr/>
            <p:nvPr/>
          </p:nvSpPr>
          <p:spPr>
            <a:xfrm>
              <a:off x="54583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2" name="Shape 1882"/>
            <p:cNvSpPr/>
            <p:nvPr/>
          </p:nvSpPr>
          <p:spPr>
            <a:xfrm>
              <a:off x="54583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3" name="Shape 1883"/>
            <p:cNvSpPr/>
            <p:nvPr/>
          </p:nvSpPr>
          <p:spPr>
            <a:xfrm>
              <a:off x="54583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4" name="Shape 1884"/>
            <p:cNvSpPr/>
            <p:nvPr/>
          </p:nvSpPr>
          <p:spPr>
            <a:xfrm>
              <a:off x="54583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5" name="Shape 1885"/>
            <p:cNvSpPr/>
            <p:nvPr/>
          </p:nvSpPr>
          <p:spPr>
            <a:xfrm>
              <a:off x="54583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6" name="Shape 1886"/>
            <p:cNvSpPr/>
            <p:nvPr/>
          </p:nvSpPr>
          <p:spPr>
            <a:xfrm>
              <a:off x="54583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7" name="Shape 1887"/>
            <p:cNvSpPr/>
            <p:nvPr/>
          </p:nvSpPr>
          <p:spPr>
            <a:xfrm>
              <a:off x="54583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8" name="Shape 1888"/>
            <p:cNvSpPr/>
            <p:nvPr/>
          </p:nvSpPr>
          <p:spPr>
            <a:xfrm>
              <a:off x="54583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9" name="Shape 1889"/>
            <p:cNvSpPr/>
            <p:nvPr/>
          </p:nvSpPr>
          <p:spPr>
            <a:xfrm>
              <a:off x="54583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0" name="Shape 1890"/>
            <p:cNvSpPr/>
            <p:nvPr/>
          </p:nvSpPr>
          <p:spPr>
            <a:xfrm>
              <a:off x="54583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1" name="Shape 1891"/>
            <p:cNvSpPr/>
            <p:nvPr/>
          </p:nvSpPr>
          <p:spPr>
            <a:xfrm>
              <a:off x="54583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2" name="Shape 1892"/>
            <p:cNvSpPr/>
            <p:nvPr/>
          </p:nvSpPr>
          <p:spPr>
            <a:xfrm>
              <a:off x="54583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3" name="Shape 1893"/>
            <p:cNvSpPr/>
            <p:nvPr/>
          </p:nvSpPr>
          <p:spPr>
            <a:xfrm>
              <a:off x="54583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4" name="Shape 1894"/>
            <p:cNvSpPr/>
            <p:nvPr/>
          </p:nvSpPr>
          <p:spPr>
            <a:xfrm>
              <a:off x="54583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5" name="Shape 1895"/>
            <p:cNvSpPr/>
            <p:nvPr/>
          </p:nvSpPr>
          <p:spPr>
            <a:xfrm>
              <a:off x="54583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6" name="Shape 1896"/>
            <p:cNvSpPr/>
            <p:nvPr/>
          </p:nvSpPr>
          <p:spPr>
            <a:xfrm>
              <a:off x="54583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7" name="Shape 1897"/>
            <p:cNvSpPr/>
            <p:nvPr/>
          </p:nvSpPr>
          <p:spPr>
            <a:xfrm>
              <a:off x="54583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8" name="Shape 1898"/>
            <p:cNvSpPr/>
            <p:nvPr/>
          </p:nvSpPr>
          <p:spPr>
            <a:xfrm>
              <a:off x="54583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9" name="Shape 1899"/>
            <p:cNvSpPr/>
            <p:nvPr/>
          </p:nvSpPr>
          <p:spPr>
            <a:xfrm>
              <a:off x="54583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0" name="Shape 1900"/>
            <p:cNvSpPr/>
            <p:nvPr/>
          </p:nvSpPr>
          <p:spPr>
            <a:xfrm>
              <a:off x="54583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1" name="Shape 1901"/>
            <p:cNvSpPr/>
            <p:nvPr/>
          </p:nvSpPr>
          <p:spPr>
            <a:xfrm>
              <a:off x="54583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2" name="Shape 1902"/>
            <p:cNvSpPr/>
            <p:nvPr/>
          </p:nvSpPr>
          <p:spPr>
            <a:xfrm>
              <a:off x="54583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03" name="Shape 1903"/>
          <p:cNvGrpSpPr/>
          <p:nvPr/>
        </p:nvGrpSpPr>
        <p:grpSpPr>
          <a:xfrm rot="10800000">
            <a:off x="7828571" y="28707"/>
            <a:ext cx="1140783" cy="5086302"/>
            <a:chOff x="5458325" y="238125"/>
            <a:chExt cx="1174975" cy="5238750"/>
          </a:xfrm>
        </p:grpSpPr>
        <p:sp>
          <p:nvSpPr>
            <p:cNvPr id="1904" name="Shape 1904"/>
            <p:cNvSpPr/>
            <p:nvPr/>
          </p:nvSpPr>
          <p:spPr>
            <a:xfrm>
              <a:off x="54583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5" name="Shape 1905"/>
            <p:cNvSpPr/>
            <p:nvPr/>
          </p:nvSpPr>
          <p:spPr>
            <a:xfrm>
              <a:off x="54583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6" name="Shape 1906"/>
            <p:cNvSpPr/>
            <p:nvPr/>
          </p:nvSpPr>
          <p:spPr>
            <a:xfrm>
              <a:off x="54583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7" name="Shape 1907"/>
            <p:cNvSpPr/>
            <p:nvPr/>
          </p:nvSpPr>
          <p:spPr>
            <a:xfrm>
              <a:off x="54583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8" name="Shape 1908"/>
            <p:cNvSpPr/>
            <p:nvPr/>
          </p:nvSpPr>
          <p:spPr>
            <a:xfrm>
              <a:off x="54583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9" name="Shape 1909"/>
            <p:cNvSpPr/>
            <p:nvPr/>
          </p:nvSpPr>
          <p:spPr>
            <a:xfrm>
              <a:off x="54583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0" name="Shape 1910"/>
            <p:cNvSpPr/>
            <p:nvPr/>
          </p:nvSpPr>
          <p:spPr>
            <a:xfrm>
              <a:off x="54583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1" name="Shape 1911"/>
            <p:cNvSpPr/>
            <p:nvPr/>
          </p:nvSpPr>
          <p:spPr>
            <a:xfrm>
              <a:off x="54583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2" name="Shape 1912"/>
            <p:cNvSpPr/>
            <p:nvPr/>
          </p:nvSpPr>
          <p:spPr>
            <a:xfrm>
              <a:off x="54583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3" name="Shape 1913"/>
            <p:cNvSpPr/>
            <p:nvPr/>
          </p:nvSpPr>
          <p:spPr>
            <a:xfrm>
              <a:off x="54583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4" name="Shape 1914"/>
            <p:cNvSpPr/>
            <p:nvPr/>
          </p:nvSpPr>
          <p:spPr>
            <a:xfrm>
              <a:off x="54583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5" name="Shape 1915"/>
            <p:cNvSpPr/>
            <p:nvPr/>
          </p:nvSpPr>
          <p:spPr>
            <a:xfrm>
              <a:off x="54583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6" name="Shape 1916"/>
            <p:cNvSpPr/>
            <p:nvPr/>
          </p:nvSpPr>
          <p:spPr>
            <a:xfrm>
              <a:off x="54583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7" name="Shape 1917"/>
            <p:cNvSpPr/>
            <p:nvPr/>
          </p:nvSpPr>
          <p:spPr>
            <a:xfrm>
              <a:off x="56088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8" name="Shape 1918"/>
            <p:cNvSpPr/>
            <p:nvPr/>
          </p:nvSpPr>
          <p:spPr>
            <a:xfrm>
              <a:off x="56088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9" name="Shape 1919"/>
            <p:cNvSpPr/>
            <p:nvPr/>
          </p:nvSpPr>
          <p:spPr>
            <a:xfrm>
              <a:off x="56088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0" name="Shape 1920"/>
            <p:cNvSpPr/>
            <p:nvPr/>
          </p:nvSpPr>
          <p:spPr>
            <a:xfrm>
              <a:off x="56088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1" name="Shape 1921"/>
            <p:cNvSpPr/>
            <p:nvPr/>
          </p:nvSpPr>
          <p:spPr>
            <a:xfrm>
              <a:off x="56088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2" name="Shape 1922"/>
            <p:cNvSpPr/>
            <p:nvPr/>
          </p:nvSpPr>
          <p:spPr>
            <a:xfrm>
              <a:off x="56088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3" name="Shape 1923"/>
            <p:cNvSpPr/>
            <p:nvPr/>
          </p:nvSpPr>
          <p:spPr>
            <a:xfrm>
              <a:off x="56088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4" name="Shape 1924"/>
            <p:cNvSpPr/>
            <p:nvPr/>
          </p:nvSpPr>
          <p:spPr>
            <a:xfrm>
              <a:off x="56088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5" name="Shape 1925"/>
            <p:cNvSpPr/>
            <p:nvPr/>
          </p:nvSpPr>
          <p:spPr>
            <a:xfrm>
              <a:off x="56088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6" name="Shape 1926"/>
            <p:cNvSpPr/>
            <p:nvPr/>
          </p:nvSpPr>
          <p:spPr>
            <a:xfrm>
              <a:off x="56088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7" name="Shape 1927"/>
            <p:cNvSpPr/>
            <p:nvPr/>
          </p:nvSpPr>
          <p:spPr>
            <a:xfrm>
              <a:off x="56088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8" name="Shape 1928"/>
            <p:cNvSpPr/>
            <p:nvPr/>
          </p:nvSpPr>
          <p:spPr>
            <a:xfrm>
              <a:off x="56088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9" name="Shape 1929"/>
            <p:cNvSpPr/>
            <p:nvPr/>
          </p:nvSpPr>
          <p:spPr>
            <a:xfrm>
              <a:off x="56088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0" name="Shape 1930"/>
            <p:cNvSpPr/>
            <p:nvPr/>
          </p:nvSpPr>
          <p:spPr>
            <a:xfrm>
              <a:off x="56088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1" name="Shape 1931"/>
            <p:cNvSpPr/>
            <p:nvPr/>
          </p:nvSpPr>
          <p:spPr>
            <a:xfrm>
              <a:off x="56088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2" name="Shape 1932"/>
            <p:cNvSpPr/>
            <p:nvPr/>
          </p:nvSpPr>
          <p:spPr>
            <a:xfrm>
              <a:off x="56088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3" name="Shape 1933"/>
            <p:cNvSpPr/>
            <p:nvPr/>
          </p:nvSpPr>
          <p:spPr>
            <a:xfrm>
              <a:off x="56088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4" name="Shape 1934"/>
            <p:cNvSpPr/>
            <p:nvPr/>
          </p:nvSpPr>
          <p:spPr>
            <a:xfrm>
              <a:off x="56088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5" name="Shape 1935"/>
            <p:cNvSpPr/>
            <p:nvPr/>
          </p:nvSpPr>
          <p:spPr>
            <a:xfrm>
              <a:off x="56088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6" name="Shape 1936"/>
            <p:cNvSpPr/>
            <p:nvPr/>
          </p:nvSpPr>
          <p:spPr>
            <a:xfrm>
              <a:off x="56088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7" name="Shape 1937"/>
            <p:cNvSpPr/>
            <p:nvPr/>
          </p:nvSpPr>
          <p:spPr>
            <a:xfrm>
              <a:off x="56088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8" name="Shape 1938"/>
            <p:cNvSpPr/>
            <p:nvPr/>
          </p:nvSpPr>
          <p:spPr>
            <a:xfrm>
              <a:off x="56088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9" name="Shape 1939"/>
            <p:cNvSpPr/>
            <p:nvPr/>
          </p:nvSpPr>
          <p:spPr>
            <a:xfrm>
              <a:off x="56088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0" name="Shape 1940"/>
            <p:cNvSpPr/>
            <p:nvPr/>
          </p:nvSpPr>
          <p:spPr>
            <a:xfrm>
              <a:off x="56088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1" name="Shape 1941"/>
            <p:cNvSpPr/>
            <p:nvPr/>
          </p:nvSpPr>
          <p:spPr>
            <a:xfrm>
              <a:off x="56088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2" name="Shape 1942"/>
            <p:cNvSpPr/>
            <p:nvPr/>
          </p:nvSpPr>
          <p:spPr>
            <a:xfrm>
              <a:off x="56088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3" name="Shape 1943"/>
            <p:cNvSpPr/>
            <p:nvPr/>
          </p:nvSpPr>
          <p:spPr>
            <a:xfrm>
              <a:off x="56088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4" name="Shape 1944"/>
            <p:cNvSpPr/>
            <p:nvPr/>
          </p:nvSpPr>
          <p:spPr>
            <a:xfrm>
              <a:off x="56088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5" name="Shape 1945"/>
            <p:cNvSpPr/>
            <p:nvPr/>
          </p:nvSpPr>
          <p:spPr>
            <a:xfrm>
              <a:off x="56088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6" name="Shape 1946"/>
            <p:cNvSpPr/>
            <p:nvPr/>
          </p:nvSpPr>
          <p:spPr>
            <a:xfrm>
              <a:off x="56088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7" name="Shape 1947"/>
            <p:cNvSpPr/>
            <p:nvPr/>
          </p:nvSpPr>
          <p:spPr>
            <a:xfrm>
              <a:off x="56088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8" name="Shape 1948"/>
            <p:cNvSpPr/>
            <p:nvPr/>
          </p:nvSpPr>
          <p:spPr>
            <a:xfrm>
              <a:off x="57593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9" name="Shape 1949"/>
            <p:cNvSpPr/>
            <p:nvPr/>
          </p:nvSpPr>
          <p:spPr>
            <a:xfrm>
              <a:off x="57593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0" name="Shape 1950"/>
            <p:cNvSpPr/>
            <p:nvPr/>
          </p:nvSpPr>
          <p:spPr>
            <a:xfrm>
              <a:off x="57593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1" name="Shape 1951"/>
            <p:cNvSpPr/>
            <p:nvPr/>
          </p:nvSpPr>
          <p:spPr>
            <a:xfrm>
              <a:off x="57593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2" name="Shape 1952"/>
            <p:cNvSpPr/>
            <p:nvPr/>
          </p:nvSpPr>
          <p:spPr>
            <a:xfrm>
              <a:off x="57593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3" name="Shape 1953"/>
            <p:cNvSpPr/>
            <p:nvPr/>
          </p:nvSpPr>
          <p:spPr>
            <a:xfrm>
              <a:off x="57593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4" name="Shape 1954"/>
            <p:cNvSpPr/>
            <p:nvPr/>
          </p:nvSpPr>
          <p:spPr>
            <a:xfrm>
              <a:off x="57593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5" name="Shape 1955"/>
            <p:cNvSpPr/>
            <p:nvPr/>
          </p:nvSpPr>
          <p:spPr>
            <a:xfrm>
              <a:off x="57593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6" name="Shape 1956"/>
            <p:cNvSpPr/>
            <p:nvPr/>
          </p:nvSpPr>
          <p:spPr>
            <a:xfrm>
              <a:off x="57593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7" name="Shape 1957"/>
            <p:cNvSpPr/>
            <p:nvPr/>
          </p:nvSpPr>
          <p:spPr>
            <a:xfrm>
              <a:off x="57593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8" name="Shape 1958"/>
            <p:cNvSpPr/>
            <p:nvPr/>
          </p:nvSpPr>
          <p:spPr>
            <a:xfrm>
              <a:off x="57593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9" name="Shape 1959"/>
            <p:cNvSpPr/>
            <p:nvPr/>
          </p:nvSpPr>
          <p:spPr>
            <a:xfrm>
              <a:off x="59098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0" name="Shape 1960"/>
            <p:cNvSpPr/>
            <p:nvPr/>
          </p:nvSpPr>
          <p:spPr>
            <a:xfrm>
              <a:off x="59098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1" name="Shape 1961"/>
            <p:cNvSpPr/>
            <p:nvPr/>
          </p:nvSpPr>
          <p:spPr>
            <a:xfrm>
              <a:off x="59098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2" name="Shape 1962"/>
            <p:cNvSpPr/>
            <p:nvPr/>
          </p:nvSpPr>
          <p:spPr>
            <a:xfrm>
              <a:off x="606037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3" name="Shape 1963"/>
            <p:cNvSpPr/>
            <p:nvPr/>
          </p:nvSpPr>
          <p:spPr>
            <a:xfrm>
              <a:off x="62108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4" name="Shape 1964"/>
            <p:cNvSpPr/>
            <p:nvPr/>
          </p:nvSpPr>
          <p:spPr>
            <a:xfrm>
              <a:off x="62108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5" name="Shape 1965"/>
            <p:cNvSpPr/>
            <p:nvPr/>
          </p:nvSpPr>
          <p:spPr>
            <a:xfrm>
              <a:off x="65119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66" name="Shape 1966"/>
          <p:cNvGrpSpPr/>
          <p:nvPr/>
        </p:nvGrpSpPr>
        <p:grpSpPr>
          <a:xfrm rot="10800000">
            <a:off x="7682451" y="28707"/>
            <a:ext cx="994639" cy="4940182"/>
            <a:chOff x="5759350" y="388625"/>
            <a:chExt cx="1024450" cy="5088250"/>
          </a:xfrm>
        </p:grpSpPr>
        <p:sp>
          <p:nvSpPr>
            <p:cNvPr id="1967" name="Shape 1967"/>
            <p:cNvSpPr/>
            <p:nvPr/>
          </p:nvSpPr>
          <p:spPr>
            <a:xfrm>
              <a:off x="57593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8" name="Shape 1968"/>
            <p:cNvSpPr/>
            <p:nvPr/>
          </p:nvSpPr>
          <p:spPr>
            <a:xfrm>
              <a:off x="57593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9" name="Shape 1969"/>
            <p:cNvSpPr/>
            <p:nvPr/>
          </p:nvSpPr>
          <p:spPr>
            <a:xfrm>
              <a:off x="57593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0" name="Shape 1970"/>
            <p:cNvSpPr/>
            <p:nvPr/>
          </p:nvSpPr>
          <p:spPr>
            <a:xfrm>
              <a:off x="57593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1" name="Shape 1971"/>
            <p:cNvSpPr/>
            <p:nvPr/>
          </p:nvSpPr>
          <p:spPr>
            <a:xfrm>
              <a:off x="57593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2" name="Shape 1972"/>
            <p:cNvSpPr/>
            <p:nvPr/>
          </p:nvSpPr>
          <p:spPr>
            <a:xfrm>
              <a:off x="57593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3" name="Shape 1973"/>
            <p:cNvSpPr/>
            <p:nvPr/>
          </p:nvSpPr>
          <p:spPr>
            <a:xfrm>
              <a:off x="57593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4" name="Shape 1974"/>
            <p:cNvSpPr/>
            <p:nvPr/>
          </p:nvSpPr>
          <p:spPr>
            <a:xfrm>
              <a:off x="59098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5" name="Shape 1975"/>
            <p:cNvSpPr/>
            <p:nvPr/>
          </p:nvSpPr>
          <p:spPr>
            <a:xfrm>
              <a:off x="59098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6" name="Shape 1976"/>
            <p:cNvSpPr/>
            <p:nvPr/>
          </p:nvSpPr>
          <p:spPr>
            <a:xfrm>
              <a:off x="59098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7" name="Shape 1977"/>
            <p:cNvSpPr/>
            <p:nvPr/>
          </p:nvSpPr>
          <p:spPr>
            <a:xfrm>
              <a:off x="59098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8" name="Shape 1978"/>
            <p:cNvSpPr/>
            <p:nvPr/>
          </p:nvSpPr>
          <p:spPr>
            <a:xfrm>
              <a:off x="59098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9" name="Shape 1979"/>
            <p:cNvSpPr/>
            <p:nvPr/>
          </p:nvSpPr>
          <p:spPr>
            <a:xfrm>
              <a:off x="59098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0" name="Shape 1980"/>
            <p:cNvSpPr/>
            <p:nvPr/>
          </p:nvSpPr>
          <p:spPr>
            <a:xfrm>
              <a:off x="59098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1" name="Shape 1981"/>
            <p:cNvSpPr/>
            <p:nvPr/>
          </p:nvSpPr>
          <p:spPr>
            <a:xfrm>
              <a:off x="59098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2" name="Shape 1982"/>
            <p:cNvSpPr/>
            <p:nvPr/>
          </p:nvSpPr>
          <p:spPr>
            <a:xfrm>
              <a:off x="59098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3" name="Shape 1983"/>
            <p:cNvSpPr/>
            <p:nvPr/>
          </p:nvSpPr>
          <p:spPr>
            <a:xfrm>
              <a:off x="59098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4" name="Shape 1984"/>
            <p:cNvSpPr/>
            <p:nvPr/>
          </p:nvSpPr>
          <p:spPr>
            <a:xfrm>
              <a:off x="59098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5" name="Shape 1985"/>
            <p:cNvSpPr/>
            <p:nvPr/>
          </p:nvSpPr>
          <p:spPr>
            <a:xfrm>
              <a:off x="59098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6" name="Shape 1986"/>
            <p:cNvSpPr/>
            <p:nvPr/>
          </p:nvSpPr>
          <p:spPr>
            <a:xfrm>
              <a:off x="59098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7" name="Shape 1987"/>
            <p:cNvSpPr/>
            <p:nvPr/>
          </p:nvSpPr>
          <p:spPr>
            <a:xfrm>
              <a:off x="59098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8" name="Shape 1988"/>
            <p:cNvSpPr/>
            <p:nvPr/>
          </p:nvSpPr>
          <p:spPr>
            <a:xfrm>
              <a:off x="59098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9" name="Shape 1989"/>
            <p:cNvSpPr/>
            <p:nvPr/>
          </p:nvSpPr>
          <p:spPr>
            <a:xfrm>
              <a:off x="59098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0" name="Shape 1990"/>
            <p:cNvSpPr/>
            <p:nvPr/>
          </p:nvSpPr>
          <p:spPr>
            <a:xfrm>
              <a:off x="59098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1" name="Shape 1991"/>
            <p:cNvSpPr/>
            <p:nvPr/>
          </p:nvSpPr>
          <p:spPr>
            <a:xfrm>
              <a:off x="59098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2" name="Shape 1992"/>
            <p:cNvSpPr/>
            <p:nvPr/>
          </p:nvSpPr>
          <p:spPr>
            <a:xfrm>
              <a:off x="59098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3" name="Shape 1993"/>
            <p:cNvSpPr/>
            <p:nvPr/>
          </p:nvSpPr>
          <p:spPr>
            <a:xfrm>
              <a:off x="60603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4" name="Shape 1994"/>
            <p:cNvSpPr/>
            <p:nvPr/>
          </p:nvSpPr>
          <p:spPr>
            <a:xfrm>
              <a:off x="60603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5" name="Shape 1995"/>
            <p:cNvSpPr/>
            <p:nvPr/>
          </p:nvSpPr>
          <p:spPr>
            <a:xfrm>
              <a:off x="60603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6" name="Shape 1996"/>
            <p:cNvSpPr/>
            <p:nvPr/>
          </p:nvSpPr>
          <p:spPr>
            <a:xfrm>
              <a:off x="60603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7" name="Shape 1997"/>
            <p:cNvSpPr/>
            <p:nvPr/>
          </p:nvSpPr>
          <p:spPr>
            <a:xfrm>
              <a:off x="606037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8" name="Shape 1998"/>
            <p:cNvSpPr/>
            <p:nvPr/>
          </p:nvSpPr>
          <p:spPr>
            <a:xfrm>
              <a:off x="60603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9" name="Shape 1999"/>
            <p:cNvSpPr/>
            <p:nvPr/>
          </p:nvSpPr>
          <p:spPr>
            <a:xfrm>
              <a:off x="606037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0" name="Shape 2000"/>
            <p:cNvSpPr/>
            <p:nvPr/>
          </p:nvSpPr>
          <p:spPr>
            <a:xfrm>
              <a:off x="60603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1" name="Shape 2001"/>
            <p:cNvSpPr/>
            <p:nvPr/>
          </p:nvSpPr>
          <p:spPr>
            <a:xfrm>
              <a:off x="60603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2" name="Shape 2002"/>
            <p:cNvSpPr/>
            <p:nvPr/>
          </p:nvSpPr>
          <p:spPr>
            <a:xfrm>
              <a:off x="60603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3" name="Shape 2003"/>
            <p:cNvSpPr/>
            <p:nvPr/>
          </p:nvSpPr>
          <p:spPr>
            <a:xfrm>
              <a:off x="60603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4" name="Shape 2004"/>
            <p:cNvSpPr/>
            <p:nvPr/>
          </p:nvSpPr>
          <p:spPr>
            <a:xfrm>
              <a:off x="60603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5" name="Shape 2005"/>
            <p:cNvSpPr/>
            <p:nvPr/>
          </p:nvSpPr>
          <p:spPr>
            <a:xfrm>
              <a:off x="606037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6" name="Shape 2006"/>
            <p:cNvSpPr/>
            <p:nvPr/>
          </p:nvSpPr>
          <p:spPr>
            <a:xfrm>
              <a:off x="60603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7" name="Shape 2007"/>
            <p:cNvSpPr/>
            <p:nvPr/>
          </p:nvSpPr>
          <p:spPr>
            <a:xfrm>
              <a:off x="60603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8" name="Shape 2008"/>
            <p:cNvSpPr/>
            <p:nvPr/>
          </p:nvSpPr>
          <p:spPr>
            <a:xfrm>
              <a:off x="60603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9" name="Shape 2009"/>
            <p:cNvSpPr/>
            <p:nvPr/>
          </p:nvSpPr>
          <p:spPr>
            <a:xfrm>
              <a:off x="60603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0" name="Shape 2010"/>
            <p:cNvSpPr/>
            <p:nvPr/>
          </p:nvSpPr>
          <p:spPr>
            <a:xfrm>
              <a:off x="606037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1" name="Shape 2011"/>
            <p:cNvSpPr/>
            <p:nvPr/>
          </p:nvSpPr>
          <p:spPr>
            <a:xfrm>
              <a:off x="60603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2" name="Shape 2012"/>
            <p:cNvSpPr/>
            <p:nvPr/>
          </p:nvSpPr>
          <p:spPr>
            <a:xfrm>
              <a:off x="60603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3" name="Shape 2013"/>
            <p:cNvSpPr/>
            <p:nvPr/>
          </p:nvSpPr>
          <p:spPr>
            <a:xfrm>
              <a:off x="60603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4" name="Shape 2014"/>
            <p:cNvSpPr/>
            <p:nvPr/>
          </p:nvSpPr>
          <p:spPr>
            <a:xfrm>
              <a:off x="60603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5" name="Shape 2015"/>
            <p:cNvSpPr/>
            <p:nvPr/>
          </p:nvSpPr>
          <p:spPr>
            <a:xfrm>
              <a:off x="60603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6" name="Shape 2016"/>
            <p:cNvSpPr/>
            <p:nvPr/>
          </p:nvSpPr>
          <p:spPr>
            <a:xfrm>
              <a:off x="60603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7" name="Shape 2017"/>
            <p:cNvSpPr/>
            <p:nvPr/>
          </p:nvSpPr>
          <p:spPr>
            <a:xfrm>
              <a:off x="60603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8" name="Shape 2018"/>
            <p:cNvSpPr/>
            <p:nvPr/>
          </p:nvSpPr>
          <p:spPr>
            <a:xfrm>
              <a:off x="606037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9" name="Shape 2019"/>
            <p:cNvSpPr/>
            <p:nvPr/>
          </p:nvSpPr>
          <p:spPr>
            <a:xfrm>
              <a:off x="62108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0" name="Shape 2020"/>
            <p:cNvSpPr/>
            <p:nvPr/>
          </p:nvSpPr>
          <p:spPr>
            <a:xfrm>
              <a:off x="62108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1" name="Shape 2021"/>
            <p:cNvSpPr/>
            <p:nvPr/>
          </p:nvSpPr>
          <p:spPr>
            <a:xfrm>
              <a:off x="62108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2" name="Shape 2022"/>
            <p:cNvSpPr/>
            <p:nvPr/>
          </p:nvSpPr>
          <p:spPr>
            <a:xfrm>
              <a:off x="62108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3" name="Shape 2023"/>
            <p:cNvSpPr/>
            <p:nvPr/>
          </p:nvSpPr>
          <p:spPr>
            <a:xfrm>
              <a:off x="62108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4" name="Shape 2024"/>
            <p:cNvSpPr/>
            <p:nvPr/>
          </p:nvSpPr>
          <p:spPr>
            <a:xfrm>
              <a:off x="62108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5" name="Shape 2025"/>
            <p:cNvSpPr/>
            <p:nvPr/>
          </p:nvSpPr>
          <p:spPr>
            <a:xfrm>
              <a:off x="62108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6" name="Shape 2026"/>
            <p:cNvSpPr/>
            <p:nvPr/>
          </p:nvSpPr>
          <p:spPr>
            <a:xfrm>
              <a:off x="62108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7" name="Shape 2027"/>
            <p:cNvSpPr/>
            <p:nvPr/>
          </p:nvSpPr>
          <p:spPr>
            <a:xfrm>
              <a:off x="62108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8" name="Shape 2028"/>
            <p:cNvSpPr/>
            <p:nvPr/>
          </p:nvSpPr>
          <p:spPr>
            <a:xfrm>
              <a:off x="62108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9" name="Shape 2029"/>
            <p:cNvSpPr/>
            <p:nvPr/>
          </p:nvSpPr>
          <p:spPr>
            <a:xfrm>
              <a:off x="62108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0" name="Shape 2030"/>
            <p:cNvSpPr/>
            <p:nvPr/>
          </p:nvSpPr>
          <p:spPr>
            <a:xfrm>
              <a:off x="62108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1" name="Shape 2031"/>
            <p:cNvSpPr/>
            <p:nvPr/>
          </p:nvSpPr>
          <p:spPr>
            <a:xfrm>
              <a:off x="62108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2" name="Shape 2032"/>
            <p:cNvSpPr/>
            <p:nvPr/>
          </p:nvSpPr>
          <p:spPr>
            <a:xfrm>
              <a:off x="62108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3" name="Shape 2033"/>
            <p:cNvSpPr/>
            <p:nvPr/>
          </p:nvSpPr>
          <p:spPr>
            <a:xfrm>
              <a:off x="62108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4" name="Shape 2034"/>
            <p:cNvSpPr/>
            <p:nvPr/>
          </p:nvSpPr>
          <p:spPr>
            <a:xfrm>
              <a:off x="62108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5" name="Shape 2035"/>
            <p:cNvSpPr/>
            <p:nvPr/>
          </p:nvSpPr>
          <p:spPr>
            <a:xfrm>
              <a:off x="62108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6" name="Shape 2036"/>
            <p:cNvSpPr/>
            <p:nvPr/>
          </p:nvSpPr>
          <p:spPr>
            <a:xfrm>
              <a:off x="62108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7" name="Shape 2037"/>
            <p:cNvSpPr/>
            <p:nvPr/>
          </p:nvSpPr>
          <p:spPr>
            <a:xfrm>
              <a:off x="62108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8" name="Shape 2038"/>
            <p:cNvSpPr/>
            <p:nvPr/>
          </p:nvSpPr>
          <p:spPr>
            <a:xfrm>
              <a:off x="62108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9" name="Shape 2039"/>
            <p:cNvSpPr/>
            <p:nvPr/>
          </p:nvSpPr>
          <p:spPr>
            <a:xfrm>
              <a:off x="6361375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0" name="Shape 2040"/>
            <p:cNvSpPr/>
            <p:nvPr/>
          </p:nvSpPr>
          <p:spPr>
            <a:xfrm>
              <a:off x="6361375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1" name="Shape 2041"/>
            <p:cNvSpPr/>
            <p:nvPr/>
          </p:nvSpPr>
          <p:spPr>
            <a:xfrm>
              <a:off x="6361375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2" name="Shape 2042"/>
            <p:cNvSpPr/>
            <p:nvPr/>
          </p:nvSpPr>
          <p:spPr>
            <a:xfrm>
              <a:off x="6361375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3" name="Shape 2043"/>
            <p:cNvSpPr/>
            <p:nvPr/>
          </p:nvSpPr>
          <p:spPr>
            <a:xfrm>
              <a:off x="6361375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4" name="Shape 2044"/>
            <p:cNvSpPr/>
            <p:nvPr/>
          </p:nvSpPr>
          <p:spPr>
            <a:xfrm>
              <a:off x="6361375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5" name="Shape 2045"/>
            <p:cNvSpPr/>
            <p:nvPr/>
          </p:nvSpPr>
          <p:spPr>
            <a:xfrm>
              <a:off x="6361375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6" name="Shape 2046"/>
            <p:cNvSpPr/>
            <p:nvPr/>
          </p:nvSpPr>
          <p:spPr>
            <a:xfrm>
              <a:off x="6361375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7" name="Shape 2047"/>
            <p:cNvSpPr/>
            <p:nvPr/>
          </p:nvSpPr>
          <p:spPr>
            <a:xfrm>
              <a:off x="6361375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8" name="Shape 2048"/>
            <p:cNvSpPr/>
            <p:nvPr/>
          </p:nvSpPr>
          <p:spPr>
            <a:xfrm>
              <a:off x="6361375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9" name="Shape 2049"/>
            <p:cNvSpPr/>
            <p:nvPr/>
          </p:nvSpPr>
          <p:spPr>
            <a:xfrm>
              <a:off x="6361375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0" name="Shape 2050"/>
            <p:cNvSpPr/>
            <p:nvPr/>
          </p:nvSpPr>
          <p:spPr>
            <a:xfrm>
              <a:off x="6361375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1" name="Shape 2051"/>
            <p:cNvSpPr/>
            <p:nvPr/>
          </p:nvSpPr>
          <p:spPr>
            <a:xfrm>
              <a:off x="6361375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2" name="Shape 2052"/>
            <p:cNvSpPr/>
            <p:nvPr/>
          </p:nvSpPr>
          <p:spPr>
            <a:xfrm>
              <a:off x="6361375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3" name="Shape 2053"/>
            <p:cNvSpPr/>
            <p:nvPr/>
          </p:nvSpPr>
          <p:spPr>
            <a:xfrm>
              <a:off x="6361375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4" name="Shape 2054"/>
            <p:cNvSpPr/>
            <p:nvPr/>
          </p:nvSpPr>
          <p:spPr>
            <a:xfrm>
              <a:off x="6361375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5" name="Shape 2055"/>
            <p:cNvSpPr/>
            <p:nvPr/>
          </p:nvSpPr>
          <p:spPr>
            <a:xfrm>
              <a:off x="6361375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6" name="Shape 2056"/>
            <p:cNvSpPr/>
            <p:nvPr/>
          </p:nvSpPr>
          <p:spPr>
            <a:xfrm>
              <a:off x="6361375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7" name="Shape 2057"/>
            <p:cNvSpPr/>
            <p:nvPr/>
          </p:nvSpPr>
          <p:spPr>
            <a:xfrm>
              <a:off x="65119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8" name="Shape 2058"/>
            <p:cNvSpPr/>
            <p:nvPr/>
          </p:nvSpPr>
          <p:spPr>
            <a:xfrm>
              <a:off x="65119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9" name="Shape 2059"/>
            <p:cNvSpPr/>
            <p:nvPr/>
          </p:nvSpPr>
          <p:spPr>
            <a:xfrm>
              <a:off x="65119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0" name="Shape 2060"/>
            <p:cNvSpPr/>
            <p:nvPr/>
          </p:nvSpPr>
          <p:spPr>
            <a:xfrm>
              <a:off x="65119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1" name="Shape 2061"/>
            <p:cNvSpPr/>
            <p:nvPr/>
          </p:nvSpPr>
          <p:spPr>
            <a:xfrm>
              <a:off x="65119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2" name="Shape 2062"/>
            <p:cNvSpPr/>
            <p:nvPr/>
          </p:nvSpPr>
          <p:spPr>
            <a:xfrm>
              <a:off x="65119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3" name="Shape 2063"/>
            <p:cNvSpPr/>
            <p:nvPr/>
          </p:nvSpPr>
          <p:spPr>
            <a:xfrm>
              <a:off x="65119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4" name="Shape 2064"/>
            <p:cNvSpPr/>
            <p:nvPr/>
          </p:nvSpPr>
          <p:spPr>
            <a:xfrm>
              <a:off x="65119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5" name="Shape 2065"/>
            <p:cNvSpPr/>
            <p:nvPr/>
          </p:nvSpPr>
          <p:spPr>
            <a:xfrm>
              <a:off x="66624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6" name="Shape 2066"/>
            <p:cNvSpPr/>
            <p:nvPr/>
          </p:nvSpPr>
          <p:spPr>
            <a:xfrm>
              <a:off x="66624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7" name="Shape 2067"/>
            <p:cNvSpPr/>
            <p:nvPr/>
          </p:nvSpPr>
          <p:spPr>
            <a:xfrm>
              <a:off x="66624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68" name="Shape 2068"/>
          <p:cNvGrpSpPr/>
          <p:nvPr/>
        </p:nvGrpSpPr>
        <p:grpSpPr>
          <a:xfrm rot="10800000">
            <a:off x="7682451" y="28707"/>
            <a:ext cx="1140783" cy="5086302"/>
            <a:chOff x="5608825" y="238125"/>
            <a:chExt cx="1174975" cy="5238750"/>
          </a:xfrm>
        </p:grpSpPr>
        <p:sp>
          <p:nvSpPr>
            <p:cNvPr id="2069" name="Shape 2069"/>
            <p:cNvSpPr/>
            <p:nvPr/>
          </p:nvSpPr>
          <p:spPr>
            <a:xfrm>
              <a:off x="56088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0" name="Shape 2070"/>
            <p:cNvSpPr/>
            <p:nvPr/>
          </p:nvSpPr>
          <p:spPr>
            <a:xfrm>
              <a:off x="56088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1" name="Shape 2071"/>
            <p:cNvSpPr/>
            <p:nvPr/>
          </p:nvSpPr>
          <p:spPr>
            <a:xfrm>
              <a:off x="56088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2" name="Shape 2072"/>
            <p:cNvSpPr/>
            <p:nvPr/>
          </p:nvSpPr>
          <p:spPr>
            <a:xfrm>
              <a:off x="56088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3" name="Shape 2073"/>
            <p:cNvSpPr/>
            <p:nvPr/>
          </p:nvSpPr>
          <p:spPr>
            <a:xfrm>
              <a:off x="57593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4" name="Shape 2074"/>
            <p:cNvSpPr/>
            <p:nvPr/>
          </p:nvSpPr>
          <p:spPr>
            <a:xfrm>
              <a:off x="57593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5" name="Shape 2075"/>
            <p:cNvSpPr/>
            <p:nvPr/>
          </p:nvSpPr>
          <p:spPr>
            <a:xfrm>
              <a:off x="57593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6" name="Shape 2076"/>
            <p:cNvSpPr/>
            <p:nvPr/>
          </p:nvSpPr>
          <p:spPr>
            <a:xfrm>
              <a:off x="57593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7" name="Shape 2077"/>
            <p:cNvSpPr/>
            <p:nvPr/>
          </p:nvSpPr>
          <p:spPr>
            <a:xfrm>
              <a:off x="57593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8" name="Shape 2078"/>
            <p:cNvSpPr/>
            <p:nvPr/>
          </p:nvSpPr>
          <p:spPr>
            <a:xfrm>
              <a:off x="57593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9" name="Shape 2079"/>
            <p:cNvSpPr/>
            <p:nvPr/>
          </p:nvSpPr>
          <p:spPr>
            <a:xfrm>
              <a:off x="57593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0" name="Shape 2080"/>
            <p:cNvSpPr/>
            <p:nvPr/>
          </p:nvSpPr>
          <p:spPr>
            <a:xfrm>
              <a:off x="57593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1" name="Shape 2081"/>
            <p:cNvSpPr/>
            <p:nvPr/>
          </p:nvSpPr>
          <p:spPr>
            <a:xfrm>
              <a:off x="57593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2" name="Shape 2082"/>
            <p:cNvSpPr/>
            <p:nvPr/>
          </p:nvSpPr>
          <p:spPr>
            <a:xfrm>
              <a:off x="57593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3" name="Shape 2083"/>
            <p:cNvSpPr/>
            <p:nvPr/>
          </p:nvSpPr>
          <p:spPr>
            <a:xfrm>
              <a:off x="57593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4" name="Shape 2084"/>
            <p:cNvSpPr/>
            <p:nvPr/>
          </p:nvSpPr>
          <p:spPr>
            <a:xfrm>
              <a:off x="57593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5" name="Shape 2085"/>
            <p:cNvSpPr/>
            <p:nvPr/>
          </p:nvSpPr>
          <p:spPr>
            <a:xfrm>
              <a:off x="57593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6" name="Shape 2086"/>
            <p:cNvSpPr/>
            <p:nvPr/>
          </p:nvSpPr>
          <p:spPr>
            <a:xfrm>
              <a:off x="57593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7" name="Shape 2087"/>
            <p:cNvSpPr/>
            <p:nvPr/>
          </p:nvSpPr>
          <p:spPr>
            <a:xfrm>
              <a:off x="57593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8" name="Shape 2088"/>
            <p:cNvSpPr/>
            <p:nvPr/>
          </p:nvSpPr>
          <p:spPr>
            <a:xfrm>
              <a:off x="57593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9" name="Shape 2089"/>
            <p:cNvSpPr/>
            <p:nvPr/>
          </p:nvSpPr>
          <p:spPr>
            <a:xfrm>
              <a:off x="57593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0" name="Shape 2090"/>
            <p:cNvSpPr/>
            <p:nvPr/>
          </p:nvSpPr>
          <p:spPr>
            <a:xfrm>
              <a:off x="59098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1" name="Shape 2091"/>
            <p:cNvSpPr/>
            <p:nvPr/>
          </p:nvSpPr>
          <p:spPr>
            <a:xfrm>
              <a:off x="59098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2" name="Shape 2092"/>
            <p:cNvSpPr/>
            <p:nvPr/>
          </p:nvSpPr>
          <p:spPr>
            <a:xfrm>
              <a:off x="59098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3" name="Shape 2093"/>
            <p:cNvSpPr/>
            <p:nvPr/>
          </p:nvSpPr>
          <p:spPr>
            <a:xfrm>
              <a:off x="59098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4" name="Shape 2094"/>
            <p:cNvSpPr/>
            <p:nvPr/>
          </p:nvSpPr>
          <p:spPr>
            <a:xfrm>
              <a:off x="59098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5" name="Shape 2095"/>
            <p:cNvSpPr/>
            <p:nvPr/>
          </p:nvSpPr>
          <p:spPr>
            <a:xfrm>
              <a:off x="59098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6" name="Shape 2096"/>
            <p:cNvSpPr/>
            <p:nvPr/>
          </p:nvSpPr>
          <p:spPr>
            <a:xfrm>
              <a:off x="59098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7" name="Shape 2097"/>
            <p:cNvSpPr/>
            <p:nvPr/>
          </p:nvSpPr>
          <p:spPr>
            <a:xfrm>
              <a:off x="59098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8" name="Shape 2098"/>
            <p:cNvSpPr/>
            <p:nvPr/>
          </p:nvSpPr>
          <p:spPr>
            <a:xfrm>
              <a:off x="59098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9" name="Shape 2099"/>
            <p:cNvSpPr/>
            <p:nvPr/>
          </p:nvSpPr>
          <p:spPr>
            <a:xfrm>
              <a:off x="59098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0" name="Shape 2100"/>
            <p:cNvSpPr/>
            <p:nvPr/>
          </p:nvSpPr>
          <p:spPr>
            <a:xfrm>
              <a:off x="59098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1" name="Shape 2101"/>
            <p:cNvSpPr/>
            <p:nvPr/>
          </p:nvSpPr>
          <p:spPr>
            <a:xfrm>
              <a:off x="59098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2" name="Shape 2102"/>
            <p:cNvSpPr/>
            <p:nvPr/>
          </p:nvSpPr>
          <p:spPr>
            <a:xfrm>
              <a:off x="59098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3" name="Shape 2103"/>
            <p:cNvSpPr/>
            <p:nvPr/>
          </p:nvSpPr>
          <p:spPr>
            <a:xfrm>
              <a:off x="60603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4" name="Shape 2104"/>
            <p:cNvSpPr/>
            <p:nvPr/>
          </p:nvSpPr>
          <p:spPr>
            <a:xfrm>
              <a:off x="606037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5" name="Shape 2105"/>
            <p:cNvSpPr/>
            <p:nvPr/>
          </p:nvSpPr>
          <p:spPr>
            <a:xfrm>
              <a:off x="606037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6" name="Shape 2106"/>
            <p:cNvSpPr/>
            <p:nvPr/>
          </p:nvSpPr>
          <p:spPr>
            <a:xfrm>
              <a:off x="60603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7" name="Shape 2107"/>
            <p:cNvSpPr/>
            <p:nvPr/>
          </p:nvSpPr>
          <p:spPr>
            <a:xfrm>
              <a:off x="60603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8" name="Shape 2108"/>
            <p:cNvSpPr/>
            <p:nvPr/>
          </p:nvSpPr>
          <p:spPr>
            <a:xfrm>
              <a:off x="60603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9" name="Shape 2109"/>
            <p:cNvSpPr/>
            <p:nvPr/>
          </p:nvSpPr>
          <p:spPr>
            <a:xfrm>
              <a:off x="60603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0" name="Shape 2110"/>
            <p:cNvSpPr/>
            <p:nvPr/>
          </p:nvSpPr>
          <p:spPr>
            <a:xfrm>
              <a:off x="60603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1" name="Shape 2111"/>
            <p:cNvSpPr/>
            <p:nvPr/>
          </p:nvSpPr>
          <p:spPr>
            <a:xfrm>
              <a:off x="62108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2" name="Shape 2112"/>
            <p:cNvSpPr/>
            <p:nvPr/>
          </p:nvSpPr>
          <p:spPr>
            <a:xfrm>
              <a:off x="62108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3" name="Shape 2113"/>
            <p:cNvSpPr/>
            <p:nvPr/>
          </p:nvSpPr>
          <p:spPr>
            <a:xfrm>
              <a:off x="62108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4" name="Shape 2114"/>
            <p:cNvSpPr/>
            <p:nvPr/>
          </p:nvSpPr>
          <p:spPr>
            <a:xfrm>
              <a:off x="62108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5" name="Shape 2115"/>
            <p:cNvSpPr/>
            <p:nvPr/>
          </p:nvSpPr>
          <p:spPr>
            <a:xfrm>
              <a:off x="62108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6" name="Shape 2116"/>
            <p:cNvSpPr/>
            <p:nvPr/>
          </p:nvSpPr>
          <p:spPr>
            <a:xfrm>
              <a:off x="6361375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7" name="Shape 2117"/>
            <p:cNvSpPr/>
            <p:nvPr/>
          </p:nvSpPr>
          <p:spPr>
            <a:xfrm>
              <a:off x="6361375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8" name="Shape 2118"/>
            <p:cNvSpPr/>
            <p:nvPr/>
          </p:nvSpPr>
          <p:spPr>
            <a:xfrm>
              <a:off x="66624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19" name="Shape 2119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2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1" name="Shape 2121"/>
          <p:cNvSpPr txBox="1">
            <a:spLocks noGrp="1"/>
          </p:cNvSpPr>
          <p:nvPr>
            <p:ph type="title"/>
          </p:nvPr>
        </p:nvSpPr>
        <p:spPr>
          <a:xfrm>
            <a:off x="718300" y="739375"/>
            <a:ext cx="67611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122" name="Shape 2122"/>
          <p:cNvSpPr txBox="1">
            <a:spLocks noGrp="1"/>
          </p:cNvSpPr>
          <p:nvPr>
            <p:ph type="body" idx="1"/>
          </p:nvPr>
        </p:nvSpPr>
        <p:spPr>
          <a:xfrm>
            <a:off x="718300" y="1755475"/>
            <a:ext cx="2179200" cy="3094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▪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2123" name="Shape 2123"/>
          <p:cNvSpPr txBox="1">
            <a:spLocks noGrp="1"/>
          </p:cNvSpPr>
          <p:nvPr>
            <p:ph type="body" idx="2"/>
          </p:nvPr>
        </p:nvSpPr>
        <p:spPr>
          <a:xfrm>
            <a:off x="3009263" y="1755475"/>
            <a:ext cx="2179200" cy="3094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▪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2124" name="Shape 2124"/>
          <p:cNvSpPr txBox="1">
            <a:spLocks noGrp="1"/>
          </p:cNvSpPr>
          <p:nvPr>
            <p:ph type="body" idx="3"/>
          </p:nvPr>
        </p:nvSpPr>
        <p:spPr>
          <a:xfrm>
            <a:off x="5300226" y="1755475"/>
            <a:ext cx="2179200" cy="3094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▪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grpSp>
        <p:nvGrpSpPr>
          <p:cNvPr id="2125" name="Shape 2125"/>
          <p:cNvGrpSpPr/>
          <p:nvPr/>
        </p:nvGrpSpPr>
        <p:grpSpPr>
          <a:xfrm rot="10800000">
            <a:off x="8851487" y="28707"/>
            <a:ext cx="264012" cy="5086302"/>
            <a:chOff x="5307800" y="238125"/>
            <a:chExt cx="271925" cy="5238750"/>
          </a:xfrm>
        </p:grpSpPr>
        <p:sp>
          <p:nvSpPr>
            <p:cNvPr id="2126" name="Shape 2126"/>
            <p:cNvSpPr/>
            <p:nvPr/>
          </p:nvSpPr>
          <p:spPr>
            <a:xfrm>
              <a:off x="5307800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7" name="Shape 2127"/>
            <p:cNvSpPr/>
            <p:nvPr/>
          </p:nvSpPr>
          <p:spPr>
            <a:xfrm>
              <a:off x="530780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8" name="Shape 2128"/>
            <p:cNvSpPr/>
            <p:nvPr/>
          </p:nvSpPr>
          <p:spPr>
            <a:xfrm>
              <a:off x="5307800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9" name="Shape 2129"/>
            <p:cNvSpPr/>
            <p:nvPr/>
          </p:nvSpPr>
          <p:spPr>
            <a:xfrm>
              <a:off x="5307800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0" name="Shape 2130"/>
            <p:cNvSpPr/>
            <p:nvPr/>
          </p:nvSpPr>
          <p:spPr>
            <a:xfrm>
              <a:off x="5307800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1" name="Shape 2131"/>
            <p:cNvSpPr/>
            <p:nvPr/>
          </p:nvSpPr>
          <p:spPr>
            <a:xfrm>
              <a:off x="530780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2" name="Shape 2132"/>
            <p:cNvSpPr/>
            <p:nvPr/>
          </p:nvSpPr>
          <p:spPr>
            <a:xfrm>
              <a:off x="5307800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3" name="Shape 2133"/>
            <p:cNvSpPr/>
            <p:nvPr/>
          </p:nvSpPr>
          <p:spPr>
            <a:xfrm>
              <a:off x="530780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4" name="Shape 2134"/>
            <p:cNvSpPr/>
            <p:nvPr/>
          </p:nvSpPr>
          <p:spPr>
            <a:xfrm>
              <a:off x="5307800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5" name="Shape 2135"/>
            <p:cNvSpPr/>
            <p:nvPr/>
          </p:nvSpPr>
          <p:spPr>
            <a:xfrm>
              <a:off x="5307800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6" name="Shape 2136"/>
            <p:cNvSpPr/>
            <p:nvPr/>
          </p:nvSpPr>
          <p:spPr>
            <a:xfrm>
              <a:off x="5307800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7" name="Shape 2137"/>
            <p:cNvSpPr/>
            <p:nvPr/>
          </p:nvSpPr>
          <p:spPr>
            <a:xfrm>
              <a:off x="5307800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8" name="Shape 2138"/>
            <p:cNvSpPr/>
            <p:nvPr/>
          </p:nvSpPr>
          <p:spPr>
            <a:xfrm>
              <a:off x="530780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9" name="Shape 2139"/>
            <p:cNvSpPr/>
            <p:nvPr/>
          </p:nvSpPr>
          <p:spPr>
            <a:xfrm>
              <a:off x="5307800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0" name="Shape 2140"/>
            <p:cNvSpPr/>
            <p:nvPr/>
          </p:nvSpPr>
          <p:spPr>
            <a:xfrm>
              <a:off x="5307800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1" name="Shape 2141"/>
            <p:cNvSpPr/>
            <p:nvPr/>
          </p:nvSpPr>
          <p:spPr>
            <a:xfrm>
              <a:off x="5307800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2" name="Shape 2142"/>
            <p:cNvSpPr/>
            <p:nvPr/>
          </p:nvSpPr>
          <p:spPr>
            <a:xfrm>
              <a:off x="5307800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3" name="Shape 2143"/>
            <p:cNvSpPr/>
            <p:nvPr/>
          </p:nvSpPr>
          <p:spPr>
            <a:xfrm>
              <a:off x="530780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4" name="Shape 2144"/>
            <p:cNvSpPr/>
            <p:nvPr/>
          </p:nvSpPr>
          <p:spPr>
            <a:xfrm>
              <a:off x="5307800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5" name="Shape 2145"/>
            <p:cNvSpPr/>
            <p:nvPr/>
          </p:nvSpPr>
          <p:spPr>
            <a:xfrm>
              <a:off x="5307800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6" name="Shape 2146"/>
            <p:cNvSpPr/>
            <p:nvPr/>
          </p:nvSpPr>
          <p:spPr>
            <a:xfrm>
              <a:off x="5307800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7" name="Shape 2147"/>
            <p:cNvSpPr/>
            <p:nvPr/>
          </p:nvSpPr>
          <p:spPr>
            <a:xfrm>
              <a:off x="5307800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8" name="Shape 2148"/>
            <p:cNvSpPr/>
            <p:nvPr/>
          </p:nvSpPr>
          <p:spPr>
            <a:xfrm>
              <a:off x="5307800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9" name="Shape 2149"/>
            <p:cNvSpPr/>
            <p:nvPr/>
          </p:nvSpPr>
          <p:spPr>
            <a:xfrm>
              <a:off x="530780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0" name="Shape 2150"/>
            <p:cNvSpPr/>
            <p:nvPr/>
          </p:nvSpPr>
          <p:spPr>
            <a:xfrm>
              <a:off x="5307800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1" name="Shape 2151"/>
            <p:cNvSpPr/>
            <p:nvPr/>
          </p:nvSpPr>
          <p:spPr>
            <a:xfrm>
              <a:off x="5307800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2" name="Shape 2152"/>
            <p:cNvSpPr/>
            <p:nvPr/>
          </p:nvSpPr>
          <p:spPr>
            <a:xfrm>
              <a:off x="5307800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3" name="Shape 2153"/>
            <p:cNvSpPr/>
            <p:nvPr/>
          </p:nvSpPr>
          <p:spPr>
            <a:xfrm>
              <a:off x="5307800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4" name="Shape 2154"/>
            <p:cNvSpPr/>
            <p:nvPr/>
          </p:nvSpPr>
          <p:spPr>
            <a:xfrm>
              <a:off x="530780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5" name="Shape 2155"/>
            <p:cNvSpPr/>
            <p:nvPr/>
          </p:nvSpPr>
          <p:spPr>
            <a:xfrm>
              <a:off x="530780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6" name="Shape 2156"/>
            <p:cNvSpPr/>
            <p:nvPr/>
          </p:nvSpPr>
          <p:spPr>
            <a:xfrm>
              <a:off x="5307800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7" name="Shape 2157"/>
            <p:cNvSpPr/>
            <p:nvPr/>
          </p:nvSpPr>
          <p:spPr>
            <a:xfrm>
              <a:off x="5307800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8" name="Shape 2158"/>
            <p:cNvSpPr/>
            <p:nvPr/>
          </p:nvSpPr>
          <p:spPr>
            <a:xfrm>
              <a:off x="5307800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9" name="Shape 2159"/>
            <p:cNvSpPr/>
            <p:nvPr/>
          </p:nvSpPr>
          <p:spPr>
            <a:xfrm>
              <a:off x="530780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0" name="Shape 2160"/>
            <p:cNvSpPr/>
            <p:nvPr/>
          </p:nvSpPr>
          <p:spPr>
            <a:xfrm>
              <a:off x="5307800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1" name="Shape 2161"/>
            <p:cNvSpPr/>
            <p:nvPr/>
          </p:nvSpPr>
          <p:spPr>
            <a:xfrm>
              <a:off x="54583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2" name="Shape 2162"/>
            <p:cNvSpPr/>
            <p:nvPr/>
          </p:nvSpPr>
          <p:spPr>
            <a:xfrm>
              <a:off x="54583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3" name="Shape 2163"/>
            <p:cNvSpPr/>
            <p:nvPr/>
          </p:nvSpPr>
          <p:spPr>
            <a:xfrm>
              <a:off x="54583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4" name="Shape 2164"/>
            <p:cNvSpPr/>
            <p:nvPr/>
          </p:nvSpPr>
          <p:spPr>
            <a:xfrm>
              <a:off x="54583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5" name="Shape 2165"/>
            <p:cNvSpPr/>
            <p:nvPr/>
          </p:nvSpPr>
          <p:spPr>
            <a:xfrm>
              <a:off x="54583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6" name="Shape 2166"/>
            <p:cNvSpPr/>
            <p:nvPr/>
          </p:nvSpPr>
          <p:spPr>
            <a:xfrm>
              <a:off x="54583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7" name="Shape 2167"/>
            <p:cNvSpPr/>
            <p:nvPr/>
          </p:nvSpPr>
          <p:spPr>
            <a:xfrm>
              <a:off x="54583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8" name="Shape 2168"/>
            <p:cNvSpPr/>
            <p:nvPr/>
          </p:nvSpPr>
          <p:spPr>
            <a:xfrm>
              <a:off x="54583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9" name="Shape 2169"/>
            <p:cNvSpPr/>
            <p:nvPr/>
          </p:nvSpPr>
          <p:spPr>
            <a:xfrm>
              <a:off x="54583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0" name="Shape 2170"/>
            <p:cNvSpPr/>
            <p:nvPr/>
          </p:nvSpPr>
          <p:spPr>
            <a:xfrm>
              <a:off x="54583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1" name="Shape 2171"/>
            <p:cNvSpPr/>
            <p:nvPr/>
          </p:nvSpPr>
          <p:spPr>
            <a:xfrm>
              <a:off x="54583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2" name="Shape 2172"/>
            <p:cNvSpPr/>
            <p:nvPr/>
          </p:nvSpPr>
          <p:spPr>
            <a:xfrm>
              <a:off x="54583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3" name="Shape 2173"/>
            <p:cNvSpPr/>
            <p:nvPr/>
          </p:nvSpPr>
          <p:spPr>
            <a:xfrm>
              <a:off x="54583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4" name="Shape 2174"/>
            <p:cNvSpPr/>
            <p:nvPr/>
          </p:nvSpPr>
          <p:spPr>
            <a:xfrm>
              <a:off x="54583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5" name="Shape 2175"/>
            <p:cNvSpPr/>
            <p:nvPr/>
          </p:nvSpPr>
          <p:spPr>
            <a:xfrm>
              <a:off x="54583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6" name="Shape 2176"/>
            <p:cNvSpPr/>
            <p:nvPr/>
          </p:nvSpPr>
          <p:spPr>
            <a:xfrm>
              <a:off x="54583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7" name="Shape 2177"/>
            <p:cNvSpPr/>
            <p:nvPr/>
          </p:nvSpPr>
          <p:spPr>
            <a:xfrm>
              <a:off x="54583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8" name="Shape 2178"/>
            <p:cNvSpPr/>
            <p:nvPr/>
          </p:nvSpPr>
          <p:spPr>
            <a:xfrm>
              <a:off x="54583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9" name="Shape 2179"/>
            <p:cNvSpPr/>
            <p:nvPr/>
          </p:nvSpPr>
          <p:spPr>
            <a:xfrm>
              <a:off x="54583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0" name="Shape 2180"/>
            <p:cNvSpPr/>
            <p:nvPr/>
          </p:nvSpPr>
          <p:spPr>
            <a:xfrm>
              <a:off x="54583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1" name="Shape 2181"/>
            <p:cNvSpPr/>
            <p:nvPr/>
          </p:nvSpPr>
          <p:spPr>
            <a:xfrm>
              <a:off x="54583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2" name="Shape 2182"/>
            <p:cNvSpPr/>
            <p:nvPr/>
          </p:nvSpPr>
          <p:spPr>
            <a:xfrm>
              <a:off x="54583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83" name="Shape 2183"/>
          <p:cNvGrpSpPr/>
          <p:nvPr/>
        </p:nvGrpSpPr>
        <p:grpSpPr>
          <a:xfrm rot="10800000">
            <a:off x="7828571" y="28707"/>
            <a:ext cx="1140783" cy="5086302"/>
            <a:chOff x="5458325" y="238125"/>
            <a:chExt cx="1174975" cy="5238750"/>
          </a:xfrm>
        </p:grpSpPr>
        <p:sp>
          <p:nvSpPr>
            <p:cNvPr id="2184" name="Shape 2184"/>
            <p:cNvSpPr/>
            <p:nvPr/>
          </p:nvSpPr>
          <p:spPr>
            <a:xfrm>
              <a:off x="54583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5" name="Shape 2185"/>
            <p:cNvSpPr/>
            <p:nvPr/>
          </p:nvSpPr>
          <p:spPr>
            <a:xfrm>
              <a:off x="54583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6" name="Shape 2186"/>
            <p:cNvSpPr/>
            <p:nvPr/>
          </p:nvSpPr>
          <p:spPr>
            <a:xfrm>
              <a:off x="54583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7" name="Shape 2187"/>
            <p:cNvSpPr/>
            <p:nvPr/>
          </p:nvSpPr>
          <p:spPr>
            <a:xfrm>
              <a:off x="54583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8" name="Shape 2188"/>
            <p:cNvSpPr/>
            <p:nvPr/>
          </p:nvSpPr>
          <p:spPr>
            <a:xfrm>
              <a:off x="54583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9" name="Shape 2189"/>
            <p:cNvSpPr/>
            <p:nvPr/>
          </p:nvSpPr>
          <p:spPr>
            <a:xfrm>
              <a:off x="54583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0" name="Shape 2190"/>
            <p:cNvSpPr/>
            <p:nvPr/>
          </p:nvSpPr>
          <p:spPr>
            <a:xfrm>
              <a:off x="54583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1" name="Shape 2191"/>
            <p:cNvSpPr/>
            <p:nvPr/>
          </p:nvSpPr>
          <p:spPr>
            <a:xfrm>
              <a:off x="54583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2" name="Shape 2192"/>
            <p:cNvSpPr/>
            <p:nvPr/>
          </p:nvSpPr>
          <p:spPr>
            <a:xfrm>
              <a:off x="54583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3" name="Shape 2193"/>
            <p:cNvSpPr/>
            <p:nvPr/>
          </p:nvSpPr>
          <p:spPr>
            <a:xfrm>
              <a:off x="54583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4" name="Shape 2194"/>
            <p:cNvSpPr/>
            <p:nvPr/>
          </p:nvSpPr>
          <p:spPr>
            <a:xfrm>
              <a:off x="54583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5" name="Shape 2195"/>
            <p:cNvSpPr/>
            <p:nvPr/>
          </p:nvSpPr>
          <p:spPr>
            <a:xfrm>
              <a:off x="54583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6" name="Shape 2196"/>
            <p:cNvSpPr/>
            <p:nvPr/>
          </p:nvSpPr>
          <p:spPr>
            <a:xfrm>
              <a:off x="54583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7" name="Shape 2197"/>
            <p:cNvSpPr/>
            <p:nvPr/>
          </p:nvSpPr>
          <p:spPr>
            <a:xfrm>
              <a:off x="56088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8" name="Shape 2198"/>
            <p:cNvSpPr/>
            <p:nvPr/>
          </p:nvSpPr>
          <p:spPr>
            <a:xfrm>
              <a:off x="56088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9" name="Shape 2199"/>
            <p:cNvSpPr/>
            <p:nvPr/>
          </p:nvSpPr>
          <p:spPr>
            <a:xfrm>
              <a:off x="56088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0" name="Shape 2200"/>
            <p:cNvSpPr/>
            <p:nvPr/>
          </p:nvSpPr>
          <p:spPr>
            <a:xfrm>
              <a:off x="56088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1" name="Shape 2201"/>
            <p:cNvSpPr/>
            <p:nvPr/>
          </p:nvSpPr>
          <p:spPr>
            <a:xfrm>
              <a:off x="56088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2" name="Shape 2202"/>
            <p:cNvSpPr/>
            <p:nvPr/>
          </p:nvSpPr>
          <p:spPr>
            <a:xfrm>
              <a:off x="56088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3" name="Shape 2203"/>
            <p:cNvSpPr/>
            <p:nvPr/>
          </p:nvSpPr>
          <p:spPr>
            <a:xfrm>
              <a:off x="56088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4" name="Shape 2204"/>
            <p:cNvSpPr/>
            <p:nvPr/>
          </p:nvSpPr>
          <p:spPr>
            <a:xfrm>
              <a:off x="56088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5" name="Shape 2205"/>
            <p:cNvSpPr/>
            <p:nvPr/>
          </p:nvSpPr>
          <p:spPr>
            <a:xfrm>
              <a:off x="56088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6" name="Shape 2206"/>
            <p:cNvSpPr/>
            <p:nvPr/>
          </p:nvSpPr>
          <p:spPr>
            <a:xfrm>
              <a:off x="56088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7" name="Shape 2207"/>
            <p:cNvSpPr/>
            <p:nvPr/>
          </p:nvSpPr>
          <p:spPr>
            <a:xfrm>
              <a:off x="56088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8" name="Shape 2208"/>
            <p:cNvSpPr/>
            <p:nvPr/>
          </p:nvSpPr>
          <p:spPr>
            <a:xfrm>
              <a:off x="56088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9" name="Shape 2209"/>
            <p:cNvSpPr/>
            <p:nvPr/>
          </p:nvSpPr>
          <p:spPr>
            <a:xfrm>
              <a:off x="56088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0" name="Shape 2210"/>
            <p:cNvSpPr/>
            <p:nvPr/>
          </p:nvSpPr>
          <p:spPr>
            <a:xfrm>
              <a:off x="56088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1" name="Shape 2211"/>
            <p:cNvSpPr/>
            <p:nvPr/>
          </p:nvSpPr>
          <p:spPr>
            <a:xfrm>
              <a:off x="56088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2" name="Shape 2212"/>
            <p:cNvSpPr/>
            <p:nvPr/>
          </p:nvSpPr>
          <p:spPr>
            <a:xfrm>
              <a:off x="56088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3" name="Shape 2213"/>
            <p:cNvSpPr/>
            <p:nvPr/>
          </p:nvSpPr>
          <p:spPr>
            <a:xfrm>
              <a:off x="56088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4" name="Shape 2214"/>
            <p:cNvSpPr/>
            <p:nvPr/>
          </p:nvSpPr>
          <p:spPr>
            <a:xfrm>
              <a:off x="56088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5" name="Shape 2215"/>
            <p:cNvSpPr/>
            <p:nvPr/>
          </p:nvSpPr>
          <p:spPr>
            <a:xfrm>
              <a:off x="56088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6" name="Shape 2216"/>
            <p:cNvSpPr/>
            <p:nvPr/>
          </p:nvSpPr>
          <p:spPr>
            <a:xfrm>
              <a:off x="56088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7" name="Shape 2217"/>
            <p:cNvSpPr/>
            <p:nvPr/>
          </p:nvSpPr>
          <p:spPr>
            <a:xfrm>
              <a:off x="56088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8" name="Shape 2218"/>
            <p:cNvSpPr/>
            <p:nvPr/>
          </p:nvSpPr>
          <p:spPr>
            <a:xfrm>
              <a:off x="56088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9" name="Shape 2219"/>
            <p:cNvSpPr/>
            <p:nvPr/>
          </p:nvSpPr>
          <p:spPr>
            <a:xfrm>
              <a:off x="56088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0" name="Shape 2220"/>
            <p:cNvSpPr/>
            <p:nvPr/>
          </p:nvSpPr>
          <p:spPr>
            <a:xfrm>
              <a:off x="56088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1" name="Shape 2221"/>
            <p:cNvSpPr/>
            <p:nvPr/>
          </p:nvSpPr>
          <p:spPr>
            <a:xfrm>
              <a:off x="56088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2" name="Shape 2222"/>
            <p:cNvSpPr/>
            <p:nvPr/>
          </p:nvSpPr>
          <p:spPr>
            <a:xfrm>
              <a:off x="56088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3" name="Shape 2223"/>
            <p:cNvSpPr/>
            <p:nvPr/>
          </p:nvSpPr>
          <p:spPr>
            <a:xfrm>
              <a:off x="56088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4" name="Shape 2224"/>
            <p:cNvSpPr/>
            <p:nvPr/>
          </p:nvSpPr>
          <p:spPr>
            <a:xfrm>
              <a:off x="56088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5" name="Shape 2225"/>
            <p:cNvSpPr/>
            <p:nvPr/>
          </p:nvSpPr>
          <p:spPr>
            <a:xfrm>
              <a:off x="56088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6" name="Shape 2226"/>
            <p:cNvSpPr/>
            <p:nvPr/>
          </p:nvSpPr>
          <p:spPr>
            <a:xfrm>
              <a:off x="56088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7" name="Shape 2227"/>
            <p:cNvSpPr/>
            <p:nvPr/>
          </p:nvSpPr>
          <p:spPr>
            <a:xfrm>
              <a:off x="56088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8" name="Shape 2228"/>
            <p:cNvSpPr/>
            <p:nvPr/>
          </p:nvSpPr>
          <p:spPr>
            <a:xfrm>
              <a:off x="57593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9" name="Shape 2229"/>
            <p:cNvSpPr/>
            <p:nvPr/>
          </p:nvSpPr>
          <p:spPr>
            <a:xfrm>
              <a:off x="57593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0" name="Shape 2230"/>
            <p:cNvSpPr/>
            <p:nvPr/>
          </p:nvSpPr>
          <p:spPr>
            <a:xfrm>
              <a:off x="57593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1" name="Shape 2231"/>
            <p:cNvSpPr/>
            <p:nvPr/>
          </p:nvSpPr>
          <p:spPr>
            <a:xfrm>
              <a:off x="57593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2" name="Shape 2232"/>
            <p:cNvSpPr/>
            <p:nvPr/>
          </p:nvSpPr>
          <p:spPr>
            <a:xfrm>
              <a:off x="57593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3" name="Shape 2233"/>
            <p:cNvSpPr/>
            <p:nvPr/>
          </p:nvSpPr>
          <p:spPr>
            <a:xfrm>
              <a:off x="57593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4" name="Shape 2234"/>
            <p:cNvSpPr/>
            <p:nvPr/>
          </p:nvSpPr>
          <p:spPr>
            <a:xfrm>
              <a:off x="57593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5" name="Shape 2235"/>
            <p:cNvSpPr/>
            <p:nvPr/>
          </p:nvSpPr>
          <p:spPr>
            <a:xfrm>
              <a:off x="57593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6" name="Shape 2236"/>
            <p:cNvSpPr/>
            <p:nvPr/>
          </p:nvSpPr>
          <p:spPr>
            <a:xfrm>
              <a:off x="57593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7" name="Shape 2237"/>
            <p:cNvSpPr/>
            <p:nvPr/>
          </p:nvSpPr>
          <p:spPr>
            <a:xfrm>
              <a:off x="57593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8" name="Shape 2238"/>
            <p:cNvSpPr/>
            <p:nvPr/>
          </p:nvSpPr>
          <p:spPr>
            <a:xfrm>
              <a:off x="57593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9" name="Shape 2239"/>
            <p:cNvSpPr/>
            <p:nvPr/>
          </p:nvSpPr>
          <p:spPr>
            <a:xfrm>
              <a:off x="59098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0" name="Shape 2240"/>
            <p:cNvSpPr/>
            <p:nvPr/>
          </p:nvSpPr>
          <p:spPr>
            <a:xfrm>
              <a:off x="59098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1" name="Shape 2241"/>
            <p:cNvSpPr/>
            <p:nvPr/>
          </p:nvSpPr>
          <p:spPr>
            <a:xfrm>
              <a:off x="59098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2" name="Shape 2242"/>
            <p:cNvSpPr/>
            <p:nvPr/>
          </p:nvSpPr>
          <p:spPr>
            <a:xfrm>
              <a:off x="606037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3" name="Shape 2243"/>
            <p:cNvSpPr/>
            <p:nvPr/>
          </p:nvSpPr>
          <p:spPr>
            <a:xfrm>
              <a:off x="62108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4" name="Shape 2244"/>
            <p:cNvSpPr/>
            <p:nvPr/>
          </p:nvSpPr>
          <p:spPr>
            <a:xfrm>
              <a:off x="62108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5" name="Shape 2245"/>
            <p:cNvSpPr/>
            <p:nvPr/>
          </p:nvSpPr>
          <p:spPr>
            <a:xfrm>
              <a:off x="65119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46" name="Shape 2246"/>
          <p:cNvGrpSpPr/>
          <p:nvPr/>
        </p:nvGrpSpPr>
        <p:grpSpPr>
          <a:xfrm rot="10800000">
            <a:off x="7682451" y="28707"/>
            <a:ext cx="994639" cy="4940182"/>
            <a:chOff x="5759350" y="388625"/>
            <a:chExt cx="1024450" cy="5088250"/>
          </a:xfrm>
        </p:grpSpPr>
        <p:sp>
          <p:nvSpPr>
            <p:cNvPr id="2247" name="Shape 2247"/>
            <p:cNvSpPr/>
            <p:nvPr/>
          </p:nvSpPr>
          <p:spPr>
            <a:xfrm>
              <a:off x="57593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8" name="Shape 2248"/>
            <p:cNvSpPr/>
            <p:nvPr/>
          </p:nvSpPr>
          <p:spPr>
            <a:xfrm>
              <a:off x="57593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9" name="Shape 2249"/>
            <p:cNvSpPr/>
            <p:nvPr/>
          </p:nvSpPr>
          <p:spPr>
            <a:xfrm>
              <a:off x="57593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0" name="Shape 2250"/>
            <p:cNvSpPr/>
            <p:nvPr/>
          </p:nvSpPr>
          <p:spPr>
            <a:xfrm>
              <a:off x="57593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1" name="Shape 2251"/>
            <p:cNvSpPr/>
            <p:nvPr/>
          </p:nvSpPr>
          <p:spPr>
            <a:xfrm>
              <a:off x="57593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2" name="Shape 2252"/>
            <p:cNvSpPr/>
            <p:nvPr/>
          </p:nvSpPr>
          <p:spPr>
            <a:xfrm>
              <a:off x="57593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3" name="Shape 2253"/>
            <p:cNvSpPr/>
            <p:nvPr/>
          </p:nvSpPr>
          <p:spPr>
            <a:xfrm>
              <a:off x="57593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4" name="Shape 2254"/>
            <p:cNvSpPr/>
            <p:nvPr/>
          </p:nvSpPr>
          <p:spPr>
            <a:xfrm>
              <a:off x="59098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5" name="Shape 2255"/>
            <p:cNvSpPr/>
            <p:nvPr/>
          </p:nvSpPr>
          <p:spPr>
            <a:xfrm>
              <a:off x="59098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6" name="Shape 2256"/>
            <p:cNvSpPr/>
            <p:nvPr/>
          </p:nvSpPr>
          <p:spPr>
            <a:xfrm>
              <a:off x="59098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7" name="Shape 2257"/>
            <p:cNvSpPr/>
            <p:nvPr/>
          </p:nvSpPr>
          <p:spPr>
            <a:xfrm>
              <a:off x="59098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8" name="Shape 2258"/>
            <p:cNvSpPr/>
            <p:nvPr/>
          </p:nvSpPr>
          <p:spPr>
            <a:xfrm>
              <a:off x="59098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9" name="Shape 2259"/>
            <p:cNvSpPr/>
            <p:nvPr/>
          </p:nvSpPr>
          <p:spPr>
            <a:xfrm>
              <a:off x="59098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0" name="Shape 2260"/>
            <p:cNvSpPr/>
            <p:nvPr/>
          </p:nvSpPr>
          <p:spPr>
            <a:xfrm>
              <a:off x="59098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1" name="Shape 2261"/>
            <p:cNvSpPr/>
            <p:nvPr/>
          </p:nvSpPr>
          <p:spPr>
            <a:xfrm>
              <a:off x="59098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2" name="Shape 2262"/>
            <p:cNvSpPr/>
            <p:nvPr/>
          </p:nvSpPr>
          <p:spPr>
            <a:xfrm>
              <a:off x="59098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3" name="Shape 2263"/>
            <p:cNvSpPr/>
            <p:nvPr/>
          </p:nvSpPr>
          <p:spPr>
            <a:xfrm>
              <a:off x="59098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4" name="Shape 2264"/>
            <p:cNvSpPr/>
            <p:nvPr/>
          </p:nvSpPr>
          <p:spPr>
            <a:xfrm>
              <a:off x="59098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5" name="Shape 2265"/>
            <p:cNvSpPr/>
            <p:nvPr/>
          </p:nvSpPr>
          <p:spPr>
            <a:xfrm>
              <a:off x="59098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6" name="Shape 2266"/>
            <p:cNvSpPr/>
            <p:nvPr/>
          </p:nvSpPr>
          <p:spPr>
            <a:xfrm>
              <a:off x="59098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7" name="Shape 2267"/>
            <p:cNvSpPr/>
            <p:nvPr/>
          </p:nvSpPr>
          <p:spPr>
            <a:xfrm>
              <a:off x="59098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8" name="Shape 2268"/>
            <p:cNvSpPr/>
            <p:nvPr/>
          </p:nvSpPr>
          <p:spPr>
            <a:xfrm>
              <a:off x="59098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9" name="Shape 2269"/>
            <p:cNvSpPr/>
            <p:nvPr/>
          </p:nvSpPr>
          <p:spPr>
            <a:xfrm>
              <a:off x="59098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0" name="Shape 2270"/>
            <p:cNvSpPr/>
            <p:nvPr/>
          </p:nvSpPr>
          <p:spPr>
            <a:xfrm>
              <a:off x="59098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1" name="Shape 2271"/>
            <p:cNvSpPr/>
            <p:nvPr/>
          </p:nvSpPr>
          <p:spPr>
            <a:xfrm>
              <a:off x="59098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2" name="Shape 2272"/>
            <p:cNvSpPr/>
            <p:nvPr/>
          </p:nvSpPr>
          <p:spPr>
            <a:xfrm>
              <a:off x="59098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3" name="Shape 2273"/>
            <p:cNvSpPr/>
            <p:nvPr/>
          </p:nvSpPr>
          <p:spPr>
            <a:xfrm>
              <a:off x="60603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4" name="Shape 2274"/>
            <p:cNvSpPr/>
            <p:nvPr/>
          </p:nvSpPr>
          <p:spPr>
            <a:xfrm>
              <a:off x="60603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5" name="Shape 2275"/>
            <p:cNvSpPr/>
            <p:nvPr/>
          </p:nvSpPr>
          <p:spPr>
            <a:xfrm>
              <a:off x="60603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6" name="Shape 2276"/>
            <p:cNvSpPr/>
            <p:nvPr/>
          </p:nvSpPr>
          <p:spPr>
            <a:xfrm>
              <a:off x="60603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7" name="Shape 2277"/>
            <p:cNvSpPr/>
            <p:nvPr/>
          </p:nvSpPr>
          <p:spPr>
            <a:xfrm>
              <a:off x="606037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8" name="Shape 2278"/>
            <p:cNvSpPr/>
            <p:nvPr/>
          </p:nvSpPr>
          <p:spPr>
            <a:xfrm>
              <a:off x="60603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9" name="Shape 2279"/>
            <p:cNvSpPr/>
            <p:nvPr/>
          </p:nvSpPr>
          <p:spPr>
            <a:xfrm>
              <a:off x="606037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0" name="Shape 2280"/>
            <p:cNvSpPr/>
            <p:nvPr/>
          </p:nvSpPr>
          <p:spPr>
            <a:xfrm>
              <a:off x="60603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1" name="Shape 2281"/>
            <p:cNvSpPr/>
            <p:nvPr/>
          </p:nvSpPr>
          <p:spPr>
            <a:xfrm>
              <a:off x="60603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2" name="Shape 2282"/>
            <p:cNvSpPr/>
            <p:nvPr/>
          </p:nvSpPr>
          <p:spPr>
            <a:xfrm>
              <a:off x="60603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3" name="Shape 2283"/>
            <p:cNvSpPr/>
            <p:nvPr/>
          </p:nvSpPr>
          <p:spPr>
            <a:xfrm>
              <a:off x="60603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4" name="Shape 2284"/>
            <p:cNvSpPr/>
            <p:nvPr/>
          </p:nvSpPr>
          <p:spPr>
            <a:xfrm>
              <a:off x="60603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5" name="Shape 2285"/>
            <p:cNvSpPr/>
            <p:nvPr/>
          </p:nvSpPr>
          <p:spPr>
            <a:xfrm>
              <a:off x="606037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6" name="Shape 2286"/>
            <p:cNvSpPr/>
            <p:nvPr/>
          </p:nvSpPr>
          <p:spPr>
            <a:xfrm>
              <a:off x="60603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7" name="Shape 2287"/>
            <p:cNvSpPr/>
            <p:nvPr/>
          </p:nvSpPr>
          <p:spPr>
            <a:xfrm>
              <a:off x="60603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8" name="Shape 2288"/>
            <p:cNvSpPr/>
            <p:nvPr/>
          </p:nvSpPr>
          <p:spPr>
            <a:xfrm>
              <a:off x="60603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9" name="Shape 2289"/>
            <p:cNvSpPr/>
            <p:nvPr/>
          </p:nvSpPr>
          <p:spPr>
            <a:xfrm>
              <a:off x="60603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0" name="Shape 2290"/>
            <p:cNvSpPr/>
            <p:nvPr/>
          </p:nvSpPr>
          <p:spPr>
            <a:xfrm>
              <a:off x="606037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1" name="Shape 2291"/>
            <p:cNvSpPr/>
            <p:nvPr/>
          </p:nvSpPr>
          <p:spPr>
            <a:xfrm>
              <a:off x="60603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2" name="Shape 2292"/>
            <p:cNvSpPr/>
            <p:nvPr/>
          </p:nvSpPr>
          <p:spPr>
            <a:xfrm>
              <a:off x="60603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3" name="Shape 2293"/>
            <p:cNvSpPr/>
            <p:nvPr/>
          </p:nvSpPr>
          <p:spPr>
            <a:xfrm>
              <a:off x="60603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4" name="Shape 2294"/>
            <p:cNvSpPr/>
            <p:nvPr/>
          </p:nvSpPr>
          <p:spPr>
            <a:xfrm>
              <a:off x="60603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5" name="Shape 2295"/>
            <p:cNvSpPr/>
            <p:nvPr/>
          </p:nvSpPr>
          <p:spPr>
            <a:xfrm>
              <a:off x="60603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6" name="Shape 2296"/>
            <p:cNvSpPr/>
            <p:nvPr/>
          </p:nvSpPr>
          <p:spPr>
            <a:xfrm>
              <a:off x="60603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7" name="Shape 2297"/>
            <p:cNvSpPr/>
            <p:nvPr/>
          </p:nvSpPr>
          <p:spPr>
            <a:xfrm>
              <a:off x="60603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8" name="Shape 2298"/>
            <p:cNvSpPr/>
            <p:nvPr/>
          </p:nvSpPr>
          <p:spPr>
            <a:xfrm>
              <a:off x="606037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9" name="Shape 2299"/>
            <p:cNvSpPr/>
            <p:nvPr/>
          </p:nvSpPr>
          <p:spPr>
            <a:xfrm>
              <a:off x="62108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0" name="Shape 2300"/>
            <p:cNvSpPr/>
            <p:nvPr/>
          </p:nvSpPr>
          <p:spPr>
            <a:xfrm>
              <a:off x="62108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1" name="Shape 2301"/>
            <p:cNvSpPr/>
            <p:nvPr/>
          </p:nvSpPr>
          <p:spPr>
            <a:xfrm>
              <a:off x="62108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2" name="Shape 2302"/>
            <p:cNvSpPr/>
            <p:nvPr/>
          </p:nvSpPr>
          <p:spPr>
            <a:xfrm>
              <a:off x="62108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3" name="Shape 2303"/>
            <p:cNvSpPr/>
            <p:nvPr/>
          </p:nvSpPr>
          <p:spPr>
            <a:xfrm>
              <a:off x="62108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4" name="Shape 2304"/>
            <p:cNvSpPr/>
            <p:nvPr/>
          </p:nvSpPr>
          <p:spPr>
            <a:xfrm>
              <a:off x="62108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5" name="Shape 2305"/>
            <p:cNvSpPr/>
            <p:nvPr/>
          </p:nvSpPr>
          <p:spPr>
            <a:xfrm>
              <a:off x="62108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6" name="Shape 2306"/>
            <p:cNvSpPr/>
            <p:nvPr/>
          </p:nvSpPr>
          <p:spPr>
            <a:xfrm>
              <a:off x="62108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7" name="Shape 2307"/>
            <p:cNvSpPr/>
            <p:nvPr/>
          </p:nvSpPr>
          <p:spPr>
            <a:xfrm>
              <a:off x="62108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8" name="Shape 2308"/>
            <p:cNvSpPr/>
            <p:nvPr/>
          </p:nvSpPr>
          <p:spPr>
            <a:xfrm>
              <a:off x="62108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9" name="Shape 2309"/>
            <p:cNvSpPr/>
            <p:nvPr/>
          </p:nvSpPr>
          <p:spPr>
            <a:xfrm>
              <a:off x="62108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0" name="Shape 2310"/>
            <p:cNvSpPr/>
            <p:nvPr/>
          </p:nvSpPr>
          <p:spPr>
            <a:xfrm>
              <a:off x="62108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1" name="Shape 2311"/>
            <p:cNvSpPr/>
            <p:nvPr/>
          </p:nvSpPr>
          <p:spPr>
            <a:xfrm>
              <a:off x="62108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2" name="Shape 2312"/>
            <p:cNvSpPr/>
            <p:nvPr/>
          </p:nvSpPr>
          <p:spPr>
            <a:xfrm>
              <a:off x="62108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3" name="Shape 2313"/>
            <p:cNvSpPr/>
            <p:nvPr/>
          </p:nvSpPr>
          <p:spPr>
            <a:xfrm>
              <a:off x="62108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4" name="Shape 2314"/>
            <p:cNvSpPr/>
            <p:nvPr/>
          </p:nvSpPr>
          <p:spPr>
            <a:xfrm>
              <a:off x="62108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5" name="Shape 2315"/>
            <p:cNvSpPr/>
            <p:nvPr/>
          </p:nvSpPr>
          <p:spPr>
            <a:xfrm>
              <a:off x="62108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6" name="Shape 2316"/>
            <p:cNvSpPr/>
            <p:nvPr/>
          </p:nvSpPr>
          <p:spPr>
            <a:xfrm>
              <a:off x="62108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7" name="Shape 2317"/>
            <p:cNvSpPr/>
            <p:nvPr/>
          </p:nvSpPr>
          <p:spPr>
            <a:xfrm>
              <a:off x="62108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8" name="Shape 2318"/>
            <p:cNvSpPr/>
            <p:nvPr/>
          </p:nvSpPr>
          <p:spPr>
            <a:xfrm>
              <a:off x="62108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9" name="Shape 2319"/>
            <p:cNvSpPr/>
            <p:nvPr/>
          </p:nvSpPr>
          <p:spPr>
            <a:xfrm>
              <a:off x="6361375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0" name="Shape 2320"/>
            <p:cNvSpPr/>
            <p:nvPr/>
          </p:nvSpPr>
          <p:spPr>
            <a:xfrm>
              <a:off x="6361375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1" name="Shape 2321"/>
            <p:cNvSpPr/>
            <p:nvPr/>
          </p:nvSpPr>
          <p:spPr>
            <a:xfrm>
              <a:off x="6361375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2" name="Shape 2322"/>
            <p:cNvSpPr/>
            <p:nvPr/>
          </p:nvSpPr>
          <p:spPr>
            <a:xfrm>
              <a:off x="6361375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3" name="Shape 2323"/>
            <p:cNvSpPr/>
            <p:nvPr/>
          </p:nvSpPr>
          <p:spPr>
            <a:xfrm>
              <a:off x="6361375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4" name="Shape 2324"/>
            <p:cNvSpPr/>
            <p:nvPr/>
          </p:nvSpPr>
          <p:spPr>
            <a:xfrm>
              <a:off x="6361375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5" name="Shape 2325"/>
            <p:cNvSpPr/>
            <p:nvPr/>
          </p:nvSpPr>
          <p:spPr>
            <a:xfrm>
              <a:off x="6361375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6" name="Shape 2326"/>
            <p:cNvSpPr/>
            <p:nvPr/>
          </p:nvSpPr>
          <p:spPr>
            <a:xfrm>
              <a:off x="6361375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7" name="Shape 2327"/>
            <p:cNvSpPr/>
            <p:nvPr/>
          </p:nvSpPr>
          <p:spPr>
            <a:xfrm>
              <a:off x="6361375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8" name="Shape 2328"/>
            <p:cNvSpPr/>
            <p:nvPr/>
          </p:nvSpPr>
          <p:spPr>
            <a:xfrm>
              <a:off x="6361375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9" name="Shape 2329"/>
            <p:cNvSpPr/>
            <p:nvPr/>
          </p:nvSpPr>
          <p:spPr>
            <a:xfrm>
              <a:off x="6361375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0" name="Shape 2330"/>
            <p:cNvSpPr/>
            <p:nvPr/>
          </p:nvSpPr>
          <p:spPr>
            <a:xfrm>
              <a:off x="6361375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1" name="Shape 2331"/>
            <p:cNvSpPr/>
            <p:nvPr/>
          </p:nvSpPr>
          <p:spPr>
            <a:xfrm>
              <a:off x="6361375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2" name="Shape 2332"/>
            <p:cNvSpPr/>
            <p:nvPr/>
          </p:nvSpPr>
          <p:spPr>
            <a:xfrm>
              <a:off x="6361375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3" name="Shape 2333"/>
            <p:cNvSpPr/>
            <p:nvPr/>
          </p:nvSpPr>
          <p:spPr>
            <a:xfrm>
              <a:off x="6361375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4" name="Shape 2334"/>
            <p:cNvSpPr/>
            <p:nvPr/>
          </p:nvSpPr>
          <p:spPr>
            <a:xfrm>
              <a:off x="6361375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5" name="Shape 2335"/>
            <p:cNvSpPr/>
            <p:nvPr/>
          </p:nvSpPr>
          <p:spPr>
            <a:xfrm>
              <a:off x="6361375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6" name="Shape 2336"/>
            <p:cNvSpPr/>
            <p:nvPr/>
          </p:nvSpPr>
          <p:spPr>
            <a:xfrm>
              <a:off x="6361375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7" name="Shape 2337"/>
            <p:cNvSpPr/>
            <p:nvPr/>
          </p:nvSpPr>
          <p:spPr>
            <a:xfrm>
              <a:off x="65119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8" name="Shape 2338"/>
            <p:cNvSpPr/>
            <p:nvPr/>
          </p:nvSpPr>
          <p:spPr>
            <a:xfrm>
              <a:off x="65119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9" name="Shape 2339"/>
            <p:cNvSpPr/>
            <p:nvPr/>
          </p:nvSpPr>
          <p:spPr>
            <a:xfrm>
              <a:off x="65119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0" name="Shape 2340"/>
            <p:cNvSpPr/>
            <p:nvPr/>
          </p:nvSpPr>
          <p:spPr>
            <a:xfrm>
              <a:off x="65119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1" name="Shape 2341"/>
            <p:cNvSpPr/>
            <p:nvPr/>
          </p:nvSpPr>
          <p:spPr>
            <a:xfrm>
              <a:off x="65119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2" name="Shape 2342"/>
            <p:cNvSpPr/>
            <p:nvPr/>
          </p:nvSpPr>
          <p:spPr>
            <a:xfrm>
              <a:off x="65119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3" name="Shape 2343"/>
            <p:cNvSpPr/>
            <p:nvPr/>
          </p:nvSpPr>
          <p:spPr>
            <a:xfrm>
              <a:off x="65119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4" name="Shape 2344"/>
            <p:cNvSpPr/>
            <p:nvPr/>
          </p:nvSpPr>
          <p:spPr>
            <a:xfrm>
              <a:off x="65119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5" name="Shape 2345"/>
            <p:cNvSpPr/>
            <p:nvPr/>
          </p:nvSpPr>
          <p:spPr>
            <a:xfrm>
              <a:off x="66624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6" name="Shape 2346"/>
            <p:cNvSpPr/>
            <p:nvPr/>
          </p:nvSpPr>
          <p:spPr>
            <a:xfrm>
              <a:off x="66624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7" name="Shape 2347"/>
            <p:cNvSpPr/>
            <p:nvPr/>
          </p:nvSpPr>
          <p:spPr>
            <a:xfrm>
              <a:off x="66624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48" name="Shape 2348"/>
          <p:cNvGrpSpPr/>
          <p:nvPr/>
        </p:nvGrpSpPr>
        <p:grpSpPr>
          <a:xfrm rot="10800000">
            <a:off x="7682451" y="28707"/>
            <a:ext cx="1140783" cy="5086302"/>
            <a:chOff x="5608825" y="238125"/>
            <a:chExt cx="1174975" cy="5238750"/>
          </a:xfrm>
        </p:grpSpPr>
        <p:sp>
          <p:nvSpPr>
            <p:cNvPr id="2349" name="Shape 2349"/>
            <p:cNvSpPr/>
            <p:nvPr/>
          </p:nvSpPr>
          <p:spPr>
            <a:xfrm>
              <a:off x="56088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0" name="Shape 2350"/>
            <p:cNvSpPr/>
            <p:nvPr/>
          </p:nvSpPr>
          <p:spPr>
            <a:xfrm>
              <a:off x="56088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1" name="Shape 2351"/>
            <p:cNvSpPr/>
            <p:nvPr/>
          </p:nvSpPr>
          <p:spPr>
            <a:xfrm>
              <a:off x="56088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2" name="Shape 2352"/>
            <p:cNvSpPr/>
            <p:nvPr/>
          </p:nvSpPr>
          <p:spPr>
            <a:xfrm>
              <a:off x="56088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3" name="Shape 2353"/>
            <p:cNvSpPr/>
            <p:nvPr/>
          </p:nvSpPr>
          <p:spPr>
            <a:xfrm>
              <a:off x="57593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4" name="Shape 2354"/>
            <p:cNvSpPr/>
            <p:nvPr/>
          </p:nvSpPr>
          <p:spPr>
            <a:xfrm>
              <a:off x="57593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5" name="Shape 2355"/>
            <p:cNvSpPr/>
            <p:nvPr/>
          </p:nvSpPr>
          <p:spPr>
            <a:xfrm>
              <a:off x="57593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6" name="Shape 2356"/>
            <p:cNvSpPr/>
            <p:nvPr/>
          </p:nvSpPr>
          <p:spPr>
            <a:xfrm>
              <a:off x="57593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7" name="Shape 2357"/>
            <p:cNvSpPr/>
            <p:nvPr/>
          </p:nvSpPr>
          <p:spPr>
            <a:xfrm>
              <a:off x="57593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8" name="Shape 2358"/>
            <p:cNvSpPr/>
            <p:nvPr/>
          </p:nvSpPr>
          <p:spPr>
            <a:xfrm>
              <a:off x="57593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9" name="Shape 2359"/>
            <p:cNvSpPr/>
            <p:nvPr/>
          </p:nvSpPr>
          <p:spPr>
            <a:xfrm>
              <a:off x="57593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0" name="Shape 2360"/>
            <p:cNvSpPr/>
            <p:nvPr/>
          </p:nvSpPr>
          <p:spPr>
            <a:xfrm>
              <a:off x="57593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1" name="Shape 2361"/>
            <p:cNvSpPr/>
            <p:nvPr/>
          </p:nvSpPr>
          <p:spPr>
            <a:xfrm>
              <a:off x="57593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2" name="Shape 2362"/>
            <p:cNvSpPr/>
            <p:nvPr/>
          </p:nvSpPr>
          <p:spPr>
            <a:xfrm>
              <a:off x="57593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3" name="Shape 2363"/>
            <p:cNvSpPr/>
            <p:nvPr/>
          </p:nvSpPr>
          <p:spPr>
            <a:xfrm>
              <a:off x="57593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4" name="Shape 2364"/>
            <p:cNvSpPr/>
            <p:nvPr/>
          </p:nvSpPr>
          <p:spPr>
            <a:xfrm>
              <a:off x="57593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5" name="Shape 2365"/>
            <p:cNvSpPr/>
            <p:nvPr/>
          </p:nvSpPr>
          <p:spPr>
            <a:xfrm>
              <a:off x="57593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6" name="Shape 2366"/>
            <p:cNvSpPr/>
            <p:nvPr/>
          </p:nvSpPr>
          <p:spPr>
            <a:xfrm>
              <a:off x="57593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7" name="Shape 2367"/>
            <p:cNvSpPr/>
            <p:nvPr/>
          </p:nvSpPr>
          <p:spPr>
            <a:xfrm>
              <a:off x="57593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8" name="Shape 2368"/>
            <p:cNvSpPr/>
            <p:nvPr/>
          </p:nvSpPr>
          <p:spPr>
            <a:xfrm>
              <a:off x="57593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9" name="Shape 2369"/>
            <p:cNvSpPr/>
            <p:nvPr/>
          </p:nvSpPr>
          <p:spPr>
            <a:xfrm>
              <a:off x="57593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0" name="Shape 2370"/>
            <p:cNvSpPr/>
            <p:nvPr/>
          </p:nvSpPr>
          <p:spPr>
            <a:xfrm>
              <a:off x="59098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1" name="Shape 2371"/>
            <p:cNvSpPr/>
            <p:nvPr/>
          </p:nvSpPr>
          <p:spPr>
            <a:xfrm>
              <a:off x="59098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2" name="Shape 2372"/>
            <p:cNvSpPr/>
            <p:nvPr/>
          </p:nvSpPr>
          <p:spPr>
            <a:xfrm>
              <a:off x="59098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3" name="Shape 2373"/>
            <p:cNvSpPr/>
            <p:nvPr/>
          </p:nvSpPr>
          <p:spPr>
            <a:xfrm>
              <a:off x="59098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4" name="Shape 2374"/>
            <p:cNvSpPr/>
            <p:nvPr/>
          </p:nvSpPr>
          <p:spPr>
            <a:xfrm>
              <a:off x="59098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5" name="Shape 2375"/>
            <p:cNvSpPr/>
            <p:nvPr/>
          </p:nvSpPr>
          <p:spPr>
            <a:xfrm>
              <a:off x="59098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6" name="Shape 2376"/>
            <p:cNvSpPr/>
            <p:nvPr/>
          </p:nvSpPr>
          <p:spPr>
            <a:xfrm>
              <a:off x="59098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7" name="Shape 2377"/>
            <p:cNvSpPr/>
            <p:nvPr/>
          </p:nvSpPr>
          <p:spPr>
            <a:xfrm>
              <a:off x="59098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8" name="Shape 2378"/>
            <p:cNvSpPr/>
            <p:nvPr/>
          </p:nvSpPr>
          <p:spPr>
            <a:xfrm>
              <a:off x="59098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9" name="Shape 2379"/>
            <p:cNvSpPr/>
            <p:nvPr/>
          </p:nvSpPr>
          <p:spPr>
            <a:xfrm>
              <a:off x="59098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0" name="Shape 2380"/>
            <p:cNvSpPr/>
            <p:nvPr/>
          </p:nvSpPr>
          <p:spPr>
            <a:xfrm>
              <a:off x="59098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1" name="Shape 2381"/>
            <p:cNvSpPr/>
            <p:nvPr/>
          </p:nvSpPr>
          <p:spPr>
            <a:xfrm>
              <a:off x="59098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2" name="Shape 2382"/>
            <p:cNvSpPr/>
            <p:nvPr/>
          </p:nvSpPr>
          <p:spPr>
            <a:xfrm>
              <a:off x="59098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3" name="Shape 2383"/>
            <p:cNvSpPr/>
            <p:nvPr/>
          </p:nvSpPr>
          <p:spPr>
            <a:xfrm>
              <a:off x="60603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4" name="Shape 2384"/>
            <p:cNvSpPr/>
            <p:nvPr/>
          </p:nvSpPr>
          <p:spPr>
            <a:xfrm>
              <a:off x="606037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5" name="Shape 2385"/>
            <p:cNvSpPr/>
            <p:nvPr/>
          </p:nvSpPr>
          <p:spPr>
            <a:xfrm>
              <a:off x="606037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6" name="Shape 2386"/>
            <p:cNvSpPr/>
            <p:nvPr/>
          </p:nvSpPr>
          <p:spPr>
            <a:xfrm>
              <a:off x="60603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7" name="Shape 2387"/>
            <p:cNvSpPr/>
            <p:nvPr/>
          </p:nvSpPr>
          <p:spPr>
            <a:xfrm>
              <a:off x="60603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8" name="Shape 2388"/>
            <p:cNvSpPr/>
            <p:nvPr/>
          </p:nvSpPr>
          <p:spPr>
            <a:xfrm>
              <a:off x="60603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9" name="Shape 2389"/>
            <p:cNvSpPr/>
            <p:nvPr/>
          </p:nvSpPr>
          <p:spPr>
            <a:xfrm>
              <a:off x="60603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0" name="Shape 2390"/>
            <p:cNvSpPr/>
            <p:nvPr/>
          </p:nvSpPr>
          <p:spPr>
            <a:xfrm>
              <a:off x="60603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1" name="Shape 2391"/>
            <p:cNvSpPr/>
            <p:nvPr/>
          </p:nvSpPr>
          <p:spPr>
            <a:xfrm>
              <a:off x="62108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2" name="Shape 2392"/>
            <p:cNvSpPr/>
            <p:nvPr/>
          </p:nvSpPr>
          <p:spPr>
            <a:xfrm>
              <a:off x="62108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3" name="Shape 2393"/>
            <p:cNvSpPr/>
            <p:nvPr/>
          </p:nvSpPr>
          <p:spPr>
            <a:xfrm>
              <a:off x="62108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4" name="Shape 2394"/>
            <p:cNvSpPr/>
            <p:nvPr/>
          </p:nvSpPr>
          <p:spPr>
            <a:xfrm>
              <a:off x="62108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5" name="Shape 2395"/>
            <p:cNvSpPr/>
            <p:nvPr/>
          </p:nvSpPr>
          <p:spPr>
            <a:xfrm>
              <a:off x="62108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6" name="Shape 2396"/>
            <p:cNvSpPr/>
            <p:nvPr/>
          </p:nvSpPr>
          <p:spPr>
            <a:xfrm>
              <a:off x="6361375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7" name="Shape 2397"/>
            <p:cNvSpPr/>
            <p:nvPr/>
          </p:nvSpPr>
          <p:spPr>
            <a:xfrm>
              <a:off x="6361375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8" name="Shape 2398"/>
            <p:cNvSpPr/>
            <p:nvPr/>
          </p:nvSpPr>
          <p:spPr>
            <a:xfrm>
              <a:off x="66624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99" name="Shape 2399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1" name="Shape 2401"/>
          <p:cNvSpPr txBox="1">
            <a:spLocks noGrp="1"/>
          </p:cNvSpPr>
          <p:nvPr>
            <p:ph type="title"/>
          </p:nvPr>
        </p:nvSpPr>
        <p:spPr>
          <a:xfrm>
            <a:off x="718300" y="739375"/>
            <a:ext cx="67611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grpSp>
        <p:nvGrpSpPr>
          <p:cNvPr id="2402" name="Shape 2402"/>
          <p:cNvGrpSpPr/>
          <p:nvPr/>
        </p:nvGrpSpPr>
        <p:grpSpPr>
          <a:xfrm rot="10800000">
            <a:off x="8851487" y="28707"/>
            <a:ext cx="264012" cy="5086302"/>
            <a:chOff x="5307800" y="238125"/>
            <a:chExt cx="271925" cy="5238750"/>
          </a:xfrm>
        </p:grpSpPr>
        <p:sp>
          <p:nvSpPr>
            <p:cNvPr id="2403" name="Shape 2403"/>
            <p:cNvSpPr/>
            <p:nvPr/>
          </p:nvSpPr>
          <p:spPr>
            <a:xfrm>
              <a:off x="5307800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4" name="Shape 2404"/>
            <p:cNvSpPr/>
            <p:nvPr/>
          </p:nvSpPr>
          <p:spPr>
            <a:xfrm>
              <a:off x="530780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5" name="Shape 2405"/>
            <p:cNvSpPr/>
            <p:nvPr/>
          </p:nvSpPr>
          <p:spPr>
            <a:xfrm>
              <a:off x="5307800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6" name="Shape 2406"/>
            <p:cNvSpPr/>
            <p:nvPr/>
          </p:nvSpPr>
          <p:spPr>
            <a:xfrm>
              <a:off x="5307800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7" name="Shape 2407"/>
            <p:cNvSpPr/>
            <p:nvPr/>
          </p:nvSpPr>
          <p:spPr>
            <a:xfrm>
              <a:off x="5307800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8" name="Shape 2408"/>
            <p:cNvSpPr/>
            <p:nvPr/>
          </p:nvSpPr>
          <p:spPr>
            <a:xfrm>
              <a:off x="530780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9" name="Shape 2409"/>
            <p:cNvSpPr/>
            <p:nvPr/>
          </p:nvSpPr>
          <p:spPr>
            <a:xfrm>
              <a:off x="5307800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0" name="Shape 2410"/>
            <p:cNvSpPr/>
            <p:nvPr/>
          </p:nvSpPr>
          <p:spPr>
            <a:xfrm>
              <a:off x="530780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1" name="Shape 2411"/>
            <p:cNvSpPr/>
            <p:nvPr/>
          </p:nvSpPr>
          <p:spPr>
            <a:xfrm>
              <a:off x="5307800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2" name="Shape 2412"/>
            <p:cNvSpPr/>
            <p:nvPr/>
          </p:nvSpPr>
          <p:spPr>
            <a:xfrm>
              <a:off x="5307800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3" name="Shape 2413"/>
            <p:cNvSpPr/>
            <p:nvPr/>
          </p:nvSpPr>
          <p:spPr>
            <a:xfrm>
              <a:off x="5307800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4" name="Shape 2414"/>
            <p:cNvSpPr/>
            <p:nvPr/>
          </p:nvSpPr>
          <p:spPr>
            <a:xfrm>
              <a:off x="5307800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5" name="Shape 2415"/>
            <p:cNvSpPr/>
            <p:nvPr/>
          </p:nvSpPr>
          <p:spPr>
            <a:xfrm>
              <a:off x="530780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6" name="Shape 2416"/>
            <p:cNvSpPr/>
            <p:nvPr/>
          </p:nvSpPr>
          <p:spPr>
            <a:xfrm>
              <a:off x="5307800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7" name="Shape 2417"/>
            <p:cNvSpPr/>
            <p:nvPr/>
          </p:nvSpPr>
          <p:spPr>
            <a:xfrm>
              <a:off x="5307800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8" name="Shape 2418"/>
            <p:cNvSpPr/>
            <p:nvPr/>
          </p:nvSpPr>
          <p:spPr>
            <a:xfrm>
              <a:off x="5307800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9" name="Shape 2419"/>
            <p:cNvSpPr/>
            <p:nvPr/>
          </p:nvSpPr>
          <p:spPr>
            <a:xfrm>
              <a:off x="5307800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0" name="Shape 2420"/>
            <p:cNvSpPr/>
            <p:nvPr/>
          </p:nvSpPr>
          <p:spPr>
            <a:xfrm>
              <a:off x="530780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1" name="Shape 2421"/>
            <p:cNvSpPr/>
            <p:nvPr/>
          </p:nvSpPr>
          <p:spPr>
            <a:xfrm>
              <a:off x="5307800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2" name="Shape 2422"/>
            <p:cNvSpPr/>
            <p:nvPr/>
          </p:nvSpPr>
          <p:spPr>
            <a:xfrm>
              <a:off x="5307800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3" name="Shape 2423"/>
            <p:cNvSpPr/>
            <p:nvPr/>
          </p:nvSpPr>
          <p:spPr>
            <a:xfrm>
              <a:off x="5307800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4" name="Shape 2424"/>
            <p:cNvSpPr/>
            <p:nvPr/>
          </p:nvSpPr>
          <p:spPr>
            <a:xfrm>
              <a:off x="5307800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5" name="Shape 2425"/>
            <p:cNvSpPr/>
            <p:nvPr/>
          </p:nvSpPr>
          <p:spPr>
            <a:xfrm>
              <a:off x="5307800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6" name="Shape 2426"/>
            <p:cNvSpPr/>
            <p:nvPr/>
          </p:nvSpPr>
          <p:spPr>
            <a:xfrm>
              <a:off x="530780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7" name="Shape 2427"/>
            <p:cNvSpPr/>
            <p:nvPr/>
          </p:nvSpPr>
          <p:spPr>
            <a:xfrm>
              <a:off x="5307800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8" name="Shape 2428"/>
            <p:cNvSpPr/>
            <p:nvPr/>
          </p:nvSpPr>
          <p:spPr>
            <a:xfrm>
              <a:off x="5307800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9" name="Shape 2429"/>
            <p:cNvSpPr/>
            <p:nvPr/>
          </p:nvSpPr>
          <p:spPr>
            <a:xfrm>
              <a:off x="5307800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0" name="Shape 2430"/>
            <p:cNvSpPr/>
            <p:nvPr/>
          </p:nvSpPr>
          <p:spPr>
            <a:xfrm>
              <a:off x="5307800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1" name="Shape 2431"/>
            <p:cNvSpPr/>
            <p:nvPr/>
          </p:nvSpPr>
          <p:spPr>
            <a:xfrm>
              <a:off x="530780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2" name="Shape 2432"/>
            <p:cNvSpPr/>
            <p:nvPr/>
          </p:nvSpPr>
          <p:spPr>
            <a:xfrm>
              <a:off x="530780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3" name="Shape 2433"/>
            <p:cNvSpPr/>
            <p:nvPr/>
          </p:nvSpPr>
          <p:spPr>
            <a:xfrm>
              <a:off x="5307800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4" name="Shape 2434"/>
            <p:cNvSpPr/>
            <p:nvPr/>
          </p:nvSpPr>
          <p:spPr>
            <a:xfrm>
              <a:off x="5307800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5" name="Shape 2435"/>
            <p:cNvSpPr/>
            <p:nvPr/>
          </p:nvSpPr>
          <p:spPr>
            <a:xfrm>
              <a:off x="5307800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6" name="Shape 2436"/>
            <p:cNvSpPr/>
            <p:nvPr/>
          </p:nvSpPr>
          <p:spPr>
            <a:xfrm>
              <a:off x="530780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7" name="Shape 2437"/>
            <p:cNvSpPr/>
            <p:nvPr/>
          </p:nvSpPr>
          <p:spPr>
            <a:xfrm>
              <a:off x="5307800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8" name="Shape 2438"/>
            <p:cNvSpPr/>
            <p:nvPr/>
          </p:nvSpPr>
          <p:spPr>
            <a:xfrm>
              <a:off x="54583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9" name="Shape 2439"/>
            <p:cNvSpPr/>
            <p:nvPr/>
          </p:nvSpPr>
          <p:spPr>
            <a:xfrm>
              <a:off x="54583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0" name="Shape 2440"/>
            <p:cNvSpPr/>
            <p:nvPr/>
          </p:nvSpPr>
          <p:spPr>
            <a:xfrm>
              <a:off x="54583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1" name="Shape 2441"/>
            <p:cNvSpPr/>
            <p:nvPr/>
          </p:nvSpPr>
          <p:spPr>
            <a:xfrm>
              <a:off x="54583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2" name="Shape 2442"/>
            <p:cNvSpPr/>
            <p:nvPr/>
          </p:nvSpPr>
          <p:spPr>
            <a:xfrm>
              <a:off x="54583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3" name="Shape 2443"/>
            <p:cNvSpPr/>
            <p:nvPr/>
          </p:nvSpPr>
          <p:spPr>
            <a:xfrm>
              <a:off x="54583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4" name="Shape 2444"/>
            <p:cNvSpPr/>
            <p:nvPr/>
          </p:nvSpPr>
          <p:spPr>
            <a:xfrm>
              <a:off x="54583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5" name="Shape 2445"/>
            <p:cNvSpPr/>
            <p:nvPr/>
          </p:nvSpPr>
          <p:spPr>
            <a:xfrm>
              <a:off x="54583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6" name="Shape 2446"/>
            <p:cNvSpPr/>
            <p:nvPr/>
          </p:nvSpPr>
          <p:spPr>
            <a:xfrm>
              <a:off x="54583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7" name="Shape 2447"/>
            <p:cNvSpPr/>
            <p:nvPr/>
          </p:nvSpPr>
          <p:spPr>
            <a:xfrm>
              <a:off x="54583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8" name="Shape 2448"/>
            <p:cNvSpPr/>
            <p:nvPr/>
          </p:nvSpPr>
          <p:spPr>
            <a:xfrm>
              <a:off x="54583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9" name="Shape 2449"/>
            <p:cNvSpPr/>
            <p:nvPr/>
          </p:nvSpPr>
          <p:spPr>
            <a:xfrm>
              <a:off x="54583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0" name="Shape 2450"/>
            <p:cNvSpPr/>
            <p:nvPr/>
          </p:nvSpPr>
          <p:spPr>
            <a:xfrm>
              <a:off x="54583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1" name="Shape 2451"/>
            <p:cNvSpPr/>
            <p:nvPr/>
          </p:nvSpPr>
          <p:spPr>
            <a:xfrm>
              <a:off x="54583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2" name="Shape 2452"/>
            <p:cNvSpPr/>
            <p:nvPr/>
          </p:nvSpPr>
          <p:spPr>
            <a:xfrm>
              <a:off x="54583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3" name="Shape 2453"/>
            <p:cNvSpPr/>
            <p:nvPr/>
          </p:nvSpPr>
          <p:spPr>
            <a:xfrm>
              <a:off x="54583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4" name="Shape 2454"/>
            <p:cNvSpPr/>
            <p:nvPr/>
          </p:nvSpPr>
          <p:spPr>
            <a:xfrm>
              <a:off x="54583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5" name="Shape 2455"/>
            <p:cNvSpPr/>
            <p:nvPr/>
          </p:nvSpPr>
          <p:spPr>
            <a:xfrm>
              <a:off x="54583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6" name="Shape 2456"/>
            <p:cNvSpPr/>
            <p:nvPr/>
          </p:nvSpPr>
          <p:spPr>
            <a:xfrm>
              <a:off x="54583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7" name="Shape 2457"/>
            <p:cNvSpPr/>
            <p:nvPr/>
          </p:nvSpPr>
          <p:spPr>
            <a:xfrm>
              <a:off x="54583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8" name="Shape 2458"/>
            <p:cNvSpPr/>
            <p:nvPr/>
          </p:nvSpPr>
          <p:spPr>
            <a:xfrm>
              <a:off x="54583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9" name="Shape 2459"/>
            <p:cNvSpPr/>
            <p:nvPr/>
          </p:nvSpPr>
          <p:spPr>
            <a:xfrm>
              <a:off x="54583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60" name="Shape 2460"/>
          <p:cNvGrpSpPr/>
          <p:nvPr/>
        </p:nvGrpSpPr>
        <p:grpSpPr>
          <a:xfrm rot="10800000">
            <a:off x="7828571" y="28707"/>
            <a:ext cx="1140783" cy="5086302"/>
            <a:chOff x="5458325" y="238125"/>
            <a:chExt cx="1174975" cy="5238750"/>
          </a:xfrm>
        </p:grpSpPr>
        <p:sp>
          <p:nvSpPr>
            <p:cNvPr id="2461" name="Shape 2461"/>
            <p:cNvSpPr/>
            <p:nvPr/>
          </p:nvSpPr>
          <p:spPr>
            <a:xfrm>
              <a:off x="54583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2" name="Shape 2462"/>
            <p:cNvSpPr/>
            <p:nvPr/>
          </p:nvSpPr>
          <p:spPr>
            <a:xfrm>
              <a:off x="54583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3" name="Shape 2463"/>
            <p:cNvSpPr/>
            <p:nvPr/>
          </p:nvSpPr>
          <p:spPr>
            <a:xfrm>
              <a:off x="54583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4" name="Shape 2464"/>
            <p:cNvSpPr/>
            <p:nvPr/>
          </p:nvSpPr>
          <p:spPr>
            <a:xfrm>
              <a:off x="54583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5" name="Shape 2465"/>
            <p:cNvSpPr/>
            <p:nvPr/>
          </p:nvSpPr>
          <p:spPr>
            <a:xfrm>
              <a:off x="54583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6" name="Shape 2466"/>
            <p:cNvSpPr/>
            <p:nvPr/>
          </p:nvSpPr>
          <p:spPr>
            <a:xfrm>
              <a:off x="54583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7" name="Shape 2467"/>
            <p:cNvSpPr/>
            <p:nvPr/>
          </p:nvSpPr>
          <p:spPr>
            <a:xfrm>
              <a:off x="54583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8" name="Shape 2468"/>
            <p:cNvSpPr/>
            <p:nvPr/>
          </p:nvSpPr>
          <p:spPr>
            <a:xfrm>
              <a:off x="54583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9" name="Shape 2469"/>
            <p:cNvSpPr/>
            <p:nvPr/>
          </p:nvSpPr>
          <p:spPr>
            <a:xfrm>
              <a:off x="54583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0" name="Shape 2470"/>
            <p:cNvSpPr/>
            <p:nvPr/>
          </p:nvSpPr>
          <p:spPr>
            <a:xfrm>
              <a:off x="54583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1" name="Shape 2471"/>
            <p:cNvSpPr/>
            <p:nvPr/>
          </p:nvSpPr>
          <p:spPr>
            <a:xfrm>
              <a:off x="54583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2" name="Shape 2472"/>
            <p:cNvSpPr/>
            <p:nvPr/>
          </p:nvSpPr>
          <p:spPr>
            <a:xfrm>
              <a:off x="54583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3" name="Shape 2473"/>
            <p:cNvSpPr/>
            <p:nvPr/>
          </p:nvSpPr>
          <p:spPr>
            <a:xfrm>
              <a:off x="54583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4" name="Shape 2474"/>
            <p:cNvSpPr/>
            <p:nvPr/>
          </p:nvSpPr>
          <p:spPr>
            <a:xfrm>
              <a:off x="56088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5" name="Shape 2475"/>
            <p:cNvSpPr/>
            <p:nvPr/>
          </p:nvSpPr>
          <p:spPr>
            <a:xfrm>
              <a:off x="56088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6" name="Shape 2476"/>
            <p:cNvSpPr/>
            <p:nvPr/>
          </p:nvSpPr>
          <p:spPr>
            <a:xfrm>
              <a:off x="56088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7" name="Shape 2477"/>
            <p:cNvSpPr/>
            <p:nvPr/>
          </p:nvSpPr>
          <p:spPr>
            <a:xfrm>
              <a:off x="56088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8" name="Shape 2478"/>
            <p:cNvSpPr/>
            <p:nvPr/>
          </p:nvSpPr>
          <p:spPr>
            <a:xfrm>
              <a:off x="56088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9" name="Shape 2479"/>
            <p:cNvSpPr/>
            <p:nvPr/>
          </p:nvSpPr>
          <p:spPr>
            <a:xfrm>
              <a:off x="56088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0" name="Shape 2480"/>
            <p:cNvSpPr/>
            <p:nvPr/>
          </p:nvSpPr>
          <p:spPr>
            <a:xfrm>
              <a:off x="56088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1" name="Shape 2481"/>
            <p:cNvSpPr/>
            <p:nvPr/>
          </p:nvSpPr>
          <p:spPr>
            <a:xfrm>
              <a:off x="56088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2" name="Shape 2482"/>
            <p:cNvSpPr/>
            <p:nvPr/>
          </p:nvSpPr>
          <p:spPr>
            <a:xfrm>
              <a:off x="56088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3" name="Shape 2483"/>
            <p:cNvSpPr/>
            <p:nvPr/>
          </p:nvSpPr>
          <p:spPr>
            <a:xfrm>
              <a:off x="56088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4" name="Shape 2484"/>
            <p:cNvSpPr/>
            <p:nvPr/>
          </p:nvSpPr>
          <p:spPr>
            <a:xfrm>
              <a:off x="56088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5" name="Shape 2485"/>
            <p:cNvSpPr/>
            <p:nvPr/>
          </p:nvSpPr>
          <p:spPr>
            <a:xfrm>
              <a:off x="56088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6" name="Shape 2486"/>
            <p:cNvSpPr/>
            <p:nvPr/>
          </p:nvSpPr>
          <p:spPr>
            <a:xfrm>
              <a:off x="56088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7" name="Shape 2487"/>
            <p:cNvSpPr/>
            <p:nvPr/>
          </p:nvSpPr>
          <p:spPr>
            <a:xfrm>
              <a:off x="56088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8" name="Shape 2488"/>
            <p:cNvSpPr/>
            <p:nvPr/>
          </p:nvSpPr>
          <p:spPr>
            <a:xfrm>
              <a:off x="56088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9" name="Shape 2489"/>
            <p:cNvSpPr/>
            <p:nvPr/>
          </p:nvSpPr>
          <p:spPr>
            <a:xfrm>
              <a:off x="56088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0" name="Shape 2490"/>
            <p:cNvSpPr/>
            <p:nvPr/>
          </p:nvSpPr>
          <p:spPr>
            <a:xfrm>
              <a:off x="56088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1" name="Shape 2491"/>
            <p:cNvSpPr/>
            <p:nvPr/>
          </p:nvSpPr>
          <p:spPr>
            <a:xfrm>
              <a:off x="56088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2" name="Shape 2492"/>
            <p:cNvSpPr/>
            <p:nvPr/>
          </p:nvSpPr>
          <p:spPr>
            <a:xfrm>
              <a:off x="56088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3" name="Shape 2493"/>
            <p:cNvSpPr/>
            <p:nvPr/>
          </p:nvSpPr>
          <p:spPr>
            <a:xfrm>
              <a:off x="56088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4" name="Shape 2494"/>
            <p:cNvSpPr/>
            <p:nvPr/>
          </p:nvSpPr>
          <p:spPr>
            <a:xfrm>
              <a:off x="56088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5" name="Shape 2495"/>
            <p:cNvSpPr/>
            <p:nvPr/>
          </p:nvSpPr>
          <p:spPr>
            <a:xfrm>
              <a:off x="56088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6" name="Shape 2496"/>
            <p:cNvSpPr/>
            <p:nvPr/>
          </p:nvSpPr>
          <p:spPr>
            <a:xfrm>
              <a:off x="56088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7" name="Shape 2497"/>
            <p:cNvSpPr/>
            <p:nvPr/>
          </p:nvSpPr>
          <p:spPr>
            <a:xfrm>
              <a:off x="56088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8" name="Shape 2498"/>
            <p:cNvSpPr/>
            <p:nvPr/>
          </p:nvSpPr>
          <p:spPr>
            <a:xfrm>
              <a:off x="56088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9" name="Shape 2499"/>
            <p:cNvSpPr/>
            <p:nvPr/>
          </p:nvSpPr>
          <p:spPr>
            <a:xfrm>
              <a:off x="56088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0" name="Shape 2500"/>
            <p:cNvSpPr/>
            <p:nvPr/>
          </p:nvSpPr>
          <p:spPr>
            <a:xfrm>
              <a:off x="56088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1" name="Shape 2501"/>
            <p:cNvSpPr/>
            <p:nvPr/>
          </p:nvSpPr>
          <p:spPr>
            <a:xfrm>
              <a:off x="56088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2" name="Shape 2502"/>
            <p:cNvSpPr/>
            <p:nvPr/>
          </p:nvSpPr>
          <p:spPr>
            <a:xfrm>
              <a:off x="56088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3" name="Shape 2503"/>
            <p:cNvSpPr/>
            <p:nvPr/>
          </p:nvSpPr>
          <p:spPr>
            <a:xfrm>
              <a:off x="56088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4" name="Shape 2504"/>
            <p:cNvSpPr/>
            <p:nvPr/>
          </p:nvSpPr>
          <p:spPr>
            <a:xfrm>
              <a:off x="56088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5" name="Shape 2505"/>
            <p:cNvSpPr/>
            <p:nvPr/>
          </p:nvSpPr>
          <p:spPr>
            <a:xfrm>
              <a:off x="57593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6" name="Shape 2506"/>
            <p:cNvSpPr/>
            <p:nvPr/>
          </p:nvSpPr>
          <p:spPr>
            <a:xfrm>
              <a:off x="57593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7" name="Shape 2507"/>
            <p:cNvSpPr/>
            <p:nvPr/>
          </p:nvSpPr>
          <p:spPr>
            <a:xfrm>
              <a:off x="57593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8" name="Shape 2508"/>
            <p:cNvSpPr/>
            <p:nvPr/>
          </p:nvSpPr>
          <p:spPr>
            <a:xfrm>
              <a:off x="57593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9" name="Shape 2509"/>
            <p:cNvSpPr/>
            <p:nvPr/>
          </p:nvSpPr>
          <p:spPr>
            <a:xfrm>
              <a:off x="57593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0" name="Shape 2510"/>
            <p:cNvSpPr/>
            <p:nvPr/>
          </p:nvSpPr>
          <p:spPr>
            <a:xfrm>
              <a:off x="57593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1" name="Shape 2511"/>
            <p:cNvSpPr/>
            <p:nvPr/>
          </p:nvSpPr>
          <p:spPr>
            <a:xfrm>
              <a:off x="57593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2" name="Shape 2512"/>
            <p:cNvSpPr/>
            <p:nvPr/>
          </p:nvSpPr>
          <p:spPr>
            <a:xfrm>
              <a:off x="57593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3" name="Shape 2513"/>
            <p:cNvSpPr/>
            <p:nvPr/>
          </p:nvSpPr>
          <p:spPr>
            <a:xfrm>
              <a:off x="57593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4" name="Shape 2514"/>
            <p:cNvSpPr/>
            <p:nvPr/>
          </p:nvSpPr>
          <p:spPr>
            <a:xfrm>
              <a:off x="57593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5" name="Shape 2515"/>
            <p:cNvSpPr/>
            <p:nvPr/>
          </p:nvSpPr>
          <p:spPr>
            <a:xfrm>
              <a:off x="57593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6" name="Shape 2516"/>
            <p:cNvSpPr/>
            <p:nvPr/>
          </p:nvSpPr>
          <p:spPr>
            <a:xfrm>
              <a:off x="59098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7" name="Shape 2517"/>
            <p:cNvSpPr/>
            <p:nvPr/>
          </p:nvSpPr>
          <p:spPr>
            <a:xfrm>
              <a:off x="59098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8" name="Shape 2518"/>
            <p:cNvSpPr/>
            <p:nvPr/>
          </p:nvSpPr>
          <p:spPr>
            <a:xfrm>
              <a:off x="59098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9" name="Shape 2519"/>
            <p:cNvSpPr/>
            <p:nvPr/>
          </p:nvSpPr>
          <p:spPr>
            <a:xfrm>
              <a:off x="606037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0" name="Shape 2520"/>
            <p:cNvSpPr/>
            <p:nvPr/>
          </p:nvSpPr>
          <p:spPr>
            <a:xfrm>
              <a:off x="62108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1" name="Shape 2521"/>
            <p:cNvSpPr/>
            <p:nvPr/>
          </p:nvSpPr>
          <p:spPr>
            <a:xfrm>
              <a:off x="62108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2" name="Shape 2522"/>
            <p:cNvSpPr/>
            <p:nvPr/>
          </p:nvSpPr>
          <p:spPr>
            <a:xfrm>
              <a:off x="65119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23" name="Shape 2523"/>
          <p:cNvGrpSpPr/>
          <p:nvPr/>
        </p:nvGrpSpPr>
        <p:grpSpPr>
          <a:xfrm rot="10800000">
            <a:off x="7682451" y="28707"/>
            <a:ext cx="994639" cy="4940182"/>
            <a:chOff x="5759350" y="388625"/>
            <a:chExt cx="1024450" cy="5088250"/>
          </a:xfrm>
        </p:grpSpPr>
        <p:sp>
          <p:nvSpPr>
            <p:cNvPr id="2524" name="Shape 2524"/>
            <p:cNvSpPr/>
            <p:nvPr/>
          </p:nvSpPr>
          <p:spPr>
            <a:xfrm>
              <a:off x="57593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5" name="Shape 2525"/>
            <p:cNvSpPr/>
            <p:nvPr/>
          </p:nvSpPr>
          <p:spPr>
            <a:xfrm>
              <a:off x="57593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6" name="Shape 2526"/>
            <p:cNvSpPr/>
            <p:nvPr/>
          </p:nvSpPr>
          <p:spPr>
            <a:xfrm>
              <a:off x="57593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7" name="Shape 2527"/>
            <p:cNvSpPr/>
            <p:nvPr/>
          </p:nvSpPr>
          <p:spPr>
            <a:xfrm>
              <a:off x="57593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8" name="Shape 2528"/>
            <p:cNvSpPr/>
            <p:nvPr/>
          </p:nvSpPr>
          <p:spPr>
            <a:xfrm>
              <a:off x="57593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9" name="Shape 2529"/>
            <p:cNvSpPr/>
            <p:nvPr/>
          </p:nvSpPr>
          <p:spPr>
            <a:xfrm>
              <a:off x="57593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0" name="Shape 2530"/>
            <p:cNvSpPr/>
            <p:nvPr/>
          </p:nvSpPr>
          <p:spPr>
            <a:xfrm>
              <a:off x="57593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1" name="Shape 2531"/>
            <p:cNvSpPr/>
            <p:nvPr/>
          </p:nvSpPr>
          <p:spPr>
            <a:xfrm>
              <a:off x="59098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2" name="Shape 2532"/>
            <p:cNvSpPr/>
            <p:nvPr/>
          </p:nvSpPr>
          <p:spPr>
            <a:xfrm>
              <a:off x="59098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3" name="Shape 2533"/>
            <p:cNvSpPr/>
            <p:nvPr/>
          </p:nvSpPr>
          <p:spPr>
            <a:xfrm>
              <a:off x="59098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4" name="Shape 2534"/>
            <p:cNvSpPr/>
            <p:nvPr/>
          </p:nvSpPr>
          <p:spPr>
            <a:xfrm>
              <a:off x="59098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5" name="Shape 2535"/>
            <p:cNvSpPr/>
            <p:nvPr/>
          </p:nvSpPr>
          <p:spPr>
            <a:xfrm>
              <a:off x="59098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6" name="Shape 2536"/>
            <p:cNvSpPr/>
            <p:nvPr/>
          </p:nvSpPr>
          <p:spPr>
            <a:xfrm>
              <a:off x="59098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7" name="Shape 2537"/>
            <p:cNvSpPr/>
            <p:nvPr/>
          </p:nvSpPr>
          <p:spPr>
            <a:xfrm>
              <a:off x="59098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8" name="Shape 2538"/>
            <p:cNvSpPr/>
            <p:nvPr/>
          </p:nvSpPr>
          <p:spPr>
            <a:xfrm>
              <a:off x="59098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9" name="Shape 2539"/>
            <p:cNvSpPr/>
            <p:nvPr/>
          </p:nvSpPr>
          <p:spPr>
            <a:xfrm>
              <a:off x="59098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0" name="Shape 2540"/>
            <p:cNvSpPr/>
            <p:nvPr/>
          </p:nvSpPr>
          <p:spPr>
            <a:xfrm>
              <a:off x="59098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1" name="Shape 2541"/>
            <p:cNvSpPr/>
            <p:nvPr/>
          </p:nvSpPr>
          <p:spPr>
            <a:xfrm>
              <a:off x="59098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2" name="Shape 2542"/>
            <p:cNvSpPr/>
            <p:nvPr/>
          </p:nvSpPr>
          <p:spPr>
            <a:xfrm>
              <a:off x="59098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3" name="Shape 2543"/>
            <p:cNvSpPr/>
            <p:nvPr/>
          </p:nvSpPr>
          <p:spPr>
            <a:xfrm>
              <a:off x="59098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4" name="Shape 2544"/>
            <p:cNvSpPr/>
            <p:nvPr/>
          </p:nvSpPr>
          <p:spPr>
            <a:xfrm>
              <a:off x="59098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5" name="Shape 2545"/>
            <p:cNvSpPr/>
            <p:nvPr/>
          </p:nvSpPr>
          <p:spPr>
            <a:xfrm>
              <a:off x="59098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6" name="Shape 2546"/>
            <p:cNvSpPr/>
            <p:nvPr/>
          </p:nvSpPr>
          <p:spPr>
            <a:xfrm>
              <a:off x="59098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7" name="Shape 2547"/>
            <p:cNvSpPr/>
            <p:nvPr/>
          </p:nvSpPr>
          <p:spPr>
            <a:xfrm>
              <a:off x="59098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8" name="Shape 2548"/>
            <p:cNvSpPr/>
            <p:nvPr/>
          </p:nvSpPr>
          <p:spPr>
            <a:xfrm>
              <a:off x="59098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9" name="Shape 2549"/>
            <p:cNvSpPr/>
            <p:nvPr/>
          </p:nvSpPr>
          <p:spPr>
            <a:xfrm>
              <a:off x="59098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0" name="Shape 2550"/>
            <p:cNvSpPr/>
            <p:nvPr/>
          </p:nvSpPr>
          <p:spPr>
            <a:xfrm>
              <a:off x="60603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1" name="Shape 2551"/>
            <p:cNvSpPr/>
            <p:nvPr/>
          </p:nvSpPr>
          <p:spPr>
            <a:xfrm>
              <a:off x="60603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2" name="Shape 2552"/>
            <p:cNvSpPr/>
            <p:nvPr/>
          </p:nvSpPr>
          <p:spPr>
            <a:xfrm>
              <a:off x="60603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3" name="Shape 2553"/>
            <p:cNvSpPr/>
            <p:nvPr/>
          </p:nvSpPr>
          <p:spPr>
            <a:xfrm>
              <a:off x="60603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4" name="Shape 2554"/>
            <p:cNvSpPr/>
            <p:nvPr/>
          </p:nvSpPr>
          <p:spPr>
            <a:xfrm>
              <a:off x="606037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5" name="Shape 2555"/>
            <p:cNvSpPr/>
            <p:nvPr/>
          </p:nvSpPr>
          <p:spPr>
            <a:xfrm>
              <a:off x="60603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6" name="Shape 2556"/>
            <p:cNvSpPr/>
            <p:nvPr/>
          </p:nvSpPr>
          <p:spPr>
            <a:xfrm>
              <a:off x="606037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7" name="Shape 2557"/>
            <p:cNvSpPr/>
            <p:nvPr/>
          </p:nvSpPr>
          <p:spPr>
            <a:xfrm>
              <a:off x="60603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8" name="Shape 2558"/>
            <p:cNvSpPr/>
            <p:nvPr/>
          </p:nvSpPr>
          <p:spPr>
            <a:xfrm>
              <a:off x="60603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9" name="Shape 2559"/>
            <p:cNvSpPr/>
            <p:nvPr/>
          </p:nvSpPr>
          <p:spPr>
            <a:xfrm>
              <a:off x="60603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0" name="Shape 2560"/>
            <p:cNvSpPr/>
            <p:nvPr/>
          </p:nvSpPr>
          <p:spPr>
            <a:xfrm>
              <a:off x="60603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1" name="Shape 2561"/>
            <p:cNvSpPr/>
            <p:nvPr/>
          </p:nvSpPr>
          <p:spPr>
            <a:xfrm>
              <a:off x="60603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2" name="Shape 2562"/>
            <p:cNvSpPr/>
            <p:nvPr/>
          </p:nvSpPr>
          <p:spPr>
            <a:xfrm>
              <a:off x="606037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3" name="Shape 2563"/>
            <p:cNvSpPr/>
            <p:nvPr/>
          </p:nvSpPr>
          <p:spPr>
            <a:xfrm>
              <a:off x="60603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4" name="Shape 2564"/>
            <p:cNvSpPr/>
            <p:nvPr/>
          </p:nvSpPr>
          <p:spPr>
            <a:xfrm>
              <a:off x="60603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5" name="Shape 2565"/>
            <p:cNvSpPr/>
            <p:nvPr/>
          </p:nvSpPr>
          <p:spPr>
            <a:xfrm>
              <a:off x="60603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6" name="Shape 2566"/>
            <p:cNvSpPr/>
            <p:nvPr/>
          </p:nvSpPr>
          <p:spPr>
            <a:xfrm>
              <a:off x="60603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7" name="Shape 2567"/>
            <p:cNvSpPr/>
            <p:nvPr/>
          </p:nvSpPr>
          <p:spPr>
            <a:xfrm>
              <a:off x="606037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8" name="Shape 2568"/>
            <p:cNvSpPr/>
            <p:nvPr/>
          </p:nvSpPr>
          <p:spPr>
            <a:xfrm>
              <a:off x="60603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9" name="Shape 2569"/>
            <p:cNvSpPr/>
            <p:nvPr/>
          </p:nvSpPr>
          <p:spPr>
            <a:xfrm>
              <a:off x="60603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0" name="Shape 2570"/>
            <p:cNvSpPr/>
            <p:nvPr/>
          </p:nvSpPr>
          <p:spPr>
            <a:xfrm>
              <a:off x="60603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1" name="Shape 2571"/>
            <p:cNvSpPr/>
            <p:nvPr/>
          </p:nvSpPr>
          <p:spPr>
            <a:xfrm>
              <a:off x="60603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2" name="Shape 2572"/>
            <p:cNvSpPr/>
            <p:nvPr/>
          </p:nvSpPr>
          <p:spPr>
            <a:xfrm>
              <a:off x="60603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3" name="Shape 2573"/>
            <p:cNvSpPr/>
            <p:nvPr/>
          </p:nvSpPr>
          <p:spPr>
            <a:xfrm>
              <a:off x="60603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4" name="Shape 2574"/>
            <p:cNvSpPr/>
            <p:nvPr/>
          </p:nvSpPr>
          <p:spPr>
            <a:xfrm>
              <a:off x="60603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5" name="Shape 2575"/>
            <p:cNvSpPr/>
            <p:nvPr/>
          </p:nvSpPr>
          <p:spPr>
            <a:xfrm>
              <a:off x="606037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6" name="Shape 2576"/>
            <p:cNvSpPr/>
            <p:nvPr/>
          </p:nvSpPr>
          <p:spPr>
            <a:xfrm>
              <a:off x="62108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7" name="Shape 2577"/>
            <p:cNvSpPr/>
            <p:nvPr/>
          </p:nvSpPr>
          <p:spPr>
            <a:xfrm>
              <a:off x="62108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8" name="Shape 2578"/>
            <p:cNvSpPr/>
            <p:nvPr/>
          </p:nvSpPr>
          <p:spPr>
            <a:xfrm>
              <a:off x="62108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9" name="Shape 2579"/>
            <p:cNvSpPr/>
            <p:nvPr/>
          </p:nvSpPr>
          <p:spPr>
            <a:xfrm>
              <a:off x="62108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0" name="Shape 2580"/>
            <p:cNvSpPr/>
            <p:nvPr/>
          </p:nvSpPr>
          <p:spPr>
            <a:xfrm>
              <a:off x="62108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1" name="Shape 2581"/>
            <p:cNvSpPr/>
            <p:nvPr/>
          </p:nvSpPr>
          <p:spPr>
            <a:xfrm>
              <a:off x="62108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2" name="Shape 2582"/>
            <p:cNvSpPr/>
            <p:nvPr/>
          </p:nvSpPr>
          <p:spPr>
            <a:xfrm>
              <a:off x="62108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3" name="Shape 2583"/>
            <p:cNvSpPr/>
            <p:nvPr/>
          </p:nvSpPr>
          <p:spPr>
            <a:xfrm>
              <a:off x="62108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4" name="Shape 2584"/>
            <p:cNvSpPr/>
            <p:nvPr/>
          </p:nvSpPr>
          <p:spPr>
            <a:xfrm>
              <a:off x="62108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5" name="Shape 2585"/>
            <p:cNvSpPr/>
            <p:nvPr/>
          </p:nvSpPr>
          <p:spPr>
            <a:xfrm>
              <a:off x="62108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6" name="Shape 2586"/>
            <p:cNvSpPr/>
            <p:nvPr/>
          </p:nvSpPr>
          <p:spPr>
            <a:xfrm>
              <a:off x="62108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7" name="Shape 2587"/>
            <p:cNvSpPr/>
            <p:nvPr/>
          </p:nvSpPr>
          <p:spPr>
            <a:xfrm>
              <a:off x="62108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8" name="Shape 2588"/>
            <p:cNvSpPr/>
            <p:nvPr/>
          </p:nvSpPr>
          <p:spPr>
            <a:xfrm>
              <a:off x="62108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9" name="Shape 2589"/>
            <p:cNvSpPr/>
            <p:nvPr/>
          </p:nvSpPr>
          <p:spPr>
            <a:xfrm>
              <a:off x="62108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0" name="Shape 2590"/>
            <p:cNvSpPr/>
            <p:nvPr/>
          </p:nvSpPr>
          <p:spPr>
            <a:xfrm>
              <a:off x="62108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1" name="Shape 2591"/>
            <p:cNvSpPr/>
            <p:nvPr/>
          </p:nvSpPr>
          <p:spPr>
            <a:xfrm>
              <a:off x="62108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2" name="Shape 2592"/>
            <p:cNvSpPr/>
            <p:nvPr/>
          </p:nvSpPr>
          <p:spPr>
            <a:xfrm>
              <a:off x="62108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3" name="Shape 2593"/>
            <p:cNvSpPr/>
            <p:nvPr/>
          </p:nvSpPr>
          <p:spPr>
            <a:xfrm>
              <a:off x="62108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4" name="Shape 2594"/>
            <p:cNvSpPr/>
            <p:nvPr/>
          </p:nvSpPr>
          <p:spPr>
            <a:xfrm>
              <a:off x="62108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5" name="Shape 2595"/>
            <p:cNvSpPr/>
            <p:nvPr/>
          </p:nvSpPr>
          <p:spPr>
            <a:xfrm>
              <a:off x="62108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6" name="Shape 2596"/>
            <p:cNvSpPr/>
            <p:nvPr/>
          </p:nvSpPr>
          <p:spPr>
            <a:xfrm>
              <a:off x="6361375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7" name="Shape 2597"/>
            <p:cNvSpPr/>
            <p:nvPr/>
          </p:nvSpPr>
          <p:spPr>
            <a:xfrm>
              <a:off x="6361375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8" name="Shape 2598"/>
            <p:cNvSpPr/>
            <p:nvPr/>
          </p:nvSpPr>
          <p:spPr>
            <a:xfrm>
              <a:off x="6361375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9" name="Shape 2599"/>
            <p:cNvSpPr/>
            <p:nvPr/>
          </p:nvSpPr>
          <p:spPr>
            <a:xfrm>
              <a:off x="6361375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0" name="Shape 2600"/>
            <p:cNvSpPr/>
            <p:nvPr/>
          </p:nvSpPr>
          <p:spPr>
            <a:xfrm>
              <a:off x="6361375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1" name="Shape 2601"/>
            <p:cNvSpPr/>
            <p:nvPr/>
          </p:nvSpPr>
          <p:spPr>
            <a:xfrm>
              <a:off x="6361375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2" name="Shape 2602"/>
            <p:cNvSpPr/>
            <p:nvPr/>
          </p:nvSpPr>
          <p:spPr>
            <a:xfrm>
              <a:off x="6361375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3" name="Shape 2603"/>
            <p:cNvSpPr/>
            <p:nvPr/>
          </p:nvSpPr>
          <p:spPr>
            <a:xfrm>
              <a:off x="6361375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4" name="Shape 2604"/>
            <p:cNvSpPr/>
            <p:nvPr/>
          </p:nvSpPr>
          <p:spPr>
            <a:xfrm>
              <a:off x="6361375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5" name="Shape 2605"/>
            <p:cNvSpPr/>
            <p:nvPr/>
          </p:nvSpPr>
          <p:spPr>
            <a:xfrm>
              <a:off x="6361375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6" name="Shape 2606"/>
            <p:cNvSpPr/>
            <p:nvPr/>
          </p:nvSpPr>
          <p:spPr>
            <a:xfrm>
              <a:off x="6361375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7" name="Shape 2607"/>
            <p:cNvSpPr/>
            <p:nvPr/>
          </p:nvSpPr>
          <p:spPr>
            <a:xfrm>
              <a:off x="6361375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8" name="Shape 2608"/>
            <p:cNvSpPr/>
            <p:nvPr/>
          </p:nvSpPr>
          <p:spPr>
            <a:xfrm>
              <a:off x="6361375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9" name="Shape 2609"/>
            <p:cNvSpPr/>
            <p:nvPr/>
          </p:nvSpPr>
          <p:spPr>
            <a:xfrm>
              <a:off x="6361375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0" name="Shape 2610"/>
            <p:cNvSpPr/>
            <p:nvPr/>
          </p:nvSpPr>
          <p:spPr>
            <a:xfrm>
              <a:off x="6361375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1" name="Shape 2611"/>
            <p:cNvSpPr/>
            <p:nvPr/>
          </p:nvSpPr>
          <p:spPr>
            <a:xfrm>
              <a:off x="6361375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2" name="Shape 2612"/>
            <p:cNvSpPr/>
            <p:nvPr/>
          </p:nvSpPr>
          <p:spPr>
            <a:xfrm>
              <a:off x="6361375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3" name="Shape 2613"/>
            <p:cNvSpPr/>
            <p:nvPr/>
          </p:nvSpPr>
          <p:spPr>
            <a:xfrm>
              <a:off x="6361375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4" name="Shape 2614"/>
            <p:cNvSpPr/>
            <p:nvPr/>
          </p:nvSpPr>
          <p:spPr>
            <a:xfrm>
              <a:off x="65119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5" name="Shape 2615"/>
            <p:cNvSpPr/>
            <p:nvPr/>
          </p:nvSpPr>
          <p:spPr>
            <a:xfrm>
              <a:off x="65119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6" name="Shape 2616"/>
            <p:cNvSpPr/>
            <p:nvPr/>
          </p:nvSpPr>
          <p:spPr>
            <a:xfrm>
              <a:off x="65119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7" name="Shape 2617"/>
            <p:cNvSpPr/>
            <p:nvPr/>
          </p:nvSpPr>
          <p:spPr>
            <a:xfrm>
              <a:off x="65119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8" name="Shape 2618"/>
            <p:cNvSpPr/>
            <p:nvPr/>
          </p:nvSpPr>
          <p:spPr>
            <a:xfrm>
              <a:off x="65119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9" name="Shape 2619"/>
            <p:cNvSpPr/>
            <p:nvPr/>
          </p:nvSpPr>
          <p:spPr>
            <a:xfrm>
              <a:off x="65119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0" name="Shape 2620"/>
            <p:cNvSpPr/>
            <p:nvPr/>
          </p:nvSpPr>
          <p:spPr>
            <a:xfrm>
              <a:off x="65119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1" name="Shape 2621"/>
            <p:cNvSpPr/>
            <p:nvPr/>
          </p:nvSpPr>
          <p:spPr>
            <a:xfrm>
              <a:off x="65119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2" name="Shape 2622"/>
            <p:cNvSpPr/>
            <p:nvPr/>
          </p:nvSpPr>
          <p:spPr>
            <a:xfrm>
              <a:off x="66624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3" name="Shape 2623"/>
            <p:cNvSpPr/>
            <p:nvPr/>
          </p:nvSpPr>
          <p:spPr>
            <a:xfrm>
              <a:off x="66624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4" name="Shape 2624"/>
            <p:cNvSpPr/>
            <p:nvPr/>
          </p:nvSpPr>
          <p:spPr>
            <a:xfrm>
              <a:off x="66624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25" name="Shape 2625"/>
          <p:cNvGrpSpPr/>
          <p:nvPr/>
        </p:nvGrpSpPr>
        <p:grpSpPr>
          <a:xfrm rot="10800000">
            <a:off x="7682451" y="28707"/>
            <a:ext cx="1140783" cy="5086302"/>
            <a:chOff x="5608825" y="238125"/>
            <a:chExt cx="1174975" cy="5238750"/>
          </a:xfrm>
        </p:grpSpPr>
        <p:sp>
          <p:nvSpPr>
            <p:cNvPr id="2626" name="Shape 2626"/>
            <p:cNvSpPr/>
            <p:nvPr/>
          </p:nvSpPr>
          <p:spPr>
            <a:xfrm>
              <a:off x="56088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7" name="Shape 2627"/>
            <p:cNvSpPr/>
            <p:nvPr/>
          </p:nvSpPr>
          <p:spPr>
            <a:xfrm>
              <a:off x="56088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8" name="Shape 2628"/>
            <p:cNvSpPr/>
            <p:nvPr/>
          </p:nvSpPr>
          <p:spPr>
            <a:xfrm>
              <a:off x="56088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9" name="Shape 2629"/>
            <p:cNvSpPr/>
            <p:nvPr/>
          </p:nvSpPr>
          <p:spPr>
            <a:xfrm>
              <a:off x="56088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0" name="Shape 2630"/>
            <p:cNvSpPr/>
            <p:nvPr/>
          </p:nvSpPr>
          <p:spPr>
            <a:xfrm>
              <a:off x="57593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1" name="Shape 2631"/>
            <p:cNvSpPr/>
            <p:nvPr/>
          </p:nvSpPr>
          <p:spPr>
            <a:xfrm>
              <a:off x="57593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2" name="Shape 2632"/>
            <p:cNvSpPr/>
            <p:nvPr/>
          </p:nvSpPr>
          <p:spPr>
            <a:xfrm>
              <a:off x="57593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3" name="Shape 2633"/>
            <p:cNvSpPr/>
            <p:nvPr/>
          </p:nvSpPr>
          <p:spPr>
            <a:xfrm>
              <a:off x="57593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4" name="Shape 2634"/>
            <p:cNvSpPr/>
            <p:nvPr/>
          </p:nvSpPr>
          <p:spPr>
            <a:xfrm>
              <a:off x="57593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5" name="Shape 2635"/>
            <p:cNvSpPr/>
            <p:nvPr/>
          </p:nvSpPr>
          <p:spPr>
            <a:xfrm>
              <a:off x="57593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6" name="Shape 2636"/>
            <p:cNvSpPr/>
            <p:nvPr/>
          </p:nvSpPr>
          <p:spPr>
            <a:xfrm>
              <a:off x="57593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7" name="Shape 2637"/>
            <p:cNvSpPr/>
            <p:nvPr/>
          </p:nvSpPr>
          <p:spPr>
            <a:xfrm>
              <a:off x="57593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8" name="Shape 2638"/>
            <p:cNvSpPr/>
            <p:nvPr/>
          </p:nvSpPr>
          <p:spPr>
            <a:xfrm>
              <a:off x="57593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9" name="Shape 2639"/>
            <p:cNvSpPr/>
            <p:nvPr/>
          </p:nvSpPr>
          <p:spPr>
            <a:xfrm>
              <a:off x="57593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0" name="Shape 2640"/>
            <p:cNvSpPr/>
            <p:nvPr/>
          </p:nvSpPr>
          <p:spPr>
            <a:xfrm>
              <a:off x="57593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1" name="Shape 2641"/>
            <p:cNvSpPr/>
            <p:nvPr/>
          </p:nvSpPr>
          <p:spPr>
            <a:xfrm>
              <a:off x="57593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2" name="Shape 2642"/>
            <p:cNvSpPr/>
            <p:nvPr/>
          </p:nvSpPr>
          <p:spPr>
            <a:xfrm>
              <a:off x="57593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3" name="Shape 2643"/>
            <p:cNvSpPr/>
            <p:nvPr/>
          </p:nvSpPr>
          <p:spPr>
            <a:xfrm>
              <a:off x="57593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4" name="Shape 2644"/>
            <p:cNvSpPr/>
            <p:nvPr/>
          </p:nvSpPr>
          <p:spPr>
            <a:xfrm>
              <a:off x="57593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5" name="Shape 2645"/>
            <p:cNvSpPr/>
            <p:nvPr/>
          </p:nvSpPr>
          <p:spPr>
            <a:xfrm>
              <a:off x="57593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6" name="Shape 2646"/>
            <p:cNvSpPr/>
            <p:nvPr/>
          </p:nvSpPr>
          <p:spPr>
            <a:xfrm>
              <a:off x="57593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7" name="Shape 2647"/>
            <p:cNvSpPr/>
            <p:nvPr/>
          </p:nvSpPr>
          <p:spPr>
            <a:xfrm>
              <a:off x="59098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8" name="Shape 2648"/>
            <p:cNvSpPr/>
            <p:nvPr/>
          </p:nvSpPr>
          <p:spPr>
            <a:xfrm>
              <a:off x="59098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9" name="Shape 2649"/>
            <p:cNvSpPr/>
            <p:nvPr/>
          </p:nvSpPr>
          <p:spPr>
            <a:xfrm>
              <a:off x="59098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0" name="Shape 2650"/>
            <p:cNvSpPr/>
            <p:nvPr/>
          </p:nvSpPr>
          <p:spPr>
            <a:xfrm>
              <a:off x="59098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1" name="Shape 2651"/>
            <p:cNvSpPr/>
            <p:nvPr/>
          </p:nvSpPr>
          <p:spPr>
            <a:xfrm>
              <a:off x="59098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2" name="Shape 2652"/>
            <p:cNvSpPr/>
            <p:nvPr/>
          </p:nvSpPr>
          <p:spPr>
            <a:xfrm>
              <a:off x="59098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3" name="Shape 2653"/>
            <p:cNvSpPr/>
            <p:nvPr/>
          </p:nvSpPr>
          <p:spPr>
            <a:xfrm>
              <a:off x="59098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4" name="Shape 2654"/>
            <p:cNvSpPr/>
            <p:nvPr/>
          </p:nvSpPr>
          <p:spPr>
            <a:xfrm>
              <a:off x="59098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5" name="Shape 2655"/>
            <p:cNvSpPr/>
            <p:nvPr/>
          </p:nvSpPr>
          <p:spPr>
            <a:xfrm>
              <a:off x="59098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6" name="Shape 2656"/>
            <p:cNvSpPr/>
            <p:nvPr/>
          </p:nvSpPr>
          <p:spPr>
            <a:xfrm>
              <a:off x="59098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7" name="Shape 2657"/>
            <p:cNvSpPr/>
            <p:nvPr/>
          </p:nvSpPr>
          <p:spPr>
            <a:xfrm>
              <a:off x="59098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8" name="Shape 2658"/>
            <p:cNvSpPr/>
            <p:nvPr/>
          </p:nvSpPr>
          <p:spPr>
            <a:xfrm>
              <a:off x="59098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9" name="Shape 2659"/>
            <p:cNvSpPr/>
            <p:nvPr/>
          </p:nvSpPr>
          <p:spPr>
            <a:xfrm>
              <a:off x="59098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0" name="Shape 2660"/>
            <p:cNvSpPr/>
            <p:nvPr/>
          </p:nvSpPr>
          <p:spPr>
            <a:xfrm>
              <a:off x="60603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1" name="Shape 2661"/>
            <p:cNvSpPr/>
            <p:nvPr/>
          </p:nvSpPr>
          <p:spPr>
            <a:xfrm>
              <a:off x="606037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2" name="Shape 2662"/>
            <p:cNvSpPr/>
            <p:nvPr/>
          </p:nvSpPr>
          <p:spPr>
            <a:xfrm>
              <a:off x="606037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3" name="Shape 2663"/>
            <p:cNvSpPr/>
            <p:nvPr/>
          </p:nvSpPr>
          <p:spPr>
            <a:xfrm>
              <a:off x="60603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4" name="Shape 2664"/>
            <p:cNvSpPr/>
            <p:nvPr/>
          </p:nvSpPr>
          <p:spPr>
            <a:xfrm>
              <a:off x="60603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5" name="Shape 2665"/>
            <p:cNvSpPr/>
            <p:nvPr/>
          </p:nvSpPr>
          <p:spPr>
            <a:xfrm>
              <a:off x="60603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6" name="Shape 2666"/>
            <p:cNvSpPr/>
            <p:nvPr/>
          </p:nvSpPr>
          <p:spPr>
            <a:xfrm>
              <a:off x="60603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7" name="Shape 2667"/>
            <p:cNvSpPr/>
            <p:nvPr/>
          </p:nvSpPr>
          <p:spPr>
            <a:xfrm>
              <a:off x="60603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8" name="Shape 2668"/>
            <p:cNvSpPr/>
            <p:nvPr/>
          </p:nvSpPr>
          <p:spPr>
            <a:xfrm>
              <a:off x="62108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9" name="Shape 2669"/>
            <p:cNvSpPr/>
            <p:nvPr/>
          </p:nvSpPr>
          <p:spPr>
            <a:xfrm>
              <a:off x="62108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0" name="Shape 2670"/>
            <p:cNvSpPr/>
            <p:nvPr/>
          </p:nvSpPr>
          <p:spPr>
            <a:xfrm>
              <a:off x="62108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1" name="Shape 2671"/>
            <p:cNvSpPr/>
            <p:nvPr/>
          </p:nvSpPr>
          <p:spPr>
            <a:xfrm>
              <a:off x="62108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2" name="Shape 2672"/>
            <p:cNvSpPr/>
            <p:nvPr/>
          </p:nvSpPr>
          <p:spPr>
            <a:xfrm>
              <a:off x="62108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3" name="Shape 2673"/>
            <p:cNvSpPr/>
            <p:nvPr/>
          </p:nvSpPr>
          <p:spPr>
            <a:xfrm>
              <a:off x="6361375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4" name="Shape 2674"/>
            <p:cNvSpPr/>
            <p:nvPr/>
          </p:nvSpPr>
          <p:spPr>
            <a:xfrm>
              <a:off x="6361375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5" name="Shape 2675"/>
            <p:cNvSpPr/>
            <p:nvPr/>
          </p:nvSpPr>
          <p:spPr>
            <a:xfrm>
              <a:off x="66624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76" name="Shape 2676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2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8" name="Shape 2678"/>
          <p:cNvSpPr txBox="1">
            <a:spLocks noGrp="1"/>
          </p:cNvSpPr>
          <p:nvPr>
            <p:ph type="body" idx="1"/>
          </p:nvPr>
        </p:nvSpPr>
        <p:spPr>
          <a:xfrm>
            <a:off x="624925" y="4177700"/>
            <a:ext cx="6759300" cy="519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228600"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</a:lstStyle>
          <a:p>
            <a:endParaRPr/>
          </a:p>
        </p:txBody>
      </p:sp>
      <p:grpSp>
        <p:nvGrpSpPr>
          <p:cNvPr id="2679" name="Shape 2679"/>
          <p:cNvGrpSpPr/>
          <p:nvPr/>
        </p:nvGrpSpPr>
        <p:grpSpPr>
          <a:xfrm rot="10800000">
            <a:off x="8851487" y="28707"/>
            <a:ext cx="264012" cy="5086302"/>
            <a:chOff x="5307800" y="238125"/>
            <a:chExt cx="271925" cy="5238750"/>
          </a:xfrm>
        </p:grpSpPr>
        <p:sp>
          <p:nvSpPr>
            <p:cNvPr id="2680" name="Shape 2680"/>
            <p:cNvSpPr/>
            <p:nvPr/>
          </p:nvSpPr>
          <p:spPr>
            <a:xfrm>
              <a:off x="5307800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1" name="Shape 2681"/>
            <p:cNvSpPr/>
            <p:nvPr/>
          </p:nvSpPr>
          <p:spPr>
            <a:xfrm>
              <a:off x="530780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2" name="Shape 2682"/>
            <p:cNvSpPr/>
            <p:nvPr/>
          </p:nvSpPr>
          <p:spPr>
            <a:xfrm>
              <a:off x="5307800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3" name="Shape 2683"/>
            <p:cNvSpPr/>
            <p:nvPr/>
          </p:nvSpPr>
          <p:spPr>
            <a:xfrm>
              <a:off x="5307800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4" name="Shape 2684"/>
            <p:cNvSpPr/>
            <p:nvPr/>
          </p:nvSpPr>
          <p:spPr>
            <a:xfrm>
              <a:off x="5307800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5" name="Shape 2685"/>
            <p:cNvSpPr/>
            <p:nvPr/>
          </p:nvSpPr>
          <p:spPr>
            <a:xfrm>
              <a:off x="530780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6" name="Shape 2686"/>
            <p:cNvSpPr/>
            <p:nvPr/>
          </p:nvSpPr>
          <p:spPr>
            <a:xfrm>
              <a:off x="5307800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7" name="Shape 2687"/>
            <p:cNvSpPr/>
            <p:nvPr/>
          </p:nvSpPr>
          <p:spPr>
            <a:xfrm>
              <a:off x="530780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8" name="Shape 2688"/>
            <p:cNvSpPr/>
            <p:nvPr/>
          </p:nvSpPr>
          <p:spPr>
            <a:xfrm>
              <a:off x="5307800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9" name="Shape 2689"/>
            <p:cNvSpPr/>
            <p:nvPr/>
          </p:nvSpPr>
          <p:spPr>
            <a:xfrm>
              <a:off x="5307800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0" name="Shape 2690"/>
            <p:cNvSpPr/>
            <p:nvPr/>
          </p:nvSpPr>
          <p:spPr>
            <a:xfrm>
              <a:off x="5307800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1" name="Shape 2691"/>
            <p:cNvSpPr/>
            <p:nvPr/>
          </p:nvSpPr>
          <p:spPr>
            <a:xfrm>
              <a:off x="5307800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2" name="Shape 2692"/>
            <p:cNvSpPr/>
            <p:nvPr/>
          </p:nvSpPr>
          <p:spPr>
            <a:xfrm>
              <a:off x="530780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3" name="Shape 2693"/>
            <p:cNvSpPr/>
            <p:nvPr/>
          </p:nvSpPr>
          <p:spPr>
            <a:xfrm>
              <a:off x="5307800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4" name="Shape 2694"/>
            <p:cNvSpPr/>
            <p:nvPr/>
          </p:nvSpPr>
          <p:spPr>
            <a:xfrm>
              <a:off x="5307800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5" name="Shape 2695"/>
            <p:cNvSpPr/>
            <p:nvPr/>
          </p:nvSpPr>
          <p:spPr>
            <a:xfrm>
              <a:off x="5307800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6" name="Shape 2696"/>
            <p:cNvSpPr/>
            <p:nvPr/>
          </p:nvSpPr>
          <p:spPr>
            <a:xfrm>
              <a:off x="5307800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7" name="Shape 2697"/>
            <p:cNvSpPr/>
            <p:nvPr/>
          </p:nvSpPr>
          <p:spPr>
            <a:xfrm>
              <a:off x="530780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8" name="Shape 2698"/>
            <p:cNvSpPr/>
            <p:nvPr/>
          </p:nvSpPr>
          <p:spPr>
            <a:xfrm>
              <a:off x="5307800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9" name="Shape 2699"/>
            <p:cNvSpPr/>
            <p:nvPr/>
          </p:nvSpPr>
          <p:spPr>
            <a:xfrm>
              <a:off x="5307800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0" name="Shape 2700"/>
            <p:cNvSpPr/>
            <p:nvPr/>
          </p:nvSpPr>
          <p:spPr>
            <a:xfrm>
              <a:off x="5307800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1" name="Shape 2701"/>
            <p:cNvSpPr/>
            <p:nvPr/>
          </p:nvSpPr>
          <p:spPr>
            <a:xfrm>
              <a:off x="5307800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2" name="Shape 2702"/>
            <p:cNvSpPr/>
            <p:nvPr/>
          </p:nvSpPr>
          <p:spPr>
            <a:xfrm>
              <a:off x="5307800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3" name="Shape 2703"/>
            <p:cNvSpPr/>
            <p:nvPr/>
          </p:nvSpPr>
          <p:spPr>
            <a:xfrm>
              <a:off x="530780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4" name="Shape 2704"/>
            <p:cNvSpPr/>
            <p:nvPr/>
          </p:nvSpPr>
          <p:spPr>
            <a:xfrm>
              <a:off x="5307800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5" name="Shape 2705"/>
            <p:cNvSpPr/>
            <p:nvPr/>
          </p:nvSpPr>
          <p:spPr>
            <a:xfrm>
              <a:off x="5307800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6" name="Shape 2706"/>
            <p:cNvSpPr/>
            <p:nvPr/>
          </p:nvSpPr>
          <p:spPr>
            <a:xfrm>
              <a:off x="5307800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7" name="Shape 2707"/>
            <p:cNvSpPr/>
            <p:nvPr/>
          </p:nvSpPr>
          <p:spPr>
            <a:xfrm>
              <a:off x="5307800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8" name="Shape 2708"/>
            <p:cNvSpPr/>
            <p:nvPr/>
          </p:nvSpPr>
          <p:spPr>
            <a:xfrm>
              <a:off x="530780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9" name="Shape 2709"/>
            <p:cNvSpPr/>
            <p:nvPr/>
          </p:nvSpPr>
          <p:spPr>
            <a:xfrm>
              <a:off x="530780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0" name="Shape 2710"/>
            <p:cNvSpPr/>
            <p:nvPr/>
          </p:nvSpPr>
          <p:spPr>
            <a:xfrm>
              <a:off x="5307800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1" name="Shape 2711"/>
            <p:cNvSpPr/>
            <p:nvPr/>
          </p:nvSpPr>
          <p:spPr>
            <a:xfrm>
              <a:off x="5307800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2" name="Shape 2712"/>
            <p:cNvSpPr/>
            <p:nvPr/>
          </p:nvSpPr>
          <p:spPr>
            <a:xfrm>
              <a:off x="5307800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3" name="Shape 2713"/>
            <p:cNvSpPr/>
            <p:nvPr/>
          </p:nvSpPr>
          <p:spPr>
            <a:xfrm>
              <a:off x="530780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4" name="Shape 2714"/>
            <p:cNvSpPr/>
            <p:nvPr/>
          </p:nvSpPr>
          <p:spPr>
            <a:xfrm>
              <a:off x="5307800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5" name="Shape 2715"/>
            <p:cNvSpPr/>
            <p:nvPr/>
          </p:nvSpPr>
          <p:spPr>
            <a:xfrm>
              <a:off x="54583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6" name="Shape 2716"/>
            <p:cNvSpPr/>
            <p:nvPr/>
          </p:nvSpPr>
          <p:spPr>
            <a:xfrm>
              <a:off x="54583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7" name="Shape 2717"/>
            <p:cNvSpPr/>
            <p:nvPr/>
          </p:nvSpPr>
          <p:spPr>
            <a:xfrm>
              <a:off x="54583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8" name="Shape 2718"/>
            <p:cNvSpPr/>
            <p:nvPr/>
          </p:nvSpPr>
          <p:spPr>
            <a:xfrm>
              <a:off x="54583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9" name="Shape 2719"/>
            <p:cNvSpPr/>
            <p:nvPr/>
          </p:nvSpPr>
          <p:spPr>
            <a:xfrm>
              <a:off x="54583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0" name="Shape 2720"/>
            <p:cNvSpPr/>
            <p:nvPr/>
          </p:nvSpPr>
          <p:spPr>
            <a:xfrm>
              <a:off x="54583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1" name="Shape 2721"/>
            <p:cNvSpPr/>
            <p:nvPr/>
          </p:nvSpPr>
          <p:spPr>
            <a:xfrm>
              <a:off x="54583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2" name="Shape 2722"/>
            <p:cNvSpPr/>
            <p:nvPr/>
          </p:nvSpPr>
          <p:spPr>
            <a:xfrm>
              <a:off x="54583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3" name="Shape 2723"/>
            <p:cNvSpPr/>
            <p:nvPr/>
          </p:nvSpPr>
          <p:spPr>
            <a:xfrm>
              <a:off x="54583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4" name="Shape 2724"/>
            <p:cNvSpPr/>
            <p:nvPr/>
          </p:nvSpPr>
          <p:spPr>
            <a:xfrm>
              <a:off x="54583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5" name="Shape 2725"/>
            <p:cNvSpPr/>
            <p:nvPr/>
          </p:nvSpPr>
          <p:spPr>
            <a:xfrm>
              <a:off x="54583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6" name="Shape 2726"/>
            <p:cNvSpPr/>
            <p:nvPr/>
          </p:nvSpPr>
          <p:spPr>
            <a:xfrm>
              <a:off x="54583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7" name="Shape 2727"/>
            <p:cNvSpPr/>
            <p:nvPr/>
          </p:nvSpPr>
          <p:spPr>
            <a:xfrm>
              <a:off x="54583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8" name="Shape 2728"/>
            <p:cNvSpPr/>
            <p:nvPr/>
          </p:nvSpPr>
          <p:spPr>
            <a:xfrm>
              <a:off x="54583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9" name="Shape 2729"/>
            <p:cNvSpPr/>
            <p:nvPr/>
          </p:nvSpPr>
          <p:spPr>
            <a:xfrm>
              <a:off x="54583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0" name="Shape 2730"/>
            <p:cNvSpPr/>
            <p:nvPr/>
          </p:nvSpPr>
          <p:spPr>
            <a:xfrm>
              <a:off x="54583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1" name="Shape 2731"/>
            <p:cNvSpPr/>
            <p:nvPr/>
          </p:nvSpPr>
          <p:spPr>
            <a:xfrm>
              <a:off x="54583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2" name="Shape 2732"/>
            <p:cNvSpPr/>
            <p:nvPr/>
          </p:nvSpPr>
          <p:spPr>
            <a:xfrm>
              <a:off x="54583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3" name="Shape 2733"/>
            <p:cNvSpPr/>
            <p:nvPr/>
          </p:nvSpPr>
          <p:spPr>
            <a:xfrm>
              <a:off x="54583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4" name="Shape 2734"/>
            <p:cNvSpPr/>
            <p:nvPr/>
          </p:nvSpPr>
          <p:spPr>
            <a:xfrm>
              <a:off x="54583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5" name="Shape 2735"/>
            <p:cNvSpPr/>
            <p:nvPr/>
          </p:nvSpPr>
          <p:spPr>
            <a:xfrm>
              <a:off x="54583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6" name="Shape 2736"/>
            <p:cNvSpPr/>
            <p:nvPr/>
          </p:nvSpPr>
          <p:spPr>
            <a:xfrm>
              <a:off x="54583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37" name="Shape 2737"/>
          <p:cNvGrpSpPr/>
          <p:nvPr/>
        </p:nvGrpSpPr>
        <p:grpSpPr>
          <a:xfrm rot="10800000">
            <a:off x="7828571" y="28707"/>
            <a:ext cx="1140783" cy="5086302"/>
            <a:chOff x="5458325" y="238125"/>
            <a:chExt cx="1174975" cy="5238750"/>
          </a:xfrm>
        </p:grpSpPr>
        <p:sp>
          <p:nvSpPr>
            <p:cNvPr id="2738" name="Shape 2738"/>
            <p:cNvSpPr/>
            <p:nvPr/>
          </p:nvSpPr>
          <p:spPr>
            <a:xfrm>
              <a:off x="54583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9" name="Shape 2739"/>
            <p:cNvSpPr/>
            <p:nvPr/>
          </p:nvSpPr>
          <p:spPr>
            <a:xfrm>
              <a:off x="54583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0" name="Shape 2740"/>
            <p:cNvSpPr/>
            <p:nvPr/>
          </p:nvSpPr>
          <p:spPr>
            <a:xfrm>
              <a:off x="54583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1" name="Shape 2741"/>
            <p:cNvSpPr/>
            <p:nvPr/>
          </p:nvSpPr>
          <p:spPr>
            <a:xfrm>
              <a:off x="54583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2" name="Shape 2742"/>
            <p:cNvSpPr/>
            <p:nvPr/>
          </p:nvSpPr>
          <p:spPr>
            <a:xfrm>
              <a:off x="54583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3" name="Shape 2743"/>
            <p:cNvSpPr/>
            <p:nvPr/>
          </p:nvSpPr>
          <p:spPr>
            <a:xfrm>
              <a:off x="54583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4" name="Shape 2744"/>
            <p:cNvSpPr/>
            <p:nvPr/>
          </p:nvSpPr>
          <p:spPr>
            <a:xfrm>
              <a:off x="54583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5" name="Shape 2745"/>
            <p:cNvSpPr/>
            <p:nvPr/>
          </p:nvSpPr>
          <p:spPr>
            <a:xfrm>
              <a:off x="54583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6" name="Shape 2746"/>
            <p:cNvSpPr/>
            <p:nvPr/>
          </p:nvSpPr>
          <p:spPr>
            <a:xfrm>
              <a:off x="54583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7" name="Shape 2747"/>
            <p:cNvSpPr/>
            <p:nvPr/>
          </p:nvSpPr>
          <p:spPr>
            <a:xfrm>
              <a:off x="54583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8" name="Shape 2748"/>
            <p:cNvSpPr/>
            <p:nvPr/>
          </p:nvSpPr>
          <p:spPr>
            <a:xfrm>
              <a:off x="54583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9" name="Shape 2749"/>
            <p:cNvSpPr/>
            <p:nvPr/>
          </p:nvSpPr>
          <p:spPr>
            <a:xfrm>
              <a:off x="54583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0" name="Shape 2750"/>
            <p:cNvSpPr/>
            <p:nvPr/>
          </p:nvSpPr>
          <p:spPr>
            <a:xfrm>
              <a:off x="54583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1" name="Shape 2751"/>
            <p:cNvSpPr/>
            <p:nvPr/>
          </p:nvSpPr>
          <p:spPr>
            <a:xfrm>
              <a:off x="56088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2" name="Shape 2752"/>
            <p:cNvSpPr/>
            <p:nvPr/>
          </p:nvSpPr>
          <p:spPr>
            <a:xfrm>
              <a:off x="56088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3" name="Shape 2753"/>
            <p:cNvSpPr/>
            <p:nvPr/>
          </p:nvSpPr>
          <p:spPr>
            <a:xfrm>
              <a:off x="56088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4" name="Shape 2754"/>
            <p:cNvSpPr/>
            <p:nvPr/>
          </p:nvSpPr>
          <p:spPr>
            <a:xfrm>
              <a:off x="56088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5" name="Shape 2755"/>
            <p:cNvSpPr/>
            <p:nvPr/>
          </p:nvSpPr>
          <p:spPr>
            <a:xfrm>
              <a:off x="56088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6" name="Shape 2756"/>
            <p:cNvSpPr/>
            <p:nvPr/>
          </p:nvSpPr>
          <p:spPr>
            <a:xfrm>
              <a:off x="56088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7" name="Shape 2757"/>
            <p:cNvSpPr/>
            <p:nvPr/>
          </p:nvSpPr>
          <p:spPr>
            <a:xfrm>
              <a:off x="56088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8" name="Shape 2758"/>
            <p:cNvSpPr/>
            <p:nvPr/>
          </p:nvSpPr>
          <p:spPr>
            <a:xfrm>
              <a:off x="56088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9" name="Shape 2759"/>
            <p:cNvSpPr/>
            <p:nvPr/>
          </p:nvSpPr>
          <p:spPr>
            <a:xfrm>
              <a:off x="56088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0" name="Shape 2760"/>
            <p:cNvSpPr/>
            <p:nvPr/>
          </p:nvSpPr>
          <p:spPr>
            <a:xfrm>
              <a:off x="56088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1" name="Shape 2761"/>
            <p:cNvSpPr/>
            <p:nvPr/>
          </p:nvSpPr>
          <p:spPr>
            <a:xfrm>
              <a:off x="56088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2" name="Shape 2762"/>
            <p:cNvSpPr/>
            <p:nvPr/>
          </p:nvSpPr>
          <p:spPr>
            <a:xfrm>
              <a:off x="56088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3" name="Shape 2763"/>
            <p:cNvSpPr/>
            <p:nvPr/>
          </p:nvSpPr>
          <p:spPr>
            <a:xfrm>
              <a:off x="56088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4" name="Shape 2764"/>
            <p:cNvSpPr/>
            <p:nvPr/>
          </p:nvSpPr>
          <p:spPr>
            <a:xfrm>
              <a:off x="56088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5" name="Shape 2765"/>
            <p:cNvSpPr/>
            <p:nvPr/>
          </p:nvSpPr>
          <p:spPr>
            <a:xfrm>
              <a:off x="56088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6" name="Shape 2766"/>
            <p:cNvSpPr/>
            <p:nvPr/>
          </p:nvSpPr>
          <p:spPr>
            <a:xfrm>
              <a:off x="56088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7" name="Shape 2767"/>
            <p:cNvSpPr/>
            <p:nvPr/>
          </p:nvSpPr>
          <p:spPr>
            <a:xfrm>
              <a:off x="56088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8" name="Shape 2768"/>
            <p:cNvSpPr/>
            <p:nvPr/>
          </p:nvSpPr>
          <p:spPr>
            <a:xfrm>
              <a:off x="56088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9" name="Shape 2769"/>
            <p:cNvSpPr/>
            <p:nvPr/>
          </p:nvSpPr>
          <p:spPr>
            <a:xfrm>
              <a:off x="56088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0" name="Shape 2770"/>
            <p:cNvSpPr/>
            <p:nvPr/>
          </p:nvSpPr>
          <p:spPr>
            <a:xfrm>
              <a:off x="56088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1" name="Shape 2771"/>
            <p:cNvSpPr/>
            <p:nvPr/>
          </p:nvSpPr>
          <p:spPr>
            <a:xfrm>
              <a:off x="56088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2" name="Shape 2772"/>
            <p:cNvSpPr/>
            <p:nvPr/>
          </p:nvSpPr>
          <p:spPr>
            <a:xfrm>
              <a:off x="56088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3" name="Shape 2773"/>
            <p:cNvSpPr/>
            <p:nvPr/>
          </p:nvSpPr>
          <p:spPr>
            <a:xfrm>
              <a:off x="56088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4" name="Shape 2774"/>
            <p:cNvSpPr/>
            <p:nvPr/>
          </p:nvSpPr>
          <p:spPr>
            <a:xfrm>
              <a:off x="56088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5" name="Shape 2775"/>
            <p:cNvSpPr/>
            <p:nvPr/>
          </p:nvSpPr>
          <p:spPr>
            <a:xfrm>
              <a:off x="56088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6" name="Shape 2776"/>
            <p:cNvSpPr/>
            <p:nvPr/>
          </p:nvSpPr>
          <p:spPr>
            <a:xfrm>
              <a:off x="56088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7" name="Shape 2777"/>
            <p:cNvSpPr/>
            <p:nvPr/>
          </p:nvSpPr>
          <p:spPr>
            <a:xfrm>
              <a:off x="56088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8" name="Shape 2778"/>
            <p:cNvSpPr/>
            <p:nvPr/>
          </p:nvSpPr>
          <p:spPr>
            <a:xfrm>
              <a:off x="56088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9" name="Shape 2779"/>
            <p:cNvSpPr/>
            <p:nvPr/>
          </p:nvSpPr>
          <p:spPr>
            <a:xfrm>
              <a:off x="56088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0" name="Shape 2780"/>
            <p:cNvSpPr/>
            <p:nvPr/>
          </p:nvSpPr>
          <p:spPr>
            <a:xfrm>
              <a:off x="56088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1" name="Shape 2781"/>
            <p:cNvSpPr/>
            <p:nvPr/>
          </p:nvSpPr>
          <p:spPr>
            <a:xfrm>
              <a:off x="56088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2" name="Shape 2782"/>
            <p:cNvSpPr/>
            <p:nvPr/>
          </p:nvSpPr>
          <p:spPr>
            <a:xfrm>
              <a:off x="57593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3" name="Shape 2783"/>
            <p:cNvSpPr/>
            <p:nvPr/>
          </p:nvSpPr>
          <p:spPr>
            <a:xfrm>
              <a:off x="57593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4" name="Shape 2784"/>
            <p:cNvSpPr/>
            <p:nvPr/>
          </p:nvSpPr>
          <p:spPr>
            <a:xfrm>
              <a:off x="57593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5" name="Shape 2785"/>
            <p:cNvSpPr/>
            <p:nvPr/>
          </p:nvSpPr>
          <p:spPr>
            <a:xfrm>
              <a:off x="57593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6" name="Shape 2786"/>
            <p:cNvSpPr/>
            <p:nvPr/>
          </p:nvSpPr>
          <p:spPr>
            <a:xfrm>
              <a:off x="57593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7" name="Shape 2787"/>
            <p:cNvSpPr/>
            <p:nvPr/>
          </p:nvSpPr>
          <p:spPr>
            <a:xfrm>
              <a:off x="57593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8" name="Shape 2788"/>
            <p:cNvSpPr/>
            <p:nvPr/>
          </p:nvSpPr>
          <p:spPr>
            <a:xfrm>
              <a:off x="57593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9" name="Shape 2789"/>
            <p:cNvSpPr/>
            <p:nvPr/>
          </p:nvSpPr>
          <p:spPr>
            <a:xfrm>
              <a:off x="57593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0" name="Shape 2790"/>
            <p:cNvSpPr/>
            <p:nvPr/>
          </p:nvSpPr>
          <p:spPr>
            <a:xfrm>
              <a:off x="57593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1" name="Shape 2791"/>
            <p:cNvSpPr/>
            <p:nvPr/>
          </p:nvSpPr>
          <p:spPr>
            <a:xfrm>
              <a:off x="57593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2" name="Shape 2792"/>
            <p:cNvSpPr/>
            <p:nvPr/>
          </p:nvSpPr>
          <p:spPr>
            <a:xfrm>
              <a:off x="57593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3" name="Shape 2793"/>
            <p:cNvSpPr/>
            <p:nvPr/>
          </p:nvSpPr>
          <p:spPr>
            <a:xfrm>
              <a:off x="59098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4" name="Shape 2794"/>
            <p:cNvSpPr/>
            <p:nvPr/>
          </p:nvSpPr>
          <p:spPr>
            <a:xfrm>
              <a:off x="59098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5" name="Shape 2795"/>
            <p:cNvSpPr/>
            <p:nvPr/>
          </p:nvSpPr>
          <p:spPr>
            <a:xfrm>
              <a:off x="59098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6" name="Shape 2796"/>
            <p:cNvSpPr/>
            <p:nvPr/>
          </p:nvSpPr>
          <p:spPr>
            <a:xfrm>
              <a:off x="606037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7" name="Shape 2797"/>
            <p:cNvSpPr/>
            <p:nvPr/>
          </p:nvSpPr>
          <p:spPr>
            <a:xfrm>
              <a:off x="62108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8" name="Shape 2798"/>
            <p:cNvSpPr/>
            <p:nvPr/>
          </p:nvSpPr>
          <p:spPr>
            <a:xfrm>
              <a:off x="62108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9" name="Shape 2799"/>
            <p:cNvSpPr/>
            <p:nvPr/>
          </p:nvSpPr>
          <p:spPr>
            <a:xfrm>
              <a:off x="65119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00" name="Shape 2800"/>
          <p:cNvGrpSpPr/>
          <p:nvPr/>
        </p:nvGrpSpPr>
        <p:grpSpPr>
          <a:xfrm rot="10800000">
            <a:off x="7682451" y="28707"/>
            <a:ext cx="994639" cy="4940182"/>
            <a:chOff x="5759350" y="388625"/>
            <a:chExt cx="1024450" cy="5088250"/>
          </a:xfrm>
        </p:grpSpPr>
        <p:sp>
          <p:nvSpPr>
            <p:cNvPr id="2801" name="Shape 2801"/>
            <p:cNvSpPr/>
            <p:nvPr/>
          </p:nvSpPr>
          <p:spPr>
            <a:xfrm>
              <a:off x="57593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2" name="Shape 2802"/>
            <p:cNvSpPr/>
            <p:nvPr/>
          </p:nvSpPr>
          <p:spPr>
            <a:xfrm>
              <a:off x="57593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3" name="Shape 2803"/>
            <p:cNvSpPr/>
            <p:nvPr/>
          </p:nvSpPr>
          <p:spPr>
            <a:xfrm>
              <a:off x="57593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4" name="Shape 2804"/>
            <p:cNvSpPr/>
            <p:nvPr/>
          </p:nvSpPr>
          <p:spPr>
            <a:xfrm>
              <a:off x="57593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5" name="Shape 2805"/>
            <p:cNvSpPr/>
            <p:nvPr/>
          </p:nvSpPr>
          <p:spPr>
            <a:xfrm>
              <a:off x="57593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6" name="Shape 2806"/>
            <p:cNvSpPr/>
            <p:nvPr/>
          </p:nvSpPr>
          <p:spPr>
            <a:xfrm>
              <a:off x="57593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7" name="Shape 2807"/>
            <p:cNvSpPr/>
            <p:nvPr/>
          </p:nvSpPr>
          <p:spPr>
            <a:xfrm>
              <a:off x="57593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8" name="Shape 2808"/>
            <p:cNvSpPr/>
            <p:nvPr/>
          </p:nvSpPr>
          <p:spPr>
            <a:xfrm>
              <a:off x="59098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9" name="Shape 2809"/>
            <p:cNvSpPr/>
            <p:nvPr/>
          </p:nvSpPr>
          <p:spPr>
            <a:xfrm>
              <a:off x="59098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0" name="Shape 2810"/>
            <p:cNvSpPr/>
            <p:nvPr/>
          </p:nvSpPr>
          <p:spPr>
            <a:xfrm>
              <a:off x="59098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1" name="Shape 2811"/>
            <p:cNvSpPr/>
            <p:nvPr/>
          </p:nvSpPr>
          <p:spPr>
            <a:xfrm>
              <a:off x="59098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2" name="Shape 2812"/>
            <p:cNvSpPr/>
            <p:nvPr/>
          </p:nvSpPr>
          <p:spPr>
            <a:xfrm>
              <a:off x="59098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3" name="Shape 2813"/>
            <p:cNvSpPr/>
            <p:nvPr/>
          </p:nvSpPr>
          <p:spPr>
            <a:xfrm>
              <a:off x="59098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4" name="Shape 2814"/>
            <p:cNvSpPr/>
            <p:nvPr/>
          </p:nvSpPr>
          <p:spPr>
            <a:xfrm>
              <a:off x="59098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5" name="Shape 2815"/>
            <p:cNvSpPr/>
            <p:nvPr/>
          </p:nvSpPr>
          <p:spPr>
            <a:xfrm>
              <a:off x="59098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6" name="Shape 2816"/>
            <p:cNvSpPr/>
            <p:nvPr/>
          </p:nvSpPr>
          <p:spPr>
            <a:xfrm>
              <a:off x="59098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7" name="Shape 2817"/>
            <p:cNvSpPr/>
            <p:nvPr/>
          </p:nvSpPr>
          <p:spPr>
            <a:xfrm>
              <a:off x="59098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8" name="Shape 2818"/>
            <p:cNvSpPr/>
            <p:nvPr/>
          </p:nvSpPr>
          <p:spPr>
            <a:xfrm>
              <a:off x="59098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9" name="Shape 2819"/>
            <p:cNvSpPr/>
            <p:nvPr/>
          </p:nvSpPr>
          <p:spPr>
            <a:xfrm>
              <a:off x="59098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0" name="Shape 2820"/>
            <p:cNvSpPr/>
            <p:nvPr/>
          </p:nvSpPr>
          <p:spPr>
            <a:xfrm>
              <a:off x="59098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1" name="Shape 2821"/>
            <p:cNvSpPr/>
            <p:nvPr/>
          </p:nvSpPr>
          <p:spPr>
            <a:xfrm>
              <a:off x="59098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2" name="Shape 2822"/>
            <p:cNvSpPr/>
            <p:nvPr/>
          </p:nvSpPr>
          <p:spPr>
            <a:xfrm>
              <a:off x="59098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3" name="Shape 2823"/>
            <p:cNvSpPr/>
            <p:nvPr/>
          </p:nvSpPr>
          <p:spPr>
            <a:xfrm>
              <a:off x="59098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4" name="Shape 2824"/>
            <p:cNvSpPr/>
            <p:nvPr/>
          </p:nvSpPr>
          <p:spPr>
            <a:xfrm>
              <a:off x="59098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5" name="Shape 2825"/>
            <p:cNvSpPr/>
            <p:nvPr/>
          </p:nvSpPr>
          <p:spPr>
            <a:xfrm>
              <a:off x="59098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6" name="Shape 2826"/>
            <p:cNvSpPr/>
            <p:nvPr/>
          </p:nvSpPr>
          <p:spPr>
            <a:xfrm>
              <a:off x="59098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7" name="Shape 2827"/>
            <p:cNvSpPr/>
            <p:nvPr/>
          </p:nvSpPr>
          <p:spPr>
            <a:xfrm>
              <a:off x="60603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8" name="Shape 2828"/>
            <p:cNvSpPr/>
            <p:nvPr/>
          </p:nvSpPr>
          <p:spPr>
            <a:xfrm>
              <a:off x="60603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9" name="Shape 2829"/>
            <p:cNvSpPr/>
            <p:nvPr/>
          </p:nvSpPr>
          <p:spPr>
            <a:xfrm>
              <a:off x="60603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0" name="Shape 2830"/>
            <p:cNvSpPr/>
            <p:nvPr/>
          </p:nvSpPr>
          <p:spPr>
            <a:xfrm>
              <a:off x="60603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1" name="Shape 2831"/>
            <p:cNvSpPr/>
            <p:nvPr/>
          </p:nvSpPr>
          <p:spPr>
            <a:xfrm>
              <a:off x="606037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2" name="Shape 2832"/>
            <p:cNvSpPr/>
            <p:nvPr/>
          </p:nvSpPr>
          <p:spPr>
            <a:xfrm>
              <a:off x="60603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3" name="Shape 2833"/>
            <p:cNvSpPr/>
            <p:nvPr/>
          </p:nvSpPr>
          <p:spPr>
            <a:xfrm>
              <a:off x="606037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4" name="Shape 2834"/>
            <p:cNvSpPr/>
            <p:nvPr/>
          </p:nvSpPr>
          <p:spPr>
            <a:xfrm>
              <a:off x="60603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5" name="Shape 2835"/>
            <p:cNvSpPr/>
            <p:nvPr/>
          </p:nvSpPr>
          <p:spPr>
            <a:xfrm>
              <a:off x="60603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6" name="Shape 2836"/>
            <p:cNvSpPr/>
            <p:nvPr/>
          </p:nvSpPr>
          <p:spPr>
            <a:xfrm>
              <a:off x="60603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7" name="Shape 2837"/>
            <p:cNvSpPr/>
            <p:nvPr/>
          </p:nvSpPr>
          <p:spPr>
            <a:xfrm>
              <a:off x="60603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8" name="Shape 2838"/>
            <p:cNvSpPr/>
            <p:nvPr/>
          </p:nvSpPr>
          <p:spPr>
            <a:xfrm>
              <a:off x="60603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9" name="Shape 2839"/>
            <p:cNvSpPr/>
            <p:nvPr/>
          </p:nvSpPr>
          <p:spPr>
            <a:xfrm>
              <a:off x="606037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0" name="Shape 2840"/>
            <p:cNvSpPr/>
            <p:nvPr/>
          </p:nvSpPr>
          <p:spPr>
            <a:xfrm>
              <a:off x="60603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1" name="Shape 2841"/>
            <p:cNvSpPr/>
            <p:nvPr/>
          </p:nvSpPr>
          <p:spPr>
            <a:xfrm>
              <a:off x="60603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2" name="Shape 2842"/>
            <p:cNvSpPr/>
            <p:nvPr/>
          </p:nvSpPr>
          <p:spPr>
            <a:xfrm>
              <a:off x="60603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3" name="Shape 2843"/>
            <p:cNvSpPr/>
            <p:nvPr/>
          </p:nvSpPr>
          <p:spPr>
            <a:xfrm>
              <a:off x="60603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4" name="Shape 2844"/>
            <p:cNvSpPr/>
            <p:nvPr/>
          </p:nvSpPr>
          <p:spPr>
            <a:xfrm>
              <a:off x="606037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5" name="Shape 2845"/>
            <p:cNvSpPr/>
            <p:nvPr/>
          </p:nvSpPr>
          <p:spPr>
            <a:xfrm>
              <a:off x="60603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6" name="Shape 2846"/>
            <p:cNvSpPr/>
            <p:nvPr/>
          </p:nvSpPr>
          <p:spPr>
            <a:xfrm>
              <a:off x="60603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7" name="Shape 2847"/>
            <p:cNvSpPr/>
            <p:nvPr/>
          </p:nvSpPr>
          <p:spPr>
            <a:xfrm>
              <a:off x="60603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8" name="Shape 2848"/>
            <p:cNvSpPr/>
            <p:nvPr/>
          </p:nvSpPr>
          <p:spPr>
            <a:xfrm>
              <a:off x="60603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9" name="Shape 2849"/>
            <p:cNvSpPr/>
            <p:nvPr/>
          </p:nvSpPr>
          <p:spPr>
            <a:xfrm>
              <a:off x="60603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0" name="Shape 2850"/>
            <p:cNvSpPr/>
            <p:nvPr/>
          </p:nvSpPr>
          <p:spPr>
            <a:xfrm>
              <a:off x="60603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1" name="Shape 2851"/>
            <p:cNvSpPr/>
            <p:nvPr/>
          </p:nvSpPr>
          <p:spPr>
            <a:xfrm>
              <a:off x="60603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2" name="Shape 2852"/>
            <p:cNvSpPr/>
            <p:nvPr/>
          </p:nvSpPr>
          <p:spPr>
            <a:xfrm>
              <a:off x="606037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3" name="Shape 2853"/>
            <p:cNvSpPr/>
            <p:nvPr/>
          </p:nvSpPr>
          <p:spPr>
            <a:xfrm>
              <a:off x="62108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4" name="Shape 2854"/>
            <p:cNvSpPr/>
            <p:nvPr/>
          </p:nvSpPr>
          <p:spPr>
            <a:xfrm>
              <a:off x="62108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5" name="Shape 2855"/>
            <p:cNvSpPr/>
            <p:nvPr/>
          </p:nvSpPr>
          <p:spPr>
            <a:xfrm>
              <a:off x="62108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6" name="Shape 2856"/>
            <p:cNvSpPr/>
            <p:nvPr/>
          </p:nvSpPr>
          <p:spPr>
            <a:xfrm>
              <a:off x="62108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7" name="Shape 2857"/>
            <p:cNvSpPr/>
            <p:nvPr/>
          </p:nvSpPr>
          <p:spPr>
            <a:xfrm>
              <a:off x="62108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8" name="Shape 2858"/>
            <p:cNvSpPr/>
            <p:nvPr/>
          </p:nvSpPr>
          <p:spPr>
            <a:xfrm>
              <a:off x="62108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9" name="Shape 2859"/>
            <p:cNvSpPr/>
            <p:nvPr/>
          </p:nvSpPr>
          <p:spPr>
            <a:xfrm>
              <a:off x="62108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0" name="Shape 2860"/>
            <p:cNvSpPr/>
            <p:nvPr/>
          </p:nvSpPr>
          <p:spPr>
            <a:xfrm>
              <a:off x="62108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1" name="Shape 2861"/>
            <p:cNvSpPr/>
            <p:nvPr/>
          </p:nvSpPr>
          <p:spPr>
            <a:xfrm>
              <a:off x="62108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2" name="Shape 2862"/>
            <p:cNvSpPr/>
            <p:nvPr/>
          </p:nvSpPr>
          <p:spPr>
            <a:xfrm>
              <a:off x="62108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3" name="Shape 2863"/>
            <p:cNvSpPr/>
            <p:nvPr/>
          </p:nvSpPr>
          <p:spPr>
            <a:xfrm>
              <a:off x="62108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4" name="Shape 2864"/>
            <p:cNvSpPr/>
            <p:nvPr/>
          </p:nvSpPr>
          <p:spPr>
            <a:xfrm>
              <a:off x="62108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5" name="Shape 2865"/>
            <p:cNvSpPr/>
            <p:nvPr/>
          </p:nvSpPr>
          <p:spPr>
            <a:xfrm>
              <a:off x="62108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6" name="Shape 2866"/>
            <p:cNvSpPr/>
            <p:nvPr/>
          </p:nvSpPr>
          <p:spPr>
            <a:xfrm>
              <a:off x="62108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7" name="Shape 2867"/>
            <p:cNvSpPr/>
            <p:nvPr/>
          </p:nvSpPr>
          <p:spPr>
            <a:xfrm>
              <a:off x="62108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8" name="Shape 2868"/>
            <p:cNvSpPr/>
            <p:nvPr/>
          </p:nvSpPr>
          <p:spPr>
            <a:xfrm>
              <a:off x="62108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9" name="Shape 2869"/>
            <p:cNvSpPr/>
            <p:nvPr/>
          </p:nvSpPr>
          <p:spPr>
            <a:xfrm>
              <a:off x="62108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0" name="Shape 2870"/>
            <p:cNvSpPr/>
            <p:nvPr/>
          </p:nvSpPr>
          <p:spPr>
            <a:xfrm>
              <a:off x="62108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1" name="Shape 2871"/>
            <p:cNvSpPr/>
            <p:nvPr/>
          </p:nvSpPr>
          <p:spPr>
            <a:xfrm>
              <a:off x="62108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2" name="Shape 2872"/>
            <p:cNvSpPr/>
            <p:nvPr/>
          </p:nvSpPr>
          <p:spPr>
            <a:xfrm>
              <a:off x="62108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3" name="Shape 2873"/>
            <p:cNvSpPr/>
            <p:nvPr/>
          </p:nvSpPr>
          <p:spPr>
            <a:xfrm>
              <a:off x="6361375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4" name="Shape 2874"/>
            <p:cNvSpPr/>
            <p:nvPr/>
          </p:nvSpPr>
          <p:spPr>
            <a:xfrm>
              <a:off x="6361375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5" name="Shape 2875"/>
            <p:cNvSpPr/>
            <p:nvPr/>
          </p:nvSpPr>
          <p:spPr>
            <a:xfrm>
              <a:off x="6361375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6" name="Shape 2876"/>
            <p:cNvSpPr/>
            <p:nvPr/>
          </p:nvSpPr>
          <p:spPr>
            <a:xfrm>
              <a:off x="6361375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7" name="Shape 2877"/>
            <p:cNvSpPr/>
            <p:nvPr/>
          </p:nvSpPr>
          <p:spPr>
            <a:xfrm>
              <a:off x="6361375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8" name="Shape 2878"/>
            <p:cNvSpPr/>
            <p:nvPr/>
          </p:nvSpPr>
          <p:spPr>
            <a:xfrm>
              <a:off x="6361375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9" name="Shape 2879"/>
            <p:cNvSpPr/>
            <p:nvPr/>
          </p:nvSpPr>
          <p:spPr>
            <a:xfrm>
              <a:off x="6361375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0" name="Shape 2880"/>
            <p:cNvSpPr/>
            <p:nvPr/>
          </p:nvSpPr>
          <p:spPr>
            <a:xfrm>
              <a:off x="6361375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1" name="Shape 2881"/>
            <p:cNvSpPr/>
            <p:nvPr/>
          </p:nvSpPr>
          <p:spPr>
            <a:xfrm>
              <a:off x="6361375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2" name="Shape 2882"/>
            <p:cNvSpPr/>
            <p:nvPr/>
          </p:nvSpPr>
          <p:spPr>
            <a:xfrm>
              <a:off x="6361375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3" name="Shape 2883"/>
            <p:cNvSpPr/>
            <p:nvPr/>
          </p:nvSpPr>
          <p:spPr>
            <a:xfrm>
              <a:off x="6361375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4" name="Shape 2884"/>
            <p:cNvSpPr/>
            <p:nvPr/>
          </p:nvSpPr>
          <p:spPr>
            <a:xfrm>
              <a:off x="6361375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5" name="Shape 2885"/>
            <p:cNvSpPr/>
            <p:nvPr/>
          </p:nvSpPr>
          <p:spPr>
            <a:xfrm>
              <a:off x="6361375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6" name="Shape 2886"/>
            <p:cNvSpPr/>
            <p:nvPr/>
          </p:nvSpPr>
          <p:spPr>
            <a:xfrm>
              <a:off x="6361375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7" name="Shape 2887"/>
            <p:cNvSpPr/>
            <p:nvPr/>
          </p:nvSpPr>
          <p:spPr>
            <a:xfrm>
              <a:off x="6361375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8" name="Shape 2888"/>
            <p:cNvSpPr/>
            <p:nvPr/>
          </p:nvSpPr>
          <p:spPr>
            <a:xfrm>
              <a:off x="6361375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9" name="Shape 2889"/>
            <p:cNvSpPr/>
            <p:nvPr/>
          </p:nvSpPr>
          <p:spPr>
            <a:xfrm>
              <a:off x="6361375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0" name="Shape 2890"/>
            <p:cNvSpPr/>
            <p:nvPr/>
          </p:nvSpPr>
          <p:spPr>
            <a:xfrm>
              <a:off x="6361375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1" name="Shape 2891"/>
            <p:cNvSpPr/>
            <p:nvPr/>
          </p:nvSpPr>
          <p:spPr>
            <a:xfrm>
              <a:off x="65119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2" name="Shape 2892"/>
            <p:cNvSpPr/>
            <p:nvPr/>
          </p:nvSpPr>
          <p:spPr>
            <a:xfrm>
              <a:off x="65119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3" name="Shape 2893"/>
            <p:cNvSpPr/>
            <p:nvPr/>
          </p:nvSpPr>
          <p:spPr>
            <a:xfrm>
              <a:off x="65119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4" name="Shape 2894"/>
            <p:cNvSpPr/>
            <p:nvPr/>
          </p:nvSpPr>
          <p:spPr>
            <a:xfrm>
              <a:off x="65119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5" name="Shape 2895"/>
            <p:cNvSpPr/>
            <p:nvPr/>
          </p:nvSpPr>
          <p:spPr>
            <a:xfrm>
              <a:off x="65119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6" name="Shape 2896"/>
            <p:cNvSpPr/>
            <p:nvPr/>
          </p:nvSpPr>
          <p:spPr>
            <a:xfrm>
              <a:off x="65119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7" name="Shape 2897"/>
            <p:cNvSpPr/>
            <p:nvPr/>
          </p:nvSpPr>
          <p:spPr>
            <a:xfrm>
              <a:off x="65119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8" name="Shape 2898"/>
            <p:cNvSpPr/>
            <p:nvPr/>
          </p:nvSpPr>
          <p:spPr>
            <a:xfrm>
              <a:off x="65119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9" name="Shape 2899"/>
            <p:cNvSpPr/>
            <p:nvPr/>
          </p:nvSpPr>
          <p:spPr>
            <a:xfrm>
              <a:off x="66624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0" name="Shape 2900"/>
            <p:cNvSpPr/>
            <p:nvPr/>
          </p:nvSpPr>
          <p:spPr>
            <a:xfrm>
              <a:off x="66624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1" name="Shape 2901"/>
            <p:cNvSpPr/>
            <p:nvPr/>
          </p:nvSpPr>
          <p:spPr>
            <a:xfrm>
              <a:off x="66624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02" name="Shape 2902"/>
          <p:cNvGrpSpPr/>
          <p:nvPr/>
        </p:nvGrpSpPr>
        <p:grpSpPr>
          <a:xfrm rot="10800000">
            <a:off x="7682451" y="28707"/>
            <a:ext cx="1140783" cy="5086302"/>
            <a:chOff x="5608825" y="238125"/>
            <a:chExt cx="1174975" cy="5238750"/>
          </a:xfrm>
        </p:grpSpPr>
        <p:sp>
          <p:nvSpPr>
            <p:cNvPr id="2903" name="Shape 2903"/>
            <p:cNvSpPr/>
            <p:nvPr/>
          </p:nvSpPr>
          <p:spPr>
            <a:xfrm>
              <a:off x="56088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4" name="Shape 2904"/>
            <p:cNvSpPr/>
            <p:nvPr/>
          </p:nvSpPr>
          <p:spPr>
            <a:xfrm>
              <a:off x="56088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5" name="Shape 2905"/>
            <p:cNvSpPr/>
            <p:nvPr/>
          </p:nvSpPr>
          <p:spPr>
            <a:xfrm>
              <a:off x="56088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6" name="Shape 2906"/>
            <p:cNvSpPr/>
            <p:nvPr/>
          </p:nvSpPr>
          <p:spPr>
            <a:xfrm>
              <a:off x="56088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7" name="Shape 2907"/>
            <p:cNvSpPr/>
            <p:nvPr/>
          </p:nvSpPr>
          <p:spPr>
            <a:xfrm>
              <a:off x="57593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8" name="Shape 2908"/>
            <p:cNvSpPr/>
            <p:nvPr/>
          </p:nvSpPr>
          <p:spPr>
            <a:xfrm>
              <a:off x="57593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9" name="Shape 2909"/>
            <p:cNvSpPr/>
            <p:nvPr/>
          </p:nvSpPr>
          <p:spPr>
            <a:xfrm>
              <a:off x="57593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0" name="Shape 2910"/>
            <p:cNvSpPr/>
            <p:nvPr/>
          </p:nvSpPr>
          <p:spPr>
            <a:xfrm>
              <a:off x="57593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1" name="Shape 2911"/>
            <p:cNvSpPr/>
            <p:nvPr/>
          </p:nvSpPr>
          <p:spPr>
            <a:xfrm>
              <a:off x="57593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2" name="Shape 2912"/>
            <p:cNvSpPr/>
            <p:nvPr/>
          </p:nvSpPr>
          <p:spPr>
            <a:xfrm>
              <a:off x="57593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3" name="Shape 2913"/>
            <p:cNvSpPr/>
            <p:nvPr/>
          </p:nvSpPr>
          <p:spPr>
            <a:xfrm>
              <a:off x="57593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4" name="Shape 2914"/>
            <p:cNvSpPr/>
            <p:nvPr/>
          </p:nvSpPr>
          <p:spPr>
            <a:xfrm>
              <a:off x="57593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5" name="Shape 2915"/>
            <p:cNvSpPr/>
            <p:nvPr/>
          </p:nvSpPr>
          <p:spPr>
            <a:xfrm>
              <a:off x="57593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6" name="Shape 2916"/>
            <p:cNvSpPr/>
            <p:nvPr/>
          </p:nvSpPr>
          <p:spPr>
            <a:xfrm>
              <a:off x="57593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7" name="Shape 2917"/>
            <p:cNvSpPr/>
            <p:nvPr/>
          </p:nvSpPr>
          <p:spPr>
            <a:xfrm>
              <a:off x="57593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8" name="Shape 2918"/>
            <p:cNvSpPr/>
            <p:nvPr/>
          </p:nvSpPr>
          <p:spPr>
            <a:xfrm>
              <a:off x="57593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9" name="Shape 2919"/>
            <p:cNvSpPr/>
            <p:nvPr/>
          </p:nvSpPr>
          <p:spPr>
            <a:xfrm>
              <a:off x="57593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0" name="Shape 2920"/>
            <p:cNvSpPr/>
            <p:nvPr/>
          </p:nvSpPr>
          <p:spPr>
            <a:xfrm>
              <a:off x="57593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1" name="Shape 2921"/>
            <p:cNvSpPr/>
            <p:nvPr/>
          </p:nvSpPr>
          <p:spPr>
            <a:xfrm>
              <a:off x="57593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2" name="Shape 2922"/>
            <p:cNvSpPr/>
            <p:nvPr/>
          </p:nvSpPr>
          <p:spPr>
            <a:xfrm>
              <a:off x="57593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3" name="Shape 2923"/>
            <p:cNvSpPr/>
            <p:nvPr/>
          </p:nvSpPr>
          <p:spPr>
            <a:xfrm>
              <a:off x="57593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4" name="Shape 2924"/>
            <p:cNvSpPr/>
            <p:nvPr/>
          </p:nvSpPr>
          <p:spPr>
            <a:xfrm>
              <a:off x="59098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5" name="Shape 2925"/>
            <p:cNvSpPr/>
            <p:nvPr/>
          </p:nvSpPr>
          <p:spPr>
            <a:xfrm>
              <a:off x="59098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6" name="Shape 2926"/>
            <p:cNvSpPr/>
            <p:nvPr/>
          </p:nvSpPr>
          <p:spPr>
            <a:xfrm>
              <a:off x="59098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7" name="Shape 2927"/>
            <p:cNvSpPr/>
            <p:nvPr/>
          </p:nvSpPr>
          <p:spPr>
            <a:xfrm>
              <a:off x="59098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8" name="Shape 2928"/>
            <p:cNvSpPr/>
            <p:nvPr/>
          </p:nvSpPr>
          <p:spPr>
            <a:xfrm>
              <a:off x="59098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9" name="Shape 2929"/>
            <p:cNvSpPr/>
            <p:nvPr/>
          </p:nvSpPr>
          <p:spPr>
            <a:xfrm>
              <a:off x="59098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0" name="Shape 2930"/>
            <p:cNvSpPr/>
            <p:nvPr/>
          </p:nvSpPr>
          <p:spPr>
            <a:xfrm>
              <a:off x="59098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1" name="Shape 2931"/>
            <p:cNvSpPr/>
            <p:nvPr/>
          </p:nvSpPr>
          <p:spPr>
            <a:xfrm>
              <a:off x="59098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2" name="Shape 2932"/>
            <p:cNvSpPr/>
            <p:nvPr/>
          </p:nvSpPr>
          <p:spPr>
            <a:xfrm>
              <a:off x="59098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3" name="Shape 2933"/>
            <p:cNvSpPr/>
            <p:nvPr/>
          </p:nvSpPr>
          <p:spPr>
            <a:xfrm>
              <a:off x="59098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4" name="Shape 2934"/>
            <p:cNvSpPr/>
            <p:nvPr/>
          </p:nvSpPr>
          <p:spPr>
            <a:xfrm>
              <a:off x="59098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5" name="Shape 2935"/>
            <p:cNvSpPr/>
            <p:nvPr/>
          </p:nvSpPr>
          <p:spPr>
            <a:xfrm>
              <a:off x="59098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6" name="Shape 2936"/>
            <p:cNvSpPr/>
            <p:nvPr/>
          </p:nvSpPr>
          <p:spPr>
            <a:xfrm>
              <a:off x="59098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7" name="Shape 2937"/>
            <p:cNvSpPr/>
            <p:nvPr/>
          </p:nvSpPr>
          <p:spPr>
            <a:xfrm>
              <a:off x="60603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8" name="Shape 2938"/>
            <p:cNvSpPr/>
            <p:nvPr/>
          </p:nvSpPr>
          <p:spPr>
            <a:xfrm>
              <a:off x="606037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9" name="Shape 2939"/>
            <p:cNvSpPr/>
            <p:nvPr/>
          </p:nvSpPr>
          <p:spPr>
            <a:xfrm>
              <a:off x="606037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0" name="Shape 2940"/>
            <p:cNvSpPr/>
            <p:nvPr/>
          </p:nvSpPr>
          <p:spPr>
            <a:xfrm>
              <a:off x="60603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1" name="Shape 2941"/>
            <p:cNvSpPr/>
            <p:nvPr/>
          </p:nvSpPr>
          <p:spPr>
            <a:xfrm>
              <a:off x="60603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2" name="Shape 2942"/>
            <p:cNvSpPr/>
            <p:nvPr/>
          </p:nvSpPr>
          <p:spPr>
            <a:xfrm>
              <a:off x="60603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3" name="Shape 2943"/>
            <p:cNvSpPr/>
            <p:nvPr/>
          </p:nvSpPr>
          <p:spPr>
            <a:xfrm>
              <a:off x="60603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4" name="Shape 2944"/>
            <p:cNvSpPr/>
            <p:nvPr/>
          </p:nvSpPr>
          <p:spPr>
            <a:xfrm>
              <a:off x="60603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5" name="Shape 2945"/>
            <p:cNvSpPr/>
            <p:nvPr/>
          </p:nvSpPr>
          <p:spPr>
            <a:xfrm>
              <a:off x="62108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6" name="Shape 2946"/>
            <p:cNvSpPr/>
            <p:nvPr/>
          </p:nvSpPr>
          <p:spPr>
            <a:xfrm>
              <a:off x="62108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7" name="Shape 2947"/>
            <p:cNvSpPr/>
            <p:nvPr/>
          </p:nvSpPr>
          <p:spPr>
            <a:xfrm>
              <a:off x="62108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8" name="Shape 2948"/>
            <p:cNvSpPr/>
            <p:nvPr/>
          </p:nvSpPr>
          <p:spPr>
            <a:xfrm>
              <a:off x="62108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9" name="Shape 2949"/>
            <p:cNvSpPr/>
            <p:nvPr/>
          </p:nvSpPr>
          <p:spPr>
            <a:xfrm>
              <a:off x="62108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0" name="Shape 2950"/>
            <p:cNvSpPr/>
            <p:nvPr/>
          </p:nvSpPr>
          <p:spPr>
            <a:xfrm>
              <a:off x="6361375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1" name="Shape 2951"/>
            <p:cNvSpPr/>
            <p:nvPr/>
          </p:nvSpPr>
          <p:spPr>
            <a:xfrm>
              <a:off x="6361375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2" name="Shape 2952"/>
            <p:cNvSpPr/>
            <p:nvPr/>
          </p:nvSpPr>
          <p:spPr>
            <a:xfrm>
              <a:off x="66624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53" name="Shape 2953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9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55" name="Shape 2955"/>
          <p:cNvGrpSpPr/>
          <p:nvPr/>
        </p:nvGrpSpPr>
        <p:grpSpPr>
          <a:xfrm rot="10800000">
            <a:off x="8851487" y="28707"/>
            <a:ext cx="264012" cy="5086302"/>
            <a:chOff x="5307800" y="238125"/>
            <a:chExt cx="271925" cy="5238750"/>
          </a:xfrm>
        </p:grpSpPr>
        <p:sp>
          <p:nvSpPr>
            <p:cNvPr id="2956" name="Shape 2956"/>
            <p:cNvSpPr/>
            <p:nvPr/>
          </p:nvSpPr>
          <p:spPr>
            <a:xfrm>
              <a:off x="5307800" y="2381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7" name="Shape 2957"/>
            <p:cNvSpPr/>
            <p:nvPr/>
          </p:nvSpPr>
          <p:spPr>
            <a:xfrm>
              <a:off x="5307800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8" name="Shape 2958"/>
            <p:cNvSpPr/>
            <p:nvPr/>
          </p:nvSpPr>
          <p:spPr>
            <a:xfrm>
              <a:off x="5307800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9" name="Shape 2959"/>
            <p:cNvSpPr/>
            <p:nvPr/>
          </p:nvSpPr>
          <p:spPr>
            <a:xfrm>
              <a:off x="5307800" y="6896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0" name="Shape 2960"/>
            <p:cNvSpPr/>
            <p:nvPr/>
          </p:nvSpPr>
          <p:spPr>
            <a:xfrm>
              <a:off x="5307800" y="8401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1" name="Shape 2961"/>
            <p:cNvSpPr/>
            <p:nvPr/>
          </p:nvSpPr>
          <p:spPr>
            <a:xfrm>
              <a:off x="5307800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2" name="Shape 2962"/>
            <p:cNvSpPr/>
            <p:nvPr/>
          </p:nvSpPr>
          <p:spPr>
            <a:xfrm>
              <a:off x="5307800" y="11411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3" name="Shape 2963"/>
            <p:cNvSpPr/>
            <p:nvPr/>
          </p:nvSpPr>
          <p:spPr>
            <a:xfrm>
              <a:off x="5307800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4" name="Shape 2964"/>
            <p:cNvSpPr/>
            <p:nvPr/>
          </p:nvSpPr>
          <p:spPr>
            <a:xfrm>
              <a:off x="5307800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5" name="Shape 2965"/>
            <p:cNvSpPr/>
            <p:nvPr/>
          </p:nvSpPr>
          <p:spPr>
            <a:xfrm>
              <a:off x="5307800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6" name="Shape 2966"/>
            <p:cNvSpPr/>
            <p:nvPr/>
          </p:nvSpPr>
          <p:spPr>
            <a:xfrm>
              <a:off x="5307800" y="17432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7" name="Shape 2967"/>
            <p:cNvSpPr/>
            <p:nvPr/>
          </p:nvSpPr>
          <p:spPr>
            <a:xfrm>
              <a:off x="5307800" y="18937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8" name="Shape 2968"/>
            <p:cNvSpPr/>
            <p:nvPr/>
          </p:nvSpPr>
          <p:spPr>
            <a:xfrm>
              <a:off x="5307800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9" name="Shape 2969"/>
            <p:cNvSpPr/>
            <p:nvPr/>
          </p:nvSpPr>
          <p:spPr>
            <a:xfrm>
              <a:off x="5307800" y="21947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0" name="Shape 2970"/>
            <p:cNvSpPr/>
            <p:nvPr/>
          </p:nvSpPr>
          <p:spPr>
            <a:xfrm>
              <a:off x="5307800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1" name="Shape 2971"/>
            <p:cNvSpPr/>
            <p:nvPr/>
          </p:nvSpPr>
          <p:spPr>
            <a:xfrm>
              <a:off x="5307800" y="24957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2" name="Shape 2972"/>
            <p:cNvSpPr/>
            <p:nvPr/>
          </p:nvSpPr>
          <p:spPr>
            <a:xfrm>
              <a:off x="5307800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3" name="Shape 2973"/>
            <p:cNvSpPr/>
            <p:nvPr/>
          </p:nvSpPr>
          <p:spPr>
            <a:xfrm>
              <a:off x="5307800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4" name="Shape 2974"/>
            <p:cNvSpPr/>
            <p:nvPr/>
          </p:nvSpPr>
          <p:spPr>
            <a:xfrm>
              <a:off x="5307800" y="29473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5" name="Shape 2975"/>
            <p:cNvSpPr/>
            <p:nvPr/>
          </p:nvSpPr>
          <p:spPr>
            <a:xfrm>
              <a:off x="5307800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6" name="Shape 2976"/>
            <p:cNvSpPr/>
            <p:nvPr/>
          </p:nvSpPr>
          <p:spPr>
            <a:xfrm>
              <a:off x="5307800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7" name="Shape 2977"/>
            <p:cNvSpPr/>
            <p:nvPr/>
          </p:nvSpPr>
          <p:spPr>
            <a:xfrm>
              <a:off x="5307800" y="33988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8" name="Shape 2978"/>
            <p:cNvSpPr/>
            <p:nvPr/>
          </p:nvSpPr>
          <p:spPr>
            <a:xfrm>
              <a:off x="5307800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9" name="Shape 2979"/>
            <p:cNvSpPr/>
            <p:nvPr/>
          </p:nvSpPr>
          <p:spPr>
            <a:xfrm>
              <a:off x="5307800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0" name="Shape 2980"/>
            <p:cNvSpPr/>
            <p:nvPr/>
          </p:nvSpPr>
          <p:spPr>
            <a:xfrm>
              <a:off x="5307800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1" name="Shape 2981"/>
            <p:cNvSpPr/>
            <p:nvPr/>
          </p:nvSpPr>
          <p:spPr>
            <a:xfrm>
              <a:off x="5307800" y="40008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2" name="Shape 2982"/>
            <p:cNvSpPr/>
            <p:nvPr/>
          </p:nvSpPr>
          <p:spPr>
            <a:xfrm>
              <a:off x="5307800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3" name="Shape 2983"/>
            <p:cNvSpPr/>
            <p:nvPr/>
          </p:nvSpPr>
          <p:spPr>
            <a:xfrm>
              <a:off x="5307800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4" name="Shape 2984"/>
            <p:cNvSpPr/>
            <p:nvPr/>
          </p:nvSpPr>
          <p:spPr>
            <a:xfrm>
              <a:off x="5307800" y="44524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5" name="Shape 2985"/>
            <p:cNvSpPr/>
            <p:nvPr/>
          </p:nvSpPr>
          <p:spPr>
            <a:xfrm>
              <a:off x="5307800" y="46029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6" name="Shape 2986"/>
            <p:cNvSpPr/>
            <p:nvPr/>
          </p:nvSpPr>
          <p:spPr>
            <a:xfrm>
              <a:off x="5307800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7" name="Shape 2987"/>
            <p:cNvSpPr/>
            <p:nvPr/>
          </p:nvSpPr>
          <p:spPr>
            <a:xfrm>
              <a:off x="5307800" y="49039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8" name="Shape 2988"/>
            <p:cNvSpPr/>
            <p:nvPr/>
          </p:nvSpPr>
          <p:spPr>
            <a:xfrm>
              <a:off x="5307800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9" name="Shape 2989"/>
            <p:cNvSpPr/>
            <p:nvPr/>
          </p:nvSpPr>
          <p:spPr>
            <a:xfrm>
              <a:off x="5307800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0" name="Shape 2990"/>
            <p:cNvSpPr/>
            <p:nvPr/>
          </p:nvSpPr>
          <p:spPr>
            <a:xfrm>
              <a:off x="5307800" y="53554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1" name="Shape 2991"/>
            <p:cNvSpPr/>
            <p:nvPr/>
          </p:nvSpPr>
          <p:spPr>
            <a:xfrm>
              <a:off x="54583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2" name="Shape 2992"/>
            <p:cNvSpPr/>
            <p:nvPr/>
          </p:nvSpPr>
          <p:spPr>
            <a:xfrm>
              <a:off x="54583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3" name="Shape 2993"/>
            <p:cNvSpPr/>
            <p:nvPr/>
          </p:nvSpPr>
          <p:spPr>
            <a:xfrm>
              <a:off x="54583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4" name="Shape 2994"/>
            <p:cNvSpPr/>
            <p:nvPr/>
          </p:nvSpPr>
          <p:spPr>
            <a:xfrm>
              <a:off x="54583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5" name="Shape 2995"/>
            <p:cNvSpPr/>
            <p:nvPr/>
          </p:nvSpPr>
          <p:spPr>
            <a:xfrm>
              <a:off x="54583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6" name="Shape 2996"/>
            <p:cNvSpPr/>
            <p:nvPr/>
          </p:nvSpPr>
          <p:spPr>
            <a:xfrm>
              <a:off x="54583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7" name="Shape 2997"/>
            <p:cNvSpPr/>
            <p:nvPr/>
          </p:nvSpPr>
          <p:spPr>
            <a:xfrm>
              <a:off x="54583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8" name="Shape 2998"/>
            <p:cNvSpPr/>
            <p:nvPr/>
          </p:nvSpPr>
          <p:spPr>
            <a:xfrm>
              <a:off x="54583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9" name="Shape 2999"/>
            <p:cNvSpPr/>
            <p:nvPr/>
          </p:nvSpPr>
          <p:spPr>
            <a:xfrm>
              <a:off x="54583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0" name="Shape 3000"/>
            <p:cNvSpPr/>
            <p:nvPr/>
          </p:nvSpPr>
          <p:spPr>
            <a:xfrm>
              <a:off x="54583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1" name="Shape 3001"/>
            <p:cNvSpPr/>
            <p:nvPr/>
          </p:nvSpPr>
          <p:spPr>
            <a:xfrm>
              <a:off x="54583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2" name="Shape 3002"/>
            <p:cNvSpPr/>
            <p:nvPr/>
          </p:nvSpPr>
          <p:spPr>
            <a:xfrm>
              <a:off x="54583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3" name="Shape 3003"/>
            <p:cNvSpPr/>
            <p:nvPr/>
          </p:nvSpPr>
          <p:spPr>
            <a:xfrm>
              <a:off x="54583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4" name="Shape 3004"/>
            <p:cNvSpPr/>
            <p:nvPr/>
          </p:nvSpPr>
          <p:spPr>
            <a:xfrm>
              <a:off x="54583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5" name="Shape 3005"/>
            <p:cNvSpPr/>
            <p:nvPr/>
          </p:nvSpPr>
          <p:spPr>
            <a:xfrm>
              <a:off x="54583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6" name="Shape 3006"/>
            <p:cNvSpPr/>
            <p:nvPr/>
          </p:nvSpPr>
          <p:spPr>
            <a:xfrm>
              <a:off x="54583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7" name="Shape 3007"/>
            <p:cNvSpPr/>
            <p:nvPr/>
          </p:nvSpPr>
          <p:spPr>
            <a:xfrm>
              <a:off x="54583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8" name="Shape 3008"/>
            <p:cNvSpPr/>
            <p:nvPr/>
          </p:nvSpPr>
          <p:spPr>
            <a:xfrm>
              <a:off x="54583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9" name="Shape 3009"/>
            <p:cNvSpPr/>
            <p:nvPr/>
          </p:nvSpPr>
          <p:spPr>
            <a:xfrm>
              <a:off x="54583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0" name="Shape 3010"/>
            <p:cNvSpPr/>
            <p:nvPr/>
          </p:nvSpPr>
          <p:spPr>
            <a:xfrm>
              <a:off x="54583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1" name="Shape 3011"/>
            <p:cNvSpPr/>
            <p:nvPr/>
          </p:nvSpPr>
          <p:spPr>
            <a:xfrm>
              <a:off x="54583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2" name="Shape 3012"/>
            <p:cNvSpPr/>
            <p:nvPr/>
          </p:nvSpPr>
          <p:spPr>
            <a:xfrm>
              <a:off x="54583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13" name="Shape 3013"/>
          <p:cNvGrpSpPr/>
          <p:nvPr/>
        </p:nvGrpSpPr>
        <p:grpSpPr>
          <a:xfrm rot="10800000">
            <a:off x="7828571" y="28707"/>
            <a:ext cx="1140783" cy="5086302"/>
            <a:chOff x="5458325" y="238125"/>
            <a:chExt cx="1174975" cy="5238750"/>
          </a:xfrm>
        </p:grpSpPr>
        <p:sp>
          <p:nvSpPr>
            <p:cNvPr id="3014" name="Shape 3014"/>
            <p:cNvSpPr/>
            <p:nvPr/>
          </p:nvSpPr>
          <p:spPr>
            <a:xfrm>
              <a:off x="54583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5" name="Shape 3015"/>
            <p:cNvSpPr/>
            <p:nvPr/>
          </p:nvSpPr>
          <p:spPr>
            <a:xfrm>
              <a:off x="54583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6" name="Shape 3016"/>
            <p:cNvSpPr/>
            <p:nvPr/>
          </p:nvSpPr>
          <p:spPr>
            <a:xfrm>
              <a:off x="54583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7" name="Shape 3017"/>
            <p:cNvSpPr/>
            <p:nvPr/>
          </p:nvSpPr>
          <p:spPr>
            <a:xfrm>
              <a:off x="54583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8" name="Shape 3018"/>
            <p:cNvSpPr/>
            <p:nvPr/>
          </p:nvSpPr>
          <p:spPr>
            <a:xfrm>
              <a:off x="54583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9" name="Shape 3019"/>
            <p:cNvSpPr/>
            <p:nvPr/>
          </p:nvSpPr>
          <p:spPr>
            <a:xfrm>
              <a:off x="54583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0" name="Shape 3020"/>
            <p:cNvSpPr/>
            <p:nvPr/>
          </p:nvSpPr>
          <p:spPr>
            <a:xfrm>
              <a:off x="54583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1" name="Shape 3021"/>
            <p:cNvSpPr/>
            <p:nvPr/>
          </p:nvSpPr>
          <p:spPr>
            <a:xfrm>
              <a:off x="54583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2" name="Shape 3022"/>
            <p:cNvSpPr/>
            <p:nvPr/>
          </p:nvSpPr>
          <p:spPr>
            <a:xfrm>
              <a:off x="54583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3" name="Shape 3023"/>
            <p:cNvSpPr/>
            <p:nvPr/>
          </p:nvSpPr>
          <p:spPr>
            <a:xfrm>
              <a:off x="54583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4" name="Shape 3024"/>
            <p:cNvSpPr/>
            <p:nvPr/>
          </p:nvSpPr>
          <p:spPr>
            <a:xfrm>
              <a:off x="54583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5" name="Shape 3025"/>
            <p:cNvSpPr/>
            <p:nvPr/>
          </p:nvSpPr>
          <p:spPr>
            <a:xfrm>
              <a:off x="54583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6" name="Shape 3026"/>
            <p:cNvSpPr/>
            <p:nvPr/>
          </p:nvSpPr>
          <p:spPr>
            <a:xfrm>
              <a:off x="54583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7" name="Shape 3027"/>
            <p:cNvSpPr/>
            <p:nvPr/>
          </p:nvSpPr>
          <p:spPr>
            <a:xfrm>
              <a:off x="560882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8" name="Shape 3028"/>
            <p:cNvSpPr/>
            <p:nvPr/>
          </p:nvSpPr>
          <p:spPr>
            <a:xfrm>
              <a:off x="560882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9" name="Shape 3029"/>
            <p:cNvSpPr/>
            <p:nvPr/>
          </p:nvSpPr>
          <p:spPr>
            <a:xfrm>
              <a:off x="560882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0" name="Shape 3030"/>
            <p:cNvSpPr/>
            <p:nvPr/>
          </p:nvSpPr>
          <p:spPr>
            <a:xfrm>
              <a:off x="560882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1" name="Shape 3031"/>
            <p:cNvSpPr/>
            <p:nvPr/>
          </p:nvSpPr>
          <p:spPr>
            <a:xfrm>
              <a:off x="560882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2" name="Shape 3032"/>
            <p:cNvSpPr/>
            <p:nvPr/>
          </p:nvSpPr>
          <p:spPr>
            <a:xfrm>
              <a:off x="560882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3" name="Shape 3033"/>
            <p:cNvSpPr/>
            <p:nvPr/>
          </p:nvSpPr>
          <p:spPr>
            <a:xfrm>
              <a:off x="560882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4" name="Shape 3034"/>
            <p:cNvSpPr/>
            <p:nvPr/>
          </p:nvSpPr>
          <p:spPr>
            <a:xfrm>
              <a:off x="560882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5" name="Shape 3035"/>
            <p:cNvSpPr/>
            <p:nvPr/>
          </p:nvSpPr>
          <p:spPr>
            <a:xfrm>
              <a:off x="560882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6" name="Shape 3036"/>
            <p:cNvSpPr/>
            <p:nvPr/>
          </p:nvSpPr>
          <p:spPr>
            <a:xfrm>
              <a:off x="560882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7" name="Shape 3037"/>
            <p:cNvSpPr/>
            <p:nvPr/>
          </p:nvSpPr>
          <p:spPr>
            <a:xfrm>
              <a:off x="560882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8" name="Shape 3038"/>
            <p:cNvSpPr/>
            <p:nvPr/>
          </p:nvSpPr>
          <p:spPr>
            <a:xfrm>
              <a:off x="560882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9" name="Shape 3039"/>
            <p:cNvSpPr/>
            <p:nvPr/>
          </p:nvSpPr>
          <p:spPr>
            <a:xfrm>
              <a:off x="560882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0" name="Shape 3040"/>
            <p:cNvSpPr/>
            <p:nvPr/>
          </p:nvSpPr>
          <p:spPr>
            <a:xfrm>
              <a:off x="560882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1" name="Shape 3041"/>
            <p:cNvSpPr/>
            <p:nvPr/>
          </p:nvSpPr>
          <p:spPr>
            <a:xfrm>
              <a:off x="560882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2" name="Shape 3042"/>
            <p:cNvSpPr/>
            <p:nvPr/>
          </p:nvSpPr>
          <p:spPr>
            <a:xfrm>
              <a:off x="560882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3" name="Shape 3043"/>
            <p:cNvSpPr/>
            <p:nvPr/>
          </p:nvSpPr>
          <p:spPr>
            <a:xfrm>
              <a:off x="560882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4" name="Shape 3044"/>
            <p:cNvSpPr/>
            <p:nvPr/>
          </p:nvSpPr>
          <p:spPr>
            <a:xfrm>
              <a:off x="560882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5" name="Shape 3045"/>
            <p:cNvSpPr/>
            <p:nvPr/>
          </p:nvSpPr>
          <p:spPr>
            <a:xfrm>
              <a:off x="560882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6" name="Shape 3046"/>
            <p:cNvSpPr/>
            <p:nvPr/>
          </p:nvSpPr>
          <p:spPr>
            <a:xfrm>
              <a:off x="560882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7" name="Shape 3047"/>
            <p:cNvSpPr/>
            <p:nvPr/>
          </p:nvSpPr>
          <p:spPr>
            <a:xfrm>
              <a:off x="560882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8" name="Shape 3048"/>
            <p:cNvSpPr/>
            <p:nvPr/>
          </p:nvSpPr>
          <p:spPr>
            <a:xfrm>
              <a:off x="560882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9" name="Shape 3049"/>
            <p:cNvSpPr/>
            <p:nvPr/>
          </p:nvSpPr>
          <p:spPr>
            <a:xfrm>
              <a:off x="560882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0" name="Shape 3050"/>
            <p:cNvSpPr/>
            <p:nvPr/>
          </p:nvSpPr>
          <p:spPr>
            <a:xfrm>
              <a:off x="560882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1" name="Shape 3051"/>
            <p:cNvSpPr/>
            <p:nvPr/>
          </p:nvSpPr>
          <p:spPr>
            <a:xfrm>
              <a:off x="560882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2" name="Shape 3052"/>
            <p:cNvSpPr/>
            <p:nvPr/>
          </p:nvSpPr>
          <p:spPr>
            <a:xfrm>
              <a:off x="560882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3" name="Shape 3053"/>
            <p:cNvSpPr/>
            <p:nvPr/>
          </p:nvSpPr>
          <p:spPr>
            <a:xfrm>
              <a:off x="560882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4" name="Shape 3054"/>
            <p:cNvSpPr/>
            <p:nvPr/>
          </p:nvSpPr>
          <p:spPr>
            <a:xfrm>
              <a:off x="560882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5" name="Shape 3055"/>
            <p:cNvSpPr/>
            <p:nvPr/>
          </p:nvSpPr>
          <p:spPr>
            <a:xfrm>
              <a:off x="560882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6" name="Shape 3056"/>
            <p:cNvSpPr/>
            <p:nvPr/>
          </p:nvSpPr>
          <p:spPr>
            <a:xfrm>
              <a:off x="560882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7" name="Shape 3057"/>
            <p:cNvSpPr/>
            <p:nvPr/>
          </p:nvSpPr>
          <p:spPr>
            <a:xfrm>
              <a:off x="560882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8" name="Shape 3058"/>
            <p:cNvSpPr/>
            <p:nvPr/>
          </p:nvSpPr>
          <p:spPr>
            <a:xfrm>
              <a:off x="57593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9" name="Shape 3059"/>
            <p:cNvSpPr/>
            <p:nvPr/>
          </p:nvSpPr>
          <p:spPr>
            <a:xfrm>
              <a:off x="57593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0" name="Shape 3060"/>
            <p:cNvSpPr/>
            <p:nvPr/>
          </p:nvSpPr>
          <p:spPr>
            <a:xfrm>
              <a:off x="57593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1" name="Shape 3061"/>
            <p:cNvSpPr/>
            <p:nvPr/>
          </p:nvSpPr>
          <p:spPr>
            <a:xfrm>
              <a:off x="57593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2" name="Shape 3062"/>
            <p:cNvSpPr/>
            <p:nvPr/>
          </p:nvSpPr>
          <p:spPr>
            <a:xfrm>
              <a:off x="57593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3" name="Shape 3063"/>
            <p:cNvSpPr/>
            <p:nvPr/>
          </p:nvSpPr>
          <p:spPr>
            <a:xfrm>
              <a:off x="57593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4" name="Shape 3064"/>
            <p:cNvSpPr/>
            <p:nvPr/>
          </p:nvSpPr>
          <p:spPr>
            <a:xfrm>
              <a:off x="57593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5" name="Shape 3065"/>
            <p:cNvSpPr/>
            <p:nvPr/>
          </p:nvSpPr>
          <p:spPr>
            <a:xfrm>
              <a:off x="57593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6" name="Shape 3066"/>
            <p:cNvSpPr/>
            <p:nvPr/>
          </p:nvSpPr>
          <p:spPr>
            <a:xfrm>
              <a:off x="57593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7" name="Shape 3067"/>
            <p:cNvSpPr/>
            <p:nvPr/>
          </p:nvSpPr>
          <p:spPr>
            <a:xfrm>
              <a:off x="57593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8" name="Shape 3068"/>
            <p:cNvSpPr/>
            <p:nvPr/>
          </p:nvSpPr>
          <p:spPr>
            <a:xfrm>
              <a:off x="57593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9" name="Shape 3069"/>
            <p:cNvSpPr/>
            <p:nvPr/>
          </p:nvSpPr>
          <p:spPr>
            <a:xfrm>
              <a:off x="59098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0" name="Shape 3070"/>
            <p:cNvSpPr/>
            <p:nvPr/>
          </p:nvSpPr>
          <p:spPr>
            <a:xfrm>
              <a:off x="5909850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1" name="Shape 3071"/>
            <p:cNvSpPr/>
            <p:nvPr/>
          </p:nvSpPr>
          <p:spPr>
            <a:xfrm>
              <a:off x="59098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2" name="Shape 3072"/>
            <p:cNvSpPr/>
            <p:nvPr/>
          </p:nvSpPr>
          <p:spPr>
            <a:xfrm>
              <a:off x="6060375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3" name="Shape 3073"/>
            <p:cNvSpPr/>
            <p:nvPr/>
          </p:nvSpPr>
          <p:spPr>
            <a:xfrm>
              <a:off x="62108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4" name="Shape 3074"/>
            <p:cNvSpPr/>
            <p:nvPr/>
          </p:nvSpPr>
          <p:spPr>
            <a:xfrm>
              <a:off x="62108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5" name="Shape 3075"/>
            <p:cNvSpPr/>
            <p:nvPr/>
          </p:nvSpPr>
          <p:spPr>
            <a:xfrm>
              <a:off x="651190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76" name="Shape 3076"/>
          <p:cNvGrpSpPr/>
          <p:nvPr/>
        </p:nvGrpSpPr>
        <p:grpSpPr>
          <a:xfrm rot="10800000">
            <a:off x="7682451" y="28707"/>
            <a:ext cx="994639" cy="4940182"/>
            <a:chOff x="5759350" y="388625"/>
            <a:chExt cx="1024450" cy="5088250"/>
          </a:xfrm>
        </p:grpSpPr>
        <p:sp>
          <p:nvSpPr>
            <p:cNvPr id="3077" name="Shape 3077"/>
            <p:cNvSpPr/>
            <p:nvPr/>
          </p:nvSpPr>
          <p:spPr>
            <a:xfrm>
              <a:off x="57593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8" name="Shape 3078"/>
            <p:cNvSpPr/>
            <p:nvPr/>
          </p:nvSpPr>
          <p:spPr>
            <a:xfrm>
              <a:off x="57593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9" name="Shape 3079"/>
            <p:cNvSpPr/>
            <p:nvPr/>
          </p:nvSpPr>
          <p:spPr>
            <a:xfrm>
              <a:off x="575935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0" name="Shape 3080"/>
            <p:cNvSpPr/>
            <p:nvPr/>
          </p:nvSpPr>
          <p:spPr>
            <a:xfrm>
              <a:off x="57593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1" name="Shape 3081"/>
            <p:cNvSpPr/>
            <p:nvPr/>
          </p:nvSpPr>
          <p:spPr>
            <a:xfrm>
              <a:off x="57593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2" name="Shape 3082"/>
            <p:cNvSpPr/>
            <p:nvPr/>
          </p:nvSpPr>
          <p:spPr>
            <a:xfrm>
              <a:off x="57593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3" name="Shape 3083"/>
            <p:cNvSpPr/>
            <p:nvPr/>
          </p:nvSpPr>
          <p:spPr>
            <a:xfrm>
              <a:off x="57593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4" name="Shape 3084"/>
            <p:cNvSpPr/>
            <p:nvPr/>
          </p:nvSpPr>
          <p:spPr>
            <a:xfrm>
              <a:off x="59098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5" name="Shape 3085"/>
            <p:cNvSpPr/>
            <p:nvPr/>
          </p:nvSpPr>
          <p:spPr>
            <a:xfrm>
              <a:off x="5909850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6" name="Shape 3086"/>
            <p:cNvSpPr/>
            <p:nvPr/>
          </p:nvSpPr>
          <p:spPr>
            <a:xfrm>
              <a:off x="590985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7" name="Shape 3087"/>
            <p:cNvSpPr/>
            <p:nvPr/>
          </p:nvSpPr>
          <p:spPr>
            <a:xfrm>
              <a:off x="5909850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8" name="Shape 3088"/>
            <p:cNvSpPr/>
            <p:nvPr/>
          </p:nvSpPr>
          <p:spPr>
            <a:xfrm>
              <a:off x="59098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9" name="Shape 3089"/>
            <p:cNvSpPr/>
            <p:nvPr/>
          </p:nvSpPr>
          <p:spPr>
            <a:xfrm>
              <a:off x="59098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0" name="Shape 3090"/>
            <p:cNvSpPr/>
            <p:nvPr/>
          </p:nvSpPr>
          <p:spPr>
            <a:xfrm>
              <a:off x="590985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1" name="Shape 3091"/>
            <p:cNvSpPr/>
            <p:nvPr/>
          </p:nvSpPr>
          <p:spPr>
            <a:xfrm>
              <a:off x="59098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2" name="Shape 3092"/>
            <p:cNvSpPr/>
            <p:nvPr/>
          </p:nvSpPr>
          <p:spPr>
            <a:xfrm>
              <a:off x="59098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3" name="Shape 3093"/>
            <p:cNvSpPr/>
            <p:nvPr/>
          </p:nvSpPr>
          <p:spPr>
            <a:xfrm>
              <a:off x="59098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4" name="Shape 3094"/>
            <p:cNvSpPr/>
            <p:nvPr/>
          </p:nvSpPr>
          <p:spPr>
            <a:xfrm>
              <a:off x="5909850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5" name="Shape 3095"/>
            <p:cNvSpPr/>
            <p:nvPr/>
          </p:nvSpPr>
          <p:spPr>
            <a:xfrm>
              <a:off x="590985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6" name="Shape 3096"/>
            <p:cNvSpPr/>
            <p:nvPr/>
          </p:nvSpPr>
          <p:spPr>
            <a:xfrm>
              <a:off x="59098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7" name="Shape 3097"/>
            <p:cNvSpPr/>
            <p:nvPr/>
          </p:nvSpPr>
          <p:spPr>
            <a:xfrm>
              <a:off x="59098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8" name="Shape 3098"/>
            <p:cNvSpPr/>
            <p:nvPr/>
          </p:nvSpPr>
          <p:spPr>
            <a:xfrm>
              <a:off x="5909850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9" name="Shape 3099"/>
            <p:cNvSpPr/>
            <p:nvPr/>
          </p:nvSpPr>
          <p:spPr>
            <a:xfrm>
              <a:off x="59098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0" name="Shape 3100"/>
            <p:cNvSpPr/>
            <p:nvPr/>
          </p:nvSpPr>
          <p:spPr>
            <a:xfrm>
              <a:off x="590985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1" name="Shape 3101"/>
            <p:cNvSpPr/>
            <p:nvPr/>
          </p:nvSpPr>
          <p:spPr>
            <a:xfrm>
              <a:off x="59098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2" name="Shape 3102"/>
            <p:cNvSpPr/>
            <p:nvPr/>
          </p:nvSpPr>
          <p:spPr>
            <a:xfrm>
              <a:off x="590985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3" name="Shape 3103"/>
            <p:cNvSpPr/>
            <p:nvPr/>
          </p:nvSpPr>
          <p:spPr>
            <a:xfrm>
              <a:off x="60603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4" name="Shape 3104"/>
            <p:cNvSpPr/>
            <p:nvPr/>
          </p:nvSpPr>
          <p:spPr>
            <a:xfrm>
              <a:off x="60603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5" name="Shape 3105"/>
            <p:cNvSpPr/>
            <p:nvPr/>
          </p:nvSpPr>
          <p:spPr>
            <a:xfrm>
              <a:off x="60603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6" name="Shape 3106"/>
            <p:cNvSpPr/>
            <p:nvPr/>
          </p:nvSpPr>
          <p:spPr>
            <a:xfrm>
              <a:off x="60603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7" name="Shape 3107"/>
            <p:cNvSpPr/>
            <p:nvPr/>
          </p:nvSpPr>
          <p:spPr>
            <a:xfrm>
              <a:off x="6060375" y="14422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8" name="Shape 3108"/>
            <p:cNvSpPr/>
            <p:nvPr/>
          </p:nvSpPr>
          <p:spPr>
            <a:xfrm>
              <a:off x="60603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9" name="Shape 3109"/>
            <p:cNvSpPr/>
            <p:nvPr/>
          </p:nvSpPr>
          <p:spPr>
            <a:xfrm>
              <a:off x="6060375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0" name="Shape 3110"/>
            <p:cNvSpPr/>
            <p:nvPr/>
          </p:nvSpPr>
          <p:spPr>
            <a:xfrm>
              <a:off x="60603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1" name="Shape 3111"/>
            <p:cNvSpPr/>
            <p:nvPr/>
          </p:nvSpPr>
          <p:spPr>
            <a:xfrm>
              <a:off x="60603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2" name="Shape 3112"/>
            <p:cNvSpPr/>
            <p:nvPr/>
          </p:nvSpPr>
          <p:spPr>
            <a:xfrm>
              <a:off x="60603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3" name="Shape 3113"/>
            <p:cNvSpPr/>
            <p:nvPr/>
          </p:nvSpPr>
          <p:spPr>
            <a:xfrm>
              <a:off x="6060375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4" name="Shape 3114"/>
            <p:cNvSpPr/>
            <p:nvPr/>
          </p:nvSpPr>
          <p:spPr>
            <a:xfrm>
              <a:off x="60603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5" name="Shape 3115"/>
            <p:cNvSpPr/>
            <p:nvPr/>
          </p:nvSpPr>
          <p:spPr>
            <a:xfrm>
              <a:off x="6060375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6" name="Shape 3116"/>
            <p:cNvSpPr/>
            <p:nvPr/>
          </p:nvSpPr>
          <p:spPr>
            <a:xfrm>
              <a:off x="60603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7" name="Shape 3117"/>
            <p:cNvSpPr/>
            <p:nvPr/>
          </p:nvSpPr>
          <p:spPr>
            <a:xfrm>
              <a:off x="60603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8" name="Shape 3118"/>
            <p:cNvSpPr/>
            <p:nvPr/>
          </p:nvSpPr>
          <p:spPr>
            <a:xfrm>
              <a:off x="60603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9" name="Shape 3119"/>
            <p:cNvSpPr/>
            <p:nvPr/>
          </p:nvSpPr>
          <p:spPr>
            <a:xfrm>
              <a:off x="60603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0" name="Shape 3120"/>
            <p:cNvSpPr/>
            <p:nvPr/>
          </p:nvSpPr>
          <p:spPr>
            <a:xfrm>
              <a:off x="6060375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1" name="Shape 3121"/>
            <p:cNvSpPr/>
            <p:nvPr/>
          </p:nvSpPr>
          <p:spPr>
            <a:xfrm>
              <a:off x="60603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2" name="Shape 3122"/>
            <p:cNvSpPr/>
            <p:nvPr/>
          </p:nvSpPr>
          <p:spPr>
            <a:xfrm>
              <a:off x="60603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3" name="Shape 3123"/>
            <p:cNvSpPr/>
            <p:nvPr/>
          </p:nvSpPr>
          <p:spPr>
            <a:xfrm>
              <a:off x="60603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4" name="Shape 3124"/>
            <p:cNvSpPr/>
            <p:nvPr/>
          </p:nvSpPr>
          <p:spPr>
            <a:xfrm>
              <a:off x="60603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5" name="Shape 3125"/>
            <p:cNvSpPr/>
            <p:nvPr/>
          </p:nvSpPr>
          <p:spPr>
            <a:xfrm>
              <a:off x="60603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6" name="Shape 3126"/>
            <p:cNvSpPr/>
            <p:nvPr/>
          </p:nvSpPr>
          <p:spPr>
            <a:xfrm>
              <a:off x="60603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7" name="Shape 3127"/>
            <p:cNvSpPr/>
            <p:nvPr/>
          </p:nvSpPr>
          <p:spPr>
            <a:xfrm>
              <a:off x="6060375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8" name="Shape 3128"/>
            <p:cNvSpPr/>
            <p:nvPr/>
          </p:nvSpPr>
          <p:spPr>
            <a:xfrm>
              <a:off x="6060375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9" name="Shape 3129"/>
            <p:cNvSpPr/>
            <p:nvPr/>
          </p:nvSpPr>
          <p:spPr>
            <a:xfrm>
              <a:off x="6210875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0" name="Shape 3130"/>
            <p:cNvSpPr/>
            <p:nvPr/>
          </p:nvSpPr>
          <p:spPr>
            <a:xfrm>
              <a:off x="6210875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1" name="Shape 3131"/>
            <p:cNvSpPr/>
            <p:nvPr/>
          </p:nvSpPr>
          <p:spPr>
            <a:xfrm>
              <a:off x="62108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2" name="Shape 3132"/>
            <p:cNvSpPr/>
            <p:nvPr/>
          </p:nvSpPr>
          <p:spPr>
            <a:xfrm>
              <a:off x="6210875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3" name="Shape 3133"/>
            <p:cNvSpPr/>
            <p:nvPr/>
          </p:nvSpPr>
          <p:spPr>
            <a:xfrm>
              <a:off x="6210875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4" name="Shape 3134"/>
            <p:cNvSpPr/>
            <p:nvPr/>
          </p:nvSpPr>
          <p:spPr>
            <a:xfrm>
              <a:off x="62108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5" name="Shape 3135"/>
            <p:cNvSpPr/>
            <p:nvPr/>
          </p:nvSpPr>
          <p:spPr>
            <a:xfrm>
              <a:off x="62108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6" name="Shape 3136"/>
            <p:cNvSpPr/>
            <p:nvPr/>
          </p:nvSpPr>
          <p:spPr>
            <a:xfrm>
              <a:off x="6210875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7" name="Shape 3137"/>
            <p:cNvSpPr/>
            <p:nvPr/>
          </p:nvSpPr>
          <p:spPr>
            <a:xfrm>
              <a:off x="6210875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8" name="Shape 3138"/>
            <p:cNvSpPr/>
            <p:nvPr/>
          </p:nvSpPr>
          <p:spPr>
            <a:xfrm>
              <a:off x="621087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9" name="Shape 3139"/>
            <p:cNvSpPr/>
            <p:nvPr/>
          </p:nvSpPr>
          <p:spPr>
            <a:xfrm>
              <a:off x="6210875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0" name="Shape 3140"/>
            <p:cNvSpPr/>
            <p:nvPr/>
          </p:nvSpPr>
          <p:spPr>
            <a:xfrm>
              <a:off x="6210875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1" name="Shape 3141"/>
            <p:cNvSpPr/>
            <p:nvPr/>
          </p:nvSpPr>
          <p:spPr>
            <a:xfrm>
              <a:off x="6210875" y="35493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2" name="Shape 3142"/>
            <p:cNvSpPr/>
            <p:nvPr/>
          </p:nvSpPr>
          <p:spPr>
            <a:xfrm>
              <a:off x="62108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3" name="Shape 3143"/>
            <p:cNvSpPr/>
            <p:nvPr/>
          </p:nvSpPr>
          <p:spPr>
            <a:xfrm>
              <a:off x="621087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4" name="Shape 3144"/>
            <p:cNvSpPr/>
            <p:nvPr/>
          </p:nvSpPr>
          <p:spPr>
            <a:xfrm>
              <a:off x="6210875" y="43019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5" name="Shape 3145"/>
            <p:cNvSpPr/>
            <p:nvPr/>
          </p:nvSpPr>
          <p:spPr>
            <a:xfrm>
              <a:off x="6210875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6" name="Shape 3146"/>
            <p:cNvSpPr/>
            <p:nvPr/>
          </p:nvSpPr>
          <p:spPr>
            <a:xfrm>
              <a:off x="6210875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7" name="Shape 3147"/>
            <p:cNvSpPr/>
            <p:nvPr/>
          </p:nvSpPr>
          <p:spPr>
            <a:xfrm>
              <a:off x="6210875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8" name="Shape 3148"/>
            <p:cNvSpPr/>
            <p:nvPr/>
          </p:nvSpPr>
          <p:spPr>
            <a:xfrm>
              <a:off x="6210875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9" name="Shape 3149"/>
            <p:cNvSpPr/>
            <p:nvPr/>
          </p:nvSpPr>
          <p:spPr>
            <a:xfrm>
              <a:off x="6361375" y="3886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0" name="Shape 3150"/>
            <p:cNvSpPr/>
            <p:nvPr/>
          </p:nvSpPr>
          <p:spPr>
            <a:xfrm>
              <a:off x="6361375" y="53912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1" name="Shape 3151"/>
            <p:cNvSpPr/>
            <p:nvPr/>
          </p:nvSpPr>
          <p:spPr>
            <a:xfrm>
              <a:off x="6361375" y="9906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2" name="Shape 3152"/>
            <p:cNvSpPr/>
            <p:nvPr/>
          </p:nvSpPr>
          <p:spPr>
            <a:xfrm>
              <a:off x="6361375" y="12917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3" name="Shape 3153"/>
            <p:cNvSpPr/>
            <p:nvPr/>
          </p:nvSpPr>
          <p:spPr>
            <a:xfrm>
              <a:off x="6361375" y="159270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4" name="Shape 3154"/>
            <p:cNvSpPr/>
            <p:nvPr/>
          </p:nvSpPr>
          <p:spPr>
            <a:xfrm>
              <a:off x="6361375" y="20442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5" name="Shape 3155"/>
            <p:cNvSpPr/>
            <p:nvPr/>
          </p:nvSpPr>
          <p:spPr>
            <a:xfrm>
              <a:off x="6361375" y="23452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6" name="Shape 3156"/>
            <p:cNvSpPr/>
            <p:nvPr/>
          </p:nvSpPr>
          <p:spPr>
            <a:xfrm>
              <a:off x="6361375" y="27968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7" name="Shape 3157"/>
            <p:cNvSpPr/>
            <p:nvPr/>
          </p:nvSpPr>
          <p:spPr>
            <a:xfrm>
              <a:off x="6361375" y="30978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8" name="Shape 3158"/>
            <p:cNvSpPr/>
            <p:nvPr/>
          </p:nvSpPr>
          <p:spPr>
            <a:xfrm>
              <a:off x="6361375" y="324832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9" name="Shape 3159"/>
            <p:cNvSpPr/>
            <p:nvPr/>
          </p:nvSpPr>
          <p:spPr>
            <a:xfrm>
              <a:off x="6361375" y="35493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0" name="Shape 3160"/>
            <p:cNvSpPr/>
            <p:nvPr/>
          </p:nvSpPr>
          <p:spPr>
            <a:xfrm>
              <a:off x="6361375" y="36998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1" name="Shape 3161"/>
            <p:cNvSpPr/>
            <p:nvPr/>
          </p:nvSpPr>
          <p:spPr>
            <a:xfrm>
              <a:off x="6361375" y="38503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2" name="Shape 3162"/>
            <p:cNvSpPr/>
            <p:nvPr/>
          </p:nvSpPr>
          <p:spPr>
            <a:xfrm>
              <a:off x="6361375" y="41514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3" name="Shape 3163"/>
            <p:cNvSpPr/>
            <p:nvPr/>
          </p:nvSpPr>
          <p:spPr>
            <a:xfrm>
              <a:off x="6361375" y="43019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4" name="Shape 3164"/>
            <p:cNvSpPr/>
            <p:nvPr/>
          </p:nvSpPr>
          <p:spPr>
            <a:xfrm>
              <a:off x="6361375" y="475345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5" name="Shape 3165"/>
            <p:cNvSpPr/>
            <p:nvPr/>
          </p:nvSpPr>
          <p:spPr>
            <a:xfrm>
              <a:off x="6361375" y="5054450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6" name="Shape 3166"/>
            <p:cNvSpPr/>
            <p:nvPr/>
          </p:nvSpPr>
          <p:spPr>
            <a:xfrm>
              <a:off x="6361375" y="5204975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7" name="Shape 3167"/>
            <p:cNvSpPr/>
            <p:nvPr/>
          </p:nvSpPr>
          <p:spPr>
            <a:xfrm>
              <a:off x="651190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8" name="Shape 3168"/>
            <p:cNvSpPr/>
            <p:nvPr/>
          </p:nvSpPr>
          <p:spPr>
            <a:xfrm>
              <a:off x="6511900" y="12917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9" name="Shape 3169"/>
            <p:cNvSpPr/>
            <p:nvPr/>
          </p:nvSpPr>
          <p:spPr>
            <a:xfrm>
              <a:off x="651190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0" name="Shape 3170"/>
            <p:cNvSpPr/>
            <p:nvPr/>
          </p:nvSpPr>
          <p:spPr>
            <a:xfrm>
              <a:off x="6511900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1" name="Shape 3171"/>
            <p:cNvSpPr/>
            <p:nvPr/>
          </p:nvSpPr>
          <p:spPr>
            <a:xfrm>
              <a:off x="6511900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2" name="Shape 3172"/>
            <p:cNvSpPr/>
            <p:nvPr/>
          </p:nvSpPr>
          <p:spPr>
            <a:xfrm>
              <a:off x="651190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3" name="Shape 3173"/>
            <p:cNvSpPr/>
            <p:nvPr/>
          </p:nvSpPr>
          <p:spPr>
            <a:xfrm>
              <a:off x="651190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4" name="Shape 3174"/>
            <p:cNvSpPr/>
            <p:nvPr/>
          </p:nvSpPr>
          <p:spPr>
            <a:xfrm>
              <a:off x="6511900" y="52049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5" name="Shape 3175"/>
            <p:cNvSpPr/>
            <p:nvPr/>
          </p:nvSpPr>
          <p:spPr>
            <a:xfrm>
              <a:off x="666240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6" name="Shape 3176"/>
            <p:cNvSpPr/>
            <p:nvPr/>
          </p:nvSpPr>
          <p:spPr>
            <a:xfrm>
              <a:off x="666240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7" name="Shape 3177"/>
            <p:cNvSpPr/>
            <p:nvPr/>
          </p:nvSpPr>
          <p:spPr>
            <a:xfrm>
              <a:off x="6662400" y="26462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78" name="Shape 3178"/>
          <p:cNvGrpSpPr/>
          <p:nvPr/>
        </p:nvGrpSpPr>
        <p:grpSpPr>
          <a:xfrm rot="10800000">
            <a:off x="7682451" y="28707"/>
            <a:ext cx="1140783" cy="5086302"/>
            <a:chOff x="5608825" y="238125"/>
            <a:chExt cx="1174975" cy="5238750"/>
          </a:xfrm>
        </p:grpSpPr>
        <p:sp>
          <p:nvSpPr>
            <p:cNvPr id="3179" name="Shape 3179"/>
            <p:cNvSpPr/>
            <p:nvPr/>
          </p:nvSpPr>
          <p:spPr>
            <a:xfrm>
              <a:off x="560882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0" name="Shape 3180"/>
            <p:cNvSpPr/>
            <p:nvPr/>
          </p:nvSpPr>
          <p:spPr>
            <a:xfrm>
              <a:off x="560882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1" name="Shape 3181"/>
            <p:cNvSpPr/>
            <p:nvPr/>
          </p:nvSpPr>
          <p:spPr>
            <a:xfrm>
              <a:off x="5608825" y="27968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2" name="Shape 3182"/>
            <p:cNvSpPr/>
            <p:nvPr/>
          </p:nvSpPr>
          <p:spPr>
            <a:xfrm>
              <a:off x="5608825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3" name="Shape 3183"/>
            <p:cNvSpPr/>
            <p:nvPr/>
          </p:nvSpPr>
          <p:spPr>
            <a:xfrm>
              <a:off x="5759350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4" name="Shape 3184"/>
            <p:cNvSpPr/>
            <p:nvPr/>
          </p:nvSpPr>
          <p:spPr>
            <a:xfrm>
              <a:off x="5759350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5" name="Shape 3185"/>
            <p:cNvSpPr/>
            <p:nvPr/>
          </p:nvSpPr>
          <p:spPr>
            <a:xfrm>
              <a:off x="57593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6" name="Shape 3186"/>
            <p:cNvSpPr/>
            <p:nvPr/>
          </p:nvSpPr>
          <p:spPr>
            <a:xfrm>
              <a:off x="57593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7" name="Shape 3187"/>
            <p:cNvSpPr/>
            <p:nvPr/>
          </p:nvSpPr>
          <p:spPr>
            <a:xfrm>
              <a:off x="5759350" y="17432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8" name="Shape 3188"/>
            <p:cNvSpPr/>
            <p:nvPr/>
          </p:nvSpPr>
          <p:spPr>
            <a:xfrm>
              <a:off x="5759350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9" name="Shape 3189"/>
            <p:cNvSpPr/>
            <p:nvPr/>
          </p:nvSpPr>
          <p:spPr>
            <a:xfrm>
              <a:off x="57593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0" name="Shape 3190"/>
            <p:cNvSpPr/>
            <p:nvPr/>
          </p:nvSpPr>
          <p:spPr>
            <a:xfrm>
              <a:off x="57593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1" name="Shape 3191"/>
            <p:cNvSpPr/>
            <p:nvPr/>
          </p:nvSpPr>
          <p:spPr>
            <a:xfrm>
              <a:off x="5759350" y="29473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2" name="Shape 3192"/>
            <p:cNvSpPr/>
            <p:nvPr/>
          </p:nvSpPr>
          <p:spPr>
            <a:xfrm>
              <a:off x="5759350" y="30978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3" name="Shape 3193"/>
            <p:cNvSpPr/>
            <p:nvPr/>
          </p:nvSpPr>
          <p:spPr>
            <a:xfrm>
              <a:off x="5759350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4" name="Shape 3194"/>
            <p:cNvSpPr/>
            <p:nvPr/>
          </p:nvSpPr>
          <p:spPr>
            <a:xfrm>
              <a:off x="5759350" y="38503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5" name="Shape 3195"/>
            <p:cNvSpPr/>
            <p:nvPr/>
          </p:nvSpPr>
          <p:spPr>
            <a:xfrm>
              <a:off x="5759350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6" name="Shape 3196"/>
            <p:cNvSpPr/>
            <p:nvPr/>
          </p:nvSpPr>
          <p:spPr>
            <a:xfrm>
              <a:off x="5759350" y="44524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7" name="Shape 3197"/>
            <p:cNvSpPr/>
            <p:nvPr/>
          </p:nvSpPr>
          <p:spPr>
            <a:xfrm>
              <a:off x="57593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8" name="Shape 3198"/>
            <p:cNvSpPr/>
            <p:nvPr/>
          </p:nvSpPr>
          <p:spPr>
            <a:xfrm>
              <a:off x="57593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9" name="Shape 3199"/>
            <p:cNvSpPr/>
            <p:nvPr/>
          </p:nvSpPr>
          <p:spPr>
            <a:xfrm>
              <a:off x="5759350" y="505445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0" name="Shape 3200"/>
            <p:cNvSpPr/>
            <p:nvPr/>
          </p:nvSpPr>
          <p:spPr>
            <a:xfrm>
              <a:off x="5909850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1" name="Shape 3201"/>
            <p:cNvSpPr/>
            <p:nvPr/>
          </p:nvSpPr>
          <p:spPr>
            <a:xfrm>
              <a:off x="5909850" y="53912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2" name="Shape 3202"/>
            <p:cNvSpPr/>
            <p:nvPr/>
          </p:nvSpPr>
          <p:spPr>
            <a:xfrm>
              <a:off x="5909850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3" name="Shape 3203"/>
            <p:cNvSpPr/>
            <p:nvPr/>
          </p:nvSpPr>
          <p:spPr>
            <a:xfrm>
              <a:off x="5909850" y="9906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4" name="Shape 3204"/>
            <p:cNvSpPr/>
            <p:nvPr/>
          </p:nvSpPr>
          <p:spPr>
            <a:xfrm>
              <a:off x="5909850" y="1592700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5" name="Shape 3205"/>
            <p:cNvSpPr/>
            <p:nvPr/>
          </p:nvSpPr>
          <p:spPr>
            <a:xfrm>
              <a:off x="5909850" y="21947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6" name="Shape 3206"/>
            <p:cNvSpPr/>
            <p:nvPr/>
          </p:nvSpPr>
          <p:spPr>
            <a:xfrm>
              <a:off x="5909850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7" name="Shape 3207"/>
            <p:cNvSpPr/>
            <p:nvPr/>
          </p:nvSpPr>
          <p:spPr>
            <a:xfrm>
              <a:off x="5909850" y="24957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8" name="Shape 3208"/>
            <p:cNvSpPr/>
            <p:nvPr/>
          </p:nvSpPr>
          <p:spPr>
            <a:xfrm>
              <a:off x="5909850" y="33988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9" name="Shape 3209"/>
            <p:cNvSpPr/>
            <p:nvPr/>
          </p:nvSpPr>
          <p:spPr>
            <a:xfrm>
              <a:off x="5909850" y="415140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0" name="Shape 3210"/>
            <p:cNvSpPr/>
            <p:nvPr/>
          </p:nvSpPr>
          <p:spPr>
            <a:xfrm>
              <a:off x="5909850" y="46029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1" name="Shape 3211"/>
            <p:cNvSpPr/>
            <p:nvPr/>
          </p:nvSpPr>
          <p:spPr>
            <a:xfrm>
              <a:off x="5909850" y="47534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2" name="Shape 3212"/>
            <p:cNvSpPr/>
            <p:nvPr/>
          </p:nvSpPr>
          <p:spPr>
            <a:xfrm>
              <a:off x="5909850" y="53554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3" name="Shape 3213"/>
            <p:cNvSpPr/>
            <p:nvPr/>
          </p:nvSpPr>
          <p:spPr>
            <a:xfrm>
              <a:off x="60603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4" name="Shape 3214"/>
            <p:cNvSpPr/>
            <p:nvPr/>
          </p:nvSpPr>
          <p:spPr>
            <a:xfrm>
              <a:off x="6060375" y="3886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5" name="Shape 3215"/>
            <p:cNvSpPr/>
            <p:nvPr/>
          </p:nvSpPr>
          <p:spPr>
            <a:xfrm>
              <a:off x="6060375" y="8401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6" name="Shape 3216"/>
            <p:cNvSpPr/>
            <p:nvPr/>
          </p:nvSpPr>
          <p:spPr>
            <a:xfrm>
              <a:off x="6060375" y="11411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7" name="Shape 3217"/>
            <p:cNvSpPr/>
            <p:nvPr/>
          </p:nvSpPr>
          <p:spPr>
            <a:xfrm>
              <a:off x="6060375" y="18937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8" name="Shape 3218"/>
            <p:cNvSpPr/>
            <p:nvPr/>
          </p:nvSpPr>
          <p:spPr>
            <a:xfrm>
              <a:off x="6060375" y="20442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9" name="Shape 3219"/>
            <p:cNvSpPr/>
            <p:nvPr/>
          </p:nvSpPr>
          <p:spPr>
            <a:xfrm>
              <a:off x="60603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0" name="Shape 3220"/>
            <p:cNvSpPr/>
            <p:nvPr/>
          </p:nvSpPr>
          <p:spPr>
            <a:xfrm>
              <a:off x="6060375" y="4000875"/>
              <a:ext cx="121400" cy="121425"/>
            </a:xfrm>
            <a:custGeom>
              <a:avLst/>
              <a:gdLst/>
              <a:ahLst/>
              <a:cxnLst/>
              <a:rect l="0" t="0" r="0" b="0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1" name="Shape 3221"/>
            <p:cNvSpPr/>
            <p:nvPr/>
          </p:nvSpPr>
          <p:spPr>
            <a:xfrm>
              <a:off x="6210875" y="2381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2" name="Shape 3222"/>
            <p:cNvSpPr/>
            <p:nvPr/>
          </p:nvSpPr>
          <p:spPr>
            <a:xfrm>
              <a:off x="6210875" y="6896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3" name="Shape 3223"/>
            <p:cNvSpPr/>
            <p:nvPr/>
          </p:nvSpPr>
          <p:spPr>
            <a:xfrm>
              <a:off x="6210875" y="23452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4" name="Shape 3224"/>
            <p:cNvSpPr/>
            <p:nvPr/>
          </p:nvSpPr>
          <p:spPr>
            <a:xfrm>
              <a:off x="6210875" y="324832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5" name="Shape 3225"/>
            <p:cNvSpPr/>
            <p:nvPr/>
          </p:nvSpPr>
          <p:spPr>
            <a:xfrm>
              <a:off x="6210875" y="3699875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6" name="Shape 3226"/>
            <p:cNvSpPr/>
            <p:nvPr/>
          </p:nvSpPr>
          <p:spPr>
            <a:xfrm>
              <a:off x="6361375" y="1442200"/>
              <a:ext cx="121425" cy="121400"/>
            </a:xfrm>
            <a:custGeom>
              <a:avLst/>
              <a:gdLst/>
              <a:ahLst/>
              <a:cxnLst/>
              <a:rect l="0" t="0" r="0" b="0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7" name="Shape 3227"/>
            <p:cNvSpPr/>
            <p:nvPr/>
          </p:nvSpPr>
          <p:spPr>
            <a:xfrm>
              <a:off x="6361375" y="2646275"/>
              <a:ext cx="121425" cy="121425"/>
            </a:xfrm>
            <a:custGeom>
              <a:avLst/>
              <a:gdLst/>
              <a:ahLst/>
              <a:cxnLst/>
              <a:rect l="0" t="0" r="0" b="0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8" name="Shape 3228"/>
            <p:cNvSpPr/>
            <p:nvPr/>
          </p:nvSpPr>
          <p:spPr>
            <a:xfrm>
              <a:off x="6662400" y="4903950"/>
              <a:ext cx="121400" cy="121400"/>
            </a:xfrm>
            <a:custGeom>
              <a:avLst/>
              <a:gdLst/>
              <a:ahLst/>
              <a:cxnLst/>
              <a:rect l="0" t="0" r="0" b="0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rgbClr val="80BF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229" name="Shape 3229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718300" y="739375"/>
            <a:ext cx="67611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0B87A1"/>
              </a:buClr>
              <a:buSzPts val="3600"/>
              <a:buFont typeface="Dosis Light"/>
              <a:buNone/>
              <a:defRPr sz="36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718300" y="1733550"/>
            <a:ext cx="6761100" cy="298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▪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▫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●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○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rgbClr val="D3EBD5"/>
              </a:buClr>
              <a:buSzPts val="2400"/>
              <a:buFont typeface="Titillium Web Light"/>
              <a:buChar char="■"/>
              <a:defRPr sz="24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91531" y="472020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1pPr>
            <a:lvl2pPr lvl="1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2pPr>
            <a:lvl3pPr lvl="2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3pPr>
            <a:lvl4pPr lvl="3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4pPr>
            <a:lvl5pPr lvl="4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5pPr>
            <a:lvl6pPr lvl="5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6pPr>
            <a:lvl7pPr lvl="6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7pPr>
            <a:lvl8pPr lvl="7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8pPr>
            <a:lvl9pPr lvl="8">
              <a:buNone/>
              <a:defRPr sz="1200">
                <a:solidFill>
                  <a:srgbClr val="0B87A1"/>
                </a:solidFill>
                <a:latin typeface="Dosis Light"/>
                <a:ea typeface="Dosis Light"/>
                <a:cs typeface="Dosis Light"/>
                <a:sym typeface="Dosis Light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60" r:id="rId12"/>
  </p:sldLayoutIdLst>
  <p:transition>
    <p:fade thruBlk="1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9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s://extranet.who.int/hslp" TargetMode="Externa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9.xml"/><Relationship Id="rId4" Type="http://schemas.openxmlformats.org/officeDocument/2006/relationships/hyperlink" Target="mailto:ihrhrt@who.int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6" name="Shape 3836"/>
          <p:cNvSpPr txBox="1">
            <a:spLocks noGrp="1"/>
          </p:cNvSpPr>
          <p:nvPr>
            <p:ph type="ctrTitle"/>
          </p:nvPr>
        </p:nvSpPr>
        <p:spPr>
          <a:xfrm>
            <a:off x="36674" y="657725"/>
            <a:ext cx="8427101" cy="21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4500">
                <a:latin typeface="Titillium Web Light"/>
                <a:ea typeface="Titillium Web Light"/>
                <a:cs typeface="Titillium Web Light"/>
                <a:sym typeface="Titillium Web Light"/>
              </a:rPr>
              <a:t>A Hist</a:t>
            </a:r>
            <a:r>
              <a:rPr lang="pt-PT" sz="4500">
                <a:latin typeface="Calibri" panose="020F0502020204030204" pitchFamily="34" charset="0"/>
                <a:ea typeface="Titillium Web Light"/>
                <a:cs typeface="Titillium Web Light"/>
                <a:sym typeface="Titillium Web Light"/>
              </a:rPr>
              <a:t>ó</a:t>
            </a:r>
            <a:r>
              <a:rPr lang="pt-PT" sz="4500">
                <a:latin typeface="Titillium Web Light"/>
                <a:ea typeface="Titillium Web Light"/>
                <a:cs typeface="Titillium Web Light"/>
                <a:sym typeface="Titillium Web Light"/>
              </a:rPr>
              <a:t>ria da 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4500" b="1">
                <a:solidFill>
                  <a:srgbClr val="D3EBD5"/>
                </a:solidFill>
                <a:latin typeface="Titillium Web"/>
                <a:ea typeface="Titillium Web"/>
                <a:cs typeface="Titillium Web"/>
                <a:sym typeface="Titillium Web"/>
              </a:rPr>
              <a:t>Rede de Conhecimentos das ERR</a:t>
            </a:r>
            <a:endParaRPr lang="pt-PT" sz="4500"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pic>
        <p:nvPicPr>
          <p:cNvPr id="3837" name="Shape 38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14300" y="3153875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100"/>
                                        <p:tgtEl>
                                          <p:spTgt spid="3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1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3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7" name="Shape 3907"/>
          <p:cNvSpPr/>
          <p:nvPr/>
        </p:nvSpPr>
        <p:spPr>
          <a:xfrm>
            <a:off x="2435050" y="1317850"/>
            <a:ext cx="3418500" cy="3276600"/>
          </a:xfrm>
          <a:prstGeom prst="ellipse">
            <a:avLst/>
          </a:prstGeom>
          <a:noFill/>
          <a:ln w="762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Introduzem </a:t>
            </a:r>
            <a:r>
              <a:rPr lang="pt-PT" sz="2400" b="1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processos de colaboração </a:t>
            </a:r>
            <a:r>
              <a:rPr lang="pt-PT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e encorajam o fluxo livre de ideias e de informação</a:t>
            </a:r>
            <a:endParaRPr sz="2400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08" name="Shape 3908"/>
          <p:cNvSpPr/>
          <p:nvPr/>
        </p:nvSpPr>
        <p:spPr>
          <a:xfrm>
            <a:off x="6005606" y="820314"/>
            <a:ext cx="1812266" cy="1492761"/>
          </a:xfrm>
          <a:prstGeom prst="ellipse">
            <a:avLst/>
          </a:prstGeom>
          <a:noFill/>
          <a:ln w="381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latin typeface="Titillium Web"/>
                <a:ea typeface="Titillium Web"/>
                <a:cs typeface="Titillium Web"/>
                <a:sym typeface="Titillium Web"/>
              </a:rPr>
              <a:t>Estimulam</a:t>
            </a:r>
            <a:r>
              <a:rPr lang="pt-PT" sz="1200" b="1" dirty="0"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en" sz="1200" b="1" dirty="0">
                <a:latin typeface="Titillium Web"/>
                <a:ea typeface="Titillium Web"/>
                <a:cs typeface="Titillium Web"/>
                <a:sym typeface="Titillium Web"/>
              </a:rPr>
              <a:t>o conhecimento</a:t>
            </a:r>
            <a:endParaRPr sz="120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09" name="Shape 3909"/>
          <p:cNvSpPr/>
          <p:nvPr/>
        </p:nvSpPr>
        <p:spPr>
          <a:xfrm>
            <a:off x="809999" y="3095924"/>
            <a:ext cx="1399111" cy="1257031"/>
          </a:xfrm>
          <a:prstGeom prst="ellipse">
            <a:avLst/>
          </a:prstGeom>
          <a:noFill/>
          <a:ln w="381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dirty="0">
                <a:latin typeface="Titillium Web"/>
                <a:ea typeface="Titillium Web"/>
                <a:cs typeface="Titillium Web"/>
                <a:sym typeface="Titillium Web"/>
              </a:rPr>
              <a:t>Permitem o di</a:t>
            </a:r>
            <a:r>
              <a:rPr lang="en-US" sz="1300" b="1" dirty="0">
                <a:latin typeface="Calibri" panose="020F0502020204030204" pitchFamily="34" charset="0"/>
                <a:ea typeface="Titillium Web"/>
                <a:cs typeface="Titillium Web"/>
                <a:sym typeface="Titillium Web"/>
              </a:rPr>
              <a:t>á</a:t>
            </a:r>
            <a:r>
              <a:rPr lang="en" sz="1300" b="1" dirty="0">
                <a:latin typeface="Titillium Web"/>
                <a:ea typeface="Titillium Web"/>
                <a:cs typeface="Titillium Web"/>
                <a:sym typeface="Titillium Web"/>
              </a:rPr>
              <a:t>logo</a:t>
            </a:r>
            <a:endParaRPr sz="130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10" name="Shape 3910"/>
          <p:cNvSpPr/>
          <p:nvPr/>
        </p:nvSpPr>
        <p:spPr>
          <a:xfrm>
            <a:off x="809999" y="2105049"/>
            <a:ext cx="1399111" cy="1321745"/>
          </a:xfrm>
          <a:prstGeom prst="ellipse">
            <a:avLst/>
          </a:prstGeom>
          <a:noFill/>
          <a:ln w="38100" cap="flat" cmpd="sng">
            <a:solidFill>
              <a:srgbClr val="80BF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dirty="0">
                <a:latin typeface="Titillium Web"/>
                <a:ea typeface="Titillium Web"/>
                <a:cs typeface="Titillium Web"/>
                <a:sym typeface="Titillium Web"/>
              </a:rPr>
              <a:t>Partilham o contexto</a:t>
            </a:r>
            <a:endParaRPr sz="130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11" name="Shape 3911"/>
          <p:cNvSpPr txBox="1">
            <a:spLocks noGrp="1"/>
          </p:cNvSpPr>
          <p:nvPr>
            <p:ph type="title" idx="4294967295"/>
          </p:nvPr>
        </p:nvSpPr>
        <p:spPr>
          <a:xfrm>
            <a:off x="642731" y="310915"/>
            <a:ext cx="7274634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/>
            <a:r>
              <a:rPr lang="en" sz="3000" dirty="0">
                <a:latin typeface="Titillium Web"/>
                <a:ea typeface="Titillium Web"/>
                <a:cs typeface="Titillium Web"/>
                <a:sym typeface="Titillium Web"/>
              </a:rPr>
              <a:t>Especificamente, as comunidades de pr</a:t>
            </a:r>
            <a:r>
              <a:rPr lang="en-US" sz="3000" dirty="0">
                <a:latin typeface="Calibri" panose="020F0502020204030204" pitchFamily="34" charset="0"/>
                <a:ea typeface="Titillium Web"/>
                <a:cs typeface="Titillium Web"/>
                <a:sym typeface="Titillium Web"/>
              </a:rPr>
              <a:t>á</a:t>
            </a:r>
            <a:r>
              <a:rPr lang="en" sz="3000" dirty="0">
                <a:latin typeface="Titillium Web"/>
                <a:ea typeface="Titillium Web"/>
                <a:cs typeface="Titillium Web"/>
                <a:sym typeface="Titillium Web"/>
              </a:rPr>
              <a:t>tica:</a:t>
            </a:r>
            <a:endParaRPr sz="3000" dirty="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12" name="Shape 3912"/>
          <p:cNvSpPr/>
          <p:nvPr/>
        </p:nvSpPr>
        <p:spPr>
          <a:xfrm>
            <a:off x="809999" y="1005547"/>
            <a:ext cx="1452025" cy="1307528"/>
          </a:xfrm>
          <a:prstGeom prst="ellipse">
            <a:avLst/>
          </a:prstGeom>
          <a:noFill/>
          <a:ln w="381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dirty="0">
                <a:latin typeface="Titillium Web"/>
                <a:ea typeface="Titillium Web"/>
                <a:cs typeface="Titillium Web"/>
                <a:sym typeface="Titillium Web"/>
              </a:rPr>
              <a:t>Conectam pessoas</a:t>
            </a:r>
            <a:endParaRPr sz="130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13" name="Shape 3913"/>
          <p:cNvSpPr/>
          <p:nvPr/>
        </p:nvSpPr>
        <p:spPr>
          <a:xfrm>
            <a:off x="6137889" y="2105050"/>
            <a:ext cx="1640298" cy="1506978"/>
          </a:xfrm>
          <a:prstGeom prst="ellipse">
            <a:avLst/>
          </a:prstGeom>
          <a:noFill/>
          <a:ln w="38100" cap="flat" cmpd="sng">
            <a:solidFill>
              <a:srgbClr val="80BF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dirty="0">
                <a:latin typeface="Titillium Web"/>
                <a:ea typeface="Titillium Web"/>
                <a:cs typeface="Titillium Web"/>
                <a:sym typeface="Titillium Web"/>
              </a:rPr>
              <a:t>Recolhem e </a:t>
            </a:r>
            <a:r>
              <a:rPr lang="pt-PT" sz="1300" b="1" dirty="0">
                <a:latin typeface="Titillium Web"/>
                <a:ea typeface="Titillium Web"/>
                <a:cs typeface="Titillium Web"/>
                <a:sym typeface="Titillium Web"/>
              </a:rPr>
              <a:t>fazem a divulgação</a:t>
            </a:r>
            <a:endParaRPr sz="130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3914" name="Shape 39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9" name="Shape 3919"/>
          <p:cNvSpPr/>
          <p:nvPr/>
        </p:nvSpPr>
        <p:spPr>
          <a:xfrm>
            <a:off x="2435050" y="1317850"/>
            <a:ext cx="3418500" cy="3276600"/>
          </a:xfrm>
          <a:prstGeom prst="ellipse">
            <a:avLst/>
          </a:prstGeom>
          <a:noFill/>
          <a:ln w="762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Produzem</a:t>
            </a:r>
            <a:r>
              <a:rPr lang="en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endParaRPr sz="2400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novo</a:t>
            </a:r>
            <a:r>
              <a:rPr lang="pt-PT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s</a:t>
            </a:r>
            <a:r>
              <a:rPr lang="en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endParaRPr sz="2400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conhecimento</a:t>
            </a:r>
            <a:r>
              <a:rPr lang="pt-PT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s</a:t>
            </a:r>
            <a:endParaRPr sz="2400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20" name="Shape 3920"/>
          <p:cNvSpPr/>
          <p:nvPr/>
        </p:nvSpPr>
        <p:spPr>
          <a:xfrm>
            <a:off x="6032065" y="912930"/>
            <a:ext cx="1759386" cy="1400145"/>
          </a:xfrm>
          <a:prstGeom prst="ellipse">
            <a:avLst/>
          </a:prstGeom>
          <a:noFill/>
          <a:ln w="381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latin typeface="Titillium Web"/>
                <a:ea typeface="Titillium Web"/>
                <a:cs typeface="Titillium Web"/>
                <a:sym typeface="Titillium Web"/>
              </a:rPr>
              <a:t>Estimula</a:t>
            </a:r>
            <a:r>
              <a:rPr lang="pt-PT" sz="1200" b="1" dirty="0">
                <a:latin typeface="Titillium Web"/>
                <a:ea typeface="Titillium Web"/>
                <a:cs typeface="Titillium Web"/>
                <a:sym typeface="Titillium Web"/>
              </a:rPr>
              <a:t>m</a:t>
            </a:r>
            <a:r>
              <a:rPr lang="en" sz="1200" b="1" dirty="0">
                <a:latin typeface="Titillium Web"/>
                <a:ea typeface="Titillium Web"/>
                <a:cs typeface="Titillium Web"/>
                <a:sym typeface="Titillium Web"/>
              </a:rPr>
              <a:t> a aprendizagem</a:t>
            </a:r>
            <a:endParaRPr sz="120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21" name="Shape 3921"/>
          <p:cNvSpPr/>
          <p:nvPr/>
        </p:nvSpPr>
        <p:spPr>
          <a:xfrm>
            <a:off x="810000" y="3095924"/>
            <a:ext cx="1359426" cy="1296723"/>
          </a:xfrm>
          <a:prstGeom prst="ellipse">
            <a:avLst/>
          </a:prstGeom>
          <a:noFill/>
          <a:ln w="381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dirty="0">
                <a:latin typeface="Titillium Web"/>
                <a:ea typeface="Titillium Web"/>
                <a:cs typeface="Titillium Web"/>
                <a:sym typeface="Titillium Web"/>
              </a:rPr>
              <a:t>Permitem o di</a:t>
            </a:r>
            <a:r>
              <a:rPr lang="en-US" sz="1300" b="1" dirty="0">
                <a:latin typeface="Calibri" panose="020F0502020204030204" pitchFamily="34" charset="0"/>
                <a:ea typeface="Titillium Web"/>
                <a:cs typeface="Titillium Web"/>
                <a:sym typeface="Titillium Web"/>
              </a:rPr>
              <a:t>á</a:t>
            </a:r>
            <a:r>
              <a:rPr lang="en" sz="1300" b="1" dirty="0">
                <a:latin typeface="Titillium Web"/>
                <a:ea typeface="Titillium Web"/>
                <a:cs typeface="Titillium Web"/>
                <a:sym typeface="Titillium Web"/>
              </a:rPr>
              <a:t>logo</a:t>
            </a:r>
            <a:endParaRPr sz="130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22" name="Shape 3922"/>
          <p:cNvSpPr/>
          <p:nvPr/>
        </p:nvSpPr>
        <p:spPr>
          <a:xfrm>
            <a:off x="809999" y="2105049"/>
            <a:ext cx="1425567" cy="1255591"/>
          </a:xfrm>
          <a:prstGeom prst="ellipse">
            <a:avLst/>
          </a:prstGeom>
          <a:noFill/>
          <a:ln w="38100" cap="flat" cmpd="sng">
            <a:solidFill>
              <a:srgbClr val="80BF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dirty="0">
                <a:latin typeface="Titillium Web"/>
                <a:ea typeface="Titillium Web"/>
                <a:cs typeface="Titillium Web"/>
                <a:sym typeface="Titillium Web"/>
              </a:rPr>
              <a:t>Partilham o contexto</a:t>
            </a:r>
            <a:endParaRPr sz="130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23" name="Shape 3923"/>
          <p:cNvSpPr txBox="1">
            <a:spLocks noGrp="1"/>
          </p:cNvSpPr>
          <p:nvPr>
            <p:ph type="title" idx="4294967295"/>
          </p:nvPr>
        </p:nvSpPr>
        <p:spPr>
          <a:xfrm>
            <a:off x="810000" y="310915"/>
            <a:ext cx="70047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latin typeface="Titillium Web"/>
                <a:ea typeface="Titillium Web"/>
                <a:cs typeface="Titillium Web"/>
                <a:sym typeface="Titillium Web"/>
              </a:rPr>
              <a:t>Especificamente, as comunidades de pr</a:t>
            </a:r>
            <a:r>
              <a:rPr lang="en-US" sz="3000" dirty="0">
                <a:latin typeface="Calibri" panose="020F0502020204030204" pitchFamily="34" charset="0"/>
                <a:ea typeface="Titillium Web"/>
                <a:cs typeface="Titillium Web"/>
                <a:sym typeface="Titillium Web"/>
              </a:rPr>
              <a:t>á</a:t>
            </a:r>
            <a:r>
              <a:rPr lang="en" sz="3000" dirty="0">
                <a:latin typeface="Titillium Web"/>
                <a:ea typeface="Titillium Web"/>
                <a:cs typeface="Titillium Web"/>
                <a:sym typeface="Titillium Web"/>
              </a:rPr>
              <a:t>tica:</a:t>
            </a:r>
            <a:endParaRPr sz="3000" dirty="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24" name="Shape 3924"/>
          <p:cNvSpPr/>
          <p:nvPr/>
        </p:nvSpPr>
        <p:spPr>
          <a:xfrm>
            <a:off x="809999" y="1018777"/>
            <a:ext cx="1425567" cy="1294298"/>
          </a:xfrm>
          <a:prstGeom prst="ellipse">
            <a:avLst/>
          </a:prstGeom>
          <a:noFill/>
          <a:ln w="381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dirty="0">
                <a:latin typeface="Titillium Web"/>
                <a:ea typeface="Titillium Web"/>
                <a:cs typeface="Titillium Web"/>
                <a:sym typeface="Titillium Web"/>
              </a:rPr>
              <a:t>Conectam pessoas</a:t>
            </a:r>
            <a:endParaRPr sz="130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25" name="Shape 3925"/>
          <p:cNvSpPr/>
          <p:nvPr/>
        </p:nvSpPr>
        <p:spPr>
          <a:xfrm>
            <a:off x="6157450" y="2105050"/>
            <a:ext cx="1753019" cy="1308514"/>
          </a:xfrm>
          <a:prstGeom prst="ellipse">
            <a:avLst/>
          </a:prstGeom>
          <a:noFill/>
          <a:ln w="38100" cap="flat" cmpd="sng">
            <a:solidFill>
              <a:srgbClr val="80BF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dirty="0">
                <a:latin typeface="Titillium Web"/>
                <a:ea typeface="Titillium Web"/>
                <a:cs typeface="Titillium Web"/>
                <a:sym typeface="Titillium Web"/>
              </a:rPr>
              <a:t>Recolhem e </a:t>
            </a:r>
            <a:r>
              <a:rPr lang="pt-PT" sz="1300" b="1" dirty="0">
                <a:latin typeface="Titillium Web"/>
                <a:ea typeface="Titillium Web"/>
                <a:cs typeface="Titillium Web"/>
                <a:sym typeface="Titillium Web"/>
              </a:rPr>
              <a:t>fazem a divulgação</a:t>
            </a:r>
            <a:endParaRPr sz="130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26" name="Shape 3926"/>
          <p:cNvSpPr/>
          <p:nvPr/>
        </p:nvSpPr>
        <p:spPr>
          <a:xfrm>
            <a:off x="6157449" y="3095925"/>
            <a:ext cx="1409087" cy="1283492"/>
          </a:xfrm>
          <a:prstGeom prst="ellipse">
            <a:avLst/>
          </a:prstGeom>
          <a:noFill/>
          <a:ln w="381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 dirty="0">
                <a:latin typeface="Titillium Web"/>
                <a:ea typeface="Titillium Web"/>
                <a:cs typeface="Titillium Web"/>
                <a:sym typeface="Titillium Web"/>
              </a:rPr>
              <a:t>Colaboram</a:t>
            </a:r>
            <a:endParaRPr sz="110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3927" name="Shape 39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2" name="Shape 3932"/>
          <p:cNvSpPr txBox="1">
            <a:spLocks noGrp="1"/>
          </p:cNvSpPr>
          <p:nvPr>
            <p:ph type="title" idx="4294967295"/>
          </p:nvPr>
        </p:nvSpPr>
        <p:spPr>
          <a:xfrm>
            <a:off x="1164966" y="203636"/>
            <a:ext cx="6484771" cy="777339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ctr"/>
            <a:r>
              <a:rPr lang="en" sz="2400" dirty="0">
                <a:latin typeface="Titillium Web"/>
                <a:ea typeface="Titillium Web"/>
                <a:cs typeface="Titillium Web"/>
                <a:sym typeface="Titillium Web"/>
              </a:rPr>
              <a:t>3 Elementos Cruciais na </a:t>
            </a:r>
            <a:r>
              <a:rPr lang="en-US" sz="2400" dirty="0" err="1">
                <a:latin typeface="Titillium Web"/>
                <a:ea typeface="Titillium Web"/>
                <a:cs typeface="Titillium Web"/>
                <a:sym typeface="Titillium Web"/>
              </a:rPr>
              <a:t>Comunidade</a:t>
            </a:r>
            <a:br>
              <a:rPr lang="en-US" sz="2400" dirty="0">
                <a:latin typeface="Titillium Web Light"/>
                <a:ea typeface="Titillium Web Light"/>
                <a:cs typeface="Titillium Web Light"/>
                <a:sym typeface="Titillium Web Light"/>
              </a:rPr>
            </a:br>
            <a:r>
              <a:rPr lang="en-US" sz="2400" dirty="0">
                <a:latin typeface="Titillium Web Light"/>
                <a:ea typeface="Titillium Web Light"/>
                <a:cs typeface="Titillium Web Light"/>
                <a:sym typeface="Titillium Web Light"/>
              </a:rPr>
              <a:t>de </a:t>
            </a:r>
            <a:r>
              <a:rPr lang="en" sz="2400" dirty="0">
                <a:latin typeface="Titillium Web"/>
                <a:ea typeface="Titillium Web"/>
                <a:cs typeface="Titillium Web"/>
                <a:sym typeface="Titillium Web"/>
              </a:rPr>
              <a:t>Pr</a:t>
            </a:r>
            <a:r>
              <a:rPr lang="en-US" sz="2400" dirty="0">
                <a:latin typeface="Calibri" panose="020F0502020204030204" pitchFamily="34" charset="0"/>
                <a:ea typeface="Titillium Web"/>
                <a:cs typeface="Titillium Web"/>
                <a:sym typeface="Titillium Web"/>
              </a:rPr>
              <a:t>á</a:t>
            </a:r>
            <a:r>
              <a:rPr lang="en" sz="2400" dirty="0">
                <a:latin typeface="Titillium Web"/>
                <a:ea typeface="Titillium Web"/>
                <a:cs typeface="Titillium Web"/>
                <a:sym typeface="Titillium Web"/>
              </a:rPr>
              <a:t>tica</a:t>
            </a:r>
            <a:endParaRPr sz="2400" dirty="0"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sp>
        <p:nvSpPr>
          <p:cNvPr id="3933" name="Shape 3933"/>
          <p:cNvSpPr/>
          <p:nvPr/>
        </p:nvSpPr>
        <p:spPr>
          <a:xfrm>
            <a:off x="2545025" y="1100525"/>
            <a:ext cx="1950300" cy="1959900"/>
          </a:xfrm>
          <a:prstGeom prst="donut">
            <a:avLst>
              <a:gd name="adj" fmla="val 11719"/>
            </a:avLst>
          </a:prstGeom>
          <a:solidFill>
            <a:srgbClr val="80BF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34" name="Shape 3934"/>
          <p:cNvSpPr txBox="1"/>
          <p:nvPr/>
        </p:nvSpPr>
        <p:spPr>
          <a:xfrm>
            <a:off x="2751125" y="1836913"/>
            <a:ext cx="15381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Dom</a:t>
            </a:r>
            <a:r>
              <a:rPr lang="en-US" sz="2300" b="1" dirty="0" err="1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ínio</a:t>
            </a:r>
            <a:endParaRPr sz="2300" b="1" dirty="0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35" name="Shape 3935"/>
          <p:cNvSpPr txBox="1"/>
          <p:nvPr/>
        </p:nvSpPr>
        <p:spPr>
          <a:xfrm>
            <a:off x="3678400" y="3539900"/>
            <a:ext cx="16431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Pr</a:t>
            </a:r>
            <a:r>
              <a:rPr lang="en-US" sz="2400" b="1" dirty="0">
                <a:solidFill>
                  <a:srgbClr val="617A86"/>
                </a:solidFill>
                <a:latin typeface="Calibri" panose="020F0502020204030204" pitchFamily="34" charset="0"/>
                <a:ea typeface="Titillium Web"/>
                <a:cs typeface="Titillium Web"/>
                <a:sym typeface="Titillium Web"/>
              </a:rPr>
              <a:t>á</a:t>
            </a:r>
            <a:r>
              <a:rPr lang="en" sz="2400" b="1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tica</a:t>
            </a:r>
            <a:endParaRPr sz="2400" b="1" dirty="0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36" name="Shape 3936"/>
          <p:cNvSpPr/>
          <p:nvPr/>
        </p:nvSpPr>
        <p:spPr>
          <a:xfrm>
            <a:off x="1574500" y="2812400"/>
            <a:ext cx="1950300" cy="1959900"/>
          </a:xfrm>
          <a:prstGeom prst="donut">
            <a:avLst>
              <a:gd name="adj" fmla="val 10771"/>
            </a:avLst>
          </a:prstGeom>
          <a:solidFill>
            <a:srgbClr val="D3EBD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37" name="Shape 3937"/>
          <p:cNvSpPr/>
          <p:nvPr/>
        </p:nvSpPr>
        <p:spPr>
          <a:xfrm>
            <a:off x="3524800" y="2812400"/>
            <a:ext cx="1950300" cy="1959900"/>
          </a:xfrm>
          <a:prstGeom prst="donut">
            <a:avLst>
              <a:gd name="adj" fmla="val 10838"/>
            </a:avLst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38" name="Shape 3938"/>
          <p:cNvSpPr txBox="1"/>
          <p:nvPr/>
        </p:nvSpPr>
        <p:spPr>
          <a:xfrm>
            <a:off x="1335250" y="3539900"/>
            <a:ext cx="24288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Comunidade</a:t>
            </a:r>
            <a:endParaRPr sz="2400" b="1" dirty="0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3939" name="Shape 39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4" name="Shape 3944"/>
          <p:cNvSpPr/>
          <p:nvPr/>
        </p:nvSpPr>
        <p:spPr>
          <a:xfrm>
            <a:off x="5172050" y="1252925"/>
            <a:ext cx="1855800" cy="415800"/>
          </a:xfrm>
          <a:prstGeom prst="parallelogram">
            <a:avLst>
              <a:gd name="adj" fmla="val 25000"/>
            </a:avLst>
          </a:prstGeom>
          <a:solidFill>
            <a:srgbClr val="80BF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45" name="Shape 3945"/>
          <p:cNvSpPr txBox="1">
            <a:spLocks noGrp="1"/>
          </p:cNvSpPr>
          <p:nvPr>
            <p:ph type="title" idx="4294967295"/>
          </p:nvPr>
        </p:nvSpPr>
        <p:spPr>
          <a:xfrm>
            <a:off x="5210600" y="1100525"/>
            <a:ext cx="17418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 dirty="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rPr>
              <a:t>PR</a:t>
            </a:r>
            <a:r>
              <a:rPr lang="en-US" sz="2100" b="1" dirty="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rPr>
              <a:t>Á</a:t>
            </a:r>
            <a:r>
              <a:rPr lang="en" sz="2100" b="1" dirty="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rPr>
              <a:t>TICA</a:t>
            </a:r>
            <a:endParaRPr sz="2100" b="1" dirty="0">
              <a:solidFill>
                <a:srgbClr val="FFFFFF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3946" name="Shape 3946"/>
          <p:cNvSpPr txBox="1">
            <a:spLocks noGrp="1"/>
          </p:cNvSpPr>
          <p:nvPr>
            <p:ph type="title" idx="4294967295"/>
          </p:nvPr>
        </p:nvSpPr>
        <p:spPr>
          <a:xfrm>
            <a:off x="842925" y="293826"/>
            <a:ext cx="6741300" cy="76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/>
            <a:r>
              <a:rPr lang="en" sz="2400" dirty="0">
                <a:latin typeface="Titillium Web"/>
                <a:ea typeface="Titillium Web"/>
                <a:cs typeface="Titillium Web"/>
                <a:sym typeface="Titillium Web"/>
              </a:rPr>
              <a:t> 3 Elementos Cruciais na </a:t>
            </a:r>
            <a:r>
              <a:rPr lang="en-US" sz="2400" dirty="0" err="1">
                <a:latin typeface="Titillium Web"/>
                <a:ea typeface="Titillium Web"/>
                <a:cs typeface="Titillium Web"/>
                <a:sym typeface="Titillium Web"/>
              </a:rPr>
              <a:t>Comunidade</a:t>
            </a:r>
            <a:br>
              <a:rPr lang="en-US" sz="2400" dirty="0">
                <a:latin typeface="Titillium Web Light"/>
                <a:ea typeface="Titillium Web Light"/>
                <a:cs typeface="Titillium Web Light"/>
                <a:sym typeface="Titillium Web Light"/>
              </a:rPr>
            </a:br>
            <a:r>
              <a:rPr lang="en-US" sz="2400" dirty="0">
                <a:latin typeface="Titillium Web Light"/>
                <a:ea typeface="Titillium Web Light"/>
                <a:cs typeface="Titillium Web Light"/>
                <a:sym typeface="Titillium Web Light"/>
              </a:rPr>
              <a:t>de </a:t>
            </a:r>
            <a:r>
              <a:rPr lang="en" sz="2400" dirty="0">
                <a:latin typeface="Titillium Web"/>
                <a:ea typeface="Titillium Web"/>
                <a:cs typeface="Titillium Web"/>
                <a:sym typeface="Titillium Web"/>
              </a:rPr>
              <a:t>Pr</a:t>
            </a:r>
            <a:r>
              <a:rPr lang="en-US" sz="2400" dirty="0">
                <a:latin typeface="Calibri" panose="020F0502020204030204" pitchFamily="34" charset="0"/>
                <a:ea typeface="Titillium Web"/>
                <a:cs typeface="Titillium Web"/>
                <a:sym typeface="Titillium Web"/>
              </a:rPr>
              <a:t>á</a:t>
            </a:r>
            <a:r>
              <a:rPr lang="en" sz="2400" dirty="0">
                <a:latin typeface="Titillium Web"/>
                <a:ea typeface="Titillium Web"/>
                <a:cs typeface="Titillium Web"/>
                <a:sym typeface="Titillium Web"/>
              </a:rPr>
              <a:t>tica</a:t>
            </a:r>
            <a:endParaRPr sz="2400" dirty="0"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sp>
        <p:nvSpPr>
          <p:cNvPr id="3947" name="Shape 3947"/>
          <p:cNvSpPr/>
          <p:nvPr/>
        </p:nvSpPr>
        <p:spPr>
          <a:xfrm>
            <a:off x="2545025" y="1100525"/>
            <a:ext cx="1950300" cy="1959900"/>
          </a:xfrm>
          <a:prstGeom prst="donut">
            <a:avLst>
              <a:gd name="adj" fmla="val 11719"/>
            </a:avLst>
          </a:prstGeom>
          <a:solidFill>
            <a:srgbClr val="80BF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48" name="Shape 3948"/>
          <p:cNvSpPr txBox="1"/>
          <p:nvPr/>
        </p:nvSpPr>
        <p:spPr>
          <a:xfrm>
            <a:off x="2751125" y="1836913"/>
            <a:ext cx="15381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Dom</a:t>
            </a:r>
            <a:r>
              <a:rPr lang="en-US" sz="2300" b="1" dirty="0">
                <a:solidFill>
                  <a:srgbClr val="617A86"/>
                </a:solidFill>
                <a:latin typeface="Calibri" panose="020F0502020204030204" pitchFamily="34" charset="0"/>
                <a:ea typeface="Titillium Web"/>
                <a:cs typeface="Titillium Web"/>
                <a:sym typeface="Titillium Web"/>
              </a:rPr>
              <a:t>í</a:t>
            </a:r>
            <a:r>
              <a:rPr lang="en" sz="2300" b="1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nio</a:t>
            </a:r>
            <a:endParaRPr sz="2300" b="1" dirty="0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49" name="Shape 3949"/>
          <p:cNvSpPr txBox="1"/>
          <p:nvPr/>
        </p:nvSpPr>
        <p:spPr>
          <a:xfrm>
            <a:off x="3678400" y="3539900"/>
            <a:ext cx="16431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rgbClr val="EFEFEF"/>
                </a:solidFill>
                <a:latin typeface="Titillium Web"/>
                <a:ea typeface="Titillium Web"/>
                <a:cs typeface="Titillium Web"/>
                <a:sym typeface="Titillium Web"/>
              </a:rPr>
              <a:t>Pr</a:t>
            </a:r>
            <a:r>
              <a:rPr lang="en-US" sz="2400" b="1" dirty="0">
                <a:solidFill>
                  <a:srgbClr val="EFEFEF"/>
                </a:solidFill>
                <a:latin typeface="Calibri" panose="020F0502020204030204" pitchFamily="34" charset="0"/>
                <a:ea typeface="Titillium Web"/>
                <a:cs typeface="Titillium Web"/>
                <a:sym typeface="Titillium Web"/>
              </a:rPr>
              <a:t>á</a:t>
            </a:r>
            <a:r>
              <a:rPr lang="en" sz="2400" b="1" dirty="0">
                <a:solidFill>
                  <a:srgbClr val="EFEFEF"/>
                </a:solidFill>
                <a:latin typeface="Titillium Web"/>
                <a:ea typeface="Titillium Web"/>
                <a:cs typeface="Titillium Web"/>
                <a:sym typeface="Titillium Web"/>
              </a:rPr>
              <a:t>tica</a:t>
            </a:r>
            <a:endParaRPr sz="2400" b="1" dirty="0">
              <a:solidFill>
                <a:srgbClr val="EFEFE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50" name="Shape 3950"/>
          <p:cNvSpPr/>
          <p:nvPr/>
        </p:nvSpPr>
        <p:spPr>
          <a:xfrm>
            <a:off x="1574500" y="2812400"/>
            <a:ext cx="1950300" cy="1959900"/>
          </a:xfrm>
          <a:prstGeom prst="donut">
            <a:avLst>
              <a:gd name="adj" fmla="val 10771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51" name="Shape 3951"/>
          <p:cNvSpPr/>
          <p:nvPr/>
        </p:nvSpPr>
        <p:spPr>
          <a:xfrm>
            <a:off x="3524800" y="2812400"/>
            <a:ext cx="1950300" cy="1959900"/>
          </a:xfrm>
          <a:prstGeom prst="donut">
            <a:avLst>
              <a:gd name="adj" fmla="val 10838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52" name="Shape 3952"/>
          <p:cNvSpPr txBox="1"/>
          <p:nvPr/>
        </p:nvSpPr>
        <p:spPr>
          <a:xfrm>
            <a:off x="1335250" y="3539900"/>
            <a:ext cx="24288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rgbClr val="EFEFEF"/>
                </a:solidFill>
                <a:latin typeface="Titillium Web"/>
                <a:ea typeface="Titillium Web"/>
                <a:cs typeface="Titillium Web"/>
                <a:sym typeface="Titillium Web"/>
              </a:rPr>
              <a:t>Comunidade</a:t>
            </a:r>
            <a:endParaRPr sz="2400" b="1" dirty="0">
              <a:solidFill>
                <a:srgbClr val="EFEFE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53" name="Shape 3953"/>
          <p:cNvSpPr/>
          <p:nvPr/>
        </p:nvSpPr>
        <p:spPr>
          <a:xfrm>
            <a:off x="74950" y="1819288"/>
            <a:ext cx="1257300" cy="415800"/>
          </a:xfrm>
          <a:prstGeom prst="parallelogram">
            <a:avLst>
              <a:gd name="adj" fmla="val 25000"/>
            </a:avLst>
          </a:prstGeom>
          <a:solidFill>
            <a:srgbClr val="80BF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54" name="Shape 3954"/>
          <p:cNvSpPr txBox="1">
            <a:spLocks noGrp="1"/>
          </p:cNvSpPr>
          <p:nvPr>
            <p:ph type="title" idx="4294967295"/>
          </p:nvPr>
        </p:nvSpPr>
        <p:spPr>
          <a:xfrm>
            <a:off x="-149475" y="1613413"/>
            <a:ext cx="17418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 dirty="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rPr>
              <a:t>TEORIA</a:t>
            </a:r>
            <a:endParaRPr sz="2100" b="1" dirty="0">
              <a:solidFill>
                <a:srgbClr val="FFFFFF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3955" name="Shape 3955"/>
          <p:cNvSpPr txBox="1"/>
          <p:nvPr/>
        </p:nvSpPr>
        <p:spPr>
          <a:xfrm>
            <a:off x="2925" y="2233388"/>
            <a:ext cx="16800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De</a:t>
            </a:r>
            <a:r>
              <a:rPr lang="en" sz="2400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 que se trata?</a:t>
            </a:r>
            <a:endParaRPr sz="2400" dirty="0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3956" name="Shape 3956"/>
          <p:cNvCxnSpPr/>
          <p:nvPr/>
        </p:nvCxnSpPr>
        <p:spPr>
          <a:xfrm rot="10800000" flipH="1">
            <a:off x="1372500" y="1791200"/>
            <a:ext cx="1212000" cy="169500"/>
          </a:xfrm>
          <a:prstGeom prst="straightConnector1">
            <a:avLst/>
          </a:prstGeom>
          <a:noFill/>
          <a:ln w="19050" cap="flat" cmpd="sng">
            <a:solidFill>
              <a:srgbClr val="617A86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957" name="Shape 3957"/>
          <p:cNvSpPr txBox="1"/>
          <p:nvPr/>
        </p:nvSpPr>
        <p:spPr>
          <a:xfrm>
            <a:off x="5095850" y="1665425"/>
            <a:ext cx="2648400" cy="27777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ERR comprometidas com a melhoria das suas </a:t>
            </a:r>
            <a:r>
              <a:rPr lang="pt-PT" sz="2400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competências de preparação e</a:t>
            </a:r>
            <a:r>
              <a:rPr lang="en" sz="2400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 resposta</a:t>
            </a:r>
            <a:endParaRPr sz="2400" dirty="0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3958" name="Shape 3958"/>
          <p:cNvCxnSpPr>
            <a:stCxn id="3945" idx="1"/>
          </p:cNvCxnSpPr>
          <p:nvPr/>
        </p:nvCxnSpPr>
        <p:spPr>
          <a:xfrm flipH="1">
            <a:off x="4402700" y="1421075"/>
            <a:ext cx="807900" cy="254400"/>
          </a:xfrm>
          <a:prstGeom prst="straightConnector1">
            <a:avLst/>
          </a:prstGeom>
          <a:noFill/>
          <a:ln w="19050" cap="flat" cmpd="sng">
            <a:solidFill>
              <a:srgbClr val="617A86"/>
            </a:solidFill>
            <a:prstDash val="solid"/>
            <a:round/>
            <a:headEnd type="oval" w="med" len="med"/>
            <a:tailEnd type="oval" w="med" len="med"/>
          </a:ln>
        </p:spPr>
      </p:cxnSp>
      <p:pic>
        <p:nvPicPr>
          <p:cNvPr id="3959" name="Shape 39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4" name="Shape 3964"/>
          <p:cNvSpPr/>
          <p:nvPr/>
        </p:nvSpPr>
        <p:spPr>
          <a:xfrm>
            <a:off x="5172050" y="1252925"/>
            <a:ext cx="1855800" cy="415800"/>
          </a:xfrm>
          <a:prstGeom prst="parallelogram">
            <a:avLst>
              <a:gd name="adj" fmla="val 25000"/>
            </a:avLst>
          </a:prstGeom>
          <a:solidFill>
            <a:srgbClr val="D3EBD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65" name="Shape 3965"/>
          <p:cNvSpPr txBox="1">
            <a:spLocks noGrp="1"/>
          </p:cNvSpPr>
          <p:nvPr>
            <p:ph type="title" idx="4294967295"/>
          </p:nvPr>
        </p:nvSpPr>
        <p:spPr>
          <a:xfrm>
            <a:off x="5210600" y="1100525"/>
            <a:ext cx="17418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 dirty="0">
                <a:latin typeface="Dosis"/>
                <a:ea typeface="Dosis"/>
                <a:cs typeface="Dosis"/>
                <a:sym typeface="Dosis"/>
              </a:rPr>
              <a:t>PR</a:t>
            </a:r>
            <a:r>
              <a:rPr lang="en-US" sz="2100" b="1" dirty="0">
                <a:latin typeface="Dosis"/>
                <a:ea typeface="Dosis"/>
                <a:cs typeface="Dosis"/>
                <a:sym typeface="Dosis"/>
              </a:rPr>
              <a:t>Á</a:t>
            </a:r>
            <a:r>
              <a:rPr lang="en" sz="2100" b="1" dirty="0">
                <a:latin typeface="Dosis"/>
                <a:ea typeface="Dosis"/>
                <a:cs typeface="Dosis"/>
                <a:sym typeface="Dosis"/>
              </a:rPr>
              <a:t>TICA</a:t>
            </a:r>
            <a:endParaRPr sz="2100" b="1" dirty="0">
              <a:solidFill>
                <a:srgbClr val="0B87A1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3966" name="Shape 3966"/>
          <p:cNvSpPr/>
          <p:nvPr/>
        </p:nvSpPr>
        <p:spPr>
          <a:xfrm>
            <a:off x="74950" y="1895488"/>
            <a:ext cx="1257300" cy="415800"/>
          </a:xfrm>
          <a:prstGeom prst="parallelogram">
            <a:avLst>
              <a:gd name="adj" fmla="val 25000"/>
            </a:avLst>
          </a:prstGeom>
          <a:solidFill>
            <a:srgbClr val="D3EBD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67" name="Shape 3967"/>
          <p:cNvSpPr txBox="1">
            <a:spLocks noGrp="1"/>
          </p:cNvSpPr>
          <p:nvPr>
            <p:ph type="title" idx="4294967295"/>
          </p:nvPr>
        </p:nvSpPr>
        <p:spPr>
          <a:xfrm>
            <a:off x="-167300" y="1743088"/>
            <a:ext cx="17418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 dirty="0">
                <a:solidFill>
                  <a:srgbClr val="0B87A1"/>
                </a:solidFill>
                <a:latin typeface="Dosis"/>
                <a:ea typeface="Dosis"/>
                <a:cs typeface="Dosis"/>
                <a:sym typeface="Dosis"/>
              </a:rPr>
              <a:t>TEORIA</a:t>
            </a:r>
            <a:endParaRPr sz="2100" b="1" dirty="0">
              <a:solidFill>
                <a:srgbClr val="0B87A1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3968" name="Shape 3968"/>
          <p:cNvSpPr txBox="1">
            <a:spLocks noGrp="1"/>
          </p:cNvSpPr>
          <p:nvPr>
            <p:ph type="title" idx="4294967295"/>
          </p:nvPr>
        </p:nvSpPr>
        <p:spPr>
          <a:xfrm>
            <a:off x="788420" y="255875"/>
            <a:ext cx="6741300" cy="76845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/>
            <a:r>
              <a:rPr lang="en" sz="2400" dirty="0">
                <a:latin typeface="Titillium Web"/>
                <a:ea typeface="Titillium Web"/>
                <a:cs typeface="Titillium Web"/>
                <a:sym typeface="Titillium Web"/>
              </a:rPr>
              <a:t>3 Elementos Cruciais na </a:t>
            </a:r>
            <a:r>
              <a:rPr lang="en-US" sz="2400" dirty="0" err="1">
                <a:latin typeface="Titillium Web"/>
                <a:ea typeface="Titillium Web"/>
                <a:cs typeface="Titillium Web"/>
                <a:sym typeface="Titillium Web"/>
              </a:rPr>
              <a:t>Comunidade</a:t>
            </a:r>
            <a:br>
              <a:rPr lang="en-US" sz="2400" dirty="0">
                <a:latin typeface="Titillium Web Light"/>
                <a:ea typeface="Titillium Web Light"/>
                <a:cs typeface="Titillium Web Light"/>
                <a:sym typeface="Titillium Web Light"/>
              </a:rPr>
            </a:br>
            <a:r>
              <a:rPr lang="en-US" sz="2400" dirty="0">
                <a:latin typeface="Titillium Web Light"/>
                <a:ea typeface="Titillium Web Light"/>
                <a:cs typeface="Titillium Web Light"/>
                <a:sym typeface="Titillium Web Light"/>
              </a:rPr>
              <a:t>de </a:t>
            </a:r>
            <a:r>
              <a:rPr lang="en" sz="2400" dirty="0">
                <a:latin typeface="Titillium Web"/>
                <a:ea typeface="Titillium Web"/>
                <a:cs typeface="Titillium Web"/>
                <a:sym typeface="Titillium Web"/>
              </a:rPr>
              <a:t>Pr</a:t>
            </a:r>
            <a:r>
              <a:rPr lang="en-US" sz="2400" dirty="0">
                <a:latin typeface="Calibri" panose="020F0502020204030204" pitchFamily="34" charset="0"/>
                <a:ea typeface="Titillium Web"/>
                <a:cs typeface="Titillium Web"/>
                <a:sym typeface="Titillium Web"/>
              </a:rPr>
              <a:t>á</a:t>
            </a:r>
            <a:r>
              <a:rPr lang="en" sz="2400" dirty="0">
                <a:latin typeface="Titillium Web"/>
                <a:ea typeface="Titillium Web"/>
                <a:cs typeface="Titillium Web"/>
                <a:sym typeface="Titillium Web"/>
              </a:rPr>
              <a:t>tica</a:t>
            </a:r>
            <a:endParaRPr sz="2400" dirty="0"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sp>
        <p:nvSpPr>
          <p:cNvPr id="3969" name="Shape 3969"/>
          <p:cNvSpPr/>
          <p:nvPr/>
        </p:nvSpPr>
        <p:spPr>
          <a:xfrm>
            <a:off x="2545025" y="1100525"/>
            <a:ext cx="1950300" cy="1959900"/>
          </a:xfrm>
          <a:prstGeom prst="donut">
            <a:avLst>
              <a:gd name="adj" fmla="val 11719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70" name="Shape 3970"/>
          <p:cNvSpPr txBox="1"/>
          <p:nvPr/>
        </p:nvSpPr>
        <p:spPr>
          <a:xfrm>
            <a:off x="2751125" y="1836913"/>
            <a:ext cx="15381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 dirty="0">
                <a:solidFill>
                  <a:srgbClr val="EFEFEF"/>
                </a:solidFill>
                <a:latin typeface="Titillium Web"/>
                <a:ea typeface="Titillium Web"/>
                <a:cs typeface="Titillium Web"/>
                <a:sym typeface="Titillium Web"/>
              </a:rPr>
              <a:t>Dom</a:t>
            </a:r>
            <a:r>
              <a:rPr lang="en-US" sz="2300" b="1" dirty="0">
                <a:solidFill>
                  <a:srgbClr val="EFEFEF"/>
                </a:solidFill>
                <a:latin typeface="Titillium Web"/>
                <a:ea typeface="Titillium Web"/>
                <a:cs typeface="Titillium Web"/>
                <a:sym typeface="Titillium Web"/>
              </a:rPr>
              <a:t>í</a:t>
            </a:r>
            <a:r>
              <a:rPr lang="en" sz="2300" b="1" dirty="0">
                <a:solidFill>
                  <a:srgbClr val="EFEFEF"/>
                </a:solidFill>
                <a:latin typeface="Titillium Web"/>
                <a:ea typeface="Titillium Web"/>
                <a:cs typeface="Titillium Web"/>
                <a:sym typeface="Titillium Web"/>
              </a:rPr>
              <a:t>nio</a:t>
            </a:r>
            <a:endParaRPr sz="2300" b="1" dirty="0">
              <a:solidFill>
                <a:srgbClr val="EFEFE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71" name="Shape 3971"/>
          <p:cNvSpPr txBox="1"/>
          <p:nvPr/>
        </p:nvSpPr>
        <p:spPr>
          <a:xfrm>
            <a:off x="3678400" y="3539900"/>
            <a:ext cx="16431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rgbClr val="EFEFEF"/>
                </a:solidFill>
                <a:latin typeface="Titillium Web"/>
                <a:ea typeface="Titillium Web"/>
                <a:cs typeface="Titillium Web"/>
                <a:sym typeface="Titillium Web"/>
              </a:rPr>
              <a:t>Pr</a:t>
            </a:r>
            <a:r>
              <a:rPr lang="en-US" sz="2400" b="1" dirty="0">
                <a:solidFill>
                  <a:srgbClr val="EFEFEF"/>
                </a:solidFill>
                <a:latin typeface="Calibri" panose="020F0502020204030204" pitchFamily="34" charset="0"/>
                <a:ea typeface="Titillium Web"/>
                <a:cs typeface="Titillium Web"/>
                <a:sym typeface="Titillium Web"/>
              </a:rPr>
              <a:t>á</a:t>
            </a:r>
            <a:r>
              <a:rPr lang="en" sz="2400" b="1" dirty="0">
                <a:solidFill>
                  <a:srgbClr val="EFEFEF"/>
                </a:solidFill>
                <a:latin typeface="Titillium Web"/>
                <a:ea typeface="Titillium Web"/>
                <a:cs typeface="Titillium Web"/>
                <a:sym typeface="Titillium Web"/>
              </a:rPr>
              <a:t>tica</a:t>
            </a:r>
            <a:endParaRPr sz="2400" b="1" dirty="0">
              <a:solidFill>
                <a:srgbClr val="EFEFE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72" name="Shape 3972"/>
          <p:cNvSpPr/>
          <p:nvPr/>
        </p:nvSpPr>
        <p:spPr>
          <a:xfrm>
            <a:off x="1574500" y="2812400"/>
            <a:ext cx="1950300" cy="1959900"/>
          </a:xfrm>
          <a:prstGeom prst="donut">
            <a:avLst>
              <a:gd name="adj" fmla="val 10771"/>
            </a:avLst>
          </a:prstGeom>
          <a:solidFill>
            <a:srgbClr val="D3EBD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73" name="Shape 3973"/>
          <p:cNvSpPr/>
          <p:nvPr/>
        </p:nvSpPr>
        <p:spPr>
          <a:xfrm>
            <a:off x="3524800" y="2812400"/>
            <a:ext cx="1950300" cy="1959900"/>
          </a:xfrm>
          <a:prstGeom prst="donut">
            <a:avLst>
              <a:gd name="adj" fmla="val 10838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74" name="Shape 3974"/>
          <p:cNvSpPr txBox="1"/>
          <p:nvPr/>
        </p:nvSpPr>
        <p:spPr>
          <a:xfrm>
            <a:off x="1335250" y="3539900"/>
            <a:ext cx="24288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Comunidade</a:t>
            </a:r>
            <a:endParaRPr sz="2400" b="1" dirty="0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75" name="Shape 3975"/>
          <p:cNvSpPr txBox="1"/>
          <p:nvPr/>
        </p:nvSpPr>
        <p:spPr>
          <a:xfrm>
            <a:off x="-14900" y="2363063"/>
            <a:ext cx="16800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Como funciona?</a:t>
            </a:r>
            <a:endParaRPr sz="2400" dirty="0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3976" name="Shape 3976"/>
          <p:cNvCxnSpPr>
            <a:endCxn id="3972" idx="1"/>
          </p:cNvCxnSpPr>
          <p:nvPr/>
        </p:nvCxnSpPr>
        <p:spPr>
          <a:xfrm>
            <a:off x="1357015" y="2145721"/>
            <a:ext cx="503100" cy="953700"/>
          </a:xfrm>
          <a:prstGeom prst="straightConnector1">
            <a:avLst/>
          </a:prstGeom>
          <a:noFill/>
          <a:ln w="19050" cap="flat" cmpd="sng">
            <a:solidFill>
              <a:srgbClr val="617A86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977" name="Shape 3977"/>
          <p:cNvSpPr txBox="1"/>
          <p:nvPr/>
        </p:nvSpPr>
        <p:spPr>
          <a:xfrm>
            <a:off x="5095850" y="1665425"/>
            <a:ext cx="2648400" cy="53921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Os membros da ERR comunicam</a:t>
            </a:r>
            <a:r>
              <a:rPr lang="pt-PT" sz="1800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 entre si</a:t>
            </a:r>
            <a:r>
              <a:rPr lang="en" sz="1800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 primeiramente </a:t>
            </a:r>
            <a:r>
              <a:rPr lang="pt-PT" sz="1800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através de uma plataforma </a:t>
            </a:r>
            <a:r>
              <a:rPr lang="pt-PT" sz="1800" i="1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online</a:t>
            </a:r>
            <a:r>
              <a:rPr lang="pt-PT" sz="1800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, mas também </a:t>
            </a:r>
            <a:r>
              <a:rPr lang="en" sz="1800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realizam reuni</a:t>
            </a:r>
            <a:r>
              <a:rPr lang="pt-PT" sz="1800" dirty="0" err="1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õ</a:t>
            </a:r>
            <a:r>
              <a:rPr lang="en" sz="1800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es presenciais e assumem responsabilidades diferentes: especialista, estudante,</a:t>
            </a:r>
            <a:r>
              <a:rPr lang="pt-PT" sz="1800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pt-PT" sz="1800" i="1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observador</a:t>
            </a:r>
            <a:r>
              <a:rPr lang="en" sz="1800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, facilitador</a:t>
            </a:r>
            <a:endParaRPr sz="1800" dirty="0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3978" name="Shape 3978"/>
          <p:cNvCxnSpPr>
            <a:stCxn id="3965" idx="1"/>
          </p:cNvCxnSpPr>
          <p:nvPr/>
        </p:nvCxnSpPr>
        <p:spPr>
          <a:xfrm flipH="1">
            <a:off x="3350000" y="1421075"/>
            <a:ext cx="1860600" cy="1858800"/>
          </a:xfrm>
          <a:prstGeom prst="straightConnector1">
            <a:avLst/>
          </a:prstGeom>
          <a:noFill/>
          <a:ln w="19050" cap="flat" cmpd="sng">
            <a:solidFill>
              <a:srgbClr val="617A86"/>
            </a:solidFill>
            <a:prstDash val="solid"/>
            <a:round/>
            <a:headEnd type="oval" w="med" len="med"/>
            <a:tailEnd type="oval" w="med" len="med"/>
          </a:ln>
        </p:spPr>
      </p:cxnSp>
      <p:pic>
        <p:nvPicPr>
          <p:cNvPr id="3979" name="Shape 39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4" name="Shape 3984"/>
          <p:cNvSpPr/>
          <p:nvPr/>
        </p:nvSpPr>
        <p:spPr>
          <a:xfrm>
            <a:off x="5172050" y="1252925"/>
            <a:ext cx="1855800" cy="415800"/>
          </a:xfrm>
          <a:prstGeom prst="parallelogram">
            <a:avLst>
              <a:gd name="adj" fmla="val 25000"/>
            </a:avLst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85" name="Shape 3985"/>
          <p:cNvSpPr txBox="1">
            <a:spLocks noGrp="1"/>
          </p:cNvSpPr>
          <p:nvPr>
            <p:ph type="title" idx="4294967295"/>
          </p:nvPr>
        </p:nvSpPr>
        <p:spPr>
          <a:xfrm>
            <a:off x="5210600" y="1100525"/>
            <a:ext cx="17418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 dirty="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rPr>
              <a:t>PR</a:t>
            </a:r>
            <a:r>
              <a:rPr lang="en-US" sz="2100" b="1" dirty="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rPr>
              <a:t>Á</a:t>
            </a:r>
            <a:r>
              <a:rPr lang="en" sz="2100" b="1" dirty="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rPr>
              <a:t>TICA</a:t>
            </a:r>
            <a:endParaRPr sz="2100" b="1" dirty="0">
              <a:solidFill>
                <a:srgbClr val="FFFFFF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3986" name="Shape 3986"/>
          <p:cNvSpPr/>
          <p:nvPr/>
        </p:nvSpPr>
        <p:spPr>
          <a:xfrm>
            <a:off x="74950" y="1895488"/>
            <a:ext cx="1257300" cy="415800"/>
          </a:xfrm>
          <a:prstGeom prst="parallelogram">
            <a:avLst>
              <a:gd name="adj" fmla="val 25000"/>
            </a:avLst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87" name="Shape 3987"/>
          <p:cNvSpPr txBox="1">
            <a:spLocks noGrp="1"/>
          </p:cNvSpPr>
          <p:nvPr>
            <p:ph type="title" idx="4294967295"/>
          </p:nvPr>
        </p:nvSpPr>
        <p:spPr>
          <a:xfrm>
            <a:off x="-167300" y="1721963"/>
            <a:ext cx="17418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 dirty="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rPr>
              <a:t>TEORIA</a:t>
            </a:r>
            <a:endParaRPr sz="2100" b="1" dirty="0">
              <a:solidFill>
                <a:srgbClr val="FFFFFF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3988" name="Shape 3988"/>
          <p:cNvSpPr txBox="1">
            <a:spLocks noGrp="1"/>
          </p:cNvSpPr>
          <p:nvPr>
            <p:ph type="title" idx="4294967295"/>
          </p:nvPr>
        </p:nvSpPr>
        <p:spPr>
          <a:xfrm>
            <a:off x="918575" y="295213"/>
            <a:ext cx="6741300" cy="76845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/>
            <a:r>
              <a:rPr lang="en" sz="2400" dirty="0">
                <a:latin typeface="Titillium Web"/>
                <a:ea typeface="Titillium Web"/>
                <a:cs typeface="Titillium Web"/>
                <a:sym typeface="Titillium Web"/>
              </a:rPr>
              <a:t>3 Elementos Cruciais na </a:t>
            </a:r>
            <a:r>
              <a:rPr lang="en-US" sz="2400" dirty="0" err="1">
                <a:latin typeface="Titillium Web"/>
                <a:ea typeface="Titillium Web"/>
                <a:cs typeface="Titillium Web"/>
                <a:sym typeface="Titillium Web"/>
              </a:rPr>
              <a:t>Comunidade</a:t>
            </a:r>
            <a:br>
              <a:rPr lang="en-US" sz="2400" dirty="0">
                <a:latin typeface="Titillium Web Light"/>
                <a:ea typeface="Titillium Web Light"/>
                <a:cs typeface="Titillium Web Light"/>
                <a:sym typeface="Titillium Web Light"/>
              </a:rPr>
            </a:br>
            <a:r>
              <a:rPr lang="en-US" sz="2400" dirty="0">
                <a:latin typeface="Titillium Web Light"/>
                <a:ea typeface="Titillium Web Light"/>
                <a:cs typeface="Titillium Web Light"/>
                <a:sym typeface="Titillium Web Light"/>
              </a:rPr>
              <a:t>de </a:t>
            </a:r>
            <a:r>
              <a:rPr lang="en" sz="2400" dirty="0">
                <a:latin typeface="Titillium Web"/>
                <a:ea typeface="Titillium Web"/>
                <a:cs typeface="Titillium Web"/>
                <a:sym typeface="Titillium Web"/>
              </a:rPr>
              <a:t>Pr</a:t>
            </a:r>
            <a:r>
              <a:rPr lang="en-US" sz="2400" dirty="0">
                <a:latin typeface="Calibri" panose="020F0502020204030204" pitchFamily="34" charset="0"/>
                <a:ea typeface="Titillium Web"/>
                <a:cs typeface="Titillium Web"/>
                <a:sym typeface="Titillium Web"/>
              </a:rPr>
              <a:t>á</a:t>
            </a:r>
            <a:r>
              <a:rPr lang="en" sz="2400" dirty="0">
                <a:latin typeface="Titillium Web"/>
                <a:ea typeface="Titillium Web"/>
                <a:cs typeface="Titillium Web"/>
                <a:sym typeface="Titillium Web"/>
              </a:rPr>
              <a:t>tica</a:t>
            </a:r>
            <a:endParaRPr sz="2400" dirty="0"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sp>
        <p:nvSpPr>
          <p:cNvPr id="3989" name="Shape 3989"/>
          <p:cNvSpPr/>
          <p:nvPr/>
        </p:nvSpPr>
        <p:spPr>
          <a:xfrm>
            <a:off x="2545025" y="1100525"/>
            <a:ext cx="1950300" cy="1959900"/>
          </a:xfrm>
          <a:prstGeom prst="donut">
            <a:avLst>
              <a:gd name="adj" fmla="val 11719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90" name="Shape 3990"/>
          <p:cNvSpPr txBox="1"/>
          <p:nvPr/>
        </p:nvSpPr>
        <p:spPr>
          <a:xfrm>
            <a:off x="2751125" y="1836913"/>
            <a:ext cx="15381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 dirty="0">
                <a:solidFill>
                  <a:srgbClr val="EFEFEF"/>
                </a:solidFill>
                <a:latin typeface="Titillium Web"/>
                <a:ea typeface="Titillium Web"/>
                <a:cs typeface="Titillium Web"/>
                <a:sym typeface="Titillium Web"/>
              </a:rPr>
              <a:t>Dom</a:t>
            </a:r>
            <a:r>
              <a:rPr lang="en-US" sz="2300" b="1" dirty="0">
                <a:solidFill>
                  <a:srgbClr val="EFEFEF"/>
                </a:solidFill>
                <a:latin typeface="Titillium Web"/>
                <a:ea typeface="Titillium Web"/>
                <a:cs typeface="Titillium Web"/>
                <a:sym typeface="Titillium Web"/>
              </a:rPr>
              <a:t>í</a:t>
            </a:r>
            <a:r>
              <a:rPr lang="en" sz="2300" b="1" dirty="0">
                <a:solidFill>
                  <a:srgbClr val="EFEFEF"/>
                </a:solidFill>
                <a:latin typeface="Titillium Web"/>
                <a:ea typeface="Titillium Web"/>
                <a:cs typeface="Titillium Web"/>
                <a:sym typeface="Titillium Web"/>
              </a:rPr>
              <a:t>nio</a:t>
            </a:r>
            <a:endParaRPr sz="2300" b="1" dirty="0">
              <a:solidFill>
                <a:srgbClr val="EFEFE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91" name="Shape 3991"/>
          <p:cNvSpPr txBox="1"/>
          <p:nvPr/>
        </p:nvSpPr>
        <p:spPr>
          <a:xfrm>
            <a:off x="3678400" y="3539900"/>
            <a:ext cx="16431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Pr</a:t>
            </a:r>
            <a:r>
              <a:rPr lang="en-US" sz="2400" b="1" dirty="0">
                <a:solidFill>
                  <a:srgbClr val="617A86"/>
                </a:solidFill>
                <a:latin typeface="Calibri" panose="020F0502020204030204" pitchFamily="34" charset="0"/>
                <a:ea typeface="Titillium Web"/>
                <a:cs typeface="Titillium Web"/>
                <a:sym typeface="Titillium Web"/>
              </a:rPr>
              <a:t>á</a:t>
            </a:r>
            <a:r>
              <a:rPr lang="en" sz="2400" b="1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tica</a:t>
            </a:r>
            <a:endParaRPr sz="2400" b="1" dirty="0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92" name="Shape 3992"/>
          <p:cNvSpPr/>
          <p:nvPr/>
        </p:nvSpPr>
        <p:spPr>
          <a:xfrm>
            <a:off x="1574500" y="2812400"/>
            <a:ext cx="1950300" cy="1959900"/>
          </a:xfrm>
          <a:prstGeom prst="donut">
            <a:avLst>
              <a:gd name="adj" fmla="val 10771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93" name="Shape 3993"/>
          <p:cNvSpPr/>
          <p:nvPr/>
        </p:nvSpPr>
        <p:spPr>
          <a:xfrm>
            <a:off x="3524800" y="2812400"/>
            <a:ext cx="1950300" cy="1959900"/>
          </a:xfrm>
          <a:prstGeom prst="donut">
            <a:avLst>
              <a:gd name="adj" fmla="val 10838"/>
            </a:avLst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94" name="Shape 3994"/>
          <p:cNvSpPr txBox="1"/>
          <p:nvPr/>
        </p:nvSpPr>
        <p:spPr>
          <a:xfrm>
            <a:off x="1335250" y="3539900"/>
            <a:ext cx="24288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rgbClr val="EFEFEF"/>
                </a:solidFill>
                <a:latin typeface="Titillium Web"/>
                <a:ea typeface="Titillium Web"/>
                <a:cs typeface="Titillium Web"/>
                <a:sym typeface="Titillium Web"/>
              </a:rPr>
              <a:t>Comunidade</a:t>
            </a:r>
            <a:endParaRPr sz="2400" b="1" dirty="0">
              <a:solidFill>
                <a:srgbClr val="EFEFE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95" name="Shape 3995"/>
          <p:cNvSpPr txBox="1"/>
          <p:nvPr/>
        </p:nvSpPr>
        <p:spPr>
          <a:xfrm>
            <a:off x="-14900" y="2363063"/>
            <a:ext cx="16800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O que produz?</a:t>
            </a:r>
            <a:endParaRPr sz="2400" dirty="0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3996" name="Shape 3996"/>
          <p:cNvCxnSpPr/>
          <p:nvPr/>
        </p:nvCxnSpPr>
        <p:spPr>
          <a:xfrm>
            <a:off x="1319025" y="2112200"/>
            <a:ext cx="2388600" cy="1140600"/>
          </a:xfrm>
          <a:prstGeom prst="straightConnector1">
            <a:avLst/>
          </a:prstGeom>
          <a:noFill/>
          <a:ln w="19050" cap="flat" cmpd="sng">
            <a:solidFill>
              <a:srgbClr val="617A86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997" name="Shape 3997"/>
          <p:cNvSpPr txBox="1"/>
          <p:nvPr/>
        </p:nvSpPr>
        <p:spPr>
          <a:xfrm>
            <a:off x="5465850" y="1665424"/>
            <a:ext cx="2706800" cy="2982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err="1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Hist</a:t>
            </a:r>
            <a:r>
              <a:rPr lang="en-US" sz="2400" dirty="0" err="1">
                <a:solidFill>
                  <a:srgbClr val="617A86"/>
                </a:solidFill>
                <a:latin typeface="Calibri" panose="020F0502020204030204" pitchFamily="34" charset="0"/>
                <a:ea typeface="Titillium Web"/>
                <a:cs typeface="Titillium Web"/>
                <a:sym typeface="Titillium Web"/>
              </a:rPr>
              <a:t>ó</a:t>
            </a:r>
            <a:r>
              <a:rPr lang="en-US" sz="2400" dirty="0" err="1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rias</a:t>
            </a:r>
            <a:r>
              <a:rPr lang="en" sz="2400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, ferramentas e experi</a:t>
            </a:r>
            <a:r>
              <a:rPr lang="en-US" sz="2400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ê</a:t>
            </a:r>
            <a:r>
              <a:rPr lang="en" sz="2400" dirty="0">
                <a:solidFill>
                  <a:srgbClr val="617A86"/>
                </a:solidFill>
                <a:latin typeface="Titillium Web"/>
                <a:ea typeface="Titillium Web"/>
                <a:cs typeface="Titillium Web"/>
                <a:sym typeface="Titillium Web"/>
              </a:rPr>
              <a:t>ncias partilhadas pelos membros tornam-se a base da abordagem do problema</a:t>
            </a:r>
            <a:endParaRPr sz="2400" dirty="0">
              <a:solidFill>
                <a:srgbClr val="617A86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cxnSp>
        <p:nvCxnSpPr>
          <p:cNvPr id="3998" name="Shape 3998"/>
          <p:cNvCxnSpPr/>
          <p:nvPr/>
        </p:nvCxnSpPr>
        <p:spPr>
          <a:xfrm flipH="1">
            <a:off x="4714550" y="1665425"/>
            <a:ext cx="457500" cy="1177500"/>
          </a:xfrm>
          <a:prstGeom prst="straightConnector1">
            <a:avLst/>
          </a:prstGeom>
          <a:noFill/>
          <a:ln w="19050" cap="flat" cmpd="sng">
            <a:solidFill>
              <a:srgbClr val="617A86"/>
            </a:solidFill>
            <a:prstDash val="solid"/>
            <a:round/>
            <a:headEnd type="oval" w="med" len="med"/>
            <a:tailEnd type="oval" w="med" len="med"/>
          </a:ln>
        </p:spPr>
      </p:cxnSp>
      <p:pic>
        <p:nvPicPr>
          <p:cNvPr id="3999" name="Shape 39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4" name="Shape 4004"/>
          <p:cNvSpPr txBox="1">
            <a:spLocks noGrp="1"/>
          </p:cNvSpPr>
          <p:nvPr>
            <p:ph type="ctrTitle"/>
          </p:nvPr>
        </p:nvSpPr>
        <p:spPr>
          <a:xfrm>
            <a:off x="107150" y="1687050"/>
            <a:ext cx="63642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3600" b="1" dirty="0">
                <a:solidFill>
                  <a:srgbClr val="0B87A1"/>
                </a:solidFill>
                <a:latin typeface="Titillium Web"/>
                <a:ea typeface="Titillium Web"/>
                <a:cs typeface="Titillium Web"/>
                <a:sym typeface="Titillium Web"/>
              </a:rPr>
              <a:t>Visão, Missão </a:t>
            </a:r>
            <a:r>
              <a:rPr lang="en" sz="3600" b="1" dirty="0">
                <a:solidFill>
                  <a:srgbClr val="0B87A1"/>
                </a:solidFill>
                <a:latin typeface="Titillium Web"/>
                <a:ea typeface="Titillium Web"/>
                <a:cs typeface="Titillium Web"/>
                <a:sym typeface="Titillium Web"/>
              </a:rPr>
              <a:t>e Objectivos</a:t>
            </a:r>
            <a:endParaRPr sz="3600" b="1" dirty="0">
              <a:solidFill>
                <a:srgbClr val="0B87A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4005" name="Shape 40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0" name="Shape 4010"/>
          <p:cNvSpPr/>
          <p:nvPr/>
        </p:nvSpPr>
        <p:spPr>
          <a:xfrm>
            <a:off x="472350" y="3172775"/>
            <a:ext cx="5534700" cy="882300"/>
          </a:xfrm>
          <a:prstGeom prst="rect">
            <a:avLst/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11" name="Shape 4011"/>
          <p:cNvSpPr txBox="1">
            <a:spLocks noGrp="1"/>
          </p:cNvSpPr>
          <p:nvPr>
            <p:ph type="ctrTitle"/>
          </p:nvPr>
        </p:nvSpPr>
        <p:spPr>
          <a:xfrm>
            <a:off x="107150" y="1687050"/>
            <a:ext cx="63642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3600" b="1" dirty="0">
                <a:latin typeface="Titillium Web"/>
                <a:ea typeface="Titillium Web"/>
                <a:cs typeface="Titillium Web"/>
                <a:sym typeface="Titillium Web"/>
              </a:rPr>
              <a:t>   Visão </a:t>
            </a:r>
            <a:r>
              <a:rPr lang="pt-PT" sz="3600" b="1" dirty="0">
                <a:solidFill>
                  <a:srgbClr val="EFEFEF"/>
                </a:solidFill>
                <a:latin typeface="Titillium Web"/>
                <a:ea typeface="Titillium Web"/>
                <a:cs typeface="Titillium Web"/>
                <a:sym typeface="Titillium Web"/>
              </a:rPr>
              <a:t>Missão </a:t>
            </a:r>
            <a:r>
              <a:rPr lang="en" sz="3600" b="1" dirty="0">
                <a:solidFill>
                  <a:srgbClr val="EFEFEF"/>
                </a:solidFill>
                <a:latin typeface="Titillium Web"/>
                <a:ea typeface="Titillium Web"/>
                <a:cs typeface="Titillium Web"/>
                <a:sym typeface="Titillium Web"/>
              </a:rPr>
              <a:t>e Objectivos</a:t>
            </a:r>
            <a:endParaRPr sz="3600" b="1" dirty="0">
              <a:solidFill>
                <a:srgbClr val="EFEFE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012" name="Shape 4012"/>
          <p:cNvSpPr txBox="1"/>
          <p:nvPr/>
        </p:nvSpPr>
        <p:spPr>
          <a:xfrm>
            <a:off x="507975" y="3137900"/>
            <a:ext cx="54990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400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Equipas de Resposta Rápida Nacionais a Nível Mundial</a:t>
            </a:r>
          </a:p>
        </p:txBody>
      </p:sp>
      <p:pic>
        <p:nvPicPr>
          <p:cNvPr id="4013" name="Shape 40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8" name="Shape 4018"/>
          <p:cNvSpPr/>
          <p:nvPr/>
        </p:nvSpPr>
        <p:spPr>
          <a:xfrm>
            <a:off x="472350" y="3172775"/>
            <a:ext cx="5534700" cy="1247700"/>
          </a:xfrm>
          <a:prstGeom prst="rect">
            <a:avLst/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19" name="Shape 4019"/>
          <p:cNvSpPr txBox="1">
            <a:spLocks noGrp="1"/>
          </p:cNvSpPr>
          <p:nvPr>
            <p:ph type="ctrTitle"/>
          </p:nvPr>
        </p:nvSpPr>
        <p:spPr>
          <a:xfrm>
            <a:off x="107150" y="1687050"/>
            <a:ext cx="63642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3600" b="1" dirty="0" err="1">
                <a:solidFill>
                  <a:srgbClr val="EFEFEF"/>
                </a:solidFill>
                <a:latin typeface="Titillium Web"/>
                <a:ea typeface="Titillium Web"/>
                <a:cs typeface="Titillium Web"/>
                <a:sym typeface="Titillium Web"/>
              </a:rPr>
              <a:t>Vi</a:t>
            </a:r>
            <a:r>
              <a:rPr lang="pt-PT" sz="3600" b="1" dirty="0" err="1">
                <a:latin typeface="Titillium Web"/>
                <a:ea typeface="Titillium Web"/>
                <a:cs typeface="Titillium Web"/>
                <a:sym typeface="Titillium Web"/>
              </a:rPr>
              <a:t>Missão</a:t>
            </a:r>
            <a:r>
              <a:rPr lang="en" sz="3600" b="1" dirty="0"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en" sz="3600" b="1" dirty="0">
                <a:solidFill>
                  <a:srgbClr val="EFEFEF"/>
                </a:solidFill>
                <a:latin typeface="Titillium Web"/>
                <a:ea typeface="Titillium Web"/>
                <a:cs typeface="Titillium Web"/>
                <a:sym typeface="Titillium Web"/>
              </a:rPr>
              <a:t>e Objectivos</a:t>
            </a:r>
            <a:endParaRPr sz="3600" b="1" dirty="0">
              <a:solidFill>
                <a:srgbClr val="EFEFE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020" name="Shape 4020"/>
          <p:cNvSpPr txBox="1"/>
          <p:nvPr/>
        </p:nvSpPr>
        <p:spPr>
          <a:xfrm>
            <a:off x="589400" y="3172775"/>
            <a:ext cx="56235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400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Conectar as ERR em todo o mundo para produzir e partilhar conhecimentos e experiências</a:t>
            </a:r>
          </a:p>
        </p:txBody>
      </p:sp>
      <p:pic>
        <p:nvPicPr>
          <p:cNvPr id="4021" name="Shape 40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6" name="Shape 4026"/>
          <p:cNvSpPr/>
          <p:nvPr/>
        </p:nvSpPr>
        <p:spPr>
          <a:xfrm>
            <a:off x="472350" y="3172775"/>
            <a:ext cx="5705224" cy="1586400"/>
          </a:xfrm>
          <a:prstGeom prst="rect">
            <a:avLst/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27" name="Shape 4027"/>
          <p:cNvSpPr txBox="1">
            <a:spLocks noGrp="1"/>
          </p:cNvSpPr>
          <p:nvPr>
            <p:ph type="ctrTitle"/>
          </p:nvPr>
        </p:nvSpPr>
        <p:spPr>
          <a:xfrm>
            <a:off x="107150" y="1687050"/>
            <a:ext cx="63642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3600" b="1" dirty="0">
                <a:solidFill>
                  <a:srgbClr val="EFEFEF"/>
                </a:solidFill>
                <a:latin typeface="Titillium Web"/>
                <a:ea typeface="Titillium Web"/>
                <a:cs typeface="Titillium Web"/>
                <a:sym typeface="Titillium Web"/>
              </a:rPr>
              <a:t>V</a:t>
            </a:r>
            <a:r>
              <a:rPr lang="en" sz="3600" b="1" dirty="0">
                <a:latin typeface="Titillium Web"/>
                <a:ea typeface="Titillium Web"/>
                <a:cs typeface="Titillium Web"/>
                <a:sym typeface="Titillium Web"/>
              </a:rPr>
              <a:t>Objectivos</a:t>
            </a:r>
            <a:endParaRPr sz="3600" b="1" dirty="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028" name="Shape 4028"/>
          <p:cNvSpPr txBox="1"/>
          <p:nvPr/>
        </p:nvSpPr>
        <p:spPr>
          <a:xfrm>
            <a:off x="534049" y="3164650"/>
            <a:ext cx="5683209" cy="764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Dar oportunidade aos antigos “alunos” formados nas ERR, e </a:t>
            </a:r>
            <a:r>
              <a:rPr lang="pt-PT" sz="2400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ERRN</a:t>
            </a:r>
            <a:r>
              <a:rPr lang="en" sz="2400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 no geral, </a:t>
            </a:r>
            <a:r>
              <a:rPr lang="pt-PT" sz="2400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de </a:t>
            </a:r>
            <a:r>
              <a:rPr lang="en" sz="2400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interagir e aprender uns </a:t>
            </a:r>
            <a:r>
              <a:rPr lang="pt-PT" sz="2400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com </a:t>
            </a:r>
            <a:r>
              <a:rPr lang="en" sz="2400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os outros</a:t>
            </a:r>
            <a:r>
              <a:rPr lang="pt-PT" sz="2400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,</a:t>
            </a:r>
            <a:r>
              <a:rPr lang="en" sz="2400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rPr>
              <a:t> usando plataformas diferentes</a:t>
            </a:r>
            <a:endParaRPr sz="2400" dirty="0">
              <a:solidFill>
                <a:schemeClr val="lt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4029" name="Shape 40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2" name="Shape 3842"/>
          <p:cNvSpPr txBox="1">
            <a:spLocks noGrp="1"/>
          </p:cNvSpPr>
          <p:nvPr>
            <p:ph type="title"/>
          </p:nvPr>
        </p:nvSpPr>
        <p:spPr>
          <a:xfrm>
            <a:off x="1124749" y="218175"/>
            <a:ext cx="2404061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0B87A1"/>
                </a:solidFill>
                <a:latin typeface="Nixie One"/>
                <a:ea typeface="Nixie One"/>
                <a:cs typeface="Nixie One"/>
                <a:sym typeface="Nixie One"/>
              </a:rPr>
              <a:t>ORIGEM</a:t>
            </a:r>
            <a:endParaRPr sz="3000" b="1" dirty="0">
              <a:solidFill>
                <a:srgbClr val="0B87A1"/>
              </a:solidFill>
              <a:latin typeface="Nixie One"/>
              <a:ea typeface="Nixie One"/>
              <a:cs typeface="Nixie One"/>
              <a:sym typeface="Nixie One"/>
            </a:endParaRPr>
          </a:p>
        </p:txBody>
      </p:sp>
      <p:sp>
        <p:nvSpPr>
          <p:cNvPr id="3843" name="Shape 3843"/>
          <p:cNvSpPr txBox="1"/>
          <p:nvPr/>
        </p:nvSpPr>
        <p:spPr>
          <a:xfrm>
            <a:off x="1530800" y="2699096"/>
            <a:ext cx="5661300" cy="19083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 lang="pt-PT" sz="2400" b="1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 lang="pt-PT" sz="2400" b="1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Todos os participantes e facilitadores </a:t>
            </a:r>
            <a:r>
              <a:rPr lang="en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da </a:t>
            </a:r>
            <a:r>
              <a:rPr lang="pt-PT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formação</a:t>
            </a:r>
            <a:r>
              <a:rPr lang="en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 de ERR s</a:t>
            </a:r>
            <a:r>
              <a:rPr lang="en-US" sz="2400" dirty="0" err="1">
                <a:solidFill>
                  <a:srgbClr val="003B55"/>
                </a:solidFill>
                <a:latin typeface="Titillium Web" charset="0"/>
                <a:ea typeface="Titillium Web"/>
                <a:sym typeface="Titillium Web"/>
              </a:rPr>
              <a:t>ão</a:t>
            </a:r>
            <a:r>
              <a:rPr lang="en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 automaticamente membros da Rede.</a:t>
            </a:r>
            <a:endParaRPr sz="2400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844" name="Shape 3844"/>
          <p:cNvSpPr txBox="1">
            <a:spLocks noGrp="1"/>
          </p:cNvSpPr>
          <p:nvPr>
            <p:ph type="body" idx="1"/>
          </p:nvPr>
        </p:nvSpPr>
        <p:spPr>
          <a:xfrm>
            <a:off x="1530800" y="915150"/>
            <a:ext cx="5911400" cy="184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pt-BR" dirty="0">
                <a:latin typeface="Titillium Web"/>
                <a:ea typeface="Titillium Web"/>
                <a:cs typeface="Titillium Web"/>
                <a:sym typeface="Titillium Web"/>
              </a:rPr>
              <a:t>A Rede de Conhecimentos foi criada para fazer o </a:t>
            </a:r>
            <a:r>
              <a:rPr lang="pt-BR" b="1" dirty="0">
                <a:latin typeface="Titillium Web"/>
                <a:ea typeface="Titillium Web"/>
                <a:cs typeface="Titillium Web"/>
                <a:sym typeface="Titillium Web"/>
              </a:rPr>
              <a:t>seguimento </a:t>
            </a:r>
            <a:r>
              <a:rPr lang="pt-BR" dirty="0">
                <a:latin typeface="Titillium Web"/>
                <a:ea typeface="Titillium Web"/>
                <a:cs typeface="Titillium Web"/>
                <a:sym typeface="Titillium Web"/>
              </a:rPr>
              <a:t>dos participantes na  formação de ERR organizada pela ERMO no início</a:t>
            </a:r>
            <a:r>
              <a:rPr lang="pt-BR" dirty="0">
                <a:effectLst/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pt-BR" dirty="0">
                <a:latin typeface="Titillium Web"/>
                <a:ea typeface="Titillium Web"/>
                <a:cs typeface="Titillium Web"/>
                <a:sym typeface="Titillium Web"/>
              </a:rPr>
              <a:t>de 2015.</a:t>
            </a:r>
          </a:p>
          <a:p>
            <a:pPr marL="457200" lvl="0" indent="-381000">
              <a:spcBef>
                <a:spcPts val="600"/>
              </a:spcBef>
              <a:spcAft>
                <a:spcPts val="0"/>
              </a:spcAft>
              <a:buSzPts val="2400"/>
              <a:buFont typeface="Titillium Web"/>
              <a:buChar char="-"/>
            </a:pPr>
            <a:r>
              <a:rPr lang="pt-BR" dirty="0">
                <a:latin typeface="Titillium Web"/>
                <a:ea typeface="Titillium Web"/>
                <a:cs typeface="Titillium Web"/>
                <a:sym typeface="Titillium Web"/>
              </a:rPr>
              <a:t>148 participantes</a:t>
            </a: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Font typeface="Titillium Web"/>
              <a:buChar char="-"/>
            </a:pPr>
            <a:r>
              <a:rPr lang="pt-BR" dirty="0">
                <a:latin typeface="Titillium Web"/>
                <a:ea typeface="Titillium Web"/>
                <a:cs typeface="Titillium Web"/>
                <a:sym typeface="Titillium Web"/>
              </a:rPr>
              <a:t>20 pa</a:t>
            </a:r>
            <a:r>
              <a:rPr lang="pt-BR" dirty="0">
                <a:latin typeface="Titillium Web" charset="0"/>
                <a:ea typeface="Titillium Web"/>
                <a:cs typeface="Arial"/>
                <a:sym typeface="Titillium Web"/>
              </a:rPr>
              <a:t>í</a:t>
            </a:r>
            <a:r>
              <a:rPr lang="pt-BR" dirty="0">
                <a:latin typeface="Titillium Web" charset="0"/>
                <a:ea typeface="Titillium Web"/>
                <a:cs typeface="Titillium Web"/>
                <a:sym typeface="Titillium Web"/>
              </a:rPr>
              <a:t>s</a:t>
            </a:r>
            <a:r>
              <a:rPr lang="pt-BR" dirty="0">
                <a:latin typeface="Titillium Web"/>
                <a:ea typeface="Titillium Web"/>
                <a:cs typeface="Titillium Web"/>
                <a:sym typeface="Titillium Web"/>
              </a:rPr>
              <a:t>es</a:t>
            </a:r>
            <a:endParaRPr dirty="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3845" name="Shape 38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600"/>
                                        <p:tgtEl>
                                          <p:spTgt spid="3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" name="Shape 4034"/>
          <p:cNvSpPr txBox="1">
            <a:spLocks noGrp="1"/>
          </p:cNvSpPr>
          <p:nvPr>
            <p:ph type="ctrTitle"/>
          </p:nvPr>
        </p:nvSpPr>
        <p:spPr>
          <a:xfrm>
            <a:off x="2272825" y="2023075"/>
            <a:ext cx="2575500" cy="76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latin typeface="Titillium Web"/>
                <a:ea typeface="Titillium Web"/>
                <a:cs typeface="Titillium Web"/>
                <a:sym typeface="Titillium Web"/>
              </a:rPr>
              <a:t>Princ</a:t>
            </a:r>
            <a:r>
              <a:rPr lang="en-US" sz="3600" b="1" dirty="0">
                <a:latin typeface="Titillium Web"/>
                <a:ea typeface="Titillium Web"/>
                <a:cs typeface="Titillium Web"/>
                <a:sym typeface="Titillium Web"/>
              </a:rPr>
              <a:t>í</a:t>
            </a:r>
            <a:r>
              <a:rPr lang="en" sz="3600" b="1" dirty="0">
                <a:latin typeface="Titillium Web"/>
                <a:ea typeface="Titillium Web"/>
                <a:cs typeface="Titillium Web"/>
                <a:sym typeface="Titillium Web"/>
              </a:rPr>
              <a:t>pios</a:t>
            </a:r>
            <a:endParaRPr sz="3600" b="1" dirty="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grpSp>
        <p:nvGrpSpPr>
          <p:cNvPr id="4035" name="Shape 4035"/>
          <p:cNvGrpSpPr/>
          <p:nvPr/>
        </p:nvGrpSpPr>
        <p:grpSpPr>
          <a:xfrm>
            <a:off x="1133624" y="1024825"/>
            <a:ext cx="2146971" cy="667525"/>
            <a:chOff x="472350" y="3164650"/>
            <a:chExt cx="1158600" cy="667525"/>
          </a:xfrm>
        </p:grpSpPr>
        <p:sp>
          <p:nvSpPr>
            <p:cNvPr id="4036" name="Shape 4036"/>
            <p:cNvSpPr/>
            <p:nvPr/>
          </p:nvSpPr>
          <p:spPr>
            <a:xfrm>
              <a:off x="472350" y="3172775"/>
              <a:ext cx="1158600" cy="659400"/>
            </a:xfrm>
            <a:prstGeom prst="rect">
              <a:avLst/>
            </a:pr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7" name="Shape 4037"/>
            <p:cNvSpPr txBox="1"/>
            <p:nvPr/>
          </p:nvSpPr>
          <p:spPr>
            <a:xfrm>
              <a:off x="534050" y="3164650"/>
              <a:ext cx="1096800" cy="65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 dirty="0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Confian</a:t>
              </a:r>
              <a:r>
                <a:rPr lang="en-US" sz="3000" dirty="0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ç</a:t>
              </a:r>
              <a:r>
                <a:rPr lang="en" sz="3000" dirty="0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a</a:t>
              </a:r>
              <a:endParaRPr sz="3000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grpSp>
        <p:nvGrpSpPr>
          <p:cNvPr id="4038" name="Shape 4038"/>
          <p:cNvGrpSpPr/>
          <p:nvPr/>
        </p:nvGrpSpPr>
        <p:grpSpPr>
          <a:xfrm>
            <a:off x="3922224" y="3147825"/>
            <a:ext cx="2268577" cy="768512"/>
            <a:chOff x="2861725" y="3254675"/>
            <a:chExt cx="1861700" cy="667525"/>
          </a:xfrm>
        </p:grpSpPr>
        <p:sp>
          <p:nvSpPr>
            <p:cNvPr id="4039" name="Shape 4039"/>
            <p:cNvSpPr/>
            <p:nvPr/>
          </p:nvSpPr>
          <p:spPr>
            <a:xfrm>
              <a:off x="2861725" y="3262800"/>
              <a:ext cx="1621200" cy="659400"/>
            </a:xfrm>
            <a:prstGeom prst="rect">
              <a:avLst/>
            </a:pr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0" name="Shape 4040"/>
            <p:cNvSpPr txBox="1"/>
            <p:nvPr/>
          </p:nvSpPr>
          <p:spPr>
            <a:xfrm>
              <a:off x="2923425" y="3254675"/>
              <a:ext cx="1800000" cy="65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 dirty="0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Respeito</a:t>
              </a:r>
              <a:endParaRPr sz="3000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grpSp>
        <p:nvGrpSpPr>
          <p:cNvPr id="4041" name="Shape 4041"/>
          <p:cNvGrpSpPr/>
          <p:nvPr/>
        </p:nvGrpSpPr>
        <p:grpSpPr>
          <a:xfrm>
            <a:off x="3445775" y="1024825"/>
            <a:ext cx="2814600" cy="667525"/>
            <a:chOff x="1106900" y="887750"/>
            <a:chExt cx="2814600" cy="667525"/>
          </a:xfrm>
        </p:grpSpPr>
        <p:sp>
          <p:nvSpPr>
            <p:cNvPr id="4042" name="Shape 4042"/>
            <p:cNvSpPr/>
            <p:nvPr/>
          </p:nvSpPr>
          <p:spPr>
            <a:xfrm>
              <a:off x="1106900" y="895875"/>
              <a:ext cx="2814600" cy="659400"/>
            </a:xfrm>
            <a:prstGeom prst="rect">
              <a:avLst/>
            </a:pr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3" name="Shape 4043"/>
            <p:cNvSpPr txBox="1"/>
            <p:nvPr/>
          </p:nvSpPr>
          <p:spPr>
            <a:xfrm>
              <a:off x="1168600" y="887750"/>
              <a:ext cx="2717100" cy="65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 dirty="0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Comunica</a:t>
              </a:r>
              <a:r>
                <a:rPr lang="en-US" sz="3000" dirty="0" err="1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çã</a:t>
              </a:r>
              <a:r>
                <a:rPr lang="en" sz="3000" dirty="0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o</a:t>
              </a:r>
              <a:endParaRPr sz="3000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grpSp>
        <p:nvGrpSpPr>
          <p:cNvPr id="4044" name="Shape 4044"/>
          <p:cNvGrpSpPr/>
          <p:nvPr/>
        </p:nvGrpSpPr>
        <p:grpSpPr>
          <a:xfrm>
            <a:off x="323525" y="3147825"/>
            <a:ext cx="3115810" cy="821435"/>
            <a:chOff x="4236000" y="1355550"/>
            <a:chExt cx="2778800" cy="667525"/>
          </a:xfrm>
        </p:grpSpPr>
        <p:sp>
          <p:nvSpPr>
            <p:cNvPr id="4045" name="Shape 4045"/>
            <p:cNvSpPr/>
            <p:nvPr/>
          </p:nvSpPr>
          <p:spPr>
            <a:xfrm>
              <a:off x="4236000" y="1363675"/>
              <a:ext cx="2403600" cy="659400"/>
            </a:xfrm>
            <a:prstGeom prst="rect">
              <a:avLst/>
            </a:pr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6" name="Shape 4046"/>
            <p:cNvSpPr txBox="1"/>
            <p:nvPr/>
          </p:nvSpPr>
          <p:spPr>
            <a:xfrm>
              <a:off x="4297700" y="1355550"/>
              <a:ext cx="2717100" cy="65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 dirty="0">
                  <a:solidFill>
                    <a:schemeClr val="lt1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Compromisso</a:t>
              </a:r>
              <a:endParaRPr sz="3000" dirty="0">
                <a:solidFill>
                  <a:schemeClr val="lt1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pic>
        <p:nvPicPr>
          <p:cNvPr id="4047" name="Shape 40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4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4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4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2" name="Shape 4052"/>
          <p:cNvSpPr txBox="1">
            <a:spLocks noGrp="1"/>
          </p:cNvSpPr>
          <p:nvPr>
            <p:ph type="title" idx="4294967295"/>
          </p:nvPr>
        </p:nvSpPr>
        <p:spPr>
          <a:xfrm>
            <a:off x="2536050" y="1060950"/>
            <a:ext cx="4071900" cy="3021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>
                <a:solidFill>
                  <a:srgbClr val="FFFFFF"/>
                </a:solidFill>
              </a:rPr>
              <a:t>Who </a:t>
            </a:r>
            <a:endParaRPr sz="4800" dirty="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>
                <a:solidFill>
                  <a:srgbClr val="FFFFFF"/>
                </a:solidFill>
              </a:rPr>
              <a:t>are the</a:t>
            </a:r>
            <a:endParaRPr sz="4800" dirty="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 dirty="0">
                <a:solidFill>
                  <a:srgbClr val="FFFFFF"/>
                </a:solidFill>
              </a:rPr>
              <a:t>Network Members?</a:t>
            </a:r>
            <a:endParaRPr sz="4800" b="1" dirty="0">
              <a:solidFill>
                <a:srgbClr val="FFFFFF"/>
              </a:solidFill>
            </a:endParaRPr>
          </a:p>
        </p:txBody>
      </p:sp>
      <p:sp>
        <p:nvSpPr>
          <p:cNvPr id="4053" name="Shape 4053"/>
          <p:cNvSpPr/>
          <p:nvPr/>
        </p:nvSpPr>
        <p:spPr>
          <a:xfrm>
            <a:off x="1960800" y="131550"/>
            <a:ext cx="4634400" cy="4880400"/>
          </a:xfrm>
          <a:prstGeom prst="ellipse">
            <a:avLst/>
          </a:prstGeom>
          <a:noFill/>
          <a:ln w="762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Quem s</a:t>
            </a:r>
            <a:r>
              <a:rPr lang="en-US" sz="4500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ã</a:t>
            </a:r>
            <a:r>
              <a:rPr lang="en" sz="4500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o os </a:t>
            </a:r>
            <a:r>
              <a:rPr lang="en" sz="4500" b="1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membros </a:t>
            </a:r>
            <a:r>
              <a:rPr lang="en" sz="4500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da rede </a:t>
            </a:r>
            <a:endParaRPr sz="4500" dirty="0"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pic>
        <p:nvPicPr>
          <p:cNvPr id="4054" name="Shape 40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9" name="Shape 4059"/>
          <p:cNvSpPr/>
          <p:nvPr/>
        </p:nvSpPr>
        <p:spPr>
          <a:xfrm>
            <a:off x="1747250" y="1814775"/>
            <a:ext cx="2039400" cy="374400"/>
          </a:xfrm>
          <a:prstGeom prst="parallelogram">
            <a:avLst>
              <a:gd name="adj" fmla="val 25000"/>
            </a:avLst>
          </a:prstGeom>
          <a:solidFill>
            <a:srgbClr val="80BF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060" name="Shape 4060"/>
          <p:cNvSpPr/>
          <p:nvPr/>
        </p:nvSpPr>
        <p:spPr>
          <a:xfrm>
            <a:off x="1693325" y="1092000"/>
            <a:ext cx="5227800" cy="374400"/>
          </a:xfrm>
          <a:prstGeom prst="parallelogram">
            <a:avLst>
              <a:gd name="adj" fmla="val 25000"/>
            </a:avLst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061" name="Shape 4061"/>
          <p:cNvSpPr/>
          <p:nvPr/>
        </p:nvSpPr>
        <p:spPr>
          <a:xfrm>
            <a:off x="1693325" y="2573200"/>
            <a:ext cx="2361900" cy="374400"/>
          </a:xfrm>
          <a:prstGeom prst="parallelogram">
            <a:avLst>
              <a:gd name="adj" fmla="val 25000"/>
            </a:avLst>
          </a:prstGeom>
          <a:solidFill>
            <a:srgbClr val="D3EBD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062" name="Shape 4062"/>
          <p:cNvSpPr/>
          <p:nvPr/>
        </p:nvSpPr>
        <p:spPr>
          <a:xfrm>
            <a:off x="1720250" y="3295975"/>
            <a:ext cx="2644800" cy="374400"/>
          </a:xfrm>
          <a:prstGeom prst="parallelogram">
            <a:avLst>
              <a:gd name="adj" fmla="val 25000"/>
            </a:avLst>
          </a:prstGeom>
          <a:solidFill>
            <a:srgbClr val="003B5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063" name="Shape 4063"/>
          <p:cNvSpPr txBox="1">
            <a:spLocks noGrp="1"/>
          </p:cNvSpPr>
          <p:nvPr>
            <p:ph type="title"/>
          </p:nvPr>
        </p:nvSpPr>
        <p:spPr>
          <a:xfrm>
            <a:off x="1799225" y="735599"/>
            <a:ext cx="5016000" cy="3102352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Secretariado da Rede de ERR</a:t>
            </a:r>
            <a:endParaRPr sz="2400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Formandos</a:t>
            </a:r>
            <a:endParaRPr sz="2400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01597F"/>
                </a:solidFill>
                <a:latin typeface="Titillium Web"/>
                <a:ea typeface="Titillium Web"/>
                <a:cs typeface="Titillium Web"/>
                <a:sym typeface="Titillium Web"/>
              </a:rPr>
              <a:t>Facilitadores</a:t>
            </a:r>
            <a:endParaRPr sz="2400" dirty="0">
              <a:solidFill>
                <a:srgbClr val="01597F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Membros</a:t>
            </a:r>
            <a:endParaRPr sz="2400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4064" name="Shape 40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66547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9" name="Shape 4069"/>
          <p:cNvSpPr/>
          <p:nvPr/>
        </p:nvSpPr>
        <p:spPr>
          <a:xfrm>
            <a:off x="2568300" y="588200"/>
            <a:ext cx="4007400" cy="3967200"/>
          </a:xfrm>
          <a:prstGeom prst="ellipse">
            <a:avLst/>
          </a:prstGeom>
          <a:noFill/>
          <a:ln w="76200" cap="flat" cmpd="sng">
            <a:solidFill>
              <a:srgbClr val="80BF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Em Outubro de 2017:</a:t>
            </a:r>
            <a:endParaRPr sz="2400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870 </a:t>
            </a:r>
            <a:endParaRPr sz="4800" b="1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algn="ctr"/>
            <a:r>
              <a:rPr lang="en-US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p</a:t>
            </a:r>
            <a:r>
              <a:rPr lang="en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articipantes</a:t>
            </a:r>
            <a:r>
              <a:rPr lang="pt-PT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en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e facilitadores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pt-PT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n</a:t>
            </a:r>
            <a:r>
              <a:rPr lang="en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a </a:t>
            </a:r>
            <a:r>
              <a:rPr lang="pt-PT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formação</a:t>
            </a:r>
            <a:r>
              <a:rPr lang="en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 de ERR</a:t>
            </a:r>
            <a:endParaRPr sz="2400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4071" name="Shape 40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6" name="Shape 4076"/>
          <p:cNvSpPr txBox="1">
            <a:spLocks noGrp="1"/>
          </p:cNvSpPr>
          <p:nvPr>
            <p:ph type="title"/>
          </p:nvPr>
        </p:nvSpPr>
        <p:spPr>
          <a:xfrm>
            <a:off x="2389225" y="502983"/>
            <a:ext cx="4110300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rgbClr val="01597F"/>
                </a:solidFill>
                <a:latin typeface="Titillium Web"/>
                <a:ea typeface="Titillium Web"/>
                <a:cs typeface="Titillium Web"/>
                <a:sym typeface="Titillium Web"/>
              </a:rPr>
              <a:t>N</a:t>
            </a:r>
            <a:r>
              <a:rPr lang="en-US" sz="3000" b="1" dirty="0">
                <a:solidFill>
                  <a:srgbClr val="01597F"/>
                </a:solidFill>
                <a:latin typeface="Titillium Web"/>
                <a:ea typeface="Titillium Web"/>
                <a:cs typeface="Titillium Web"/>
                <a:sym typeface="Titillium Web"/>
              </a:rPr>
              <a:t>í</a:t>
            </a:r>
            <a:r>
              <a:rPr lang="en" sz="3000" b="1" dirty="0">
                <a:solidFill>
                  <a:srgbClr val="01597F"/>
                </a:solidFill>
                <a:latin typeface="Titillium Web"/>
                <a:ea typeface="Titillium Web"/>
                <a:cs typeface="Titillium Web"/>
                <a:sym typeface="Titillium Web"/>
              </a:rPr>
              <a:t>veis de Participa</a:t>
            </a:r>
            <a:r>
              <a:rPr lang="en-US" sz="3000" b="1" dirty="0" err="1">
                <a:solidFill>
                  <a:srgbClr val="01597F"/>
                </a:solidFill>
                <a:latin typeface="Titillium Web"/>
                <a:ea typeface="Titillium Web"/>
                <a:cs typeface="Titillium Web"/>
                <a:sym typeface="Titillium Web"/>
              </a:rPr>
              <a:t>çã</a:t>
            </a:r>
            <a:r>
              <a:rPr lang="en" sz="3000" b="1" dirty="0">
                <a:solidFill>
                  <a:srgbClr val="01597F"/>
                </a:solidFill>
                <a:latin typeface="Titillium Web"/>
                <a:ea typeface="Titillium Web"/>
                <a:cs typeface="Titillium Web"/>
                <a:sym typeface="Titillium Web"/>
              </a:rPr>
              <a:t>o</a:t>
            </a:r>
            <a:endParaRPr sz="3000" b="1" dirty="0">
              <a:solidFill>
                <a:srgbClr val="01597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4077" name="Shape 4077"/>
          <p:cNvPicPr preferRelativeResize="0"/>
          <p:nvPr/>
        </p:nvPicPr>
        <p:blipFill rotWithShape="1">
          <a:blip r:embed="rId3">
            <a:alphaModFix/>
          </a:blip>
          <a:srcRect t="19439"/>
          <a:stretch/>
        </p:blipFill>
        <p:spPr>
          <a:xfrm>
            <a:off x="1724738" y="1362648"/>
            <a:ext cx="5275425" cy="3330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78" name="Shape 407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ângulo arredondado 4"/>
          <p:cNvSpPr/>
          <p:nvPr/>
        </p:nvSpPr>
        <p:spPr>
          <a:xfrm>
            <a:off x="4289637" y="3048000"/>
            <a:ext cx="638175" cy="304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pt-PT" sz="700" dirty="0">
                <a:effectLst/>
                <a:ea typeface="Calibri"/>
                <a:cs typeface="Times New Roman"/>
              </a:rPr>
              <a:t>Activo</a:t>
            </a:r>
            <a:endParaRPr lang="en-US" sz="700" dirty="0">
              <a:effectLst/>
              <a:ea typeface="Calibri"/>
              <a:cs typeface="Times New Roman"/>
            </a:endParaRPr>
          </a:p>
        </p:txBody>
      </p:sp>
      <p:sp>
        <p:nvSpPr>
          <p:cNvPr id="6" name="Rectângulo arredondado 5"/>
          <p:cNvSpPr/>
          <p:nvPr/>
        </p:nvSpPr>
        <p:spPr>
          <a:xfrm>
            <a:off x="3710305" y="2860134"/>
            <a:ext cx="691938" cy="152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pt-PT" sz="700" dirty="0">
                <a:ea typeface="Calibri"/>
                <a:cs typeface="Times New Roman"/>
              </a:rPr>
              <a:t>Especialista</a:t>
            </a:r>
            <a:endParaRPr lang="en-US" sz="700" dirty="0">
              <a:effectLst/>
              <a:ea typeface="Calibri"/>
              <a:cs typeface="Times New Roman"/>
            </a:endParaRPr>
          </a:p>
        </p:txBody>
      </p:sp>
      <p:sp>
        <p:nvSpPr>
          <p:cNvPr id="7" name="Rectângulo arredondado 6"/>
          <p:cNvSpPr/>
          <p:nvPr/>
        </p:nvSpPr>
        <p:spPr>
          <a:xfrm>
            <a:off x="4550568" y="2680223"/>
            <a:ext cx="764382" cy="2190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pt-PT" sz="700" dirty="0">
                <a:ea typeface="Calibri"/>
                <a:cs typeface="Times New Roman"/>
              </a:rPr>
              <a:t>Ocasional</a:t>
            </a:r>
            <a:endParaRPr lang="en-US" sz="700" dirty="0">
              <a:effectLst/>
              <a:ea typeface="Calibri"/>
              <a:cs typeface="Times New Roman"/>
            </a:endParaRPr>
          </a:p>
        </p:txBody>
      </p:sp>
      <p:sp>
        <p:nvSpPr>
          <p:cNvPr id="8" name="Rectângulo arredondado 7"/>
          <p:cNvSpPr/>
          <p:nvPr/>
        </p:nvSpPr>
        <p:spPr>
          <a:xfrm>
            <a:off x="4056274" y="3419475"/>
            <a:ext cx="871538" cy="304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pt-PT" sz="700" dirty="0">
                <a:ea typeface="Calibri"/>
                <a:cs typeface="Times New Roman"/>
              </a:rPr>
              <a:t>Grupo principal</a:t>
            </a:r>
            <a:endParaRPr lang="en-US" sz="700" dirty="0">
              <a:effectLst/>
              <a:ea typeface="Calibri"/>
              <a:cs typeface="Times New Roman"/>
            </a:endParaRPr>
          </a:p>
        </p:txBody>
      </p:sp>
      <p:sp>
        <p:nvSpPr>
          <p:cNvPr id="9" name="Rectângulo arredondado 8"/>
          <p:cNvSpPr/>
          <p:nvPr/>
        </p:nvSpPr>
        <p:spPr>
          <a:xfrm>
            <a:off x="3548063" y="3933825"/>
            <a:ext cx="814388" cy="152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pt-PT" sz="700" dirty="0">
                <a:ea typeface="Calibri"/>
                <a:cs typeface="Times New Roman"/>
              </a:rPr>
              <a:t>Coordenador/a</a:t>
            </a:r>
            <a:endParaRPr lang="en-US" sz="700" dirty="0">
              <a:effectLst/>
              <a:ea typeface="Calibri"/>
              <a:cs typeface="Times New Roman"/>
            </a:endParaRPr>
          </a:p>
        </p:txBody>
      </p:sp>
      <p:sp>
        <p:nvSpPr>
          <p:cNvPr id="10" name="Rectângulo arredondado 9"/>
          <p:cNvSpPr/>
          <p:nvPr/>
        </p:nvSpPr>
        <p:spPr>
          <a:xfrm>
            <a:off x="5872163" y="3352800"/>
            <a:ext cx="547687" cy="1894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pt-PT" sz="700" dirty="0">
                <a:effectLst/>
                <a:ea typeface="Calibri"/>
                <a:cs typeface="Times New Roman"/>
              </a:rPr>
              <a:t>Novato</a:t>
            </a:r>
            <a:endParaRPr lang="en-US" sz="700" dirty="0">
              <a:effectLst/>
              <a:ea typeface="Calibri"/>
              <a:cs typeface="Times New Roman"/>
            </a:endParaRPr>
          </a:p>
        </p:txBody>
      </p:sp>
      <p:sp>
        <p:nvSpPr>
          <p:cNvPr id="11" name="Rectângulo arredondado 10"/>
          <p:cNvSpPr/>
          <p:nvPr/>
        </p:nvSpPr>
        <p:spPr>
          <a:xfrm>
            <a:off x="5510213" y="1489640"/>
            <a:ext cx="909637" cy="152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pt-PT" sz="700" dirty="0">
                <a:ea typeface="Calibri"/>
                <a:cs typeface="Times New Roman"/>
              </a:rPr>
              <a:t>Transacional</a:t>
            </a:r>
            <a:endParaRPr lang="en-US" sz="700" dirty="0">
              <a:effectLst/>
              <a:ea typeface="Calibri"/>
              <a:cs typeface="Times New Roman"/>
            </a:endParaRPr>
          </a:p>
        </p:txBody>
      </p:sp>
      <p:sp>
        <p:nvSpPr>
          <p:cNvPr id="12" name="Rectângulo arredondado 11"/>
          <p:cNvSpPr/>
          <p:nvPr/>
        </p:nvSpPr>
        <p:spPr>
          <a:xfrm>
            <a:off x="2724150" y="1933575"/>
            <a:ext cx="823913" cy="1304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pt-PT" sz="700" dirty="0">
                <a:ea typeface="Calibri"/>
                <a:cs typeface="Times New Roman"/>
              </a:rPr>
              <a:t>Despercebido</a:t>
            </a:r>
            <a:endParaRPr lang="en-US" sz="700" dirty="0">
              <a:effectLst/>
              <a:ea typeface="Calibri"/>
              <a:cs typeface="Times New Roman"/>
            </a:endParaRPr>
          </a:p>
        </p:txBody>
      </p:sp>
      <p:sp>
        <p:nvSpPr>
          <p:cNvPr id="13" name="Rectângulo arredondado 12"/>
          <p:cNvSpPr/>
          <p:nvPr/>
        </p:nvSpPr>
        <p:spPr>
          <a:xfrm>
            <a:off x="1852612" y="1911612"/>
            <a:ext cx="638175" cy="152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pt-PT" sz="700" dirty="0">
                <a:effectLst/>
                <a:ea typeface="Calibri"/>
                <a:cs typeface="Times New Roman"/>
              </a:rPr>
              <a:t>Estranho</a:t>
            </a:r>
            <a:endParaRPr lang="en-US" sz="700" dirty="0">
              <a:effectLst/>
              <a:ea typeface="Calibri"/>
              <a:cs typeface="Times New Roman"/>
            </a:endParaRPr>
          </a:p>
        </p:txBody>
      </p:sp>
      <p:sp>
        <p:nvSpPr>
          <p:cNvPr id="14" name="Rectângulo arredondado 13"/>
          <p:cNvSpPr/>
          <p:nvPr/>
        </p:nvSpPr>
        <p:spPr>
          <a:xfrm>
            <a:off x="4932759" y="2133601"/>
            <a:ext cx="890588" cy="1304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pt-PT" sz="700" dirty="0">
                <a:effectLst/>
                <a:ea typeface="Calibri"/>
                <a:cs typeface="Times New Roman"/>
              </a:rPr>
              <a:t>Periférico</a:t>
            </a:r>
            <a:endParaRPr lang="en-US" sz="700" dirty="0">
              <a:effectLst/>
              <a:ea typeface="Calibri"/>
              <a:cs typeface="Times New Roman"/>
            </a:endParaRPr>
          </a:p>
        </p:txBody>
      </p:sp>
      <p:sp>
        <p:nvSpPr>
          <p:cNvPr id="15" name="Rectângulo arredondado 14"/>
          <p:cNvSpPr/>
          <p:nvPr/>
        </p:nvSpPr>
        <p:spPr>
          <a:xfrm>
            <a:off x="5510213" y="4219576"/>
            <a:ext cx="789383" cy="1304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pt-PT" sz="700" dirty="0">
                <a:ea typeface="Calibri"/>
                <a:cs typeface="Times New Roman"/>
              </a:rPr>
              <a:t>Financiadores</a:t>
            </a:r>
            <a:endParaRPr lang="en-US" sz="700" dirty="0">
              <a:effectLst/>
              <a:ea typeface="Calibri"/>
              <a:cs typeface="Times New Roman"/>
            </a:endParaRPr>
          </a:p>
        </p:txBody>
      </p:sp>
      <p:sp>
        <p:nvSpPr>
          <p:cNvPr id="16" name="Rectângulo arredondado 15"/>
          <p:cNvSpPr/>
          <p:nvPr/>
        </p:nvSpPr>
        <p:spPr>
          <a:xfrm>
            <a:off x="2497931" y="4350012"/>
            <a:ext cx="638175" cy="152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pt-PT" sz="700" dirty="0">
                <a:effectLst/>
                <a:ea typeface="Calibri"/>
                <a:cs typeface="Times New Roman"/>
              </a:rPr>
              <a:t>Apoio</a:t>
            </a:r>
            <a:endParaRPr lang="en-US" sz="700" dirty="0">
              <a:effectLst/>
              <a:ea typeface="Calibri"/>
              <a:cs typeface="Times New Roman"/>
            </a:endParaRPr>
          </a:p>
        </p:txBody>
      </p:sp>
      <p:sp>
        <p:nvSpPr>
          <p:cNvPr id="17" name="Rectângulo arredondado 16"/>
          <p:cNvSpPr/>
          <p:nvPr/>
        </p:nvSpPr>
        <p:spPr>
          <a:xfrm>
            <a:off x="3082343" y="3724275"/>
            <a:ext cx="852488" cy="152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pt-PT" sz="700" dirty="0">
                <a:effectLst/>
                <a:ea typeface="Calibri"/>
                <a:cs typeface="Times New Roman"/>
              </a:rPr>
              <a:t>Chefes/l</a:t>
            </a:r>
            <a:r>
              <a:rPr lang="pt-PT" sz="700" dirty="0">
                <a:effectLst/>
                <a:latin typeface="Arial"/>
                <a:ea typeface="Calibri"/>
                <a:cs typeface="Arial"/>
              </a:rPr>
              <a:t>í</a:t>
            </a:r>
            <a:r>
              <a:rPr lang="pt-PT" sz="700" dirty="0">
                <a:effectLst/>
                <a:ea typeface="Calibri"/>
                <a:cs typeface="Times New Roman"/>
              </a:rPr>
              <a:t>deres</a:t>
            </a:r>
            <a:endParaRPr lang="en-US" sz="700" dirty="0">
              <a:effectLst/>
              <a:ea typeface="Calibri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3" name="Shape 4083"/>
          <p:cNvSpPr txBox="1">
            <a:spLocks noGrp="1"/>
          </p:cNvSpPr>
          <p:nvPr>
            <p:ph type="title" idx="4294967295"/>
          </p:nvPr>
        </p:nvSpPr>
        <p:spPr>
          <a:xfrm>
            <a:off x="2536050" y="1060950"/>
            <a:ext cx="4071900" cy="3021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</a:rPr>
              <a:t>What </a:t>
            </a:r>
            <a:endParaRPr sz="480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</a:rPr>
              <a:t>is the</a:t>
            </a:r>
            <a:endParaRPr sz="480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>
                <a:solidFill>
                  <a:srgbClr val="FFFFFF"/>
                </a:solidFill>
              </a:rPr>
              <a:t>Network Platform?</a:t>
            </a:r>
            <a:endParaRPr sz="4800" b="1">
              <a:solidFill>
                <a:srgbClr val="FFFFFF"/>
              </a:solidFill>
            </a:endParaRPr>
          </a:p>
        </p:txBody>
      </p:sp>
      <p:sp>
        <p:nvSpPr>
          <p:cNvPr id="4084" name="Shape 4084"/>
          <p:cNvSpPr/>
          <p:nvPr/>
        </p:nvSpPr>
        <p:spPr>
          <a:xfrm>
            <a:off x="1960800" y="131550"/>
            <a:ext cx="4634400" cy="4880400"/>
          </a:xfrm>
          <a:prstGeom prst="ellipse">
            <a:avLst/>
          </a:prstGeom>
          <a:noFill/>
          <a:ln w="762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O que </a:t>
            </a:r>
            <a:r>
              <a:rPr lang="en-US" sz="4500" dirty="0" err="1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é</a:t>
            </a:r>
            <a:r>
              <a:rPr lang="en-US" sz="4500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 </a:t>
            </a:r>
            <a:r>
              <a:rPr lang="en-US" sz="4500" dirty="0" err="1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uma</a:t>
            </a:r>
            <a:r>
              <a:rPr lang="en" sz="4500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 </a:t>
            </a:r>
            <a:r>
              <a:rPr lang="en" sz="4500" b="1" dirty="0">
                <a:solidFill>
                  <a:srgbClr val="003B55"/>
                </a:solidFill>
                <a:latin typeface="Titillium Web"/>
                <a:ea typeface="Titillium Web Light"/>
                <a:cs typeface="Titillium Web Light"/>
                <a:sym typeface="Titillium Web"/>
              </a:rPr>
              <a:t>Plataforma de Rede</a:t>
            </a:r>
            <a:r>
              <a:rPr lang="en" sz="4500" b="1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?</a:t>
            </a:r>
            <a:r>
              <a:rPr lang="en" sz="4500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 </a:t>
            </a:r>
            <a:endParaRPr sz="4500" dirty="0"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pic>
        <p:nvPicPr>
          <p:cNvPr id="4085" name="Shape 40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0" name="Shape 4090"/>
          <p:cNvSpPr/>
          <p:nvPr/>
        </p:nvSpPr>
        <p:spPr>
          <a:xfrm>
            <a:off x="6268000" y="4487600"/>
            <a:ext cx="1290600" cy="133500"/>
          </a:xfrm>
          <a:prstGeom prst="rect">
            <a:avLst/>
          </a:prstGeom>
          <a:solidFill>
            <a:srgbClr val="01597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091" name="Shape 4091"/>
          <p:cNvCxnSpPr/>
          <p:nvPr/>
        </p:nvCxnSpPr>
        <p:spPr>
          <a:xfrm rot="10800000">
            <a:off x="6266585" y="4258993"/>
            <a:ext cx="0" cy="3594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092" name="Shape 4092"/>
          <p:cNvSpPr txBox="1"/>
          <p:nvPr/>
        </p:nvSpPr>
        <p:spPr>
          <a:xfrm>
            <a:off x="5794473" y="4528025"/>
            <a:ext cx="9444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>
                <a:solidFill>
                  <a:srgbClr val="003B55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2018</a:t>
            </a:r>
            <a:endParaRPr sz="2400">
              <a:solidFill>
                <a:srgbClr val="003B55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4093" name="Shape 4093"/>
          <p:cNvSpPr/>
          <p:nvPr/>
        </p:nvSpPr>
        <p:spPr>
          <a:xfrm>
            <a:off x="392950" y="4487601"/>
            <a:ext cx="1958400" cy="133500"/>
          </a:xfrm>
          <a:prstGeom prst="rect">
            <a:avLst/>
          </a:prstGeom>
          <a:solidFill>
            <a:srgbClr val="D3EBD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94" name="Shape 4094"/>
          <p:cNvSpPr txBox="1"/>
          <p:nvPr/>
        </p:nvSpPr>
        <p:spPr>
          <a:xfrm>
            <a:off x="-48034" y="4528014"/>
            <a:ext cx="8712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>
                <a:solidFill>
                  <a:srgbClr val="003B55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2015</a:t>
            </a:r>
            <a:endParaRPr sz="2400">
              <a:solidFill>
                <a:srgbClr val="003B55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cxnSp>
        <p:nvCxnSpPr>
          <p:cNvPr id="4095" name="Shape 4095"/>
          <p:cNvCxnSpPr/>
          <p:nvPr/>
        </p:nvCxnSpPr>
        <p:spPr>
          <a:xfrm>
            <a:off x="387575" y="4260616"/>
            <a:ext cx="0" cy="3594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096" name="Shape 4096"/>
          <p:cNvSpPr/>
          <p:nvPr/>
        </p:nvSpPr>
        <p:spPr>
          <a:xfrm>
            <a:off x="2351302" y="4487601"/>
            <a:ext cx="1958400" cy="133500"/>
          </a:xfrm>
          <a:prstGeom prst="rect">
            <a:avLst/>
          </a:prstGeom>
          <a:solidFill>
            <a:srgbClr val="80BF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97" name="Shape 4097"/>
          <p:cNvSpPr txBox="1"/>
          <p:nvPr/>
        </p:nvSpPr>
        <p:spPr>
          <a:xfrm>
            <a:off x="1879025" y="4528025"/>
            <a:ext cx="9444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>
                <a:solidFill>
                  <a:srgbClr val="003B55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2016</a:t>
            </a:r>
            <a:endParaRPr sz="2400">
              <a:solidFill>
                <a:srgbClr val="003B55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cxnSp>
        <p:nvCxnSpPr>
          <p:cNvPr id="4098" name="Shape 4098"/>
          <p:cNvCxnSpPr/>
          <p:nvPr/>
        </p:nvCxnSpPr>
        <p:spPr>
          <a:xfrm rot="10800000">
            <a:off x="2355623" y="4258993"/>
            <a:ext cx="0" cy="3594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099" name="Shape 4099"/>
          <p:cNvSpPr/>
          <p:nvPr/>
        </p:nvSpPr>
        <p:spPr>
          <a:xfrm>
            <a:off x="4309652" y="4487601"/>
            <a:ext cx="1958400" cy="133500"/>
          </a:xfrm>
          <a:prstGeom prst="rect">
            <a:avLst/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100" name="Shape 4100"/>
          <p:cNvCxnSpPr/>
          <p:nvPr/>
        </p:nvCxnSpPr>
        <p:spPr>
          <a:xfrm>
            <a:off x="4314866" y="4260616"/>
            <a:ext cx="0" cy="3594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01" name="Shape 4101"/>
          <p:cNvSpPr txBox="1"/>
          <p:nvPr/>
        </p:nvSpPr>
        <p:spPr>
          <a:xfrm>
            <a:off x="3802561" y="4528025"/>
            <a:ext cx="10128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>
                <a:solidFill>
                  <a:srgbClr val="003B55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2017</a:t>
            </a:r>
            <a:endParaRPr sz="2400">
              <a:solidFill>
                <a:srgbClr val="003B55"/>
              </a:solidFill>
              <a:latin typeface="Titillium Web SemiBold"/>
              <a:ea typeface="Titillium Web SemiBold"/>
              <a:cs typeface="Titillium Web SemiBold"/>
              <a:sym typeface="Titillium Web SemiBold"/>
            </a:endParaRPr>
          </a:p>
        </p:txBody>
      </p:sp>
      <p:sp>
        <p:nvSpPr>
          <p:cNvPr id="4102" name="Shape 4102"/>
          <p:cNvSpPr/>
          <p:nvPr/>
        </p:nvSpPr>
        <p:spPr>
          <a:xfrm>
            <a:off x="392950" y="311050"/>
            <a:ext cx="7165500" cy="516900"/>
          </a:xfrm>
          <a:prstGeom prst="rect">
            <a:avLst/>
          </a:prstGeom>
          <a:solidFill>
            <a:srgbClr val="D3EBD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Email</a:t>
            </a:r>
            <a:endParaRPr sz="2400" b="1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03" name="Shape 4103"/>
          <p:cNvSpPr/>
          <p:nvPr/>
        </p:nvSpPr>
        <p:spPr>
          <a:xfrm>
            <a:off x="392950" y="1631850"/>
            <a:ext cx="1486200" cy="516900"/>
          </a:xfrm>
          <a:prstGeom prst="rect">
            <a:avLst/>
          </a:prstGeom>
          <a:solidFill>
            <a:srgbClr val="80BF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Yammer</a:t>
            </a:r>
            <a:endParaRPr sz="2400"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04" name="Shape 4104"/>
          <p:cNvSpPr/>
          <p:nvPr/>
        </p:nvSpPr>
        <p:spPr>
          <a:xfrm>
            <a:off x="1879025" y="2133600"/>
            <a:ext cx="2193900" cy="635000"/>
          </a:xfrm>
          <a:prstGeom prst="rect">
            <a:avLst/>
          </a:prstGeom>
          <a:solidFill>
            <a:srgbClr val="00AC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MS Sharepoint</a:t>
            </a:r>
            <a:endParaRPr sz="240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05" name="Shape 4105"/>
          <p:cNvSpPr/>
          <p:nvPr/>
        </p:nvSpPr>
        <p:spPr>
          <a:xfrm>
            <a:off x="1879025" y="2947750"/>
            <a:ext cx="5679300" cy="516900"/>
          </a:xfrm>
          <a:prstGeom prst="rect">
            <a:avLst/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YouTube</a:t>
            </a:r>
            <a:endParaRPr sz="240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06" name="Shape 4106"/>
          <p:cNvSpPr/>
          <p:nvPr/>
        </p:nvSpPr>
        <p:spPr>
          <a:xfrm>
            <a:off x="3547100" y="3603375"/>
            <a:ext cx="4011300" cy="516900"/>
          </a:xfrm>
          <a:prstGeom prst="rect">
            <a:avLst/>
          </a:prstGeom>
          <a:solidFill>
            <a:srgbClr val="01597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WhatsApp</a:t>
            </a:r>
            <a:endParaRPr sz="2400"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07" name="Shape 4107"/>
          <p:cNvSpPr/>
          <p:nvPr/>
        </p:nvSpPr>
        <p:spPr>
          <a:xfrm>
            <a:off x="392950" y="971450"/>
            <a:ext cx="1486200" cy="516900"/>
          </a:xfrm>
          <a:prstGeom prst="rect">
            <a:avLst/>
          </a:prstGeom>
          <a:solidFill>
            <a:srgbClr val="80BF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4108" name="Shape 41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sp>
        <p:nvSpPr>
          <p:cNvPr id="4109" name="Shape 4109"/>
          <p:cNvSpPr txBox="1"/>
          <p:nvPr/>
        </p:nvSpPr>
        <p:spPr>
          <a:xfrm>
            <a:off x="39100" y="935750"/>
            <a:ext cx="2193900" cy="58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EZ </a:t>
            </a:r>
            <a:r>
              <a:rPr lang="en" sz="2400" b="1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Collab</a:t>
            </a:r>
            <a:endParaRPr sz="240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4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4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/>
                                        <p:tgtEl>
                                          <p:spTgt spid="4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4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4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200"/>
                                        <p:tgtEl>
                                          <p:spTgt spid="4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00"/>
                            </p:stCondLst>
                            <p:childTnLst>
                              <p:par>
                                <p:cTn id="4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200"/>
                            </p:stCondLst>
                            <p:childTnLst>
                              <p:par>
                                <p:cTn id="4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600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600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800"/>
                            </p:stCondLst>
                            <p:childTnLst>
                              <p:par>
                                <p:cTn id="5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800"/>
                            </p:stCondLst>
                            <p:childTnLst>
                              <p:par>
                                <p:cTn id="5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100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900"/>
                            </p:stCondLst>
                            <p:childTnLst>
                              <p:par>
                                <p:cTn id="6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200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100"/>
                            </p:stCondLst>
                            <p:childTnLst>
                              <p:par>
                                <p:cTn id="6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4" name="Shape 4114"/>
          <p:cNvSpPr txBox="1">
            <a:spLocks noGrp="1"/>
          </p:cNvSpPr>
          <p:nvPr>
            <p:ph type="title" idx="4294967295"/>
          </p:nvPr>
        </p:nvSpPr>
        <p:spPr>
          <a:xfrm>
            <a:off x="2057400" y="1060950"/>
            <a:ext cx="4648200" cy="297765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</a:rPr>
              <a:t>What </a:t>
            </a:r>
            <a:endParaRPr sz="480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</a:rPr>
              <a:t>are the</a:t>
            </a:r>
            <a:endParaRPr sz="480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>
                <a:solidFill>
                  <a:srgbClr val="FFFFFF"/>
                </a:solidFill>
              </a:rPr>
              <a:t>Network Activities?</a:t>
            </a:r>
            <a:endParaRPr sz="4800" b="1">
              <a:solidFill>
                <a:srgbClr val="FFFFFF"/>
              </a:solidFill>
            </a:endParaRPr>
          </a:p>
        </p:txBody>
      </p:sp>
      <p:sp>
        <p:nvSpPr>
          <p:cNvPr id="4115" name="Shape 4115"/>
          <p:cNvSpPr/>
          <p:nvPr/>
        </p:nvSpPr>
        <p:spPr>
          <a:xfrm>
            <a:off x="1828800" y="101600"/>
            <a:ext cx="4766400" cy="4910350"/>
          </a:xfrm>
          <a:prstGeom prst="ellipse">
            <a:avLst/>
          </a:prstGeom>
          <a:noFill/>
          <a:ln w="762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Quais s</a:t>
            </a:r>
            <a:r>
              <a:rPr lang="en-US" sz="4500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ã</a:t>
            </a:r>
            <a:r>
              <a:rPr lang="en" sz="4500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o as</a:t>
            </a:r>
            <a:endParaRPr sz="4500" dirty="0"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 b="1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a</a:t>
            </a:r>
            <a:r>
              <a:rPr lang="en" sz="4500" b="1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ctividades da Rede?</a:t>
            </a:r>
            <a:r>
              <a:rPr lang="en" sz="4500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 </a:t>
            </a:r>
            <a:endParaRPr sz="4500" dirty="0"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pic>
        <p:nvPicPr>
          <p:cNvPr id="4116" name="Shape 41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21" name="Shape 41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sp>
        <p:nvSpPr>
          <p:cNvPr id="4122" name="Shape 4122"/>
          <p:cNvSpPr txBox="1">
            <a:spLocks noGrp="1"/>
          </p:cNvSpPr>
          <p:nvPr>
            <p:ph type="ctrTitle" idx="4294967295"/>
          </p:nvPr>
        </p:nvSpPr>
        <p:spPr>
          <a:xfrm>
            <a:off x="2281749" y="371600"/>
            <a:ext cx="4660917" cy="76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latin typeface="Titillium Web"/>
                <a:ea typeface="Titillium Web"/>
                <a:cs typeface="Titillium Web"/>
                <a:sym typeface="Titillium Web"/>
              </a:rPr>
              <a:t>Actividades da Rede</a:t>
            </a:r>
            <a:endParaRPr sz="3000" b="1" dirty="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23" name="Shape 4123"/>
          <p:cNvSpPr/>
          <p:nvPr/>
        </p:nvSpPr>
        <p:spPr>
          <a:xfrm>
            <a:off x="1587500" y="1638300"/>
            <a:ext cx="2534075" cy="2306050"/>
          </a:xfrm>
          <a:prstGeom prst="ellipse">
            <a:avLst/>
          </a:prstGeom>
          <a:noFill/>
          <a:ln w="762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Facilitador</a:t>
            </a:r>
            <a:r>
              <a:rPr lang="en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-mediado</a:t>
            </a:r>
            <a:endParaRPr sz="2400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24" name="Shape 4124"/>
          <p:cNvSpPr/>
          <p:nvPr/>
        </p:nvSpPr>
        <p:spPr>
          <a:xfrm>
            <a:off x="3962124" y="1676400"/>
            <a:ext cx="2375176" cy="2267950"/>
          </a:xfrm>
          <a:prstGeom prst="ellipse">
            <a:avLst/>
          </a:prstGeom>
          <a:noFill/>
          <a:ln w="762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Membro</a:t>
            </a:r>
            <a:endParaRPr sz="2400" b="1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-mediado</a:t>
            </a:r>
            <a:endParaRPr sz="2400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29" name="Shape 41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sp>
        <p:nvSpPr>
          <p:cNvPr id="4130" name="Shape 4130"/>
          <p:cNvSpPr txBox="1">
            <a:spLocks noGrp="1"/>
          </p:cNvSpPr>
          <p:nvPr>
            <p:ph type="ctrTitle" idx="4294967295"/>
          </p:nvPr>
        </p:nvSpPr>
        <p:spPr>
          <a:xfrm>
            <a:off x="2281750" y="371600"/>
            <a:ext cx="3520200" cy="76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latin typeface="Titillium Web"/>
                <a:ea typeface="Titillium Web"/>
                <a:cs typeface="Titillium Web"/>
                <a:sym typeface="Titillium Web"/>
              </a:rPr>
              <a:t>Actividades da Rede</a:t>
            </a:r>
            <a:endParaRPr sz="3000" b="1" dirty="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31" name="Shape 4131"/>
          <p:cNvSpPr/>
          <p:nvPr/>
        </p:nvSpPr>
        <p:spPr>
          <a:xfrm>
            <a:off x="5167924" y="1790700"/>
            <a:ext cx="2477475" cy="2329750"/>
          </a:xfrm>
          <a:prstGeom prst="ellipse">
            <a:avLst/>
          </a:prstGeom>
          <a:noFill/>
          <a:ln w="762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Facilitador</a:t>
            </a:r>
            <a:r>
              <a:rPr lang="en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-mediado</a:t>
            </a:r>
            <a:endParaRPr sz="2400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32" name="Shape 4132"/>
          <p:cNvSpPr/>
          <p:nvPr/>
        </p:nvSpPr>
        <p:spPr>
          <a:xfrm>
            <a:off x="579549" y="1521975"/>
            <a:ext cx="4588375" cy="374400"/>
          </a:xfrm>
          <a:prstGeom prst="parallelogram">
            <a:avLst>
              <a:gd name="adj" fmla="val 25000"/>
            </a:avLst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Debates planificados</a:t>
            </a:r>
            <a:endParaRPr sz="2400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33" name="Shape 4133"/>
          <p:cNvSpPr/>
          <p:nvPr/>
        </p:nvSpPr>
        <p:spPr>
          <a:xfrm>
            <a:off x="579549" y="2206738"/>
            <a:ext cx="4588375" cy="374400"/>
          </a:xfrm>
          <a:prstGeom prst="parallelogram">
            <a:avLst>
              <a:gd name="adj" fmla="val 25000"/>
            </a:avLst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Disseminar </a:t>
            </a:r>
            <a:r>
              <a:rPr lang="pt-PT" sz="24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actualizações</a:t>
            </a:r>
          </a:p>
        </p:txBody>
      </p:sp>
      <p:sp>
        <p:nvSpPr>
          <p:cNvPr id="4134" name="Shape 4134"/>
          <p:cNvSpPr/>
          <p:nvPr/>
        </p:nvSpPr>
        <p:spPr>
          <a:xfrm>
            <a:off x="424825" y="2929613"/>
            <a:ext cx="4321176" cy="374400"/>
          </a:xfrm>
          <a:prstGeom prst="parallelogram">
            <a:avLst>
              <a:gd name="adj" fmla="val 25000"/>
            </a:avLst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Realizar entrevistas</a:t>
            </a:r>
            <a:endParaRPr sz="2400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35" name="Shape 4135"/>
          <p:cNvSpPr/>
          <p:nvPr/>
        </p:nvSpPr>
        <p:spPr>
          <a:xfrm>
            <a:off x="283514" y="3542850"/>
            <a:ext cx="4581686" cy="374400"/>
          </a:xfrm>
          <a:prstGeom prst="parallelogram">
            <a:avLst>
              <a:gd name="adj" fmla="val 25000"/>
            </a:avLst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Recompilar os materiais</a:t>
            </a:r>
            <a:endParaRPr sz="2400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36" name="Shape 4136"/>
          <p:cNvSpPr/>
          <p:nvPr/>
        </p:nvSpPr>
        <p:spPr>
          <a:xfrm>
            <a:off x="245413" y="4127500"/>
            <a:ext cx="6349285" cy="635000"/>
          </a:xfrm>
          <a:prstGeom prst="parallelogram">
            <a:avLst>
              <a:gd name="adj" fmla="val 25000"/>
            </a:avLst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Criar e publicar um boletim informativo</a:t>
            </a:r>
            <a:endParaRPr sz="2400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4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4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4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4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4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" name="Shape 3850"/>
          <p:cNvSpPr/>
          <p:nvPr/>
        </p:nvSpPr>
        <p:spPr>
          <a:xfrm>
            <a:off x="886291" y="144781"/>
            <a:ext cx="6958038" cy="4880400"/>
          </a:xfrm>
          <a:prstGeom prst="ellipse">
            <a:avLst/>
          </a:prstGeom>
          <a:noFill/>
          <a:ln w="762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45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O que é a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4500" b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Rede de Conhecimentos?</a:t>
            </a:r>
            <a:r>
              <a:rPr lang="pt-PT" sz="450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 </a:t>
            </a:r>
          </a:p>
        </p:txBody>
      </p:sp>
      <p:pic>
        <p:nvPicPr>
          <p:cNvPr id="3851" name="Shape 38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2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41" name="Shape 41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sp>
        <p:nvSpPr>
          <p:cNvPr id="4142" name="Shape 4142"/>
          <p:cNvSpPr txBox="1">
            <a:spLocks noGrp="1"/>
          </p:cNvSpPr>
          <p:nvPr>
            <p:ph type="ctrTitle" idx="4294967295"/>
          </p:nvPr>
        </p:nvSpPr>
        <p:spPr>
          <a:xfrm>
            <a:off x="2281750" y="371600"/>
            <a:ext cx="3520200" cy="76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latin typeface="Titillium Web"/>
                <a:ea typeface="Titillium Web"/>
                <a:cs typeface="Titillium Web"/>
                <a:sym typeface="Titillium Web"/>
              </a:rPr>
              <a:t>Actividades da Rede</a:t>
            </a:r>
            <a:endParaRPr sz="3000" b="1" dirty="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43" name="Shape 4143"/>
          <p:cNvSpPr/>
          <p:nvPr/>
        </p:nvSpPr>
        <p:spPr>
          <a:xfrm>
            <a:off x="3205537" y="1687075"/>
            <a:ext cx="4184888" cy="374400"/>
          </a:xfrm>
          <a:prstGeom prst="parallelogram">
            <a:avLst>
              <a:gd name="adj" fmla="val 25000"/>
            </a:avLst>
          </a:prstGeom>
          <a:solidFill>
            <a:srgbClr val="D3EBD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Participar</a:t>
            </a:r>
            <a:r>
              <a:rPr lang="en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 em debates</a:t>
            </a:r>
            <a:endParaRPr sz="2400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44" name="Shape 4144"/>
          <p:cNvSpPr/>
          <p:nvPr/>
        </p:nvSpPr>
        <p:spPr>
          <a:xfrm>
            <a:off x="684075" y="2061475"/>
            <a:ext cx="2186700" cy="2215200"/>
          </a:xfrm>
          <a:prstGeom prst="ellipse">
            <a:avLst/>
          </a:prstGeom>
          <a:noFill/>
          <a:ln w="762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Membro</a:t>
            </a:r>
            <a:endParaRPr sz="2400" b="1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-mediado</a:t>
            </a:r>
            <a:endParaRPr sz="2400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45" name="Shape 4145"/>
          <p:cNvSpPr/>
          <p:nvPr/>
        </p:nvSpPr>
        <p:spPr>
          <a:xfrm>
            <a:off x="3595955" y="2308350"/>
            <a:ext cx="3179170" cy="374400"/>
          </a:xfrm>
          <a:prstGeom prst="parallelogram">
            <a:avLst>
              <a:gd name="adj" fmla="val 25000"/>
            </a:avLst>
          </a:prstGeom>
          <a:solidFill>
            <a:srgbClr val="D3EBD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Partilhar recursos</a:t>
            </a:r>
            <a:endParaRPr sz="2400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46" name="Shape 4146"/>
          <p:cNvSpPr/>
          <p:nvPr/>
        </p:nvSpPr>
        <p:spPr>
          <a:xfrm>
            <a:off x="3113069" y="2929625"/>
            <a:ext cx="4277355" cy="374400"/>
          </a:xfrm>
          <a:prstGeom prst="parallelogram">
            <a:avLst>
              <a:gd name="adj" fmla="val 25000"/>
            </a:avLst>
          </a:prstGeom>
          <a:solidFill>
            <a:srgbClr val="D3EBD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Participar em entrevistas</a:t>
            </a:r>
            <a:endParaRPr sz="2400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47" name="Shape 4147"/>
          <p:cNvSpPr/>
          <p:nvPr/>
        </p:nvSpPr>
        <p:spPr>
          <a:xfrm>
            <a:off x="2870775" y="3500000"/>
            <a:ext cx="4519650" cy="1178100"/>
          </a:xfrm>
          <a:prstGeom prst="parallelogram">
            <a:avLst>
              <a:gd name="adj" fmla="val 25000"/>
            </a:avLst>
          </a:prstGeom>
          <a:solidFill>
            <a:srgbClr val="D3EBD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err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Informar</a:t>
            </a:r>
            <a:r>
              <a:rPr lang="en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 sobre </a:t>
            </a:r>
            <a:r>
              <a:rPr lang="pt-PT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a</a:t>
            </a:r>
            <a:r>
              <a:rPr lang="en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ctividades de </a:t>
            </a:r>
            <a:r>
              <a:rPr lang="pt-PT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formação</a:t>
            </a:r>
            <a:r>
              <a:rPr lang="en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 e </a:t>
            </a:r>
            <a:r>
              <a:rPr lang="pt-PT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r</a:t>
            </a:r>
            <a:r>
              <a:rPr lang="en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esposta para a ERR</a:t>
            </a:r>
            <a:endParaRPr sz="2400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4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4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4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4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2" name="Shape 4152"/>
          <p:cNvSpPr txBox="1">
            <a:spLocks noGrp="1"/>
          </p:cNvSpPr>
          <p:nvPr>
            <p:ph type="title" idx="4294967295"/>
          </p:nvPr>
        </p:nvSpPr>
        <p:spPr>
          <a:xfrm>
            <a:off x="2536050" y="1003800"/>
            <a:ext cx="4071900" cy="3021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</a:rPr>
              <a:t>How</a:t>
            </a:r>
            <a:endParaRPr sz="480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</a:rPr>
              <a:t>is the</a:t>
            </a:r>
            <a:endParaRPr sz="480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</a:rPr>
              <a:t>Network </a:t>
            </a:r>
            <a:r>
              <a:rPr lang="en" sz="4800" b="1">
                <a:solidFill>
                  <a:srgbClr val="FFFFFF"/>
                </a:solidFill>
              </a:rPr>
              <a:t>Evaluated?</a:t>
            </a:r>
            <a:endParaRPr sz="4800" b="1">
              <a:solidFill>
                <a:srgbClr val="FFFFFF"/>
              </a:solidFill>
            </a:endParaRPr>
          </a:p>
        </p:txBody>
      </p:sp>
      <p:sp>
        <p:nvSpPr>
          <p:cNvPr id="4153" name="Shape 4153"/>
          <p:cNvSpPr/>
          <p:nvPr/>
        </p:nvSpPr>
        <p:spPr>
          <a:xfrm>
            <a:off x="1960800" y="131550"/>
            <a:ext cx="4634400" cy="4880400"/>
          </a:xfrm>
          <a:prstGeom prst="ellipse">
            <a:avLst/>
          </a:prstGeom>
          <a:noFill/>
          <a:ln w="762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Como</a:t>
            </a:r>
            <a:r>
              <a:rPr lang="en" sz="4500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 </a:t>
            </a:r>
            <a:r>
              <a:rPr lang="en-US" sz="4500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é</a:t>
            </a:r>
            <a:r>
              <a:rPr lang="en" sz="4500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	que a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 b="1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Rede </a:t>
            </a:r>
            <a:r>
              <a:rPr lang="en-US" sz="4500" dirty="0" err="1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é</a:t>
            </a:r>
            <a:r>
              <a:rPr lang="en" sz="45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pt-PT" sz="45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a</a:t>
            </a:r>
            <a:r>
              <a:rPr lang="en" sz="45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valiada</a:t>
            </a:r>
            <a:r>
              <a:rPr lang="en" sz="4500" b="1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?</a:t>
            </a:r>
            <a:endParaRPr sz="4500" dirty="0"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pic>
        <p:nvPicPr>
          <p:cNvPr id="4154" name="Shape 41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59" name="Shape 41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160" name="Shape 4160"/>
          <p:cNvGrpSpPr/>
          <p:nvPr/>
        </p:nvGrpSpPr>
        <p:grpSpPr>
          <a:xfrm>
            <a:off x="1308100" y="663600"/>
            <a:ext cx="2702466" cy="3711155"/>
            <a:chOff x="1118234" y="283725"/>
            <a:chExt cx="2090816" cy="4076400"/>
          </a:xfrm>
        </p:grpSpPr>
        <p:sp>
          <p:nvSpPr>
            <p:cNvPr id="4161" name="Shape 4161"/>
            <p:cNvSpPr/>
            <p:nvPr/>
          </p:nvSpPr>
          <p:spPr>
            <a:xfrm>
              <a:off x="1178650" y="283725"/>
              <a:ext cx="2030400" cy="4076400"/>
            </a:xfrm>
            <a:prstGeom prst="rect">
              <a:avLst/>
            </a:pr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lang="pt-PT"/>
            </a:p>
          </p:txBody>
        </p:sp>
        <p:sp>
          <p:nvSpPr>
            <p:cNvPr id="4162" name="Shape 4162"/>
            <p:cNvSpPr/>
            <p:nvPr/>
          </p:nvSpPr>
          <p:spPr>
            <a:xfrm>
              <a:off x="1118234" y="341749"/>
              <a:ext cx="2048100" cy="1650900"/>
            </a:xfrm>
            <a:prstGeom prst="rect">
              <a:avLst/>
            </a:prstGeom>
            <a:solidFill>
              <a:srgbClr val="FFFFFF"/>
            </a:solidFill>
            <a:ln w="19050" cap="flat" cmpd="sng">
              <a:solidFill>
                <a:srgbClr val="1D7E7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lang="pt-PT"/>
            </a:p>
          </p:txBody>
        </p:sp>
        <p:sp>
          <p:nvSpPr>
            <p:cNvPr id="4163" name="Shape 4163"/>
            <p:cNvSpPr/>
            <p:nvPr/>
          </p:nvSpPr>
          <p:spPr>
            <a:xfrm>
              <a:off x="1233850" y="470600"/>
              <a:ext cx="1815000" cy="139173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PT" sz="2400" b="1" dirty="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Níveis de impacto de </a:t>
              </a:r>
              <a:r>
                <a:rPr lang="pt-PT" sz="2400" b="1" dirty="0" err="1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Kirkpatrick’s</a:t>
              </a:r>
              <a:r>
                <a:rPr lang="pt-PT" sz="2400" b="1" dirty="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 </a:t>
              </a:r>
              <a:endParaRPr lang="pt-PT" sz="2400" dirty="0">
                <a:solidFill>
                  <a:srgbClr val="003B55"/>
                </a:solidFill>
                <a:latin typeface="Titillium Web ExtraLight"/>
                <a:ea typeface="Titillium Web ExtraLight"/>
                <a:cs typeface="Titillium Web ExtraLight"/>
                <a:sym typeface="Titillium Web ExtraLight"/>
              </a:endParaRPr>
            </a:p>
          </p:txBody>
        </p:sp>
        <p:sp>
          <p:nvSpPr>
            <p:cNvPr id="4164" name="Shape 4164"/>
            <p:cNvSpPr/>
            <p:nvPr/>
          </p:nvSpPr>
          <p:spPr>
            <a:xfrm rot="5400000">
              <a:off x="1969097" y="2019972"/>
              <a:ext cx="389100" cy="278100"/>
            </a:xfrm>
            <a:prstGeom prst="rightArrow">
              <a:avLst>
                <a:gd name="adj1" fmla="val 34239"/>
                <a:gd name="adj2" fmla="val 57035"/>
              </a:avLst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lang="pt-PT"/>
            </a:p>
          </p:txBody>
        </p:sp>
        <p:sp>
          <p:nvSpPr>
            <p:cNvPr id="4165" name="Shape 4165"/>
            <p:cNvSpPr/>
            <p:nvPr/>
          </p:nvSpPr>
          <p:spPr>
            <a:xfrm>
              <a:off x="1118297" y="2353586"/>
              <a:ext cx="2030400" cy="190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457200" lvl="0" indent="-355600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000"/>
                <a:buFont typeface="Titillium Web"/>
                <a:buAutoNum type="arabicPeriod"/>
              </a:pPr>
              <a:r>
                <a:rPr lang="pt-PT" sz="200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Reacção</a:t>
              </a:r>
            </a:p>
            <a:p>
              <a:pPr marL="457200" lvl="0" indent="-355600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000"/>
                <a:buFont typeface="Titillium Web"/>
                <a:buAutoNum type="arabicPeriod"/>
              </a:pPr>
              <a:r>
                <a:rPr lang="pt-PT" sz="200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Aprendizagem</a:t>
              </a:r>
            </a:p>
            <a:p>
              <a:pPr marL="457200" lvl="0" indent="-355600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000"/>
                <a:buFont typeface="Titillium Web"/>
                <a:buAutoNum type="arabicPeriod"/>
              </a:pPr>
              <a:r>
                <a:rPr lang="pt-PT" sz="200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Comportamento</a:t>
              </a:r>
            </a:p>
            <a:p>
              <a:pPr marL="457200" lvl="0" indent="-3556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000"/>
                <a:buFont typeface="Titillium Web"/>
                <a:buAutoNum type="arabicPeriod"/>
              </a:pPr>
              <a:r>
                <a:rPr lang="pt-PT" sz="200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Resultados</a:t>
              </a:r>
            </a:p>
          </p:txBody>
        </p:sp>
      </p:grpSp>
      <p:grpSp>
        <p:nvGrpSpPr>
          <p:cNvPr id="4166" name="Shape 4166"/>
          <p:cNvGrpSpPr/>
          <p:nvPr/>
        </p:nvGrpSpPr>
        <p:grpSpPr>
          <a:xfrm>
            <a:off x="4495481" y="663600"/>
            <a:ext cx="2768919" cy="3971900"/>
            <a:chOff x="1108566" y="283725"/>
            <a:chExt cx="2121614" cy="4076400"/>
          </a:xfrm>
        </p:grpSpPr>
        <p:sp>
          <p:nvSpPr>
            <p:cNvPr id="4167" name="Shape 4167"/>
            <p:cNvSpPr/>
            <p:nvPr/>
          </p:nvSpPr>
          <p:spPr>
            <a:xfrm>
              <a:off x="1178650" y="283725"/>
              <a:ext cx="2030400" cy="4076400"/>
            </a:xfrm>
            <a:prstGeom prst="rect">
              <a:avLst/>
            </a:pr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lang="pt-PT"/>
            </a:p>
          </p:txBody>
        </p:sp>
        <p:sp>
          <p:nvSpPr>
            <p:cNvPr id="4168" name="Shape 4168"/>
            <p:cNvSpPr/>
            <p:nvPr/>
          </p:nvSpPr>
          <p:spPr>
            <a:xfrm>
              <a:off x="1118234" y="341749"/>
              <a:ext cx="2048100" cy="1650900"/>
            </a:xfrm>
            <a:prstGeom prst="rect">
              <a:avLst/>
            </a:prstGeom>
            <a:solidFill>
              <a:srgbClr val="FFFFFF"/>
            </a:solidFill>
            <a:ln w="19050" cap="flat" cmpd="sng">
              <a:solidFill>
                <a:srgbClr val="1D7E7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lang="pt-PT"/>
            </a:p>
          </p:txBody>
        </p:sp>
        <p:sp>
          <p:nvSpPr>
            <p:cNvPr id="4169" name="Shape 4169"/>
            <p:cNvSpPr/>
            <p:nvPr/>
          </p:nvSpPr>
          <p:spPr>
            <a:xfrm>
              <a:off x="1157466" y="470599"/>
              <a:ext cx="1891385" cy="15254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PT" sz="2400" b="1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Criação de c</a:t>
              </a:r>
              <a:r>
                <a:rPr lang="pt-PT" sz="2400" b="1">
                  <a:solidFill>
                    <a:srgbClr val="003B55"/>
                  </a:solidFill>
                  <a:ea typeface="Titillium Web"/>
                  <a:sym typeface="Titillium Web"/>
                </a:rPr>
                <a:t>í</a:t>
              </a:r>
              <a:r>
                <a:rPr lang="pt-PT" sz="2400" b="1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clos de valor de Wenger</a:t>
              </a:r>
              <a:endParaRPr lang="pt-PT" sz="2400">
                <a:solidFill>
                  <a:srgbClr val="003B55"/>
                </a:solidFill>
                <a:latin typeface="Titillium Web ExtraLight"/>
                <a:ea typeface="Titillium Web ExtraLight"/>
                <a:cs typeface="Titillium Web ExtraLight"/>
                <a:sym typeface="Titillium Web ExtraLight"/>
              </a:endParaRPr>
            </a:p>
          </p:txBody>
        </p:sp>
        <p:sp>
          <p:nvSpPr>
            <p:cNvPr id="4170" name="Shape 4170"/>
            <p:cNvSpPr/>
            <p:nvPr/>
          </p:nvSpPr>
          <p:spPr>
            <a:xfrm rot="5400000">
              <a:off x="1969097" y="2019972"/>
              <a:ext cx="389100" cy="278100"/>
            </a:xfrm>
            <a:prstGeom prst="rightArrow">
              <a:avLst>
                <a:gd name="adj1" fmla="val 34239"/>
                <a:gd name="adj2" fmla="val 57035"/>
              </a:avLst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lang="pt-PT"/>
            </a:p>
          </p:txBody>
        </p:sp>
        <p:sp>
          <p:nvSpPr>
            <p:cNvPr id="4171" name="Shape 4171"/>
            <p:cNvSpPr/>
            <p:nvPr/>
          </p:nvSpPr>
          <p:spPr>
            <a:xfrm>
              <a:off x="1108566" y="2249312"/>
              <a:ext cx="2121614" cy="20977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457200" lvl="0" indent="-355600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000"/>
                <a:buFont typeface="Titillium Web"/>
                <a:buAutoNum type="arabicPeriod"/>
              </a:pPr>
              <a:r>
                <a:rPr lang="pt-PT" sz="2000" b="1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Valor imediato</a:t>
              </a:r>
            </a:p>
            <a:p>
              <a:pPr marL="457200" lvl="0" indent="-355600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000"/>
                <a:buFont typeface="Titillium Web"/>
                <a:buAutoNum type="arabicPeriod"/>
              </a:pPr>
              <a:r>
                <a:rPr lang="pt-PT" sz="2000" b="1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Valor potencial</a:t>
              </a:r>
            </a:p>
            <a:p>
              <a:pPr marL="457200" lvl="0" indent="-355600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000"/>
                <a:buFont typeface="Titillium Web"/>
                <a:buAutoNum type="arabicPeriod"/>
              </a:pPr>
              <a:r>
                <a:rPr lang="pt-PT" sz="200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Valor aplicado</a:t>
              </a:r>
            </a:p>
            <a:p>
              <a:pPr marL="457200" lvl="0" indent="-355600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000"/>
                <a:buFont typeface="Titillium Web"/>
                <a:buAutoNum type="arabicPeriod"/>
              </a:pPr>
              <a:r>
                <a:rPr lang="pt-PT" sz="200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Valor realizado</a:t>
              </a:r>
            </a:p>
            <a:p>
              <a:pPr marL="457200" lvl="0" indent="-355600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000"/>
                <a:buFont typeface="Titillium Web"/>
                <a:buAutoNum type="arabicPeriod"/>
              </a:pPr>
              <a:r>
                <a:rPr lang="pt-PT" sz="200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Valor restruturado</a:t>
              </a:r>
            </a:p>
          </p:txBody>
        </p:sp>
      </p:grpSp>
      <p:sp>
        <p:nvSpPr>
          <p:cNvPr id="4172" name="Shape 4172"/>
          <p:cNvSpPr/>
          <p:nvPr/>
        </p:nvSpPr>
        <p:spPr>
          <a:xfrm>
            <a:off x="6941800" y="2715075"/>
            <a:ext cx="499800" cy="475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2"/>
          </a:solidFill>
          <a:ln w="9525" cap="flat" cmpd="sng">
            <a:solidFill>
              <a:srgbClr val="F1C23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73" name="Shape 4173"/>
          <p:cNvSpPr txBox="1"/>
          <p:nvPr/>
        </p:nvSpPr>
        <p:spPr>
          <a:xfrm>
            <a:off x="6784150" y="2751600"/>
            <a:ext cx="815100" cy="2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rPr>
              <a:t>OHD</a:t>
            </a:r>
            <a:endParaRPr sz="1600" b="1">
              <a:solidFill>
                <a:srgbClr val="FFFFFF"/>
              </a:solidFill>
              <a:latin typeface="Dosis"/>
              <a:ea typeface="Dosis"/>
              <a:cs typeface="Dosis"/>
              <a:sym typeface="Dosi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4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8" name="Shape 4178"/>
          <p:cNvSpPr txBox="1">
            <a:spLocks noGrp="1"/>
          </p:cNvSpPr>
          <p:nvPr>
            <p:ph type="title" idx="4294967295"/>
          </p:nvPr>
        </p:nvSpPr>
        <p:spPr>
          <a:xfrm>
            <a:off x="2536050" y="1316250"/>
            <a:ext cx="4071900" cy="2511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>
                <a:solidFill>
                  <a:srgbClr val="FFFFFF"/>
                </a:solidFill>
              </a:rPr>
              <a:t>What have we learned in 3 years as RRT Network</a:t>
            </a:r>
            <a:endParaRPr sz="3600" b="1">
              <a:solidFill>
                <a:srgbClr val="FFFFFF"/>
              </a:solidFill>
            </a:endParaRPr>
          </a:p>
        </p:txBody>
      </p:sp>
      <p:sp>
        <p:nvSpPr>
          <p:cNvPr id="4179" name="Shape 4179"/>
          <p:cNvSpPr/>
          <p:nvPr/>
        </p:nvSpPr>
        <p:spPr>
          <a:xfrm>
            <a:off x="1727200" y="176100"/>
            <a:ext cx="5181600" cy="4967400"/>
          </a:xfrm>
          <a:prstGeom prst="ellipse">
            <a:avLst/>
          </a:prstGeom>
          <a:noFill/>
          <a:ln w="762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O que </a:t>
            </a:r>
            <a:r>
              <a:rPr lang="pt-PT" sz="4500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é que </a:t>
            </a:r>
            <a:r>
              <a:rPr lang="en" sz="4500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n</a:t>
            </a:r>
            <a:r>
              <a:rPr lang="en-US" sz="4500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ó</a:t>
            </a:r>
            <a:r>
              <a:rPr lang="en" sz="4500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s </a:t>
            </a:r>
            <a:r>
              <a:rPr lang="en" sz="4500" b="1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aprendemos</a:t>
            </a:r>
            <a:r>
              <a:rPr lang="en" sz="4500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 nos </a:t>
            </a:r>
            <a:r>
              <a:rPr lang="en-US" sz="4500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ú</a:t>
            </a:r>
            <a:r>
              <a:rPr lang="en" sz="4500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ltimos 3 anos? </a:t>
            </a:r>
            <a:endParaRPr sz="4500" dirty="0"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pic>
        <p:nvPicPr>
          <p:cNvPr id="4180" name="Shape 41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5" name="Shape 4185"/>
          <p:cNvSpPr/>
          <p:nvPr/>
        </p:nvSpPr>
        <p:spPr>
          <a:xfrm rot="-5400000">
            <a:off x="2718240" y="1385853"/>
            <a:ext cx="1020600" cy="1978800"/>
          </a:xfrm>
          <a:prstGeom prst="rightArrowCallout">
            <a:avLst>
              <a:gd name="adj1" fmla="val 51413"/>
              <a:gd name="adj2" fmla="val 45286"/>
              <a:gd name="adj3" fmla="val 25783"/>
              <a:gd name="adj4" fmla="val 61849"/>
            </a:avLst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86" name="Shape 4186"/>
          <p:cNvSpPr txBox="1"/>
          <p:nvPr/>
        </p:nvSpPr>
        <p:spPr>
          <a:xfrm>
            <a:off x="2235200" y="2006600"/>
            <a:ext cx="1982745" cy="11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 b="1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Pontos fortes</a:t>
            </a:r>
            <a:endParaRPr sz="2400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187" name="Shape 4187"/>
          <p:cNvSpPr/>
          <p:nvPr/>
        </p:nvSpPr>
        <p:spPr>
          <a:xfrm rot="5400000">
            <a:off x="4697040" y="1778853"/>
            <a:ext cx="1020600" cy="1978800"/>
          </a:xfrm>
          <a:prstGeom prst="rightArrowCallout">
            <a:avLst>
              <a:gd name="adj1" fmla="val 51413"/>
              <a:gd name="adj2" fmla="val 45286"/>
              <a:gd name="adj3" fmla="val 25783"/>
              <a:gd name="adj4" fmla="val 61849"/>
            </a:avLst>
          </a:prstGeom>
          <a:solidFill>
            <a:srgbClr val="D3EBD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88" name="Shape 4188"/>
          <p:cNvSpPr txBox="1"/>
          <p:nvPr/>
        </p:nvSpPr>
        <p:spPr>
          <a:xfrm>
            <a:off x="4192545" y="2095500"/>
            <a:ext cx="1978800" cy="853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 b="1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Pontos fracos</a:t>
            </a:r>
            <a:endParaRPr sz="2400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4189" name="Shape 41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4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4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4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4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4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4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1000"/>
                                        <p:tgtEl>
                                          <p:spTgt spid="4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4" name="Shape 4194"/>
          <p:cNvSpPr/>
          <p:nvPr/>
        </p:nvSpPr>
        <p:spPr>
          <a:xfrm rot="-5400000">
            <a:off x="2910996" y="3228496"/>
            <a:ext cx="1029422" cy="2394185"/>
          </a:xfrm>
          <a:prstGeom prst="rightArrowCallout">
            <a:avLst>
              <a:gd name="adj1" fmla="val 51413"/>
              <a:gd name="adj2" fmla="val 45286"/>
              <a:gd name="adj3" fmla="val 25783"/>
              <a:gd name="adj4" fmla="val 61849"/>
            </a:avLst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95" name="Shape 4195"/>
          <p:cNvSpPr txBox="1"/>
          <p:nvPr/>
        </p:nvSpPr>
        <p:spPr>
          <a:xfrm>
            <a:off x="2228620" y="4140200"/>
            <a:ext cx="2267180" cy="7912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 b="1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Pontos fortes</a:t>
            </a:r>
            <a:endParaRPr sz="2400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4196" name="Shape 419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197" name="Shape 4197"/>
          <p:cNvGrpSpPr/>
          <p:nvPr/>
        </p:nvGrpSpPr>
        <p:grpSpPr>
          <a:xfrm>
            <a:off x="1419525" y="382075"/>
            <a:ext cx="5887800" cy="456150"/>
            <a:chOff x="1538125" y="231225"/>
            <a:chExt cx="5887800" cy="456150"/>
          </a:xfrm>
        </p:grpSpPr>
        <p:sp>
          <p:nvSpPr>
            <p:cNvPr id="4198" name="Shape 4198"/>
            <p:cNvSpPr/>
            <p:nvPr/>
          </p:nvSpPr>
          <p:spPr>
            <a:xfrm>
              <a:off x="1538125" y="231375"/>
              <a:ext cx="5887800" cy="456000"/>
            </a:xfrm>
            <a:prstGeom prst="parallelogram">
              <a:avLst>
                <a:gd name="adj" fmla="val 25000"/>
              </a:avLst>
            </a:pr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4199" name="Shape 4199"/>
            <p:cNvSpPr txBox="1"/>
            <p:nvPr/>
          </p:nvSpPr>
          <p:spPr>
            <a:xfrm>
              <a:off x="1597950" y="231225"/>
              <a:ext cx="5795700" cy="4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 dirty="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Dom</a:t>
              </a:r>
              <a:r>
                <a:rPr lang="en-US" sz="2400" dirty="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í</a:t>
              </a:r>
              <a:r>
                <a:rPr lang="en" sz="2400" dirty="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nio criado, comunidade </a:t>
              </a:r>
              <a:r>
                <a:rPr lang="pt-PT" sz="2400" dirty="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e</a:t>
              </a:r>
              <a:r>
                <a:rPr lang="en" sz="2400" dirty="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 pr</a:t>
              </a:r>
              <a:r>
                <a:rPr lang="en-US" sz="2400" dirty="0">
                  <a:solidFill>
                    <a:srgbClr val="003B55"/>
                  </a:solidFill>
                  <a:latin typeface="Calibri" panose="020F0502020204030204" pitchFamily="34" charset="0"/>
                  <a:ea typeface="Titillium Web"/>
                  <a:cs typeface="Titillium Web"/>
                  <a:sym typeface="Titillium Web"/>
                </a:rPr>
                <a:t>á</a:t>
              </a:r>
              <a:r>
                <a:rPr lang="en" sz="2400" dirty="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tica </a:t>
              </a:r>
              <a:endParaRPr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grpSp>
        <p:nvGrpSpPr>
          <p:cNvPr id="4200" name="Shape 4200"/>
          <p:cNvGrpSpPr/>
          <p:nvPr/>
        </p:nvGrpSpPr>
        <p:grpSpPr>
          <a:xfrm>
            <a:off x="2400300" y="927101"/>
            <a:ext cx="4432300" cy="612110"/>
            <a:chOff x="1310531" y="1503890"/>
            <a:chExt cx="4064294" cy="612110"/>
          </a:xfrm>
        </p:grpSpPr>
        <p:sp>
          <p:nvSpPr>
            <p:cNvPr id="4201" name="Shape 4201"/>
            <p:cNvSpPr/>
            <p:nvPr/>
          </p:nvSpPr>
          <p:spPr>
            <a:xfrm>
              <a:off x="1538125" y="1645700"/>
              <a:ext cx="3836700" cy="374400"/>
            </a:xfrm>
            <a:prstGeom prst="parallelogram">
              <a:avLst>
                <a:gd name="adj" fmla="val 25000"/>
              </a:avLst>
            </a:pr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4202" name="Shape 4202"/>
            <p:cNvSpPr txBox="1"/>
            <p:nvPr/>
          </p:nvSpPr>
          <p:spPr>
            <a:xfrm>
              <a:off x="1310531" y="1503890"/>
              <a:ext cx="4049926" cy="6121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 dirty="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VMG e </a:t>
              </a:r>
              <a:r>
                <a:rPr lang="pt-PT" sz="2400" dirty="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p</a:t>
              </a:r>
              <a:r>
                <a:rPr lang="en" sz="2400" dirty="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rinc</a:t>
              </a:r>
              <a:r>
                <a:rPr lang="en-US" sz="2400" dirty="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í</a:t>
              </a:r>
              <a:r>
                <a:rPr lang="en" sz="2400" dirty="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pios </a:t>
              </a:r>
              <a:r>
                <a:rPr lang="pt-PT" sz="2400" dirty="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d</a:t>
              </a:r>
              <a:r>
                <a:rPr lang="en" sz="2400" dirty="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estacados</a:t>
              </a:r>
              <a:endParaRPr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grpSp>
        <p:nvGrpSpPr>
          <p:cNvPr id="4203" name="Shape 4203"/>
          <p:cNvGrpSpPr/>
          <p:nvPr/>
        </p:nvGrpSpPr>
        <p:grpSpPr>
          <a:xfrm>
            <a:off x="971175" y="1599063"/>
            <a:ext cx="6784500" cy="456300"/>
            <a:chOff x="1107225" y="2266600"/>
            <a:chExt cx="6784500" cy="456300"/>
          </a:xfrm>
        </p:grpSpPr>
        <p:sp>
          <p:nvSpPr>
            <p:cNvPr id="4204" name="Shape 4204"/>
            <p:cNvSpPr/>
            <p:nvPr/>
          </p:nvSpPr>
          <p:spPr>
            <a:xfrm>
              <a:off x="1268725" y="2307550"/>
              <a:ext cx="6504300" cy="374400"/>
            </a:xfrm>
            <a:prstGeom prst="parallelogram">
              <a:avLst>
                <a:gd name="adj" fmla="val 25000"/>
              </a:avLst>
            </a:pr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4205" name="Shape 4205"/>
            <p:cNvSpPr txBox="1"/>
            <p:nvPr/>
          </p:nvSpPr>
          <p:spPr>
            <a:xfrm>
              <a:off x="1107225" y="2266600"/>
              <a:ext cx="6784500" cy="456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 dirty="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Membros e processos de recrutamento definidos</a:t>
              </a:r>
              <a:endParaRPr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grpSp>
        <p:nvGrpSpPr>
          <p:cNvPr id="4206" name="Shape 4206"/>
          <p:cNvGrpSpPr/>
          <p:nvPr/>
        </p:nvGrpSpPr>
        <p:grpSpPr>
          <a:xfrm>
            <a:off x="1485900" y="2154538"/>
            <a:ext cx="6121400" cy="702962"/>
            <a:chOff x="209075" y="2266613"/>
            <a:chExt cx="6057900" cy="456300"/>
          </a:xfrm>
        </p:grpSpPr>
        <p:sp>
          <p:nvSpPr>
            <p:cNvPr id="4207" name="Shape 4207"/>
            <p:cNvSpPr/>
            <p:nvPr/>
          </p:nvSpPr>
          <p:spPr>
            <a:xfrm>
              <a:off x="1268725" y="2307550"/>
              <a:ext cx="4062000" cy="374400"/>
            </a:xfrm>
            <a:prstGeom prst="parallelogram">
              <a:avLst>
                <a:gd name="adj" fmla="val 25000"/>
              </a:avLst>
            </a:pr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4208" name="Shape 4208"/>
            <p:cNvSpPr txBox="1"/>
            <p:nvPr/>
          </p:nvSpPr>
          <p:spPr>
            <a:xfrm>
              <a:off x="209075" y="2266613"/>
              <a:ext cx="6057900" cy="456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 dirty="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Actividades </a:t>
              </a:r>
              <a:r>
                <a:rPr lang="pt-PT" sz="2400" dirty="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p</a:t>
              </a:r>
              <a:r>
                <a:rPr lang="en" sz="2400" dirty="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rogramadas </a:t>
              </a:r>
              <a:r>
                <a:rPr lang="pt-PT" sz="2400" dirty="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r</a:t>
              </a:r>
              <a:r>
                <a:rPr lang="en" sz="2400" dirty="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egu</a:t>
              </a:r>
              <a:r>
                <a:rPr lang="pt-PT" sz="2400" dirty="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lar</a:t>
              </a:r>
              <a:r>
                <a:rPr lang="en" sz="2400" dirty="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mente</a:t>
              </a:r>
              <a:endParaRPr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grpSp>
        <p:nvGrpSpPr>
          <p:cNvPr id="4209" name="Shape 4209"/>
          <p:cNvGrpSpPr/>
          <p:nvPr/>
        </p:nvGrpSpPr>
        <p:grpSpPr>
          <a:xfrm>
            <a:off x="1393188" y="3389613"/>
            <a:ext cx="6357612" cy="456300"/>
            <a:chOff x="1268725" y="2266613"/>
            <a:chExt cx="4585698" cy="456300"/>
          </a:xfrm>
        </p:grpSpPr>
        <p:sp>
          <p:nvSpPr>
            <p:cNvPr id="4210" name="Shape 4210"/>
            <p:cNvSpPr/>
            <p:nvPr/>
          </p:nvSpPr>
          <p:spPr>
            <a:xfrm>
              <a:off x="1268725" y="2307563"/>
              <a:ext cx="4479300" cy="374400"/>
            </a:xfrm>
            <a:prstGeom prst="parallelogram">
              <a:avLst>
                <a:gd name="adj" fmla="val 25000"/>
              </a:avLst>
            </a:pr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4211" name="Shape 4211"/>
            <p:cNvSpPr txBox="1"/>
            <p:nvPr/>
          </p:nvSpPr>
          <p:spPr>
            <a:xfrm>
              <a:off x="1335823" y="2266613"/>
              <a:ext cx="4518600" cy="456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/>
              <a:r>
                <a:rPr lang="en" sz="2400" dirty="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M</a:t>
              </a:r>
              <a:r>
                <a:rPr lang="en-US" sz="2400" dirty="0" err="1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é</a:t>
              </a:r>
              <a:r>
                <a:rPr lang="en" sz="2400" dirty="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todo de cria</a:t>
              </a:r>
              <a:r>
                <a:rPr lang="en-US" sz="2400" dirty="0" err="1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çã</a:t>
              </a:r>
              <a:r>
                <a:rPr lang="en" sz="2400" dirty="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o de valores</a:t>
              </a:r>
              <a:r>
                <a:rPr lang="pt-PT" sz="2400" dirty="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 </a:t>
              </a:r>
              <a:r>
                <a:rPr lang="en" sz="2400" dirty="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identificado </a:t>
              </a:r>
              <a:endParaRPr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grpSp>
        <p:nvGrpSpPr>
          <p:cNvPr id="4212" name="Shape 4212"/>
          <p:cNvGrpSpPr/>
          <p:nvPr/>
        </p:nvGrpSpPr>
        <p:grpSpPr>
          <a:xfrm>
            <a:off x="1393188" y="2762000"/>
            <a:ext cx="5642611" cy="456300"/>
            <a:chOff x="481387" y="2256850"/>
            <a:chExt cx="4991400" cy="456300"/>
          </a:xfrm>
        </p:grpSpPr>
        <p:sp>
          <p:nvSpPr>
            <p:cNvPr id="4213" name="Shape 4213"/>
            <p:cNvSpPr/>
            <p:nvPr/>
          </p:nvSpPr>
          <p:spPr>
            <a:xfrm>
              <a:off x="673238" y="2307550"/>
              <a:ext cx="4657500" cy="374400"/>
            </a:xfrm>
            <a:prstGeom prst="parallelogram">
              <a:avLst>
                <a:gd name="adj" fmla="val 25000"/>
              </a:avLst>
            </a:prstGeom>
            <a:solidFill>
              <a:srgbClr val="D3E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4214" name="Shape 4214"/>
            <p:cNvSpPr txBox="1"/>
            <p:nvPr/>
          </p:nvSpPr>
          <p:spPr>
            <a:xfrm>
              <a:off x="481387" y="2256850"/>
              <a:ext cx="4991400" cy="456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 dirty="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Mecanismo de </a:t>
              </a:r>
              <a:r>
                <a:rPr lang="pt-PT" sz="2400" dirty="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notificação e</a:t>
              </a:r>
              <a:r>
                <a:rPr lang="en" sz="2400" dirty="0">
                  <a:solidFill>
                    <a:srgbClr val="003B55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stabelecido</a:t>
              </a:r>
              <a:endParaRPr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4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4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4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4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/>
                                        <p:tgtEl>
                                          <p:spTgt spid="4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/>
                                        <p:tgtEl>
                                          <p:spTgt spid="4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/>
                                        <p:tgtEl>
                                          <p:spTgt spid="4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9" name="Shape 4219"/>
          <p:cNvSpPr/>
          <p:nvPr/>
        </p:nvSpPr>
        <p:spPr>
          <a:xfrm rot="5400000">
            <a:off x="4768888" y="-450811"/>
            <a:ext cx="850825" cy="2260603"/>
          </a:xfrm>
          <a:prstGeom prst="rightArrowCallout">
            <a:avLst>
              <a:gd name="adj1" fmla="val 51413"/>
              <a:gd name="adj2" fmla="val 45286"/>
              <a:gd name="adj3" fmla="val 25783"/>
              <a:gd name="adj4" fmla="val 61849"/>
            </a:avLst>
          </a:prstGeom>
          <a:solidFill>
            <a:srgbClr val="D3EBD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20" name="Shape 4220"/>
          <p:cNvSpPr txBox="1"/>
          <p:nvPr/>
        </p:nvSpPr>
        <p:spPr>
          <a:xfrm>
            <a:off x="4056820" y="177878"/>
            <a:ext cx="2280480" cy="507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 b="1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Pontos fracos</a:t>
            </a:r>
            <a:endParaRPr sz="2400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4221" name="Shape 42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222" name="Shape 4222"/>
          <p:cNvGrpSpPr/>
          <p:nvPr/>
        </p:nvGrpSpPr>
        <p:grpSpPr>
          <a:xfrm>
            <a:off x="977900" y="850900"/>
            <a:ext cx="6654799" cy="1130325"/>
            <a:chOff x="1241175" y="1190254"/>
            <a:chExt cx="6268800" cy="562371"/>
          </a:xfrm>
        </p:grpSpPr>
        <p:sp>
          <p:nvSpPr>
            <p:cNvPr id="4223" name="Shape 4223"/>
            <p:cNvSpPr/>
            <p:nvPr/>
          </p:nvSpPr>
          <p:spPr>
            <a:xfrm>
              <a:off x="1241175" y="1296625"/>
              <a:ext cx="6268800" cy="456000"/>
            </a:xfrm>
            <a:prstGeom prst="parallelogram">
              <a:avLst>
                <a:gd name="adj" fmla="val 25000"/>
              </a:avLst>
            </a:pr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4224" name="Shape 4224"/>
            <p:cNvSpPr txBox="1"/>
            <p:nvPr/>
          </p:nvSpPr>
          <p:spPr>
            <a:xfrm>
              <a:off x="1291200" y="1190254"/>
              <a:ext cx="6201800" cy="562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 dirty="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Incapacidade de apoiar o</a:t>
              </a:r>
              <a:r>
                <a:rPr lang="pt-PT" sz="2400" dirty="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s c</a:t>
              </a:r>
              <a:r>
                <a:rPr lang="en" sz="2400" dirty="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onhecimento</a:t>
              </a:r>
              <a:r>
                <a:rPr lang="pt-PT" sz="2400" dirty="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s</a:t>
              </a:r>
              <a:r>
                <a:rPr lang="en" sz="2400" dirty="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 da ERR por parte do grupo de aconselhamento</a:t>
              </a:r>
              <a:endParaRPr sz="24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grpSp>
        <p:nvGrpSpPr>
          <p:cNvPr id="4225" name="Shape 4225"/>
          <p:cNvGrpSpPr/>
          <p:nvPr/>
        </p:nvGrpSpPr>
        <p:grpSpPr>
          <a:xfrm>
            <a:off x="1092201" y="2044700"/>
            <a:ext cx="6302110" cy="688475"/>
            <a:chOff x="1241175" y="1296475"/>
            <a:chExt cx="6268800" cy="456150"/>
          </a:xfrm>
        </p:grpSpPr>
        <p:sp>
          <p:nvSpPr>
            <p:cNvPr id="4226" name="Shape 4226"/>
            <p:cNvSpPr/>
            <p:nvPr/>
          </p:nvSpPr>
          <p:spPr>
            <a:xfrm>
              <a:off x="1241175" y="1296625"/>
              <a:ext cx="6268800" cy="456000"/>
            </a:xfrm>
            <a:prstGeom prst="parallelogram">
              <a:avLst>
                <a:gd name="adj" fmla="val 25000"/>
              </a:avLst>
            </a:prstGeom>
            <a:solidFill>
              <a:srgbClr val="0B87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4227" name="Shape 4227"/>
            <p:cNvSpPr txBox="1"/>
            <p:nvPr/>
          </p:nvSpPr>
          <p:spPr>
            <a:xfrm>
              <a:off x="1291200" y="1296475"/>
              <a:ext cx="6174300" cy="4561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 algn="ctr"/>
              <a:r>
                <a:rPr lang="en" sz="2400" dirty="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Arquivo para</a:t>
              </a:r>
              <a:r>
                <a:rPr lang="pt-PT" sz="2400" dirty="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 </a:t>
              </a:r>
              <a:r>
                <a:rPr lang="en" sz="2400" dirty="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pr</a:t>
              </a:r>
              <a:r>
                <a:rPr lang="en-US" sz="2400" dirty="0">
                  <a:solidFill>
                    <a:srgbClr val="FFFFFF"/>
                  </a:solidFill>
                  <a:latin typeface="Calibri" panose="020F0502020204030204" pitchFamily="34" charset="0"/>
                  <a:ea typeface="Titillium Web"/>
                  <a:cs typeface="Titillium Web"/>
                  <a:sym typeface="Titillium Web"/>
                </a:rPr>
                <a:t>á</a:t>
              </a:r>
              <a:r>
                <a:rPr lang="en" sz="2400" dirty="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tica de conhecimento</a:t>
              </a:r>
              <a:r>
                <a:rPr lang="pt-PT" sz="2400" dirty="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s </a:t>
              </a:r>
              <a:r>
                <a:rPr lang="en" sz="2400" dirty="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desorganizad</a:t>
              </a:r>
              <a:r>
                <a:rPr lang="pt-PT" sz="240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o</a:t>
              </a:r>
              <a:endParaRPr sz="24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sp>
        <p:nvSpPr>
          <p:cNvPr id="4228" name="Shape 4228"/>
          <p:cNvSpPr/>
          <p:nvPr/>
        </p:nvSpPr>
        <p:spPr>
          <a:xfrm>
            <a:off x="1241175" y="2971425"/>
            <a:ext cx="6037500" cy="907200"/>
          </a:xfrm>
          <a:prstGeom prst="parallelogram">
            <a:avLst>
              <a:gd name="adj" fmla="val 25000"/>
            </a:avLst>
          </a:prstGeom>
          <a:solidFill>
            <a:srgbClr val="0B87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229" name="Shape 4229"/>
          <p:cNvSpPr txBox="1"/>
          <p:nvPr/>
        </p:nvSpPr>
        <p:spPr>
          <a:xfrm>
            <a:off x="1280613" y="2844800"/>
            <a:ext cx="6021888" cy="1104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Estrutura da rede e </a:t>
            </a:r>
            <a:r>
              <a:rPr lang="en" sz="2000" i="1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modus operandi </a:t>
            </a:r>
            <a:endParaRPr sz="2000" i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n</a:t>
            </a:r>
            <a:r>
              <a:rPr lang="en" sz="20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ão disseminados de forma igual para todos os membros </a:t>
            </a:r>
            <a:endParaRPr sz="2000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4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4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4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4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4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4" name="Shape 4234"/>
          <p:cNvSpPr/>
          <p:nvPr/>
        </p:nvSpPr>
        <p:spPr>
          <a:xfrm rot="-5400000">
            <a:off x="2718240" y="1385853"/>
            <a:ext cx="1020600" cy="1978800"/>
          </a:xfrm>
          <a:prstGeom prst="rightArrowCallout">
            <a:avLst>
              <a:gd name="adj1" fmla="val 51413"/>
              <a:gd name="adj2" fmla="val 45286"/>
              <a:gd name="adj3" fmla="val 25783"/>
              <a:gd name="adj4" fmla="val 61849"/>
            </a:avLst>
          </a:prstGeom>
          <a:solidFill>
            <a:srgbClr val="80BF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35" name="Shape 4235"/>
          <p:cNvSpPr txBox="1"/>
          <p:nvPr/>
        </p:nvSpPr>
        <p:spPr>
          <a:xfrm>
            <a:off x="2239145" y="2257953"/>
            <a:ext cx="1978800" cy="62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 b="1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Sucessos</a:t>
            </a:r>
            <a:endParaRPr sz="2400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grpSp>
        <p:nvGrpSpPr>
          <p:cNvPr id="4236" name="Shape 4236"/>
          <p:cNvGrpSpPr/>
          <p:nvPr/>
        </p:nvGrpSpPr>
        <p:grpSpPr>
          <a:xfrm>
            <a:off x="4217940" y="2257953"/>
            <a:ext cx="1978805" cy="1020600"/>
            <a:chOff x="4217940" y="2257953"/>
            <a:chExt cx="1978805" cy="1020600"/>
          </a:xfrm>
        </p:grpSpPr>
        <p:sp>
          <p:nvSpPr>
            <p:cNvPr id="4237" name="Shape 4237"/>
            <p:cNvSpPr/>
            <p:nvPr/>
          </p:nvSpPr>
          <p:spPr>
            <a:xfrm rot="5400000">
              <a:off x="4697040" y="1778853"/>
              <a:ext cx="1020600" cy="1978800"/>
            </a:xfrm>
            <a:prstGeom prst="rightArrowCallout">
              <a:avLst>
                <a:gd name="adj1" fmla="val 51413"/>
                <a:gd name="adj2" fmla="val 45286"/>
                <a:gd name="adj3" fmla="val 25783"/>
                <a:gd name="adj4" fmla="val 61849"/>
              </a:avLst>
            </a:pr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8" name="Shape 4238"/>
            <p:cNvSpPr txBox="1"/>
            <p:nvPr/>
          </p:nvSpPr>
          <p:spPr>
            <a:xfrm>
              <a:off x="4217945" y="2257953"/>
              <a:ext cx="1978800" cy="627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2400" b="1" dirty="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Desafios</a:t>
              </a:r>
              <a:endParaRPr sz="24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pic>
        <p:nvPicPr>
          <p:cNvPr id="4239" name="Shape 42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4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4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4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4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1000"/>
                                        <p:tgtEl>
                                          <p:spTgt spid="4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44" name="Shape 42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245" name="Shape 4245"/>
          <p:cNvGrpSpPr/>
          <p:nvPr/>
        </p:nvGrpSpPr>
        <p:grpSpPr>
          <a:xfrm>
            <a:off x="1419525" y="153626"/>
            <a:ext cx="5887800" cy="740453"/>
            <a:chOff x="1538125" y="231375"/>
            <a:chExt cx="5887800" cy="456000"/>
          </a:xfrm>
        </p:grpSpPr>
        <p:sp>
          <p:nvSpPr>
            <p:cNvPr id="4246" name="Shape 4246"/>
            <p:cNvSpPr/>
            <p:nvPr/>
          </p:nvSpPr>
          <p:spPr>
            <a:xfrm>
              <a:off x="1538125" y="231375"/>
              <a:ext cx="5887800" cy="456000"/>
            </a:xfrm>
            <a:prstGeom prst="parallelogram">
              <a:avLst>
                <a:gd name="adj" fmla="val 25000"/>
              </a:avLst>
            </a:pr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1597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4247" name="Shape 4247"/>
            <p:cNvSpPr txBox="1"/>
            <p:nvPr/>
          </p:nvSpPr>
          <p:spPr>
            <a:xfrm>
              <a:off x="1584175" y="231375"/>
              <a:ext cx="5795700" cy="45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dirty="0" err="1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Capaz</a:t>
              </a:r>
              <a:r>
                <a:rPr lang="en" sz="2000" dirty="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 de fazer seguimento dos antigos participantes da ERR e actividades de resposta</a:t>
              </a:r>
              <a:endParaRPr sz="20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sp>
        <p:nvSpPr>
          <p:cNvPr id="4248" name="Shape 4248"/>
          <p:cNvSpPr/>
          <p:nvPr/>
        </p:nvSpPr>
        <p:spPr>
          <a:xfrm rot="-5400000">
            <a:off x="2718240" y="3452228"/>
            <a:ext cx="1020600" cy="1978800"/>
          </a:xfrm>
          <a:prstGeom prst="rightArrowCallout">
            <a:avLst>
              <a:gd name="adj1" fmla="val 51413"/>
              <a:gd name="adj2" fmla="val 45286"/>
              <a:gd name="adj3" fmla="val 25783"/>
              <a:gd name="adj4" fmla="val 61849"/>
            </a:avLst>
          </a:prstGeom>
          <a:solidFill>
            <a:srgbClr val="80BF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49" name="Shape 4249"/>
          <p:cNvSpPr txBox="1"/>
          <p:nvPr/>
        </p:nvSpPr>
        <p:spPr>
          <a:xfrm>
            <a:off x="2239145" y="4324328"/>
            <a:ext cx="1978800" cy="62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 b="1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Sucessos</a:t>
            </a:r>
            <a:endParaRPr sz="2400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250" name="Shape 4250"/>
          <p:cNvSpPr/>
          <p:nvPr/>
        </p:nvSpPr>
        <p:spPr>
          <a:xfrm>
            <a:off x="1143000" y="1092201"/>
            <a:ext cx="6134100" cy="1003300"/>
          </a:xfrm>
          <a:prstGeom prst="parallelogram">
            <a:avLst>
              <a:gd name="adj" fmla="val 25000"/>
            </a:avLst>
          </a:prstGeom>
          <a:solidFill>
            <a:srgbClr val="01597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01597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251" name="Shape 4251"/>
          <p:cNvSpPr txBox="1"/>
          <p:nvPr/>
        </p:nvSpPr>
        <p:spPr>
          <a:xfrm>
            <a:off x="1485900" y="1206501"/>
            <a:ext cx="5880100" cy="8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¼ d</a:t>
            </a:r>
            <a:r>
              <a:rPr lang="pt-PT" sz="20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os</a:t>
            </a:r>
            <a:r>
              <a:rPr lang="en" sz="20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 participantes formados em ERR e facilitadores interagem regularmente no WhatsApp</a:t>
            </a:r>
            <a:endParaRPr sz="2000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252" name="Shape 4252"/>
          <p:cNvSpPr/>
          <p:nvPr/>
        </p:nvSpPr>
        <p:spPr>
          <a:xfrm>
            <a:off x="1016000" y="2247901"/>
            <a:ext cx="6324625" cy="635000"/>
          </a:xfrm>
          <a:prstGeom prst="parallelogram">
            <a:avLst>
              <a:gd name="adj" fmla="val 25000"/>
            </a:avLst>
          </a:prstGeom>
          <a:solidFill>
            <a:srgbClr val="01597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01597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253" name="Shape 4253"/>
          <p:cNvSpPr txBox="1"/>
          <p:nvPr/>
        </p:nvSpPr>
        <p:spPr>
          <a:xfrm>
            <a:off x="1155700" y="2171700"/>
            <a:ext cx="6184900" cy="835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" sz="20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Uso do</a:t>
            </a:r>
            <a:r>
              <a:rPr lang="pt-PT" sz="20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s</a:t>
            </a:r>
            <a:r>
              <a:rPr lang="en" sz="20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 conhecimento</a:t>
            </a:r>
            <a:r>
              <a:rPr lang="pt-PT" sz="20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s</a:t>
            </a:r>
            <a:r>
              <a:rPr lang="en" sz="20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pt-PT" sz="20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adquiridos</a:t>
            </a:r>
            <a:r>
              <a:rPr lang="en" sz="20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 n</a:t>
            </a:r>
            <a:r>
              <a:rPr lang="pt-PT" sz="20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a</a:t>
            </a:r>
            <a:r>
              <a:rPr lang="en" sz="20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 actualiza</a:t>
            </a:r>
            <a:r>
              <a:rPr lang="pt-PT" sz="2000" dirty="0" err="1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ção</a:t>
            </a:r>
            <a:r>
              <a:rPr lang="pt-PT" sz="20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en" sz="20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e desenvolvi</a:t>
            </a:r>
            <a:r>
              <a:rPr lang="pt-PT" sz="20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mento dos </a:t>
            </a:r>
            <a:r>
              <a:rPr lang="en" sz="20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materiais de </a:t>
            </a:r>
            <a:r>
              <a:rPr lang="pt-PT" sz="20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formação</a:t>
            </a:r>
            <a:endParaRPr sz="2000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grpSp>
        <p:nvGrpSpPr>
          <p:cNvPr id="4254" name="Shape 4254"/>
          <p:cNvGrpSpPr/>
          <p:nvPr/>
        </p:nvGrpSpPr>
        <p:grpSpPr>
          <a:xfrm>
            <a:off x="553792" y="3073525"/>
            <a:ext cx="7375433" cy="740400"/>
            <a:chOff x="553792" y="3121900"/>
            <a:chExt cx="7375433" cy="740400"/>
          </a:xfrm>
        </p:grpSpPr>
        <p:sp>
          <p:nvSpPr>
            <p:cNvPr id="4255" name="Shape 4255"/>
            <p:cNvSpPr/>
            <p:nvPr/>
          </p:nvSpPr>
          <p:spPr>
            <a:xfrm>
              <a:off x="957175" y="3319750"/>
              <a:ext cx="6752700" cy="426000"/>
            </a:xfrm>
            <a:prstGeom prst="parallelogram">
              <a:avLst>
                <a:gd name="adj" fmla="val 25000"/>
              </a:avLst>
            </a:pr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1597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  <p:sp>
          <p:nvSpPr>
            <p:cNvPr id="4256" name="Shape 4256"/>
            <p:cNvSpPr txBox="1"/>
            <p:nvPr/>
          </p:nvSpPr>
          <p:spPr>
            <a:xfrm>
              <a:off x="553792" y="3121900"/>
              <a:ext cx="7375433" cy="740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PT" sz="2000" dirty="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An</a:t>
              </a:r>
              <a:r>
                <a:rPr lang="pt-PT" sz="2000" dirty="0">
                  <a:solidFill>
                    <a:srgbClr val="FFFFFF"/>
                  </a:solidFill>
                  <a:latin typeface="Calibri" panose="020F0502020204030204" pitchFamily="34" charset="0"/>
                  <a:ea typeface="Titillium Web"/>
                  <a:cs typeface="Titillium Web"/>
                  <a:sym typeface="Titillium Web"/>
                </a:rPr>
                <a:t>á</a:t>
              </a:r>
              <a:r>
                <a:rPr lang="pt-PT" sz="2000" dirty="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lise de debates resultaram em criação d</a:t>
              </a:r>
              <a:r>
                <a:rPr lang="en" sz="2000" dirty="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e valores</a:t>
              </a:r>
              <a:endParaRPr sz="20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4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4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4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4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4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4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4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61" name="Shape 42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sp>
        <p:nvSpPr>
          <p:cNvPr id="4262" name="Shape 4262"/>
          <p:cNvSpPr/>
          <p:nvPr/>
        </p:nvSpPr>
        <p:spPr>
          <a:xfrm>
            <a:off x="1363950" y="1535750"/>
            <a:ext cx="6416100" cy="456000"/>
          </a:xfrm>
          <a:prstGeom prst="parallelogram">
            <a:avLst>
              <a:gd name="adj" fmla="val 25000"/>
            </a:avLst>
          </a:prstGeom>
          <a:solidFill>
            <a:srgbClr val="80BF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263" name="Shape 4263"/>
          <p:cNvSpPr txBox="1"/>
          <p:nvPr/>
        </p:nvSpPr>
        <p:spPr>
          <a:xfrm>
            <a:off x="1424725" y="1535750"/>
            <a:ext cx="6324000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Garantia de compromisso da </a:t>
            </a:r>
            <a:r>
              <a:rPr lang="pt-PT" sz="20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Comissão Directiva</a:t>
            </a:r>
          </a:p>
        </p:txBody>
      </p:sp>
      <p:grpSp>
        <p:nvGrpSpPr>
          <p:cNvPr id="4264" name="Shape 4264"/>
          <p:cNvGrpSpPr/>
          <p:nvPr/>
        </p:nvGrpSpPr>
        <p:grpSpPr>
          <a:xfrm>
            <a:off x="4283615" y="208678"/>
            <a:ext cx="1978805" cy="1020600"/>
            <a:chOff x="4217940" y="2257953"/>
            <a:chExt cx="1978805" cy="1020600"/>
          </a:xfrm>
        </p:grpSpPr>
        <p:sp>
          <p:nvSpPr>
            <p:cNvPr id="4265" name="Shape 4265"/>
            <p:cNvSpPr/>
            <p:nvPr/>
          </p:nvSpPr>
          <p:spPr>
            <a:xfrm rot="5400000">
              <a:off x="4697040" y="1778853"/>
              <a:ext cx="1020600" cy="1978800"/>
            </a:xfrm>
            <a:prstGeom prst="rightArrowCallout">
              <a:avLst>
                <a:gd name="adj1" fmla="val 51413"/>
                <a:gd name="adj2" fmla="val 45286"/>
                <a:gd name="adj3" fmla="val 25783"/>
                <a:gd name="adj4" fmla="val 61849"/>
              </a:avLst>
            </a:prstGeom>
            <a:solidFill>
              <a:srgbClr val="0159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6" name="Shape 4266"/>
            <p:cNvSpPr txBox="1"/>
            <p:nvPr/>
          </p:nvSpPr>
          <p:spPr>
            <a:xfrm>
              <a:off x="4217945" y="2257953"/>
              <a:ext cx="1978800" cy="627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2400" b="1" dirty="0">
                  <a:solidFill>
                    <a:srgbClr val="FFFFFF"/>
                  </a:solidFill>
                  <a:latin typeface="Titillium Web"/>
                  <a:ea typeface="Titillium Web"/>
                  <a:cs typeface="Titillium Web"/>
                  <a:sym typeface="Titillium Web"/>
                </a:rPr>
                <a:t>Desafios</a:t>
              </a:r>
              <a:endParaRPr sz="24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endParaRPr>
            </a:p>
          </p:txBody>
        </p:sp>
      </p:grpSp>
      <p:sp>
        <p:nvSpPr>
          <p:cNvPr id="4267" name="Shape 4267"/>
          <p:cNvSpPr/>
          <p:nvPr/>
        </p:nvSpPr>
        <p:spPr>
          <a:xfrm>
            <a:off x="1777713" y="2242950"/>
            <a:ext cx="5430900" cy="810000"/>
          </a:xfrm>
          <a:prstGeom prst="parallelogram">
            <a:avLst>
              <a:gd name="adj" fmla="val 25000"/>
            </a:avLst>
          </a:prstGeom>
          <a:solidFill>
            <a:srgbClr val="80BF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268" name="Shape 4268"/>
          <p:cNvSpPr txBox="1"/>
          <p:nvPr/>
        </p:nvSpPr>
        <p:spPr>
          <a:xfrm>
            <a:off x="1838488" y="2395350"/>
            <a:ext cx="5527800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Plataforma vi</a:t>
            </a:r>
            <a:r>
              <a:rPr lang="en-US" sz="2000" dirty="0">
                <a:solidFill>
                  <a:srgbClr val="FFFFFF"/>
                </a:solidFill>
                <a:latin typeface="Calibri" panose="020F0502020204030204" pitchFamily="34" charset="0"/>
                <a:ea typeface="Titillium Web"/>
                <a:cs typeface="Titillium Web"/>
                <a:sym typeface="Titillium Web"/>
              </a:rPr>
              <a:t>á</a:t>
            </a:r>
            <a:r>
              <a:rPr lang="en" sz="20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vel para realizar debates e arquivar o</a:t>
            </a:r>
            <a:r>
              <a:rPr lang="pt-PT" sz="20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s</a:t>
            </a:r>
            <a:r>
              <a:rPr lang="en" sz="20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 conhecimento</a:t>
            </a:r>
            <a:r>
              <a:rPr lang="pt-PT" sz="20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s</a:t>
            </a:r>
            <a:endParaRPr sz="2000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269" name="Shape 4269"/>
          <p:cNvSpPr/>
          <p:nvPr/>
        </p:nvSpPr>
        <p:spPr>
          <a:xfrm>
            <a:off x="1285125" y="3304150"/>
            <a:ext cx="6416100" cy="456000"/>
          </a:xfrm>
          <a:prstGeom prst="parallelogram">
            <a:avLst>
              <a:gd name="adj" fmla="val 25000"/>
            </a:avLst>
          </a:prstGeom>
          <a:solidFill>
            <a:srgbClr val="80BF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270" name="Shape 4270"/>
          <p:cNvSpPr txBox="1"/>
          <p:nvPr/>
        </p:nvSpPr>
        <p:spPr>
          <a:xfrm>
            <a:off x="1345900" y="3304150"/>
            <a:ext cx="6324000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Recolha e </a:t>
            </a:r>
            <a:r>
              <a:rPr lang="pt-PT" sz="20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divulgação</a:t>
            </a:r>
            <a:r>
              <a:rPr lang="en" sz="20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 do conhecimento produzido</a:t>
            </a:r>
            <a:endParaRPr sz="2000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271" name="Shape 4271"/>
          <p:cNvSpPr/>
          <p:nvPr/>
        </p:nvSpPr>
        <p:spPr>
          <a:xfrm>
            <a:off x="2384175" y="4017425"/>
            <a:ext cx="4218000" cy="456000"/>
          </a:xfrm>
          <a:prstGeom prst="parallelogram">
            <a:avLst>
              <a:gd name="adj" fmla="val 25000"/>
            </a:avLst>
          </a:prstGeom>
          <a:solidFill>
            <a:srgbClr val="80BFB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272" name="Shape 4272"/>
          <p:cNvSpPr txBox="1"/>
          <p:nvPr/>
        </p:nvSpPr>
        <p:spPr>
          <a:xfrm>
            <a:off x="2384175" y="4017425"/>
            <a:ext cx="4218000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Apoio financeiro das actividades</a:t>
            </a:r>
            <a:endParaRPr sz="2000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4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4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4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4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4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4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4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/>
                                        <p:tgtEl>
                                          <p:spTgt spid="4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6" name="Shape 3856"/>
          <p:cNvSpPr txBox="1">
            <a:spLocks noGrp="1"/>
          </p:cNvSpPr>
          <p:nvPr>
            <p:ph type="body" idx="4294967295"/>
          </p:nvPr>
        </p:nvSpPr>
        <p:spPr>
          <a:xfrm>
            <a:off x="1026275" y="791063"/>
            <a:ext cx="6656100" cy="415728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pt-PT" sz="2200">
                <a:solidFill>
                  <a:srgbClr val="D3EBD5"/>
                </a:solidFill>
              </a:rPr>
              <a:t>Uma rede de conhecimentos ou comunidade de pr</a:t>
            </a:r>
            <a:r>
              <a:rPr lang="pt-PT" sz="2200">
                <a:solidFill>
                  <a:srgbClr val="D3EBD5"/>
                </a:solidFill>
                <a:latin typeface="Calibri" panose="020F0502020204030204" pitchFamily="34" charset="0"/>
              </a:rPr>
              <a:t>á</a:t>
            </a:r>
            <a:r>
              <a:rPr lang="pt-PT" sz="2200">
                <a:solidFill>
                  <a:srgbClr val="D3EBD5"/>
                </a:solidFill>
              </a:rPr>
              <a:t>tica é</a:t>
            </a:r>
            <a:r>
              <a:rPr lang="pt-PT" sz="2200" i="0">
                <a:solidFill>
                  <a:srgbClr val="D3EBD5"/>
                </a:solidFill>
              </a:rPr>
              <a:t>:</a:t>
            </a:r>
          </a:p>
          <a:p>
            <a:pPr>
              <a:lnSpc>
                <a:spcPct val="115000"/>
              </a:lnSpc>
              <a:spcBef>
                <a:spcPts val="1000"/>
              </a:spcBef>
              <a:buFont typeface="Titillium Web Light"/>
              <a:buChar char="➔"/>
            </a:pPr>
            <a:r>
              <a:rPr lang="pt-PT" sz="2200">
                <a:solidFill>
                  <a:srgbClr val="D3EBD5"/>
                </a:solidFill>
              </a:rPr>
              <a:t>Um </a:t>
            </a:r>
            <a:r>
              <a:rPr lang="pt-PT" sz="2200" b="1">
                <a:solidFill>
                  <a:srgbClr val="D3EBD5"/>
                </a:solidFill>
                <a:latin typeface="Titillium Web"/>
                <a:ea typeface="Titillium Web"/>
                <a:cs typeface="Titillium Web"/>
                <a:sym typeface="Titillium Web"/>
              </a:rPr>
              <a:t>grupo </a:t>
            </a:r>
            <a:r>
              <a:rPr lang="pt-PT" sz="2200">
                <a:solidFill>
                  <a:srgbClr val="D3EBD5"/>
                </a:solidFill>
                <a:ea typeface="Titillium Web"/>
                <a:cs typeface="Titillium Web"/>
              </a:rPr>
              <a:t>de pessoas</a:t>
            </a:r>
            <a:r>
              <a:rPr lang="pt-PT" sz="2200">
                <a:solidFill>
                  <a:srgbClr val="D3EBD5"/>
                </a:solidFill>
              </a:rPr>
              <a:t> </a:t>
            </a:r>
          </a:p>
          <a:p>
            <a:pPr marL="457200" lvl="0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D3EBD5"/>
              </a:buClr>
              <a:buSzPts val="2400"/>
              <a:buChar char="➔"/>
            </a:pPr>
            <a:r>
              <a:rPr lang="pt-PT" sz="2200">
                <a:solidFill>
                  <a:srgbClr val="D3EBD5"/>
                </a:solidFill>
              </a:rPr>
              <a:t>Pessoas que </a:t>
            </a:r>
            <a:r>
              <a:rPr lang="pt-PT" sz="2200" b="1">
                <a:solidFill>
                  <a:srgbClr val="D3EBD5"/>
                </a:solidFill>
                <a:latin typeface="Titillium Web"/>
                <a:sym typeface="Titillium Web"/>
              </a:rPr>
              <a:t>partilham</a:t>
            </a:r>
            <a:r>
              <a:rPr lang="pt-PT" sz="2200" i="0">
                <a:solidFill>
                  <a:srgbClr val="D3EBD5"/>
                </a:solidFill>
              </a:rPr>
              <a:t> </a:t>
            </a:r>
            <a:r>
              <a:rPr lang="pt-PT" sz="2200">
                <a:solidFill>
                  <a:srgbClr val="D3EBD5"/>
                </a:solidFill>
              </a:rPr>
              <a:t>uma preocupação, um conjunto de problemas ou se dedicam a </a:t>
            </a:r>
            <a:r>
              <a:rPr lang="pt-PT" sz="2200" i="0">
                <a:solidFill>
                  <a:srgbClr val="D3EBD5"/>
                </a:solidFill>
              </a:rPr>
              <a:t>um </a:t>
            </a:r>
            <a:r>
              <a:rPr lang="pt-PT" sz="2200" b="1">
                <a:solidFill>
                  <a:srgbClr val="D3EBD5"/>
                </a:solidFill>
                <a:latin typeface="Titillium Web"/>
                <a:sym typeface="Titillium Web"/>
              </a:rPr>
              <a:t>tema</a:t>
            </a:r>
            <a:endParaRPr lang="pt-PT" sz="2200" b="1" i="0">
              <a:solidFill>
                <a:srgbClr val="D3EBD5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D3EBD5"/>
              </a:buClr>
              <a:buSzPts val="2400"/>
              <a:buChar char="➔"/>
            </a:pPr>
            <a:r>
              <a:rPr lang="pt-PT" sz="2200">
                <a:solidFill>
                  <a:srgbClr val="D3EBD5"/>
                </a:solidFill>
              </a:rPr>
              <a:t>Pessoas que</a:t>
            </a:r>
            <a:r>
              <a:rPr lang="pt-PT" sz="2200" i="0">
                <a:solidFill>
                  <a:srgbClr val="D3EBD5"/>
                </a:solidFill>
              </a:rPr>
              <a:t> </a:t>
            </a:r>
            <a:r>
              <a:rPr lang="pt-PT" sz="2200" b="1">
                <a:solidFill>
                  <a:srgbClr val="D3EBD5"/>
                </a:solidFill>
                <a:latin typeface="Titillium Web"/>
                <a:sym typeface="Titillium Web"/>
              </a:rPr>
              <a:t>partilham os seus conhecimentos</a:t>
            </a:r>
            <a:r>
              <a:rPr lang="pt-PT" sz="2200" i="0">
                <a:solidFill>
                  <a:srgbClr val="D3EBD5"/>
                </a:solidFill>
              </a:rPr>
              <a:t> </a:t>
            </a:r>
            <a:r>
              <a:rPr lang="pt-PT" sz="2200">
                <a:solidFill>
                  <a:srgbClr val="D3EBD5"/>
                </a:solidFill>
              </a:rPr>
              <a:t>numa determinada </a:t>
            </a:r>
            <a:r>
              <a:rPr lang="pt-PT" sz="2200">
                <a:solidFill>
                  <a:srgbClr val="D3EBD5"/>
                </a:solidFill>
                <a:latin typeface="Calibri" panose="020F0502020204030204" pitchFamily="34" charset="0"/>
              </a:rPr>
              <a:t>á</a:t>
            </a:r>
            <a:r>
              <a:rPr lang="pt-PT" sz="2200">
                <a:solidFill>
                  <a:srgbClr val="D3EBD5"/>
                </a:solidFill>
              </a:rPr>
              <a:t>rea através de uma </a:t>
            </a:r>
            <a:r>
              <a:rPr lang="pt-PT" sz="2200" b="1" i="0">
                <a:solidFill>
                  <a:srgbClr val="D3EBD5"/>
                </a:solidFill>
                <a:latin typeface="Titillium Web"/>
                <a:ea typeface="Titillium Web"/>
                <a:cs typeface="Titillium Web"/>
                <a:sym typeface="Titillium Web"/>
              </a:rPr>
              <a:t>interacção </a:t>
            </a:r>
            <a:r>
              <a:rPr lang="pt-PT" sz="2200">
                <a:solidFill>
                  <a:srgbClr val="D3EBD5"/>
                </a:solidFill>
                <a:ea typeface="Titillium Web"/>
                <a:cs typeface="Titillium Web"/>
              </a:rPr>
              <a:t>regular</a:t>
            </a:r>
            <a:endParaRPr lang="pt-PT" sz="2200" i="0">
              <a:solidFill>
                <a:srgbClr val="D3EBD5"/>
              </a:solidFill>
            </a:endParaRPr>
          </a:p>
        </p:txBody>
      </p:sp>
      <p:pic>
        <p:nvPicPr>
          <p:cNvPr id="3857" name="Shape 38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38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38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38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38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7" name="Shape 4277"/>
          <p:cNvSpPr txBox="1">
            <a:spLocks noGrp="1"/>
          </p:cNvSpPr>
          <p:nvPr>
            <p:ph type="title" idx="4294967295"/>
          </p:nvPr>
        </p:nvSpPr>
        <p:spPr>
          <a:xfrm>
            <a:off x="2536050" y="1060950"/>
            <a:ext cx="4071900" cy="3021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 dirty="0">
                <a:solidFill>
                  <a:srgbClr val="FFFFFF"/>
                </a:solidFill>
              </a:rPr>
              <a:t>What </a:t>
            </a:r>
            <a:endParaRPr sz="4800" b="1" dirty="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 dirty="0">
                <a:solidFill>
                  <a:srgbClr val="FFFFFF"/>
                </a:solidFill>
              </a:rPr>
              <a:t>are we doing </a:t>
            </a:r>
            <a:endParaRPr sz="4800" b="1" dirty="0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 dirty="0">
                <a:solidFill>
                  <a:srgbClr val="FFFFFF"/>
                </a:solidFill>
              </a:rPr>
              <a:t>now?</a:t>
            </a:r>
            <a:endParaRPr sz="4800" b="1" dirty="0">
              <a:solidFill>
                <a:srgbClr val="FFFFFF"/>
              </a:solidFill>
            </a:endParaRPr>
          </a:p>
        </p:txBody>
      </p:sp>
      <p:sp>
        <p:nvSpPr>
          <p:cNvPr id="4278" name="Shape 4278"/>
          <p:cNvSpPr/>
          <p:nvPr/>
        </p:nvSpPr>
        <p:spPr>
          <a:xfrm>
            <a:off x="1960800" y="131550"/>
            <a:ext cx="4634400" cy="4880400"/>
          </a:xfrm>
          <a:prstGeom prst="ellipse">
            <a:avLst/>
          </a:prstGeom>
          <a:noFill/>
          <a:ln w="762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O que fazer </a:t>
            </a:r>
            <a:r>
              <a:rPr lang="en" sz="4500" b="1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agora</a:t>
            </a:r>
            <a:r>
              <a:rPr lang="en" sz="4500" dirty="0">
                <a:solidFill>
                  <a:srgbClr val="003B55"/>
                </a:solidFill>
                <a:latin typeface="Titillium Web Light"/>
                <a:ea typeface="Titillium Web Light"/>
                <a:cs typeface="Titillium Web Light"/>
                <a:sym typeface="Titillium Web Light"/>
              </a:rPr>
              <a:t>?</a:t>
            </a:r>
            <a:endParaRPr sz="4500" dirty="0">
              <a:solidFill>
                <a:srgbClr val="003B55"/>
              </a:solidFill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pic>
        <p:nvPicPr>
          <p:cNvPr id="4279" name="Shape 42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84" name="Shape 42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  <p:sp>
        <p:nvSpPr>
          <p:cNvPr id="4285" name="Shape 4285"/>
          <p:cNvSpPr/>
          <p:nvPr/>
        </p:nvSpPr>
        <p:spPr>
          <a:xfrm>
            <a:off x="1340938" y="139950"/>
            <a:ext cx="2674200" cy="2483100"/>
          </a:xfrm>
          <a:prstGeom prst="ellipse">
            <a:avLst/>
          </a:prstGeom>
          <a:noFill/>
          <a:ln w="76200" cap="flat" cmpd="sng">
            <a:solidFill>
              <a:srgbClr val="80BF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Definir Termos de Refer</a:t>
            </a:r>
            <a:r>
              <a:rPr lang="pt-PT" sz="2400" dirty="0">
                <a:solidFill>
                  <a:srgbClr val="003B55"/>
                </a:solidFill>
                <a:ea typeface="Titillium Web"/>
                <a:sym typeface="Titillium Web"/>
              </a:rPr>
              <a:t>ência</a:t>
            </a:r>
            <a:r>
              <a:rPr lang="pt-PT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 para a </a:t>
            </a:r>
            <a:r>
              <a:rPr lang="pt-PT" sz="2400" dirty="0">
                <a:solidFill>
                  <a:srgbClr val="003B55"/>
                </a:solidFill>
                <a:latin typeface="Titillium Web" panose="020B0604020202020204" charset="0"/>
                <a:ea typeface="Titillium Web"/>
                <a:cs typeface="Titillium Web"/>
                <a:sym typeface="Titillium Web"/>
              </a:rPr>
              <a:t>Comissão Directiva (CD)</a:t>
            </a:r>
          </a:p>
        </p:txBody>
      </p:sp>
      <p:sp>
        <p:nvSpPr>
          <p:cNvPr id="4286" name="Shape 4286"/>
          <p:cNvSpPr/>
          <p:nvPr/>
        </p:nvSpPr>
        <p:spPr>
          <a:xfrm>
            <a:off x="4084525" y="187125"/>
            <a:ext cx="2214900" cy="2092200"/>
          </a:xfrm>
          <a:prstGeom prst="ellipse">
            <a:avLst/>
          </a:prstGeom>
          <a:noFill/>
          <a:ln w="76200" cap="flat" cmpd="sng">
            <a:solidFill>
              <a:srgbClr val="0159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Potencial </a:t>
            </a:r>
            <a:r>
              <a:rPr lang="pt-PT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selecção </a:t>
            </a:r>
            <a:r>
              <a:rPr lang="en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de membros da CD</a:t>
            </a:r>
            <a:endParaRPr sz="2400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287" name="Shape 4287"/>
          <p:cNvSpPr/>
          <p:nvPr/>
        </p:nvSpPr>
        <p:spPr>
          <a:xfrm>
            <a:off x="5291000" y="1979225"/>
            <a:ext cx="2674200" cy="3117900"/>
          </a:xfrm>
          <a:prstGeom prst="ellipse">
            <a:avLst/>
          </a:prstGeom>
          <a:noFill/>
          <a:ln w="762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Tirar proveito das experi</a:t>
            </a:r>
            <a:r>
              <a:rPr lang="en-US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ê</a:t>
            </a:r>
            <a:r>
              <a:rPr lang="en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ncias dos membros como base do debate</a:t>
            </a:r>
            <a:endParaRPr sz="2400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4288" name="Shape 4288"/>
          <p:cNvSpPr/>
          <p:nvPr/>
        </p:nvSpPr>
        <p:spPr>
          <a:xfrm>
            <a:off x="2057401" y="2336800"/>
            <a:ext cx="3162300" cy="2760325"/>
          </a:xfrm>
          <a:prstGeom prst="ellipse">
            <a:avLst/>
          </a:prstGeom>
          <a:noFill/>
          <a:ln w="76200" cap="flat" cmpd="sng">
            <a:solidFill>
              <a:srgbClr val="01597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40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Recompilar a informação produzida nas micro-aprendizagens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4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4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4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3" name="Shape 4293"/>
          <p:cNvSpPr txBox="1">
            <a:spLocks noGrp="1"/>
          </p:cNvSpPr>
          <p:nvPr>
            <p:ph type="ctrTitle"/>
          </p:nvPr>
        </p:nvSpPr>
        <p:spPr>
          <a:xfrm>
            <a:off x="125799" y="684450"/>
            <a:ext cx="8293371" cy="21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 dirty="0">
                <a:latin typeface="Titillium Web Light"/>
                <a:ea typeface="Titillium Web Light"/>
                <a:cs typeface="Titillium Web Light"/>
                <a:sym typeface="Titillium Web Light"/>
              </a:rPr>
              <a:t>A</a:t>
            </a:r>
            <a:r>
              <a:rPr lang="en" sz="4500" dirty="0">
                <a:latin typeface="Titillium Web Light"/>
                <a:ea typeface="Titillium Web Light"/>
                <a:cs typeface="Titillium Web Light"/>
                <a:sym typeface="Titillium Web Light"/>
              </a:rPr>
              <a:t> Hist</a:t>
            </a:r>
            <a:r>
              <a:rPr lang="en-US" sz="4500" dirty="0">
                <a:latin typeface="Calibri" panose="020F0502020204030204" pitchFamily="34" charset="0"/>
                <a:ea typeface="Titillium Web Light"/>
                <a:cs typeface="Titillium Web Light"/>
                <a:sym typeface="Titillium Web Light"/>
              </a:rPr>
              <a:t>ó</a:t>
            </a:r>
            <a:r>
              <a:rPr lang="en" sz="4500" dirty="0">
                <a:latin typeface="Titillium Web Light"/>
                <a:ea typeface="Titillium Web Light"/>
                <a:cs typeface="Titillium Web Light"/>
                <a:sym typeface="Titillium Web Light"/>
              </a:rPr>
              <a:t>ria da</a:t>
            </a:r>
            <a:endParaRPr sz="4500" dirty="0">
              <a:latin typeface="Titillium Web Light"/>
              <a:ea typeface="Titillium Web Light"/>
              <a:cs typeface="Titillium Web Light"/>
              <a:sym typeface="Titillium Web L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 b="1" dirty="0">
                <a:solidFill>
                  <a:srgbClr val="D3EBD5"/>
                </a:solidFill>
                <a:latin typeface="Titillium Web"/>
                <a:ea typeface="Titillium Web"/>
                <a:cs typeface="Titillium Web"/>
                <a:sym typeface="Titillium Web"/>
              </a:rPr>
              <a:t>Rede de Conhecimento</a:t>
            </a:r>
            <a:r>
              <a:rPr lang="pt-PT" sz="4500" b="1" dirty="0">
                <a:solidFill>
                  <a:srgbClr val="D3EBD5"/>
                </a:solidFill>
                <a:latin typeface="Titillium Web"/>
                <a:ea typeface="Titillium Web"/>
                <a:cs typeface="Titillium Web"/>
                <a:sym typeface="Titillium Web"/>
              </a:rPr>
              <a:t>s</a:t>
            </a:r>
            <a:r>
              <a:rPr lang="en" sz="4500" b="1" dirty="0">
                <a:solidFill>
                  <a:srgbClr val="D3EBD5"/>
                </a:solidFill>
                <a:latin typeface="Titillium Web"/>
                <a:ea typeface="Titillium Web"/>
                <a:cs typeface="Titillium Web"/>
                <a:sym typeface="Titillium Web"/>
              </a:rPr>
              <a:t> d</a:t>
            </a:r>
            <a:r>
              <a:rPr lang="pt-PT" sz="4500" b="1" dirty="0">
                <a:solidFill>
                  <a:srgbClr val="D3EBD5"/>
                </a:solidFill>
                <a:latin typeface="Titillium Web"/>
                <a:ea typeface="Titillium Web"/>
                <a:cs typeface="Titillium Web"/>
                <a:sym typeface="Titillium Web"/>
              </a:rPr>
              <a:t>as</a:t>
            </a:r>
            <a:r>
              <a:rPr lang="en" sz="4500" b="1" dirty="0">
                <a:solidFill>
                  <a:srgbClr val="D3EBD5"/>
                </a:solidFill>
                <a:latin typeface="Titillium Web"/>
                <a:ea typeface="Titillium Web"/>
                <a:cs typeface="Titillium Web"/>
                <a:sym typeface="Titillium Web"/>
              </a:rPr>
              <a:t> ERR</a:t>
            </a:r>
            <a:endParaRPr sz="4500" dirty="0">
              <a:latin typeface="Titillium Web Light"/>
              <a:ea typeface="Titillium Web Light"/>
              <a:cs typeface="Titillium Web Light"/>
              <a:sym typeface="Titillium Web Light"/>
            </a:endParaRPr>
          </a:p>
        </p:txBody>
      </p:sp>
      <p:pic>
        <p:nvPicPr>
          <p:cNvPr id="4294" name="Shape 42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14300" y="3153875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 noGrp="1"/>
          </p:cNvSpPr>
          <p:nvPr/>
        </p:nvSpPr>
        <p:spPr bwMode="auto">
          <a:xfrm>
            <a:off x="455626" y="274637"/>
            <a:ext cx="7087235" cy="459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Bef>
                <a:spcPts val="265"/>
              </a:spcBef>
              <a:spcAft>
                <a:spcPts val="0"/>
              </a:spcAft>
            </a:pPr>
            <a:r>
              <a:rPr lang="pt-PT" sz="2000" b="1" kern="1200" dirty="0">
                <a:solidFill>
                  <a:srgbClr val="0000FF"/>
                </a:solidFill>
                <a:effectLst/>
                <a:latin typeface="Calibri"/>
                <a:ea typeface="ＭＳ 明朝"/>
                <a:cs typeface="Arial"/>
              </a:rPr>
              <a:t> </a:t>
            </a:r>
            <a:r>
              <a:rPr lang="pt-PT" sz="2000" b="1" kern="1200" dirty="0">
                <a:solidFill>
                  <a:srgbClr val="002060"/>
                </a:solidFill>
                <a:effectLst/>
                <a:latin typeface="+mj-lt"/>
                <a:ea typeface="ＭＳ 明朝"/>
              </a:rPr>
              <a:t>Exoneração de responsabilidade</a:t>
            </a:r>
            <a:endParaRPr lang="pt-PT" sz="2000" dirty="0">
              <a:solidFill>
                <a:srgbClr val="002060"/>
              </a:solidFill>
              <a:effectLst/>
              <a:latin typeface="+mj-lt"/>
              <a:ea typeface="ＭＳ 明朝"/>
            </a:endParaRPr>
          </a:p>
          <a:p>
            <a:pPr algn="ctr" eaLnBrk="0" fontAlgn="base" hangingPunct="0">
              <a:spcBef>
                <a:spcPts val="265"/>
              </a:spcBef>
              <a:spcAft>
                <a:spcPts val="0"/>
              </a:spcAft>
            </a:pPr>
            <a:r>
              <a:rPr lang="pt-PT" sz="2000" dirty="0">
                <a:effectLst/>
                <a:latin typeface="Times New Roman"/>
                <a:ea typeface="ＭＳ 明朝"/>
              </a:rPr>
              <a:t> </a:t>
            </a:r>
            <a:endParaRPr lang="pt-PT" sz="1000" dirty="0">
              <a:effectLst/>
              <a:latin typeface="Times New Roman"/>
              <a:ea typeface="ＭＳ 明朝"/>
            </a:endParaRPr>
          </a:p>
          <a:p>
            <a:pPr>
              <a:spcAft>
                <a:spcPts val="0"/>
              </a:spcAft>
            </a:pPr>
            <a:r>
              <a:rPr lang="pt-PT" sz="1400" spc="-15" dirty="0">
                <a:effectLst/>
                <a:latin typeface="Calibri"/>
                <a:ea typeface="ＭＳ 明朝"/>
                <a:cs typeface="Calibri"/>
              </a:rPr>
              <a:t>Plataforma da OMS para a Aprendizagem sobre Segurança Sanitária – Materiais de Formação</a:t>
            </a:r>
            <a:endParaRPr lang="pt-PT" sz="1100" spc="-15" dirty="0">
              <a:effectLst/>
              <a:latin typeface="Gisha"/>
              <a:ea typeface="ＭＳ 明朝"/>
              <a:cs typeface="Calibri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000" dirty="0">
                <a:effectLst/>
                <a:latin typeface="Calibri"/>
                <a:ea typeface="ＭＳ 明朝"/>
              </a:rPr>
              <a:t> </a:t>
            </a:r>
            <a:endParaRPr lang="pt-PT" sz="1000" dirty="0">
              <a:effectLst/>
              <a:latin typeface="Times New Roman"/>
              <a:ea typeface="ＭＳ 明朝"/>
            </a:endParaRPr>
          </a:p>
          <a:p>
            <a:pPr>
              <a:spcAft>
                <a:spcPts val="0"/>
              </a:spcAft>
            </a:pPr>
            <a:r>
              <a:rPr lang="pt-PT" sz="1400" spc="-15" dirty="0">
                <a:effectLst/>
                <a:latin typeface="Calibri"/>
                <a:ea typeface="ＭＳ 明朝"/>
                <a:cs typeface="Calibri"/>
              </a:rPr>
              <a:t>Estes Materiais de Formação da OMS são propriedade da © Organização Mundial da Saúde (WHO) 2018. Todos os direitos reservados.</a:t>
            </a:r>
            <a:endParaRPr lang="pt-PT" sz="11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400" spc="-15" dirty="0">
                <a:effectLst/>
                <a:latin typeface="Calibri"/>
                <a:ea typeface="ＭＳ 明朝"/>
                <a:cs typeface="Calibri"/>
              </a:rPr>
              <a:t> </a:t>
            </a:r>
            <a:endParaRPr lang="pt-PT" sz="11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400" spc="-15" dirty="0">
                <a:effectLst/>
                <a:latin typeface="Calibri"/>
                <a:ea typeface="ＭＳ 明朝"/>
                <a:cs typeface="Calibri"/>
              </a:rPr>
              <a:t>A sua utilização destes materiais está sujeita aos “</a:t>
            </a:r>
            <a:r>
              <a:rPr lang="pt-PT" sz="1400" spc="-15" dirty="0">
                <a:solidFill>
                  <a:srgbClr val="0000FF"/>
                </a:solidFill>
                <a:effectLst/>
                <a:latin typeface="Calibri"/>
                <a:ea typeface="ＭＳ 明朝"/>
                <a:cs typeface="Calibri"/>
              </a:rPr>
              <a:t>Termos de Utilização dos Materiais </a:t>
            </a:r>
            <a:endParaRPr lang="pt-PT" sz="11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400" spc="-15" dirty="0">
                <a:solidFill>
                  <a:srgbClr val="0000FF"/>
                </a:solidFill>
                <a:effectLst/>
                <a:latin typeface="Calibri"/>
                <a:ea typeface="ＭＳ 明朝"/>
                <a:cs typeface="Calibri"/>
              </a:rPr>
              <a:t>de Formação da Plataforma da OMS para a Aprendizagem sobre Segurança Sanitária</a:t>
            </a:r>
            <a:r>
              <a:rPr lang="pt-PT" sz="1400" spc="-15" dirty="0">
                <a:effectLst/>
                <a:latin typeface="Calibri"/>
                <a:ea typeface="ＭＳ 明朝"/>
                <a:cs typeface="Calibri"/>
              </a:rPr>
              <a:t>”, que aceitou ao descarregá-los e que estão disponíveis na Plataforma da OMS para a Aprendizagem sobre Segurança Sanitária em: </a:t>
            </a:r>
            <a:r>
              <a:rPr lang="pt-PT" sz="1400" u="sng" kern="1200" spc="-15" dirty="0">
                <a:solidFill>
                  <a:srgbClr val="000000"/>
                </a:solidFill>
                <a:effectLst/>
                <a:latin typeface="Calibri"/>
                <a:ea typeface="ＭＳ 明朝"/>
                <a:cs typeface="Arial"/>
                <a:hlinkClick r:id="rId3"/>
              </a:rPr>
              <a:t>https://extranet.who.int/hslp</a:t>
            </a:r>
            <a:r>
              <a:rPr lang="pt-PT" sz="1400" spc="-15" dirty="0">
                <a:effectLst/>
                <a:latin typeface="Calibri"/>
                <a:ea typeface="ＭＳ 明朝"/>
                <a:cs typeface="Calibri"/>
              </a:rPr>
              <a:t> </a:t>
            </a:r>
            <a:endParaRPr lang="pt-PT" sz="11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400" spc="-15" dirty="0">
                <a:effectLst/>
                <a:latin typeface="Calibri"/>
                <a:ea typeface="ＭＳ 明朝"/>
                <a:cs typeface="Calibri"/>
              </a:rPr>
              <a:t> </a:t>
            </a:r>
            <a:endParaRPr lang="pt-PT" sz="11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400" spc="-15" dirty="0">
                <a:effectLst/>
                <a:latin typeface="Calibri"/>
                <a:ea typeface="ＭＳ 明朝"/>
                <a:cs typeface="Calibri"/>
              </a:rPr>
              <a:t>Caso adapte, modifique, traduza ou de alguma forma altere o conteúdo destes materiais, não poderá sugerir que a OMS de algum modo aprova essas modificações, como não poderá usar o nome ou o símbolo da OMS nos materiais modificados.</a:t>
            </a:r>
            <a:endParaRPr lang="pt-PT" sz="11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400" spc="-15" dirty="0">
                <a:effectLst/>
                <a:latin typeface="Calibri"/>
                <a:ea typeface="ＭＳ 明朝"/>
                <a:cs typeface="Calibri"/>
              </a:rPr>
              <a:t> </a:t>
            </a:r>
            <a:endParaRPr lang="pt-PT" sz="11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400" spc="-15" dirty="0">
                <a:effectLst/>
                <a:latin typeface="Calibri"/>
                <a:ea typeface="ＭＳ 明朝"/>
                <a:cs typeface="Calibri"/>
              </a:rPr>
              <a:t>Solicita-se ainda que informe a OMS de quaisquer alterações que tenha efectuado para utilização pública destes materiais, para fins de manutenção de registos e desenvolvimento contínuo, através do endereço electrónico </a:t>
            </a:r>
            <a:r>
              <a:rPr lang="pt-PT" sz="1400" u="sng" kern="1200" spc="-15" dirty="0">
                <a:solidFill>
                  <a:srgbClr val="0000FF"/>
                </a:solidFill>
                <a:effectLst/>
                <a:latin typeface="Calibri"/>
                <a:ea typeface="ＭＳ 明朝"/>
                <a:cs typeface="Arial"/>
                <a:hlinkClick r:id="rId4"/>
              </a:rPr>
              <a:t>ihrhrt@who.int</a:t>
            </a:r>
            <a:endParaRPr lang="pt-PT" sz="1100" spc="-15" dirty="0">
              <a:effectLst/>
              <a:latin typeface="Gisha"/>
              <a:ea typeface="ＭＳ 明朝"/>
              <a:cs typeface="Calibri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10253F"/>
                </a:solidFill>
                <a:effectLst/>
                <a:latin typeface="Calibri"/>
                <a:ea typeface="ＭＳ 明朝"/>
                <a:cs typeface="Arial"/>
              </a:rPr>
              <a:t> </a:t>
            </a:r>
            <a:endParaRPr lang="pt-PT" sz="1000" dirty="0">
              <a:effectLst/>
              <a:latin typeface="Times New Roman"/>
              <a:ea typeface="ＭＳ 明朝"/>
            </a:endParaRPr>
          </a:p>
        </p:txBody>
      </p:sp>
    </p:spTree>
    <p:extLst>
      <p:ext uri="{BB962C8B-B14F-4D97-AF65-F5344CB8AC3E}">
        <p14:creationId xmlns:p14="http://schemas.microsoft.com/office/powerpoint/2010/main" val="3180145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2" name="Shape 3862"/>
          <p:cNvSpPr/>
          <p:nvPr/>
        </p:nvSpPr>
        <p:spPr>
          <a:xfrm>
            <a:off x="2472999" y="1000625"/>
            <a:ext cx="3805137" cy="3554150"/>
          </a:xfrm>
          <a:prstGeom prst="ellipse">
            <a:avLst/>
          </a:prstGeom>
          <a:noFill/>
          <a:ln w="762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 b="1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Conectam  pessoas </a:t>
            </a:r>
            <a:r>
              <a:rPr lang="en" sz="27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que de </a:t>
            </a:r>
            <a:r>
              <a:rPr lang="pt-PT" sz="27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outra</a:t>
            </a:r>
            <a:r>
              <a:rPr lang="en" sz="27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 forma n</a:t>
            </a:r>
            <a:r>
              <a:rPr lang="en-US" sz="27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ã</a:t>
            </a:r>
            <a:r>
              <a:rPr lang="en" sz="27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o estariam </a:t>
            </a:r>
            <a:r>
              <a:rPr lang="en-US" sz="27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conectadas</a:t>
            </a:r>
            <a:endParaRPr sz="2700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863" name="Shape 3863"/>
          <p:cNvSpPr txBox="1">
            <a:spLocks noGrp="1"/>
          </p:cNvSpPr>
          <p:nvPr>
            <p:ph type="title" idx="4294967295"/>
          </p:nvPr>
        </p:nvSpPr>
        <p:spPr>
          <a:xfrm>
            <a:off x="513137" y="359525"/>
            <a:ext cx="7467895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/>
            <a:r>
              <a:rPr lang="en" sz="3000" dirty="0">
                <a:latin typeface="Titillium Web"/>
                <a:ea typeface="Titillium Web"/>
                <a:cs typeface="Titillium Web"/>
                <a:sym typeface="Titillium Web"/>
              </a:rPr>
              <a:t>Especificamente, as comunidades de pr</a:t>
            </a:r>
            <a:r>
              <a:rPr lang="en-US" sz="3000" dirty="0">
                <a:latin typeface="Calibri" panose="020F0502020204030204" pitchFamily="34" charset="0"/>
                <a:ea typeface="Titillium Web"/>
                <a:cs typeface="Titillium Web"/>
                <a:sym typeface="Titillium Web"/>
              </a:rPr>
              <a:t>á</a:t>
            </a:r>
            <a:r>
              <a:rPr lang="en" sz="3000" dirty="0">
                <a:latin typeface="Titillium Web"/>
                <a:ea typeface="Titillium Web"/>
                <a:cs typeface="Titillium Web"/>
                <a:sym typeface="Titillium Web"/>
              </a:rPr>
              <a:t>tica:</a:t>
            </a:r>
            <a:endParaRPr sz="3000" dirty="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3864" name="Shape 38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3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9" name="Shape 3869"/>
          <p:cNvSpPr/>
          <p:nvPr/>
        </p:nvSpPr>
        <p:spPr>
          <a:xfrm>
            <a:off x="2473000" y="1164316"/>
            <a:ext cx="3598748" cy="3412309"/>
          </a:xfrm>
          <a:prstGeom prst="ellipse">
            <a:avLst/>
          </a:prstGeom>
          <a:noFill/>
          <a:ln w="76200" cap="flat" cmpd="sng">
            <a:solidFill>
              <a:srgbClr val="80BF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Proporcionam um </a:t>
            </a:r>
            <a:endParaRPr sz="2200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c</a:t>
            </a:r>
            <a:r>
              <a:rPr lang="en" sz="2200" b="1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ontexto partilhado </a:t>
            </a:r>
            <a:r>
              <a:rPr lang="en" sz="22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para que as pessoas possam comunicar e partilhar </a:t>
            </a:r>
            <a:r>
              <a:rPr lang="pt-PT" sz="22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informação</a:t>
            </a:r>
            <a:endParaRPr sz="2200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870" name="Shape 3870"/>
          <p:cNvSpPr/>
          <p:nvPr/>
        </p:nvSpPr>
        <p:spPr>
          <a:xfrm>
            <a:off x="810000" y="979084"/>
            <a:ext cx="1399112" cy="1333991"/>
          </a:xfrm>
          <a:prstGeom prst="ellipse">
            <a:avLst/>
          </a:prstGeom>
          <a:noFill/>
          <a:ln w="381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dirty="0">
                <a:latin typeface="Titillium Web"/>
                <a:ea typeface="Titillium Web"/>
                <a:cs typeface="Titillium Web"/>
                <a:sym typeface="Titillium Web"/>
              </a:rPr>
              <a:t>Conectam pessoas</a:t>
            </a:r>
            <a:endParaRPr sz="130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871" name="Shape 3871"/>
          <p:cNvSpPr txBox="1">
            <a:spLocks noGrp="1"/>
          </p:cNvSpPr>
          <p:nvPr>
            <p:ph type="title" idx="4294967295"/>
          </p:nvPr>
        </p:nvSpPr>
        <p:spPr>
          <a:xfrm>
            <a:off x="513137" y="308440"/>
            <a:ext cx="7519961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/>
            <a:r>
              <a:rPr lang="en" sz="3000" dirty="0">
                <a:latin typeface="Titillium Web"/>
                <a:ea typeface="Titillium Web"/>
                <a:cs typeface="Titillium Web"/>
                <a:sym typeface="Titillium Web"/>
              </a:rPr>
              <a:t>Especificamente, as comunidades de pr</a:t>
            </a:r>
            <a:r>
              <a:rPr lang="en-US" sz="3000" dirty="0">
                <a:latin typeface="Calibri" panose="020F0502020204030204" pitchFamily="34" charset="0"/>
                <a:ea typeface="Titillium Web"/>
                <a:cs typeface="Titillium Web"/>
                <a:sym typeface="Titillium Web"/>
              </a:rPr>
              <a:t>á</a:t>
            </a:r>
            <a:r>
              <a:rPr lang="en" sz="3000" dirty="0">
                <a:latin typeface="Titillium Web"/>
                <a:ea typeface="Titillium Web"/>
                <a:cs typeface="Titillium Web"/>
                <a:sym typeface="Titillium Web"/>
              </a:rPr>
              <a:t>tica:</a:t>
            </a:r>
            <a:endParaRPr sz="3000" dirty="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3872" name="Shape 38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7" name="Shape 3877"/>
          <p:cNvSpPr/>
          <p:nvPr/>
        </p:nvSpPr>
        <p:spPr>
          <a:xfrm>
            <a:off x="2472988" y="1335675"/>
            <a:ext cx="3342600" cy="3276600"/>
          </a:xfrm>
          <a:prstGeom prst="ellipse">
            <a:avLst/>
          </a:prstGeom>
          <a:noFill/>
          <a:ln w="762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Permitem o di</a:t>
            </a:r>
            <a:r>
              <a:rPr lang="en-US" sz="2400" b="1" dirty="0">
                <a:solidFill>
                  <a:srgbClr val="003B55"/>
                </a:solidFill>
                <a:latin typeface="Calibri" panose="020F0502020204030204" pitchFamily="34" charset="0"/>
                <a:ea typeface="Titillium Web"/>
                <a:cs typeface="Titillium Web"/>
                <a:sym typeface="Titillium Web"/>
              </a:rPr>
              <a:t>á</a:t>
            </a:r>
            <a:r>
              <a:rPr lang="en" sz="2400" b="1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logo </a:t>
            </a:r>
            <a:r>
              <a:rPr lang="en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entre as pessoas na perspectiva de resolver problemas semelhantes</a:t>
            </a:r>
            <a:endParaRPr sz="2400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878" name="Shape 3878"/>
          <p:cNvSpPr/>
          <p:nvPr/>
        </p:nvSpPr>
        <p:spPr>
          <a:xfrm>
            <a:off x="809999" y="2105049"/>
            <a:ext cx="1425567" cy="1321745"/>
          </a:xfrm>
          <a:prstGeom prst="ellipse">
            <a:avLst/>
          </a:prstGeom>
          <a:noFill/>
          <a:ln w="38100" cap="flat" cmpd="sng">
            <a:solidFill>
              <a:srgbClr val="80BF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dirty="0">
                <a:latin typeface="Titillium Web"/>
                <a:ea typeface="Titillium Web"/>
                <a:cs typeface="Titillium Web"/>
                <a:sym typeface="Titillium Web"/>
              </a:rPr>
              <a:t>Partilham o contexto</a:t>
            </a:r>
            <a:endParaRPr sz="130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879" name="Shape 3879"/>
          <p:cNvSpPr txBox="1">
            <a:spLocks noGrp="1"/>
          </p:cNvSpPr>
          <p:nvPr>
            <p:ph type="title" idx="4294967295"/>
          </p:nvPr>
        </p:nvSpPr>
        <p:spPr>
          <a:xfrm>
            <a:off x="619648" y="310915"/>
            <a:ext cx="7275416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/>
            <a:r>
              <a:rPr lang="en" sz="3000" dirty="0">
                <a:latin typeface="Titillium Web"/>
                <a:ea typeface="Titillium Web"/>
                <a:cs typeface="Titillium Web"/>
                <a:sym typeface="Titillium Web"/>
              </a:rPr>
              <a:t>Especificamente, as comunidades de pr</a:t>
            </a:r>
            <a:r>
              <a:rPr lang="en-US" sz="3000" dirty="0">
                <a:latin typeface="Calibri" panose="020F0502020204030204" pitchFamily="34" charset="0"/>
                <a:ea typeface="Titillium Web"/>
                <a:cs typeface="Titillium Web"/>
                <a:sym typeface="Titillium Web"/>
              </a:rPr>
              <a:t>á</a:t>
            </a:r>
            <a:r>
              <a:rPr lang="en" sz="3000" dirty="0">
                <a:latin typeface="Titillium Web"/>
                <a:ea typeface="Titillium Web"/>
                <a:cs typeface="Titillium Web"/>
                <a:sym typeface="Titillium Web"/>
              </a:rPr>
              <a:t>tica:</a:t>
            </a:r>
            <a:endParaRPr sz="3000" dirty="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880" name="Shape 3880"/>
          <p:cNvSpPr/>
          <p:nvPr/>
        </p:nvSpPr>
        <p:spPr>
          <a:xfrm>
            <a:off x="912746" y="939392"/>
            <a:ext cx="1508016" cy="1373683"/>
          </a:xfrm>
          <a:prstGeom prst="ellipse">
            <a:avLst/>
          </a:prstGeom>
          <a:noFill/>
          <a:ln w="381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dirty="0">
                <a:latin typeface="Titillium Web"/>
                <a:ea typeface="Titillium Web"/>
                <a:cs typeface="Titillium Web"/>
                <a:sym typeface="Titillium Web"/>
              </a:rPr>
              <a:t>Conectam pessoas</a:t>
            </a:r>
            <a:endParaRPr sz="130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3881" name="Shape 38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6" name="Shape 3886"/>
          <p:cNvSpPr/>
          <p:nvPr/>
        </p:nvSpPr>
        <p:spPr>
          <a:xfrm>
            <a:off x="2473008" y="1353500"/>
            <a:ext cx="3342600" cy="3276600"/>
          </a:xfrm>
          <a:prstGeom prst="ellipse">
            <a:avLst/>
          </a:prstGeom>
          <a:noFill/>
          <a:ln w="762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100" b="1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Estimulam a aprendizagem </a:t>
            </a:r>
            <a:r>
              <a:rPr lang="pt-PT" sz="21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ao funcionar como um meio de comunicação, guia de orientação ou meio de auto-reflexão</a:t>
            </a:r>
            <a:endParaRPr sz="2100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887" name="Shape 3887"/>
          <p:cNvSpPr/>
          <p:nvPr/>
        </p:nvSpPr>
        <p:spPr>
          <a:xfrm>
            <a:off x="810000" y="3095925"/>
            <a:ext cx="1359426" cy="1257031"/>
          </a:xfrm>
          <a:prstGeom prst="ellipse">
            <a:avLst/>
          </a:prstGeom>
          <a:noFill/>
          <a:ln w="381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dirty="0">
                <a:latin typeface="Titillium Web"/>
                <a:ea typeface="Titillium Web"/>
                <a:cs typeface="Titillium Web"/>
                <a:sym typeface="Titillium Web"/>
              </a:rPr>
              <a:t>Permitem o di</a:t>
            </a:r>
            <a:r>
              <a:rPr lang="en-US" sz="1300" b="1" dirty="0">
                <a:latin typeface="Calibri" panose="020F0502020204030204" pitchFamily="34" charset="0"/>
                <a:ea typeface="Titillium Web"/>
                <a:cs typeface="Titillium Web"/>
                <a:sym typeface="Titillium Web"/>
              </a:rPr>
              <a:t>á</a:t>
            </a:r>
            <a:r>
              <a:rPr lang="en" sz="1300" b="1" dirty="0">
                <a:latin typeface="Titillium Web"/>
                <a:ea typeface="Titillium Web"/>
                <a:cs typeface="Titillium Web"/>
                <a:sym typeface="Titillium Web"/>
              </a:rPr>
              <a:t>logo</a:t>
            </a:r>
            <a:endParaRPr sz="130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888" name="Shape 3888"/>
          <p:cNvSpPr/>
          <p:nvPr/>
        </p:nvSpPr>
        <p:spPr>
          <a:xfrm>
            <a:off x="809999" y="2130170"/>
            <a:ext cx="1319743" cy="1256932"/>
          </a:xfrm>
          <a:prstGeom prst="ellipse">
            <a:avLst/>
          </a:prstGeom>
          <a:noFill/>
          <a:ln w="38100" cap="flat" cmpd="sng">
            <a:solidFill>
              <a:srgbClr val="80BF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dirty="0">
                <a:latin typeface="Titillium Web"/>
                <a:ea typeface="Titillium Web"/>
                <a:cs typeface="Titillium Web"/>
                <a:sym typeface="Titillium Web"/>
              </a:rPr>
              <a:t>Partilham o contexto</a:t>
            </a:r>
            <a:endParaRPr sz="130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889" name="Shape 3889"/>
          <p:cNvSpPr txBox="1">
            <a:spLocks noGrp="1"/>
          </p:cNvSpPr>
          <p:nvPr>
            <p:ph type="title" idx="4294967295"/>
          </p:nvPr>
        </p:nvSpPr>
        <p:spPr>
          <a:xfrm>
            <a:off x="620428" y="361915"/>
            <a:ext cx="7374995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/>
            <a:r>
              <a:rPr lang="en" sz="3000" dirty="0">
                <a:latin typeface="Titillium Web"/>
                <a:ea typeface="Titillium Web"/>
                <a:cs typeface="Titillium Web"/>
                <a:sym typeface="Titillium Web"/>
              </a:rPr>
              <a:t>Especificamente, as comunidades de pr</a:t>
            </a:r>
            <a:r>
              <a:rPr lang="en-US" sz="3000" dirty="0">
                <a:latin typeface="Calibri" panose="020F0502020204030204" pitchFamily="34" charset="0"/>
                <a:ea typeface="Titillium Web"/>
                <a:cs typeface="Titillium Web"/>
                <a:sym typeface="Titillium Web"/>
              </a:rPr>
              <a:t>á</a:t>
            </a:r>
            <a:r>
              <a:rPr lang="en" sz="3000" dirty="0">
                <a:latin typeface="Titillium Web"/>
                <a:ea typeface="Titillium Web"/>
                <a:cs typeface="Titillium Web"/>
                <a:sym typeface="Titillium Web"/>
              </a:rPr>
              <a:t>tica:</a:t>
            </a:r>
            <a:endParaRPr sz="3000" dirty="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890" name="Shape 3890"/>
          <p:cNvSpPr/>
          <p:nvPr/>
        </p:nvSpPr>
        <p:spPr>
          <a:xfrm>
            <a:off x="809999" y="1005546"/>
            <a:ext cx="1385883" cy="1307529"/>
          </a:xfrm>
          <a:prstGeom prst="ellipse">
            <a:avLst/>
          </a:prstGeom>
          <a:noFill/>
          <a:ln w="381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dirty="0">
                <a:latin typeface="Titillium Web"/>
                <a:ea typeface="Titillium Web"/>
                <a:cs typeface="Titillium Web"/>
                <a:sym typeface="Titillium Web"/>
              </a:rPr>
              <a:t>Conectam pessoas</a:t>
            </a:r>
            <a:endParaRPr sz="130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3891" name="Shape 38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6" name="Shape 3896"/>
          <p:cNvSpPr/>
          <p:nvPr/>
        </p:nvSpPr>
        <p:spPr>
          <a:xfrm>
            <a:off x="2473000" y="1331650"/>
            <a:ext cx="3342600" cy="3276600"/>
          </a:xfrm>
          <a:prstGeom prst="ellipse">
            <a:avLst/>
          </a:prstGeom>
          <a:noFill/>
          <a:ln w="76200" cap="flat" cmpd="sng">
            <a:solidFill>
              <a:srgbClr val="80BF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2400" b="1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Recolhem e divulgam</a:t>
            </a:r>
            <a:r>
              <a:rPr lang="pt-PT" sz="2400" dirty="0">
                <a:solidFill>
                  <a:srgbClr val="003B55"/>
                </a:solidFill>
                <a:latin typeface="Titillium Web"/>
                <a:ea typeface="Titillium Web"/>
                <a:cs typeface="Titillium Web"/>
                <a:sym typeface="Titillium Web"/>
              </a:rPr>
              <a:t> o conhecimento existente</a:t>
            </a:r>
            <a:endParaRPr sz="2400" dirty="0">
              <a:solidFill>
                <a:srgbClr val="003B55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897" name="Shape 3897"/>
          <p:cNvSpPr/>
          <p:nvPr/>
        </p:nvSpPr>
        <p:spPr>
          <a:xfrm>
            <a:off x="6071748" y="1005546"/>
            <a:ext cx="1700652" cy="1548012"/>
          </a:xfrm>
          <a:prstGeom prst="ellipse">
            <a:avLst/>
          </a:prstGeom>
          <a:noFill/>
          <a:ln w="381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latin typeface="Titillium Web"/>
                <a:ea typeface="Titillium Web"/>
                <a:cs typeface="Titillium Web"/>
                <a:sym typeface="Titillium Web"/>
              </a:rPr>
              <a:t>Estimulamm a aprendizagem</a:t>
            </a:r>
            <a:endParaRPr sz="120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898" name="Shape 3898"/>
          <p:cNvSpPr/>
          <p:nvPr/>
        </p:nvSpPr>
        <p:spPr>
          <a:xfrm>
            <a:off x="810000" y="3095925"/>
            <a:ext cx="1319742" cy="1283492"/>
          </a:xfrm>
          <a:prstGeom prst="ellipse">
            <a:avLst/>
          </a:prstGeom>
          <a:noFill/>
          <a:ln w="38100" cap="flat" cmpd="sng">
            <a:solidFill>
              <a:srgbClr val="0B87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dirty="0">
                <a:latin typeface="Titillium Web"/>
                <a:ea typeface="Titillium Web"/>
                <a:cs typeface="Titillium Web"/>
                <a:sym typeface="Titillium Web"/>
              </a:rPr>
              <a:t>Permitem o di</a:t>
            </a:r>
            <a:r>
              <a:rPr lang="en-US" sz="1300" b="1" dirty="0">
                <a:latin typeface="Calibri" panose="020F0502020204030204" pitchFamily="34" charset="0"/>
                <a:ea typeface="Titillium Web"/>
                <a:cs typeface="Titillium Web"/>
                <a:sym typeface="Titillium Web"/>
              </a:rPr>
              <a:t>á</a:t>
            </a:r>
            <a:r>
              <a:rPr lang="en" sz="1300" b="1" dirty="0">
                <a:latin typeface="Titillium Web"/>
                <a:ea typeface="Titillium Web"/>
                <a:cs typeface="Titillium Web"/>
                <a:sym typeface="Titillium Web"/>
              </a:rPr>
              <a:t>logo</a:t>
            </a:r>
            <a:endParaRPr sz="130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899" name="Shape 3899"/>
          <p:cNvSpPr/>
          <p:nvPr/>
        </p:nvSpPr>
        <p:spPr>
          <a:xfrm>
            <a:off x="810000" y="2050785"/>
            <a:ext cx="1438796" cy="1272865"/>
          </a:xfrm>
          <a:prstGeom prst="ellipse">
            <a:avLst/>
          </a:prstGeom>
          <a:noFill/>
          <a:ln w="38100" cap="flat" cmpd="sng">
            <a:solidFill>
              <a:srgbClr val="80BF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dirty="0">
                <a:latin typeface="Titillium Web"/>
                <a:ea typeface="Titillium Web"/>
                <a:cs typeface="Titillium Web"/>
                <a:sym typeface="Titillium Web"/>
              </a:rPr>
              <a:t>Partilham o contexto</a:t>
            </a:r>
            <a:endParaRPr sz="130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00" name="Shape 3900"/>
          <p:cNvSpPr txBox="1">
            <a:spLocks noGrp="1"/>
          </p:cNvSpPr>
          <p:nvPr>
            <p:ph type="title" idx="4294967295"/>
          </p:nvPr>
        </p:nvSpPr>
        <p:spPr>
          <a:xfrm>
            <a:off x="513137" y="310915"/>
            <a:ext cx="7401252" cy="64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/>
            <a:r>
              <a:rPr lang="en" sz="3000" dirty="0">
                <a:latin typeface="Titillium Web"/>
                <a:ea typeface="Titillium Web"/>
                <a:cs typeface="Titillium Web"/>
                <a:sym typeface="Titillium Web"/>
              </a:rPr>
              <a:t>Especificamente, as comunidades de  pr</a:t>
            </a:r>
            <a:r>
              <a:rPr lang="en-US" sz="3000" dirty="0">
                <a:latin typeface="Calibri" panose="020F0502020204030204" pitchFamily="34" charset="0"/>
                <a:ea typeface="Titillium Web"/>
                <a:cs typeface="Titillium Web"/>
                <a:sym typeface="Titillium Web"/>
              </a:rPr>
              <a:t>á</a:t>
            </a:r>
            <a:r>
              <a:rPr lang="en" sz="3000" dirty="0">
                <a:latin typeface="Titillium Web"/>
                <a:ea typeface="Titillium Web"/>
                <a:cs typeface="Titillium Web"/>
                <a:sym typeface="Titillium Web"/>
              </a:rPr>
              <a:t>tica:</a:t>
            </a:r>
            <a:endParaRPr sz="3000" dirty="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901" name="Shape 3901"/>
          <p:cNvSpPr/>
          <p:nvPr/>
        </p:nvSpPr>
        <p:spPr>
          <a:xfrm>
            <a:off x="810000" y="965853"/>
            <a:ext cx="1557850" cy="1347222"/>
          </a:xfrm>
          <a:prstGeom prst="ellipse">
            <a:avLst/>
          </a:prstGeom>
          <a:noFill/>
          <a:ln w="38100" cap="flat" cmpd="sng">
            <a:solidFill>
              <a:srgbClr val="D3EBD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dirty="0">
                <a:latin typeface="Titillium Web"/>
                <a:ea typeface="Titillium Web"/>
                <a:cs typeface="Titillium Web"/>
                <a:sym typeface="Titillium Web"/>
              </a:rPr>
              <a:t>Conectam pessoas</a:t>
            </a:r>
            <a:endParaRPr sz="1300" b="1" dirty="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3902" name="Shape 39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26275" cy="164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wbray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2179</TotalTime>
  <Words>1455</Words>
  <Application>Microsoft Office PowerPoint</Application>
  <PresentationFormat>On-screen Show (16:9)</PresentationFormat>
  <Paragraphs>264</Paragraphs>
  <Slides>43</Slides>
  <Notes>43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6" baseType="lpstr">
      <vt:lpstr>Arial</vt:lpstr>
      <vt:lpstr>Times New Roman</vt:lpstr>
      <vt:lpstr>Titillium Web ExtraLight</vt:lpstr>
      <vt:lpstr>Calibri</vt:lpstr>
      <vt:lpstr>Titillium Web Light</vt:lpstr>
      <vt:lpstr>ＭＳ 明朝</vt:lpstr>
      <vt:lpstr>Titillium Web SemiBold</vt:lpstr>
      <vt:lpstr>Dosis Light</vt:lpstr>
      <vt:lpstr>Titillium Web</vt:lpstr>
      <vt:lpstr>Nixie One</vt:lpstr>
      <vt:lpstr>Dosis</vt:lpstr>
      <vt:lpstr>Gisha</vt:lpstr>
      <vt:lpstr>Mowbray template</vt:lpstr>
      <vt:lpstr>A História da  Rede de Conhecimentos das ERR</vt:lpstr>
      <vt:lpstr>ORIGEM</vt:lpstr>
      <vt:lpstr>PowerPoint Presentation</vt:lpstr>
      <vt:lpstr>PowerPoint Presentation</vt:lpstr>
      <vt:lpstr>Especificamente, as comunidades de prática:</vt:lpstr>
      <vt:lpstr>Especificamente, as comunidades de prática:</vt:lpstr>
      <vt:lpstr>Especificamente, as comunidades de prática:</vt:lpstr>
      <vt:lpstr>Especificamente, as comunidades de prática:</vt:lpstr>
      <vt:lpstr>Especificamente, as comunidades de  prática:</vt:lpstr>
      <vt:lpstr>Especificamente, as comunidades de prática:</vt:lpstr>
      <vt:lpstr>Especificamente, as comunidades de prática:</vt:lpstr>
      <vt:lpstr>3 Elementos Cruciais na Comunidade de Prática</vt:lpstr>
      <vt:lpstr>PRÁTICA</vt:lpstr>
      <vt:lpstr>PRÁTICA</vt:lpstr>
      <vt:lpstr>PRÁTICA</vt:lpstr>
      <vt:lpstr>Visão, Missão e Objectivos</vt:lpstr>
      <vt:lpstr>   Visão Missão e Objectivos</vt:lpstr>
      <vt:lpstr>ViMissão e Objectivos</vt:lpstr>
      <vt:lpstr>VObjectivos</vt:lpstr>
      <vt:lpstr>Princípios</vt:lpstr>
      <vt:lpstr>Who  are the Network Members?</vt:lpstr>
      <vt:lpstr>Secretariado da Rede de ERR Formandos Facilitadores Membros</vt:lpstr>
      <vt:lpstr>PowerPoint Presentation</vt:lpstr>
      <vt:lpstr>Níveis de Participação</vt:lpstr>
      <vt:lpstr>What  is the Network Platform?</vt:lpstr>
      <vt:lpstr>PowerPoint Presentation</vt:lpstr>
      <vt:lpstr>What  are the Network Activities?</vt:lpstr>
      <vt:lpstr>Actividades da Rede</vt:lpstr>
      <vt:lpstr>Actividades da Rede</vt:lpstr>
      <vt:lpstr>Actividades da Rede</vt:lpstr>
      <vt:lpstr>How is the Network Evaluated?</vt:lpstr>
      <vt:lpstr>PowerPoint Presentation</vt:lpstr>
      <vt:lpstr>What have we learned in 3 years as RRT Network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 are we doing  now?</vt:lpstr>
      <vt:lpstr>PowerPoint Presentation</vt:lpstr>
      <vt:lpstr>A História da Rede de Conhecimentos das ERR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 RRT Knowledge Network  Story</dc:title>
  <dc:creator>GOMEZ, Paula</dc:creator>
  <cp:lastModifiedBy>GOMEZ, Paula</cp:lastModifiedBy>
  <cp:revision>68</cp:revision>
  <dcterms:modified xsi:type="dcterms:W3CDTF">2019-07-01T09:39:34Z</dcterms:modified>
</cp:coreProperties>
</file>