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4"/>
    <p:sldMasterId id="2147483648" r:id="rId5"/>
  </p:sldMasterIdLst>
  <p:notesMasterIdLst>
    <p:notesMasterId r:id="rId33"/>
  </p:notesMasterIdLst>
  <p:handoutMasterIdLst>
    <p:handoutMasterId r:id="rId34"/>
  </p:handoutMasterIdLst>
  <p:sldIdLst>
    <p:sldId id="256" r:id="rId6"/>
    <p:sldId id="335" r:id="rId7"/>
    <p:sldId id="378" r:id="rId8"/>
    <p:sldId id="376" r:id="rId9"/>
    <p:sldId id="349" r:id="rId10"/>
    <p:sldId id="319" r:id="rId11"/>
    <p:sldId id="664" r:id="rId12"/>
    <p:sldId id="331" r:id="rId13"/>
    <p:sldId id="660" r:id="rId14"/>
    <p:sldId id="647" r:id="rId15"/>
    <p:sldId id="649" r:id="rId16"/>
    <p:sldId id="655" r:id="rId17"/>
    <p:sldId id="656" r:id="rId18"/>
    <p:sldId id="657" r:id="rId19"/>
    <p:sldId id="658" r:id="rId20"/>
    <p:sldId id="659" r:id="rId21"/>
    <p:sldId id="662" r:id="rId22"/>
    <p:sldId id="388" r:id="rId23"/>
    <p:sldId id="650" r:id="rId24"/>
    <p:sldId id="651" r:id="rId25"/>
    <p:sldId id="663" r:id="rId26"/>
    <p:sldId id="665" r:id="rId27"/>
    <p:sldId id="666" r:id="rId28"/>
    <p:sldId id="653" r:id="rId29"/>
    <p:sldId id="654" r:id="rId30"/>
    <p:sldId id="382" r:id="rId31"/>
    <p:sldId id="325" r:id="rId32"/>
  </p:sldIdLst>
  <p:sldSz cx="9144000" cy="6858000" type="screen4x3"/>
  <p:notesSz cx="6805613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9DF5"/>
    <a:srgbClr val="1F7CFF"/>
    <a:srgbClr val="9CF50B"/>
    <a:srgbClr val="1E7FB8"/>
    <a:srgbClr val="792321"/>
    <a:srgbClr val="25A2FF"/>
    <a:srgbClr val="00487E"/>
    <a:srgbClr val="9E0000"/>
    <a:srgbClr val="5D1B19"/>
    <a:srgbClr val="742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3209" autoAdjust="0"/>
  </p:normalViewPr>
  <p:slideViewPr>
    <p:cSldViewPr>
      <p:cViewPr varScale="1">
        <p:scale>
          <a:sx n="94" d="100"/>
          <a:sy n="94" d="100"/>
        </p:scale>
        <p:origin x="88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55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8D264E-10CF-496C-9284-9DFC1C4CC7A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2142864-6F86-4835-AF61-EBCE0E9B81C7}">
      <dgm:prSet custT="1"/>
      <dgm:spPr>
        <a:solidFill>
          <a:srgbClr val="72BBE8"/>
        </a:solidFill>
      </dgm:spPr>
      <dgm:t>
        <a:bodyPr/>
        <a:lstStyle/>
        <a:p>
          <a:pPr rtl="0"/>
          <a:r>
            <a:rPr lang="pt-PT" sz="20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1. Descrever a importância de seu papel na conquista da confiança da comunidade em situações de resposta a surtos</a:t>
          </a:r>
          <a:endParaRPr lang="pt-PT" altLang="en-US" sz="2000" noProof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4754F01-5AF9-42AF-B3BE-012A62A76D1A}" type="parTrans" cxnId="{6EF4AD2F-D76F-4954-92F6-BB89CA54F3F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F3157726-AD1D-4CD8-93C7-A44D12B7A07C}" type="sibTrans" cxnId="{6EF4AD2F-D76F-4954-92F6-BB89CA54F3F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CB996E7-B933-4AB5-8FF6-4EE603EB5D8D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2.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Identificar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acções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prioritárias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para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melhorar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o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relacionamento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entre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os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profisisonais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da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resposta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e a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comunidade</a:t>
          </a:r>
          <a:endParaRPr lang="en-GB" sz="20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2AA161E-74CF-4967-B940-B98A2955CAF7}" type="parTrans" cxnId="{47956E2F-55F7-4193-AA80-854E94590477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7F21679-D208-43B8-929F-1B1E6890E557}" type="sibTrans" cxnId="{47956E2F-55F7-4193-AA80-854E94590477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4F56F78-850B-49F6-8D69-AFC5237E2D80}">
      <dgm:prSet custT="1"/>
      <dgm:spPr>
        <a:solidFill>
          <a:srgbClr val="4189DD"/>
        </a:solidFill>
      </dgm:spPr>
      <dgm:t>
        <a:bodyPr/>
        <a:lstStyle/>
        <a:p>
          <a:pPr rtl="0"/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3.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Desenvolver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estratégias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para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uma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comunicação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eficaz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durante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uma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situação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de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risco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de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saúde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pública</a:t>
          </a:r>
          <a:r>
            <a: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gm:t>
    </dgm:pt>
    <dgm:pt modelId="{2C96CE1B-D27E-4E53-867B-DAC2A5A85957}" type="parTrans" cxnId="{2EA3228E-C042-4532-A2C3-F28A0EC8E64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981A08FB-5199-4589-BC8E-23E61CE6EDF2}" type="sibTrans" cxnId="{2EA3228E-C042-4532-A2C3-F28A0EC8E64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2E57FA9-BEC1-43AE-98B7-8FC0CD251952}" type="pres">
      <dgm:prSet presAssocID="{0A8D264E-10CF-496C-9284-9DFC1C4CC7AE}" presName="linear" presStyleCnt="0">
        <dgm:presLayoutVars>
          <dgm:animLvl val="lvl"/>
          <dgm:resizeHandles val="exact"/>
        </dgm:presLayoutVars>
      </dgm:prSet>
      <dgm:spPr/>
    </dgm:pt>
    <dgm:pt modelId="{EDDA8A03-C9B6-4314-9E29-FF3DFE1E7066}" type="pres">
      <dgm:prSet presAssocID="{A2142864-6F86-4835-AF61-EBCE0E9B81C7}" presName="parentText" presStyleLbl="node1" presStyleIdx="0" presStyleCnt="3" custScaleX="93400" custScaleY="99225">
        <dgm:presLayoutVars>
          <dgm:chMax val="0"/>
          <dgm:bulletEnabled val="1"/>
        </dgm:presLayoutVars>
      </dgm:prSet>
      <dgm:spPr/>
    </dgm:pt>
    <dgm:pt modelId="{B16A4164-C0FF-4ACE-9795-0B8A2E0E5419}" type="pres">
      <dgm:prSet presAssocID="{F3157726-AD1D-4CD8-93C7-A44D12B7A07C}" presName="spacer" presStyleCnt="0"/>
      <dgm:spPr/>
    </dgm:pt>
    <dgm:pt modelId="{6AD23275-A829-48B9-848A-A549758FCB05}" type="pres">
      <dgm:prSet presAssocID="{1CB996E7-B933-4AB5-8FF6-4EE603EB5D8D}" presName="parentText" presStyleLbl="node1" presStyleIdx="1" presStyleCnt="3" custScaleX="92426" custScaleY="91635" custLinFactNeighborX="487">
        <dgm:presLayoutVars>
          <dgm:chMax val="0"/>
          <dgm:bulletEnabled val="1"/>
        </dgm:presLayoutVars>
      </dgm:prSet>
      <dgm:spPr/>
    </dgm:pt>
    <dgm:pt modelId="{AB14AEBA-BF4C-4D3E-9075-190300DACCCC}" type="pres">
      <dgm:prSet presAssocID="{57F21679-D208-43B8-929F-1B1E6890E557}" presName="spacer" presStyleCnt="0"/>
      <dgm:spPr/>
    </dgm:pt>
    <dgm:pt modelId="{37B07D68-26BA-4509-A27A-F85A21269C2A}" type="pres">
      <dgm:prSet presAssocID="{A4F56F78-850B-49F6-8D69-AFC5237E2D80}" presName="parentText" presStyleLbl="node1" presStyleIdx="2" presStyleCnt="3" custScaleX="93400" custScaleY="84345">
        <dgm:presLayoutVars>
          <dgm:chMax val="0"/>
          <dgm:bulletEnabled val="1"/>
        </dgm:presLayoutVars>
      </dgm:prSet>
      <dgm:spPr/>
    </dgm:pt>
  </dgm:ptLst>
  <dgm:cxnLst>
    <dgm:cxn modelId="{790B3022-25A7-48FD-A097-B435A8098E83}" type="presOf" srcId="{A4F56F78-850B-49F6-8D69-AFC5237E2D80}" destId="{37B07D68-26BA-4509-A27A-F85A21269C2A}" srcOrd="0" destOrd="0" presId="urn:microsoft.com/office/officeart/2005/8/layout/vList2"/>
    <dgm:cxn modelId="{47956E2F-55F7-4193-AA80-854E94590477}" srcId="{0A8D264E-10CF-496C-9284-9DFC1C4CC7AE}" destId="{1CB996E7-B933-4AB5-8FF6-4EE603EB5D8D}" srcOrd="1" destOrd="0" parTransId="{E2AA161E-74CF-4967-B940-B98A2955CAF7}" sibTransId="{57F21679-D208-43B8-929F-1B1E6890E557}"/>
    <dgm:cxn modelId="{6EF4AD2F-D76F-4954-92F6-BB89CA54F3F2}" srcId="{0A8D264E-10CF-496C-9284-9DFC1C4CC7AE}" destId="{A2142864-6F86-4835-AF61-EBCE0E9B81C7}" srcOrd="0" destOrd="0" parTransId="{44754F01-5AF9-42AF-B3BE-012A62A76D1A}" sibTransId="{F3157726-AD1D-4CD8-93C7-A44D12B7A07C}"/>
    <dgm:cxn modelId="{87F9A76E-6734-4FAF-B1C3-B146AD6416F7}" type="presOf" srcId="{A2142864-6F86-4835-AF61-EBCE0E9B81C7}" destId="{EDDA8A03-C9B6-4314-9E29-FF3DFE1E7066}" srcOrd="0" destOrd="0" presId="urn:microsoft.com/office/officeart/2005/8/layout/vList2"/>
    <dgm:cxn modelId="{62046D82-F3D4-4E17-A681-7638BB1CB1B9}" type="presOf" srcId="{1CB996E7-B933-4AB5-8FF6-4EE603EB5D8D}" destId="{6AD23275-A829-48B9-848A-A549758FCB05}" srcOrd="0" destOrd="0" presId="urn:microsoft.com/office/officeart/2005/8/layout/vList2"/>
    <dgm:cxn modelId="{2EA3228E-C042-4532-A2C3-F28A0EC8E64C}" srcId="{0A8D264E-10CF-496C-9284-9DFC1C4CC7AE}" destId="{A4F56F78-850B-49F6-8D69-AFC5237E2D80}" srcOrd="2" destOrd="0" parTransId="{2C96CE1B-D27E-4E53-867B-DAC2A5A85957}" sibTransId="{981A08FB-5199-4589-BC8E-23E61CE6EDF2}"/>
    <dgm:cxn modelId="{076218BA-2200-45AD-B7F2-335AF52EE9F2}" type="presOf" srcId="{0A8D264E-10CF-496C-9284-9DFC1C4CC7AE}" destId="{D2E57FA9-BEC1-43AE-98B7-8FC0CD251952}" srcOrd="0" destOrd="0" presId="urn:microsoft.com/office/officeart/2005/8/layout/vList2"/>
    <dgm:cxn modelId="{F15B16E7-27E0-4A27-94F3-6AE3E8585473}" type="presParOf" srcId="{D2E57FA9-BEC1-43AE-98B7-8FC0CD251952}" destId="{EDDA8A03-C9B6-4314-9E29-FF3DFE1E7066}" srcOrd="0" destOrd="0" presId="urn:microsoft.com/office/officeart/2005/8/layout/vList2"/>
    <dgm:cxn modelId="{3F5CB90C-0E58-4DC3-A6FC-EB92B2FE58D5}" type="presParOf" srcId="{D2E57FA9-BEC1-43AE-98B7-8FC0CD251952}" destId="{B16A4164-C0FF-4ACE-9795-0B8A2E0E5419}" srcOrd="1" destOrd="0" presId="urn:microsoft.com/office/officeart/2005/8/layout/vList2"/>
    <dgm:cxn modelId="{FC3F4F7C-D548-4F9D-94CE-CE7FB0AF0A6D}" type="presParOf" srcId="{D2E57FA9-BEC1-43AE-98B7-8FC0CD251952}" destId="{6AD23275-A829-48B9-848A-A549758FCB05}" srcOrd="2" destOrd="0" presId="urn:microsoft.com/office/officeart/2005/8/layout/vList2"/>
    <dgm:cxn modelId="{CA19E1F1-B693-4F81-B56C-047CA46520D4}" type="presParOf" srcId="{D2E57FA9-BEC1-43AE-98B7-8FC0CD251952}" destId="{AB14AEBA-BF4C-4D3E-9075-190300DACCCC}" srcOrd="3" destOrd="0" presId="urn:microsoft.com/office/officeart/2005/8/layout/vList2"/>
    <dgm:cxn modelId="{06875097-C497-48EF-BC09-74CF0695868D}" type="presParOf" srcId="{D2E57FA9-BEC1-43AE-98B7-8FC0CD251952}" destId="{37B07D68-26BA-4509-A27A-F85A21269C2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01E8BD-A584-407C-BFEC-1774F1692097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2E65319-EFE7-4727-8633-323D85F1DF34}">
      <dgm:prSet custT="1"/>
      <dgm:spPr/>
      <dgm:t>
        <a:bodyPr/>
        <a:lstStyle/>
        <a:p>
          <a:r>
            <a:rPr lang="en-GB" sz="1800" b="1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Os</a:t>
          </a:r>
          <a:r>
            <a:rPr lang="en-GB" sz="1800" b="1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</a:t>
          </a:r>
          <a:r>
            <a:rPr lang="en-GB" sz="1800" b="1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surtos</a:t>
          </a:r>
          <a:r>
            <a:rPr lang="en-GB" sz="1800" b="1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</a:t>
          </a:r>
          <a:r>
            <a:rPr lang="en-GB" sz="1800" b="1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ocorrem</a:t>
          </a:r>
          <a:r>
            <a:rPr lang="en-GB" sz="1800" b="1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</a:t>
          </a:r>
          <a:r>
            <a:rPr lang="en-GB" sz="1800" b="1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em</a:t>
          </a:r>
          <a:r>
            <a:rPr lang="en-GB" sz="1800" b="1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</a:t>
          </a:r>
          <a:r>
            <a:rPr lang="en-GB" sz="1800" b="1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comunidades</a:t>
          </a:r>
          <a:r>
            <a:rPr lang="en-GB" sz="1800" b="1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. </a:t>
          </a:r>
        </a:p>
      </dgm:t>
    </dgm:pt>
    <dgm:pt modelId="{29A3630D-0F6F-4D05-89AA-6F2C9643FAF1}" type="parTrans" cxnId="{02DA3E5D-77A4-43B0-B16B-F5E6E77D0378}">
      <dgm:prSet/>
      <dgm:spPr/>
      <dgm:t>
        <a:bodyPr/>
        <a:lstStyle/>
        <a:p>
          <a:endParaRPr lang="en-US"/>
        </a:p>
      </dgm:t>
    </dgm:pt>
    <dgm:pt modelId="{43D05E93-3F53-4102-98D0-EC94B2E0A5CD}" type="sibTrans" cxnId="{02DA3E5D-77A4-43B0-B16B-F5E6E77D0378}">
      <dgm:prSet/>
      <dgm:spPr/>
      <dgm:t>
        <a:bodyPr/>
        <a:lstStyle/>
        <a:p>
          <a:endParaRPr lang="en-US"/>
        </a:p>
      </dgm:t>
    </dgm:pt>
    <dgm:pt modelId="{C2B6CF37-949A-4FAF-8B6D-B3F6D2562B91}">
      <dgm:prSet custT="1"/>
      <dgm:spPr/>
      <dgm:t>
        <a:bodyPr/>
        <a:lstStyle/>
        <a:p>
          <a:r>
            <a:rPr lang="en-GB" sz="1800" b="1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Além</a:t>
          </a:r>
          <a:r>
            <a:rPr lang="en-GB" sz="1800" b="1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</a:t>
          </a:r>
          <a:r>
            <a:rPr lang="en-GB" sz="1800" b="1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disso</a:t>
          </a:r>
          <a:r>
            <a:rPr lang="en-GB" sz="1800" b="1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, </a:t>
          </a:r>
          <a:r>
            <a:rPr lang="pt-BR" sz="1800" b="1" dirty="0">
              <a:solidFill>
                <a:schemeClr val="tx1"/>
              </a:solidFill>
              <a:latin typeface="Arial" charset="0"/>
              <a:cs typeface="Arial" charset="0"/>
            </a:rPr>
            <a:t>eles exigem que as comunidades sejam os principais actores na prevenção, identificação, resposta e recuperação dos impactos físicos, psicológicos, sociais e económicos.</a:t>
          </a:r>
          <a:endParaRPr lang="en-GB" sz="1800" b="1" dirty="0">
            <a:solidFill>
              <a:schemeClr val="tx1"/>
            </a:solidFill>
            <a:latin typeface="Arial" charset="0"/>
            <a:ea typeface="Arial" charset="0"/>
            <a:cs typeface="Arial" charset="0"/>
          </a:endParaRPr>
        </a:p>
      </dgm:t>
    </dgm:pt>
    <dgm:pt modelId="{C2CE436B-8258-4F18-87AC-2B539F1BD680}" type="parTrans" cxnId="{121CD1A5-0FAD-475C-AD38-B2F9272BA526}">
      <dgm:prSet/>
      <dgm:spPr/>
      <dgm:t>
        <a:bodyPr/>
        <a:lstStyle/>
        <a:p>
          <a:endParaRPr lang="en-US"/>
        </a:p>
      </dgm:t>
    </dgm:pt>
    <dgm:pt modelId="{A1559E27-4310-4C0E-ABCD-E72A9F9AEE3D}" type="sibTrans" cxnId="{121CD1A5-0FAD-475C-AD38-B2F9272BA526}">
      <dgm:prSet/>
      <dgm:spPr/>
      <dgm:t>
        <a:bodyPr/>
        <a:lstStyle/>
        <a:p>
          <a:endParaRPr lang="en-US"/>
        </a:p>
      </dgm:t>
    </dgm:pt>
    <dgm:pt modelId="{BEFDF6C9-B29E-4630-AB39-7BF8BF77DC44}">
      <dgm:prSet custT="1"/>
      <dgm:spPr/>
      <dgm:t>
        <a:bodyPr/>
        <a:lstStyle/>
        <a:p>
          <a:r>
            <a:rPr lang="pt-BR" sz="1800" b="1" dirty="0">
              <a:solidFill>
                <a:schemeClr val="tx1"/>
              </a:solidFill>
              <a:latin typeface="Arial" charset="0"/>
              <a:cs typeface="Arial" charset="0"/>
            </a:rPr>
            <a:t>Construa confiança nas estruturas sociais existentes na comunidade, trabalhe com indivíduos e grupos confiáveis.</a:t>
          </a:r>
          <a:endParaRPr lang="en-US" sz="1800" b="1" dirty="0">
            <a:solidFill>
              <a:schemeClr val="tx1"/>
            </a:solidFill>
            <a:latin typeface="Arial" charset="0"/>
            <a:ea typeface="Arial" charset="0"/>
            <a:cs typeface="Arial" charset="0"/>
          </a:endParaRPr>
        </a:p>
      </dgm:t>
    </dgm:pt>
    <dgm:pt modelId="{9AFC156C-4B68-4C37-925B-2A6D5153255D}" type="parTrans" cxnId="{B25F4F4B-6C57-4617-95D8-55BFCD43B5C3}">
      <dgm:prSet/>
      <dgm:spPr/>
      <dgm:t>
        <a:bodyPr/>
        <a:lstStyle/>
        <a:p>
          <a:endParaRPr lang="en-US"/>
        </a:p>
      </dgm:t>
    </dgm:pt>
    <dgm:pt modelId="{814EAFD1-EA2D-43BB-901C-FE88525F4289}" type="sibTrans" cxnId="{B25F4F4B-6C57-4617-95D8-55BFCD43B5C3}">
      <dgm:prSet/>
      <dgm:spPr/>
      <dgm:t>
        <a:bodyPr/>
        <a:lstStyle/>
        <a:p>
          <a:endParaRPr lang="en-US"/>
        </a:p>
      </dgm:t>
    </dgm:pt>
    <dgm:pt modelId="{E023F166-AC16-4020-8AA2-FE2914387BB9}">
      <dgm:prSet custT="1"/>
      <dgm:spPr/>
      <dgm:t>
        <a:bodyPr/>
        <a:lstStyle/>
        <a:p>
          <a:r>
            <a:rPr lang="pt-BR" sz="1800" b="1" dirty="0">
              <a:latin typeface="Arial" charset="0"/>
              <a:cs typeface="Arial" charset="0"/>
            </a:rPr>
            <a:t>Esteja ciente da fragilidade da confiança nas incertezas e nas situações de mudança.</a:t>
          </a:r>
          <a:endParaRPr lang="en-US" sz="1800" b="1" dirty="0">
            <a:latin typeface="Arial" charset="0"/>
            <a:ea typeface="Arial" charset="0"/>
            <a:cs typeface="Arial" charset="0"/>
          </a:endParaRPr>
        </a:p>
      </dgm:t>
    </dgm:pt>
    <dgm:pt modelId="{45C13E29-1231-4C5F-A106-C6E79804B25D}" type="parTrans" cxnId="{DCB6AE96-9CB2-4890-8607-E7E8AD0A214C}">
      <dgm:prSet/>
      <dgm:spPr/>
      <dgm:t>
        <a:bodyPr/>
        <a:lstStyle/>
        <a:p>
          <a:endParaRPr lang="en-US"/>
        </a:p>
      </dgm:t>
    </dgm:pt>
    <dgm:pt modelId="{CC4BF73B-EE54-4731-A079-4A37E2E32F2B}" type="sibTrans" cxnId="{DCB6AE96-9CB2-4890-8607-E7E8AD0A214C}">
      <dgm:prSet/>
      <dgm:spPr/>
      <dgm:t>
        <a:bodyPr/>
        <a:lstStyle/>
        <a:p>
          <a:endParaRPr lang="en-US"/>
        </a:p>
      </dgm:t>
    </dgm:pt>
    <dgm:pt modelId="{C517C078-A004-4ACA-8AF9-D707322BF80C}" type="pres">
      <dgm:prSet presAssocID="{6801E8BD-A584-407C-BFEC-1774F1692097}" presName="Name0" presStyleCnt="0">
        <dgm:presLayoutVars>
          <dgm:chMax/>
          <dgm:chPref/>
          <dgm:dir/>
        </dgm:presLayoutVars>
      </dgm:prSet>
      <dgm:spPr/>
    </dgm:pt>
    <dgm:pt modelId="{BC2D6C95-D19B-41D7-97DF-1C8375825173}" type="pres">
      <dgm:prSet presAssocID="{22E65319-EFE7-4727-8633-323D85F1DF34}" presName="parenttextcomposite" presStyleCnt="0"/>
      <dgm:spPr/>
    </dgm:pt>
    <dgm:pt modelId="{546E2F0B-2831-45B5-9569-DD0F1A917114}" type="pres">
      <dgm:prSet presAssocID="{22E65319-EFE7-4727-8633-323D85F1DF34}" presName="parenttext" presStyleLbl="revTx" presStyleIdx="0" presStyleCnt="4" custLinFactNeighborX="229" custLinFactNeighborY="-78067">
        <dgm:presLayoutVars>
          <dgm:chMax/>
          <dgm:chPref val="2"/>
          <dgm:bulletEnabled val="1"/>
        </dgm:presLayoutVars>
      </dgm:prSet>
      <dgm:spPr/>
    </dgm:pt>
    <dgm:pt modelId="{50F8C1E9-C116-492D-A7DF-3DE263B763B2}" type="pres">
      <dgm:prSet presAssocID="{22E65319-EFE7-4727-8633-323D85F1DF34}" presName="parallelogramComposite" presStyleCnt="0"/>
      <dgm:spPr/>
    </dgm:pt>
    <dgm:pt modelId="{15ED7083-6B6A-4E25-BA48-97D19AAF97F9}" type="pres">
      <dgm:prSet presAssocID="{22E65319-EFE7-4727-8633-323D85F1DF34}" presName="parallelogram1" presStyleLbl="alignNode1" presStyleIdx="0" presStyleCnt="28" custLinFactY="-100000" custLinFactNeighborY="-102949"/>
      <dgm:spPr/>
    </dgm:pt>
    <dgm:pt modelId="{E8712BA1-644E-4E11-A290-84E81C9388D5}" type="pres">
      <dgm:prSet presAssocID="{22E65319-EFE7-4727-8633-323D85F1DF34}" presName="parallelogram2" presStyleLbl="alignNode1" presStyleIdx="1" presStyleCnt="28" custLinFactY="-100000" custLinFactNeighborY="-102949"/>
      <dgm:spPr/>
    </dgm:pt>
    <dgm:pt modelId="{1FDA7B20-CBB4-41AC-B2BF-BDEDBCA5C391}" type="pres">
      <dgm:prSet presAssocID="{22E65319-EFE7-4727-8633-323D85F1DF34}" presName="parallelogram3" presStyleLbl="alignNode1" presStyleIdx="2" presStyleCnt="28" custLinFactY="-100000" custLinFactNeighborY="-102949"/>
      <dgm:spPr/>
    </dgm:pt>
    <dgm:pt modelId="{5510D462-2A66-4649-9C39-20642D3E5921}" type="pres">
      <dgm:prSet presAssocID="{22E65319-EFE7-4727-8633-323D85F1DF34}" presName="parallelogram4" presStyleLbl="alignNode1" presStyleIdx="3" presStyleCnt="28" custLinFactY="-100000" custLinFactNeighborY="-102949"/>
      <dgm:spPr/>
    </dgm:pt>
    <dgm:pt modelId="{010956E2-BCAC-4999-B502-0EA9DD747E60}" type="pres">
      <dgm:prSet presAssocID="{22E65319-EFE7-4727-8633-323D85F1DF34}" presName="parallelogram5" presStyleLbl="alignNode1" presStyleIdx="4" presStyleCnt="28" custLinFactY="-100000" custLinFactNeighborY="-102949"/>
      <dgm:spPr/>
    </dgm:pt>
    <dgm:pt modelId="{D5F032D9-8580-476E-8912-B8A180FF6D25}" type="pres">
      <dgm:prSet presAssocID="{22E65319-EFE7-4727-8633-323D85F1DF34}" presName="parallelogram6" presStyleLbl="alignNode1" presStyleIdx="5" presStyleCnt="28" custLinFactY="-100000" custLinFactNeighborY="-102949"/>
      <dgm:spPr/>
    </dgm:pt>
    <dgm:pt modelId="{F1FB968F-DCC2-4CF5-8774-27C4BE58B7A2}" type="pres">
      <dgm:prSet presAssocID="{22E65319-EFE7-4727-8633-323D85F1DF34}" presName="parallelogram7" presStyleLbl="alignNode1" presStyleIdx="6" presStyleCnt="28" custLinFactY="-100000" custLinFactNeighborY="-102949"/>
      <dgm:spPr/>
    </dgm:pt>
    <dgm:pt modelId="{26475719-9955-4BEA-9614-D7B3A054EAFE}" type="pres">
      <dgm:prSet presAssocID="{43D05E93-3F53-4102-98D0-EC94B2E0A5CD}" presName="sibTrans" presStyleCnt="0"/>
      <dgm:spPr/>
    </dgm:pt>
    <dgm:pt modelId="{BFCAE8B6-733A-4ACF-9AB6-B3FF0171399F}" type="pres">
      <dgm:prSet presAssocID="{C2B6CF37-949A-4FAF-8B6D-B3F6D2562B91}" presName="parenttextcomposite" presStyleCnt="0"/>
      <dgm:spPr/>
    </dgm:pt>
    <dgm:pt modelId="{738AB96B-1DFE-4A39-896B-DD1139236004}" type="pres">
      <dgm:prSet presAssocID="{C2B6CF37-949A-4FAF-8B6D-B3F6D2562B91}" presName="parenttext" presStyleLbl="revTx" presStyleIdx="1" presStyleCnt="4">
        <dgm:presLayoutVars>
          <dgm:chMax/>
          <dgm:chPref val="2"/>
          <dgm:bulletEnabled val="1"/>
        </dgm:presLayoutVars>
      </dgm:prSet>
      <dgm:spPr/>
    </dgm:pt>
    <dgm:pt modelId="{27D6028B-5A02-4B3E-894E-BCA50C7E88FC}" type="pres">
      <dgm:prSet presAssocID="{C2B6CF37-949A-4FAF-8B6D-B3F6D2562B91}" presName="parallelogramComposite" presStyleCnt="0"/>
      <dgm:spPr/>
    </dgm:pt>
    <dgm:pt modelId="{F80DDF37-35EF-4C54-93BA-A9D32D884467}" type="pres">
      <dgm:prSet presAssocID="{C2B6CF37-949A-4FAF-8B6D-B3F6D2562B91}" presName="parallelogram1" presStyleLbl="alignNode1" presStyleIdx="7" presStyleCnt="28" custLinFactNeighborY="52600"/>
      <dgm:spPr/>
    </dgm:pt>
    <dgm:pt modelId="{92DC1B5A-42DB-467F-B6D8-BECE06A40CBF}" type="pres">
      <dgm:prSet presAssocID="{C2B6CF37-949A-4FAF-8B6D-B3F6D2562B91}" presName="parallelogram2" presStyleLbl="alignNode1" presStyleIdx="8" presStyleCnt="28" custLinFactNeighborY="52600"/>
      <dgm:spPr/>
    </dgm:pt>
    <dgm:pt modelId="{3E4C1EAC-749B-4536-ADDD-88E43169E20E}" type="pres">
      <dgm:prSet presAssocID="{C2B6CF37-949A-4FAF-8B6D-B3F6D2562B91}" presName="parallelogram3" presStyleLbl="alignNode1" presStyleIdx="9" presStyleCnt="28" custLinFactNeighborY="52600"/>
      <dgm:spPr/>
    </dgm:pt>
    <dgm:pt modelId="{6D371F2E-5379-4461-9CDD-924B2F77CAD8}" type="pres">
      <dgm:prSet presAssocID="{C2B6CF37-949A-4FAF-8B6D-B3F6D2562B91}" presName="parallelogram4" presStyleLbl="alignNode1" presStyleIdx="10" presStyleCnt="28" custLinFactNeighborY="52600"/>
      <dgm:spPr/>
    </dgm:pt>
    <dgm:pt modelId="{3D51019F-7AF5-4264-8002-8EF250525A13}" type="pres">
      <dgm:prSet presAssocID="{C2B6CF37-949A-4FAF-8B6D-B3F6D2562B91}" presName="parallelogram5" presStyleLbl="alignNode1" presStyleIdx="11" presStyleCnt="28" custLinFactNeighborY="52600"/>
      <dgm:spPr/>
    </dgm:pt>
    <dgm:pt modelId="{A2385001-2652-4B1F-A4C4-9968AD1A106C}" type="pres">
      <dgm:prSet presAssocID="{C2B6CF37-949A-4FAF-8B6D-B3F6D2562B91}" presName="parallelogram6" presStyleLbl="alignNode1" presStyleIdx="12" presStyleCnt="28" custLinFactNeighborY="52600"/>
      <dgm:spPr/>
    </dgm:pt>
    <dgm:pt modelId="{F309A0FB-C22B-42ED-AA2C-6F2E32FEC2C3}" type="pres">
      <dgm:prSet presAssocID="{C2B6CF37-949A-4FAF-8B6D-B3F6D2562B91}" presName="parallelogram7" presStyleLbl="alignNode1" presStyleIdx="13" presStyleCnt="28" custLinFactNeighborY="52600"/>
      <dgm:spPr/>
    </dgm:pt>
    <dgm:pt modelId="{5D4DF680-C4E9-44B9-A8E3-ABEACA6C67D1}" type="pres">
      <dgm:prSet presAssocID="{A1559E27-4310-4C0E-ABCD-E72A9F9AEE3D}" presName="sibTrans" presStyleCnt="0"/>
      <dgm:spPr/>
    </dgm:pt>
    <dgm:pt modelId="{099BD176-A365-4777-8C2E-06225D9B4EEB}" type="pres">
      <dgm:prSet presAssocID="{BEFDF6C9-B29E-4630-AB39-7BF8BF77DC44}" presName="parenttextcomposite" presStyleCnt="0"/>
      <dgm:spPr/>
    </dgm:pt>
    <dgm:pt modelId="{65890A69-7B9C-4F5D-9F46-97BC61877C82}" type="pres">
      <dgm:prSet presAssocID="{BEFDF6C9-B29E-4630-AB39-7BF8BF77DC44}" presName="parenttext" presStyleLbl="revTx" presStyleIdx="2" presStyleCnt="4" custLinFactNeighborX="229" custLinFactNeighborY="10119">
        <dgm:presLayoutVars>
          <dgm:chMax/>
          <dgm:chPref val="2"/>
          <dgm:bulletEnabled val="1"/>
        </dgm:presLayoutVars>
      </dgm:prSet>
      <dgm:spPr/>
    </dgm:pt>
    <dgm:pt modelId="{FFB45CF2-01E6-4BC7-A43F-F5260CBF3F79}" type="pres">
      <dgm:prSet presAssocID="{BEFDF6C9-B29E-4630-AB39-7BF8BF77DC44}" presName="parallelogramComposite" presStyleCnt="0"/>
      <dgm:spPr/>
    </dgm:pt>
    <dgm:pt modelId="{A0E7ED2D-8FBB-4E69-A146-0E2A277EA4BB}" type="pres">
      <dgm:prSet presAssocID="{BEFDF6C9-B29E-4630-AB39-7BF8BF77DC44}" presName="parallelogram1" presStyleLbl="alignNode1" presStyleIdx="14" presStyleCnt="28" custLinFactY="45395" custLinFactNeighborY="100000"/>
      <dgm:spPr/>
    </dgm:pt>
    <dgm:pt modelId="{086F4695-44D1-4F9A-9F81-8FDB64FB3F04}" type="pres">
      <dgm:prSet presAssocID="{BEFDF6C9-B29E-4630-AB39-7BF8BF77DC44}" presName="parallelogram2" presStyleLbl="alignNode1" presStyleIdx="15" presStyleCnt="28" custLinFactY="45395" custLinFactNeighborY="100000"/>
      <dgm:spPr/>
    </dgm:pt>
    <dgm:pt modelId="{59164F30-E107-4254-88E1-C23894FB4DF1}" type="pres">
      <dgm:prSet presAssocID="{BEFDF6C9-B29E-4630-AB39-7BF8BF77DC44}" presName="parallelogram3" presStyleLbl="alignNode1" presStyleIdx="16" presStyleCnt="28" custLinFactY="45395" custLinFactNeighborY="100000"/>
      <dgm:spPr/>
    </dgm:pt>
    <dgm:pt modelId="{145FF7C5-24CA-4BFC-B26D-706CFB060C94}" type="pres">
      <dgm:prSet presAssocID="{BEFDF6C9-B29E-4630-AB39-7BF8BF77DC44}" presName="parallelogram4" presStyleLbl="alignNode1" presStyleIdx="17" presStyleCnt="28" custLinFactY="45395" custLinFactNeighborY="100000"/>
      <dgm:spPr/>
    </dgm:pt>
    <dgm:pt modelId="{689304E0-D343-41AB-A8F1-B11C4C420FE7}" type="pres">
      <dgm:prSet presAssocID="{BEFDF6C9-B29E-4630-AB39-7BF8BF77DC44}" presName="parallelogram5" presStyleLbl="alignNode1" presStyleIdx="18" presStyleCnt="28" custLinFactY="45395" custLinFactNeighborY="100000"/>
      <dgm:spPr/>
    </dgm:pt>
    <dgm:pt modelId="{FB3CAA92-219D-4FCF-8464-A97ED93155A1}" type="pres">
      <dgm:prSet presAssocID="{BEFDF6C9-B29E-4630-AB39-7BF8BF77DC44}" presName="parallelogram6" presStyleLbl="alignNode1" presStyleIdx="19" presStyleCnt="28" custLinFactY="45395" custLinFactNeighborY="100000"/>
      <dgm:spPr/>
    </dgm:pt>
    <dgm:pt modelId="{E0D88C1B-4299-4173-9385-DCC197767392}" type="pres">
      <dgm:prSet presAssocID="{BEFDF6C9-B29E-4630-AB39-7BF8BF77DC44}" presName="parallelogram7" presStyleLbl="alignNode1" presStyleIdx="20" presStyleCnt="28" custLinFactY="45395" custLinFactNeighborY="100000"/>
      <dgm:spPr/>
    </dgm:pt>
    <dgm:pt modelId="{918B833A-F4C1-48F4-BE40-61B4B2C8026C}" type="pres">
      <dgm:prSet presAssocID="{814EAFD1-EA2D-43BB-901C-FE88525F4289}" presName="sibTrans" presStyleCnt="0"/>
      <dgm:spPr/>
    </dgm:pt>
    <dgm:pt modelId="{F492DE31-8051-48C6-84A1-2E78BA6DF076}" type="pres">
      <dgm:prSet presAssocID="{E023F166-AC16-4020-8AA2-FE2914387BB9}" presName="parenttextcomposite" presStyleCnt="0"/>
      <dgm:spPr/>
    </dgm:pt>
    <dgm:pt modelId="{CF7610C2-F87B-49FF-B6AD-D07AFB322170}" type="pres">
      <dgm:prSet presAssocID="{E023F166-AC16-4020-8AA2-FE2914387BB9}" presName="parenttext" presStyleLbl="revTx" presStyleIdx="3" presStyleCnt="4" custLinFactNeighborX="229" custLinFactNeighborY="22097">
        <dgm:presLayoutVars>
          <dgm:chMax/>
          <dgm:chPref val="2"/>
          <dgm:bulletEnabled val="1"/>
        </dgm:presLayoutVars>
      </dgm:prSet>
      <dgm:spPr/>
    </dgm:pt>
    <dgm:pt modelId="{4200A903-CA40-4A23-BC37-9B65786C2104}" type="pres">
      <dgm:prSet presAssocID="{E023F166-AC16-4020-8AA2-FE2914387BB9}" presName="parallelogramComposite" presStyleCnt="0"/>
      <dgm:spPr/>
    </dgm:pt>
    <dgm:pt modelId="{9E0D176F-2EE9-4B19-94EB-424F03DF1234}" type="pres">
      <dgm:prSet presAssocID="{E023F166-AC16-4020-8AA2-FE2914387BB9}" presName="parallelogram1" presStyleLbl="alignNode1" presStyleIdx="21" presStyleCnt="28" custLinFactY="50606" custLinFactNeighborY="100000"/>
      <dgm:spPr/>
    </dgm:pt>
    <dgm:pt modelId="{A3C116E0-8E2A-4C0B-BAB0-02A72E3CF771}" type="pres">
      <dgm:prSet presAssocID="{E023F166-AC16-4020-8AA2-FE2914387BB9}" presName="parallelogram2" presStyleLbl="alignNode1" presStyleIdx="22" presStyleCnt="28" custLinFactY="50606" custLinFactNeighborY="100000"/>
      <dgm:spPr/>
    </dgm:pt>
    <dgm:pt modelId="{9716D3E3-863E-411C-8115-07BFDD9FBCE0}" type="pres">
      <dgm:prSet presAssocID="{E023F166-AC16-4020-8AA2-FE2914387BB9}" presName="parallelogram3" presStyleLbl="alignNode1" presStyleIdx="23" presStyleCnt="28" custLinFactY="50606" custLinFactNeighborY="100000"/>
      <dgm:spPr/>
    </dgm:pt>
    <dgm:pt modelId="{C7CF39A5-F5A1-408D-8FE6-DC7DDB64BA4C}" type="pres">
      <dgm:prSet presAssocID="{E023F166-AC16-4020-8AA2-FE2914387BB9}" presName="parallelogram4" presStyleLbl="alignNode1" presStyleIdx="24" presStyleCnt="28" custLinFactY="50606" custLinFactNeighborY="100000"/>
      <dgm:spPr/>
    </dgm:pt>
    <dgm:pt modelId="{70882C65-7CFB-4228-A128-BBD0CFBEDB71}" type="pres">
      <dgm:prSet presAssocID="{E023F166-AC16-4020-8AA2-FE2914387BB9}" presName="parallelogram5" presStyleLbl="alignNode1" presStyleIdx="25" presStyleCnt="28" custLinFactY="50606" custLinFactNeighborY="100000"/>
      <dgm:spPr/>
    </dgm:pt>
    <dgm:pt modelId="{FB4B61D4-D456-4EFB-AB96-1CFFF2FB95ED}" type="pres">
      <dgm:prSet presAssocID="{E023F166-AC16-4020-8AA2-FE2914387BB9}" presName="parallelogram6" presStyleLbl="alignNode1" presStyleIdx="26" presStyleCnt="28" custLinFactY="50606" custLinFactNeighborY="100000"/>
      <dgm:spPr/>
    </dgm:pt>
    <dgm:pt modelId="{6874470D-0A16-4EDF-B875-763226D1B14F}" type="pres">
      <dgm:prSet presAssocID="{E023F166-AC16-4020-8AA2-FE2914387BB9}" presName="parallelogram7" presStyleLbl="alignNode1" presStyleIdx="27" presStyleCnt="28" custLinFactY="50606" custLinFactNeighborY="100000"/>
      <dgm:spPr/>
    </dgm:pt>
  </dgm:ptLst>
  <dgm:cxnLst>
    <dgm:cxn modelId="{02DA3E5D-77A4-43B0-B16B-F5E6E77D0378}" srcId="{6801E8BD-A584-407C-BFEC-1774F1692097}" destId="{22E65319-EFE7-4727-8633-323D85F1DF34}" srcOrd="0" destOrd="0" parTransId="{29A3630D-0F6F-4D05-89AA-6F2C9643FAF1}" sibTransId="{43D05E93-3F53-4102-98D0-EC94B2E0A5CD}"/>
    <dgm:cxn modelId="{09C95741-DB23-4511-A771-0E513CE8AC7F}" type="presOf" srcId="{C2B6CF37-949A-4FAF-8B6D-B3F6D2562B91}" destId="{738AB96B-1DFE-4A39-896B-DD1139236004}" srcOrd="0" destOrd="0" presId="urn:microsoft.com/office/officeart/2008/layout/VerticalAccentList"/>
    <dgm:cxn modelId="{B25F4F4B-6C57-4617-95D8-55BFCD43B5C3}" srcId="{6801E8BD-A584-407C-BFEC-1774F1692097}" destId="{BEFDF6C9-B29E-4630-AB39-7BF8BF77DC44}" srcOrd="2" destOrd="0" parTransId="{9AFC156C-4B68-4C37-925B-2A6D5153255D}" sibTransId="{814EAFD1-EA2D-43BB-901C-FE88525F4289}"/>
    <dgm:cxn modelId="{AA156D77-D22F-4A1B-A5B3-F0F1F4BB875B}" type="presOf" srcId="{BEFDF6C9-B29E-4630-AB39-7BF8BF77DC44}" destId="{65890A69-7B9C-4F5D-9F46-97BC61877C82}" srcOrd="0" destOrd="0" presId="urn:microsoft.com/office/officeart/2008/layout/VerticalAccentList"/>
    <dgm:cxn modelId="{AA066382-01AD-4C62-9BBB-3DDF304FCBD3}" type="presOf" srcId="{22E65319-EFE7-4727-8633-323D85F1DF34}" destId="{546E2F0B-2831-45B5-9569-DD0F1A917114}" srcOrd="0" destOrd="0" presId="urn:microsoft.com/office/officeart/2008/layout/VerticalAccentList"/>
    <dgm:cxn modelId="{DCB6AE96-9CB2-4890-8607-E7E8AD0A214C}" srcId="{6801E8BD-A584-407C-BFEC-1774F1692097}" destId="{E023F166-AC16-4020-8AA2-FE2914387BB9}" srcOrd="3" destOrd="0" parTransId="{45C13E29-1231-4C5F-A106-C6E79804B25D}" sibTransId="{CC4BF73B-EE54-4731-A079-4A37E2E32F2B}"/>
    <dgm:cxn modelId="{121CD1A5-0FAD-475C-AD38-B2F9272BA526}" srcId="{6801E8BD-A584-407C-BFEC-1774F1692097}" destId="{C2B6CF37-949A-4FAF-8B6D-B3F6D2562B91}" srcOrd="1" destOrd="0" parTransId="{C2CE436B-8258-4F18-87AC-2B539F1BD680}" sibTransId="{A1559E27-4310-4C0E-ABCD-E72A9F9AEE3D}"/>
    <dgm:cxn modelId="{10BD5FB0-2B83-487A-955C-CDB79FDA9A3A}" type="presOf" srcId="{6801E8BD-A584-407C-BFEC-1774F1692097}" destId="{C517C078-A004-4ACA-8AF9-D707322BF80C}" srcOrd="0" destOrd="0" presId="urn:microsoft.com/office/officeart/2008/layout/VerticalAccentList"/>
    <dgm:cxn modelId="{00830DC5-4613-4F25-86F1-A27371319D6E}" type="presOf" srcId="{E023F166-AC16-4020-8AA2-FE2914387BB9}" destId="{CF7610C2-F87B-49FF-B6AD-D07AFB322170}" srcOrd="0" destOrd="0" presId="urn:microsoft.com/office/officeart/2008/layout/VerticalAccentList"/>
    <dgm:cxn modelId="{382B1DDF-765B-4E59-9B67-C6C378427580}" type="presParOf" srcId="{C517C078-A004-4ACA-8AF9-D707322BF80C}" destId="{BC2D6C95-D19B-41D7-97DF-1C8375825173}" srcOrd="0" destOrd="0" presId="urn:microsoft.com/office/officeart/2008/layout/VerticalAccentList"/>
    <dgm:cxn modelId="{36EE9A83-85F5-4732-9C56-3EA3E5DA19CB}" type="presParOf" srcId="{BC2D6C95-D19B-41D7-97DF-1C8375825173}" destId="{546E2F0B-2831-45B5-9569-DD0F1A917114}" srcOrd="0" destOrd="0" presId="urn:microsoft.com/office/officeart/2008/layout/VerticalAccentList"/>
    <dgm:cxn modelId="{EE7AF8D4-FB78-4CD7-9B23-FD63AC775F68}" type="presParOf" srcId="{C517C078-A004-4ACA-8AF9-D707322BF80C}" destId="{50F8C1E9-C116-492D-A7DF-3DE263B763B2}" srcOrd="1" destOrd="0" presId="urn:microsoft.com/office/officeart/2008/layout/VerticalAccentList"/>
    <dgm:cxn modelId="{89ADCAD5-9B51-4C5D-897F-F3C213656F97}" type="presParOf" srcId="{50F8C1E9-C116-492D-A7DF-3DE263B763B2}" destId="{15ED7083-6B6A-4E25-BA48-97D19AAF97F9}" srcOrd="0" destOrd="0" presId="urn:microsoft.com/office/officeart/2008/layout/VerticalAccentList"/>
    <dgm:cxn modelId="{1E6E9074-83CB-4DFC-B492-ACA54FE53942}" type="presParOf" srcId="{50F8C1E9-C116-492D-A7DF-3DE263B763B2}" destId="{E8712BA1-644E-4E11-A290-84E81C9388D5}" srcOrd="1" destOrd="0" presId="urn:microsoft.com/office/officeart/2008/layout/VerticalAccentList"/>
    <dgm:cxn modelId="{0CFDBDF1-609A-4ADC-895C-C477ED85492A}" type="presParOf" srcId="{50F8C1E9-C116-492D-A7DF-3DE263B763B2}" destId="{1FDA7B20-CBB4-41AC-B2BF-BDEDBCA5C391}" srcOrd="2" destOrd="0" presId="urn:microsoft.com/office/officeart/2008/layout/VerticalAccentList"/>
    <dgm:cxn modelId="{91E898C7-78B7-431B-B5A3-CF2766BE7896}" type="presParOf" srcId="{50F8C1E9-C116-492D-A7DF-3DE263B763B2}" destId="{5510D462-2A66-4649-9C39-20642D3E5921}" srcOrd="3" destOrd="0" presId="urn:microsoft.com/office/officeart/2008/layout/VerticalAccentList"/>
    <dgm:cxn modelId="{F5A99A91-6948-4377-8A4C-6028575FCDD8}" type="presParOf" srcId="{50F8C1E9-C116-492D-A7DF-3DE263B763B2}" destId="{010956E2-BCAC-4999-B502-0EA9DD747E60}" srcOrd="4" destOrd="0" presId="urn:microsoft.com/office/officeart/2008/layout/VerticalAccentList"/>
    <dgm:cxn modelId="{1C4A4335-F302-4125-B19A-E57BDAD5E77E}" type="presParOf" srcId="{50F8C1E9-C116-492D-A7DF-3DE263B763B2}" destId="{D5F032D9-8580-476E-8912-B8A180FF6D25}" srcOrd="5" destOrd="0" presId="urn:microsoft.com/office/officeart/2008/layout/VerticalAccentList"/>
    <dgm:cxn modelId="{C96F015D-B1FA-4DA5-BCB8-2F12CD9FA232}" type="presParOf" srcId="{50F8C1E9-C116-492D-A7DF-3DE263B763B2}" destId="{F1FB968F-DCC2-4CF5-8774-27C4BE58B7A2}" srcOrd="6" destOrd="0" presId="urn:microsoft.com/office/officeart/2008/layout/VerticalAccentList"/>
    <dgm:cxn modelId="{CEB460B7-885E-4A9C-8D36-CF02EF7A6CBE}" type="presParOf" srcId="{C517C078-A004-4ACA-8AF9-D707322BF80C}" destId="{26475719-9955-4BEA-9614-D7B3A054EAFE}" srcOrd="2" destOrd="0" presId="urn:microsoft.com/office/officeart/2008/layout/VerticalAccentList"/>
    <dgm:cxn modelId="{AF402D06-4BBE-4D3B-94D6-641A4CB25415}" type="presParOf" srcId="{C517C078-A004-4ACA-8AF9-D707322BF80C}" destId="{BFCAE8B6-733A-4ACF-9AB6-B3FF0171399F}" srcOrd="3" destOrd="0" presId="urn:microsoft.com/office/officeart/2008/layout/VerticalAccentList"/>
    <dgm:cxn modelId="{F0EF7C1C-05DB-454E-9BF7-60AD7350A9D3}" type="presParOf" srcId="{BFCAE8B6-733A-4ACF-9AB6-B3FF0171399F}" destId="{738AB96B-1DFE-4A39-896B-DD1139236004}" srcOrd="0" destOrd="0" presId="urn:microsoft.com/office/officeart/2008/layout/VerticalAccentList"/>
    <dgm:cxn modelId="{3784DA46-8C7D-4C2B-BE81-D3F2547D1C69}" type="presParOf" srcId="{C517C078-A004-4ACA-8AF9-D707322BF80C}" destId="{27D6028B-5A02-4B3E-894E-BCA50C7E88FC}" srcOrd="4" destOrd="0" presId="urn:microsoft.com/office/officeart/2008/layout/VerticalAccentList"/>
    <dgm:cxn modelId="{B5A3CED7-D51B-414C-87BF-49AB910FB0FF}" type="presParOf" srcId="{27D6028B-5A02-4B3E-894E-BCA50C7E88FC}" destId="{F80DDF37-35EF-4C54-93BA-A9D32D884467}" srcOrd="0" destOrd="0" presId="urn:microsoft.com/office/officeart/2008/layout/VerticalAccentList"/>
    <dgm:cxn modelId="{D5A4F830-8EA3-4D1E-98F8-40C4A5B36A1E}" type="presParOf" srcId="{27D6028B-5A02-4B3E-894E-BCA50C7E88FC}" destId="{92DC1B5A-42DB-467F-B6D8-BECE06A40CBF}" srcOrd="1" destOrd="0" presId="urn:microsoft.com/office/officeart/2008/layout/VerticalAccentList"/>
    <dgm:cxn modelId="{8020CEE4-1C39-4EDC-8570-C1A4774DC68E}" type="presParOf" srcId="{27D6028B-5A02-4B3E-894E-BCA50C7E88FC}" destId="{3E4C1EAC-749B-4536-ADDD-88E43169E20E}" srcOrd="2" destOrd="0" presId="urn:microsoft.com/office/officeart/2008/layout/VerticalAccentList"/>
    <dgm:cxn modelId="{75208ED9-885A-4406-AD20-D5A64B3CC7FD}" type="presParOf" srcId="{27D6028B-5A02-4B3E-894E-BCA50C7E88FC}" destId="{6D371F2E-5379-4461-9CDD-924B2F77CAD8}" srcOrd="3" destOrd="0" presId="urn:microsoft.com/office/officeart/2008/layout/VerticalAccentList"/>
    <dgm:cxn modelId="{95E0F7B6-EA64-4C9D-9AF3-E0AC928358A7}" type="presParOf" srcId="{27D6028B-5A02-4B3E-894E-BCA50C7E88FC}" destId="{3D51019F-7AF5-4264-8002-8EF250525A13}" srcOrd="4" destOrd="0" presId="urn:microsoft.com/office/officeart/2008/layout/VerticalAccentList"/>
    <dgm:cxn modelId="{6485A6A0-110A-4FC2-B541-64A611EC53F7}" type="presParOf" srcId="{27D6028B-5A02-4B3E-894E-BCA50C7E88FC}" destId="{A2385001-2652-4B1F-A4C4-9968AD1A106C}" srcOrd="5" destOrd="0" presId="urn:microsoft.com/office/officeart/2008/layout/VerticalAccentList"/>
    <dgm:cxn modelId="{A12E890E-8374-41E5-8EA9-241D0B161506}" type="presParOf" srcId="{27D6028B-5A02-4B3E-894E-BCA50C7E88FC}" destId="{F309A0FB-C22B-42ED-AA2C-6F2E32FEC2C3}" srcOrd="6" destOrd="0" presId="urn:microsoft.com/office/officeart/2008/layout/VerticalAccentList"/>
    <dgm:cxn modelId="{B90DD9C3-326C-443A-9D27-4A152802E354}" type="presParOf" srcId="{C517C078-A004-4ACA-8AF9-D707322BF80C}" destId="{5D4DF680-C4E9-44B9-A8E3-ABEACA6C67D1}" srcOrd="5" destOrd="0" presId="urn:microsoft.com/office/officeart/2008/layout/VerticalAccentList"/>
    <dgm:cxn modelId="{9528723F-5044-45C0-A7CB-812DC1F98252}" type="presParOf" srcId="{C517C078-A004-4ACA-8AF9-D707322BF80C}" destId="{099BD176-A365-4777-8C2E-06225D9B4EEB}" srcOrd="6" destOrd="0" presId="urn:microsoft.com/office/officeart/2008/layout/VerticalAccentList"/>
    <dgm:cxn modelId="{7DD4FF9E-0E4E-4531-8D0B-05710C57B318}" type="presParOf" srcId="{099BD176-A365-4777-8C2E-06225D9B4EEB}" destId="{65890A69-7B9C-4F5D-9F46-97BC61877C82}" srcOrd="0" destOrd="0" presId="urn:microsoft.com/office/officeart/2008/layout/VerticalAccentList"/>
    <dgm:cxn modelId="{8F57DD1B-CD28-49F7-8DB1-BAC749087D2E}" type="presParOf" srcId="{C517C078-A004-4ACA-8AF9-D707322BF80C}" destId="{FFB45CF2-01E6-4BC7-A43F-F5260CBF3F79}" srcOrd="7" destOrd="0" presId="urn:microsoft.com/office/officeart/2008/layout/VerticalAccentList"/>
    <dgm:cxn modelId="{58AECAF5-1B69-451A-8098-B597190D0C28}" type="presParOf" srcId="{FFB45CF2-01E6-4BC7-A43F-F5260CBF3F79}" destId="{A0E7ED2D-8FBB-4E69-A146-0E2A277EA4BB}" srcOrd="0" destOrd="0" presId="urn:microsoft.com/office/officeart/2008/layout/VerticalAccentList"/>
    <dgm:cxn modelId="{78FEDD6F-8A44-4B20-98E4-388B206BAA65}" type="presParOf" srcId="{FFB45CF2-01E6-4BC7-A43F-F5260CBF3F79}" destId="{086F4695-44D1-4F9A-9F81-8FDB64FB3F04}" srcOrd="1" destOrd="0" presId="urn:microsoft.com/office/officeart/2008/layout/VerticalAccentList"/>
    <dgm:cxn modelId="{03EAFA4F-8BC8-4F3D-BBFE-4448EA58485B}" type="presParOf" srcId="{FFB45CF2-01E6-4BC7-A43F-F5260CBF3F79}" destId="{59164F30-E107-4254-88E1-C23894FB4DF1}" srcOrd="2" destOrd="0" presId="urn:microsoft.com/office/officeart/2008/layout/VerticalAccentList"/>
    <dgm:cxn modelId="{55A23812-9CE4-48A5-A9E5-1F207A7E791D}" type="presParOf" srcId="{FFB45CF2-01E6-4BC7-A43F-F5260CBF3F79}" destId="{145FF7C5-24CA-4BFC-B26D-706CFB060C94}" srcOrd="3" destOrd="0" presId="urn:microsoft.com/office/officeart/2008/layout/VerticalAccentList"/>
    <dgm:cxn modelId="{CA3FF016-B700-49A8-AD3C-65E611D5262E}" type="presParOf" srcId="{FFB45CF2-01E6-4BC7-A43F-F5260CBF3F79}" destId="{689304E0-D343-41AB-A8F1-B11C4C420FE7}" srcOrd="4" destOrd="0" presId="urn:microsoft.com/office/officeart/2008/layout/VerticalAccentList"/>
    <dgm:cxn modelId="{F5229788-2DEC-4F63-B1E7-D8E864CA5AD8}" type="presParOf" srcId="{FFB45CF2-01E6-4BC7-A43F-F5260CBF3F79}" destId="{FB3CAA92-219D-4FCF-8464-A97ED93155A1}" srcOrd="5" destOrd="0" presId="urn:microsoft.com/office/officeart/2008/layout/VerticalAccentList"/>
    <dgm:cxn modelId="{41F79093-7F96-4E0F-8526-6D5ABE2AFDFA}" type="presParOf" srcId="{FFB45CF2-01E6-4BC7-A43F-F5260CBF3F79}" destId="{E0D88C1B-4299-4173-9385-DCC197767392}" srcOrd="6" destOrd="0" presId="urn:microsoft.com/office/officeart/2008/layout/VerticalAccentList"/>
    <dgm:cxn modelId="{854E6B2E-F7C6-4F8F-A898-626F9DAE4B42}" type="presParOf" srcId="{C517C078-A004-4ACA-8AF9-D707322BF80C}" destId="{918B833A-F4C1-48F4-BE40-61B4B2C8026C}" srcOrd="8" destOrd="0" presId="urn:microsoft.com/office/officeart/2008/layout/VerticalAccentList"/>
    <dgm:cxn modelId="{9648964C-22C0-4F66-BC7E-1F0EB01EF6B6}" type="presParOf" srcId="{C517C078-A004-4ACA-8AF9-D707322BF80C}" destId="{F492DE31-8051-48C6-84A1-2E78BA6DF076}" srcOrd="9" destOrd="0" presId="urn:microsoft.com/office/officeart/2008/layout/VerticalAccentList"/>
    <dgm:cxn modelId="{1A6D8447-2AA4-4CEF-8BA6-6D8D34471021}" type="presParOf" srcId="{F492DE31-8051-48C6-84A1-2E78BA6DF076}" destId="{CF7610C2-F87B-49FF-B6AD-D07AFB322170}" srcOrd="0" destOrd="0" presId="urn:microsoft.com/office/officeart/2008/layout/VerticalAccentList"/>
    <dgm:cxn modelId="{84746A48-605A-47D1-AB87-23BAA3AEBD6F}" type="presParOf" srcId="{C517C078-A004-4ACA-8AF9-D707322BF80C}" destId="{4200A903-CA40-4A23-BC37-9B65786C2104}" srcOrd="10" destOrd="0" presId="urn:microsoft.com/office/officeart/2008/layout/VerticalAccentList"/>
    <dgm:cxn modelId="{C32A7574-BB9C-425F-BD70-A50FA2B51ABA}" type="presParOf" srcId="{4200A903-CA40-4A23-BC37-9B65786C2104}" destId="{9E0D176F-2EE9-4B19-94EB-424F03DF1234}" srcOrd="0" destOrd="0" presId="urn:microsoft.com/office/officeart/2008/layout/VerticalAccentList"/>
    <dgm:cxn modelId="{CFB91740-A193-4BAD-BB57-9A0D752E5F30}" type="presParOf" srcId="{4200A903-CA40-4A23-BC37-9B65786C2104}" destId="{A3C116E0-8E2A-4C0B-BAB0-02A72E3CF771}" srcOrd="1" destOrd="0" presId="urn:microsoft.com/office/officeart/2008/layout/VerticalAccentList"/>
    <dgm:cxn modelId="{D69F490D-1DD8-4DDB-B737-789A275C7207}" type="presParOf" srcId="{4200A903-CA40-4A23-BC37-9B65786C2104}" destId="{9716D3E3-863E-411C-8115-07BFDD9FBCE0}" srcOrd="2" destOrd="0" presId="urn:microsoft.com/office/officeart/2008/layout/VerticalAccentList"/>
    <dgm:cxn modelId="{D377590F-70C8-4143-AF90-93F578B57E25}" type="presParOf" srcId="{4200A903-CA40-4A23-BC37-9B65786C2104}" destId="{C7CF39A5-F5A1-408D-8FE6-DC7DDB64BA4C}" srcOrd="3" destOrd="0" presId="urn:microsoft.com/office/officeart/2008/layout/VerticalAccentList"/>
    <dgm:cxn modelId="{920EEC43-4866-4CBC-93DC-27F56644E577}" type="presParOf" srcId="{4200A903-CA40-4A23-BC37-9B65786C2104}" destId="{70882C65-7CFB-4228-A128-BBD0CFBEDB71}" srcOrd="4" destOrd="0" presId="urn:microsoft.com/office/officeart/2008/layout/VerticalAccentList"/>
    <dgm:cxn modelId="{0EF36FD6-EDEB-4322-A1FA-2ABEE79BFBA4}" type="presParOf" srcId="{4200A903-CA40-4A23-BC37-9B65786C2104}" destId="{FB4B61D4-D456-4EFB-AB96-1CFFF2FB95ED}" srcOrd="5" destOrd="0" presId="urn:microsoft.com/office/officeart/2008/layout/VerticalAccentList"/>
    <dgm:cxn modelId="{5B8B648F-406F-46A9-B223-19C65126EAFE}" type="presParOf" srcId="{4200A903-CA40-4A23-BC37-9B65786C2104}" destId="{6874470D-0A16-4EDF-B875-763226D1B14F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72C9331-5B60-4BD5-A87C-EB1EBABC3572}" type="doc">
      <dgm:prSet loTypeId="urn:microsoft.com/office/officeart/2005/8/layout/process1" loCatId="process" qsTypeId="urn:microsoft.com/office/officeart/2005/8/quickstyle/simple1" qsCatId="simple" csTypeId="urn:microsoft.com/office/officeart/2005/8/colors/accent6_4" csCatId="accent6" phldr="1"/>
      <dgm:spPr/>
    </dgm:pt>
    <dgm:pt modelId="{D90A1F6A-72F7-465F-9E6A-F78973A6C4AE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pt-BR" sz="2000" dirty="0">
              <a:solidFill>
                <a:schemeClr val="tx1"/>
              </a:solidFill>
              <a:latin typeface="Arial" charset="0"/>
              <a:cs typeface="Arial" charset="0"/>
            </a:rPr>
            <a:t>Comunidade/indivíduo são </a:t>
          </a:r>
          <a:r>
            <a:rPr lang="pt-BR" sz="2000" dirty="0" err="1">
              <a:solidFill>
                <a:schemeClr val="tx1"/>
              </a:solidFill>
              <a:latin typeface="Arial" charset="0"/>
              <a:cs typeface="Arial" charset="0"/>
            </a:rPr>
            <a:t>reactivos</a:t>
          </a:r>
          <a:endParaRPr lang="en-US" sz="2000" dirty="0">
            <a:solidFill>
              <a:schemeClr val="tx1"/>
            </a:solidFill>
            <a:latin typeface="Arial" charset="0"/>
            <a:ea typeface="Arial" charset="0"/>
            <a:cs typeface="Arial" charset="0"/>
          </a:endParaRPr>
        </a:p>
      </dgm:t>
    </dgm:pt>
    <dgm:pt modelId="{48C958FC-8DE7-4780-BE93-4B36D50E7201}" type="parTrans" cxnId="{62AB4F4B-A6FF-4888-A7FD-8D4197E4017A}">
      <dgm:prSet/>
      <dgm:spPr/>
      <dgm:t>
        <a:bodyPr/>
        <a:lstStyle/>
        <a:p>
          <a:endParaRPr lang="en-US">
            <a:latin typeface="Arial" charset="0"/>
            <a:ea typeface="Arial" charset="0"/>
            <a:cs typeface="Arial" charset="0"/>
          </a:endParaRPr>
        </a:p>
      </dgm:t>
    </dgm:pt>
    <dgm:pt modelId="{AD0FDCBC-D83A-469C-A31F-6ED4E7CEA02D}" type="sibTrans" cxnId="{62AB4F4B-A6FF-4888-A7FD-8D4197E4017A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endParaRPr lang="en-US">
            <a:latin typeface="Arial" charset="0"/>
            <a:ea typeface="Arial" charset="0"/>
            <a:cs typeface="Arial" charset="0"/>
          </a:endParaRPr>
        </a:p>
      </dgm:t>
    </dgm:pt>
    <dgm:pt modelId="{52A59656-CF29-4F26-A71F-B802E7812915}">
      <dgm:prSet custT="1"/>
      <dgm:spPr>
        <a:solidFill>
          <a:srgbClr val="FFC000"/>
        </a:solidFill>
      </dgm:spPr>
      <dgm:t>
        <a:bodyPr/>
        <a:lstStyle/>
        <a:p>
          <a:r>
            <a:rPr lang="en-GB" sz="20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Ajude</a:t>
          </a:r>
          <a:r>
            <a:rPr lang="en-GB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a </a:t>
          </a:r>
          <a:r>
            <a:rPr lang="en-GB" sz="20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criar</a:t>
          </a:r>
          <a:r>
            <a:rPr lang="en-GB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um </a:t>
          </a:r>
          <a:r>
            <a:rPr lang="en-GB" sz="20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estado</a:t>
          </a:r>
          <a:r>
            <a:rPr lang="en-GB" sz="20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</a:t>
          </a:r>
          <a:r>
            <a:rPr lang="en-GB" sz="20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receptivo</a:t>
          </a:r>
          <a:endParaRPr lang="en-US" sz="2000" dirty="0">
            <a:solidFill>
              <a:schemeClr val="tx1"/>
            </a:solidFill>
            <a:latin typeface="Arial" charset="0"/>
            <a:ea typeface="Arial" charset="0"/>
            <a:cs typeface="Arial" charset="0"/>
          </a:endParaRPr>
        </a:p>
      </dgm:t>
    </dgm:pt>
    <dgm:pt modelId="{062C2960-2A46-4955-8678-F493E6BB9B00}" type="parTrans" cxnId="{5E436EF9-BC0D-44D8-B343-8527DC31752C}">
      <dgm:prSet/>
      <dgm:spPr/>
      <dgm:t>
        <a:bodyPr/>
        <a:lstStyle/>
        <a:p>
          <a:endParaRPr lang="en-US">
            <a:latin typeface="Arial" charset="0"/>
            <a:ea typeface="Arial" charset="0"/>
            <a:cs typeface="Arial" charset="0"/>
          </a:endParaRPr>
        </a:p>
      </dgm:t>
    </dgm:pt>
    <dgm:pt modelId="{8FC2BB77-9D10-49DD-8117-3C5E19EABE54}" type="sibTrans" cxnId="{5E436EF9-BC0D-44D8-B343-8527DC31752C}">
      <dgm:prSet/>
      <dgm:spPr/>
      <dgm:t>
        <a:bodyPr/>
        <a:lstStyle/>
        <a:p>
          <a:endParaRPr lang="en-US">
            <a:latin typeface="Arial" charset="0"/>
            <a:ea typeface="Arial" charset="0"/>
            <a:cs typeface="Arial" charset="0"/>
          </a:endParaRPr>
        </a:p>
      </dgm:t>
    </dgm:pt>
    <dgm:pt modelId="{B5907323-D15C-40EE-A506-79982357ED49}" type="pres">
      <dgm:prSet presAssocID="{A72C9331-5B60-4BD5-A87C-EB1EBABC3572}" presName="Name0" presStyleCnt="0">
        <dgm:presLayoutVars>
          <dgm:dir/>
          <dgm:resizeHandles val="exact"/>
        </dgm:presLayoutVars>
      </dgm:prSet>
      <dgm:spPr/>
    </dgm:pt>
    <dgm:pt modelId="{92945A97-A9CA-41C7-9541-7896BA5B7393}" type="pres">
      <dgm:prSet presAssocID="{D90A1F6A-72F7-465F-9E6A-F78973A6C4AE}" presName="node" presStyleLbl="node1" presStyleIdx="0" presStyleCnt="2" custScaleY="54979" custLinFactNeighborX="-117" custLinFactNeighborY="-74837">
        <dgm:presLayoutVars>
          <dgm:bulletEnabled val="1"/>
        </dgm:presLayoutVars>
      </dgm:prSet>
      <dgm:spPr/>
    </dgm:pt>
    <dgm:pt modelId="{AC4FC63C-AEC9-40C2-B473-3EC4E0E5AF13}" type="pres">
      <dgm:prSet presAssocID="{AD0FDCBC-D83A-469C-A31F-6ED4E7CEA02D}" presName="sibTrans" presStyleLbl="sibTrans2D1" presStyleIdx="0" presStyleCnt="1"/>
      <dgm:spPr/>
    </dgm:pt>
    <dgm:pt modelId="{DAB3CE09-485C-417B-BA6B-F47BB203654F}" type="pres">
      <dgm:prSet presAssocID="{AD0FDCBC-D83A-469C-A31F-6ED4E7CEA02D}" presName="connectorText" presStyleLbl="sibTrans2D1" presStyleIdx="0" presStyleCnt="1"/>
      <dgm:spPr/>
    </dgm:pt>
    <dgm:pt modelId="{77AEE212-5840-45AB-B636-0FECD771AC05}" type="pres">
      <dgm:prSet presAssocID="{52A59656-CF29-4F26-A71F-B802E7812915}" presName="node" presStyleLbl="node1" presStyleIdx="1" presStyleCnt="2" custScaleY="49476" custLinFactNeighborX="-12680" custLinFactNeighborY="-75522">
        <dgm:presLayoutVars>
          <dgm:bulletEnabled val="1"/>
        </dgm:presLayoutVars>
      </dgm:prSet>
      <dgm:spPr/>
    </dgm:pt>
  </dgm:ptLst>
  <dgm:cxnLst>
    <dgm:cxn modelId="{E3FFC635-3294-43CF-AE8F-478BFC8F07DC}" type="presOf" srcId="{AD0FDCBC-D83A-469C-A31F-6ED4E7CEA02D}" destId="{DAB3CE09-485C-417B-BA6B-F47BB203654F}" srcOrd="1" destOrd="0" presId="urn:microsoft.com/office/officeart/2005/8/layout/process1"/>
    <dgm:cxn modelId="{6375E05D-6EA9-41D2-845E-BA8456D544C1}" type="presOf" srcId="{52A59656-CF29-4F26-A71F-B802E7812915}" destId="{77AEE212-5840-45AB-B636-0FECD771AC05}" srcOrd="0" destOrd="0" presId="urn:microsoft.com/office/officeart/2005/8/layout/process1"/>
    <dgm:cxn modelId="{CD0EA447-00CB-4177-BA92-6CC2EC1E87D5}" type="presOf" srcId="{D90A1F6A-72F7-465F-9E6A-F78973A6C4AE}" destId="{92945A97-A9CA-41C7-9541-7896BA5B7393}" srcOrd="0" destOrd="0" presId="urn:microsoft.com/office/officeart/2005/8/layout/process1"/>
    <dgm:cxn modelId="{62AB4F4B-A6FF-4888-A7FD-8D4197E4017A}" srcId="{A72C9331-5B60-4BD5-A87C-EB1EBABC3572}" destId="{D90A1F6A-72F7-465F-9E6A-F78973A6C4AE}" srcOrd="0" destOrd="0" parTransId="{48C958FC-8DE7-4780-BE93-4B36D50E7201}" sibTransId="{AD0FDCBC-D83A-469C-A31F-6ED4E7CEA02D}"/>
    <dgm:cxn modelId="{9DB082B9-9A7C-4700-8984-5E0E09E60DEE}" type="presOf" srcId="{AD0FDCBC-D83A-469C-A31F-6ED4E7CEA02D}" destId="{AC4FC63C-AEC9-40C2-B473-3EC4E0E5AF13}" srcOrd="0" destOrd="0" presId="urn:microsoft.com/office/officeart/2005/8/layout/process1"/>
    <dgm:cxn modelId="{7B2284F2-08FD-4DE4-A377-E00FEB86F4F5}" type="presOf" srcId="{A72C9331-5B60-4BD5-A87C-EB1EBABC3572}" destId="{B5907323-D15C-40EE-A506-79982357ED49}" srcOrd="0" destOrd="0" presId="urn:microsoft.com/office/officeart/2005/8/layout/process1"/>
    <dgm:cxn modelId="{5E436EF9-BC0D-44D8-B343-8527DC31752C}" srcId="{A72C9331-5B60-4BD5-A87C-EB1EBABC3572}" destId="{52A59656-CF29-4F26-A71F-B802E7812915}" srcOrd="1" destOrd="0" parTransId="{062C2960-2A46-4955-8678-F493E6BB9B00}" sibTransId="{8FC2BB77-9D10-49DD-8117-3C5E19EABE54}"/>
    <dgm:cxn modelId="{66693AF9-4401-4310-9359-D1EF5D163C27}" type="presParOf" srcId="{B5907323-D15C-40EE-A506-79982357ED49}" destId="{92945A97-A9CA-41C7-9541-7896BA5B7393}" srcOrd="0" destOrd="0" presId="urn:microsoft.com/office/officeart/2005/8/layout/process1"/>
    <dgm:cxn modelId="{89D76F32-3AC9-4044-9CB1-B404A5853BAF}" type="presParOf" srcId="{B5907323-D15C-40EE-A506-79982357ED49}" destId="{AC4FC63C-AEC9-40C2-B473-3EC4E0E5AF13}" srcOrd="1" destOrd="0" presId="urn:microsoft.com/office/officeart/2005/8/layout/process1"/>
    <dgm:cxn modelId="{4716C913-A97D-4C3C-9230-973367B08F4A}" type="presParOf" srcId="{AC4FC63C-AEC9-40C2-B473-3EC4E0E5AF13}" destId="{DAB3CE09-485C-417B-BA6B-F47BB203654F}" srcOrd="0" destOrd="0" presId="urn:microsoft.com/office/officeart/2005/8/layout/process1"/>
    <dgm:cxn modelId="{5005053C-927F-4190-A6FB-3E5EB4595243}" type="presParOf" srcId="{B5907323-D15C-40EE-A506-79982357ED49}" destId="{77AEE212-5840-45AB-B636-0FECD771AC05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72C9331-5B60-4BD5-A87C-EB1EBABC3572}" type="doc">
      <dgm:prSet loTypeId="urn:microsoft.com/office/officeart/2005/8/layout/process1" loCatId="process" qsTypeId="urn:microsoft.com/office/officeart/2005/8/quickstyle/simple1" qsCatId="simple" csTypeId="urn:microsoft.com/office/officeart/2005/8/colors/accent1_4" csCatId="accent1" phldr="1"/>
      <dgm:spPr/>
    </dgm:pt>
    <dgm:pt modelId="{D90A1F6A-72F7-465F-9E6A-F78973A6C4AE}">
      <dgm:prSet phldrT="[Text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pt-PT" sz="2000" noProof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Uso de mensagens para comunicação</a:t>
          </a:r>
        </a:p>
      </dgm:t>
    </dgm:pt>
    <dgm:pt modelId="{48C958FC-8DE7-4780-BE93-4B36D50E7201}" type="parTrans" cxnId="{62AB4F4B-A6FF-4888-A7FD-8D4197E4017A}">
      <dgm:prSet/>
      <dgm:spPr/>
      <dgm:t>
        <a:bodyPr/>
        <a:lstStyle/>
        <a:p>
          <a:endParaRPr lang="pt-PT" noProof="0">
            <a:latin typeface="Arial" charset="0"/>
            <a:ea typeface="Arial" charset="0"/>
            <a:cs typeface="Arial" charset="0"/>
          </a:endParaRPr>
        </a:p>
      </dgm:t>
    </dgm:pt>
    <dgm:pt modelId="{AD0FDCBC-D83A-469C-A31F-6ED4E7CEA02D}" type="sibTrans" cxnId="{62AB4F4B-A6FF-4888-A7FD-8D4197E4017A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endParaRPr lang="pt-PT" noProof="0">
            <a:latin typeface="Arial" charset="0"/>
            <a:ea typeface="Arial" charset="0"/>
            <a:cs typeface="Arial" charset="0"/>
          </a:endParaRPr>
        </a:p>
      </dgm:t>
    </dgm:pt>
    <dgm:pt modelId="{873B435E-9BB2-484E-BDD7-E874815C18EA}">
      <dgm:prSet phldrT="[Text]" custT="1"/>
      <dgm:spPr>
        <a:solidFill>
          <a:srgbClr val="96CCEE"/>
        </a:solidFill>
      </dgm:spPr>
      <dgm:t>
        <a:bodyPr/>
        <a:lstStyle/>
        <a:p>
          <a:r>
            <a:rPr lang="pt-PT" sz="2000" noProof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Crie outros canais para a comunicação</a:t>
          </a:r>
        </a:p>
      </dgm:t>
    </dgm:pt>
    <dgm:pt modelId="{C330E84F-6F37-4D20-95AC-4F5324F2CA41}" type="parTrans" cxnId="{8D7AEDD4-86A6-45EB-B4F2-3566F5C0FD4A}">
      <dgm:prSet/>
      <dgm:spPr/>
      <dgm:t>
        <a:bodyPr/>
        <a:lstStyle/>
        <a:p>
          <a:endParaRPr lang="pt-PT" noProof="0">
            <a:latin typeface="Arial" charset="0"/>
            <a:ea typeface="Arial" charset="0"/>
            <a:cs typeface="Arial" charset="0"/>
          </a:endParaRPr>
        </a:p>
      </dgm:t>
    </dgm:pt>
    <dgm:pt modelId="{493A2CAC-D26E-4D8E-A02F-8B1D41476A08}" type="sibTrans" cxnId="{8D7AEDD4-86A6-45EB-B4F2-3566F5C0FD4A}">
      <dgm:prSet/>
      <dgm:spPr/>
      <dgm:t>
        <a:bodyPr/>
        <a:lstStyle/>
        <a:p>
          <a:endParaRPr lang="pt-PT" noProof="0">
            <a:latin typeface="Arial" charset="0"/>
            <a:ea typeface="Arial" charset="0"/>
            <a:cs typeface="Arial" charset="0"/>
          </a:endParaRPr>
        </a:p>
      </dgm:t>
    </dgm:pt>
    <dgm:pt modelId="{B5907323-D15C-40EE-A506-79982357ED49}" type="pres">
      <dgm:prSet presAssocID="{A72C9331-5B60-4BD5-A87C-EB1EBABC3572}" presName="Name0" presStyleCnt="0">
        <dgm:presLayoutVars>
          <dgm:dir/>
          <dgm:resizeHandles val="exact"/>
        </dgm:presLayoutVars>
      </dgm:prSet>
      <dgm:spPr/>
    </dgm:pt>
    <dgm:pt modelId="{92945A97-A9CA-41C7-9541-7896BA5B7393}" type="pres">
      <dgm:prSet presAssocID="{D90A1F6A-72F7-465F-9E6A-F78973A6C4AE}" presName="node" presStyleLbl="node1" presStyleIdx="0" presStyleCnt="2">
        <dgm:presLayoutVars>
          <dgm:bulletEnabled val="1"/>
        </dgm:presLayoutVars>
      </dgm:prSet>
      <dgm:spPr/>
    </dgm:pt>
    <dgm:pt modelId="{AC4FC63C-AEC9-40C2-B473-3EC4E0E5AF13}" type="pres">
      <dgm:prSet presAssocID="{AD0FDCBC-D83A-469C-A31F-6ED4E7CEA02D}" presName="sibTrans" presStyleLbl="sibTrans2D1" presStyleIdx="0" presStyleCnt="1"/>
      <dgm:spPr/>
    </dgm:pt>
    <dgm:pt modelId="{DAB3CE09-485C-417B-BA6B-F47BB203654F}" type="pres">
      <dgm:prSet presAssocID="{AD0FDCBC-D83A-469C-A31F-6ED4E7CEA02D}" presName="connectorText" presStyleLbl="sibTrans2D1" presStyleIdx="0" presStyleCnt="1"/>
      <dgm:spPr/>
    </dgm:pt>
    <dgm:pt modelId="{259FC551-DC19-4D41-8BD1-7D409FFEFB9B}" type="pres">
      <dgm:prSet presAssocID="{873B435E-9BB2-484E-BDD7-E874815C18EA}" presName="node" presStyleLbl="node1" presStyleIdx="1" presStyleCnt="2" custLinFactNeighborX="-1688" custLinFactNeighborY="1695">
        <dgm:presLayoutVars>
          <dgm:bulletEnabled val="1"/>
        </dgm:presLayoutVars>
      </dgm:prSet>
      <dgm:spPr/>
    </dgm:pt>
  </dgm:ptLst>
  <dgm:cxnLst>
    <dgm:cxn modelId="{94A2E163-FA57-4CB1-B5B8-4F8921AC4683}" type="presOf" srcId="{A72C9331-5B60-4BD5-A87C-EB1EBABC3572}" destId="{B5907323-D15C-40EE-A506-79982357ED49}" srcOrd="0" destOrd="0" presId="urn:microsoft.com/office/officeart/2005/8/layout/process1"/>
    <dgm:cxn modelId="{62AB4F4B-A6FF-4888-A7FD-8D4197E4017A}" srcId="{A72C9331-5B60-4BD5-A87C-EB1EBABC3572}" destId="{D90A1F6A-72F7-465F-9E6A-F78973A6C4AE}" srcOrd="0" destOrd="0" parTransId="{48C958FC-8DE7-4780-BE93-4B36D50E7201}" sibTransId="{AD0FDCBC-D83A-469C-A31F-6ED4E7CEA02D}"/>
    <dgm:cxn modelId="{9549D776-EF75-424F-AE49-38785B8E5849}" type="presOf" srcId="{AD0FDCBC-D83A-469C-A31F-6ED4E7CEA02D}" destId="{DAB3CE09-485C-417B-BA6B-F47BB203654F}" srcOrd="1" destOrd="0" presId="urn:microsoft.com/office/officeart/2005/8/layout/process1"/>
    <dgm:cxn modelId="{818F8680-0C88-47A9-9E8A-3EDC704CBE0C}" type="presOf" srcId="{D90A1F6A-72F7-465F-9E6A-F78973A6C4AE}" destId="{92945A97-A9CA-41C7-9541-7896BA5B7393}" srcOrd="0" destOrd="0" presId="urn:microsoft.com/office/officeart/2005/8/layout/process1"/>
    <dgm:cxn modelId="{63B9B99E-8143-47C3-8C86-34AD9F8F57C1}" type="presOf" srcId="{AD0FDCBC-D83A-469C-A31F-6ED4E7CEA02D}" destId="{AC4FC63C-AEC9-40C2-B473-3EC4E0E5AF13}" srcOrd="0" destOrd="0" presId="urn:microsoft.com/office/officeart/2005/8/layout/process1"/>
    <dgm:cxn modelId="{91C603CD-106E-4C63-90B8-2CB943C613E0}" type="presOf" srcId="{873B435E-9BB2-484E-BDD7-E874815C18EA}" destId="{259FC551-DC19-4D41-8BD1-7D409FFEFB9B}" srcOrd="0" destOrd="0" presId="urn:microsoft.com/office/officeart/2005/8/layout/process1"/>
    <dgm:cxn modelId="{8D7AEDD4-86A6-45EB-B4F2-3566F5C0FD4A}" srcId="{A72C9331-5B60-4BD5-A87C-EB1EBABC3572}" destId="{873B435E-9BB2-484E-BDD7-E874815C18EA}" srcOrd="1" destOrd="0" parTransId="{C330E84F-6F37-4D20-95AC-4F5324F2CA41}" sibTransId="{493A2CAC-D26E-4D8E-A02F-8B1D41476A08}"/>
    <dgm:cxn modelId="{46D9092E-8CB6-46BB-B748-6DB3CF14C1F0}" type="presParOf" srcId="{B5907323-D15C-40EE-A506-79982357ED49}" destId="{92945A97-A9CA-41C7-9541-7896BA5B7393}" srcOrd="0" destOrd="0" presId="urn:microsoft.com/office/officeart/2005/8/layout/process1"/>
    <dgm:cxn modelId="{DF7DDDD7-6384-4DEE-BA1E-EF962BFDD705}" type="presParOf" srcId="{B5907323-D15C-40EE-A506-79982357ED49}" destId="{AC4FC63C-AEC9-40C2-B473-3EC4E0E5AF13}" srcOrd="1" destOrd="0" presId="urn:microsoft.com/office/officeart/2005/8/layout/process1"/>
    <dgm:cxn modelId="{41960FBE-88CE-4C0F-A58E-73EB0A803E42}" type="presParOf" srcId="{AC4FC63C-AEC9-40C2-B473-3EC4E0E5AF13}" destId="{DAB3CE09-485C-417B-BA6B-F47BB203654F}" srcOrd="0" destOrd="0" presId="urn:microsoft.com/office/officeart/2005/8/layout/process1"/>
    <dgm:cxn modelId="{D691DB2A-6B1A-44B9-BE3C-5E8DAAEFF88D}" type="presParOf" srcId="{B5907323-D15C-40EE-A506-79982357ED49}" destId="{259FC551-DC19-4D41-8BD1-7D409FFEFB9B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72C9331-5B60-4BD5-A87C-EB1EBABC3572}" type="doc">
      <dgm:prSet loTypeId="urn:microsoft.com/office/officeart/2005/8/layout/process1" loCatId="process" qsTypeId="urn:microsoft.com/office/officeart/2005/8/quickstyle/simple1" qsCatId="simple" csTypeId="urn:microsoft.com/office/officeart/2005/8/colors/accent4_3" csCatId="accent4" phldr="1"/>
      <dgm:spPr/>
    </dgm:pt>
    <dgm:pt modelId="{D90A1F6A-72F7-465F-9E6A-F78973A6C4AE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pt-PT" sz="1800" noProof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Dizer às comunidades ou indivíduos o que fazer</a:t>
          </a:r>
        </a:p>
      </dgm:t>
    </dgm:pt>
    <dgm:pt modelId="{48C958FC-8DE7-4780-BE93-4B36D50E7201}" type="parTrans" cxnId="{62AB4F4B-A6FF-4888-A7FD-8D4197E4017A}">
      <dgm:prSet/>
      <dgm:spPr/>
      <dgm:t>
        <a:bodyPr/>
        <a:lstStyle/>
        <a:p>
          <a:endParaRPr lang="en-US" sz="1600">
            <a:latin typeface="Arial" charset="0"/>
            <a:ea typeface="Arial" charset="0"/>
            <a:cs typeface="Arial" charset="0"/>
          </a:endParaRPr>
        </a:p>
      </dgm:t>
    </dgm:pt>
    <dgm:pt modelId="{AD0FDCBC-D83A-469C-A31F-6ED4E7CEA02D}" type="sibTrans" cxnId="{62AB4F4B-A6FF-4888-A7FD-8D4197E4017A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endParaRPr lang="en-US" sz="2800">
            <a:latin typeface="Arial" charset="0"/>
            <a:ea typeface="Arial" charset="0"/>
            <a:cs typeface="Arial" charset="0"/>
          </a:endParaRPr>
        </a:p>
      </dgm:t>
    </dgm:pt>
    <dgm:pt modelId="{873B435E-9BB2-484E-BDD7-E874815C18EA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pt-BR" sz="1600" dirty="0">
              <a:solidFill>
                <a:schemeClr val="tx1"/>
              </a:solidFill>
              <a:latin typeface="Arial" charset="0"/>
              <a:cs typeface="Arial" charset="0"/>
            </a:rPr>
            <a:t>Ouça primeiro as preocupações e percepções para criar confiança, de modo a que possam ser feitas recomendações </a:t>
          </a:r>
          <a:endParaRPr lang="en-US" sz="1600" dirty="0">
            <a:solidFill>
              <a:schemeClr val="tx1"/>
            </a:solidFill>
            <a:latin typeface="Arial" charset="0"/>
            <a:ea typeface="Arial" charset="0"/>
            <a:cs typeface="Arial" charset="0"/>
          </a:endParaRPr>
        </a:p>
      </dgm:t>
    </dgm:pt>
    <dgm:pt modelId="{C330E84F-6F37-4D20-95AC-4F5324F2CA41}" type="parTrans" cxnId="{8D7AEDD4-86A6-45EB-B4F2-3566F5C0FD4A}">
      <dgm:prSet/>
      <dgm:spPr/>
      <dgm:t>
        <a:bodyPr/>
        <a:lstStyle/>
        <a:p>
          <a:endParaRPr lang="en-US" sz="1600">
            <a:latin typeface="Arial" charset="0"/>
            <a:ea typeface="Arial" charset="0"/>
            <a:cs typeface="Arial" charset="0"/>
          </a:endParaRPr>
        </a:p>
      </dgm:t>
    </dgm:pt>
    <dgm:pt modelId="{493A2CAC-D26E-4D8E-A02F-8B1D41476A08}" type="sibTrans" cxnId="{8D7AEDD4-86A6-45EB-B4F2-3566F5C0FD4A}">
      <dgm:prSet/>
      <dgm:spPr/>
      <dgm:t>
        <a:bodyPr/>
        <a:lstStyle/>
        <a:p>
          <a:endParaRPr lang="en-US" sz="1600">
            <a:latin typeface="Arial" charset="0"/>
            <a:ea typeface="Arial" charset="0"/>
            <a:cs typeface="Arial" charset="0"/>
          </a:endParaRPr>
        </a:p>
      </dgm:t>
    </dgm:pt>
    <dgm:pt modelId="{B5907323-D15C-40EE-A506-79982357ED49}" type="pres">
      <dgm:prSet presAssocID="{A72C9331-5B60-4BD5-A87C-EB1EBABC3572}" presName="Name0" presStyleCnt="0">
        <dgm:presLayoutVars>
          <dgm:dir/>
          <dgm:resizeHandles val="exact"/>
        </dgm:presLayoutVars>
      </dgm:prSet>
      <dgm:spPr/>
    </dgm:pt>
    <dgm:pt modelId="{92945A97-A9CA-41C7-9541-7896BA5B7393}" type="pres">
      <dgm:prSet presAssocID="{D90A1F6A-72F7-465F-9E6A-F78973A6C4AE}" presName="node" presStyleLbl="node1" presStyleIdx="0" presStyleCnt="2">
        <dgm:presLayoutVars>
          <dgm:bulletEnabled val="1"/>
        </dgm:presLayoutVars>
      </dgm:prSet>
      <dgm:spPr/>
    </dgm:pt>
    <dgm:pt modelId="{AC4FC63C-AEC9-40C2-B473-3EC4E0E5AF13}" type="pres">
      <dgm:prSet presAssocID="{AD0FDCBC-D83A-469C-A31F-6ED4E7CEA02D}" presName="sibTrans" presStyleLbl="sibTrans2D1" presStyleIdx="0" presStyleCnt="1"/>
      <dgm:spPr/>
    </dgm:pt>
    <dgm:pt modelId="{DAB3CE09-485C-417B-BA6B-F47BB203654F}" type="pres">
      <dgm:prSet presAssocID="{AD0FDCBC-D83A-469C-A31F-6ED4E7CEA02D}" presName="connectorText" presStyleLbl="sibTrans2D1" presStyleIdx="0" presStyleCnt="1"/>
      <dgm:spPr/>
    </dgm:pt>
    <dgm:pt modelId="{259FC551-DC19-4D41-8BD1-7D409FFEFB9B}" type="pres">
      <dgm:prSet presAssocID="{873B435E-9BB2-484E-BDD7-E874815C18EA}" presName="node" presStyleLbl="node1" presStyleIdx="1" presStyleCnt="2">
        <dgm:presLayoutVars>
          <dgm:bulletEnabled val="1"/>
        </dgm:presLayoutVars>
      </dgm:prSet>
      <dgm:spPr/>
    </dgm:pt>
  </dgm:ptLst>
  <dgm:cxnLst>
    <dgm:cxn modelId="{FC1DA203-B656-4909-B2A7-825C26BADC90}" type="presOf" srcId="{D90A1F6A-72F7-465F-9E6A-F78973A6C4AE}" destId="{92945A97-A9CA-41C7-9541-7896BA5B7393}" srcOrd="0" destOrd="0" presId="urn:microsoft.com/office/officeart/2005/8/layout/process1"/>
    <dgm:cxn modelId="{0D10B206-4041-42BC-9F88-EC9230FD83CC}" type="presOf" srcId="{AD0FDCBC-D83A-469C-A31F-6ED4E7CEA02D}" destId="{DAB3CE09-485C-417B-BA6B-F47BB203654F}" srcOrd="1" destOrd="0" presId="urn:microsoft.com/office/officeart/2005/8/layout/process1"/>
    <dgm:cxn modelId="{C5164814-97BE-413D-BFBD-5C21D09A54A2}" type="presOf" srcId="{A72C9331-5B60-4BD5-A87C-EB1EBABC3572}" destId="{B5907323-D15C-40EE-A506-79982357ED49}" srcOrd="0" destOrd="0" presId="urn:microsoft.com/office/officeart/2005/8/layout/process1"/>
    <dgm:cxn modelId="{BF670323-0A3D-4F51-86A0-D1174A7CCEC1}" type="presOf" srcId="{873B435E-9BB2-484E-BDD7-E874815C18EA}" destId="{259FC551-DC19-4D41-8BD1-7D409FFEFB9B}" srcOrd="0" destOrd="0" presId="urn:microsoft.com/office/officeart/2005/8/layout/process1"/>
    <dgm:cxn modelId="{62AB4F4B-A6FF-4888-A7FD-8D4197E4017A}" srcId="{A72C9331-5B60-4BD5-A87C-EB1EBABC3572}" destId="{D90A1F6A-72F7-465F-9E6A-F78973A6C4AE}" srcOrd="0" destOrd="0" parTransId="{48C958FC-8DE7-4780-BE93-4B36D50E7201}" sibTransId="{AD0FDCBC-D83A-469C-A31F-6ED4E7CEA02D}"/>
    <dgm:cxn modelId="{8D7AEDD4-86A6-45EB-B4F2-3566F5C0FD4A}" srcId="{A72C9331-5B60-4BD5-A87C-EB1EBABC3572}" destId="{873B435E-9BB2-484E-BDD7-E874815C18EA}" srcOrd="1" destOrd="0" parTransId="{C330E84F-6F37-4D20-95AC-4F5324F2CA41}" sibTransId="{493A2CAC-D26E-4D8E-A02F-8B1D41476A08}"/>
    <dgm:cxn modelId="{9C0A99D8-A717-4A34-BBF7-8C131627C9C7}" type="presOf" srcId="{AD0FDCBC-D83A-469C-A31F-6ED4E7CEA02D}" destId="{AC4FC63C-AEC9-40C2-B473-3EC4E0E5AF13}" srcOrd="0" destOrd="0" presId="urn:microsoft.com/office/officeart/2005/8/layout/process1"/>
    <dgm:cxn modelId="{7B856D65-C15E-4FC5-9A7E-D4A838367DB8}" type="presParOf" srcId="{B5907323-D15C-40EE-A506-79982357ED49}" destId="{92945A97-A9CA-41C7-9541-7896BA5B7393}" srcOrd="0" destOrd="0" presId="urn:microsoft.com/office/officeart/2005/8/layout/process1"/>
    <dgm:cxn modelId="{F99D694E-248A-491C-BF9C-A12594978901}" type="presParOf" srcId="{B5907323-D15C-40EE-A506-79982357ED49}" destId="{AC4FC63C-AEC9-40C2-B473-3EC4E0E5AF13}" srcOrd="1" destOrd="0" presId="urn:microsoft.com/office/officeart/2005/8/layout/process1"/>
    <dgm:cxn modelId="{389E9DD9-AE0B-4F80-A062-1CCF00DB1EB0}" type="presParOf" srcId="{AC4FC63C-AEC9-40C2-B473-3EC4E0E5AF13}" destId="{DAB3CE09-485C-417B-BA6B-F47BB203654F}" srcOrd="0" destOrd="0" presId="urn:microsoft.com/office/officeart/2005/8/layout/process1"/>
    <dgm:cxn modelId="{197FE58F-B053-4CD5-B227-9368EA0886F6}" type="presParOf" srcId="{B5907323-D15C-40EE-A506-79982357ED49}" destId="{259FC551-DC19-4D41-8BD1-7D409FFEFB9B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DA8A03-C9B6-4314-9E29-FF3DFE1E7066}">
      <dsp:nvSpPr>
        <dsp:cNvPr id="0" name=""/>
        <dsp:cNvSpPr/>
      </dsp:nvSpPr>
      <dsp:spPr>
        <a:xfrm>
          <a:off x="271576" y="401434"/>
          <a:ext cx="7686446" cy="1207369"/>
        </a:xfrm>
        <a:prstGeom prst="roundRect">
          <a:avLst/>
        </a:prstGeom>
        <a:solidFill>
          <a:srgbClr val="72BBE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kern="12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1. Descrever a importância de seu papel na conquista da confiança da comunidade em situações de resposta a surtos</a:t>
          </a:r>
          <a:endParaRPr lang="pt-PT" altLang="en-US" sz="2000" kern="1200" noProof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0515" y="460373"/>
        <a:ext cx="7568568" cy="1089491"/>
      </dsp:txXfrm>
    </dsp:sp>
    <dsp:sp modelId="{6AD23275-A829-48B9-848A-A549758FCB05}">
      <dsp:nvSpPr>
        <dsp:cNvPr id="0" name=""/>
        <dsp:cNvSpPr/>
      </dsp:nvSpPr>
      <dsp:spPr>
        <a:xfrm>
          <a:off x="351733" y="1796004"/>
          <a:ext cx="7606290" cy="1115014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2.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Identificar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acções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prioritárias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para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melhorar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o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relacionamento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entre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os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profisisonais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da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resposta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e a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comunidade</a:t>
          </a:r>
          <a:endParaRPr lang="en-GB" sz="20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6163" y="1850434"/>
        <a:ext cx="7497430" cy="1006154"/>
      </dsp:txXfrm>
    </dsp:sp>
    <dsp:sp modelId="{37B07D68-26BA-4509-A27A-F85A21269C2A}">
      <dsp:nvSpPr>
        <dsp:cNvPr id="0" name=""/>
        <dsp:cNvSpPr/>
      </dsp:nvSpPr>
      <dsp:spPr>
        <a:xfrm>
          <a:off x="271576" y="3098218"/>
          <a:ext cx="7686446" cy="1026309"/>
        </a:xfrm>
        <a:prstGeom prst="roundRect">
          <a:avLst/>
        </a:prstGeom>
        <a:solidFill>
          <a:srgbClr val="4189D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3.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Desenvolver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estratégias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para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uma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comunicação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eficaz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durante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uma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situação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de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risco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de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saúde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GB" sz="2000" kern="1200" dirty="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pública</a:t>
          </a:r>
          <a:r>
            <a:rPr lang="en-GB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sp:txBody>
      <dsp:txXfrm>
        <a:off x="321676" y="3148318"/>
        <a:ext cx="7586246" cy="9261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E2F0B-2831-45B5-9569-DD0F1A917114}">
      <dsp:nvSpPr>
        <dsp:cNvPr id="0" name=""/>
        <dsp:cNvSpPr/>
      </dsp:nvSpPr>
      <dsp:spPr>
        <a:xfrm>
          <a:off x="432041" y="0"/>
          <a:ext cx="7399406" cy="6726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Os</a:t>
          </a:r>
          <a:r>
            <a:rPr lang="en-GB" sz="1800" b="1" kern="12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</a:t>
          </a:r>
          <a:r>
            <a:rPr lang="en-GB" sz="1800" b="1" kern="12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surtos</a:t>
          </a:r>
          <a:r>
            <a:rPr lang="en-GB" sz="1800" b="1" kern="12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</a:t>
          </a:r>
          <a:r>
            <a:rPr lang="en-GB" sz="1800" b="1" kern="12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ocorrem</a:t>
          </a:r>
          <a:r>
            <a:rPr lang="en-GB" sz="1800" b="1" kern="12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</a:t>
          </a:r>
          <a:r>
            <a:rPr lang="en-GB" sz="1800" b="1" kern="12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em</a:t>
          </a:r>
          <a:r>
            <a:rPr lang="en-GB" sz="1800" b="1" kern="12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</a:t>
          </a:r>
          <a:r>
            <a:rPr lang="en-GB" sz="1800" b="1" kern="12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comunidades</a:t>
          </a:r>
          <a:r>
            <a:rPr lang="en-GB" sz="1800" b="1" kern="12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. </a:t>
          </a:r>
        </a:p>
      </dsp:txBody>
      <dsp:txXfrm>
        <a:off x="432041" y="0"/>
        <a:ext cx="7399406" cy="672673"/>
      </dsp:txXfrm>
    </dsp:sp>
    <dsp:sp modelId="{15ED7083-6B6A-4E25-BA48-97D19AAF97F9}">
      <dsp:nvSpPr>
        <dsp:cNvPr id="0" name=""/>
        <dsp:cNvSpPr/>
      </dsp:nvSpPr>
      <dsp:spPr>
        <a:xfrm>
          <a:off x="415096" y="792087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712BA1-644E-4E11-A290-84E81C9388D5}">
      <dsp:nvSpPr>
        <dsp:cNvPr id="0" name=""/>
        <dsp:cNvSpPr/>
      </dsp:nvSpPr>
      <dsp:spPr>
        <a:xfrm>
          <a:off x="1459235" y="792087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DA7B20-CBB4-41AC-B2BF-BDEDBCA5C391}">
      <dsp:nvSpPr>
        <dsp:cNvPr id="0" name=""/>
        <dsp:cNvSpPr/>
      </dsp:nvSpPr>
      <dsp:spPr>
        <a:xfrm>
          <a:off x="2503373" y="792087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10D462-2A66-4649-9C39-20642D3E5921}">
      <dsp:nvSpPr>
        <dsp:cNvPr id="0" name=""/>
        <dsp:cNvSpPr/>
      </dsp:nvSpPr>
      <dsp:spPr>
        <a:xfrm>
          <a:off x="3547512" y="792087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0956E2-BCAC-4999-B502-0EA9DD747E60}">
      <dsp:nvSpPr>
        <dsp:cNvPr id="0" name=""/>
        <dsp:cNvSpPr/>
      </dsp:nvSpPr>
      <dsp:spPr>
        <a:xfrm>
          <a:off x="4591650" y="792087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F032D9-8580-476E-8912-B8A180FF6D25}">
      <dsp:nvSpPr>
        <dsp:cNvPr id="0" name=""/>
        <dsp:cNvSpPr/>
      </dsp:nvSpPr>
      <dsp:spPr>
        <a:xfrm>
          <a:off x="5635789" y="792087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FB968F-DCC2-4CF5-8774-27C4BE58B7A2}">
      <dsp:nvSpPr>
        <dsp:cNvPr id="0" name=""/>
        <dsp:cNvSpPr/>
      </dsp:nvSpPr>
      <dsp:spPr>
        <a:xfrm>
          <a:off x="6679927" y="792087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8AB96B-1DFE-4A39-896B-DD1139236004}">
      <dsp:nvSpPr>
        <dsp:cNvPr id="0" name=""/>
        <dsp:cNvSpPr/>
      </dsp:nvSpPr>
      <dsp:spPr>
        <a:xfrm>
          <a:off x="415096" y="1380661"/>
          <a:ext cx="7399406" cy="6726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Além</a:t>
          </a:r>
          <a:r>
            <a:rPr lang="en-GB" sz="1800" b="1" kern="12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</a:t>
          </a:r>
          <a:r>
            <a:rPr lang="en-GB" sz="1800" b="1" kern="12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disso</a:t>
          </a:r>
          <a:r>
            <a:rPr lang="en-GB" sz="1800" b="1" kern="12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, </a:t>
          </a:r>
          <a:r>
            <a:rPr lang="pt-BR" sz="1800" b="1" kern="1200" dirty="0">
              <a:solidFill>
                <a:schemeClr val="tx1"/>
              </a:solidFill>
              <a:latin typeface="Arial" charset="0"/>
              <a:cs typeface="Arial" charset="0"/>
            </a:rPr>
            <a:t>eles exigem que as comunidades sejam os principais actores na prevenção, identificação, resposta e recuperação dos impactos físicos, psicológicos, sociais e económicos.</a:t>
          </a:r>
          <a:endParaRPr lang="en-GB" sz="1800" b="1" kern="1200" dirty="0">
            <a:solidFill>
              <a:schemeClr val="tx1"/>
            </a:solidFill>
            <a:latin typeface="Arial" charset="0"/>
            <a:ea typeface="Arial" charset="0"/>
            <a:cs typeface="Arial" charset="0"/>
          </a:endParaRPr>
        </a:p>
      </dsp:txBody>
      <dsp:txXfrm>
        <a:off x="415096" y="1380661"/>
        <a:ext cx="7399406" cy="672673"/>
      </dsp:txXfrm>
    </dsp:sp>
    <dsp:sp modelId="{F80DDF37-35EF-4C54-93BA-A9D32D884467}">
      <dsp:nvSpPr>
        <dsp:cNvPr id="0" name=""/>
        <dsp:cNvSpPr/>
      </dsp:nvSpPr>
      <dsp:spPr>
        <a:xfrm>
          <a:off x="415096" y="213982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DC1B5A-42DB-467F-B6D8-BECE06A40CBF}">
      <dsp:nvSpPr>
        <dsp:cNvPr id="0" name=""/>
        <dsp:cNvSpPr/>
      </dsp:nvSpPr>
      <dsp:spPr>
        <a:xfrm>
          <a:off x="1459235" y="213982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4C1EAC-749B-4536-ADDD-88E43169E20E}">
      <dsp:nvSpPr>
        <dsp:cNvPr id="0" name=""/>
        <dsp:cNvSpPr/>
      </dsp:nvSpPr>
      <dsp:spPr>
        <a:xfrm>
          <a:off x="2503373" y="213982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371F2E-5379-4461-9CDD-924B2F77CAD8}">
      <dsp:nvSpPr>
        <dsp:cNvPr id="0" name=""/>
        <dsp:cNvSpPr/>
      </dsp:nvSpPr>
      <dsp:spPr>
        <a:xfrm>
          <a:off x="3547512" y="213982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51019F-7AF5-4264-8002-8EF250525A13}">
      <dsp:nvSpPr>
        <dsp:cNvPr id="0" name=""/>
        <dsp:cNvSpPr/>
      </dsp:nvSpPr>
      <dsp:spPr>
        <a:xfrm>
          <a:off x="4591650" y="213982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385001-2652-4B1F-A4C4-9968AD1A106C}">
      <dsp:nvSpPr>
        <dsp:cNvPr id="0" name=""/>
        <dsp:cNvSpPr/>
      </dsp:nvSpPr>
      <dsp:spPr>
        <a:xfrm>
          <a:off x="5635789" y="213982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09A0FB-C22B-42ED-AA2C-6F2E32FEC2C3}">
      <dsp:nvSpPr>
        <dsp:cNvPr id="0" name=""/>
        <dsp:cNvSpPr/>
      </dsp:nvSpPr>
      <dsp:spPr>
        <a:xfrm>
          <a:off x="6679927" y="213982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890A69-7B9C-4F5D-9F46-97BC61877C82}">
      <dsp:nvSpPr>
        <dsp:cNvPr id="0" name=""/>
        <dsp:cNvSpPr/>
      </dsp:nvSpPr>
      <dsp:spPr>
        <a:xfrm>
          <a:off x="432041" y="2376264"/>
          <a:ext cx="7399406" cy="6726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kern="1200" dirty="0">
              <a:solidFill>
                <a:schemeClr val="tx1"/>
              </a:solidFill>
              <a:latin typeface="Arial" charset="0"/>
              <a:cs typeface="Arial" charset="0"/>
            </a:rPr>
            <a:t>Construa confiança nas estruturas sociais existentes na comunidade, trabalhe com indivíduos e grupos confiáveis.</a:t>
          </a:r>
          <a:endParaRPr lang="en-US" sz="1800" b="1" kern="1200" dirty="0">
            <a:solidFill>
              <a:schemeClr val="tx1"/>
            </a:solidFill>
            <a:latin typeface="Arial" charset="0"/>
            <a:ea typeface="Arial" charset="0"/>
            <a:cs typeface="Arial" charset="0"/>
          </a:endParaRPr>
        </a:p>
      </dsp:txBody>
      <dsp:txXfrm>
        <a:off x="432041" y="2376264"/>
        <a:ext cx="7399406" cy="672673"/>
      </dsp:txXfrm>
    </dsp:sp>
    <dsp:sp modelId="{A0E7ED2D-8FBB-4E69-A146-0E2A277EA4BB}">
      <dsp:nvSpPr>
        <dsp:cNvPr id="0" name=""/>
        <dsp:cNvSpPr/>
      </dsp:nvSpPr>
      <dsp:spPr>
        <a:xfrm>
          <a:off x="415096" y="321994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6F4695-44D1-4F9A-9F81-8FDB64FB3F04}">
      <dsp:nvSpPr>
        <dsp:cNvPr id="0" name=""/>
        <dsp:cNvSpPr/>
      </dsp:nvSpPr>
      <dsp:spPr>
        <a:xfrm>
          <a:off x="1459235" y="321994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164F30-E107-4254-88E1-C23894FB4DF1}">
      <dsp:nvSpPr>
        <dsp:cNvPr id="0" name=""/>
        <dsp:cNvSpPr/>
      </dsp:nvSpPr>
      <dsp:spPr>
        <a:xfrm>
          <a:off x="2503373" y="321994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5FF7C5-24CA-4BFC-B26D-706CFB060C94}">
      <dsp:nvSpPr>
        <dsp:cNvPr id="0" name=""/>
        <dsp:cNvSpPr/>
      </dsp:nvSpPr>
      <dsp:spPr>
        <a:xfrm>
          <a:off x="3547512" y="321994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9304E0-D343-41AB-A8F1-B11C4C420FE7}">
      <dsp:nvSpPr>
        <dsp:cNvPr id="0" name=""/>
        <dsp:cNvSpPr/>
      </dsp:nvSpPr>
      <dsp:spPr>
        <a:xfrm>
          <a:off x="4591650" y="321994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3CAA92-219D-4FCF-8464-A97ED93155A1}">
      <dsp:nvSpPr>
        <dsp:cNvPr id="0" name=""/>
        <dsp:cNvSpPr/>
      </dsp:nvSpPr>
      <dsp:spPr>
        <a:xfrm>
          <a:off x="5635789" y="321994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D88C1B-4299-4173-9385-DCC197767392}">
      <dsp:nvSpPr>
        <dsp:cNvPr id="0" name=""/>
        <dsp:cNvSpPr/>
      </dsp:nvSpPr>
      <dsp:spPr>
        <a:xfrm>
          <a:off x="6679927" y="3219945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7610C2-F87B-49FF-B6AD-D07AFB322170}">
      <dsp:nvSpPr>
        <dsp:cNvPr id="0" name=""/>
        <dsp:cNvSpPr/>
      </dsp:nvSpPr>
      <dsp:spPr>
        <a:xfrm>
          <a:off x="432041" y="3384373"/>
          <a:ext cx="7399406" cy="6726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kern="1200" dirty="0">
              <a:latin typeface="Arial" charset="0"/>
              <a:cs typeface="Arial" charset="0"/>
            </a:rPr>
            <a:t>Esteja ciente da fragilidade da confiança nas incertezas e nas situações de mudança.</a:t>
          </a:r>
          <a:endParaRPr lang="en-US" sz="1800" b="1" kern="1200" dirty="0">
            <a:latin typeface="Arial" charset="0"/>
            <a:ea typeface="Arial" charset="0"/>
            <a:cs typeface="Arial" charset="0"/>
          </a:endParaRPr>
        </a:p>
      </dsp:txBody>
      <dsp:txXfrm>
        <a:off x="432041" y="3384373"/>
        <a:ext cx="7399406" cy="672673"/>
      </dsp:txXfrm>
    </dsp:sp>
    <dsp:sp modelId="{9E0D176F-2EE9-4B19-94EB-424F03DF1234}">
      <dsp:nvSpPr>
        <dsp:cNvPr id="0" name=""/>
        <dsp:cNvSpPr/>
      </dsp:nvSpPr>
      <dsp:spPr>
        <a:xfrm>
          <a:off x="415096" y="4156049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C116E0-8E2A-4C0B-BAB0-02A72E3CF771}">
      <dsp:nvSpPr>
        <dsp:cNvPr id="0" name=""/>
        <dsp:cNvSpPr/>
      </dsp:nvSpPr>
      <dsp:spPr>
        <a:xfrm>
          <a:off x="1459235" y="4156049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16D3E3-863E-411C-8115-07BFDD9FBCE0}">
      <dsp:nvSpPr>
        <dsp:cNvPr id="0" name=""/>
        <dsp:cNvSpPr/>
      </dsp:nvSpPr>
      <dsp:spPr>
        <a:xfrm>
          <a:off x="2503373" y="4156049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CF39A5-F5A1-408D-8FE6-DC7DDB64BA4C}">
      <dsp:nvSpPr>
        <dsp:cNvPr id="0" name=""/>
        <dsp:cNvSpPr/>
      </dsp:nvSpPr>
      <dsp:spPr>
        <a:xfrm>
          <a:off x="3547512" y="4156049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882C65-7CFB-4228-A128-BBD0CFBEDB71}">
      <dsp:nvSpPr>
        <dsp:cNvPr id="0" name=""/>
        <dsp:cNvSpPr/>
      </dsp:nvSpPr>
      <dsp:spPr>
        <a:xfrm>
          <a:off x="4591650" y="4156049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4B61D4-D456-4EFB-AB96-1CFFF2FB95ED}">
      <dsp:nvSpPr>
        <dsp:cNvPr id="0" name=""/>
        <dsp:cNvSpPr/>
      </dsp:nvSpPr>
      <dsp:spPr>
        <a:xfrm>
          <a:off x="5635789" y="4156049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74470D-0A16-4EDF-B875-763226D1B14F}">
      <dsp:nvSpPr>
        <dsp:cNvPr id="0" name=""/>
        <dsp:cNvSpPr/>
      </dsp:nvSpPr>
      <dsp:spPr>
        <a:xfrm>
          <a:off x="6679927" y="4156049"/>
          <a:ext cx="986587" cy="164431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945A97-A9CA-41C7-9541-7896BA5B7393}">
      <dsp:nvSpPr>
        <dsp:cNvPr id="0" name=""/>
        <dsp:cNvSpPr/>
      </dsp:nvSpPr>
      <dsp:spPr>
        <a:xfrm>
          <a:off x="3" y="158538"/>
          <a:ext cx="3427660" cy="1130696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>
              <a:solidFill>
                <a:schemeClr val="tx1"/>
              </a:solidFill>
              <a:latin typeface="Arial" charset="0"/>
              <a:cs typeface="Arial" charset="0"/>
            </a:rPr>
            <a:t>Comunidade/indivíduo são </a:t>
          </a:r>
          <a:r>
            <a:rPr lang="pt-BR" sz="2000" kern="1200" dirty="0" err="1">
              <a:solidFill>
                <a:schemeClr val="tx1"/>
              </a:solidFill>
              <a:latin typeface="Arial" charset="0"/>
              <a:cs typeface="Arial" charset="0"/>
            </a:rPr>
            <a:t>reactivos</a:t>
          </a:r>
          <a:endParaRPr lang="en-US" sz="2000" kern="1200" dirty="0">
            <a:solidFill>
              <a:schemeClr val="tx1"/>
            </a:solidFill>
            <a:latin typeface="Arial" charset="0"/>
            <a:ea typeface="Arial" charset="0"/>
            <a:cs typeface="Arial" charset="0"/>
          </a:endParaRPr>
        </a:p>
      </dsp:txBody>
      <dsp:txXfrm>
        <a:off x="33120" y="191655"/>
        <a:ext cx="3361426" cy="1064462"/>
      </dsp:txXfrm>
    </dsp:sp>
    <dsp:sp modelId="{AC4FC63C-AEC9-40C2-B473-3EC4E0E5AF13}">
      <dsp:nvSpPr>
        <dsp:cNvPr id="0" name=""/>
        <dsp:cNvSpPr/>
      </dsp:nvSpPr>
      <dsp:spPr>
        <a:xfrm rot="21589532">
          <a:off x="3727366" y="291757"/>
          <a:ext cx="635376" cy="850059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800" kern="1200">
            <a:latin typeface="Arial" charset="0"/>
            <a:ea typeface="Arial" charset="0"/>
            <a:cs typeface="Arial" charset="0"/>
          </a:endParaRPr>
        </a:p>
      </dsp:txBody>
      <dsp:txXfrm>
        <a:off x="3727366" y="462059"/>
        <a:ext cx="444763" cy="510035"/>
      </dsp:txXfrm>
    </dsp:sp>
    <dsp:sp modelId="{77AEE212-5840-45AB-B636-0FECD771AC05}">
      <dsp:nvSpPr>
        <dsp:cNvPr id="0" name=""/>
        <dsp:cNvSpPr/>
      </dsp:nvSpPr>
      <dsp:spPr>
        <a:xfrm>
          <a:off x="4626481" y="201038"/>
          <a:ext cx="3427660" cy="1017521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Ajude</a:t>
          </a:r>
          <a:r>
            <a:rPr lang="en-GB" sz="2000" kern="12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a </a:t>
          </a:r>
          <a:r>
            <a:rPr lang="en-GB" sz="2000" kern="12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criar</a:t>
          </a:r>
          <a:r>
            <a:rPr lang="en-GB" sz="2000" kern="12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um </a:t>
          </a:r>
          <a:r>
            <a:rPr lang="en-GB" sz="2000" kern="12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estado</a:t>
          </a:r>
          <a:r>
            <a:rPr lang="en-GB" sz="2000" kern="12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 </a:t>
          </a:r>
          <a:r>
            <a:rPr lang="en-GB" sz="2000" kern="1200" dirty="0" err="1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receptivo</a:t>
          </a:r>
          <a:endParaRPr lang="en-US" sz="2000" kern="1200" dirty="0">
            <a:solidFill>
              <a:schemeClr val="tx1"/>
            </a:solidFill>
            <a:latin typeface="Arial" charset="0"/>
            <a:ea typeface="Arial" charset="0"/>
            <a:cs typeface="Arial" charset="0"/>
          </a:endParaRPr>
        </a:p>
      </dsp:txBody>
      <dsp:txXfrm>
        <a:off x="4656283" y="230840"/>
        <a:ext cx="3368056" cy="95791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945A97-A9CA-41C7-9541-7896BA5B7393}">
      <dsp:nvSpPr>
        <dsp:cNvPr id="0" name=""/>
        <dsp:cNvSpPr/>
      </dsp:nvSpPr>
      <dsp:spPr>
        <a:xfrm>
          <a:off x="1560" y="0"/>
          <a:ext cx="3327897" cy="1083979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kern="1200" noProof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Uso de mensagens para comunicação</a:t>
          </a:r>
        </a:p>
      </dsp:txBody>
      <dsp:txXfrm>
        <a:off x="33309" y="31749"/>
        <a:ext cx="3264399" cy="1020481"/>
      </dsp:txXfrm>
    </dsp:sp>
    <dsp:sp modelId="{AC4FC63C-AEC9-40C2-B473-3EC4E0E5AF13}">
      <dsp:nvSpPr>
        <dsp:cNvPr id="0" name=""/>
        <dsp:cNvSpPr/>
      </dsp:nvSpPr>
      <dsp:spPr>
        <a:xfrm>
          <a:off x="3656629" y="129330"/>
          <a:ext cx="693605" cy="825318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3700" kern="1200" noProof="0">
            <a:latin typeface="Arial" charset="0"/>
            <a:ea typeface="Arial" charset="0"/>
            <a:cs typeface="Arial" charset="0"/>
          </a:endParaRPr>
        </a:p>
      </dsp:txBody>
      <dsp:txXfrm>
        <a:off x="3656629" y="294394"/>
        <a:ext cx="485524" cy="495190"/>
      </dsp:txXfrm>
    </dsp:sp>
    <dsp:sp modelId="{259FC551-DC19-4D41-8BD1-7D409FFEFB9B}">
      <dsp:nvSpPr>
        <dsp:cNvPr id="0" name=""/>
        <dsp:cNvSpPr/>
      </dsp:nvSpPr>
      <dsp:spPr>
        <a:xfrm>
          <a:off x="4638146" y="0"/>
          <a:ext cx="3327897" cy="1083979"/>
        </a:xfrm>
        <a:prstGeom prst="roundRect">
          <a:avLst>
            <a:gd name="adj" fmla="val 10000"/>
          </a:avLst>
        </a:prstGeom>
        <a:solidFill>
          <a:srgbClr val="96CCE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kern="1200" noProof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Crie outros canais para a comunicação</a:t>
          </a:r>
        </a:p>
      </dsp:txBody>
      <dsp:txXfrm>
        <a:off x="4669895" y="31749"/>
        <a:ext cx="3264399" cy="10204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945A97-A9CA-41C7-9541-7896BA5B7393}">
      <dsp:nvSpPr>
        <dsp:cNvPr id="0" name=""/>
        <dsp:cNvSpPr/>
      </dsp:nvSpPr>
      <dsp:spPr>
        <a:xfrm>
          <a:off x="1560" y="0"/>
          <a:ext cx="3327897" cy="1185828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800" kern="1200" noProof="0">
              <a:solidFill>
                <a:schemeClr val="tx1"/>
              </a:solidFill>
              <a:latin typeface="Arial" charset="0"/>
              <a:ea typeface="Arial" charset="0"/>
              <a:cs typeface="Arial" charset="0"/>
            </a:rPr>
            <a:t>Dizer às comunidades ou indivíduos o que fazer</a:t>
          </a:r>
        </a:p>
      </dsp:txBody>
      <dsp:txXfrm>
        <a:off x="36292" y="34732"/>
        <a:ext cx="3258433" cy="1116364"/>
      </dsp:txXfrm>
    </dsp:sp>
    <dsp:sp modelId="{AC4FC63C-AEC9-40C2-B473-3EC4E0E5AF13}">
      <dsp:nvSpPr>
        <dsp:cNvPr id="0" name=""/>
        <dsp:cNvSpPr/>
      </dsp:nvSpPr>
      <dsp:spPr>
        <a:xfrm>
          <a:off x="3662247" y="180255"/>
          <a:ext cx="705514" cy="825318"/>
        </a:xfrm>
        <a:prstGeom prst="rightArrow">
          <a:avLst>
            <a:gd name="adj1" fmla="val 60000"/>
            <a:gd name="adj2" fmla="val 50000"/>
          </a:avLst>
        </a:prstGeom>
        <a:solidFill>
          <a:schemeClr val="bg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>
            <a:latin typeface="Arial" charset="0"/>
            <a:ea typeface="Arial" charset="0"/>
            <a:cs typeface="Arial" charset="0"/>
          </a:endParaRPr>
        </a:p>
      </dsp:txBody>
      <dsp:txXfrm>
        <a:off x="3662247" y="345319"/>
        <a:ext cx="493860" cy="495190"/>
      </dsp:txXfrm>
    </dsp:sp>
    <dsp:sp modelId="{259FC551-DC19-4D41-8BD1-7D409FFEFB9B}">
      <dsp:nvSpPr>
        <dsp:cNvPr id="0" name=""/>
        <dsp:cNvSpPr/>
      </dsp:nvSpPr>
      <dsp:spPr>
        <a:xfrm>
          <a:off x="4660616" y="0"/>
          <a:ext cx="3327897" cy="1185828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>
              <a:solidFill>
                <a:schemeClr val="tx1"/>
              </a:solidFill>
              <a:latin typeface="Arial" charset="0"/>
              <a:cs typeface="Arial" charset="0"/>
            </a:rPr>
            <a:t>Ouça primeiro as preocupações e percepções para criar confiança, de modo a que possam ser feitas recomendações </a:t>
          </a:r>
          <a:endParaRPr lang="en-US" sz="1600" kern="1200" dirty="0">
            <a:solidFill>
              <a:schemeClr val="tx1"/>
            </a:solidFill>
            <a:latin typeface="Arial" charset="0"/>
            <a:ea typeface="Arial" charset="0"/>
            <a:cs typeface="Arial" charset="0"/>
          </a:endParaRPr>
        </a:p>
      </dsp:txBody>
      <dsp:txXfrm>
        <a:off x="4695348" y="34732"/>
        <a:ext cx="3258433" cy="11163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A99202-A6C5-498E-AC4E-F37551CBAC69}" type="datetimeFigureOut">
              <a:rPr lang="en-GB" smtClean="0"/>
              <a:t>28/06/2019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FA328B-6870-470B-B6C8-71BC5F70E15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9649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FEF6A-55B7-40FA-AB0F-43BCDC8F46E4}" type="datetimeFigureOut">
              <a:rPr lang="en-GB" smtClean="0"/>
              <a:t>28/06/2019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CB27C-7546-46C2-81E5-E013FC43292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5069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3013"/>
            <a:ext cx="4471987" cy="3354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5D5696E-4354-4B4D-8610-1D36C48DD0B1}" type="datetime3">
              <a:rPr lang="en-US" altLang="en-US" smtClean="0"/>
              <a:pPr/>
              <a:t>28 June 2019</a:t>
            </a:fld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05772-BE9C-4FCD-AC9B-70B96956EBF9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29273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77863" y="809625"/>
            <a:ext cx="5400675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13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220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 defTabSz="990600"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 defTabSz="990600"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 defTabSz="990600"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 defTabSz="990600"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40902B8A-2F32-4093-91D7-D3331B588224}" type="slidenum">
              <a:rPr lang="en-US" altLang="pt-BR" sz="1300" smtClean="0">
                <a:latin typeface="Times New Roman" panose="02020603050405020304" pitchFamily="18" charset="0"/>
              </a:rPr>
              <a:pPr/>
              <a:t>18</a:t>
            </a:fld>
            <a:endParaRPr lang="en-US" altLang="pt-BR" sz="1300">
              <a:latin typeface="Times New Roman" panose="02020603050405020304" pitchFamily="18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pt-PT" altLang="pt-BR" noProof="0" dirty="0"/>
              <a:t>DIGA:  Neste diapositivo, há quatro colunas. Uma das colunas representa a forma como a maioria das pessoas adquirem informação. Que coluna pensa que é essa?  (</a:t>
            </a:r>
            <a:r>
              <a:rPr lang="pt-PT" altLang="pt-BR" noProof="0" dirty="0" err="1"/>
              <a:t>Resp</a:t>
            </a:r>
            <a:r>
              <a:rPr lang="pt-PT" altLang="pt-BR" noProof="0" dirty="0"/>
              <a:t>. = C)  </a:t>
            </a:r>
          </a:p>
          <a:p>
            <a:pPr eaLnBrk="1" hangingPunct="1"/>
            <a:r>
              <a:rPr lang="pt-PT" altLang="pt-BR" noProof="0" dirty="0"/>
              <a:t>DIGA:  O que é que isso lhe diz em termos de discurso extemporâneo?  (aquilo que realmente dizemos em termos de</a:t>
            </a:r>
            <a:r>
              <a:rPr lang="pt-PT" altLang="pt-BR" baseline="0" noProof="0" dirty="0"/>
              <a:t> Conteúdo </a:t>
            </a:r>
            <a:r>
              <a:rPr lang="pt-PT" altLang="pt-BR" noProof="0" dirty="0"/>
              <a:t>nem sempre é muito importante.)</a:t>
            </a:r>
          </a:p>
          <a:p>
            <a:pPr eaLnBrk="1" hangingPunct="1"/>
            <a:r>
              <a:rPr lang="pt-PT" altLang="pt-BR" noProof="0" dirty="0"/>
              <a:t>EXERCÍCIO:  Cada um </a:t>
            </a:r>
            <a:r>
              <a:rPr lang="pt-PT" altLang="pt-BR" noProof="0" dirty="0" err="1"/>
              <a:t>selecciona</a:t>
            </a:r>
            <a:r>
              <a:rPr lang="pt-PT" altLang="pt-BR" noProof="0" dirty="0"/>
              <a:t> um tópico do primeiro envelope e fala sobre ele. – Para isso, constituir 3 grupos</a:t>
            </a:r>
          </a:p>
          <a:p>
            <a:pPr eaLnBrk="1" hangingPunct="1"/>
            <a:endParaRPr lang="pt-PT" altLang="pt-BR" noProof="0" dirty="0"/>
          </a:p>
          <a:p>
            <a:pPr eaLnBrk="1" hangingPunct="1"/>
            <a:r>
              <a:rPr lang="pt-PT" altLang="pt-BR" noProof="0" dirty="0"/>
              <a:t>11:15</a:t>
            </a:r>
          </a:p>
          <a:p>
            <a:pPr eaLnBrk="1" hangingPunct="1"/>
            <a:endParaRPr lang="pt-PT" altLang="pt-BR" noProof="0" dirty="0"/>
          </a:p>
        </p:txBody>
      </p:sp>
    </p:spTree>
    <p:extLst>
      <p:ext uri="{BB962C8B-B14F-4D97-AF65-F5344CB8AC3E}">
        <p14:creationId xmlns:p14="http://schemas.microsoft.com/office/powerpoint/2010/main" val="39218861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77863" y="809625"/>
            <a:ext cx="5400675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19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310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77863" y="809625"/>
            <a:ext cx="5400675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2797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77863" y="809625"/>
            <a:ext cx="5400675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24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1639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77863" y="809625"/>
            <a:ext cx="5400675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25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311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CB27C-7546-46C2-81E5-E013FC432927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2304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77863" y="809625"/>
            <a:ext cx="5400675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780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77863" y="809625"/>
            <a:ext cx="5400675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577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77863" y="809625"/>
            <a:ext cx="5400675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180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77863" y="809625"/>
            <a:ext cx="5400675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727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77863" y="809625"/>
            <a:ext cx="5400675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10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772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77863" y="809625"/>
            <a:ext cx="5400675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11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511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77863" y="809625"/>
            <a:ext cx="5400675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12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78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48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en-US" sz="1400">
              <a:solidFill>
                <a:srgbClr val="FFFFFF"/>
              </a:solidFill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5" name="Group 147"/>
          <p:cNvGrpSpPr>
            <a:grpSpLocks noChangeAspect="1"/>
          </p:cNvGrpSpPr>
          <p:nvPr userDrawn="1"/>
        </p:nvGrpSpPr>
        <p:grpSpPr bwMode="auto">
          <a:xfrm>
            <a:off x="133350" y="6173788"/>
            <a:ext cx="1619250" cy="608012"/>
            <a:chOff x="0" y="0"/>
            <a:chExt cx="2838178" cy="923698"/>
          </a:xfrm>
        </p:grpSpPr>
        <p:sp>
          <p:nvSpPr>
            <p:cNvPr id="6" name="Shape 145"/>
            <p:cNvSpPr>
              <a:spLocks noChangeArrowheads="1"/>
            </p:cNvSpPr>
            <p:nvPr/>
          </p:nvSpPr>
          <p:spPr bwMode="auto">
            <a:xfrm>
              <a:off x="0" y="0"/>
              <a:ext cx="2838179" cy="92369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en-US">
                <a:cs typeface="Calibri" pitchFamily="34" charset="0"/>
                <a:sym typeface="Calibri" pitchFamily="34" charset="0"/>
              </a:endParaRPr>
            </a:p>
          </p:txBody>
        </p:sp>
        <p:pic>
          <p:nvPicPr>
            <p:cNvPr id="7" name="image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38179" cy="923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6176850"/>
            <a:ext cx="4267200" cy="304800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Calibri"/>
                <a:cs typeface="Calibri"/>
                <a:sym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Rapid Response Teams Training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41DA84D-6B13-4DF3-B65B-F09B8BB8C7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362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A7E39D-06B1-4D79-9212-016EF01553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584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222C279-9B2E-4222-BA3D-98325B57B1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907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9D5047A-0E25-4095-99E5-D461DD111D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619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29A1650-9120-4C96-BED5-F20E40E936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011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99392"/>
            <a:ext cx="914400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44824"/>
            <a:ext cx="7772400" cy="14700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62189"/>
            <a:ext cx="6400800" cy="79208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75D5-DD51-4DDF-87E6-FA82A457ECD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5489848"/>
            <a:ext cx="914400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5946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60232" y="44624"/>
            <a:ext cx="2133600" cy="365125"/>
          </a:xfrm>
          <a:prstGeom prst="rect">
            <a:avLst/>
          </a:prstGeom>
        </p:spPr>
        <p:txBody>
          <a:bodyPr/>
          <a:lstStyle/>
          <a:p>
            <a:fld id="{FDF3167B-FAB2-4064-BC20-4CA053C862DA}" type="datetime4">
              <a:rPr lang="en-GB" smtClean="0"/>
              <a:t>28 June 2019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75D5-DD51-4DDF-87E6-FA82A457EC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9586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75D5-DD51-4DDF-87E6-FA82A457EC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9327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60000" y="36000"/>
            <a:ext cx="2133600" cy="365125"/>
          </a:xfrm>
          <a:prstGeom prst="rect">
            <a:avLst/>
          </a:prstGeom>
        </p:spPr>
        <p:txBody>
          <a:bodyPr/>
          <a:lstStyle/>
          <a:p>
            <a:fld id="{3E5938DE-CE11-43F2-A1EE-D4C7DEBEA006}" type="datetime4">
              <a:rPr lang="en-GB" smtClean="0"/>
              <a:t>28 June 2019</a:t>
            </a:fld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75D5-DD51-4DDF-87E6-FA82A457EC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82257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70C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70C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60000" y="36000"/>
            <a:ext cx="2133600" cy="365125"/>
          </a:xfrm>
          <a:prstGeom prst="rect">
            <a:avLst/>
          </a:prstGeom>
        </p:spPr>
        <p:txBody>
          <a:bodyPr/>
          <a:lstStyle/>
          <a:p>
            <a:fld id="{2A15CA5A-B3F3-457B-AA8F-DC09651D03AC}" type="datetime4">
              <a:rPr lang="en-GB" smtClean="0"/>
              <a:t>28 June 2019</a:t>
            </a:fld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75D5-DD51-4DDF-87E6-FA82A457EC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96879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60000" y="36000"/>
            <a:ext cx="2133600" cy="365125"/>
          </a:xfrm>
          <a:prstGeom prst="rect">
            <a:avLst/>
          </a:prstGeom>
        </p:spPr>
        <p:txBody>
          <a:bodyPr/>
          <a:lstStyle/>
          <a:p>
            <a:fld id="{941BC9E8-5C3C-4750-A92E-8BCDB9B31434}" type="datetime4">
              <a:rPr lang="en-GB" smtClean="0"/>
              <a:t>28 June 2019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75D5-DD51-4DDF-87E6-FA82A457EC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8401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458200" y="6481763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D6A613BE-47C0-4900-BDD3-FBF4F0FA46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2814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60000" y="36000"/>
            <a:ext cx="2133600" cy="365125"/>
          </a:xfrm>
          <a:prstGeom prst="rect">
            <a:avLst/>
          </a:prstGeom>
        </p:spPr>
        <p:txBody>
          <a:bodyPr/>
          <a:lstStyle/>
          <a:p>
            <a:fld id="{3744C38A-CC3A-43E1-BF47-CC4E68F6ED37}" type="datetime4">
              <a:rPr lang="en-GB" smtClean="0"/>
              <a:t>28 June 2019</a:t>
            </a:fld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75D5-DD51-4DDF-87E6-FA82A457EC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98601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779686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68760"/>
            <a:ext cx="3008313" cy="485740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60000" y="36000"/>
            <a:ext cx="2133600" cy="365125"/>
          </a:xfrm>
          <a:prstGeom prst="rect">
            <a:avLst/>
          </a:prstGeom>
        </p:spPr>
        <p:txBody>
          <a:bodyPr/>
          <a:lstStyle/>
          <a:p>
            <a:fld id="{916047E8-DF3C-428A-AAE6-FDED3553341D}" type="datetime4">
              <a:rPr lang="en-GB" smtClean="0"/>
              <a:t>28 June 2019</a:t>
            </a:fld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75D5-DD51-4DDF-87E6-FA82A457EC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33752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58194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60000" y="36000"/>
            <a:ext cx="2133600" cy="365125"/>
          </a:xfrm>
          <a:prstGeom prst="rect">
            <a:avLst/>
          </a:prstGeom>
        </p:spPr>
        <p:txBody>
          <a:bodyPr/>
          <a:lstStyle/>
          <a:p>
            <a:fld id="{20B5C5CC-369C-430B-83F5-EF5E2936E47B}" type="datetime4">
              <a:rPr lang="en-GB" smtClean="0"/>
              <a:t>28 June 2019</a:t>
            </a:fld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75D5-DD51-4DDF-87E6-FA82A457EC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30059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60000" y="36000"/>
            <a:ext cx="2133600" cy="365125"/>
          </a:xfrm>
          <a:prstGeom prst="rect">
            <a:avLst/>
          </a:prstGeom>
        </p:spPr>
        <p:txBody>
          <a:bodyPr/>
          <a:lstStyle/>
          <a:p>
            <a:fld id="{74063736-2571-49AC-91D1-36E59EA8FC81}" type="datetime4">
              <a:rPr lang="en-GB" smtClean="0"/>
              <a:t>28 June 2019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375D5-DD51-4DDF-87E6-FA82A457EC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4012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382000" y="6481763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A710C3AC-2753-431F-B300-29CC644D80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270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189212E-7EEF-474E-BAD5-E690FB6C06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676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/>
              <a:t>Formação</a:t>
            </a:r>
            <a:r>
              <a:rPr lang="en-US" dirty="0"/>
              <a:t> de </a:t>
            </a:r>
            <a:r>
              <a:rPr lang="en-US" dirty="0" err="1"/>
              <a:t>Equipas</a:t>
            </a:r>
            <a:r>
              <a:rPr lang="en-US" dirty="0"/>
              <a:t> de </a:t>
            </a:r>
            <a:r>
              <a:rPr lang="en-US" dirty="0" err="1"/>
              <a:t>Resposta</a:t>
            </a:r>
            <a:r>
              <a:rPr lang="en-US" dirty="0"/>
              <a:t> </a:t>
            </a:r>
            <a:r>
              <a:rPr lang="en-US" dirty="0" err="1"/>
              <a:t>Rápida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DD2E3D-E5A4-4523-9208-FA5290DDA1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388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9D5047A-0E25-4095-99E5-D461DD111D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818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9BC9DD-E369-4672-B478-B546514F65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83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1718731-5FE6-492D-BD72-52B453B01C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359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5ABD8E-E64D-4F34-8682-1353320939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190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33600" y="6356350"/>
            <a:ext cx="4648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r>
              <a:rPr lang="en-US" dirty="0" err="1"/>
              <a:t>Formação</a:t>
            </a:r>
            <a:r>
              <a:rPr lang="en-US" dirty="0"/>
              <a:t> de </a:t>
            </a:r>
            <a:r>
              <a:rPr lang="en-US" dirty="0" err="1"/>
              <a:t>Equipas</a:t>
            </a:r>
            <a:r>
              <a:rPr lang="en-US" dirty="0"/>
              <a:t> de </a:t>
            </a:r>
            <a:r>
              <a:rPr lang="en-US" dirty="0" err="1"/>
              <a:t>Resposta</a:t>
            </a:r>
            <a:r>
              <a:rPr lang="en-US" dirty="0"/>
              <a:t> </a:t>
            </a:r>
            <a:r>
              <a:rPr lang="en-US" dirty="0" err="1"/>
              <a:t>Rápida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2650" y="6481763"/>
            <a:ext cx="609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64479D6-E1AD-4E5B-A4F8-2E59461ED89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2209800" y="6176963"/>
            <a:ext cx="4267200" cy="304800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bg1"/>
                </a:solidFill>
                <a:latin typeface="Calibri"/>
                <a:ea typeface="+mn-ea"/>
                <a:cs typeface="Calibri"/>
                <a:sym typeface="Calibri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fr-FR" sz="1400" dirty="0" err="1">
                <a:solidFill>
                  <a:srgbClr val="FFFFFF"/>
                </a:solidFill>
                <a:ea typeface="Calibri"/>
              </a:rPr>
              <a:t>Formação</a:t>
            </a:r>
            <a:r>
              <a:rPr lang="fr-FR" sz="1400" dirty="0">
                <a:solidFill>
                  <a:srgbClr val="FFFFFF"/>
                </a:solidFill>
                <a:ea typeface="Calibri"/>
              </a:rPr>
              <a:t> de Equipas de </a:t>
            </a:r>
            <a:r>
              <a:rPr lang="fr-FR" sz="1400" dirty="0" err="1">
                <a:solidFill>
                  <a:srgbClr val="FFFFFF"/>
                </a:solidFill>
                <a:ea typeface="Calibri"/>
              </a:rPr>
              <a:t>Resposta</a:t>
            </a:r>
            <a:r>
              <a:rPr lang="fr-FR" sz="1400" dirty="0">
                <a:solidFill>
                  <a:srgbClr val="FFFFFF"/>
                </a:solidFill>
                <a:ea typeface="Calibri"/>
              </a:rPr>
              <a:t> </a:t>
            </a:r>
            <a:r>
              <a:rPr lang="fr-FR" sz="1400" dirty="0" err="1">
                <a:solidFill>
                  <a:srgbClr val="FFFFFF"/>
                </a:solidFill>
                <a:ea typeface="Calibri"/>
              </a:rPr>
              <a:t>Rápida</a:t>
            </a:r>
            <a:endParaRPr lang="fr-FR" sz="1400" dirty="0">
              <a:solidFill>
                <a:srgbClr val="FFFFFF"/>
              </a:solidFill>
              <a:ea typeface="Calibri"/>
            </a:endParaRPr>
          </a:p>
        </p:txBody>
      </p:sp>
      <p:sp>
        <p:nvSpPr>
          <p:cNvPr id="1031" name="Shape 148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en-US" sz="1400">
              <a:solidFill>
                <a:srgbClr val="FFFFFF"/>
              </a:solidFill>
              <a:cs typeface="Calibri" pitchFamily="34" charset="0"/>
              <a:sym typeface="Calibri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686800" y="6481763"/>
            <a:ext cx="609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450384FD-CC80-4B09-A768-218B646411B4}" type="slidenum">
              <a:rPr lang="en-US" sz="1600">
                <a:solidFill>
                  <a:schemeClr val="bg1"/>
                </a:solidFill>
              </a:rPr>
              <a:pPr eaLnBrk="1" hangingPunct="1"/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grpSp>
        <p:nvGrpSpPr>
          <p:cNvPr id="1033" name="Group 147"/>
          <p:cNvGrpSpPr>
            <a:grpSpLocks noChangeAspect="1"/>
          </p:cNvGrpSpPr>
          <p:nvPr userDrawn="1"/>
        </p:nvGrpSpPr>
        <p:grpSpPr bwMode="auto">
          <a:xfrm>
            <a:off x="133350" y="6173788"/>
            <a:ext cx="1619250" cy="608012"/>
            <a:chOff x="0" y="0"/>
            <a:chExt cx="2838178" cy="923698"/>
          </a:xfrm>
        </p:grpSpPr>
        <p:sp>
          <p:nvSpPr>
            <p:cNvPr id="1035" name="Shape 145"/>
            <p:cNvSpPr>
              <a:spLocks noChangeArrowheads="1"/>
            </p:cNvSpPr>
            <p:nvPr/>
          </p:nvSpPr>
          <p:spPr bwMode="auto">
            <a:xfrm>
              <a:off x="0" y="0"/>
              <a:ext cx="2838179" cy="92369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en-US">
                <a:cs typeface="Calibri" pitchFamily="34" charset="0"/>
                <a:sym typeface="Calibri" pitchFamily="34" charset="0"/>
              </a:endParaRPr>
            </a:p>
          </p:txBody>
        </p:sp>
        <p:pic>
          <p:nvPicPr>
            <p:cNvPr id="1036" name="image1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38179" cy="923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1034" name="TextBox 12"/>
          <p:cNvSpPr txBox="1">
            <a:spLocks noChangeArrowheads="1"/>
          </p:cNvSpPr>
          <p:nvPr userDrawn="1"/>
        </p:nvSpPr>
        <p:spPr bwMode="auto">
          <a:xfrm>
            <a:off x="2057400" y="6478588"/>
            <a:ext cx="25978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FR" sz="1200" dirty="0" err="1">
                <a:solidFill>
                  <a:schemeClr val="bg1"/>
                </a:solidFill>
                <a:latin typeface="Arial Narrow" pitchFamily="34" charset="0"/>
              </a:rPr>
              <a:t>Formação</a:t>
            </a:r>
            <a:r>
              <a:rPr lang="fr-FR" sz="1200" dirty="0">
                <a:solidFill>
                  <a:schemeClr val="bg1"/>
                </a:solidFill>
                <a:latin typeface="Arial Narrow" pitchFamily="34" charset="0"/>
              </a:rPr>
              <a:t> de Equipas de </a:t>
            </a:r>
            <a:r>
              <a:rPr lang="fr-FR" sz="1200" dirty="0" err="1">
                <a:solidFill>
                  <a:schemeClr val="bg1"/>
                </a:solidFill>
                <a:latin typeface="Arial Narrow" pitchFamily="34" charset="0"/>
              </a:rPr>
              <a:t>Resposta</a:t>
            </a:r>
            <a:r>
              <a:rPr lang="fr-FR" sz="12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fr-FR" sz="1200" dirty="0" err="1">
                <a:solidFill>
                  <a:schemeClr val="bg1"/>
                </a:solidFill>
                <a:latin typeface="Arial Narrow" pitchFamily="34" charset="0"/>
              </a:rPr>
              <a:t>Rápida</a:t>
            </a:r>
            <a:endParaRPr lang="en-GB" sz="12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213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632523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14864" y="60212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375D5-DD51-4DDF-87E6-FA82A457ECD1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-27384"/>
            <a:ext cx="9144000" cy="1196817"/>
          </a:xfrm>
          <a:prstGeom prst="rect">
            <a:avLst/>
          </a:prstGeom>
          <a:solidFill>
            <a:srgbClr val="1E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6799672" y="6150623"/>
            <a:ext cx="1886657" cy="569706"/>
            <a:chOff x="5525840" y="3530278"/>
            <a:chExt cx="1886657" cy="569706"/>
          </a:xfrm>
        </p:grpSpPr>
        <p:sp>
          <p:nvSpPr>
            <p:cNvPr id="10" name="TextBox 9"/>
            <p:cNvSpPr txBox="1"/>
            <p:nvPr userDrawn="1"/>
          </p:nvSpPr>
          <p:spPr>
            <a:xfrm>
              <a:off x="5540240" y="3530278"/>
              <a:ext cx="18722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cap="all" baseline="0" dirty="0">
                  <a:solidFill>
                    <a:srgbClr val="1E7FB8"/>
                  </a:solidFill>
                  <a:latin typeface="Corbel" panose="020B0503020204020204" pitchFamily="34" charset="0"/>
                </a:rPr>
                <a:t>Health</a:t>
              </a:r>
            </a:p>
          </p:txBody>
        </p:sp>
        <p:grpSp>
          <p:nvGrpSpPr>
            <p:cNvPr id="11" name="Group 10"/>
            <p:cNvGrpSpPr/>
            <p:nvPr userDrawn="1"/>
          </p:nvGrpSpPr>
          <p:grpSpPr>
            <a:xfrm>
              <a:off x="5525840" y="3618320"/>
              <a:ext cx="1879457" cy="481664"/>
              <a:chOff x="5525840" y="3618320"/>
              <a:chExt cx="1879457" cy="481664"/>
            </a:xfrm>
          </p:grpSpPr>
          <p:sp>
            <p:nvSpPr>
              <p:cNvPr id="12" name="TextBox 11"/>
              <p:cNvSpPr txBox="1"/>
              <p:nvPr userDrawn="1"/>
            </p:nvSpPr>
            <p:spPr>
              <a:xfrm>
                <a:off x="6494240" y="3838374"/>
                <a:ext cx="88916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100" cap="none" spc="-80" dirty="0">
                    <a:solidFill>
                      <a:srgbClr val="1E7FB8"/>
                    </a:solidFill>
                    <a:latin typeface="Corbel" panose="020B0503020204020204" pitchFamily="34" charset="0"/>
                  </a:rPr>
                  <a:t>programme</a:t>
                </a:r>
              </a:p>
            </p:txBody>
          </p:sp>
          <p:sp>
            <p:nvSpPr>
              <p:cNvPr id="13" name="TextBox 12"/>
              <p:cNvSpPr txBox="1"/>
              <p:nvPr userDrawn="1"/>
            </p:nvSpPr>
            <p:spPr>
              <a:xfrm>
                <a:off x="5525840" y="3618320"/>
                <a:ext cx="18794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b="1" cap="all" spc="-80" dirty="0">
                    <a:solidFill>
                      <a:srgbClr val="1E7FB8"/>
                    </a:solidFill>
                    <a:latin typeface="Leelawadee" panose="020B0502040204020203" pitchFamily="34" charset="-34"/>
                    <a:ea typeface="Lato Heavy" panose="020F0502020204030203" pitchFamily="34" charset="0"/>
                    <a:cs typeface="Leelawadee" panose="020B0502040204020203" pitchFamily="34" charset="-34"/>
                  </a:rPr>
                  <a:t>emergencies</a:t>
                </a:r>
              </a:p>
            </p:txBody>
          </p:sp>
        </p:grpSp>
      </p:grp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108271"/>
            <a:ext cx="2065713" cy="63309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-9216" y="6021288"/>
            <a:ext cx="915321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ate Placeholder 17"/>
          <p:cNvSpPr>
            <a:spLocks noGrp="1"/>
          </p:cNvSpPr>
          <p:nvPr>
            <p:ph type="dt" sz="half" idx="2"/>
          </p:nvPr>
        </p:nvSpPr>
        <p:spPr>
          <a:xfrm>
            <a:off x="6660000" y="36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Segoe Condensed" panose="020B0606040200020203" pitchFamily="34" charset="0"/>
              </a:defRPr>
            </a:lvl1pPr>
          </a:lstStyle>
          <a:p>
            <a:fld id="{D0E4CC02-274F-49DB-A9AF-7C2A340E6BF4}" type="datetime4">
              <a:rPr lang="en-GB" smtClean="0"/>
              <a:t>28 June 2019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1774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latin typeface="Segoe Condensed" panose="020B0606040200020203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b="1" kern="1200">
          <a:solidFill>
            <a:schemeClr val="tx1">
              <a:lumMod val="50000"/>
              <a:lumOff val="50000"/>
            </a:schemeClr>
          </a:solidFill>
          <a:latin typeface="Segoe Condensed" panose="020B0606040200020203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1" kern="1200">
          <a:solidFill>
            <a:schemeClr val="tx1">
              <a:lumMod val="50000"/>
              <a:lumOff val="50000"/>
            </a:schemeClr>
          </a:solidFill>
          <a:latin typeface="Segoe Condensed" panose="020B0606040200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b="1" kern="1200">
          <a:solidFill>
            <a:schemeClr val="tx1">
              <a:lumMod val="50000"/>
              <a:lumOff val="50000"/>
            </a:schemeClr>
          </a:solidFill>
          <a:latin typeface="Segoe Condensed" panose="020B0606040200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b="1" kern="1200">
          <a:solidFill>
            <a:schemeClr val="tx1">
              <a:lumMod val="50000"/>
              <a:lumOff val="50000"/>
            </a:schemeClr>
          </a:solidFill>
          <a:latin typeface="Segoe Condensed" panose="020B0606040200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b="1" kern="1200">
          <a:solidFill>
            <a:schemeClr val="tx1">
              <a:lumMod val="50000"/>
              <a:lumOff val="50000"/>
            </a:schemeClr>
          </a:solidFill>
          <a:latin typeface="Segoe Condensed" panose="020B0606040200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ihrhrt@who.int" TargetMode="External"/><Relationship Id="rId2" Type="http://schemas.openxmlformats.org/officeDocument/2006/relationships/hyperlink" Target="https://extranet.who.int/hslp" TargetMode="Externa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18" Type="http://schemas.openxmlformats.org/officeDocument/2006/relationships/image" Target="../media/image4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notesSlide" Target="../notesSlides/notesSlide2.xml"/><Relationship Id="rId16" Type="http://schemas.openxmlformats.org/officeDocument/2006/relationships/diagramColors" Target="../diagrams/colors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19" Type="http://schemas.openxmlformats.org/officeDocument/2006/relationships/image" Target="../media/image5.png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 txBox="1">
            <a:spLocks/>
          </p:cNvSpPr>
          <p:nvPr/>
        </p:nvSpPr>
        <p:spPr>
          <a:xfrm>
            <a:off x="832048" y="227687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Segoe Condensed" panose="020B0606040200020203" pitchFamily="34" charset="0"/>
                <a:ea typeface="+mj-ea"/>
                <a:cs typeface="+mj-cs"/>
              </a:defRPr>
            </a:lvl1pPr>
          </a:lstStyle>
          <a:p>
            <a:endParaRPr lang="en-GB" sz="4000" dirty="0">
              <a:solidFill>
                <a:srgbClr val="1E7FB8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7426" y="1124744"/>
            <a:ext cx="7855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9CF50B"/>
                </a:solidFill>
              </a:rPr>
              <a:t>	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1307" y="4975553"/>
            <a:ext cx="9133881" cy="14847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0"/>
              </a:spcBef>
            </a:pPr>
            <a:r>
              <a:rPr lang="pt-PT" alt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B9.1 Comunicação de Riscos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4598622-7EAC-43CA-A2AB-ACA704BBCA8B}"/>
              </a:ext>
            </a:extLst>
          </p:cNvPr>
          <p:cNvSpPr txBox="1">
            <a:spLocks/>
          </p:cNvSpPr>
          <p:nvPr/>
        </p:nvSpPr>
        <p:spPr>
          <a:xfrm>
            <a:off x="2628900" y="692696"/>
            <a:ext cx="6290147" cy="175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alt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Equipas de Resposta Rápida</a:t>
            </a:r>
          </a:p>
          <a:p>
            <a:pPr algn="r"/>
            <a:r>
              <a:rPr lang="pt-PT" altLang="en-US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Formação</a:t>
            </a:r>
          </a:p>
        </p:txBody>
      </p:sp>
    </p:spTree>
    <p:extLst>
      <p:ext uri="{BB962C8B-B14F-4D97-AF65-F5344CB8AC3E}">
        <p14:creationId xmlns:p14="http://schemas.microsoft.com/office/powerpoint/2010/main" val="2627668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>
            <a:extLst>
              <a:ext uri="{FF2B5EF4-FFF2-40B4-BE49-F238E27FC236}">
                <a16:creationId xmlns:a16="http://schemas.microsoft.com/office/drawing/2014/main" id="{66EDC520-1413-4EFC-AF59-B24D3DB9B6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83" t="41084" r="35825" b="31791"/>
          <a:stretch/>
        </p:blipFill>
        <p:spPr>
          <a:xfrm>
            <a:off x="305780" y="4482797"/>
            <a:ext cx="4717586" cy="139447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0" name="Group 9"/>
          <p:cNvGrpSpPr/>
          <p:nvPr/>
        </p:nvGrpSpPr>
        <p:grpSpPr>
          <a:xfrm>
            <a:off x="72008" y="116631"/>
            <a:ext cx="467544" cy="792089"/>
            <a:chOff x="0" y="1"/>
            <a:chExt cx="467544" cy="1097280"/>
          </a:xfrm>
        </p:grpSpPr>
        <p:sp>
          <p:nvSpPr>
            <p:cNvPr id="2" name="Flowchart: Multidocument 1"/>
            <p:cNvSpPr/>
            <p:nvPr/>
          </p:nvSpPr>
          <p:spPr bwMode="auto">
            <a:xfrm>
              <a:off x="0" y="1"/>
              <a:ext cx="467544" cy="1097280"/>
            </a:xfrm>
            <a:prstGeom prst="flowChartMultidocumen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0" y="368621"/>
              <a:ext cx="233772" cy="360040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83568" y="188640"/>
            <a:ext cx="3829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Exemplo do SOCO</a:t>
            </a: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780" y="1124744"/>
            <a:ext cx="8658708" cy="5447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pt-BR" sz="2000" b="1" dirty="0">
                <a:solidFill>
                  <a:srgbClr val="000000"/>
                </a:solidFill>
                <a:latin typeface="Calibri"/>
                <a:ea typeface="SimSun"/>
                <a:cs typeface="Calibri"/>
              </a:rPr>
              <a:t> Epidemia de febre amarela no Brasil, 2016-2018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062432A1-0161-42F4-A71C-0DDFE5CC0D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795" t="28478" r="36613" b="44397"/>
          <a:stretch/>
        </p:blipFill>
        <p:spPr>
          <a:xfrm>
            <a:off x="188894" y="2034525"/>
            <a:ext cx="4717585" cy="13944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349BB265-7886-49E7-8678-DEEE9B951B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007" t="41084" r="37400" b="31791"/>
          <a:stretch/>
        </p:blipFill>
        <p:spPr>
          <a:xfrm rot="20719083">
            <a:off x="4239649" y="2779941"/>
            <a:ext cx="4717585" cy="13944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5F94654-F7AB-4D16-8E28-75C61D756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28D12BC-F8C9-40A8-BD26-E30A63B18E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142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2008" y="116631"/>
            <a:ext cx="467544" cy="792089"/>
            <a:chOff x="0" y="1"/>
            <a:chExt cx="467544" cy="1097280"/>
          </a:xfrm>
        </p:grpSpPr>
        <p:sp>
          <p:nvSpPr>
            <p:cNvPr id="2" name="Flowchart: Multidocument 1"/>
            <p:cNvSpPr/>
            <p:nvPr/>
          </p:nvSpPr>
          <p:spPr bwMode="auto">
            <a:xfrm>
              <a:off x="0" y="1"/>
              <a:ext cx="467544" cy="1097280"/>
            </a:xfrm>
            <a:prstGeom prst="flowChartMultidocumen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0" y="368621"/>
              <a:ext cx="233772" cy="360040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83568" y="188640"/>
            <a:ext cx="3829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Exemplo do SOCO</a:t>
            </a: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780" y="1124744"/>
            <a:ext cx="8658708" cy="5447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pt-BR" sz="2000" b="1" dirty="0">
                <a:solidFill>
                  <a:srgbClr val="000000"/>
                </a:solidFill>
                <a:latin typeface="Calibri"/>
                <a:ea typeface="SimSun"/>
                <a:cs typeface="Calibri"/>
              </a:rPr>
              <a:t> Epidemia de febre amarela no Brasil, 2016-2018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FBEE48C6-7369-4784-BCE1-9BC38CBD6B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862" t="44397" r="34250" b="28990"/>
          <a:stretch/>
        </p:blipFill>
        <p:spPr>
          <a:xfrm>
            <a:off x="409007" y="2060847"/>
            <a:ext cx="4104456" cy="13681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DF2F9612-7A07-45F0-AA3F-57A93774A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538" y="2582432"/>
            <a:ext cx="4752950" cy="31660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0F3AA9E5-CEFC-4849-BB94-B81D8A64E6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5126EE80-6AC7-4F64-96F1-9428340D9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271787-AC2F-4ABB-9FBA-2B075AA51B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76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2008" y="116631"/>
            <a:ext cx="467544" cy="792089"/>
            <a:chOff x="0" y="1"/>
            <a:chExt cx="467544" cy="1097280"/>
          </a:xfrm>
        </p:grpSpPr>
        <p:sp>
          <p:nvSpPr>
            <p:cNvPr id="2" name="Flowchart: Multidocument 1"/>
            <p:cNvSpPr/>
            <p:nvPr/>
          </p:nvSpPr>
          <p:spPr bwMode="auto">
            <a:xfrm>
              <a:off x="0" y="1"/>
              <a:ext cx="467544" cy="1097280"/>
            </a:xfrm>
            <a:prstGeom prst="flowChartMultidocumen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0" y="368621"/>
              <a:ext cx="233772" cy="360040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83568" y="188640"/>
            <a:ext cx="3829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Exemplo do SOCO</a:t>
            </a: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780" y="1124744"/>
            <a:ext cx="8658708" cy="5447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pt-BR" sz="2000" b="1" dirty="0">
                <a:solidFill>
                  <a:srgbClr val="000000"/>
                </a:solidFill>
                <a:latin typeface="Calibri"/>
                <a:ea typeface="SimSun"/>
                <a:cs typeface="Calibri"/>
              </a:rPr>
              <a:t> Epidemia de febre amarela no Brasil, 2016-2018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FBEE48C6-7369-4784-BCE1-9BC38CBD6B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862" t="44397" r="34250" b="28990"/>
          <a:stretch/>
        </p:blipFill>
        <p:spPr>
          <a:xfrm>
            <a:off x="409007" y="2060847"/>
            <a:ext cx="4104456" cy="13681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DF2F9612-7A07-45F0-AA3F-57A93774A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538" y="2582432"/>
            <a:ext cx="4752950" cy="316607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6276030" y="6211669"/>
            <a:ext cx="2856965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pt-PT" dirty="0">
                <a:solidFill>
                  <a:schemeClr val="accent1"/>
                </a:solidFill>
              </a:rPr>
              <a:t>Programa de EMERGÊNCIAS SANITÁRIAS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EB5DEF5-F47C-4F9C-A96D-026AD03E5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4EFD0B-0878-401D-9180-0270A52018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596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1"/>
            <a:ext cx="9144000" cy="1097280"/>
            <a:chOff x="-108520" y="0"/>
            <a:chExt cx="9372866" cy="11247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520" y="0"/>
              <a:ext cx="4686433" cy="112474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7913" y="0"/>
              <a:ext cx="4686433" cy="1124744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304"/>
            <a:ext cx="3707904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3">
            <a:extLst>
              <a:ext uri="{FF2B5EF4-FFF2-40B4-BE49-F238E27FC236}">
                <a16:creationId xmlns:a16="http://schemas.microsoft.com/office/drawing/2014/main" id="{989A9771-E112-4C4E-AAEE-4965D4ADB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7A72D4D3-8EBA-498E-8942-4D3AFC21CA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684591">
              <a:defRPr/>
            </a:pPr>
            <a:r>
              <a:rPr lang="fr-FR" dirty="0">
                <a:solidFill>
                  <a:prstClr val="black"/>
                </a:solidFill>
              </a:rPr>
              <a:t>CPI-WHE-WHO/AFRO</a:t>
            </a:r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2008" y="116631"/>
            <a:ext cx="467544" cy="792089"/>
            <a:chOff x="0" y="1"/>
            <a:chExt cx="467544" cy="1097280"/>
          </a:xfrm>
        </p:grpSpPr>
        <p:sp>
          <p:nvSpPr>
            <p:cNvPr id="2" name="Flowchart: Multidocument 1"/>
            <p:cNvSpPr/>
            <p:nvPr/>
          </p:nvSpPr>
          <p:spPr bwMode="auto">
            <a:xfrm>
              <a:off x="0" y="1"/>
              <a:ext cx="467544" cy="1097280"/>
            </a:xfrm>
            <a:prstGeom prst="flowChartMultidocumen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0" y="368621"/>
              <a:ext cx="233772" cy="360040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83568" y="188640"/>
            <a:ext cx="3829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Exemplo do SOCO</a:t>
            </a: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780" y="1124744"/>
            <a:ext cx="8658708" cy="5447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pt-BR" sz="2000" b="1" dirty="0">
                <a:solidFill>
                  <a:srgbClr val="000000"/>
                </a:solidFill>
                <a:latin typeface="Calibri"/>
                <a:ea typeface="SimSun"/>
                <a:cs typeface="Calibri"/>
              </a:rPr>
              <a:t> Epidemia de febre amarela no Brasil, 2016-2018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2FA2C982-236F-9848-8061-D97FA3D19B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522" y="-8619"/>
            <a:ext cx="4068450" cy="6894003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B7A129D4-658D-B84D-9286-30A70398D0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0"/>
            <a:ext cx="2520280" cy="6858000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2B9D1935-2849-6047-862E-68F0467DEE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605" y="-459432"/>
            <a:ext cx="2805899" cy="66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78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365C150-3218-DD47-9F3E-4A1AF7B7EB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94" r="1" b="1"/>
          <a:stretch/>
        </p:blipFill>
        <p:spPr>
          <a:xfrm>
            <a:off x="245864" y="665114"/>
            <a:ext cx="5381626" cy="6192886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9" name="Espaço Reservado para Texto 2">
            <a:extLst>
              <a:ext uri="{FF2B5EF4-FFF2-40B4-BE49-F238E27FC236}">
                <a16:creationId xmlns:a16="http://schemas.microsoft.com/office/drawing/2014/main" id="{CA717004-AEEF-D344-9451-FA0E9C4FE82E}"/>
              </a:ext>
            </a:extLst>
          </p:cNvPr>
          <p:cNvSpPr txBox="1">
            <a:spLocks/>
          </p:cNvSpPr>
          <p:nvPr/>
        </p:nvSpPr>
        <p:spPr>
          <a:xfrm>
            <a:off x="5194856" y="260648"/>
            <a:ext cx="3733187" cy="10409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90000"/>
              </a:lnSpc>
              <a:spcBef>
                <a:spcPts val="1000"/>
              </a:spcBef>
            </a:pPr>
            <a:r>
              <a:rPr lang="en-US" sz="4000" dirty="0" err="1">
                <a:solidFill>
                  <a:srgbClr val="000000"/>
                </a:solidFill>
                <a:latin typeface="+mn-lt"/>
              </a:rPr>
              <a:t>Qual</a:t>
            </a:r>
            <a:r>
              <a:rPr lang="en-US" sz="4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+mn-lt"/>
              </a:rPr>
              <a:t>é</a:t>
            </a:r>
            <a:r>
              <a:rPr lang="en-US" sz="4000" dirty="0">
                <a:solidFill>
                  <a:srgbClr val="000000"/>
                </a:solidFill>
                <a:latin typeface="+mn-lt"/>
              </a:rPr>
              <a:t> o SOCO?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90215D-F595-4C60-A048-7A77054CF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A4773-4970-4782-8EFA-E2527E5AE0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594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24BF3F-2661-410C-A62E-3082260A1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58BFF0-41DB-4E97-80B0-983C86CF7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C78F26E-6C56-6C4D-96CD-335E58482F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0" r="8000" b="25840"/>
          <a:stretch/>
        </p:blipFill>
        <p:spPr>
          <a:xfrm>
            <a:off x="0" y="620688"/>
            <a:ext cx="4572000" cy="559280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35A5D589-0992-B94C-B2AE-F8D854E3DA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1" t="11340" r="37110" b="48761"/>
          <a:stretch/>
        </p:blipFill>
        <p:spPr>
          <a:xfrm>
            <a:off x="4708802" y="620688"/>
            <a:ext cx="4435198" cy="566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6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DA3BF3-8827-4E81-AE2E-530A1F06A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C039288-99BB-4AA9-9319-DAAA38062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E423F4E-26DF-8C4F-9F21-77767100E4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98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D217C3-45DD-C84F-BBBF-FAF61C12D611}"/>
              </a:ext>
            </a:extLst>
          </p:cNvPr>
          <p:cNvSpPr/>
          <p:nvPr/>
        </p:nvSpPr>
        <p:spPr>
          <a:xfrm>
            <a:off x="467544" y="1268760"/>
            <a:ext cx="8496944" cy="380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000" b="1" dirty="0"/>
              <a:t>Complete esta frase ... </a:t>
            </a:r>
          </a:p>
          <a:p>
            <a:r>
              <a:rPr lang="pt-BR" sz="2500" dirty="0"/>
              <a:t>A mudança que quero ver é ___________.</a:t>
            </a:r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r>
              <a:rPr lang="pt-BR" sz="2400" dirty="0">
                <a:solidFill>
                  <a:srgbClr val="FF0000"/>
                </a:solidFill>
              </a:rPr>
              <a:t> </a:t>
            </a:r>
            <a:r>
              <a:rPr lang="pt-BR" sz="2400" dirty="0" err="1">
                <a:solidFill>
                  <a:srgbClr val="FF0000"/>
                </a:solidFill>
              </a:rPr>
              <a:t>X</a:t>
            </a:r>
            <a:r>
              <a:rPr lang="pt-BR" sz="2400" dirty="0">
                <a:solidFill>
                  <a:srgbClr val="FF0000"/>
                </a:solidFill>
              </a:rPr>
              <a:t> </a:t>
            </a:r>
            <a:r>
              <a:rPr lang="pt-BR" sz="2400" dirty="0"/>
              <a:t>para sensibilizar </a:t>
            </a:r>
            <a:r>
              <a:rPr lang="pt-BR" sz="2400" dirty="0" err="1">
                <a:solidFill>
                  <a:srgbClr val="FF0000"/>
                </a:solidFill>
              </a:rPr>
              <a:t>X</a:t>
            </a:r>
            <a:r>
              <a:rPr lang="pt-BR" sz="2400" dirty="0">
                <a:solidFill>
                  <a:srgbClr val="FF0000"/>
                </a:solidFill>
              </a:rPr>
              <a:t> </a:t>
            </a:r>
            <a:r>
              <a:rPr lang="pt-BR" sz="2400" dirty="0"/>
              <a:t>para informar </a:t>
            </a:r>
            <a:r>
              <a:rPr lang="pt-BR" sz="2400" dirty="0" err="1">
                <a:solidFill>
                  <a:srgbClr val="FF0000"/>
                </a:solidFill>
              </a:rPr>
              <a:t>X</a:t>
            </a:r>
            <a:r>
              <a:rPr lang="pt-BR" sz="2400" dirty="0"/>
              <a:t> para dizer 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1B6E542-B999-5B49-B747-C39C23B15FD8}"/>
              </a:ext>
            </a:extLst>
          </p:cNvPr>
          <p:cNvSpPr/>
          <p:nvPr/>
        </p:nvSpPr>
        <p:spPr>
          <a:xfrm>
            <a:off x="683568" y="188640"/>
            <a:ext cx="60670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Prática para desenvolver um SOCO</a:t>
            </a:r>
            <a:endParaRPr lang="en-US" sz="3200" b="1" dirty="0">
              <a:solidFill>
                <a:prstClr val="white"/>
              </a:solidFill>
            </a:endParaRP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2F8CC011-AE04-9349-BB67-6C25F312E7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893380"/>
              </p:ext>
            </p:extLst>
          </p:nvPr>
        </p:nvGraphicFramePr>
        <p:xfrm>
          <a:off x="827584" y="2132856"/>
          <a:ext cx="6936432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8216">
                  <a:extLst>
                    <a:ext uri="{9D8B030D-6E8A-4147-A177-3AD203B41FA5}">
                      <a16:colId xmlns:a16="http://schemas.microsoft.com/office/drawing/2014/main" val="4151738213"/>
                    </a:ext>
                  </a:extLst>
                </a:gridCol>
                <a:gridCol w="3468216">
                  <a:extLst>
                    <a:ext uri="{9D8B030D-6E8A-4147-A177-3AD203B41FA5}">
                      <a16:colId xmlns:a16="http://schemas.microsoft.com/office/drawing/2014/main" val="1815599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Clr>
                          <a:srgbClr val="00B050"/>
                        </a:buClr>
                        <a:buFont typeface="Wingdings" pitchFamily="2" charset="2"/>
                        <a:buChar char="ü"/>
                      </a:pPr>
                      <a:r>
                        <a:rPr lang="pt-BR" sz="2400" b="0" dirty="0">
                          <a:solidFill>
                            <a:schemeClr val="tx1"/>
                          </a:solidFill>
                        </a:rPr>
                        <a:t>para influenciar </a:t>
                      </a:r>
                    </a:p>
                    <a:p>
                      <a:pPr marL="285750" indent="-285750">
                        <a:buClr>
                          <a:srgbClr val="00B050"/>
                        </a:buClr>
                        <a:buFont typeface="Wingdings" pitchFamily="2" charset="2"/>
                        <a:buChar char="ü"/>
                      </a:pPr>
                      <a:r>
                        <a:rPr lang="pt-BR" sz="2400" b="0" dirty="0">
                          <a:solidFill>
                            <a:schemeClr val="tx1"/>
                          </a:solidFill>
                        </a:rPr>
                        <a:t>para evitar</a:t>
                      </a:r>
                    </a:p>
                    <a:p>
                      <a:pPr marL="285750" indent="-285750">
                        <a:buClr>
                          <a:srgbClr val="00B050"/>
                        </a:buClr>
                        <a:buFont typeface="Wingdings" pitchFamily="2" charset="2"/>
                        <a:buChar char="ü"/>
                      </a:pPr>
                      <a:r>
                        <a:rPr lang="pt-BR" sz="2400" b="0" dirty="0">
                          <a:solidFill>
                            <a:schemeClr val="tx1"/>
                          </a:solidFill>
                        </a:rPr>
                        <a:t>para levantar recursos</a:t>
                      </a:r>
                    </a:p>
                    <a:p>
                      <a:pPr marL="285750" indent="-285750">
                        <a:buClr>
                          <a:srgbClr val="00B050"/>
                        </a:buClr>
                        <a:buFont typeface="Wingdings" pitchFamily="2" charset="2"/>
                        <a:buChar char="ü"/>
                      </a:pPr>
                      <a:r>
                        <a:rPr lang="pt-BR" sz="2400" b="0" dirty="0">
                          <a:solidFill>
                            <a:schemeClr val="tx1"/>
                          </a:solidFill>
                        </a:rPr>
                        <a:t>para construir confiança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Clr>
                          <a:srgbClr val="00B050"/>
                        </a:buClr>
                        <a:buFont typeface="Wingdings" pitchFamily="2" charset="2"/>
                        <a:buChar char="ü"/>
                      </a:pPr>
                      <a:r>
                        <a:rPr lang="pt-BR" sz="2400" b="0" dirty="0">
                          <a:solidFill>
                            <a:schemeClr val="tx1"/>
                          </a:solidFill>
                        </a:rPr>
                        <a:t>para assegurar </a:t>
                      </a:r>
                    </a:p>
                    <a:p>
                      <a:pPr marL="285750" indent="-285750">
                        <a:buClr>
                          <a:srgbClr val="00B050"/>
                        </a:buClr>
                        <a:buFont typeface="Wingdings" pitchFamily="2" charset="2"/>
                        <a:buChar char="ü"/>
                      </a:pPr>
                      <a:r>
                        <a:rPr lang="pt-BR" sz="2400" b="0" dirty="0">
                          <a:solidFill>
                            <a:schemeClr val="tx1"/>
                          </a:solidFill>
                        </a:rPr>
                        <a:t>para mudar comportamentos</a:t>
                      </a:r>
                    </a:p>
                    <a:p>
                      <a:pPr marL="285750" indent="-285750">
                        <a:buClr>
                          <a:srgbClr val="00B050"/>
                        </a:buClr>
                        <a:buFont typeface="Wingdings" pitchFamily="2" charset="2"/>
                        <a:buChar char="ü"/>
                      </a:pPr>
                      <a:r>
                        <a:rPr lang="pt-BR" sz="2400" b="0" dirty="0">
                          <a:solidFill>
                            <a:schemeClr val="tx1"/>
                          </a:solidFill>
                        </a:rPr>
                        <a:t>para convencer </a:t>
                      </a:r>
                    </a:p>
                    <a:p>
                      <a:pPr marL="285750" indent="-285750">
                        <a:buClr>
                          <a:srgbClr val="00B050"/>
                        </a:buClr>
                        <a:buFont typeface="Wingdings" pitchFamily="2" charset="2"/>
                        <a:buChar char="ü"/>
                      </a:pPr>
                      <a:r>
                        <a:rPr lang="pt-BR" sz="2400" b="0" dirty="0">
                          <a:solidFill>
                            <a:schemeClr val="tx1"/>
                          </a:solidFill>
                        </a:rPr>
                        <a:t>para mudar a política</a:t>
                      </a:r>
                    </a:p>
                    <a:p>
                      <a:endParaRPr lang="pt-BR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190225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5F82CF4-B2F8-44CC-9279-C604296A2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CA75B5-F935-4805-BA1A-8F487E75A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81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pt-BR" sz="2800" b="1" dirty="0">
                <a:solidFill>
                  <a:srgbClr val="002060"/>
                </a:solidFill>
              </a:rPr>
              <a:t>Análise do público</a:t>
            </a:r>
            <a:br>
              <a:rPr lang="en-US" sz="2800" b="1" dirty="0">
                <a:solidFill>
                  <a:srgbClr val="002060"/>
                </a:solidFill>
              </a:rPr>
            </a:br>
            <a:r>
              <a:rPr lang="pt-BR" altLang="pt-BR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as pessoas retêm mais informações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A49BDE2-BDCE-49D4-8E66-C51784817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3555" name="Grupo 28"/>
          <p:cNvGrpSpPr>
            <a:grpSpLocks/>
          </p:cNvGrpSpPr>
          <p:nvPr/>
        </p:nvGrpSpPr>
        <p:grpSpPr bwMode="auto">
          <a:xfrm>
            <a:off x="755576" y="1628800"/>
            <a:ext cx="7308544" cy="3744913"/>
            <a:chOff x="701675" y="2103438"/>
            <a:chExt cx="7308450" cy="3744912"/>
          </a:xfrm>
        </p:grpSpPr>
        <p:grpSp>
          <p:nvGrpSpPr>
            <p:cNvPr id="23556" name="Grupo 26"/>
            <p:cNvGrpSpPr>
              <a:grpSpLocks/>
            </p:cNvGrpSpPr>
            <p:nvPr/>
          </p:nvGrpSpPr>
          <p:grpSpPr bwMode="auto">
            <a:xfrm>
              <a:off x="701675" y="2103438"/>
              <a:ext cx="7308450" cy="3744912"/>
              <a:chOff x="701675" y="2103438"/>
              <a:chExt cx="7308450" cy="3744912"/>
            </a:xfrm>
          </p:grpSpPr>
          <p:sp>
            <p:nvSpPr>
              <p:cNvPr id="23561" name="Line 11"/>
              <p:cNvSpPr>
                <a:spLocks noChangeShapeType="1"/>
              </p:cNvSpPr>
              <p:nvPr/>
            </p:nvSpPr>
            <p:spPr bwMode="auto">
              <a:xfrm>
                <a:off x="1547813" y="3789363"/>
                <a:ext cx="12954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 sz="2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62" name="Line 12"/>
              <p:cNvSpPr>
                <a:spLocks noChangeShapeType="1"/>
              </p:cNvSpPr>
              <p:nvPr/>
            </p:nvSpPr>
            <p:spPr bwMode="auto">
              <a:xfrm>
                <a:off x="1258888" y="4581525"/>
                <a:ext cx="187325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 sz="2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63" name="Line 13"/>
              <p:cNvSpPr>
                <a:spLocks noChangeShapeType="1"/>
              </p:cNvSpPr>
              <p:nvPr/>
            </p:nvSpPr>
            <p:spPr bwMode="auto">
              <a:xfrm>
                <a:off x="971550" y="5300663"/>
                <a:ext cx="24479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pt-BR" sz="2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3564" name="Grupo 25"/>
              <p:cNvGrpSpPr>
                <a:grpSpLocks/>
              </p:cNvGrpSpPr>
              <p:nvPr/>
            </p:nvGrpSpPr>
            <p:grpSpPr bwMode="auto">
              <a:xfrm>
                <a:off x="701675" y="2103438"/>
                <a:ext cx="7308450" cy="3744912"/>
                <a:chOff x="701675" y="2103438"/>
                <a:chExt cx="7308450" cy="3744912"/>
              </a:xfrm>
            </p:grpSpPr>
            <p:sp>
              <p:nvSpPr>
                <p:cNvPr id="23565" name="AutoShape 10"/>
                <p:cNvSpPr>
                  <a:spLocks noChangeArrowheads="1"/>
                </p:cNvSpPr>
                <p:nvPr/>
              </p:nvSpPr>
              <p:spPr bwMode="auto">
                <a:xfrm>
                  <a:off x="701675" y="2103438"/>
                  <a:ext cx="2951163" cy="3744912"/>
                </a:xfrm>
                <a:prstGeom prst="triangle">
                  <a:avLst>
                    <a:gd name="adj" fmla="val 50000"/>
                  </a:avLst>
                </a:prstGeom>
                <a:noFill/>
                <a:ln w="38100">
                  <a:solidFill>
                    <a:srgbClr val="9C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 algn="ctr"/>
                  <a:endParaRPr lang="pt-BR" altLang="pt-BR" sz="2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566" name="Line 16"/>
                <p:cNvSpPr>
                  <a:spLocks noChangeShapeType="1"/>
                </p:cNvSpPr>
                <p:nvPr/>
              </p:nvSpPr>
              <p:spPr bwMode="auto">
                <a:xfrm>
                  <a:off x="2771775" y="2997200"/>
                  <a:ext cx="194468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pt-BR" sz="2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567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5753511" y="2708275"/>
                  <a:ext cx="2256614" cy="4308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 algn="ctr"/>
                  <a:r>
                    <a:rPr lang="pt-BR" altLang="pt-BR" sz="2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Ler, ouvir, fazer</a:t>
                  </a:r>
                </a:p>
              </p:txBody>
            </p:sp>
            <p:sp>
              <p:nvSpPr>
                <p:cNvPr id="23568" name="Line 18"/>
                <p:cNvSpPr>
                  <a:spLocks noChangeShapeType="1"/>
                </p:cNvSpPr>
                <p:nvPr/>
              </p:nvSpPr>
              <p:spPr bwMode="auto">
                <a:xfrm>
                  <a:off x="3230563" y="4070350"/>
                  <a:ext cx="194468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pt-BR" sz="2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569" name="Line 19"/>
                <p:cNvSpPr>
                  <a:spLocks noChangeShapeType="1"/>
                </p:cNvSpPr>
                <p:nvPr/>
              </p:nvSpPr>
              <p:spPr bwMode="auto">
                <a:xfrm>
                  <a:off x="3560763" y="4857750"/>
                  <a:ext cx="194468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pt-BR" sz="2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570" name="Line 20"/>
                <p:cNvSpPr>
                  <a:spLocks noChangeShapeType="1"/>
                </p:cNvSpPr>
                <p:nvPr/>
              </p:nvSpPr>
              <p:spPr bwMode="auto">
                <a:xfrm>
                  <a:off x="3762375" y="5573713"/>
                  <a:ext cx="194468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pt-BR" sz="2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571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6223306" y="3771900"/>
                  <a:ext cx="1455123" cy="4308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 algn="ctr"/>
                  <a:r>
                    <a:rPr lang="pt-BR" altLang="pt-BR" sz="2200" b="1">
                      <a:latin typeface="Arial" panose="020B0604020202020204" pitchFamily="34" charset="0"/>
                      <a:cs typeface="Arial" panose="020B0604020202020204" pitchFamily="34" charset="0"/>
                    </a:rPr>
                    <a:t>Ver, ouvir</a:t>
                  </a:r>
                </a:p>
              </p:txBody>
            </p:sp>
            <p:sp>
              <p:nvSpPr>
                <p:cNvPr id="23572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6504931" y="4616450"/>
                  <a:ext cx="922035" cy="4308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 algn="ctr"/>
                  <a:r>
                    <a:rPr lang="pt-BR" altLang="pt-BR" sz="2200" b="1">
                      <a:latin typeface="Arial" panose="020B0604020202020204" pitchFamily="34" charset="0"/>
                      <a:cs typeface="Arial" panose="020B0604020202020204" pitchFamily="34" charset="0"/>
                    </a:rPr>
                    <a:t>Ouvir</a:t>
                  </a:r>
                </a:p>
              </p:txBody>
            </p:sp>
            <p:sp>
              <p:nvSpPr>
                <p:cNvPr id="23573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6646072" y="5300663"/>
                  <a:ext cx="623881" cy="4308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" panose="02020603050405020304" pitchFamily="18" charset="0"/>
                    </a:defRPr>
                  </a:lvl9pPr>
                </a:lstStyle>
                <a:p>
                  <a:pPr algn="ctr"/>
                  <a:r>
                    <a:rPr lang="pt-BR" altLang="pt-BR" sz="2200" b="1">
                      <a:latin typeface="Arial" panose="020B0604020202020204" pitchFamily="34" charset="0"/>
                      <a:cs typeface="Arial" panose="020B0604020202020204" pitchFamily="34" charset="0"/>
                    </a:rPr>
                    <a:t>Ler</a:t>
                  </a:r>
                </a:p>
              </p:txBody>
            </p:sp>
          </p:grpSp>
        </p:grpSp>
        <p:sp>
          <p:nvSpPr>
            <p:cNvPr id="23557" name="Text Box 24"/>
            <p:cNvSpPr txBox="1">
              <a:spLocks noChangeArrowheads="1"/>
            </p:cNvSpPr>
            <p:nvPr/>
          </p:nvSpPr>
          <p:spPr bwMode="auto">
            <a:xfrm>
              <a:off x="1792481" y="3048000"/>
              <a:ext cx="74891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pt-BR" altLang="pt-BR" sz="2200" b="1">
                  <a:solidFill>
                    <a:srgbClr val="9C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90%</a:t>
              </a:r>
            </a:p>
          </p:txBody>
        </p:sp>
        <p:sp>
          <p:nvSpPr>
            <p:cNvPr id="23558" name="Text Box 25"/>
            <p:cNvSpPr txBox="1">
              <a:spLocks noChangeArrowheads="1"/>
            </p:cNvSpPr>
            <p:nvPr/>
          </p:nvSpPr>
          <p:spPr bwMode="auto">
            <a:xfrm>
              <a:off x="1806769" y="3968750"/>
              <a:ext cx="74891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pt-BR" altLang="pt-BR" sz="2200" b="1">
                  <a:solidFill>
                    <a:srgbClr val="9C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50%</a:t>
              </a:r>
            </a:p>
          </p:txBody>
        </p:sp>
        <p:sp>
          <p:nvSpPr>
            <p:cNvPr id="23559" name="Text Box 26"/>
            <p:cNvSpPr txBox="1">
              <a:spLocks noChangeArrowheads="1"/>
            </p:cNvSpPr>
            <p:nvPr/>
          </p:nvSpPr>
          <p:spPr bwMode="auto">
            <a:xfrm>
              <a:off x="1806769" y="4724400"/>
              <a:ext cx="74891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pt-BR" altLang="pt-BR" sz="2200" b="1">
                  <a:solidFill>
                    <a:srgbClr val="9C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20%</a:t>
              </a:r>
            </a:p>
          </p:txBody>
        </p:sp>
        <p:sp>
          <p:nvSpPr>
            <p:cNvPr id="23560" name="Text Box 27"/>
            <p:cNvSpPr txBox="1">
              <a:spLocks noChangeArrowheads="1"/>
            </p:cNvSpPr>
            <p:nvPr/>
          </p:nvSpPr>
          <p:spPr bwMode="auto">
            <a:xfrm>
              <a:off x="1763906" y="5380038"/>
              <a:ext cx="74891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pPr algn="ctr"/>
              <a:r>
                <a:rPr lang="pt-BR" altLang="pt-BR" sz="2200" b="1" dirty="0">
                  <a:solidFill>
                    <a:srgbClr val="9C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75476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2008" y="116631"/>
            <a:ext cx="467544" cy="792089"/>
            <a:chOff x="0" y="1"/>
            <a:chExt cx="467544" cy="1097280"/>
          </a:xfrm>
        </p:grpSpPr>
        <p:sp>
          <p:nvSpPr>
            <p:cNvPr id="2" name="Flowchart: Multidocument 1"/>
            <p:cNvSpPr/>
            <p:nvPr/>
          </p:nvSpPr>
          <p:spPr bwMode="auto">
            <a:xfrm>
              <a:off x="0" y="1"/>
              <a:ext cx="467544" cy="1097280"/>
            </a:xfrm>
            <a:prstGeom prst="flowChartMultidocumen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0" y="368621"/>
              <a:ext cx="233772" cy="360040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83568" y="188640"/>
            <a:ext cx="33053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Análise do público</a:t>
            </a:r>
            <a:endParaRPr lang="en-US" sz="3200" b="1" dirty="0">
              <a:solidFill>
                <a:prstClr val="white"/>
              </a:solidFill>
            </a:endParaRPr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8D1C8368-5718-4ED7-AE22-6F68D85D57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144903"/>
              </p:ext>
            </p:extLst>
          </p:nvPr>
        </p:nvGraphicFramePr>
        <p:xfrm>
          <a:off x="-900608" y="1417638"/>
          <a:ext cx="8460432" cy="4013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0144">
                  <a:extLst>
                    <a:ext uri="{9D8B030D-6E8A-4147-A177-3AD203B41FA5}">
                      <a16:colId xmlns:a16="http://schemas.microsoft.com/office/drawing/2014/main" val="2665261029"/>
                    </a:ext>
                  </a:extLst>
                </a:gridCol>
                <a:gridCol w="2820144">
                  <a:extLst>
                    <a:ext uri="{9D8B030D-6E8A-4147-A177-3AD203B41FA5}">
                      <a16:colId xmlns:a16="http://schemas.microsoft.com/office/drawing/2014/main" val="930408745"/>
                    </a:ext>
                  </a:extLst>
                </a:gridCol>
                <a:gridCol w="2820144">
                  <a:extLst>
                    <a:ext uri="{9D8B030D-6E8A-4147-A177-3AD203B41FA5}">
                      <a16:colId xmlns:a16="http://schemas.microsoft.com/office/drawing/2014/main" val="2990537713"/>
                    </a:ext>
                  </a:extLst>
                </a:gridCol>
              </a:tblGrid>
              <a:tr h="1003399">
                <a:tc>
                  <a:txBody>
                    <a:bodyPr/>
                    <a:lstStyle/>
                    <a:p>
                      <a:pPr algn="ctr"/>
                      <a:endParaRPr lang="pt-BR"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SOCO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 sz="20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645206"/>
                  </a:ext>
                </a:extLst>
              </a:tr>
              <a:tr h="1003399">
                <a:tc rowSpan="2"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Investir energia </a:t>
                      </a:r>
                    </a:p>
                  </a:txBody>
                  <a:tcPr vert="vert27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Resistentes activos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Apoiantes activos</a:t>
                      </a: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597958"/>
                  </a:ext>
                </a:extLst>
              </a:tr>
              <a:tr h="1003399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Resistentes passivos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Apoiantes passivos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273407"/>
                  </a:ext>
                </a:extLst>
              </a:tr>
              <a:tr h="1003399">
                <a:tc>
                  <a:txBody>
                    <a:bodyPr/>
                    <a:lstStyle/>
                    <a:p>
                      <a:pPr algn="ctr"/>
                      <a:endParaRPr lang="pt-BR" sz="20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Interesse comum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9731597"/>
                  </a:ext>
                </a:extLst>
              </a:tr>
            </a:tbl>
          </a:graphicData>
        </a:graphic>
      </p:graphicFrame>
      <p:cxnSp>
        <p:nvCxnSpPr>
          <p:cNvPr id="13" name="Conector de Seta Reta 12">
            <a:extLst>
              <a:ext uri="{FF2B5EF4-FFF2-40B4-BE49-F238E27FC236}">
                <a16:creationId xmlns:a16="http://schemas.microsoft.com/office/drawing/2014/main" id="{BCF39E32-C862-44FD-B45D-3A9B7FBD9B74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196498" y="2636912"/>
            <a:ext cx="1" cy="165618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Conector de Seta Reta 17">
            <a:extLst>
              <a:ext uri="{FF2B5EF4-FFF2-40B4-BE49-F238E27FC236}">
                <a16:creationId xmlns:a16="http://schemas.microsoft.com/office/drawing/2014/main" id="{036FC808-1C82-4C0F-9D26-25B314331FD2}"/>
              </a:ext>
            </a:extLst>
          </p:cNvPr>
          <p:cNvCxnSpPr/>
          <p:nvPr/>
        </p:nvCxnSpPr>
        <p:spPr bwMode="auto">
          <a:xfrm>
            <a:off x="2546394" y="4797152"/>
            <a:ext cx="3744416" cy="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10138F41-6394-48BF-9779-DC9A27D60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154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err="1">
                <a:solidFill>
                  <a:srgbClr val="002060"/>
                </a:solidFill>
              </a:rPr>
              <a:t>Objectivos</a:t>
            </a:r>
            <a:endParaRPr lang="en-GB" sz="3600" b="1" dirty="0">
              <a:solidFill>
                <a:srgbClr val="002060"/>
              </a:solidFill>
            </a:endParaRPr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945944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AutoShape 11" descr="MicrocephalyBaby_AP_437892559077-500x500"/>
          <p:cNvSpPr>
            <a:spLocks noChangeAspect="1" noChangeArrowheads="1"/>
          </p:cNvSpPr>
          <p:nvPr/>
        </p:nvSpPr>
        <p:spPr bwMode="auto">
          <a:xfrm>
            <a:off x="0" y="-123827"/>
            <a:ext cx="256565" cy="27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AutoShape 14" descr="MicrocephalyBaby_AP_437892559077-500x500"/>
          <p:cNvSpPr>
            <a:spLocks noChangeAspect="1" noChangeArrowheads="1"/>
          </p:cNvSpPr>
          <p:nvPr/>
        </p:nvSpPr>
        <p:spPr bwMode="auto">
          <a:xfrm>
            <a:off x="130318" y="14398"/>
            <a:ext cx="256565" cy="27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86883" y="1340768"/>
            <a:ext cx="84335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>
                <a:solidFill>
                  <a:srgbClr val="002060"/>
                </a:solidFill>
              </a:rPr>
              <a:t>No final desta unidade, os profissionais estarão aptos a:</a:t>
            </a:r>
          </a:p>
        </p:txBody>
      </p:sp>
    </p:spTree>
    <p:extLst>
      <p:ext uri="{BB962C8B-B14F-4D97-AF65-F5344CB8AC3E}">
        <p14:creationId xmlns:p14="http://schemas.microsoft.com/office/powerpoint/2010/main" val="167197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2008" y="116631"/>
            <a:ext cx="467544" cy="792089"/>
            <a:chOff x="0" y="1"/>
            <a:chExt cx="467544" cy="1097280"/>
          </a:xfrm>
        </p:grpSpPr>
        <p:sp>
          <p:nvSpPr>
            <p:cNvPr id="2" name="Flowchart: Multidocument 1"/>
            <p:cNvSpPr/>
            <p:nvPr/>
          </p:nvSpPr>
          <p:spPr bwMode="auto">
            <a:xfrm>
              <a:off x="0" y="1"/>
              <a:ext cx="467544" cy="1097280"/>
            </a:xfrm>
            <a:prstGeom prst="flowChartMultidocumen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0" y="368621"/>
              <a:ext cx="233772" cy="360040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83568" y="188640"/>
            <a:ext cx="33053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Análise do público</a:t>
            </a:r>
            <a:endParaRPr lang="en-US" sz="3200" b="1" dirty="0">
              <a:solidFill>
                <a:prstClr val="white"/>
              </a:solidFill>
            </a:endParaRPr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8D1C8368-5718-4ED7-AE22-6F68D85D57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331062"/>
              </p:ext>
            </p:extLst>
          </p:nvPr>
        </p:nvGraphicFramePr>
        <p:xfrm>
          <a:off x="899592" y="1272149"/>
          <a:ext cx="7704856" cy="4635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28">
                  <a:extLst>
                    <a:ext uri="{9D8B030D-6E8A-4147-A177-3AD203B41FA5}">
                      <a16:colId xmlns:a16="http://schemas.microsoft.com/office/drawing/2014/main" val="930408745"/>
                    </a:ext>
                  </a:extLst>
                </a:gridCol>
                <a:gridCol w="3852428">
                  <a:extLst>
                    <a:ext uri="{9D8B030D-6E8A-4147-A177-3AD203B41FA5}">
                      <a16:colId xmlns:a16="http://schemas.microsoft.com/office/drawing/2014/main" val="2990537713"/>
                    </a:ext>
                  </a:extLst>
                </a:gridCol>
              </a:tblGrid>
              <a:tr h="2638756">
                <a:tc>
                  <a:txBody>
                    <a:bodyPr/>
                    <a:lstStyle/>
                    <a:p>
                      <a:pPr marL="0" marR="0" lvl="0" indent="0" algn="ctr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Resistência activa</a:t>
                      </a:r>
                    </a:p>
                    <a:p>
                      <a:pPr marL="0" marR="0" lvl="0" indent="0" algn="l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Monitorizar o que eles dizem e quem os ouve</a:t>
                      </a:r>
                    </a:p>
                    <a:p>
                      <a:pPr marL="0" marR="0" lvl="0" indent="0" algn="l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Ignorar se eles não forem influentes</a:t>
                      </a:r>
                    </a:p>
                    <a:p>
                      <a:pPr marL="0" marR="0" lvl="0" indent="0" algn="l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Confrontar </a:t>
                      </a:r>
                      <a:r>
                        <a:rPr lang="pt-BR" sz="1600" b="1" i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 a sua </a:t>
                      </a:r>
                      <a:r>
                        <a:rPr lang="pt-BR" sz="1600" b="1" i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influência for significativa</a:t>
                      </a:r>
                    </a:p>
                    <a:p>
                      <a:pPr marL="0" marR="0" lvl="0" indent="0" algn="l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Neutralizar</a:t>
                      </a:r>
                      <a:endParaRPr lang="pt-BR" sz="1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i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Apoio activo</a:t>
                      </a:r>
                    </a:p>
                    <a:p>
                      <a:pPr marL="0" marR="0" lvl="0" indent="0" algn="l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Fornecer-lhes informações</a:t>
                      </a:r>
                    </a:p>
                    <a:p>
                      <a:pPr marL="0" marR="0" lvl="0" indent="0" algn="l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Agradecer as suas contribuições</a:t>
                      </a:r>
                    </a:p>
                    <a:p>
                      <a:pPr marL="0" marR="0" lvl="0" indent="0" algn="l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Deixar defender a sua causa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Tx/>
                        <a:buChar char="-"/>
                      </a:pPr>
                      <a:endParaRPr lang="pt-BR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597958"/>
                  </a:ext>
                </a:extLst>
              </a:tr>
              <a:tr h="1930534">
                <a:tc>
                  <a:txBody>
                    <a:bodyPr/>
                    <a:lstStyle/>
                    <a:p>
                      <a:pPr marL="0" marR="0" lvl="0" indent="0" algn="ctr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i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Resistência passiva</a:t>
                      </a:r>
                    </a:p>
                    <a:p>
                      <a:pPr marL="0" marR="0" lvl="0" indent="0" algn="l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Denunciar ou ignorar</a:t>
                      </a:r>
                    </a:p>
                    <a:p>
                      <a:pPr marL="0" marR="0" lvl="0" indent="0" algn="l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Ganhar massa crítica de apoiantes activos para influenciar esse grupo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Apoio passivo</a:t>
                      </a:r>
                    </a:p>
                    <a:p>
                      <a:pPr marL="0" marR="0" lvl="0" indent="0" algn="l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Educar, relatar, motivar</a:t>
                      </a:r>
                    </a:p>
                    <a:p>
                      <a:pPr marL="0" marR="0" lvl="0" indent="0" algn="l" defTabSz="77613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Motive-os envolvendo os apoiantes activos que eles admiram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273407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F5690284-FB66-4895-AFCD-8D233CE2A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3CCCD4-E1F2-44DB-B770-ABFDDD5848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9780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35AAA5E-D8E3-4D40-9E2F-881B8DEAA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1D1351A-3FBE-47EB-B90E-A5E400C93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82B3D2A-E3CD-164C-B98C-6E1512CBD922}"/>
              </a:ext>
            </a:extLst>
          </p:cNvPr>
          <p:cNvSpPr/>
          <p:nvPr/>
        </p:nvSpPr>
        <p:spPr>
          <a:xfrm>
            <a:off x="255472" y="291081"/>
            <a:ext cx="1721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Desafios </a:t>
            </a: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5B4EE4DD-C483-8048-907E-C0974440D4F3}"/>
              </a:ext>
            </a:extLst>
          </p:cNvPr>
          <p:cNvSpPr txBox="1"/>
          <p:nvPr/>
        </p:nvSpPr>
        <p:spPr>
          <a:xfrm>
            <a:off x="488960" y="1617504"/>
            <a:ext cx="8229600" cy="3682226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Especialistas em saúde são treinados para serem:</a:t>
            </a:r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Lógicos</a:t>
            </a:r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Completos</a:t>
            </a:r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Rigorosos</a:t>
            </a:r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Receio de não serem compreendidos</a:t>
            </a:r>
          </a:p>
        </p:txBody>
      </p:sp>
    </p:spTree>
    <p:extLst>
      <p:ext uri="{BB962C8B-B14F-4D97-AF65-F5344CB8AC3E}">
        <p14:creationId xmlns:p14="http://schemas.microsoft.com/office/powerpoint/2010/main" val="312073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82B3D2A-E3CD-164C-B98C-6E1512CBD922}"/>
              </a:ext>
            </a:extLst>
          </p:cNvPr>
          <p:cNvSpPr/>
          <p:nvPr/>
        </p:nvSpPr>
        <p:spPr>
          <a:xfrm>
            <a:off x="255472" y="291081"/>
            <a:ext cx="8259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Cientistas e especialistas falam desta maneira:  </a:t>
            </a:r>
            <a:endParaRPr lang="en-US" sz="3200" b="1" dirty="0">
              <a:solidFill>
                <a:prstClr val="white"/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BDF75EA-752F-F543-BC6A-7683EA21EE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366" y="1211112"/>
            <a:ext cx="4725268" cy="4435775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8B7E15A8-9D47-8C46-9309-CCE443BDEC80}"/>
              </a:ext>
            </a:extLst>
          </p:cNvPr>
          <p:cNvSpPr txBox="1"/>
          <p:nvPr/>
        </p:nvSpPr>
        <p:spPr>
          <a:xfrm>
            <a:off x="38412" y="5322403"/>
            <a:ext cx="381247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2400" b="1" dirty="0"/>
              <a:t>Principal Mensagem</a:t>
            </a:r>
          </a:p>
        </p:txBody>
      </p:sp>
      <p:sp>
        <p:nvSpPr>
          <p:cNvPr id="9" name="Seta para a Direita 8">
            <a:extLst>
              <a:ext uri="{FF2B5EF4-FFF2-40B4-BE49-F238E27FC236}">
                <a16:creationId xmlns:a16="http://schemas.microsoft.com/office/drawing/2014/main" id="{677ACC5B-311C-6A4B-B4B6-AF73F8FE6845}"/>
              </a:ext>
            </a:extLst>
          </p:cNvPr>
          <p:cNvSpPr/>
          <p:nvPr/>
        </p:nvSpPr>
        <p:spPr>
          <a:xfrm>
            <a:off x="2843808" y="5229200"/>
            <a:ext cx="1440160" cy="585700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C1BB12-BCF7-45E6-B1BC-834A5C4D6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A3C04-E530-4AD5-B55E-E6DBE2FCEE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52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82B3D2A-E3CD-164C-B98C-6E1512CBD922}"/>
              </a:ext>
            </a:extLst>
          </p:cNvPr>
          <p:cNvSpPr/>
          <p:nvPr/>
        </p:nvSpPr>
        <p:spPr>
          <a:xfrm>
            <a:off x="255472" y="291081"/>
            <a:ext cx="352532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Vá direto ao ponto!</a:t>
            </a:r>
            <a:endParaRPr lang="en-US" sz="3200" b="1" dirty="0">
              <a:solidFill>
                <a:prstClr val="white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6F07F71-2A3E-834A-8F50-615178FAA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948" y="1700808"/>
            <a:ext cx="4854226" cy="4306168"/>
          </a:xfrm>
          <a:prstGeom prst="rect">
            <a:avLst/>
          </a:prstGeom>
        </p:spPr>
      </p:pic>
      <p:sp>
        <p:nvSpPr>
          <p:cNvPr id="9" name="Seta para a Direita 8">
            <a:extLst>
              <a:ext uri="{FF2B5EF4-FFF2-40B4-BE49-F238E27FC236}">
                <a16:creationId xmlns:a16="http://schemas.microsoft.com/office/drawing/2014/main" id="{677ACC5B-311C-6A4B-B4B6-AF73F8FE6845}"/>
              </a:ext>
            </a:extLst>
          </p:cNvPr>
          <p:cNvSpPr/>
          <p:nvPr/>
        </p:nvSpPr>
        <p:spPr>
          <a:xfrm>
            <a:off x="2699792" y="1555907"/>
            <a:ext cx="1440160" cy="585700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330B6D5-1288-5645-9BB7-A41679BA5CEB}"/>
              </a:ext>
            </a:extLst>
          </p:cNvPr>
          <p:cNvSpPr txBox="1"/>
          <p:nvPr/>
        </p:nvSpPr>
        <p:spPr>
          <a:xfrm>
            <a:off x="92174" y="1697944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/>
              <a:t>Principal mensagem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F0E4CD-FA52-4076-A24E-EE5EC497E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30FD329-7FD6-404F-B9F9-9B85E857C4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9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2008" y="116631"/>
            <a:ext cx="467544" cy="792089"/>
            <a:chOff x="0" y="1"/>
            <a:chExt cx="467544" cy="1097280"/>
          </a:xfrm>
        </p:grpSpPr>
        <p:sp>
          <p:nvSpPr>
            <p:cNvPr id="2" name="Flowchart: Multidocument 1"/>
            <p:cNvSpPr/>
            <p:nvPr/>
          </p:nvSpPr>
          <p:spPr bwMode="auto">
            <a:xfrm>
              <a:off x="0" y="1"/>
              <a:ext cx="467544" cy="1097280"/>
            </a:xfrm>
            <a:prstGeom prst="flowChartMultidocumen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0" y="368621"/>
              <a:ext cx="233772" cy="360040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83568" y="188640"/>
            <a:ext cx="593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Importância da análise do público</a:t>
            </a:r>
            <a:endParaRPr lang="en-US" sz="3200" b="1" dirty="0">
              <a:solidFill>
                <a:prstClr val="white"/>
              </a:solidFill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FD735DBF-935C-48B0-AD8F-2D578528F8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22"/>
          <a:stretch/>
        </p:blipFill>
        <p:spPr>
          <a:xfrm>
            <a:off x="589880" y="1143000"/>
            <a:ext cx="8077200" cy="46396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55CDE13-AC3C-4610-A753-9B5C3CD7C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5311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2008" y="116631"/>
            <a:ext cx="467544" cy="792089"/>
            <a:chOff x="0" y="1"/>
            <a:chExt cx="467544" cy="1097280"/>
          </a:xfrm>
        </p:grpSpPr>
        <p:sp>
          <p:nvSpPr>
            <p:cNvPr id="2" name="Flowchart: Multidocument 1"/>
            <p:cNvSpPr/>
            <p:nvPr/>
          </p:nvSpPr>
          <p:spPr bwMode="auto">
            <a:xfrm>
              <a:off x="0" y="1"/>
              <a:ext cx="467544" cy="1097280"/>
            </a:xfrm>
            <a:prstGeom prst="flowChartMultidocumen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0" y="368621"/>
              <a:ext cx="233772" cy="360040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83568" y="188640"/>
            <a:ext cx="593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Importância da análise do público</a:t>
            </a:r>
            <a:endParaRPr lang="en-US" sz="3200" b="1" dirty="0">
              <a:solidFill>
                <a:prstClr val="white"/>
              </a:solidFill>
            </a:endParaRP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2F31EE23-7DF2-4771-98F2-1F8718F86B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727"/>
          <a:stretch/>
        </p:blipFill>
        <p:spPr>
          <a:xfrm>
            <a:off x="651912" y="1124744"/>
            <a:ext cx="7504646" cy="483461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07CAE0B-F4D1-4CD8-8F73-4B11BD603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555038-E676-407D-9D72-2ED7E99957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887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0726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Exoneração de responsabilidade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50726" y="1340768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rgbClr val="10253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rgbClr val="10253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10253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rgbClr val="10253F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rgbClr val="10253F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pt-PT" sz="1600" b="1" dirty="0"/>
              <a:t>Plataforma da OMS para a Aprendizagem sobre Segurança Sanitária – </a:t>
            </a:r>
          </a:p>
          <a:p>
            <a:pPr marL="0" indent="0" algn="ctr">
              <a:buFont typeface="Arial" charset="0"/>
              <a:buNone/>
            </a:pPr>
            <a:r>
              <a:rPr lang="pt-PT" sz="1600" b="1" dirty="0"/>
              <a:t>Materiais de Formação</a:t>
            </a:r>
            <a:endParaRPr lang="pt-PT" sz="1600" dirty="0"/>
          </a:p>
          <a:p>
            <a:endParaRPr lang="pt-PT" sz="800" dirty="0"/>
          </a:p>
          <a:p>
            <a:pPr marL="0" indent="0">
              <a:buFont typeface="Arial" charset="0"/>
              <a:buNone/>
            </a:pPr>
            <a:r>
              <a:rPr lang="pt-PT" sz="1600" dirty="0"/>
              <a:t>Estes Materiais de Formação da OMS são propriedade da © Organização Mundial da Saúde (WHO) 2018. Todos os direitos reservados.</a:t>
            </a:r>
          </a:p>
          <a:p>
            <a:pPr marL="0" indent="0">
              <a:buFont typeface="Arial" charset="0"/>
              <a:buNone/>
            </a:pPr>
            <a:endParaRPr lang="pt-PT" sz="800" dirty="0"/>
          </a:p>
          <a:p>
            <a:pPr marL="0" indent="0">
              <a:buFont typeface="Arial" charset="0"/>
              <a:buNone/>
            </a:pPr>
            <a:r>
              <a:rPr lang="pt-PT" sz="1600" dirty="0"/>
              <a:t>A sua utilização destes materiais está sujeita aos “</a:t>
            </a:r>
            <a:r>
              <a:rPr lang="pt-PT" sz="1600" dirty="0">
                <a:solidFill>
                  <a:srgbClr val="0000FF"/>
                </a:solidFill>
              </a:rPr>
              <a:t>Termos de Utilização dos Materiais </a:t>
            </a:r>
          </a:p>
          <a:p>
            <a:pPr marL="0" indent="0">
              <a:buFont typeface="Arial" charset="0"/>
              <a:buNone/>
            </a:pPr>
            <a:r>
              <a:rPr lang="pt-PT" sz="1600" dirty="0">
                <a:solidFill>
                  <a:srgbClr val="0000FF"/>
                </a:solidFill>
              </a:rPr>
              <a:t>de Formação da Plataforma da OMS para a Aprendizagem sobre Segurança Sanitária</a:t>
            </a:r>
            <a:r>
              <a:rPr lang="pt-PT" sz="1600" dirty="0"/>
              <a:t>”, que aceitou ao descarregá-los e que estão disponíveis na Plataforma da OMS para a Aprendizagem sobre Segurança Sanitária em: </a:t>
            </a:r>
            <a:r>
              <a:rPr lang="pt-PT" sz="1600" u="sng" dirty="0">
                <a:hlinkClick r:id="rId2"/>
              </a:rPr>
              <a:t>https://extranet.who.int/hslp</a:t>
            </a:r>
            <a:r>
              <a:rPr lang="pt-PT" sz="1600" dirty="0"/>
              <a:t>  </a:t>
            </a:r>
          </a:p>
          <a:p>
            <a:pPr marL="0" indent="0">
              <a:buFont typeface="Arial" charset="0"/>
              <a:buNone/>
            </a:pPr>
            <a:r>
              <a:rPr lang="pt-PT" sz="1600" dirty="0"/>
              <a:t> </a:t>
            </a:r>
          </a:p>
          <a:p>
            <a:pPr marL="0" indent="0">
              <a:buNone/>
            </a:pPr>
            <a:r>
              <a:rPr lang="pt-PT" sz="1600" dirty="0"/>
              <a:t>Caso adapte, modifique, traduza ou de alguma forma altere o conteúdo destes materiais, não poderá sugerir que a OMS de algum modo aprova essas modificações, como não poderá usar o nome ou o símbolo da OMS nos materiais modificados.  </a:t>
            </a:r>
          </a:p>
          <a:p>
            <a:pPr marL="0" indent="0">
              <a:buFont typeface="Arial" charset="0"/>
              <a:buNone/>
            </a:pPr>
            <a:endParaRPr lang="pt-PT" sz="800" dirty="0"/>
          </a:p>
          <a:p>
            <a:pPr marL="0" indent="0">
              <a:buNone/>
            </a:pPr>
            <a:r>
              <a:rPr lang="pt-PT" sz="1600" dirty="0"/>
              <a:t>Solicita-se ainda que informe a OMS de quaisquer alterações que tenha efectuado para utilização pública destes materiais, para fins de manutenção de registos e desenvolvimento contínuo, através do endereço electrónico </a:t>
            </a:r>
            <a:r>
              <a:rPr lang="pt-PT" sz="1600" u="sng" dirty="0">
                <a:hlinkClick r:id="rId3"/>
              </a:rPr>
              <a:t>ihrhrt@who.int</a:t>
            </a:r>
            <a:endParaRPr lang="pt-PT" sz="1600" dirty="0"/>
          </a:p>
        </p:txBody>
      </p:sp>
    </p:spTree>
    <p:extLst>
      <p:ext uri="{BB962C8B-B14F-4D97-AF65-F5344CB8AC3E}">
        <p14:creationId xmlns:p14="http://schemas.microsoft.com/office/powerpoint/2010/main" val="31801452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3"/>
          <p:cNvSpPr>
            <a:spLocks noGrp="1"/>
          </p:cNvSpPr>
          <p:nvPr>
            <p:ph type="ctrTitle" idx="4294967295"/>
          </p:nvPr>
        </p:nvSpPr>
        <p:spPr>
          <a:xfrm>
            <a:off x="611560" y="2564904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pt-PT" sz="6000" b="1" i="1" dirty="0">
                <a:solidFill>
                  <a:srgbClr val="002060"/>
                </a:solidFill>
              </a:rPr>
              <a:t>Obrigado</a:t>
            </a:r>
            <a:r>
              <a:rPr lang="en-ZW" altLang="en-US" sz="6000" b="1" i="1" dirty="0">
                <a:solidFill>
                  <a:srgbClr val="00206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52547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600" b="1" dirty="0" err="1">
                <a:solidFill>
                  <a:srgbClr val="002060"/>
                </a:solidFill>
              </a:rPr>
              <a:t>Conquistar</a:t>
            </a:r>
            <a:r>
              <a:rPr lang="en-GB" sz="3600" b="1" dirty="0">
                <a:solidFill>
                  <a:srgbClr val="002060"/>
                </a:solidFill>
              </a:rPr>
              <a:t> </a:t>
            </a:r>
            <a:r>
              <a:rPr lang="en-GB" sz="3600" b="1" dirty="0" err="1">
                <a:solidFill>
                  <a:srgbClr val="002060"/>
                </a:solidFill>
              </a:rPr>
              <a:t>confiança</a:t>
            </a:r>
            <a:r>
              <a:rPr lang="en-GB" sz="3600" b="1" dirty="0">
                <a:solidFill>
                  <a:srgbClr val="002060"/>
                </a:solidFill>
              </a:rPr>
              <a:t> e </a:t>
            </a:r>
            <a:r>
              <a:rPr lang="en-GB" sz="3600" b="1" dirty="0" err="1">
                <a:solidFill>
                  <a:srgbClr val="002060"/>
                </a:solidFill>
              </a:rPr>
              <a:t>relacionamentos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80213" cy="4525963"/>
          </a:xfrm>
        </p:spPr>
        <p:txBody>
          <a:bodyPr>
            <a:normAutofit lnSpcReduction="10000"/>
          </a:bodyPr>
          <a:lstStyle/>
          <a:p>
            <a:r>
              <a:rPr lang="pt-BR" sz="24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confiança é conquistada e mantida através de relacionamentos</a:t>
            </a:r>
          </a:p>
          <a:p>
            <a:r>
              <a:rPr lang="pt-BR" sz="24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confiança surge através da comunicação</a:t>
            </a:r>
          </a:p>
          <a:p>
            <a:r>
              <a:rPr lang="pt-BR" sz="24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 mais difícil conquistar confiança quando ela foi quebrada</a:t>
            </a:r>
          </a:p>
          <a:p>
            <a:r>
              <a:rPr lang="pt-BR" sz="24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Palavras duras podem quebrar a confiança e retardar ou reverter o processo de construção ou reconstrução</a:t>
            </a:r>
            <a:endParaRPr lang="en-US" sz="24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Dr Emmanuel  Byaruhanga of Ibanda Hospital and Dr Florimond Tshioko from WHO talk to a pati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413" y="2276872"/>
            <a:ext cx="3204474" cy="211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732240" y="4396756"/>
            <a:ext cx="17281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Photo credit: WHO/C. Black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72706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3200" b="1" dirty="0">
                <a:solidFill>
                  <a:srgbClr val="002060"/>
                </a:solidFill>
              </a:rPr>
              <a:t>Por que é importante trabalhar em conjunto com as comunidades?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842389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95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5" grpId="0">
        <p:bldAsOne/>
      </p:bldGraphic>
      <p:bldGraphic spid="5" grpId="1">
        <p:bldAsOne/>
      </p:bldGraphic>
      <p:bldGraphic spid="5" grpId="2">
        <p:bldAsOne/>
      </p:bldGraphic>
      <p:bldGraphic spid="5" grpId="3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sz="3600" b="1" dirty="0">
                <a:solidFill>
                  <a:srgbClr val="002060"/>
                </a:solidFill>
              </a:rPr>
              <a:t>Estratégias para envolvimento </a:t>
            </a:r>
            <a:r>
              <a:rPr lang="pt-BR" sz="3600" b="1" dirty="0" err="1">
                <a:solidFill>
                  <a:srgbClr val="002060"/>
                </a:solidFill>
              </a:rPr>
              <a:t>efectivo</a:t>
            </a:r>
            <a:r>
              <a:rPr lang="pt-BR" sz="3600" b="1" dirty="0">
                <a:solidFill>
                  <a:srgbClr val="002060"/>
                </a:solidFill>
              </a:rPr>
              <a:t> da comunidade</a:t>
            </a:r>
            <a:endParaRPr lang="en-US" sz="3600" b="1" dirty="0">
              <a:solidFill>
                <a:srgbClr val="00206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4224545"/>
              </p:ext>
            </p:extLst>
          </p:nvPr>
        </p:nvGraphicFramePr>
        <p:xfrm>
          <a:off x="542366" y="158207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6893305"/>
              </p:ext>
            </p:extLst>
          </p:nvPr>
        </p:nvGraphicFramePr>
        <p:xfrm>
          <a:off x="611560" y="3202374"/>
          <a:ext cx="7990074" cy="1083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8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2993321"/>
              </p:ext>
            </p:extLst>
          </p:nvPr>
        </p:nvGraphicFramePr>
        <p:xfrm>
          <a:off x="611560" y="4525067"/>
          <a:ext cx="7990074" cy="11858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026" name="Picture 2" descr="C:\Users\gamhewageg\AppData\Local\Microsoft\Windows\Temporary Internet Files\Content.IE5\7KWBVNDC\1024px-Process-stop.svg[1]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2150"/>
            <a:ext cx="783382" cy="8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gamhewageg\AppData\Local\Microsoft\Windows\Temporary Internet Files\Content.IE5\P3J1XREK\Boton-correcto[1]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775" y="1124744"/>
            <a:ext cx="844550" cy="91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37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2008" y="116631"/>
            <a:ext cx="467544" cy="792089"/>
            <a:chOff x="0" y="1"/>
            <a:chExt cx="467544" cy="1097280"/>
          </a:xfrm>
        </p:grpSpPr>
        <p:sp>
          <p:nvSpPr>
            <p:cNvPr id="2" name="Flowchart: Multidocument 1"/>
            <p:cNvSpPr/>
            <p:nvPr/>
          </p:nvSpPr>
          <p:spPr bwMode="auto">
            <a:xfrm>
              <a:off x="0" y="1"/>
              <a:ext cx="467544" cy="1097280"/>
            </a:xfrm>
            <a:prstGeom prst="flowChartMultidocumen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0" y="368621"/>
              <a:ext cx="233772" cy="360040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722097" y="-35965"/>
            <a:ext cx="83884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Práticas para um bom </a:t>
            </a:r>
            <a:r>
              <a:rPr lang="pt-BR" sz="3200" b="1" dirty="0" err="1">
                <a:solidFill>
                  <a:prstClr val="white"/>
                </a:solidFill>
              </a:rPr>
              <a:t>contacto</a:t>
            </a:r>
            <a:r>
              <a:rPr lang="pt-BR" sz="3200" b="1" dirty="0">
                <a:solidFill>
                  <a:prstClr val="white"/>
                </a:solidFill>
              </a:rPr>
              <a:t> com a comunidade</a:t>
            </a: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5879" y="2138997"/>
            <a:ext cx="8280921" cy="29435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O que devo lembrar sobre isso?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O que devo evitar?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SOCO = “Single Overarching Communication Outcome” </a:t>
            </a:r>
          </a:p>
          <a:p>
            <a:pPr lvl="1">
              <a:lnSpc>
                <a:spcPct val="200000"/>
              </a:lnSpc>
            </a:pPr>
            <a:r>
              <a:rPr lang="pt-BR" sz="2400" b="1" dirty="0">
                <a:solidFill>
                  <a:srgbClr val="00B050"/>
                </a:solidFill>
                <a:ea typeface="SimSun"/>
                <a:cs typeface="Calibri"/>
              </a:rPr>
              <a:t>(Resultado Global Único de Comunicação)</a:t>
            </a:r>
            <a:endParaRPr lang="pt-BR" sz="2400" b="1" dirty="0">
              <a:solidFill>
                <a:srgbClr val="00B050"/>
              </a:solidFill>
              <a:latin typeface="Calibri"/>
              <a:ea typeface="SimSun"/>
              <a:cs typeface="Calibri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BC95427-0C24-4DDC-9C2E-21A7AC7E2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b="1" dirty="0">
                <a:solidFill>
                  <a:srgbClr val="002060"/>
                </a:solidFill>
                <a:ea typeface="SimSun"/>
                <a:cs typeface="Calibri"/>
              </a:rPr>
              <a:t>Resultado Global Único de Comunicação</a:t>
            </a:r>
            <a:br>
              <a:rPr lang="pt-BR" sz="3200" b="1" dirty="0">
                <a:solidFill>
                  <a:srgbClr val="002060"/>
                </a:solidFill>
                <a:ea typeface="SimSun"/>
                <a:cs typeface="Calibri"/>
              </a:rPr>
            </a:br>
            <a:r>
              <a:rPr lang="pt-BR" sz="3200" b="1" dirty="0">
                <a:solidFill>
                  <a:srgbClr val="002060"/>
                </a:solidFill>
                <a:ea typeface="SimSun"/>
                <a:cs typeface="Calibri"/>
              </a:rPr>
              <a:t>SOCO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234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2008" y="116631"/>
            <a:ext cx="467544" cy="792089"/>
            <a:chOff x="0" y="1"/>
            <a:chExt cx="467544" cy="1097280"/>
          </a:xfrm>
        </p:grpSpPr>
        <p:sp>
          <p:nvSpPr>
            <p:cNvPr id="2" name="Flowchart: Multidocument 1"/>
            <p:cNvSpPr/>
            <p:nvPr/>
          </p:nvSpPr>
          <p:spPr bwMode="auto">
            <a:xfrm>
              <a:off x="0" y="1"/>
              <a:ext cx="467544" cy="1097280"/>
            </a:xfrm>
            <a:prstGeom prst="flowChartMultidocumen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0" y="368621"/>
              <a:ext cx="233772" cy="360040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83568" y="188640"/>
            <a:ext cx="4747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Desenvolvimento do SOCO</a:t>
            </a: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2227031"/>
            <a:ext cx="8712968" cy="30469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1. Qual é o seu </a:t>
            </a:r>
            <a:r>
              <a:rPr lang="pt-BR" sz="2400" b="1" dirty="0">
                <a:solidFill>
                  <a:srgbClr val="00B050"/>
                </a:solidFill>
                <a:ea typeface="SimSun"/>
                <a:cs typeface="Calibri"/>
              </a:rPr>
              <a:t>problema</a:t>
            </a:r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?</a:t>
            </a:r>
          </a:p>
          <a:p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2. Por que motivo se quer concentrar neste problema</a:t>
            </a:r>
          </a:p>
          <a:p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 e </a:t>
            </a:r>
            <a:r>
              <a:rPr lang="pt-BR" sz="2400" b="1" dirty="0">
                <a:solidFill>
                  <a:srgbClr val="00B050"/>
                </a:solidFill>
                <a:ea typeface="SimSun"/>
                <a:cs typeface="Calibri"/>
              </a:rPr>
              <a:t>porquê agora</a:t>
            </a:r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?</a:t>
            </a:r>
          </a:p>
          <a:p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3. Quem terá de mudar de comportamento (</a:t>
            </a:r>
            <a:r>
              <a:rPr lang="pt-BR" sz="2400" b="1" dirty="0">
                <a:solidFill>
                  <a:srgbClr val="00B050"/>
                </a:solidFill>
                <a:ea typeface="SimSun"/>
                <a:cs typeface="Calibri"/>
              </a:rPr>
              <a:t>público-alvo</a:t>
            </a:r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)?</a:t>
            </a:r>
          </a:p>
          <a:p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4. </a:t>
            </a:r>
            <a:r>
              <a:rPr lang="pt-BR" sz="2400" b="1" dirty="0">
                <a:solidFill>
                  <a:srgbClr val="00B050"/>
                </a:solidFill>
                <a:ea typeface="SimSun"/>
                <a:cs typeface="Calibri"/>
              </a:rPr>
              <a:t>Qual é a mudança (ou resultado) </a:t>
            </a:r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que você deseja ver </a:t>
            </a:r>
          </a:p>
          <a:p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no seu público como resultado de sua comunicação?</a:t>
            </a:r>
          </a:p>
          <a:p>
            <a:endParaRPr lang="pt-BR" sz="2400" b="1" dirty="0">
              <a:solidFill>
                <a:srgbClr val="000000"/>
              </a:solidFill>
              <a:ea typeface="SimSun"/>
              <a:cs typeface="Calibri"/>
            </a:endParaRPr>
          </a:p>
          <a:p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 (ESTE É O SEU SOCO)</a:t>
            </a:r>
          </a:p>
        </p:txBody>
      </p:sp>
      <p:sp>
        <p:nvSpPr>
          <p:cNvPr id="11" name="Title 6">
            <a:extLst>
              <a:ext uri="{FF2B5EF4-FFF2-40B4-BE49-F238E27FC236}">
                <a16:creationId xmlns:a16="http://schemas.microsoft.com/office/drawing/2014/main" id="{C3808CDE-4B81-4A59-977F-50090E36B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b="1" dirty="0">
                <a:solidFill>
                  <a:srgbClr val="002060"/>
                </a:solidFill>
                <a:ea typeface="SimSun"/>
                <a:cs typeface="Calibri"/>
              </a:rPr>
              <a:t>Resultado Global Único de Comunicação</a:t>
            </a:r>
            <a:br>
              <a:rPr lang="pt-BR" sz="3200" b="1" dirty="0">
                <a:solidFill>
                  <a:srgbClr val="002060"/>
                </a:solidFill>
                <a:ea typeface="SimSun"/>
                <a:cs typeface="Calibri"/>
              </a:rPr>
            </a:br>
            <a:r>
              <a:rPr lang="pt-BR" sz="3200" b="1" dirty="0">
                <a:solidFill>
                  <a:srgbClr val="002060"/>
                </a:solidFill>
                <a:ea typeface="SimSun"/>
                <a:cs typeface="Calibri"/>
              </a:rPr>
              <a:t>SOCO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01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2008" y="116631"/>
            <a:ext cx="467544" cy="792089"/>
            <a:chOff x="0" y="1"/>
            <a:chExt cx="467544" cy="1097280"/>
          </a:xfrm>
        </p:grpSpPr>
        <p:sp>
          <p:nvSpPr>
            <p:cNvPr id="2" name="Flowchart: Multidocument 1"/>
            <p:cNvSpPr/>
            <p:nvPr/>
          </p:nvSpPr>
          <p:spPr bwMode="auto">
            <a:xfrm>
              <a:off x="0" y="1"/>
              <a:ext cx="467544" cy="1097280"/>
            </a:xfrm>
            <a:prstGeom prst="flowChartMultidocumen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0" y="368621"/>
              <a:ext cx="233772" cy="360040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83568" y="188640"/>
            <a:ext cx="4747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Desenvolvimento do SOCO</a:t>
            </a: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008" y="1531100"/>
            <a:ext cx="8892480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5. Deve ser expresso na perspectiva do público</a:t>
            </a:r>
          </a:p>
          <a:p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6. Deve ser realista e exequível</a:t>
            </a:r>
          </a:p>
          <a:p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7. Deve ser o ponto principal da sua mensagem de </a:t>
            </a:r>
          </a:p>
          <a:p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comunicação</a:t>
            </a:r>
          </a:p>
          <a:p>
            <a:r>
              <a:rPr lang="pt-BR" sz="2400" b="1" dirty="0">
                <a:solidFill>
                  <a:srgbClr val="000000"/>
                </a:solidFill>
                <a:ea typeface="SimSun"/>
                <a:cs typeface="Calibri"/>
              </a:rPr>
              <a:t>8. A mensagem SOCO só é definida depois de considerar as necessidades e o perfil do seu público</a:t>
            </a:r>
            <a:endParaRPr lang="pt-BR" sz="2400" b="1" dirty="0">
              <a:solidFill>
                <a:srgbClr val="000000"/>
              </a:solidFill>
              <a:latin typeface="Calibri"/>
              <a:ea typeface="SimSun"/>
              <a:cs typeface="Calibri"/>
            </a:endParaRPr>
          </a:p>
        </p:txBody>
      </p:sp>
      <p:sp>
        <p:nvSpPr>
          <p:cNvPr id="13" name="Title 6">
            <a:extLst>
              <a:ext uri="{FF2B5EF4-FFF2-40B4-BE49-F238E27FC236}">
                <a16:creationId xmlns:a16="http://schemas.microsoft.com/office/drawing/2014/main" id="{D5C305C3-5D6F-4D70-821E-BB0AA1B54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b="1" dirty="0">
                <a:solidFill>
                  <a:srgbClr val="002060"/>
                </a:solidFill>
                <a:ea typeface="SimSun"/>
                <a:cs typeface="Calibri"/>
              </a:rPr>
              <a:t>Resultado Global Único de Comunicação</a:t>
            </a:r>
            <a:br>
              <a:rPr lang="pt-BR" sz="3200" b="1" dirty="0">
                <a:solidFill>
                  <a:srgbClr val="002060"/>
                </a:solidFill>
                <a:ea typeface="SimSun"/>
                <a:cs typeface="Calibri"/>
              </a:rPr>
            </a:br>
            <a:r>
              <a:rPr lang="pt-BR" sz="3200" b="1" dirty="0">
                <a:solidFill>
                  <a:srgbClr val="002060"/>
                </a:solidFill>
                <a:ea typeface="SimSun"/>
                <a:cs typeface="Calibri"/>
              </a:rPr>
              <a:t>SOCO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6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2008" y="116631"/>
            <a:ext cx="467544" cy="792089"/>
            <a:chOff x="0" y="1"/>
            <a:chExt cx="467544" cy="1097280"/>
          </a:xfrm>
        </p:grpSpPr>
        <p:sp>
          <p:nvSpPr>
            <p:cNvPr id="2" name="Flowchart: Multidocument 1"/>
            <p:cNvSpPr/>
            <p:nvPr/>
          </p:nvSpPr>
          <p:spPr bwMode="auto">
            <a:xfrm>
              <a:off x="0" y="1"/>
              <a:ext cx="467544" cy="1097280"/>
            </a:xfrm>
            <a:prstGeom prst="flowChartMultidocumen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  <p:sp>
          <p:nvSpPr>
            <p:cNvPr id="5" name="Right Arrow 4"/>
            <p:cNvSpPr/>
            <p:nvPr/>
          </p:nvSpPr>
          <p:spPr bwMode="auto">
            <a:xfrm>
              <a:off x="0" y="368621"/>
              <a:ext cx="233772" cy="360040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1042988" rtl="1" fontAlgn="base">
                <a:spcBef>
                  <a:spcPct val="0"/>
                </a:spcBef>
                <a:spcAft>
                  <a:spcPct val="0"/>
                </a:spcAft>
              </a:pPr>
              <a:endParaRPr lang="en-US" sz="3900" b="1">
                <a:solidFill>
                  <a:srgbClr val="000066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683568" y="188640"/>
            <a:ext cx="32223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b="1" dirty="0">
                <a:solidFill>
                  <a:prstClr val="white"/>
                </a:solidFill>
              </a:rPr>
              <a:t>Exemplo de SOCO</a:t>
            </a:r>
            <a:endParaRPr lang="en-US" sz="3200" b="1" dirty="0">
              <a:solidFill>
                <a:prstClr val="white"/>
              </a:solidFill>
            </a:endParaRPr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91660D63-5222-4E44-8823-C2B51AF1F2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992823"/>
              </p:ext>
            </p:extLst>
          </p:nvPr>
        </p:nvGraphicFramePr>
        <p:xfrm>
          <a:off x="305780" y="1631711"/>
          <a:ext cx="8381020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6060">
                  <a:extLst>
                    <a:ext uri="{9D8B030D-6E8A-4147-A177-3AD203B41FA5}">
                      <a16:colId xmlns:a16="http://schemas.microsoft.com/office/drawing/2014/main" val="576604541"/>
                    </a:ext>
                  </a:extLst>
                </a:gridCol>
                <a:gridCol w="5554960">
                  <a:extLst>
                    <a:ext uri="{9D8B030D-6E8A-4147-A177-3AD203B41FA5}">
                      <a16:colId xmlns:a16="http://schemas.microsoft.com/office/drawing/2014/main" val="3461257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Problema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Resistência antimicrobiana está crescendo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9261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/>
                        <a:t>Nova informação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A falta de acções coordenadas e integradas para</a:t>
                      </a:r>
                    </a:p>
                    <a:p>
                      <a:r>
                        <a:rPr lang="pt-BR" dirty="0"/>
                        <a:t>combate à resistência agravou o</a:t>
                      </a:r>
                      <a:r>
                        <a:rPr lang="pt-BR" baseline="0" dirty="0"/>
                        <a:t> </a:t>
                      </a:r>
                      <a:r>
                        <a:rPr lang="pt-BR" dirty="0"/>
                        <a:t>problema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8824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/>
                        <a:t>Mudança que você pretende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Acções coordenadas e integradas que diminuam a resistência antimicrobiana nos próximos 5 anos.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8220343"/>
                  </a:ext>
                </a:extLst>
              </a:tr>
            </a:tbl>
          </a:graphicData>
        </a:graphic>
      </p:graphicFrame>
      <p:sp>
        <p:nvSpPr>
          <p:cNvPr id="14" name="TextBox 11">
            <a:extLst>
              <a:ext uri="{FF2B5EF4-FFF2-40B4-BE49-F238E27FC236}">
                <a16:creationId xmlns:a16="http://schemas.microsoft.com/office/drawing/2014/main" id="{F6F3A990-2400-264C-B085-AE2AAC387D4A}"/>
              </a:ext>
            </a:extLst>
          </p:cNvPr>
          <p:cNvSpPr txBox="1"/>
          <p:nvPr/>
        </p:nvSpPr>
        <p:spPr>
          <a:xfrm>
            <a:off x="125760" y="4863304"/>
            <a:ext cx="8892480" cy="108405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numCol="1" rtlCol="0">
            <a:spAutoFit/>
          </a:bodyPr>
          <a:lstStyle/>
          <a:p>
            <a:pPr>
              <a:lnSpc>
                <a:spcPts val="4000"/>
              </a:lnSpc>
            </a:pPr>
            <a:r>
              <a:rPr lang="pt-BR" sz="2000" b="1" dirty="0">
                <a:solidFill>
                  <a:srgbClr val="FF0000"/>
                </a:solidFill>
                <a:latin typeface="Calibri"/>
                <a:ea typeface="SimSun"/>
                <a:cs typeface="Calibri"/>
              </a:rPr>
              <a:t> </a:t>
            </a:r>
            <a:r>
              <a:rPr lang="pt-BR" sz="2000" b="1" dirty="0">
                <a:solidFill>
                  <a:srgbClr val="FF0000"/>
                </a:solidFill>
                <a:ea typeface="SimSun"/>
                <a:cs typeface="Calibri"/>
              </a:rPr>
              <a:t>Não é um SOCO: a resistência a antimicrobianos de micróbios que causam</a:t>
            </a:r>
          </a:p>
          <a:p>
            <a:pPr>
              <a:lnSpc>
                <a:spcPts val="4000"/>
              </a:lnSpc>
            </a:pPr>
            <a:r>
              <a:rPr lang="pt-BR" sz="2000" b="1" dirty="0">
                <a:solidFill>
                  <a:srgbClr val="FF0000"/>
                </a:solidFill>
                <a:ea typeface="SimSun"/>
                <a:cs typeface="Calibri"/>
              </a:rPr>
              <a:t>doença em seres humanos está a aumentar rapidamente</a:t>
            </a:r>
            <a:endParaRPr lang="pt-BR" sz="2000" b="1" dirty="0">
              <a:solidFill>
                <a:srgbClr val="FF0000"/>
              </a:solidFill>
              <a:latin typeface="Calibri"/>
              <a:ea typeface="SimSun"/>
              <a:cs typeface="Calibri"/>
            </a:endParaRP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E61F5B32-FB9C-4992-8B69-A46C20BE7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b="1" dirty="0">
                <a:solidFill>
                  <a:srgbClr val="002060"/>
                </a:solidFill>
                <a:ea typeface="SimSun"/>
                <a:cs typeface="Calibri"/>
              </a:rPr>
              <a:t>Resultado Global Único de Comunicação</a:t>
            </a:r>
            <a:br>
              <a:rPr lang="pt-BR" sz="3200" b="1" dirty="0">
                <a:solidFill>
                  <a:srgbClr val="002060"/>
                </a:solidFill>
                <a:ea typeface="SimSun"/>
                <a:cs typeface="Calibri"/>
              </a:rPr>
            </a:br>
            <a:r>
              <a:rPr lang="pt-BR" sz="3200" b="1" dirty="0">
                <a:solidFill>
                  <a:srgbClr val="002060"/>
                </a:solidFill>
                <a:ea typeface="SimSun"/>
                <a:cs typeface="Calibri"/>
              </a:rPr>
              <a:t>SOCO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03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C 59 Template 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ustom 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F7F7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FDA54CA4B22F4B81D1C3652DA18F33" ma:contentTypeVersion="1" ma:contentTypeDescription="Create a new document." ma:contentTypeScope="" ma:versionID="096f9344f9b787bbd70567ef5b3f239d">
  <xsd:schema xmlns:xsd="http://www.w3.org/2001/XMLSchema" xmlns:xs="http://www.w3.org/2001/XMLSchema" xmlns:p="http://schemas.microsoft.com/office/2006/metadata/properties" xmlns:ns2="http://schemas.microsoft.com/sharepoint/v4" targetNamespace="http://schemas.microsoft.com/office/2006/metadata/properties" ma:root="true" ma:fieldsID="23c11eee0d542004c4a7d729835418c6" ns2:_=""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8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F0E798-6F80-4C50-A13B-41FE115A584A}">
  <ds:schemaRefs>
    <ds:schemaRef ds:uri="http://schemas.microsoft.com/sharepoint/v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D4C2A13-1F8A-468D-A3BD-05DF5780D57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6C11BFF-E777-4F1F-BE77-1517DE99FC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3600</TotalTime>
  <Words>959</Words>
  <Application>Microsoft Office PowerPoint</Application>
  <PresentationFormat>On-screen Show (4:3)</PresentationFormat>
  <Paragraphs>173</Paragraphs>
  <Slides>27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9" baseType="lpstr">
      <vt:lpstr>SimSun</vt:lpstr>
      <vt:lpstr>Arial</vt:lpstr>
      <vt:lpstr>Arial Narrow</vt:lpstr>
      <vt:lpstr>Calibri</vt:lpstr>
      <vt:lpstr>Corbel</vt:lpstr>
      <vt:lpstr>Lato Heavy</vt:lpstr>
      <vt:lpstr>Leelawadee</vt:lpstr>
      <vt:lpstr>Segoe Condensed</vt:lpstr>
      <vt:lpstr>Times New Roman</vt:lpstr>
      <vt:lpstr>Wingdings</vt:lpstr>
      <vt:lpstr>RC 59 Template EN</vt:lpstr>
      <vt:lpstr>Office Theme</vt:lpstr>
      <vt:lpstr>PowerPoint Presentation</vt:lpstr>
      <vt:lpstr>Objectivos</vt:lpstr>
      <vt:lpstr>Conquistar confiança e relacionamentos</vt:lpstr>
      <vt:lpstr>Por que é importante trabalhar em conjunto com as comunidades?</vt:lpstr>
      <vt:lpstr>Estratégias para envolvimento efectivo da comunidade</vt:lpstr>
      <vt:lpstr>Resultado Global Único de Comunicação SOCO</vt:lpstr>
      <vt:lpstr>Resultado Global Único de Comunicação SOCO</vt:lpstr>
      <vt:lpstr>Resultado Global Único de Comunicação SOCO</vt:lpstr>
      <vt:lpstr>Resultado Global Único de Comunicação SOCO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Análise do público Como as pessoas retêm mais informações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Obrigado!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Sara Ferraz</dc:creator>
  <cp:lastModifiedBy>GOMEZ, Paula</cp:lastModifiedBy>
  <cp:revision>30</cp:revision>
  <dcterms:created xsi:type="dcterms:W3CDTF">2018-11-26T13:23:12Z</dcterms:created>
  <dcterms:modified xsi:type="dcterms:W3CDTF">2019-06-28T14:09:22Z</dcterms:modified>
</cp:coreProperties>
</file>