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7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48" r:id="rId5"/>
  </p:sldMasterIdLst>
  <p:notesMasterIdLst>
    <p:notesMasterId r:id="rId43"/>
  </p:notesMasterIdLst>
  <p:handoutMasterIdLst>
    <p:handoutMasterId r:id="rId44"/>
  </p:handoutMasterIdLst>
  <p:sldIdLst>
    <p:sldId id="256" r:id="rId6"/>
    <p:sldId id="335" r:id="rId7"/>
    <p:sldId id="336" r:id="rId8"/>
    <p:sldId id="391" r:id="rId9"/>
    <p:sldId id="393" r:id="rId10"/>
    <p:sldId id="394" r:id="rId11"/>
    <p:sldId id="375" r:id="rId12"/>
    <p:sldId id="431" r:id="rId13"/>
    <p:sldId id="390" r:id="rId14"/>
    <p:sldId id="376" r:id="rId15"/>
    <p:sldId id="377" r:id="rId16"/>
    <p:sldId id="414" r:id="rId17"/>
    <p:sldId id="384" r:id="rId18"/>
    <p:sldId id="370" r:id="rId19"/>
    <p:sldId id="371" r:id="rId20"/>
    <p:sldId id="372" r:id="rId21"/>
    <p:sldId id="434" r:id="rId22"/>
    <p:sldId id="423" r:id="rId23"/>
    <p:sldId id="374" r:id="rId24"/>
    <p:sldId id="373" r:id="rId25"/>
    <p:sldId id="432" r:id="rId26"/>
    <p:sldId id="351" r:id="rId27"/>
    <p:sldId id="413" r:id="rId28"/>
    <p:sldId id="415" r:id="rId29"/>
    <p:sldId id="380" r:id="rId30"/>
    <p:sldId id="357" r:id="rId31"/>
    <p:sldId id="358" r:id="rId32"/>
    <p:sldId id="359" r:id="rId33"/>
    <p:sldId id="360" r:id="rId34"/>
    <p:sldId id="361" r:id="rId35"/>
    <p:sldId id="362" r:id="rId36"/>
    <p:sldId id="425" r:id="rId37"/>
    <p:sldId id="426" r:id="rId38"/>
    <p:sldId id="433" r:id="rId39"/>
    <p:sldId id="427" r:id="rId40"/>
    <p:sldId id="332" r:id="rId41"/>
    <p:sldId id="325" r:id="rId42"/>
  </p:sldIdLst>
  <p:sldSz cx="9144000" cy="6858000" type="screen4x3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EBE"/>
    <a:srgbClr val="25A2FF"/>
    <a:srgbClr val="9CF50B"/>
    <a:srgbClr val="1E7FB8"/>
    <a:srgbClr val="792321"/>
    <a:srgbClr val="00487E"/>
    <a:srgbClr val="9E0000"/>
    <a:srgbClr val="5D1B19"/>
    <a:srgbClr val="742C2A"/>
    <a:srgbClr val="B22F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434" autoAdjust="0"/>
  </p:normalViewPr>
  <p:slideViewPr>
    <p:cSldViewPr>
      <p:cViewPr varScale="1">
        <p:scale>
          <a:sx n="95" d="100"/>
          <a:sy n="95" d="100"/>
        </p:scale>
        <p:origin x="85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5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8D264E-10CF-496C-9284-9DFC1C4CC7A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2142864-6F86-4835-AF61-EBCE0E9B81C7}">
      <dgm:prSet custT="1"/>
      <dgm:spPr>
        <a:solidFill>
          <a:srgbClr val="72BBE8"/>
        </a:solidFill>
      </dgm:spPr>
      <dgm:t>
        <a:bodyPr/>
        <a:lstStyle/>
        <a:p>
          <a:pPr rtl="0"/>
          <a:r>
            <a:rPr lang="en-GB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rtl="0"/>
          <a:r>
            <a:rPr lang="pt-BR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Descrever a importância e o seu papel na conquista da confiança da comunidade na resposta aos surtos</a:t>
          </a:r>
          <a:endParaRPr lang="en-GB" altLang="en-US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754F01-5AF9-42AF-B3BE-012A62A76D1A}" type="parTrans" cxnId="{6EF4AD2F-D76F-4954-92F6-BB89CA54F3F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3157726-AD1D-4CD8-93C7-A44D12B7A07C}" type="sibTrans" cxnId="{6EF4AD2F-D76F-4954-92F6-BB89CA54F3F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CB996E7-B933-4AB5-8FF6-4EE603EB5D8D}">
      <dgm:prSet custT="1"/>
      <dgm:spPr>
        <a:solidFill>
          <a:srgbClr val="00B0F0"/>
        </a:solidFill>
      </dgm:spPr>
      <dgm:t>
        <a:bodyPr/>
        <a:lstStyle/>
        <a:p>
          <a:pPr rtl="0"/>
          <a:r>
            <a: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</a:t>
          </a:r>
          <a:r>
            <a:rPr lang="pt-PT" altLang="en-US" sz="20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Identificar as acções prioritárias no sentido de melhorar o relacionamento entre os profissionais de saúde, voluntários e as comunidades.</a:t>
          </a:r>
          <a:endParaRPr lang="pt-PT" sz="20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AA161E-74CF-4967-B940-B98A2955CAF7}" type="parTrans" cxnId="{47956E2F-55F7-4193-AA80-854E9459047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7F21679-D208-43B8-929F-1B1E6890E557}" type="sibTrans" cxnId="{47956E2F-55F7-4193-AA80-854E94590477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4F56F78-850B-49F6-8D69-AFC5237E2D80}">
      <dgm:prSet custT="1"/>
      <dgm:spPr>
        <a:solidFill>
          <a:srgbClr val="4189DD"/>
        </a:solidFill>
      </dgm:spPr>
      <dgm:t>
        <a:bodyPr/>
        <a:lstStyle/>
        <a:p>
          <a:pPr rtl="0"/>
          <a:r>
            <a: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</a:t>
          </a:r>
          <a:r>
            <a:rPr lang="pt-PT" altLang="en-US" sz="20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Listar as  acções que os voluntários podem realizar para ajudar as comunidades a adoptarem comportamentos </a:t>
          </a:r>
          <a:r>
            <a:rPr lang="pt-PT" altLang="en-US" sz="2000" b="1" u="sng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(acção)</a:t>
          </a:r>
          <a:r>
            <a:rPr lang="pt-PT" altLang="en-US" sz="20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que contribuam para interromper a propagação do surto. </a:t>
          </a:r>
          <a:endParaRPr lang="pt-PT" sz="20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96CE1B-D27E-4E53-867B-DAC2A5A85957}" type="parTrans" cxnId="{2EA3228E-C042-4532-A2C3-F28A0EC8E64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81A08FB-5199-4589-BC8E-23E61CE6EDF2}" type="sibTrans" cxnId="{2EA3228E-C042-4532-A2C3-F28A0EC8E64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2E57FA9-BEC1-43AE-98B7-8FC0CD251952}" type="pres">
      <dgm:prSet presAssocID="{0A8D264E-10CF-496C-9284-9DFC1C4CC7AE}" presName="linear" presStyleCnt="0">
        <dgm:presLayoutVars>
          <dgm:animLvl val="lvl"/>
          <dgm:resizeHandles val="exact"/>
        </dgm:presLayoutVars>
      </dgm:prSet>
      <dgm:spPr/>
    </dgm:pt>
    <dgm:pt modelId="{EDDA8A03-C9B6-4314-9E29-FF3DFE1E7066}" type="pres">
      <dgm:prSet presAssocID="{A2142864-6F86-4835-AF61-EBCE0E9B81C7}" presName="parentText" presStyleLbl="node1" presStyleIdx="0" presStyleCnt="3" custScaleX="117003" custScaleY="57959" custLinFactY="-7312" custLinFactNeighborX="-1508" custLinFactNeighborY="-100000">
        <dgm:presLayoutVars>
          <dgm:chMax val="0"/>
          <dgm:bulletEnabled val="1"/>
        </dgm:presLayoutVars>
      </dgm:prSet>
      <dgm:spPr/>
    </dgm:pt>
    <dgm:pt modelId="{B16A4164-C0FF-4ACE-9795-0B8A2E0E5419}" type="pres">
      <dgm:prSet presAssocID="{F3157726-AD1D-4CD8-93C7-A44D12B7A07C}" presName="spacer" presStyleCnt="0"/>
      <dgm:spPr/>
    </dgm:pt>
    <dgm:pt modelId="{6AD23275-A829-48B9-848A-A549758FCB05}" type="pres">
      <dgm:prSet presAssocID="{1CB996E7-B933-4AB5-8FF6-4EE603EB5D8D}" presName="parentText" presStyleLbl="node1" presStyleIdx="1" presStyleCnt="3" custScaleX="105930" custScaleY="46188" custLinFactNeighborX="487">
        <dgm:presLayoutVars>
          <dgm:chMax val="0"/>
          <dgm:bulletEnabled val="1"/>
        </dgm:presLayoutVars>
      </dgm:prSet>
      <dgm:spPr/>
    </dgm:pt>
    <dgm:pt modelId="{AB14AEBA-BF4C-4D3E-9075-190300DACCCC}" type="pres">
      <dgm:prSet presAssocID="{57F21679-D208-43B8-929F-1B1E6890E557}" presName="spacer" presStyleCnt="0"/>
      <dgm:spPr/>
    </dgm:pt>
    <dgm:pt modelId="{37B07D68-26BA-4509-A27A-F85A21269C2A}" type="pres">
      <dgm:prSet presAssocID="{A4F56F78-850B-49F6-8D69-AFC5237E2D80}" presName="parentText" presStyleLbl="node1" presStyleIdx="2" presStyleCnt="3" custScaleX="107066" custScaleY="84345">
        <dgm:presLayoutVars>
          <dgm:chMax val="0"/>
          <dgm:bulletEnabled val="1"/>
        </dgm:presLayoutVars>
      </dgm:prSet>
      <dgm:spPr/>
    </dgm:pt>
  </dgm:ptLst>
  <dgm:cxnLst>
    <dgm:cxn modelId="{790B3022-25A7-48FD-A097-B435A8098E83}" type="presOf" srcId="{A4F56F78-850B-49F6-8D69-AFC5237E2D80}" destId="{37B07D68-26BA-4509-A27A-F85A21269C2A}" srcOrd="0" destOrd="0" presId="urn:microsoft.com/office/officeart/2005/8/layout/vList2"/>
    <dgm:cxn modelId="{47956E2F-55F7-4193-AA80-854E94590477}" srcId="{0A8D264E-10CF-496C-9284-9DFC1C4CC7AE}" destId="{1CB996E7-B933-4AB5-8FF6-4EE603EB5D8D}" srcOrd="1" destOrd="0" parTransId="{E2AA161E-74CF-4967-B940-B98A2955CAF7}" sibTransId="{57F21679-D208-43B8-929F-1B1E6890E557}"/>
    <dgm:cxn modelId="{6EF4AD2F-D76F-4954-92F6-BB89CA54F3F2}" srcId="{0A8D264E-10CF-496C-9284-9DFC1C4CC7AE}" destId="{A2142864-6F86-4835-AF61-EBCE0E9B81C7}" srcOrd="0" destOrd="0" parTransId="{44754F01-5AF9-42AF-B3BE-012A62A76D1A}" sibTransId="{F3157726-AD1D-4CD8-93C7-A44D12B7A07C}"/>
    <dgm:cxn modelId="{87F9A76E-6734-4FAF-B1C3-B146AD6416F7}" type="presOf" srcId="{A2142864-6F86-4835-AF61-EBCE0E9B81C7}" destId="{EDDA8A03-C9B6-4314-9E29-FF3DFE1E7066}" srcOrd="0" destOrd="0" presId="urn:microsoft.com/office/officeart/2005/8/layout/vList2"/>
    <dgm:cxn modelId="{62046D82-F3D4-4E17-A681-7638BB1CB1B9}" type="presOf" srcId="{1CB996E7-B933-4AB5-8FF6-4EE603EB5D8D}" destId="{6AD23275-A829-48B9-848A-A549758FCB05}" srcOrd="0" destOrd="0" presId="urn:microsoft.com/office/officeart/2005/8/layout/vList2"/>
    <dgm:cxn modelId="{2EA3228E-C042-4532-A2C3-F28A0EC8E64C}" srcId="{0A8D264E-10CF-496C-9284-9DFC1C4CC7AE}" destId="{A4F56F78-850B-49F6-8D69-AFC5237E2D80}" srcOrd="2" destOrd="0" parTransId="{2C96CE1B-D27E-4E53-867B-DAC2A5A85957}" sibTransId="{981A08FB-5199-4589-BC8E-23E61CE6EDF2}"/>
    <dgm:cxn modelId="{076218BA-2200-45AD-B7F2-335AF52EE9F2}" type="presOf" srcId="{0A8D264E-10CF-496C-9284-9DFC1C4CC7AE}" destId="{D2E57FA9-BEC1-43AE-98B7-8FC0CD251952}" srcOrd="0" destOrd="0" presId="urn:microsoft.com/office/officeart/2005/8/layout/vList2"/>
    <dgm:cxn modelId="{F15B16E7-27E0-4A27-94F3-6AE3E8585473}" type="presParOf" srcId="{D2E57FA9-BEC1-43AE-98B7-8FC0CD251952}" destId="{EDDA8A03-C9B6-4314-9E29-FF3DFE1E7066}" srcOrd="0" destOrd="0" presId="urn:microsoft.com/office/officeart/2005/8/layout/vList2"/>
    <dgm:cxn modelId="{3F5CB90C-0E58-4DC3-A6FC-EB92B2FE58D5}" type="presParOf" srcId="{D2E57FA9-BEC1-43AE-98B7-8FC0CD251952}" destId="{B16A4164-C0FF-4ACE-9795-0B8A2E0E5419}" srcOrd="1" destOrd="0" presId="urn:microsoft.com/office/officeart/2005/8/layout/vList2"/>
    <dgm:cxn modelId="{FC3F4F7C-D548-4F9D-94CE-CE7FB0AF0A6D}" type="presParOf" srcId="{D2E57FA9-BEC1-43AE-98B7-8FC0CD251952}" destId="{6AD23275-A829-48B9-848A-A549758FCB05}" srcOrd="2" destOrd="0" presId="urn:microsoft.com/office/officeart/2005/8/layout/vList2"/>
    <dgm:cxn modelId="{CA19E1F1-B693-4F81-B56C-047CA46520D4}" type="presParOf" srcId="{D2E57FA9-BEC1-43AE-98B7-8FC0CD251952}" destId="{AB14AEBA-BF4C-4D3E-9075-190300DACCCC}" srcOrd="3" destOrd="0" presId="urn:microsoft.com/office/officeart/2005/8/layout/vList2"/>
    <dgm:cxn modelId="{06875097-C497-48EF-BC09-74CF0695868D}" type="presParOf" srcId="{D2E57FA9-BEC1-43AE-98B7-8FC0CD251952}" destId="{37B07D68-26BA-4509-A27A-F85A21269C2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72C9331-5B60-4BD5-A87C-EB1EBABC3572}" type="doc">
      <dgm:prSet loTypeId="urn:microsoft.com/office/officeart/2005/8/layout/process1" loCatId="process" qsTypeId="urn:microsoft.com/office/officeart/2005/8/quickstyle/simple1" qsCatId="simple" csTypeId="urn:microsoft.com/office/officeart/2005/8/colors/accent4_3" csCatId="accent4" phldr="1"/>
      <dgm:spPr/>
    </dgm:pt>
    <dgm:pt modelId="{D90A1F6A-72F7-465F-9E6A-F78973A6C4AE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pt-PT" sz="1800" noProof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Dizer às comunidades ou indivíduos o que fazer</a:t>
          </a:r>
        </a:p>
      </dgm:t>
    </dgm:pt>
    <dgm:pt modelId="{48C958FC-8DE7-4780-BE93-4B36D50E7201}" type="parTrans" cxnId="{62AB4F4B-A6FF-4888-A7FD-8D4197E4017A}">
      <dgm:prSet/>
      <dgm:spPr/>
      <dgm:t>
        <a:bodyPr/>
        <a:lstStyle/>
        <a:p>
          <a:endParaRPr lang="en-US" sz="1600">
            <a:latin typeface="Arial" charset="0"/>
            <a:ea typeface="Arial" charset="0"/>
            <a:cs typeface="Arial" charset="0"/>
          </a:endParaRPr>
        </a:p>
      </dgm:t>
    </dgm:pt>
    <dgm:pt modelId="{AD0FDCBC-D83A-469C-A31F-6ED4E7CEA02D}" type="sibTrans" cxnId="{62AB4F4B-A6FF-4888-A7FD-8D4197E4017A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endParaRPr lang="en-US" sz="2800">
            <a:latin typeface="Arial" charset="0"/>
            <a:ea typeface="Arial" charset="0"/>
            <a:cs typeface="Arial" charset="0"/>
          </a:endParaRPr>
        </a:p>
      </dgm:t>
    </dgm:pt>
    <dgm:pt modelId="{873B435E-9BB2-484E-BDD7-E874815C18EA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1600" dirty="0">
              <a:solidFill>
                <a:schemeClr val="tx1"/>
              </a:solidFill>
              <a:latin typeface="Arial" charset="0"/>
              <a:cs typeface="Arial" charset="0"/>
            </a:rPr>
            <a:t>Ouça primeiro as preocupações e percepções para criar confiança, de modo a que possam ser feitas recomendações </a:t>
          </a:r>
          <a:endParaRPr lang="en-US" sz="16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C330E84F-6F37-4D20-95AC-4F5324F2CA41}" type="parTrans" cxnId="{8D7AEDD4-86A6-45EB-B4F2-3566F5C0FD4A}">
      <dgm:prSet/>
      <dgm:spPr/>
      <dgm:t>
        <a:bodyPr/>
        <a:lstStyle/>
        <a:p>
          <a:endParaRPr lang="en-US" sz="1600">
            <a:latin typeface="Arial" charset="0"/>
            <a:ea typeface="Arial" charset="0"/>
            <a:cs typeface="Arial" charset="0"/>
          </a:endParaRPr>
        </a:p>
      </dgm:t>
    </dgm:pt>
    <dgm:pt modelId="{493A2CAC-D26E-4D8E-A02F-8B1D41476A08}" type="sibTrans" cxnId="{8D7AEDD4-86A6-45EB-B4F2-3566F5C0FD4A}">
      <dgm:prSet/>
      <dgm:spPr/>
      <dgm:t>
        <a:bodyPr/>
        <a:lstStyle/>
        <a:p>
          <a:endParaRPr lang="en-US" sz="1600">
            <a:latin typeface="Arial" charset="0"/>
            <a:ea typeface="Arial" charset="0"/>
            <a:cs typeface="Arial" charset="0"/>
          </a:endParaRPr>
        </a:p>
      </dgm:t>
    </dgm:pt>
    <dgm:pt modelId="{B5907323-D15C-40EE-A506-79982357ED49}" type="pres">
      <dgm:prSet presAssocID="{A72C9331-5B60-4BD5-A87C-EB1EBABC3572}" presName="Name0" presStyleCnt="0">
        <dgm:presLayoutVars>
          <dgm:dir/>
          <dgm:resizeHandles val="exact"/>
        </dgm:presLayoutVars>
      </dgm:prSet>
      <dgm:spPr/>
    </dgm:pt>
    <dgm:pt modelId="{92945A97-A9CA-41C7-9541-7896BA5B7393}" type="pres">
      <dgm:prSet presAssocID="{D90A1F6A-72F7-465F-9E6A-F78973A6C4AE}" presName="node" presStyleLbl="node1" presStyleIdx="0" presStyleCnt="2">
        <dgm:presLayoutVars>
          <dgm:bulletEnabled val="1"/>
        </dgm:presLayoutVars>
      </dgm:prSet>
      <dgm:spPr/>
    </dgm:pt>
    <dgm:pt modelId="{AC4FC63C-AEC9-40C2-B473-3EC4E0E5AF13}" type="pres">
      <dgm:prSet presAssocID="{AD0FDCBC-D83A-469C-A31F-6ED4E7CEA02D}" presName="sibTrans" presStyleLbl="sibTrans2D1" presStyleIdx="0" presStyleCnt="1"/>
      <dgm:spPr/>
    </dgm:pt>
    <dgm:pt modelId="{DAB3CE09-485C-417B-BA6B-F47BB203654F}" type="pres">
      <dgm:prSet presAssocID="{AD0FDCBC-D83A-469C-A31F-6ED4E7CEA02D}" presName="connectorText" presStyleLbl="sibTrans2D1" presStyleIdx="0" presStyleCnt="1"/>
      <dgm:spPr/>
    </dgm:pt>
    <dgm:pt modelId="{259FC551-DC19-4D41-8BD1-7D409FFEFB9B}" type="pres">
      <dgm:prSet presAssocID="{873B435E-9BB2-484E-BDD7-E874815C18EA}" presName="node" presStyleLbl="node1" presStyleIdx="1" presStyleCnt="2">
        <dgm:presLayoutVars>
          <dgm:bulletEnabled val="1"/>
        </dgm:presLayoutVars>
      </dgm:prSet>
      <dgm:spPr/>
    </dgm:pt>
  </dgm:ptLst>
  <dgm:cxnLst>
    <dgm:cxn modelId="{FC1DA203-B656-4909-B2A7-825C26BADC90}" type="presOf" srcId="{D90A1F6A-72F7-465F-9E6A-F78973A6C4AE}" destId="{92945A97-A9CA-41C7-9541-7896BA5B7393}" srcOrd="0" destOrd="0" presId="urn:microsoft.com/office/officeart/2005/8/layout/process1"/>
    <dgm:cxn modelId="{0D10B206-4041-42BC-9F88-EC9230FD83CC}" type="presOf" srcId="{AD0FDCBC-D83A-469C-A31F-6ED4E7CEA02D}" destId="{DAB3CE09-485C-417B-BA6B-F47BB203654F}" srcOrd="1" destOrd="0" presId="urn:microsoft.com/office/officeart/2005/8/layout/process1"/>
    <dgm:cxn modelId="{C5164814-97BE-413D-BFBD-5C21D09A54A2}" type="presOf" srcId="{A72C9331-5B60-4BD5-A87C-EB1EBABC3572}" destId="{B5907323-D15C-40EE-A506-79982357ED49}" srcOrd="0" destOrd="0" presId="urn:microsoft.com/office/officeart/2005/8/layout/process1"/>
    <dgm:cxn modelId="{BF670323-0A3D-4F51-86A0-D1174A7CCEC1}" type="presOf" srcId="{873B435E-9BB2-484E-BDD7-E874815C18EA}" destId="{259FC551-DC19-4D41-8BD1-7D409FFEFB9B}" srcOrd="0" destOrd="0" presId="urn:microsoft.com/office/officeart/2005/8/layout/process1"/>
    <dgm:cxn modelId="{62AB4F4B-A6FF-4888-A7FD-8D4197E4017A}" srcId="{A72C9331-5B60-4BD5-A87C-EB1EBABC3572}" destId="{D90A1F6A-72F7-465F-9E6A-F78973A6C4AE}" srcOrd="0" destOrd="0" parTransId="{48C958FC-8DE7-4780-BE93-4B36D50E7201}" sibTransId="{AD0FDCBC-D83A-469C-A31F-6ED4E7CEA02D}"/>
    <dgm:cxn modelId="{8D7AEDD4-86A6-45EB-B4F2-3566F5C0FD4A}" srcId="{A72C9331-5B60-4BD5-A87C-EB1EBABC3572}" destId="{873B435E-9BB2-484E-BDD7-E874815C18EA}" srcOrd="1" destOrd="0" parTransId="{C330E84F-6F37-4D20-95AC-4F5324F2CA41}" sibTransId="{493A2CAC-D26E-4D8E-A02F-8B1D41476A08}"/>
    <dgm:cxn modelId="{9C0A99D8-A717-4A34-BBF7-8C131627C9C7}" type="presOf" srcId="{AD0FDCBC-D83A-469C-A31F-6ED4E7CEA02D}" destId="{AC4FC63C-AEC9-40C2-B473-3EC4E0E5AF13}" srcOrd="0" destOrd="0" presId="urn:microsoft.com/office/officeart/2005/8/layout/process1"/>
    <dgm:cxn modelId="{7B856D65-C15E-4FC5-9A7E-D4A838367DB8}" type="presParOf" srcId="{B5907323-D15C-40EE-A506-79982357ED49}" destId="{92945A97-A9CA-41C7-9541-7896BA5B7393}" srcOrd="0" destOrd="0" presId="urn:microsoft.com/office/officeart/2005/8/layout/process1"/>
    <dgm:cxn modelId="{F99D694E-248A-491C-BF9C-A12594978901}" type="presParOf" srcId="{B5907323-D15C-40EE-A506-79982357ED49}" destId="{AC4FC63C-AEC9-40C2-B473-3EC4E0E5AF13}" srcOrd="1" destOrd="0" presId="urn:microsoft.com/office/officeart/2005/8/layout/process1"/>
    <dgm:cxn modelId="{389E9DD9-AE0B-4F80-A062-1CCF00DB1EB0}" type="presParOf" srcId="{AC4FC63C-AEC9-40C2-B473-3EC4E0E5AF13}" destId="{DAB3CE09-485C-417B-BA6B-F47BB203654F}" srcOrd="0" destOrd="0" presId="urn:microsoft.com/office/officeart/2005/8/layout/process1"/>
    <dgm:cxn modelId="{197FE58F-B053-4CD5-B227-9368EA0886F6}" type="presParOf" srcId="{B5907323-D15C-40EE-A506-79982357ED49}" destId="{259FC551-DC19-4D41-8BD1-7D409FFEFB9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2133205-759C-4DD1-A9AF-5AFCE563973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8B51CF-06B5-44A9-8D8C-0865AEF0114F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b="1" dirty="0">
              <a:solidFill>
                <a:schemeClr val="tx1"/>
              </a:solidFill>
            </a:rPr>
            <a:t>Os diapositivos seguintes  dão exemplos da capacidade para fazer perguntas</a:t>
          </a:r>
          <a:endParaRPr lang="en-US" b="1" dirty="0">
            <a:solidFill>
              <a:schemeClr val="tx1"/>
            </a:solidFill>
          </a:endParaRPr>
        </a:p>
      </dgm:t>
    </dgm:pt>
    <dgm:pt modelId="{AA6498FC-DBF5-41FB-8BB7-981B4A1951F6}" type="parTrans" cxnId="{6AECCEC7-8D77-40A6-8470-D58810802739}">
      <dgm:prSet/>
      <dgm:spPr/>
      <dgm:t>
        <a:bodyPr/>
        <a:lstStyle/>
        <a:p>
          <a:endParaRPr lang="en-US"/>
        </a:p>
      </dgm:t>
    </dgm:pt>
    <dgm:pt modelId="{D4A85AB3-F3B1-485F-BD33-A963D912E3C7}" type="sibTrans" cxnId="{6AECCEC7-8D77-40A6-8470-D58810802739}">
      <dgm:prSet/>
      <dgm:spPr/>
      <dgm:t>
        <a:bodyPr/>
        <a:lstStyle/>
        <a:p>
          <a:endParaRPr lang="en-US"/>
        </a:p>
      </dgm:t>
    </dgm:pt>
    <dgm:pt modelId="{DA293317-07B6-4DA5-8E9E-49F9DD7D6A20}">
      <dgm:prSet phldrT="[Text]"/>
      <dgm:spPr/>
      <dgm:t>
        <a:bodyPr/>
        <a:lstStyle/>
        <a:p>
          <a:pPr rtl="0"/>
          <a:endParaRPr lang="en-US" dirty="0"/>
        </a:p>
      </dgm:t>
    </dgm:pt>
    <dgm:pt modelId="{FBF43282-D38E-42E1-A713-2C5EF6B296CB}" type="parTrans" cxnId="{9E4EE0E0-0E4C-4D99-AD82-C36A1C18010A}">
      <dgm:prSet/>
      <dgm:spPr/>
      <dgm:t>
        <a:bodyPr/>
        <a:lstStyle/>
        <a:p>
          <a:endParaRPr lang="en-US"/>
        </a:p>
      </dgm:t>
    </dgm:pt>
    <dgm:pt modelId="{CA3DA2AB-9994-4DEF-A16E-FE9DA201F5DC}" type="sibTrans" cxnId="{9E4EE0E0-0E4C-4D99-AD82-C36A1C18010A}">
      <dgm:prSet/>
      <dgm:spPr/>
      <dgm:t>
        <a:bodyPr/>
        <a:lstStyle/>
        <a:p>
          <a:endParaRPr lang="en-US"/>
        </a:p>
      </dgm:t>
    </dgm:pt>
    <dgm:pt modelId="{A2178CF3-7152-42E5-BFB6-F900F43A28C7}" type="pres">
      <dgm:prSet presAssocID="{E2133205-759C-4DD1-A9AF-5AFCE563973E}" presName="Name0" presStyleCnt="0">
        <dgm:presLayoutVars>
          <dgm:dir/>
          <dgm:animLvl val="lvl"/>
          <dgm:resizeHandles/>
        </dgm:presLayoutVars>
      </dgm:prSet>
      <dgm:spPr/>
    </dgm:pt>
    <dgm:pt modelId="{0A504BFF-AFAB-4901-BF05-979DCEB85621}" type="pres">
      <dgm:prSet presAssocID="{F08B51CF-06B5-44A9-8D8C-0865AEF0114F}" presName="linNode" presStyleCnt="0"/>
      <dgm:spPr/>
    </dgm:pt>
    <dgm:pt modelId="{EE2B2CDB-3F12-4454-B51A-679E1FDDEB03}" type="pres">
      <dgm:prSet presAssocID="{F08B51CF-06B5-44A9-8D8C-0865AEF0114F}" presName="parentShp" presStyleLbl="node1" presStyleIdx="0" presStyleCnt="1">
        <dgm:presLayoutVars>
          <dgm:bulletEnabled val="1"/>
        </dgm:presLayoutVars>
      </dgm:prSet>
      <dgm:spPr/>
    </dgm:pt>
    <dgm:pt modelId="{B7FD26F3-828B-4210-9A17-F7E9CF40F0AF}" type="pres">
      <dgm:prSet presAssocID="{F08B51CF-06B5-44A9-8D8C-0865AEF0114F}" presName="childShp" presStyleLbl="bgAccFollowNode1" presStyleIdx="0" presStyleCnt="1" custLinFactNeighborX="19986" custLinFactNeighborY="-9182">
        <dgm:presLayoutVars>
          <dgm:bulletEnabled val="1"/>
        </dgm:presLayoutVars>
      </dgm:prSet>
      <dgm:spPr/>
    </dgm:pt>
  </dgm:ptLst>
  <dgm:cxnLst>
    <dgm:cxn modelId="{DE66B56A-8D4F-44F1-A2FD-94D215AFF696}" type="presOf" srcId="{DA293317-07B6-4DA5-8E9E-49F9DD7D6A20}" destId="{B7FD26F3-828B-4210-9A17-F7E9CF40F0AF}" srcOrd="0" destOrd="0" presId="urn:microsoft.com/office/officeart/2005/8/layout/vList6"/>
    <dgm:cxn modelId="{3170AAB4-0447-41AE-9F2B-25CE3E11C6C2}" type="presOf" srcId="{E2133205-759C-4DD1-A9AF-5AFCE563973E}" destId="{A2178CF3-7152-42E5-BFB6-F900F43A28C7}" srcOrd="0" destOrd="0" presId="urn:microsoft.com/office/officeart/2005/8/layout/vList6"/>
    <dgm:cxn modelId="{6AECCEC7-8D77-40A6-8470-D58810802739}" srcId="{E2133205-759C-4DD1-A9AF-5AFCE563973E}" destId="{F08B51CF-06B5-44A9-8D8C-0865AEF0114F}" srcOrd="0" destOrd="0" parTransId="{AA6498FC-DBF5-41FB-8BB7-981B4A1951F6}" sibTransId="{D4A85AB3-F3B1-485F-BD33-A963D912E3C7}"/>
    <dgm:cxn modelId="{9E4EE0E0-0E4C-4D99-AD82-C36A1C18010A}" srcId="{F08B51CF-06B5-44A9-8D8C-0865AEF0114F}" destId="{DA293317-07B6-4DA5-8E9E-49F9DD7D6A20}" srcOrd="0" destOrd="0" parTransId="{FBF43282-D38E-42E1-A713-2C5EF6B296CB}" sibTransId="{CA3DA2AB-9994-4DEF-A16E-FE9DA201F5DC}"/>
    <dgm:cxn modelId="{84FF5FFD-8D19-498A-A7F2-8CEA5BE98346}" type="presOf" srcId="{F08B51CF-06B5-44A9-8D8C-0865AEF0114F}" destId="{EE2B2CDB-3F12-4454-B51A-679E1FDDEB03}" srcOrd="0" destOrd="0" presId="urn:microsoft.com/office/officeart/2005/8/layout/vList6"/>
    <dgm:cxn modelId="{35473DDD-3B42-4A94-82A9-3072A1626B9A}" type="presParOf" srcId="{A2178CF3-7152-42E5-BFB6-F900F43A28C7}" destId="{0A504BFF-AFAB-4901-BF05-979DCEB85621}" srcOrd="0" destOrd="0" presId="urn:microsoft.com/office/officeart/2005/8/layout/vList6"/>
    <dgm:cxn modelId="{19490C2A-F10A-4103-BCB4-CE1A1A539A44}" type="presParOf" srcId="{0A504BFF-AFAB-4901-BF05-979DCEB85621}" destId="{EE2B2CDB-3F12-4454-B51A-679E1FDDEB03}" srcOrd="0" destOrd="0" presId="urn:microsoft.com/office/officeart/2005/8/layout/vList6"/>
    <dgm:cxn modelId="{38700AA1-A387-43E8-B77A-25372AC564ED}" type="presParOf" srcId="{0A504BFF-AFAB-4901-BF05-979DCEB85621}" destId="{B7FD26F3-828B-4210-9A17-F7E9CF40F0A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8CE9485-78CB-46C3-B465-E0E8656F5F2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DEAD28-CDBD-4366-8CEF-8F7006A82197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pt-PT" sz="2800" b="1" dirty="0">
              <a:solidFill>
                <a:schemeClr val="tx1"/>
              </a:solidFill>
            </a:rPr>
            <a:t>"Como" </a:t>
          </a:r>
          <a:r>
            <a:rPr lang="pt-PT" sz="2800" b="1" dirty="0">
              <a:solidFill>
                <a:schemeClr val="bg1"/>
              </a:solidFill>
            </a:rPr>
            <a:t>Perguntas que exigem  uma explicação do processo</a:t>
          </a:r>
          <a:endParaRPr lang="en-US" sz="2800" b="1" dirty="0">
            <a:solidFill>
              <a:schemeClr val="bg1"/>
            </a:solidFill>
          </a:endParaRPr>
        </a:p>
      </dgm:t>
    </dgm:pt>
    <dgm:pt modelId="{F984BDAA-9252-4089-80D4-E13686A9385B}" type="parTrans" cxnId="{003E2947-2D3B-4AF9-8DE7-D0C7C127E8F1}">
      <dgm:prSet/>
      <dgm:spPr/>
      <dgm:t>
        <a:bodyPr/>
        <a:lstStyle/>
        <a:p>
          <a:endParaRPr lang="en-US"/>
        </a:p>
      </dgm:t>
    </dgm:pt>
    <dgm:pt modelId="{FCFD9548-A054-42C1-9F6A-A8B4E95B05CF}" type="sibTrans" cxnId="{003E2947-2D3B-4AF9-8DE7-D0C7C127E8F1}">
      <dgm:prSet/>
      <dgm:spPr/>
      <dgm:t>
        <a:bodyPr/>
        <a:lstStyle/>
        <a:p>
          <a:endParaRPr lang="en-US"/>
        </a:p>
      </dgm:t>
    </dgm:pt>
    <dgm:pt modelId="{E44B54A6-AD7E-4BE4-B7FD-5C2618FDC942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pt-PT" sz="2400" dirty="0">
              <a:solidFill>
                <a:schemeClr val="tx1"/>
              </a:solidFill>
            </a:rPr>
            <a:t>Por exemplo, ao fazer uma pergunta que se inicia com </a:t>
          </a:r>
          <a:r>
            <a:rPr lang="pt-PT" sz="2400" b="1" dirty="0">
              <a:solidFill>
                <a:schemeClr val="tx1"/>
              </a:solidFill>
            </a:rPr>
            <a:t>"como</a:t>
          </a:r>
          <a:r>
            <a:rPr lang="pt-PT" sz="2400" dirty="0">
              <a:solidFill>
                <a:schemeClr val="tx1"/>
              </a:solidFill>
            </a:rPr>
            <a:t>", você pode dizer</a:t>
          </a:r>
          <a:endParaRPr lang="en-US" sz="24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C89090C7-1873-4430-BD07-914795B96961}" type="parTrans" cxnId="{7939DB34-9DAB-4090-BF45-648867612D12}">
      <dgm:prSet/>
      <dgm:spPr/>
      <dgm:t>
        <a:bodyPr/>
        <a:lstStyle/>
        <a:p>
          <a:endParaRPr lang="en-US"/>
        </a:p>
      </dgm:t>
    </dgm:pt>
    <dgm:pt modelId="{9245996C-2E4A-4308-9973-8E4E1D933598}" type="sibTrans" cxnId="{7939DB34-9DAB-4090-BF45-648867612D12}">
      <dgm:prSet/>
      <dgm:spPr/>
      <dgm:t>
        <a:bodyPr/>
        <a:lstStyle/>
        <a:p>
          <a:endParaRPr lang="en-US"/>
        </a:p>
      </dgm:t>
    </dgm:pt>
    <dgm:pt modelId="{9D01AAF0-FB12-46E7-9A9E-ECBFE4209D9D}">
      <dgm:prSet custT="1"/>
      <dgm:spPr/>
      <dgm:t>
        <a:bodyPr/>
        <a:lstStyle/>
        <a:p>
          <a:pPr rtl="0"/>
          <a:r>
            <a:rPr lang="pt-PT" sz="2400" dirty="0"/>
            <a:t>"Diga-me, como ficou doente?"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A021F9D4-F736-4EA5-9DBD-7EB0F9EFE16F}" type="parTrans" cxnId="{17AE1FEE-8859-400B-BDB3-9787CEC9547F}">
      <dgm:prSet/>
      <dgm:spPr/>
      <dgm:t>
        <a:bodyPr/>
        <a:lstStyle/>
        <a:p>
          <a:endParaRPr lang="en-US"/>
        </a:p>
      </dgm:t>
    </dgm:pt>
    <dgm:pt modelId="{0FAC7C23-2264-45D5-9CBA-5D4B57961558}" type="sibTrans" cxnId="{17AE1FEE-8859-400B-BDB3-9787CEC9547F}">
      <dgm:prSet/>
      <dgm:spPr/>
      <dgm:t>
        <a:bodyPr/>
        <a:lstStyle/>
        <a:p>
          <a:endParaRPr lang="en-US"/>
        </a:p>
      </dgm:t>
    </dgm:pt>
    <dgm:pt modelId="{60824301-2B4B-4F1E-B81A-62528AFA9077}">
      <dgm:prSet custT="1"/>
      <dgm:spPr/>
      <dgm:t>
        <a:bodyPr/>
        <a:lstStyle/>
        <a:p>
          <a:pPr rtl="0"/>
          <a:r>
            <a:rPr lang="pt-PT" sz="2400" dirty="0"/>
            <a:t>"Como podemos juntos evitar que outros membros da família adoeçam?"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5465C49A-E05F-4D79-9AD1-AEDCDB3F6BD0}" type="parTrans" cxnId="{DCB06755-F524-4F05-9FBE-586902CA6D5F}">
      <dgm:prSet/>
      <dgm:spPr/>
      <dgm:t>
        <a:bodyPr/>
        <a:lstStyle/>
        <a:p>
          <a:endParaRPr lang="en-US"/>
        </a:p>
      </dgm:t>
    </dgm:pt>
    <dgm:pt modelId="{26C4E1F1-3EB4-435A-8A1B-25810DBCB942}" type="sibTrans" cxnId="{DCB06755-F524-4F05-9FBE-586902CA6D5F}">
      <dgm:prSet/>
      <dgm:spPr/>
      <dgm:t>
        <a:bodyPr/>
        <a:lstStyle/>
        <a:p>
          <a:endParaRPr lang="en-US"/>
        </a:p>
      </dgm:t>
    </dgm:pt>
    <dgm:pt modelId="{6DE3D64C-93E3-4C56-AF09-FC2750A23CCF}">
      <dgm:prSet custT="1"/>
      <dgm:spPr/>
      <dgm:t>
        <a:bodyPr/>
        <a:lstStyle/>
        <a:p>
          <a:pPr rtl="0"/>
          <a:r>
            <a:rPr lang="pt-PT" sz="2400" dirty="0"/>
            <a:t>"Como podemos trabalhar juntos para impedir que a doença se propague nesta comunidade?"</a:t>
          </a:r>
          <a:endParaRPr lang="en-GB" sz="2400" dirty="0"/>
        </a:p>
      </dgm:t>
    </dgm:pt>
    <dgm:pt modelId="{952026C6-3674-489B-85CD-03CBA5F67E78}" type="parTrans" cxnId="{4B406273-BB48-4C10-AC2A-93DB3BFCF110}">
      <dgm:prSet/>
      <dgm:spPr/>
      <dgm:t>
        <a:bodyPr/>
        <a:lstStyle/>
        <a:p>
          <a:endParaRPr lang="en-GB"/>
        </a:p>
      </dgm:t>
    </dgm:pt>
    <dgm:pt modelId="{4E091E14-BDED-47B7-AEB9-D23922141424}" type="sibTrans" cxnId="{4B406273-BB48-4C10-AC2A-93DB3BFCF110}">
      <dgm:prSet/>
      <dgm:spPr/>
      <dgm:t>
        <a:bodyPr/>
        <a:lstStyle/>
        <a:p>
          <a:endParaRPr lang="en-GB"/>
        </a:p>
      </dgm:t>
    </dgm:pt>
    <dgm:pt modelId="{E11FF8D2-6C50-409C-8357-9C05F819EB92}" type="pres">
      <dgm:prSet presAssocID="{68CE9485-78CB-46C3-B465-E0E8656F5F28}" presName="Name0" presStyleCnt="0">
        <dgm:presLayoutVars>
          <dgm:dir/>
          <dgm:animLvl val="lvl"/>
          <dgm:resizeHandles val="exact"/>
        </dgm:presLayoutVars>
      </dgm:prSet>
      <dgm:spPr/>
    </dgm:pt>
    <dgm:pt modelId="{2C388C00-C08D-4476-9F62-38274DFDCE4A}" type="pres">
      <dgm:prSet presAssocID="{D1DEAD28-CDBD-4366-8CEF-8F7006A82197}" presName="linNode" presStyleCnt="0"/>
      <dgm:spPr/>
    </dgm:pt>
    <dgm:pt modelId="{9DCCC2D6-8188-4E04-9A0B-76DCC3F05E2C}" type="pres">
      <dgm:prSet presAssocID="{D1DEAD28-CDBD-4366-8CEF-8F7006A82197}" presName="parentText" presStyleLbl="node1" presStyleIdx="0" presStyleCnt="2" custScaleX="277778" custScaleY="28258" custLinFactNeighborX="5296" custLinFactNeighborY="2570">
        <dgm:presLayoutVars>
          <dgm:chMax val="1"/>
          <dgm:bulletEnabled val="1"/>
        </dgm:presLayoutVars>
      </dgm:prSet>
      <dgm:spPr/>
    </dgm:pt>
    <dgm:pt modelId="{D3CD0D4C-812D-44C8-85CD-CDF690D06288}" type="pres">
      <dgm:prSet presAssocID="{FCFD9548-A054-42C1-9F6A-A8B4E95B05CF}" presName="sp" presStyleCnt="0"/>
      <dgm:spPr/>
    </dgm:pt>
    <dgm:pt modelId="{C6171ABC-9269-4DC4-A1D0-9F5F2F9FBEF4}" type="pres">
      <dgm:prSet presAssocID="{E44B54A6-AD7E-4BE4-B7FD-5C2618FDC942}" presName="linNode" presStyleCnt="0"/>
      <dgm:spPr/>
    </dgm:pt>
    <dgm:pt modelId="{585CB7E2-B3DD-4C80-A0CD-F45E5D68CA69}" type="pres">
      <dgm:prSet presAssocID="{E44B54A6-AD7E-4BE4-B7FD-5C2618FDC942}" presName="parentText" presStyleLbl="node1" presStyleIdx="1" presStyleCnt="2" custLinFactNeighborY="-2754">
        <dgm:presLayoutVars>
          <dgm:chMax val="1"/>
          <dgm:bulletEnabled val="1"/>
        </dgm:presLayoutVars>
      </dgm:prSet>
      <dgm:spPr/>
    </dgm:pt>
    <dgm:pt modelId="{DDADA8EB-E4EF-4D36-A540-244A52EC6D45}" type="pres">
      <dgm:prSet presAssocID="{E44B54A6-AD7E-4BE4-B7FD-5C2618FDC942}" presName="descendantText" presStyleLbl="alignAccFollowNode1" presStyleIdx="0" presStyleCnt="1" custScaleY="122652" custLinFactNeighborY="-4617">
        <dgm:presLayoutVars>
          <dgm:bulletEnabled val="1"/>
        </dgm:presLayoutVars>
      </dgm:prSet>
      <dgm:spPr/>
    </dgm:pt>
  </dgm:ptLst>
  <dgm:cxnLst>
    <dgm:cxn modelId="{7939DB34-9DAB-4090-BF45-648867612D12}" srcId="{68CE9485-78CB-46C3-B465-E0E8656F5F28}" destId="{E44B54A6-AD7E-4BE4-B7FD-5C2618FDC942}" srcOrd="1" destOrd="0" parTransId="{C89090C7-1873-4430-BD07-914795B96961}" sibTransId="{9245996C-2E4A-4308-9973-8E4E1D933598}"/>
    <dgm:cxn modelId="{003E2947-2D3B-4AF9-8DE7-D0C7C127E8F1}" srcId="{68CE9485-78CB-46C3-B465-E0E8656F5F28}" destId="{D1DEAD28-CDBD-4366-8CEF-8F7006A82197}" srcOrd="0" destOrd="0" parTransId="{F984BDAA-9252-4089-80D4-E13686A9385B}" sibTransId="{FCFD9548-A054-42C1-9F6A-A8B4E95B05CF}"/>
    <dgm:cxn modelId="{6423054D-84FC-4988-BFD8-69161599917E}" type="presOf" srcId="{D1DEAD28-CDBD-4366-8CEF-8F7006A82197}" destId="{9DCCC2D6-8188-4E04-9A0B-76DCC3F05E2C}" srcOrd="0" destOrd="0" presId="urn:microsoft.com/office/officeart/2005/8/layout/vList5"/>
    <dgm:cxn modelId="{4B406273-BB48-4C10-AC2A-93DB3BFCF110}" srcId="{E44B54A6-AD7E-4BE4-B7FD-5C2618FDC942}" destId="{6DE3D64C-93E3-4C56-AF09-FC2750A23CCF}" srcOrd="2" destOrd="0" parTransId="{952026C6-3674-489B-85CD-03CBA5F67E78}" sibTransId="{4E091E14-BDED-47B7-AEB9-D23922141424}"/>
    <dgm:cxn modelId="{DCB06755-F524-4F05-9FBE-586902CA6D5F}" srcId="{E44B54A6-AD7E-4BE4-B7FD-5C2618FDC942}" destId="{60824301-2B4B-4F1E-B81A-62528AFA9077}" srcOrd="1" destOrd="0" parTransId="{5465C49A-E05F-4D79-9AD1-AEDCDB3F6BD0}" sibTransId="{26C4E1F1-3EB4-435A-8A1B-25810DBCB942}"/>
    <dgm:cxn modelId="{699EF68B-BAC0-4C39-BD9C-5553AA00E2E8}" type="presOf" srcId="{60824301-2B4B-4F1E-B81A-62528AFA9077}" destId="{DDADA8EB-E4EF-4D36-A540-244A52EC6D45}" srcOrd="0" destOrd="1" presId="urn:microsoft.com/office/officeart/2005/8/layout/vList5"/>
    <dgm:cxn modelId="{29B23D96-8F95-41E6-A1C2-F578AB37DF75}" type="presOf" srcId="{9D01AAF0-FB12-46E7-9A9E-ECBFE4209D9D}" destId="{DDADA8EB-E4EF-4D36-A540-244A52EC6D45}" srcOrd="0" destOrd="0" presId="urn:microsoft.com/office/officeart/2005/8/layout/vList5"/>
    <dgm:cxn modelId="{EF9FD4A8-9CB1-440E-8E5C-E5166D2FAD80}" type="presOf" srcId="{E44B54A6-AD7E-4BE4-B7FD-5C2618FDC942}" destId="{585CB7E2-B3DD-4C80-A0CD-F45E5D68CA69}" srcOrd="0" destOrd="0" presId="urn:microsoft.com/office/officeart/2005/8/layout/vList5"/>
    <dgm:cxn modelId="{57EA29C6-7216-47BF-8A85-89D910FBB044}" type="presOf" srcId="{6DE3D64C-93E3-4C56-AF09-FC2750A23CCF}" destId="{DDADA8EB-E4EF-4D36-A540-244A52EC6D45}" srcOrd="0" destOrd="2" presId="urn:microsoft.com/office/officeart/2005/8/layout/vList5"/>
    <dgm:cxn modelId="{2F1650C6-C099-4EF2-954A-F7D2953FC5D8}" type="presOf" srcId="{68CE9485-78CB-46C3-B465-E0E8656F5F28}" destId="{E11FF8D2-6C50-409C-8357-9C05F819EB92}" srcOrd="0" destOrd="0" presId="urn:microsoft.com/office/officeart/2005/8/layout/vList5"/>
    <dgm:cxn modelId="{17AE1FEE-8859-400B-BDB3-9787CEC9547F}" srcId="{E44B54A6-AD7E-4BE4-B7FD-5C2618FDC942}" destId="{9D01AAF0-FB12-46E7-9A9E-ECBFE4209D9D}" srcOrd="0" destOrd="0" parTransId="{A021F9D4-F736-4EA5-9DBD-7EB0F9EFE16F}" sibTransId="{0FAC7C23-2264-45D5-9CBA-5D4B57961558}"/>
    <dgm:cxn modelId="{C392637C-2AD7-4D43-B570-9E6BC4EAF120}" type="presParOf" srcId="{E11FF8D2-6C50-409C-8357-9C05F819EB92}" destId="{2C388C00-C08D-4476-9F62-38274DFDCE4A}" srcOrd="0" destOrd="0" presId="urn:microsoft.com/office/officeart/2005/8/layout/vList5"/>
    <dgm:cxn modelId="{2D5F1063-6120-4344-AA71-A58D119E8B52}" type="presParOf" srcId="{2C388C00-C08D-4476-9F62-38274DFDCE4A}" destId="{9DCCC2D6-8188-4E04-9A0B-76DCC3F05E2C}" srcOrd="0" destOrd="0" presId="urn:microsoft.com/office/officeart/2005/8/layout/vList5"/>
    <dgm:cxn modelId="{B5CB7574-F4DB-47DB-AA4D-42399B477F51}" type="presParOf" srcId="{E11FF8D2-6C50-409C-8357-9C05F819EB92}" destId="{D3CD0D4C-812D-44C8-85CD-CDF690D06288}" srcOrd="1" destOrd="0" presId="urn:microsoft.com/office/officeart/2005/8/layout/vList5"/>
    <dgm:cxn modelId="{C3707AAD-3075-4221-B03A-0455020E1AC9}" type="presParOf" srcId="{E11FF8D2-6C50-409C-8357-9C05F819EB92}" destId="{C6171ABC-9269-4DC4-A1D0-9F5F2F9FBEF4}" srcOrd="2" destOrd="0" presId="urn:microsoft.com/office/officeart/2005/8/layout/vList5"/>
    <dgm:cxn modelId="{5C1ED669-D2C6-4A8B-AE01-4D37D834C0B1}" type="presParOf" srcId="{C6171ABC-9269-4DC4-A1D0-9F5F2F9FBEF4}" destId="{585CB7E2-B3DD-4C80-A0CD-F45E5D68CA69}" srcOrd="0" destOrd="0" presId="urn:microsoft.com/office/officeart/2005/8/layout/vList5"/>
    <dgm:cxn modelId="{5738B0C3-13A6-4C9C-9178-AB4A31E32CEA}" type="presParOf" srcId="{C6171ABC-9269-4DC4-A1D0-9F5F2F9FBEF4}" destId="{DDADA8EB-E4EF-4D36-A540-244A52EC6D4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EE0595F-86DF-416C-B9A5-219DC4FC3DF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3498B8D-C2A0-47F1-A173-43434B915EB4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rtl="0"/>
          <a:r>
            <a:rPr lang="pt-PT" sz="2000" b="1" dirty="0">
              <a:solidFill>
                <a:schemeClr val="tx1"/>
              </a:solidFill>
            </a:rPr>
            <a:t>Quem", "quando", "o quê" e "onde" </a:t>
          </a:r>
          <a:r>
            <a:rPr lang="pt-PT" sz="2000" b="0" dirty="0">
              <a:solidFill>
                <a:schemeClr val="tx1"/>
              </a:solidFill>
            </a:rPr>
            <a:t>estas perguntas requerem uma descrição.</a:t>
          </a:r>
          <a:endParaRPr lang="en-GB" sz="2000" b="0" dirty="0">
            <a:solidFill>
              <a:schemeClr val="tx1"/>
            </a:solidFill>
          </a:endParaRPr>
        </a:p>
        <a:p>
          <a:r>
            <a:rPr lang="pt-PT" sz="2000" b="1" dirty="0">
              <a:solidFill>
                <a:schemeClr val="tx1"/>
              </a:solidFill>
            </a:rPr>
            <a:t>Alguns exemplos</a:t>
          </a:r>
          <a:r>
            <a:rPr lang="pt-PT" sz="2000" dirty="0">
              <a:solidFill>
                <a:schemeClr val="tx1"/>
              </a:solidFill>
            </a:rPr>
            <a:t>:</a:t>
          </a:r>
          <a:endParaRPr lang="en-US" sz="20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F3D67B11-EE7D-4BDF-8CA9-C6DA2893FC93}" type="parTrans" cxnId="{1552D406-42B9-4F93-BF42-9E122A77AE72}">
      <dgm:prSet/>
      <dgm:spPr/>
      <dgm:t>
        <a:bodyPr/>
        <a:lstStyle/>
        <a:p>
          <a:endParaRPr lang="en-US"/>
        </a:p>
      </dgm:t>
    </dgm:pt>
    <dgm:pt modelId="{7CE25A77-EA71-43F6-B015-7D66AEB105E7}" type="sibTrans" cxnId="{1552D406-42B9-4F93-BF42-9E122A77AE72}">
      <dgm:prSet/>
      <dgm:spPr/>
      <dgm:t>
        <a:bodyPr/>
        <a:lstStyle/>
        <a:p>
          <a:endParaRPr lang="en-US"/>
        </a:p>
      </dgm:t>
    </dgm:pt>
    <dgm:pt modelId="{55F74E94-2C22-49EC-8B53-685AEAD66404}">
      <dgm:prSet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sz="2000" dirty="0"/>
            <a:t>“</a:t>
          </a:r>
          <a:r>
            <a:rPr lang="pt-PT" sz="2000" dirty="0"/>
            <a:t>Quem é o responsável pela saúde da família em casa ou na família? ”</a:t>
          </a:r>
          <a:endParaRPr lang="en-US" sz="2000" dirty="0"/>
        </a:p>
      </dgm:t>
    </dgm:pt>
    <dgm:pt modelId="{ABB1919F-429C-42D6-9F33-EC59F6BB8D5B}" type="parTrans" cxnId="{6F1B5E4D-1206-408E-BC0A-D0CF4FDB5179}">
      <dgm:prSet/>
      <dgm:spPr/>
      <dgm:t>
        <a:bodyPr/>
        <a:lstStyle/>
        <a:p>
          <a:endParaRPr lang="en-US"/>
        </a:p>
      </dgm:t>
    </dgm:pt>
    <dgm:pt modelId="{87B169F0-5E6B-4961-B4A4-99E8A83001D8}" type="sibTrans" cxnId="{6F1B5E4D-1206-408E-BC0A-D0CF4FDB5179}">
      <dgm:prSet/>
      <dgm:spPr/>
      <dgm:t>
        <a:bodyPr/>
        <a:lstStyle/>
        <a:p>
          <a:endParaRPr lang="en-US"/>
        </a:p>
      </dgm:t>
    </dgm:pt>
    <dgm:pt modelId="{0D049116-D49B-49DE-BF46-B5B618EF821F}">
      <dgm:prSet custT="1"/>
      <dgm:spPr/>
      <dgm:t>
        <a:bodyPr/>
        <a:lstStyle/>
        <a:p>
          <a:r>
            <a:rPr lang="pt-PT" sz="2000" dirty="0"/>
            <a:t>"Quem estava cuidar de si quando estava doente?"</a:t>
          </a:r>
          <a:endParaRPr lang="en-GB" sz="2000" dirty="0"/>
        </a:p>
      </dgm:t>
    </dgm:pt>
    <dgm:pt modelId="{D92B4BDD-B47E-451C-ACFB-8FF1D18AAADD}" type="parTrans" cxnId="{5205BEED-E3AD-4AA1-8D47-16A959C3D3A5}">
      <dgm:prSet/>
      <dgm:spPr/>
      <dgm:t>
        <a:bodyPr/>
        <a:lstStyle/>
        <a:p>
          <a:endParaRPr lang="en-GB"/>
        </a:p>
      </dgm:t>
    </dgm:pt>
    <dgm:pt modelId="{6531F556-EDAE-4022-8851-EA7E0AED9311}" type="sibTrans" cxnId="{5205BEED-E3AD-4AA1-8D47-16A959C3D3A5}">
      <dgm:prSet/>
      <dgm:spPr/>
      <dgm:t>
        <a:bodyPr/>
        <a:lstStyle/>
        <a:p>
          <a:endParaRPr lang="en-GB"/>
        </a:p>
      </dgm:t>
    </dgm:pt>
    <dgm:pt modelId="{47839382-6E1E-42D2-BB58-B74147A23D28}">
      <dgm:prSet custT="1"/>
      <dgm:spPr/>
      <dgm:t>
        <a:bodyPr/>
        <a:lstStyle/>
        <a:p>
          <a:r>
            <a:rPr lang="pt-PT" sz="2000" dirty="0"/>
            <a:t>"Quem é que viu/visitou  nos últimos dois dias?"</a:t>
          </a:r>
          <a:endParaRPr lang="en-GB" sz="2000" dirty="0"/>
        </a:p>
      </dgm:t>
    </dgm:pt>
    <dgm:pt modelId="{28AB1B54-2DD6-49C1-B3E7-587615CF06C2}" type="parTrans" cxnId="{93FFE4C4-3E78-4F34-B56F-2720EBD8250A}">
      <dgm:prSet/>
      <dgm:spPr/>
      <dgm:t>
        <a:bodyPr/>
        <a:lstStyle/>
        <a:p>
          <a:endParaRPr lang="en-GB"/>
        </a:p>
      </dgm:t>
    </dgm:pt>
    <dgm:pt modelId="{1DF92D2F-3BB6-45DE-98B0-CDAC1166269B}" type="sibTrans" cxnId="{93FFE4C4-3E78-4F34-B56F-2720EBD8250A}">
      <dgm:prSet/>
      <dgm:spPr/>
      <dgm:t>
        <a:bodyPr/>
        <a:lstStyle/>
        <a:p>
          <a:endParaRPr lang="en-GB"/>
        </a:p>
      </dgm:t>
    </dgm:pt>
    <dgm:pt modelId="{705CC50A-A43F-4E84-AC49-8A8EBFA7179D}">
      <dgm:prSet custT="1"/>
      <dgm:spPr/>
      <dgm:t>
        <a:bodyPr/>
        <a:lstStyle/>
        <a:p>
          <a:r>
            <a:rPr lang="pt-PT" sz="2000" dirty="0"/>
            <a:t>"O que fez quando começou a sentir-se mal?"</a:t>
          </a:r>
          <a:endParaRPr lang="en-GB" sz="2000" dirty="0"/>
        </a:p>
      </dgm:t>
    </dgm:pt>
    <dgm:pt modelId="{7C5344D8-6175-41A0-93FA-47C63FC2783D}" type="parTrans" cxnId="{54625E1E-6509-4EFB-8734-0FD257137EC4}">
      <dgm:prSet/>
      <dgm:spPr/>
      <dgm:t>
        <a:bodyPr/>
        <a:lstStyle/>
        <a:p>
          <a:endParaRPr lang="en-GB"/>
        </a:p>
      </dgm:t>
    </dgm:pt>
    <dgm:pt modelId="{6113AD50-105D-46F4-8A3C-48015D48CD80}" type="sibTrans" cxnId="{54625E1E-6509-4EFB-8734-0FD257137EC4}">
      <dgm:prSet/>
      <dgm:spPr/>
      <dgm:t>
        <a:bodyPr/>
        <a:lstStyle/>
        <a:p>
          <a:endParaRPr lang="en-GB"/>
        </a:p>
      </dgm:t>
    </dgm:pt>
    <dgm:pt modelId="{ECD4F7D2-8DBE-4F01-82E8-BED651ADA988}">
      <dgm:prSet custT="1"/>
      <dgm:spPr/>
      <dgm:t>
        <a:bodyPr/>
        <a:lstStyle/>
        <a:p>
          <a:r>
            <a:rPr lang="pt-PT" sz="2000" dirty="0"/>
            <a:t>"Onde é que estava quando percebeu pela primeira vez que não estava bem de saúde ?"</a:t>
          </a:r>
          <a:endParaRPr lang="en-GB" sz="2000" dirty="0"/>
        </a:p>
      </dgm:t>
    </dgm:pt>
    <dgm:pt modelId="{759BB3BF-E9D6-48F6-85CC-EE85F7B6519C}" type="parTrans" cxnId="{BB34A217-BB5B-44EC-8D0E-724EC4CE7E36}">
      <dgm:prSet/>
      <dgm:spPr/>
      <dgm:t>
        <a:bodyPr/>
        <a:lstStyle/>
        <a:p>
          <a:endParaRPr lang="en-GB"/>
        </a:p>
      </dgm:t>
    </dgm:pt>
    <dgm:pt modelId="{4B8E601F-3F55-44CF-B662-B4725140793C}" type="sibTrans" cxnId="{BB34A217-BB5B-44EC-8D0E-724EC4CE7E36}">
      <dgm:prSet/>
      <dgm:spPr/>
      <dgm:t>
        <a:bodyPr/>
        <a:lstStyle/>
        <a:p>
          <a:endParaRPr lang="en-GB"/>
        </a:p>
      </dgm:t>
    </dgm:pt>
    <dgm:pt modelId="{C1D4828A-9A57-4179-9AF6-DB4AC9757FF6}">
      <dgm:prSet custT="1"/>
      <dgm:spPr/>
      <dgm:t>
        <a:bodyPr/>
        <a:lstStyle/>
        <a:p>
          <a:r>
            <a:rPr lang="pt-PT" sz="2000" dirty="0"/>
            <a:t>"Quando é que notou, pela primeira vez, que estava com dores de cabeça?</a:t>
          </a:r>
          <a:endParaRPr lang="en-GB" sz="2000" dirty="0"/>
        </a:p>
      </dgm:t>
    </dgm:pt>
    <dgm:pt modelId="{A1FE4701-66A8-47DF-8FE6-00E1ADCF8EDE}" type="parTrans" cxnId="{ED1CDEEE-5BC5-4F8E-9CEF-C35C5F12E9DB}">
      <dgm:prSet/>
      <dgm:spPr/>
      <dgm:t>
        <a:bodyPr/>
        <a:lstStyle/>
        <a:p>
          <a:endParaRPr lang="en-GB"/>
        </a:p>
      </dgm:t>
    </dgm:pt>
    <dgm:pt modelId="{656BD8C3-4084-4F24-8D78-9283C59E6F5D}" type="sibTrans" cxnId="{ED1CDEEE-5BC5-4F8E-9CEF-C35C5F12E9DB}">
      <dgm:prSet/>
      <dgm:spPr/>
      <dgm:t>
        <a:bodyPr/>
        <a:lstStyle/>
        <a:p>
          <a:endParaRPr lang="en-GB"/>
        </a:p>
      </dgm:t>
    </dgm:pt>
    <dgm:pt modelId="{834D9CE5-C7D1-4066-8C85-EE09FAA598E8}" type="pres">
      <dgm:prSet presAssocID="{6EE0595F-86DF-416C-B9A5-219DC4FC3DF8}" presName="Name0" presStyleCnt="0">
        <dgm:presLayoutVars>
          <dgm:dir/>
          <dgm:animLvl val="lvl"/>
          <dgm:resizeHandles val="exact"/>
        </dgm:presLayoutVars>
      </dgm:prSet>
      <dgm:spPr/>
    </dgm:pt>
    <dgm:pt modelId="{9085E3F2-1F09-437A-9D0F-B469456ACC7F}" type="pres">
      <dgm:prSet presAssocID="{13498B8D-C2A0-47F1-A173-43434B915EB4}" presName="linNode" presStyleCnt="0"/>
      <dgm:spPr/>
    </dgm:pt>
    <dgm:pt modelId="{5345DEA3-F431-46EC-A5CD-03DB9E6832DE}" type="pres">
      <dgm:prSet presAssocID="{13498B8D-C2A0-47F1-A173-43434B915EB4}" presName="parentText" presStyleLbl="node1" presStyleIdx="0" presStyleCnt="1" custScaleX="78836" custScaleY="73817" custLinFactNeighborX="-8034" custLinFactNeighborY="-9198">
        <dgm:presLayoutVars>
          <dgm:chMax val="1"/>
          <dgm:bulletEnabled val="1"/>
        </dgm:presLayoutVars>
      </dgm:prSet>
      <dgm:spPr/>
    </dgm:pt>
    <dgm:pt modelId="{2668AC16-AB8F-46CB-9F0D-0956444094EC}" type="pres">
      <dgm:prSet presAssocID="{13498B8D-C2A0-47F1-A173-43434B915EB4}" presName="descendantText" presStyleLbl="alignAccFollowNode1" presStyleIdx="0" presStyleCnt="1" custScaleX="92285" custScaleY="103322" custLinFactNeighborX="-7900" custLinFactNeighborY="-5972">
        <dgm:presLayoutVars>
          <dgm:bulletEnabled val="1"/>
        </dgm:presLayoutVars>
      </dgm:prSet>
      <dgm:spPr/>
    </dgm:pt>
  </dgm:ptLst>
  <dgm:cxnLst>
    <dgm:cxn modelId="{18AFDF00-D2CE-4D6E-ACEA-BE984BB57B26}" type="presOf" srcId="{6EE0595F-86DF-416C-B9A5-219DC4FC3DF8}" destId="{834D9CE5-C7D1-4066-8C85-EE09FAA598E8}" srcOrd="0" destOrd="0" presId="urn:microsoft.com/office/officeart/2005/8/layout/vList5"/>
    <dgm:cxn modelId="{1552D406-42B9-4F93-BF42-9E122A77AE72}" srcId="{6EE0595F-86DF-416C-B9A5-219DC4FC3DF8}" destId="{13498B8D-C2A0-47F1-A173-43434B915EB4}" srcOrd="0" destOrd="0" parTransId="{F3D67B11-EE7D-4BDF-8CA9-C6DA2893FC93}" sibTransId="{7CE25A77-EA71-43F6-B015-7D66AEB105E7}"/>
    <dgm:cxn modelId="{BB34A217-BB5B-44EC-8D0E-724EC4CE7E36}" srcId="{13498B8D-C2A0-47F1-A173-43434B915EB4}" destId="{ECD4F7D2-8DBE-4F01-82E8-BED651ADA988}" srcOrd="4" destOrd="0" parTransId="{759BB3BF-E9D6-48F6-85CC-EE85F7B6519C}" sibTransId="{4B8E601F-3F55-44CF-B662-B4725140793C}"/>
    <dgm:cxn modelId="{54625E1E-6509-4EFB-8734-0FD257137EC4}" srcId="{13498B8D-C2A0-47F1-A173-43434B915EB4}" destId="{705CC50A-A43F-4E84-AC49-8A8EBFA7179D}" srcOrd="3" destOrd="0" parTransId="{7C5344D8-6175-41A0-93FA-47C63FC2783D}" sibTransId="{6113AD50-105D-46F4-8A3C-48015D48CD80}"/>
    <dgm:cxn modelId="{9395F81E-594F-49E4-90A3-6F46175F5B52}" type="presOf" srcId="{47839382-6E1E-42D2-BB58-B74147A23D28}" destId="{2668AC16-AB8F-46CB-9F0D-0956444094EC}" srcOrd="0" destOrd="2" presId="urn:microsoft.com/office/officeart/2005/8/layout/vList5"/>
    <dgm:cxn modelId="{4B848143-571A-4FF3-BECB-45D4E0197014}" type="presOf" srcId="{ECD4F7D2-8DBE-4F01-82E8-BED651ADA988}" destId="{2668AC16-AB8F-46CB-9F0D-0956444094EC}" srcOrd="0" destOrd="4" presId="urn:microsoft.com/office/officeart/2005/8/layout/vList5"/>
    <dgm:cxn modelId="{6F1B5E4D-1206-408E-BC0A-D0CF4FDB5179}" srcId="{13498B8D-C2A0-47F1-A173-43434B915EB4}" destId="{55F74E94-2C22-49EC-8B53-685AEAD66404}" srcOrd="0" destOrd="0" parTransId="{ABB1919F-429C-42D6-9F33-EC59F6BB8D5B}" sibTransId="{87B169F0-5E6B-4961-B4A4-99E8A83001D8}"/>
    <dgm:cxn modelId="{7F9C5750-17F5-407D-8F56-22763C8EB555}" type="presOf" srcId="{55F74E94-2C22-49EC-8B53-685AEAD66404}" destId="{2668AC16-AB8F-46CB-9F0D-0956444094EC}" srcOrd="0" destOrd="0" presId="urn:microsoft.com/office/officeart/2005/8/layout/vList5"/>
    <dgm:cxn modelId="{C318BD74-A00C-4D70-BB64-CB90B1898B7B}" type="presOf" srcId="{C1D4828A-9A57-4179-9AF6-DB4AC9757FF6}" destId="{2668AC16-AB8F-46CB-9F0D-0956444094EC}" srcOrd="0" destOrd="5" presId="urn:microsoft.com/office/officeart/2005/8/layout/vList5"/>
    <dgm:cxn modelId="{9822FEA6-8650-446D-BC90-23480D0ECD39}" type="presOf" srcId="{705CC50A-A43F-4E84-AC49-8A8EBFA7179D}" destId="{2668AC16-AB8F-46CB-9F0D-0956444094EC}" srcOrd="0" destOrd="3" presId="urn:microsoft.com/office/officeart/2005/8/layout/vList5"/>
    <dgm:cxn modelId="{B1781ABB-6209-46C7-91A4-F1403DFD83D2}" type="presOf" srcId="{13498B8D-C2A0-47F1-A173-43434B915EB4}" destId="{5345DEA3-F431-46EC-A5CD-03DB9E6832DE}" srcOrd="0" destOrd="0" presId="urn:microsoft.com/office/officeart/2005/8/layout/vList5"/>
    <dgm:cxn modelId="{93FFE4C4-3E78-4F34-B56F-2720EBD8250A}" srcId="{13498B8D-C2A0-47F1-A173-43434B915EB4}" destId="{47839382-6E1E-42D2-BB58-B74147A23D28}" srcOrd="2" destOrd="0" parTransId="{28AB1B54-2DD6-49C1-B3E7-587615CF06C2}" sibTransId="{1DF92D2F-3BB6-45DE-98B0-CDAC1166269B}"/>
    <dgm:cxn modelId="{F3E18BC7-42D4-4F68-B951-F8FAA322F59C}" type="presOf" srcId="{0D049116-D49B-49DE-BF46-B5B618EF821F}" destId="{2668AC16-AB8F-46CB-9F0D-0956444094EC}" srcOrd="0" destOrd="1" presId="urn:microsoft.com/office/officeart/2005/8/layout/vList5"/>
    <dgm:cxn modelId="{5205BEED-E3AD-4AA1-8D47-16A959C3D3A5}" srcId="{13498B8D-C2A0-47F1-A173-43434B915EB4}" destId="{0D049116-D49B-49DE-BF46-B5B618EF821F}" srcOrd="1" destOrd="0" parTransId="{D92B4BDD-B47E-451C-ACFB-8FF1D18AAADD}" sibTransId="{6531F556-EDAE-4022-8851-EA7E0AED9311}"/>
    <dgm:cxn modelId="{ED1CDEEE-5BC5-4F8E-9CEF-C35C5F12E9DB}" srcId="{13498B8D-C2A0-47F1-A173-43434B915EB4}" destId="{C1D4828A-9A57-4179-9AF6-DB4AC9757FF6}" srcOrd="5" destOrd="0" parTransId="{A1FE4701-66A8-47DF-8FE6-00E1ADCF8EDE}" sibTransId="{656BD8C3-4084-4F24-8D78-9283C59E6F5D}"/>
    <dgm:cxn modelId="{6F1B6188-817F-45AF-BA7D-FA142E490262}" type="presParOf" srcId="{834D9CE5-C7D1-4066-8C85-EE09FAA598E8}" destId="{9085E3F2-1F09-437A-9D0F-B469456ACC7F}" srcOrd="0" destOrd="0" presId="urn:microsoft.com/office/officeart/2005/8/layout/vList5"/>
    <dgm:cxn modelId="{95F7B0B2-66AB-48CA-83DD-7C50B5338E27}" type="presParOf" srcId="{9085E3F2-1F09-437A-9D0F-B469456ACC7F}" destId="{5345DEA3-F431-46EC-A5CD-03DB9E6832DE}" srcOrd="0" destOrd="0" presId="urn:microsoft.com/office/officeart/2005/8/layout/vList5"/>
    <dgm:cxn modelId="{16845B52-2703-4714-93A9-6C12D1ED1292}" type="presParOf" srcId="{9085E3F2-1F09-437A-9D0F-B469456ACC7F}" destId="{2668AC16-AB8F-46CB-9F0D-0956444094E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2BAEDAF-527B-48AC-A5DB-51331C105D04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CA9D3F7-345E-4696-9CDC-FCC1D321E9E0}">
      <dgm:prSet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pt-PT" sz="2000" b="1" dirty="0">
              <a:solidFill>
                <a:schemeClr val="tx1"/>
              </a:solidFill>
            </a:rPr>
            <a:t>As suas perguntas </a:t>
          </a:r>
          <a:r>
            <a:rPr lang="pt-PT" sz="2000" b="0" dirty="0">
              <a:solidFill>
                <a:srgbClr val="FF0000"/>
              </a:solidFill>
            </a:rPr>
            <a:t>exigem confirmação de um comportamento ou evento passado.</a:t>
          </a:r>
          <a:endParaRPr lang="en-GB" sz="2000" b="0" dirty="0">
            <a:solidFill>
              <a:srgbClr val="FF0000"/>
            </a:solidFill>
          </a:endParaRPr>
        </a:p>
        <a:p>
          <a:r>
            <a:rPr lang="pt-PT" sz="2000" dirty="0">
              <a:solidFill>
                <a:schemeClr val="tx1"/>
              </a:solidFill>
            </a:rPr>
            <a:t>Alguns exemplos :</a:t>
          </a:r>
          <a:endParaRPr lang="en-US" sz="20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5BF0D0C7-BFBE-408E-9A80-70CB5B6104E3}" type="parTrans" cxnId="{13F912E4-9DAB-4C55-A3AC-00DFB8E835C4}">
      <dgm:prSet/>
      <dgm:spPr/>
      <dgm:t>
        <a:bodyPr/>
        <a:lstStyle/>
        <a:p>
          <a:endParaRPr lang="en-US"/>
        </a:p>
      </dgm:t>
    </dgm:pt>
    <dgm:pt modelId="{85E372E6-2442-448E-B62A-472336622825}" type="sibTrans" cxnId="{13F912E4-9DAB-4C55-A3AC-00DFB8E835C4}">
      <dgm:prSet/>
      <dgm:spPr/>
      <dgm:t>
        <a:bodyPr/>
        <a:lstStyle/>
        <a:p>
          <a:endParaRPr lang="en-US"/>
        </a:p>
      </dgm:t>
    </dgm:pt>
    <dgm:pt modelId="{28B49320-2869-466A-90BF-F52CE3434483}">
      <dgm:prSet custT="1"/>
      <dgm:spPr/>
      <dgm:t>
        <a:bodyPr/>
        <a:lstStyle/>
        <a:p>
          <a:pPr rtl="0"/>
          <a:r>
            <a:rPr lang="en-US" sz="3200" dirty="0">
              <a:latin typeface="Arial" charset="0"/>
              <a:ea typeface="Arial" charset="0"/>
              <a:cs typeface="Arial" charset="0"/>
            </a:rPr>
            <a:t>“</a:t>
          </a:r>
          <a:r>
            <a:rPr lang="pt-PT" sz="3200" dirty="0"/>
            <a:t>Recebeu medicação ou ajuda quando ficou doente?"</a:t>
          </a:r>
          <a:endParaRPr lang="en-US" sz="3200" dirty="0">
            <a:latin typeface="Arial" charset="0"/>
            <a:ea typeface="Arial" charset="0"/>
            <a:cs typeface="Arial" charset="0"/>
          </a:endParaRPr>
        </a:p>
      </dgm:t>
    </dgm:pt>
    <dgm:pt modelId="{1F3C81FC-8958-47EF-BA07-DA0AEE65BE03}" type="parTrans" cxnId="{43CB7BD3-6E7D-4E71-A0BE-DECB0EF2F715}">
      <dgm:prSet/>
      <dgm:spPr/>
      <dgm:t>
        <a:bodyPr/>
        <a:lstStyle/>
        <a:p>
          <a:endParaRPr lang="en-US"/>
        </a:p>
      </dgm:t>
    </dgm:pt>
    <dgm:pt modelId="{C4C322CA-2446-4A5B-830D-80AD56DDF93C}" type="sibTrans" cxnId="{43CB7BD3-6E7D-4E71-A0BE-DECB0EF2F715}">
      <dgm:prSet/>
      <dgm:spPr/>
      <dgm:t>
        <a:bodyPr/>
        <a:lstStyle/>
        <a:p>
          <a:endParaRPr lang="en-US"/>
        </a:p>
      </dgm:t>
    </dgm:pt>
    <dgm:pt modelId="{C953E039-D954-4231-92F1-0A1ACCDC0C88}">
      <dgm:prSet custT="1"/>
      <dgm:spPr/>
      <dgm:t>
        <a:bodyPr/>
        <a:lstStyle/>
        <a:p>
          <a:r>
            <a:rPr lang="pt-PT" sz="3200" dirty="0"/>
            <a:t>"Viu algum dos seus amigos e familiares depois de adoecer?"</a:t>
          </a:r>
          <a:endParaRPr lang="en-GB" sz="3200" dirty="0"/>
        </a:p>
      </dgm:t>
    </dgm:pt>
    <dgm:pt modelId="{4815E52A-297F-4F66-BA42-FAAFFA3A09C7}" type="parTrans" cxnId="{7EA2943C-BF56-472F-91DE-2E785ECB9686}">
      <dgm:prSet/>
      <dgm:spPr/>
      <dgm:t>
        <a:bodyPr/>
        <a:lstStyle/>
        <a:p>
          <a:endParaRPr lang="en-GB"/>
        </a:p>
      </dgm:t>
    </dgm:pt>
    <dgm:pt modelId="{EC335376-6671-4805-A908-3778C392F358}" type="sibTrans" cxnId="{7EA2943C-BF56-472F-91DE-2E785ECB9686}">
      <dgm:prSet/>
      <dgm:spPr/>
      <dgm:t>
        <a:bodyPr/>
        <a:lstStyle/>
        <a:p>
          <a:endParaRPr lang="en-GB"/>
        </a:p>
      </dgm:t>
    </dgm:pt>
    <dgm:pt modelId="{A33B9512-05D4-452D-95DF-F9DD2113C2BD}" type="pres">
      <dgm:prSet presAssocID="{52BAEDAF-527B-48AC-A5DB-51331C105D04}" presName="Name0" presStyleCnt="0">
        <dgm:presLayoutVars>
          <dgm:dir/>
          <dgm:animLvl val="lvl"/>
          <dgm:resizeHandles val="exact"/>
        </dgm:presLayoutVars>
      </dgm:prSet>
      <dgm:spPr/>
    </dgm:pt>
    <dgm:pt modelId="{03D9D939-78EC-43CC-A500-5975C6B1222F}" type="pres">
      <dgm:prSet presAssocID="{5CA9D3F7-345E-4696-9CDC-FCC1D321E9E0}" presName="linNode" presStyleCnt="0"/>
      <dgm:spPr/>
    </dgm:pt>
    <dgm:pt modelId="{93AD15D0-CDB1-4D9A-9BE4-891B81F9C32E}" type="pres">
      <dgm:prSet presAssocID="{5CA9D3F7-345E-4696-9CDC-FCC1D321E9E0}" presName="parentText" presStyleLbl="node1" presStyleIdx="0" presStyleCnt="1" custScaleX="60106" custScaleY="85705" custLinFactNeighborX="699" custLinFactNeighborY="-2879">
        <dgm:presLayoutVars>
          <dgm:chMax val="1"/>
          <dgm:bulletEnabled val="1"/>
        </dgm:presLayoutVars>
      </dgm:prSet>
      <dgm:spPr/>
    </dgm:pt>
    <dgm:pt modelId="{FD35FFFF-31DD-4F95-9C2F-849CE0CCF4FC}" type="pres">
      <dgm:prSet presAssocID="{5CA9D3F7-345E-4696-9CDC-FCC1D321E9E0}" presName="descendantText" presStyleLbl="alignAccFollowNode1" presStyleIdx="0" presStyleCnt="1" custScaleX="93363" custScaleY="78421" custLinFactNeighborX="4709" custLinFactNeighborY="-1722">
        <dgm:presLayoutVars>
          <dgm:bulletEnabled val="1"/>
        </dgm:presLayoutVars>
      </dgm:prSet>
      <dgm:spPr/>
    </dgm:pt>
  </dgm:ptLst>
  <dgm:cxnLst>
    <dgm:cxn modelId="{FF56A432-8C45-41A2-8D5B-B905B626C579}" type="presOf" srcId="{C953E039-D954-4231-92F1-0A1ACCDC0C88}" destId="{FD35FFFF-31DD-4F95-9C2F-849CE0CCF4FC}" srcOrd="0" destOrd="1" presId="urn:microsoft.com/office/officeart/2005/8/layout/vList5"/>
    <dgm:cxn modelId="{7EA2943C-BF56-472F-91DE-2E785ECB9686}" srcId="{5CA9D3F7-345E-4696-9CDC-FCC1D321E9E0}" destId="{C953E039-D954-4231-92F1-0A1ACCDC0C88}" srcOrd="1" destOrd="0" parTransId="{4815E52A-297F-4F66-BA42-FAAFFA3A09C7}" sibTransId="{EC335376-6671-4805-A908-3778C392F358}"/>
    <dgm:cxn modelId="{AC9B0C41-31F8-4F59-84B6-D924F1C36770}" type="presOf" srcId="{5CA9D3F7-345E-4696-9CDC-FCC1D321E9E0}" destId="{93AD15D0-CDB1-4D9A-9BE4-891B81F9C32E}" srcOrd="0" destOrd="0" presId="urn:microsoft.com/office/officeart/2005/8/layout/vList5"/>
    <dgm:cxn modelId="{CB36FF46-C5EB-493D-B730-78D45E32145A}" type="presOf" srcId="{52BAEDAF-527B-48AC-A5DB-51331C105D04}" destId="{A33B9512-05D4-452D-95DF-F9DD2113C2BD}" srcOrd="0" destOrd="0" presId="urn:microsoft.com/office/officeart/2005/8/layout/vList5"/>
    <dgm:cxn modelId="{23C49EB5-3904-4DF8-A094-4464D6647829}" type="presOf" srcId="{28B49320-2869-466A-90BF-F52CE3434483}" destId="{FD35FFFF-31DD-4F95-9C2F-849CE0CCF4FC}" srcOrd="0" destOrd="0" presId="urn:microsoft.com/office/officeart/2005/8/layout/vList5"/>
    <dgm:cxn modelId="{43CB7BD3-6E7D-4E71-A0BE-DECB0EF2F715}" srcId="{5CA9D3F7-345E-4696-9CDC-FCC1D321E9E0}" destId="{28B49320-2869-466A-90BF-F52CE3434483}" srcOrd="0" destOrd="0" parTransId="{1F3C81FC-8958-47EF-BA07-DA0AEE65BE03}" sibTransId="{C4C322CA-2446-4A5B-830D-80AD56DDF93C}"/>
    <dgm:cxn modelId="{13F912E4-9DAB-4C55-A3AC-00DFB8E835C4}" srcId="{52BAEDAF-527B-48AC-A5DB-51331C105D04}" destId="{5CA9D3F7-345E-4696-9CDC-FCC1D321E9E0}" srcOrd="0" destOrd="0" parTransId="{5BF0D0C7-BFBE-408E-9A80-70CB5B6104E3}" sibTransId="{85E372E6-2442-448E-B62A-472336622825}"/>
    <dgm:cxn modelId="{151ACC0E-2BB0-48E7-A20A-28FE56053AB7}" type="presParOf" srcId="{A33B9512-05D4-452D-95DF-F9DD2113C2BD}" destId="{03D9D939-78EC-43CC-A500-5975C6B1222F}" srcOrd="0" destOrd="0" presId="urn:microsoft.com/office/officeart/2005/8/layout/vList5"/>
    <dgm:cxn modelId="{7E411800-CC2B-4243-B4F3-1C7F82601193}" type="presParOf" srcId="{03D9D939-78EC-43CC-A500-5975C6B1222F}" destId="{93AD15D0-CDB1-4D9A-9BE4-891B81F9C32E}" srcOrd="0" destOrd="0" presId="urn:microsoft.com/office/officeart/2005/8/layout/vList5"/>
    <dgm:cxn modelId="{36787B35-2AF8-4574-9118-18CE4BBC4029}" type="presParOf" srcId="{03D9D939-78EC-43CC-A500-5975C6B1222F}" destId="{FD35FFFF-31DD-4F95-9C2F-849CE0CCF4F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E61122E-D6E8-4678-8671-CA1C5B72DDDA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F697CA5-CE51-49D7-8376-1E2C9B46BBC9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pt-PT" sz="2000" b="1" dirty="0">
              <a:solidFill>
                <a:schemeClr val="tx1"/>
              </a:solidFill>
            </a:rPr>
            <a:t>“Você pode” solicitar uma </a:t>
          </a:r>
          <a:r>
            <a:rPr lang="pt-PT" sz="2000" b="1" dirty="0">
              <a:solidFill>
                <a:schemeClr val="bg1"/>
              </a:solidFill>
            </a:rPr>
            <a:t>avaliação da probabilidade de acontecimentos ou capacidades</a:t>
          </a:r>
          <a:r>
            <a:rPr lang="pt-PT" sz="2000" b="1" dirty="0">
              <a:solidFill>
                <a:schemeClr val="tx1"/>
              </a:solidFill>
            </a:rPr>
            <a:t>.</a:t>
          </a:r>
          <a:endParaRPr lang="en-GB" sz="2000" b="1" dirty="0">
            <a:solidFill>
              <a:schemeClr val="tx1"/>
            </a:solidFill>
          </a:endParaRPr>
        </a:p>
        <a:p>
          <a:r>
            <a:rPr lang="pt-PT" sz="2000" dirty="0">
              <a:solidFill>
                <a:schemeClr val="tx1"/>
              </a:solidFill>
            </a:rPr>
            <a:t>Por exemplo:</a:t>
          </a:r>
          <a:endParaRPr lang="en-US" sz="20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3940B24A-551F-4D94-A0C3-A4D33BDA1AD8}" type="parTrans" cxnId="{D0987184-5ED0-4DDE-8093-782771104FB1}">
      <dgm:prSet/>
      <dgm:spPr/>
      <dgm:t>
        <a:bodyPr/>
        <a:lstStyle/>
        <a:p>
          <a:endParaRPr lang="en-US"/>
        </a:p>
      </dgm:t>
    </dgm:pt>
    <dgm:pt modelId="{9CC45AC3-196F-435A-974E-5187F52F7235}" type="sibTrans" cxnId="{D0987184-5ED0-4DDE-8093-782771104FB1}">
      <dgm:prSet/>
      <dgm:spPr/>
      <dgm:t>
        <a:bodyPr/>
        <a:lstStyle/>
        <a:p>
          <a:endParaRPr lang="en-US"/>
        </a:p>
      </dgm:t>
    </dgm:pt>
    <dgm:pt modelId="{51AF5ED2-54F9-4444-BA26-36BA3B906D77}">
      <dgm:prSet custT="1"/>
      <dgm:spPr/>
      <dgm:t>
        <a:bodyPr/>
        <a:lstStyle/>
        <a:p>
          <a:pPr rtl="0"/>
          <a:r>
            <a:rPr lang="pt-BR" sz="2800" b="0" dirty="0">
              <a:latin typeface="Arial" charset="0"/>
              <a:cs typeface="Arial" charset="0"/>
            </a:rPr>
            <a:t>“</a:t>
          </a:r>
          <a:r>
            <a:rPr lang="pt-PT" sz="2800" b="0" noProof="0" dirty="0">
              <a:latin typeface="Arial" charset="0"/>
              <a:cs typeface="Arial" charset="0"/>
            </a:rPr>
            <a:t>Pode dizer-me o que vai acontecer?"</a:t>
          </a:r>
          <a:endParaRPr lang="pt-PT" sz="2800" b="0" noProof="0" dirty="0">
            <a:latin typeface="Arial" charset="0"/>
            <a:ea typeface="Arial" charset="0"/>
            <a:cs typeface="Arial" charset="0"/>
          </a:endParaRPr>
        </a:p>
      </dgm:t>
    </dgm:pt>
    <dgm:pt modelId="{E3EB4A01-AC46-4DFA-AE97-E0CEF5D79ADC}" type="parTrans" cxnId="{56B37BF9-AE21-4783-9461-8E1D1C5DA0DA}">
      <dgm:prSet/>
      <dgm:spPr/>
      <dgm:t>
        <a:bodyPr/>
        <a:lstStyle/>
        <a:p>
          <a:endParaRPr lang="en-US"/>
        </a:p>
      </dgm:t>
    </dgm:pt>
    <dgm:pt modelId="{9C81DEF8-C463-4555-8FBC-18A5FBE654B8}" type="sibTrans" cxnId="{56B37BF9-AE21-4783-9461-8E1D1C5DA0DA}">
      <dgm:prSet/>
      <dgm:spPr/>
      <dgm:t>
        <a:bodyPr/>
        <a:lstStyle/>
        <a:p>
          <a:endParaRPr lang="en-US"/>
        </a:p>
      </dgm:t>
    </dgm:pt>
    <dgm:pt modelId="{FD43636F-67BC-48D3-AD46-D6A90C021D6F}">
      <dgm:prSet custT="1"/>
      <dgm:spPr/>
      <dgm:t>
        <a:bodyPr/>
        <a:lstStyle/>
        <a:p>
          <a:r>
            <a:rPr lang="pt-PT" sz="2800" b="0" noProof="0" dirty="0">
              <a:latin typeface="Arial" charset="0"/>
              <a:cs typeface="Arial" charset="0"/>
            </a:rPr>
            <a:t>“Pode fazer isso?"</a:t>
          </a:r>
        </a:p>
      </dgm:t>
    </dgm:pt>
    <dgm:pt modelId="{77678782-466D-449F-8C6A-4D2EAA00C724}" type="parTrans" cxnId="{77F41156-A28D-4213-B84F-288FD157CBE8}">
      <dgm:prSet/>
      <dgm:spPr/>
      <dgm:t>
        <a:bodyPr/>
        <a:lstStyle/>
        <a:p>
          <a:endParaRPr lang="en-GB"/>
        </a:p>
      </dgm:t>
    </dgm:pt>
    <dgm:pt modelId="{2488781B-0823-4412-969C-8B7A500985D2}" type="sibTrans" cxnId="{77F41156-A28D-4213-B84F-288FD157CBE8}">
      <dgm:prSet/>
      <dgm:spPr/>
      <dgm:t>
        <a:bodyPr/>
        <a:lstStyle/>
        <a:p>
          <a:endParaRPr lang="en-GB"/>
        </a:p>
      </dgm:t>
    </dgm:pt>
    <dgm:pt modelId="{4F93E90E-9134-412B-9808-15C302F45CC2}">
      <dgm:prSet custT="1"/>
      <dgm:spPr/>
      <dgm:t>
        <a:bodyPr/>
        <a:lstStyle/>
        <a:p>
          <a:r>
            <a:rPr lang="pt-PT" sz="2800" b="0" noProof="0" dirty="0">
              <a:latin typeface="Arial" charset="0"/>
              <a:cs typeface="Arial" charset="0"/>
            </a:rPr>
            <a:t>“Pode andar?"</a:t>
          </a:r>
        </a:p>
      </dgm:t>
    </dgm:pt>
    <dgm:pt modelId="{CC9AB6FD-88A8-4D19-A8FD-BC36904DC643}" type="parTrans" cxnId="{FF2090A1-5B5A-453B-A776-145189B70EE0}">
      <dgm:prSet/>
      <dgm:spPr/>
      <dgm:t>
        <a:bodyPr/>
        <a:lstStyle/>
        <a:p>
          <a:endParaRPr lang="en-GB"/>
        </a:p>
      </dgm:t>
    </dgm:pt>
    <dgm:pt modelId="{A8BC9C8B-FDF4-4E79-9C10-7A63FDBE6555}" type="sibTrans" cxnId="{FF2090A1-5B5A-453B-A776-145189B70EE0}">
      <dgm:prSet/>
      <dgm:spPr/>
      <dgm:t>
        <a:bodyPr/>
        <a:lstStyle/>
        <a:p>
          <a:endParaRPr lang="en-GB"/>
        </a:p>
      </dgm:t>
    </dgm:pt>
    <dgm:pt modelId="{7439491D-96F3-4BCD-ACCB-198C2AF491E4}">
      <dgm:prSet custT="1"/>
      <dgm:spPr/>
      <dgm:t>
        <a:bodyPr/>
        <a:lstStyle/>
        <a:p>
          <a:r>
            <a:rPr lang="pt-PT" sz="2800" b="0" noProof="0" dirty="0">
              <a:latin typeface="Arial" charset="0"/>
              <a:cs typeface="Arial" charset="0"/>
            </a:rPr>
            <a:t>“Pode falar comigo</a:t>
          </a:r>
          <a:r>
            <a:rPr lang="en-GB" sz="2800" b="0" dirty="0">
              <a:latin typeface="Arial" charset="0"/>
              <a:cs typeface="Arial" charset="0"/>
            </a:rPr>
            <a:t>?"</a:t>
          </a:r>
        </a:p>
      </dgm:t>
    </dgm:pt>
    <dgm:pt modelId="{E73F3C03-6E5F-496C-855B-16B1E2FAA8D7}" type="parTrans" cxnId="{1407D8EF-69CC-4419-9658-D21D1269B4C4}">
      <dgm:prSet/>
      <dgm:spPr/>
      <dgm:t>
        <a:bodyPr/>
        <a:lstStyle/>
        <a:p>
          <a:endParaRPr lang="en-GB"/>
        </a:p>
      </dgm:t>
    </dgm:pt>
    <dgm:pt modelId="{F96ED95B-6CB0-4566-AA68-5119ED4097DC}" type="sibTrans" cxnId="{1407D8EF-69CC-4419-9658-D21D1269B4C4}">
      <dgm:prSet/>
      <dgm:spPr/>
      <dgm:t>
        <a:bodyPr/>
        <a:lstStyle/>
        <a:p>
          <a:endParaRPr lang="en-GB"/>
        </a:p>
      </dgm:t>
    </dgm:pt>
    <dgm:pt modelId="{3F4AAB6D-6685-4DB6-9D24-347832DACF9F}" type="pres">
      <dgm:prSet presAssocID="{5E61122E-D6E8-4678-8671-CA1C5B72DDDA}" presName="Name0" presStyleCnt="0">
        <dgm:presLayoutVars>
          <dgm:dir/>
          <dgm:animLvl val="lvl"/>
          <dgm:resizeHandles val="exact"/>
        </dgm:presLayoutVars>
      </dgm:prSet>
      <dgm:spPr/>
    </dgm:pt>
    <dgm:pt modelId="{4C20D4ED-81F9-439B-9378-42F092CBE834}" type="pres">
      <dgm:prSet presAssocID="{EF697CA5-CE51-49D7-8376-1E2C9B46BBC9}" presName="linNode" presStyleCnt="0"/>
      <dgm:spPr/>
    </dgm:pt>
    <dgm:pt modelId="{D6AE3321-F25B-4E88-B96C-06469C60B46F}" type="pres">
      <dgm:prSet presAssocID="{EF697CA5-CE51-49D7-8376-1E2C9B46BBC9}" presName="parentText" presStyleLbl="node1" presStyleIdx="0" presStyleCnt="1" custScaleX="84450" custScaleY="90558" custLinFactNeighborX="-7203">
        <dgm:presLayoutVars>
          <dgm:chMax val="1"/>
          <dgm:bulletEnabled val="1"/>
        </dgm:presLayoutVars>
      </dgm:prSet>
      <dgm:spPr/>
    </dgm:pt>
    <dgm:pt modelId="{B695886C-8556-4EFC-A1A9-8CEF94F11041}" type="pres">
      <dgm:prSet presAssocID="{EF697CA5-CE51-49D7-8376-1E2C9B46BBC9}" presName="descendantText" presStyleLbl="alignAccFollowNode1" presStyleIdx="0" presStyleCnt="1" custScaleX="82701" custScaleY="92132" custLinFactNeighborX="-9845" custLinFactNeighborY="5203">
        <dgm:presLayoutVars>
          <dgm:bulletEnabled val="1"/>
        </dgm:presLayoutVars>
      </dgm:prSet>
      <dgm:spPr/>
    </dgm:pt>
  </dgm:ptLst>
  <dgm:cxnLst>
    <dgm:cxn modelId="{21C0031F-B26B-4B58-8C3C-EDC45DB4B1DD}" type="presOf" srcId="{5E61122E-D6E8-4678-8671-CA1C5B72DDDA}" destId="{3F4AAB6D-6685-4DB6-9D24-347832DACF9F}" srcOrd="0" destOrd="0" presId="urn:microsoft.com/office/officeart/2005/8/layout/vList5"/>
    <dgm:cxn modelId="{77F41156-A28D-4213-B84F-288FD157CBE8}" srcId="{EF697CA5-CE51-49D7-8376-1E2C9B46BBC9}" destId="{FD43636F-67BC-48D3-AD46-D6A90C021D6F}" srcOrd="1" destOrd="0" parTransId="{77678782-466D-449F-8C6A-4D2EAA00C724}" sibTransId="{2488781B-0823-4412-969C-8B7A500985D2}"/>
    <dgm:cxn modelId="{0D1F3984-0F2F-4ABA-8019-245898E809EF}" type="presOf" srcId="{EF697CA5-CE51-49D7-8376-1E2C9B46BBC9}" destId="{D6AE3321-F25B-4E88-B96C-06469C60B46F}" srcOrd="0" destOrd="0" presId="urn:microsoft.com/office/officeart/2005/8/layout/vList5"/>
    <dgm:cxn modelId="{D0987184-5ED0-4DDE-8093-782771104FB1}" srcId="{5E61122E-D6E8-4678-8671-CA1C5B72DDDA}" destId="{EF697CA5-CE51-49D7-8376-1E2C9B46BBC9}" srcOrd="0" destOrd="0" parTransId="{3940B24A-551F-4D94-A0C3-A4D33BDA1AD8}" sibTransId="{9CC45AC3-196F-435A-974E-5187F52F7235}"/>
    <dgm:cxn modelId="{06857C90-DEFC-4FA2-97DE-150B5640D0E6}" type="presOf" srcId="{7439491D-96F3-4BCD-ACCB-198C2AF491E4}" destId="{B695886C-8556-4EFC-A1A9-8CEF94F11041}" srcOrd="0" destOrd="3" presId="urn:microsoft.com/office/officeart/2005/8/layout/vList5"/>
    <dgm:cxn modelId="{FF2090A1-5B5A-453B-A776-145189B70EE0}" srcId="{EF697CA5-CE51-49D7-8376-1E2C9B46BBC9}" destId="{4F93E90E-9134-412B-9808-15C302F45CC2}" srcOrd="2" destOrd="0" parTransId="{CC9AB6FD-88A8-4D19-A8FD-BC36904DC643}" sibTransId="{A8BC9C8B-FDF4-4E79-9C10-7A63FDBE6555}"/>
    <dgm:cxn modelId="{B72C48D4-527E-40FF-9D4F-2F0EE476DEE3}" type="presOf" srcId="{FD43636F-67BC-48D3-AD46-D6A90C021D6F}" destId="{B695886C-8556-4EFC-A1A9-8CEF94F11041}" srcOrd="0" destOrd="1" presId="urn:microsoft.com/office/officeart/2005/8/layout/vList5"/>
    <dgm:cxn modelId="{2CD8FDD8-F287-40B1-AD3B-E21BDEAF4B00}" type="presOf" srcId="{4F93E90E-9134-412B-9808-15C302F45CC2}" destId="{B695886C-8556-4EFC-A1A9-8CEF94F11041}" srcOrd="0" destOrd="2" presId="urn:microsoft.com/office/officeart/2005/8/layout/vList5"/>
    <dgm:cxn modelId="{1407D8EF-69CC-4419-9658-D21D1269B4C4}" srcId="{EF697CA5-CE51-49D7-8376-1E2C9B46BBC9}" destId="{7439491D-96F3-4BCD-ACCB-198C2AF491E4}" srcOrd="3" destOrd="0" parTransId="{E73F3C03-6E5F-496C-855B-16B1E2FAA8D7}" sibTransId="{F96ED95B-6CB0-4566-AA68-5119ED4097DC}"/>
    <dgm:cxn modelId="{56B37BF9-AE21-4783-9461-8E1D1C5DA0DA}" srcId="{EF697CA5-CE51-49D7-8376-1E2C9B46BBC9}" destId="{51AF5ED2-54F9-4444-BA26-36BA3B906D77}" srcOrd="0" destOrd="0" parTransId="{E3EB4A01-AC46-4DFA-AE97-E0CEF5D79ADC}" sibTransId="{9C81DEF8-C463-4555-8FBC-18A5FBE654B8}"/>
    <dgm:cxn modelId="{1CFA9AFD-6EFC-4EA8-847D-08A441051C3C}" type="presOf" srcId="{51AF5ED2-54F9-4444-BA26-36BA3B906D77}" destId="{B695886C-8556-4EFC-A1A9-8CEF94F11041}" srcOrd="0" destOrd="0" presId="urn:microsoft.com/office/officeart/2005/8/layout/vList5"/>
    <dgm:cxn modelId="{B36386E5-4C41-4E32-AE7C-4DAA2610FFD9}" type="presParOf" srcId="{3F4AAB6D-6685-4DB6-9D24-347832DACF9F}" destId="{4C20D4ED-81F9-439B-9378-42F092CBE834}" srcOrd="0" destOrd="0" presId="urn:microsoft.com/office/officeart/2005/8/layout/vList5"/>
    <dgm:cxn modelId="{1A1E5FEC-3751-4DF5-B12A-684E7E4EDBA1}" type="presParOf" srcId="{4C20D4ED-81F9-439B-9378-42F092CBE834}" destId="{D6AE3321-F25B-4E88-B96C-06469C60B46F}" srcOrd="0" destOrd="0" presId="urn:microsoft.com/office/officeart/2005/8/layout/vList5"/>
    <dgm:cxn modelId="{4B31863D-8FC3-41EC-ABF6-2AAE0F2AA426}" type="presParOf" srcId="{4C20D4ED-81F9-439B-9378-42F092CBE834}" destId="{B695886C-8556-4EFC-A1A9-8CEF94F110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5B15B97-FA49-4476-AA17-90F39E705A6C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EF64049-789C-4567-B279-F31876CDF4BB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sz="2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“</a:t>
          </a:r>
          <a:r>
            <a:rPr lang="pt-PT" sz="2400" b="1" dirty="0">
              <a:solidFill>
                <a:schemeClr val="tx1"/>
              </a:solidFill>
            </a:rPr>
            <a:t>As perguntas ou respostas exigirão </a:t>
          </a:r>
          <a:r>
            <a:rPr lang="pt-PT" sz="2400" b="1" dirty="0">
              <a:solidFill>
                <a:srgbClr val="FFFF00"/>
              </a:solidFill>
            </a:rPr>
            <a:t>uma previsão de comportamentos ou de eventos futuros.</a:t>
          </a:r>
          <a:r>
            <a:rPr lang="pt-PT" sz="2400" dirty="0">
              <a:solidFill>
                <a:srgbClr val="FFFF00"/>
              </a:solidFill>
            </a:rPr>
            <a:t> </a:t>
          </a:r>
          <a:endParaRPr lang="en-GB" sz="2400" dirty="0">
            <a:solidFill>
              <a:srgbClr val="FFFF00"/>
            </a:solidFill>
          </a:endParaRPr>
        </a:p>
        <a:p>
          <a:r>
            <a:rPr lang="pt-PT" sz="2400" dirty="0">
              <a:solidFill>
                <a:schemeClr val="tx1"/>
              </a:solidFill>
            </a:rPr>
            <a:t>Alguns exemplos:</a:t>
          </a:r>
          <a:endParaRPr lang="en-US" sz="24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F62A2A1E-ACBE-4EE7-B42A-EE3C0BFCF323}" type="parTrans" cxnId="{F81D5449-ECE9-4B62-8103-5AA02441DC5D}">
      <dgm:prSet/>
      <dgm:spPr/>
      <dgm:t>
        <a:bodyPr/>
        <a:lstStyle/>
        <a:p>
          <a:endParaRPr lang="en-US"/>
        </a:p>
      </dgm:t>
    </dgm:pt>
    <dgm:pt modelId="{5D5E130D-82C6-4E00-84E0-3B38A2A32732}" type="sibTrans" cxnId="{F81D5449-ECE9-4B62-8103-5AA02441DC5D}">
      <dgm:prSet/>
      <dgm:spPr/>
      <dgm:t>
        <a:bodyPr/>
        <a:lstStyle/>
        <a:p>
          <a:endParaRPr lang="en-US"/>
        </a:p>
      </dgm:t>
    </dgm:pt>
    <dgm:pt modelId="{C2F95932-7791-4E95-9A5F-8AF6AB096642}">
      <dgm:prSet custT="1"/>
      <dgm:spPr/>
      <dgm:t>
        <a:bodyPr/>
        <a:lstStyle/>
        <a:p>
          <a:pPr rtl="0"/>
          <a:r>
            <a:rPr lang="pt-PT" sz="2400" dirty="0"/>
            <a:t>"Vai avisar-me logo, se vier a ter dor de cabeça ou febre?"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FF86AED1-A4DF-4F3C-9819-E81E5D2338C8}" type="parTrans" cxnId="{EA84ACD8-6F97-4DE6-A55D-4161B14BEF6B}">
      <dgm:prSet/>
      <dgm:spPr/>
      <dgm:t>
        <a:bodyPr/>
        <a:lstStyle/>
        <a:p>
          <a:endParaRPr lang="en-US"/>
        </a:p>
      </dgm:t>
    </dgm:pt>
    <dgm:pt modelId="{B4EF71EF-D617-4AD1-93A5-E9C66D9D3369}" type="sibTrans" cxnId="{EA84ACD8-6F97-4DE6-A55D-4161B14BEF6B}">
      <dgm:prSet/>
      <dgm:spPr/>
      <dgm:t>
        <a:bodyPr/>
        <a:lstStyle/>
        <a:p>
          <a:endParaRPr lang="en-US"/>
        </a:p>
      </dgm:t>
    </dgm:pt>
    <dgm:pt modelId="{1C4BB48A-FE5F-4008-9F52-DEC64D87655B}">
      <dgm:prSet custT="1"/>
      <dgm:spPr/>
      <dgm:t>
        <a:bodyPr/>
        <a:lstStyle/>
        <a:p>
          <a:r>
            <a:rPr lang="pt-PT" sz="2400" dirty="0"/>
            <a:t>"Vai informar os outros membros da sua família que tem dor de cabeça ou febre?"</a:t>
          </a:r>
          <a:endParaRPr lang="en-GB" sz="2400" dirty="0"/>
        </a:p>
      </dgm:t>
    </dgm:pt>
    <dgm:pt modelId="{89764239-F51F-41DD-A8B3-40E3673AED0D}" type="parTrans" cxnId="{BDD3A7F2-A3BB-4A6A-B983-1211E6787DD8}">
      <dgm:prSet/>
      <dgm:spPr/>
      <dgm:t>
        <a:bodyPr/>
        <a:lstStyle/>
        <a:p>
          <a:endParaRPr lang="en-GB"/>
        </a:p>
      </dgm:t>
    </dgm:pt>
    <dgm:pt modelId="{FC29A3A0-1DF4-45B5-8681-F616F8B06860}" type="sibTrans" cxnId="{BDD3A7F2-A3BB-4A6A-B983-1211E6787DD8}">
      <dgm:prSet/>
      <dgm:spPr/>
      <dgm:t>
        <a:bodyPr/>
        <a:lstStyle/>
        <a:p>
          <a:endParaRPr lang="en-GB"/>
        </a:p>
      </dgm:t>
    </dgm:pt>
    <dgm:pt modelId="{F0F205D5-93D5-45A6-980A-4376FD2FD2A9}">
      <dgm:prSet custT="1"/>
      <dgm:spPr/>
      <dgm:t>
        <a:bodyPr/>
        <a:lstStyle/>
        <a:p>
          <a:r>
            <a:rPr lang="pt-PT" sz="2400" dirty="0"/>
            <a:t>"Vai ligar para o número </a:t>
          </a:r>
          <a:r>
            <a:rPr lang="pt-PT" sz="2400" dirty="0" err="1"/>
            <a:t>xxx</a:t>
          </a:r>
          <a:r>
            <a:rPr lang="pt-PT" sz="2400" dirty="0"/>
            <a:t>, caso comece a sentir dor de cabeça ou febre?"</a:t>
          </a:r>
          <a:endParaRPr lang="en-GB" sz="2400" dirty="0"/>
        </a:p>
      </dgm:t>
    </dgm:pt>
    <dgm:pt modelId="{0432E2E7-EC50-4ED1-8DC7-17303D35D843}" type="parTrans" cxnId="{C3CD24EF-FD6F-4F70-AA5E-47965F4BA29B}">
      <dgm:prSet/>
      <dgm:spPr/>
      <dgm:t>
        <a:bodyPr/>
        <a:lstStyle/>
        <a:p>
          <a:endParaRPr lang="en-GB"/>
        </a:p>
      </dgm:t>
    </dgm:pt>
    <dgm:pt modelId="{885A5469-DFEA-4DDB-A7B0-DEA0FA37FFBB}" type="sibTrans" cxnId="{C3CD24EF-FD6F-4F70-AA5E-47965F4BA29B}">
      <dgm:prSet/>
      <dgm:spPr/>
      <dgm:t>
        <a:bodyPr/>
        <a:lstStyle/>
        <a:p>
          <a:endParaRPr lang="en-GB"/>
        </a:p>
      </dgm:t>
    </dgm:pt>
    <dgm:pt modelId="{E3F20A5A-C6ED-4E9F-A3E8-37CA714E010A}" type="pres">
      <dgm:prSet presAssocID="{A5B15B97-FA49-4476-AA17-90F39E705A6C}" presName="Name0" presStyleCnt="0">
        <dgm:presLayoutVars>
          <dgm:dir/>
          <dgm:animLvl val="lvl"/>
          <dgm:resizeHandles val="exact"/>
        </dgm:presLayoutVars>
      </dgm:prSet>
      <dgm:spPr/>
    </dgm:pt>
    <dgm:pt modelId="{F9323CB7-50C1-4325-AB95-B1E0FB42DD06}" type="pres">
      <dgm:prSet presAssocID="{5EF64049-789C-4567-B279-F31876CDF4BB}" presName="linNode" presStyleCnt="0"/>
      <dgm:spPr/>
    </dgm:pt>
    <dgm:pt modelId="{F461EF74-2A94-4153-AD0B-0EED1184305F}" type="pres">
      <dgm:prSet presAssocID="{5EF64049-789C-4567-B279-F31876CDF4BB}" presName="parentText" presStyleLbl="node1" presStyleIdx="0" presStyleCnt="1" custScaleX="104891" custScaleY="90984" custLinFactNeighborX="-68" custLinFactNeighborY="-7513">
        <dgm:presLayoutVars>
          <dgm:chMax val="1"/>
          <dgm:bulletEnabled val="1"/>
        </dgm:presLayoutVars>
      </dgm:prSet>
      <dgm:spPr/>
    </dgm:pt>
    <dgm:pt modelId="{878CA467-3FE9-42F2-B227-7092EFCCB262}" type="pres">
      <dgm:prSet presAssocID="{5EF64049-789C-4567-B279-F31876CDF4BB}" presName="descendantText" presStyleLbl="alignAccFollowNode1" presStyleIdx="0" presStyleCnt="1" custScaleX="85849" custScaleY="88818" custLinFactNeighborX="2382" custLinFactNeighborY="-1186">
        <dgm:presLayoutVars>
          <dgm:bulletEnabled val="1"/>
        </dgm:presLayoutVars>
      </dgm:prSet>
      <dgm:spPr/>
    </dgm:pt>
  </dgm:ptLst>
  <dgm:cxnLst>
    <dgm:cxn modelId="{A698A82A-4A68-4225-8567-32CBDA7FF7D8}" type="presOf" srcId="{F0F205D5-93D5-45A6-980A-4376FD2FD2A9}" destId="{878CA467-3FE9-42F2-B227-7092EFCCB262}" srcOrd="0" destOrd="2" presId="urn:microsoft.com/office/officeart/2005/8/layout/vList5"/>
    <dgm:cxn modelId="{0FADFC2B-76BE-48A7-AF3B-0C7C06BCED88}" type="presOf" srcId="{A5B15B97-FA49-4476-AA17-90F39E705A6C}" destId="{E3F20A5A-C6ED-4E9F-A3E8-37CA714E010A}" srcOrd="0" destOrd="0" presId="urn:microsoft.com/office/officeart/2005/8/layout/vList5"/>
    <dgm:cxn modelId="{F81D5449-ECE9-4B62-8103-5AA02441DC5D}" srcId="{A5B15B97-FA49-4476-AA17-90F39E705A6C}" destId="{5EF64049-789C-4567-B279-F31876CDF4BB}" srcOrd="0" destOrd="0" parTransId="{F62A2A1E-ACBE-4EE7-B42A-EE3C0BFCF323}" sibTransId="{5D5E130D-82C6-4E00-84E0-3B38A2A32732}"/>
    <dgm:cxn modelId="{956E7399-F4B1-4AFA-AA72-E155A371F6FF}" type="presOf" srcId="{5EF64049-789C-4567-B279-F31876CDF4BB}" destId="{F461EF74-2A94-4153-AD0B-0EED1184305F}" srcOrd="0" destOrd="0" presId="urn:microsoft.com/office/officeart/2005/8/layout/vList5"/>
    <dgm:cxn modelId="{EA84ACD8-6F97-4DE6-A55D-4161B14BEF6B}" srcId="{5EF64049-789C-4567-B279-F31876CDF4BB}" destId="{C2F95932-7791-4E95-9A5F-8AF6AB096642}" srcOrd="0" destOrd="0" parTransId="{FF86AED1-A4DF-4F3C-9819-E81E5D2338C8}" sibTransId="{B4EF71EF-D617-4AD1-93A5-E9C66D9D3369}"/>
    <dgm:cxn modelId="{2D9520E0-475D-4F7E-84D0-52BA415B8358}" type="presOf" srcId="{C2F95932-7791-4E95-9A5F-8AF6AB096642}" destId="{878CA467-3FE9-42F2-B227-7092EFCCB262}" srcOrd="0" destOrd="0" presId="urn:microsoft.com/office/officeart/2005/8/layout/vList5"/>
    <dgm:cxn modelId="{A26049E9-11DC-4620-A40B-199CD56A0F1A}" type="presOf" srcId="{1C4BB48A-FE5F-4008-9F52-DEC64D87655B}" destId="{878CA467-3FE9-42F2-B227-7092EFCCB262}" srcOrd="0" destOrd="1" presId="urn:microsoft.com/office/officeart/2005/8/layout/vList5"/>
    <dgm:cxn modelId="{C3CD24EF-FD6F-4F70-AA5E-47965F4BA29B}" srcId="{5EF64049-789C-4567-B279-F31876CDF4BB}" destId="{F0F205D5-93D5-45A6-980A-4376FD2FD2A9}" srcOrd="2" destOrd="0" parTransId="{0432E2E7-EC50-4ED1-8DC7-17303D35D843}" sibTransId="{885A5469-DFEA-4DDB-A7B0-DEA0FA37FFBB}"/>
    <dgm:cxn modelId="{BDD3A7F2-A3BB-4A6A-B983-1211E6787DD8}" srcId="{5EF64049-789C-4567-B279-F31876CDF4BB}" destId="{1C4BB48A-FE5F-4008-9F52-DEC64D87655B}" srcOrd="1" destOrd="0" parTransId="{89764239-F51F-41DD-A8B3-40E3673AED0D}" sibTransId="{FC29A3A0-1DF4-45B5-8681-F616F8B06860}"/>
    <dgm:cxn modelId="{B53CEA57-B251-4B54-99E4-8DC39F0FC0B5}" type="presParOf" srcId="{E3F20A5A-C6ED-4E9F-A3E8-37CA714E010A}" destId="{F9323CB7-50C1-4325-AB95-B1E0FB42DD06}" srcOrd="0" destOrd="0" presId="urn:microsoft.com/office/officeart/2005/8/layout/vList5"/>
    <dgm:cxn modelId="{E71EACAE-4C05-4E93-A103-70003ADB083F}" type="presParOf" srcId="{F9323CB7-50C1-4325-AB95-B1E0FB42DD06}" destId="{F461EF74-2A94-4153-AD0B-0EED1184305F}" srcOrd="0" destOrd="0" presId="urn:microsoft.com/office/officeart/2005/8/layout/vList5"/>
    <dgm:cxn modelId="{C875D53C-B97C-4F02-B468-E1F0FCAAE685}" type="presParOf" srcId="{F9323CB7-50C1-4325-AB95-B1E0FB42DD06}" destId="{878CA467-3FE9-42F2-B227-7092EFCCB26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25A6F6F-12B9-4361-9BE2-ABEF6195F603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A8DB604-A644-4DF8-A694-3B57B7BD9496}">
      <dgm:prSet custT="1"/>
      <dgm:spPr/>
      <dgm:t>
        <a:bodyPr/>
        <a:lstStyle/>
        <a:p>
          <a:pPr rtl="0"/>
          <a:r>
            <a:rPr lang="pt-PT" sz="2400" b="1" dirty="0">
              <a:solidFill>
                <a:srgbClr val="FF0000"/>
              </a:solidFill>
            </a:rPr>
            <a:t>“ Por que é que </a:t>
          </a:r>
          <a:r>
            <a:rPr lang="pt-PT" sz="2400" b="1" dirty="0">
              <a:solidFill>
                <a:schemeClr val="tx1"/>
              </a:solidFill>
            </a:rPr>
            <a:t>” exige uma racionalidade ou justificação</a:t>
          </a:r>
          <a:r>
            <a:rPr lang="en-US" sz="24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.</a:t>
          </a:r>
        </a:p>
      </dgm:t>
    </dgm:pt>
    <dgm:pt modelId="{9AC6995D-98D4-460C-B8EE-F3B9413FEDB1}" type="parTrans" cxnId="{76DBA0A0-0968-4AC9-97C6-786705CB60E3}">
      <dgm:prSet/>
      <dgm:spPr/>
      <dgm:t>
        <a:bodyPr/>
        <a:lstStyle/>
        <a:p>
          <a:endParaRPr lang="en-US"/>
        </a:p>
      </dgm:t>
    </dgm:pt>
    <dgm:pt modelId="{077752F4-B74E-4675-AF9D-878EA56265CE}" type="sibTrans" cxnId="{76DBA0A0-0968-4AC9-97C6-786705CB60E3}">
      <dgm:prSet/>
      <dgm:spPr/>
      <dgm:t>
        <a:bodyPr/>
        <a:lstStyle/>
        <a:p>
          <a:endParaRPr lang="en-US"/>
        </a:p>
      </dgm:t>
    </dgm:pt>
    <dgm:pt modelId="{5070CC8E-ABCE-4618-B63F-4C0F910A295D}">
      <dgm:prSet custT="1"/>
      <dgm:spPr/>
      <dgm:t>
        <a:bodyPr/>
        <a:lstStyle/>
        <a:p>
          <a:pPr rtl="0"/>
          <a:r>
            <a:rPr lang="pt-PT" sz="2000" dirty="0"/>
            <a:t>Evite fazer a pergunta "porquê". Isso torna as pessoas defensivas, pois sentem que precisam de apresentar uma justificação.</a:t>
          </a:r>
          <a:endParaRPr lang="en-US" sz="2000" dirty="0">
            <a:latin typeface="Arial" charset="0"/>
            <a:ea typeface="Arial" charset="0"/>
            <a:cs typeface="Arial" charset="0"/>
          </a:endParaRPr>
        </a:p>
      </dgm:t>
    </dgm:pt>
    <dgm:pt modelId="{00BDECD2-8D81-4373-BB89-334A3F1C589B}" type="parTrans" cxnId="{E0D19C6F-702A-436A-986E-409849A55145}">
      <dgm:prSet/>
      <dgm:spPr/>
      <dgm:t>
        <a:bodyPr/>
        <a:lstStyle/>
        <a:p>
          <a:endParaRPr lang="en-US"/>
        </a:p>
      </dgm:t>
    </dgm:pt>
    <dgm:pt modelId="{EBCFEEE4-8C86-409F-9E68-41B47791D05D}" type="sibTrans" cxnId="{E0D19C6F-702A-436A-986E-409849A55145}">
      <dgm:prSet/>
      <dgm:spPr/>
      <dgm:t>
        <a:bodyPr/>
        <a:lstStyle/>
        <a:p>
          <a:endParaRPr lang="en-US"/>
        </a:p>
      </dgm:t>
    </dgm:pt>
    <dgm:pt modelId="{3903F918-DB3E-49CB-BB75-046B637CCDC8}">
      <dgm:prSet custT="1"/>
      <dgm:spPr/>
      <dgm:t>
        <a:bodyPr/>
        <a:lstStyle/>
        <a:p>
          <a:r>
            <a:rPr lang="pt-PT" sz="2000" dirty="0"/>
            <a:t>Elas geralmente não dão as razões reais para a tomada de decisões e comportamentos pessoais e podem inventar justificações que não existem.</a:t>
          </a:r>
          <a:endParaRPr lang="en-GB" sz="2000" dirty="0"/>
        </a:p>
      </dgm:t>
    </dgm:pt>
    <dgm:pt modelId="{53BFD9C5-E523-458C-8A9D-268147C539BE}" type="parTrans" cxnId="{1D2910C1-7E5D-4541-8198-A3BF6FF9CA6C}">
      <dgm:prSet/>
      <dgm:spPr/>
      <dgm:t>
        <a:bodyPr/>
        <a:lstStyle/>
        <a:p>
          <a:endParaRPr lang="en-GB"/>
        </a:p>
      </dgm:t>
    </dgm:pt>
    <dgm:pt modelId="{4334E1DE-119D-4B6E-ABF7-800A1197E619}" type="sibTrans" cxnId="{1D2910C1-7E5D-4541-8198-A3BF6FF9CA6C}">
      <dgm:prSet/>
      <dgm:spPr/>
      <dgm:t>
        <a:bodyPr/>
        <a:lstStyle/>
        <a:p>
          <a:endParaRPr lang="en-GB"/>
        </a:p>
      </dgm:t>
    </dgm:pt>
    <dgm:pt modelId="{650B528A-B231-464E-BAF4-F051A4C9D074}" type="pres">
      <dgm:prSet presAssocID="{F25A6F6F-12B9-4361-9BE2-ABEF6195F603}" presName="Name0" presStyleCnt="0">
        <dgm:presLayoutVars>
          <dgm:dir/>
          <dgm:animLvl val="lvl"/>
          <dgm:resizeHandles val="exact"/>
        </dgm:presLayoutVars>
      </dgm:prSet>
      <dgm:spPr/>
    </dgm:pt>
    <dgm:pt modelId="{5FC2E2A3-D9A3-4B56-974E-FD23FADC976C}" type="pres">
      <dgm:prSet presAssocID="{4A8DB604-A644-4DF8-A694-3B57B7BD9496}" presName="linNode" presStyleCnt="0"/>
      <dgm:spPr/>
    </dgm:pt>
    <dgm:pt modelId="{58F1671A-734F-4DBB-89C5-C51386A8F24E}" type="pres">
      <dgm:prSet presAssocID="{4A8DB604-A644-4DF8-A694-3B57B7BD9496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171314E4-0550-4652-B7AE-EAE23CC5DB5C}" type="pres">
      <dgm:prSet presAssocID="{4A8DB604-A644-4DF8-A694-3B57B7BD9496}" presName="descendantText" presStyleLbl="alignAccFollowNode1" presStyleIdx="0" presStyleCnt="1" custScaleX="97023" custScaleY="100000" custLinFactNeighborX="2646" custLinFactNeighborY="-559">
        <dgm:presLayoutVars>
          <dgm:bulletEnabled val="1"/>
        </dgm:presLayoutVars>
      </dgm:prSet>
      <dgm:spPr/>
    </dgm:pt>
  </dgm:ptLst>
  <dgm:cxnLst>
    <dgm:cxn modelId="{EA77B732-033D-4F62-B1E9-54DDAB8DD9A8}" type="presOf" srcId="{3903F918-DB3E-49CB-BB75-046B637CCDC8}" destId="{171314E4-0550-4652-B7AE-EAE23CC5DB5C}" srcOrd="0" destOrd="1" presId="urn:microsoft.com/office/officeart/2005/8/layout/vList5"/>
    <dgm:cxn modelId="{9119EC64-DDD1-4DCC-9138-D6D531E85120}" type="presOf" srcId="{4A8DB604-A644-4DF8-A694-3B57B7BD9496}" destId="{58F1671A-734F-4DBB-89C5-C51386A8F24E}" srcOrd="0" destOrd="0" presId="urn:microsoft.com/office/officeart/2005/8/layout/vList5"/>
    <dgm:cxn modelId="{E0D19C6F-702A-436A-986E-409849A55145}" srcId="{4A8DB604-A644-4DF8-A694-3B57B7BD9496}" destId="{5070CC8E-ABCE-4618-B63F-4C0F910A295D}" srcOrd="0" destOrd="0" parTransId="{00BDECD2-8D81-4373-BB89-334A3F1C589B}" sibTransId="{EBCFEEE4-8C86-409F-9E68-41B47791D05D}"/>
    <dgm:cxn modelId="{C9589151-9B22-4877-84FF-DB76FCAAED30}" type="presOf" srcId="{F25A6F6F-12B9-4361-9BE2-ABEF6195F603}" destId="{650B528A-B231-464E-BAF4-F051A4C9D074}" srcOrd="0" destOrd="0" presId="urn:microsoft.com/office/officeart/2005/8/layout/vList5"/>
    <dgm:cxn modelId="{76DBA0A0-0968-4AC9-97C6-786705CB60E3}" srcId="{F25A6F6F-12B9-4361-9BE2-ABEF6195F603}" destId="{4A8DB604-A644-4DF8-A694-3B57B7BD9496}" srcOrd="0" destOrd="0" parTransId="{9AC6995D-98D4-460C-B8EE-F3B9413FEDB1}" sibTransId="{077752F4-B74E-4675-AF9D-878EA56265CE}"/>
    <dgm:cxn modelId="{0291F5BC-EEA1-4F7E-AB71-6BDF197077D6}" type="presOf" srcId="{5070CC8E-ABCE-4618-B63F-4C0F910A295D}" destId="{171314E4-0550-4652-B7AE-EAE23CC5DB5C}" srcOrd="0" destOrd="0" presId="urn:microsoft.com/office/officeart/2005/8/layout/vList5"/>
    <dgm:cxn modelId="{1D2910C1-7E5D-4541-8198-A3BF6FF9CA6C}" srcId="{4A8DB604-A644-4DF8-A694-3B57B7BD9496}" destId="{3903F918-DB3E-49CB-BB75-046B637CCDC8}" srcOrd="1" destOrd="0" parTransId="{53BFD9C5-E523-458C-8A9D-268147C539BE}" sibTransId="{4334E1DE-119D-4B6E-ABF7-800A1197E619}"/>
    <dgm:cxn modelId="{4814F05F-C31A-477E-A223-99522401840F}" type="presParOf" srcId="{650B528A-B231-464E-BAF4-F051A4C9D074}" destId="{5FC2E2A3-D9A3-4B56-974E-FD23FADC976C}" srcOrd="0" destOrd="0" presId="urn:microsoft.com/office/officeart/2005/8/layout/vList5"/>
    <dgm:cxn modelId="{3294DB88-DF12-4BDA-ADEA-1B92063423E7}" type="presParOf" srcId="{5FC2E2A3-D9A3-4B56-974E-FD23FADC976C}" destId="{58F1671A-734F-4DBB-89C5-C51386A8F24E}" srcOrd="0" destOrd="0" presId="urn:microsoft.com/office/officeart/2005/8/layout/vList5"/>
    <dgm:cxn modelId="{16292EB3-149D-40B4-A082-52A3E54525A8}" type="presParOf" srcId="{5FC2E2A3-D9A3-4B56-974E-FD23FADC976C}" destId="{171314E4-0550-4652-B7AE-EAE23CC5DB5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E09F11-909D-4136-9E5D-4AF5EBE56238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0871745-38AF-4678-80FE-098330F73F4F}">
      <dgm:prSet custT="1"/>
      <dgm:spPr/>
      <dgm:t>
        <a:bodyPr/>
        <a:lstStyle/>
        <a:p>
          <a:r>
            <a:rPr lang="pt-PT" sz="1600" dirty="0">
              <a:solidFill>
                <a:schemeClr val="tx1"/>
              </a:solidFill>
            </a:rPr>
            <a:t>Os voluntários são bastante importantes </a:t>
          </a:r>
          <a:r>
            <a:rPr lang="pt-PT" sz="1600" b="1" dirty="0">
              <a:solidFill>
                <a:schemeClr val="tx1"/>
              </a:solidFill>
            </a:rPr>
            <a:t>pois as suas intervenções contribuem para salvar  vidas e impedem  a disseminação, na comunidade, de um determinado surto ou da doença do vírus de Ébola.</a:t>
          </a:r>
          <a:endParaRPr lang="en-GB" sz="1600" b="1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CFD120E5-BFC7-4274-8C51-0340BAF31D23}" type="parTrans" cxnId="{13998B8A-8632-4236-BB65-2860FFEBEFDF}">
      <dgm:prSet/>
      <dgm:spPr/>
      <dgm:t>
        <a:bodyPr/>
        <a:lstStyle/>
        <a:p>
          <a:endParaRPr lang="en-US"/>
        </a:p>
      </dgm:t>
    </dgm:pt>
    <dgm:pt modelId="{3020A59A-C93A-4D67-B7E5-3F39388565D6}" type="sibTrans" cxnId="{13998B8A-8632-4236-BB65-2860FFEBEFDF}">
      <dgm:prSet/>
      <dgm:spPr/>
      <dgm:t>
        <a:bodyPr/>
        <a:lstStyle/>
        <a:p>
          <a:endParaRPr lang="en-US"/>
        </a:p>
      </dgm:t>
    </dgm:pt>
    <dgm:pt modelId="{D6AF5BD2-43E8-40A0-85FB-6D96622C44A6}">
      <dgm:prSet custT="1"/>
      <dgm:spPr/>
      <dgm:t>
        <a:bodyPr/>
        <a:lstStyle/>
        <a:p>
          <a:pPr algn="ctr"/>
          <a:r>
            <a:rPr lang="pt-PT" sz="1600" dirty="0">
              <a:solidFill>
                <a:schemeClr val="tx1"/>
              </a:solidFill>
            </a:rPr>
            <a:t>Os voluntários </a:t>
          </a:r>
          <a:r>
            <a:rPr lang="pt-PT" sz="1600" b="1" dirty="0">
              <a:solidFill>
                <a:schemeClr val="tx1"/>
              </a:solidFill>
            </a:rPr>
            <a:t>são “o rosto” </a:t>
          </a:r>
          <a:r>
            <a:rPr lang="pt-PT" sz="1600" dirty="0">
              <a:solidFill>
                <a:schemeClr val="tx1"/>
              </a:solidFill>
            </a:rPr>
            <a:t>ou representantes </a:t>
          </a:r>
          <a:r>
            <a:rPr lang="pt-PT" sz="1600" b="1" dirty="0">
              <a:solidFill>
                <a:schemeClr val="tx1"/>
              </a:solidFill>
            </a:rPr>
            <a:t>de toda a resposta ao surto na comunidade</a:t>
          </a:r>
          <a:r>
            <a:rPr lang="pt-PT" sz="1600" dirty="0">
              <a:solidFill>
                <a:schemeClr val="tx1"/>
              </a:solidFill>
            </a:rPr>
            <a:t>.</a:t>
          </a:r>
          <a:endParaRPr lang="en-GB" sz="16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D548656C-A173-4FCB-8AE8-2AA1BDBB55F8}" type="parTrans" cxnId="{99941794-088F-4647-A887-C0EB024A21FD}">
      <dgm:prSet/>
      <dgm:spPr/>
      <dgm:t>
        <a:bodyPr/>
        <a:lstStyle/>
        <a:p>
          <a:endParaRPr lang="en-US"/>
        </a:p>
      </dgm:t>
    </dgm:pt>
    <dgm:pt modelId="{C4166A3B-984B-40A4-9E86-F7E297D841EE}" type="sibTrans" cxnId="{99941794-088F-4647-A887-C0EB024A21FD}">
      <dgm:prSet/>
      <dgm:spPr/>
      <dgm:t>
        <a:bodyPr/>
        <a:lstStyle/>
        <a:p>
          <a:endParaRPr lang="en-US"/>
        </a:p>
      </dgm:t>
    </dgm:pt>
    <dgm:pt modelId="{5F477629-5194-49CC-BDAF-1D36FEA8BF45}">
      <dgm:prSet custT="1"/>
      <dgm:spPr/>
      <dgm:t>
        <a:bodyPr/>
        <a:lstStyle/>
        <a:p>
          <a:pPr algn="ctr"/>
          <a:r>
            <a:rPr lang="pt-PT" sz="1600" b="1" dirty="0">
              <a:solidFill>
                <a:schemeClr val="tx1"/>
              </a:solidFill>
            </a:rPr>
            <a:t>A atitude </a:t>
          </a:r>
          <a:r>
            <a:rPr lang="pt-PT" sz="1600" b="0" dirty="0">
              <a:solidFill>
                <a:schemeClr val="tx1"/>
              </a:solidFill>
            </a:rPr>
            <a:t>dos voluntários em relação aos membros da comunidade </a:t>
          </a:r>
          <a:r>
            <a:rPr lang="pt-PT" sz="1600" b="1" dirty="0">
              <a:solidFill>
                <a:schemeClr val="tx1"/>
              </a:solidFill>
            </a:rPr>
            <a:t>pode ter influência </a:t>
          </a:r>
          <a:r>
            <a:rPr lang="pt-PT" sz="1600" b="0" dirty="0">
              <a:solidFill>
                <a:schemeClr val="tx1"/>
              </a:solidFill>
            </a:rPr>
            <a:t>significativa sobre </a:t>
          </a:r>
          <a:r>
            <a:rPr lang="pt-PT" sz="1600" b="1" dirty="0">
              <a:solidFill>
                <a:schemeClr val="tx1"/>
              </a:solidFill>
            </a:rPr>
            <a:t>como o conselho é percebido e aceite, ou rejeitado</a:t>
          </a:r>
          <a:r>
            <a:rPr lang="pt-PT" sz="1600" b="1" dirty="0">
              <a:solidFill>
                <a:schemeClr val="bg1"/>
              </a:solidFill>
            </a:rPr>
            <a:t> </a:t>
          </a:r>
          <a:r>
            <a:rPr lang="pt-PT" sz="1600" b="0" dirty="0">
              <a:solidFill>
                <a:schemeClr val="tx1"/>
              </a:solidFill>
            </a:rPr>
            <a:t>pelos membros da comunidade</a:t>
          </a:r>
          <a:r>
            <a:rPr lang="pt-PT" sz="1600" b="0" dirty="0"/>
            <a:t>.</a:t>
          </a:r>
          <a:endParaRPr lang="en-GB" sz="16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79891B1A-B794-470D-A63B-3F2BA06DAF3E}" type="parTrans" cxnId="{785CB3FC-EF59-4809-8EB3-5DFDB5A207E1}">
      <dgm:prSet/>
      <dgm:spPr/>
      <dgm:t>
        <a:bodyPr/>
        <a:lstStyle/>
        <a:p>
          <a:endParaRPr lang="en-US"/>
        </a:p>
      </dgm:t>
    </dgm:pt>
    <dgm:pt modelId="{87CAADBD-B0AD-445C-980D-A22842D338E4}" type="sibTrans" cxnId="{785CB3FC-EF59-4809-8EB3-5DFDB5A207E1}">
      <dgm:prSet/>
      <dgm:spPr/>
      <dgm:t>
        <a:bodyPr/>
        <a:lstStyle/>
        <a:p>
          <a:endParaRPr lang="en-US"/>
        </a:p>
      </dgm:t>
    </dgm:pt>
    <dgm:pt modelId="{F33C27E3-09F6-4003-A957-0BF053847EC6}">
      <dgm:prSet custT="1"/>
      <dgm:spPr/>
      <dgm:t>
        <a:bodyPr/>
        <a:lstStyle/>
        <a:p>
          <a:pPr algn="ctr"/>
          <a:r>
            <a:rPr lang="pt-BR" sz="1600" b="0" dirty="0">
              <a:solidFill>
                <a:schemeClr val="tx1"/>
              </a:solidFill>
              <a:latin typeface="Arial" charset="0"/>
              <a:cs typeface="Arial" charset="0"/>
            </a:rPr>
            <a:t>Os membros da comunidade devem confiar e trabalhar ao lado dos voluntários</a:t>
          </a:r>
          <a:r>
            <a:rPr lang="en-GB" sz="1600" b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.</a:t>
          </a:r>
        </a:p>
      </dgm:t>
    </dgm:pt>
    <dgm:pt modelId="{54FF8477-B5F9-4B5C-AE1D-A82437F2F9C1}" type="parTrans" cxnId="{5070904A-1713-42C6-8526-FD0E8F3F593A}">
      <dgm:prSet/>
      <dgm:spPr/>
      <dgm:t>
        <a:bodyPr/>
        <a:lstStyle/>
        <a:p>
          <a:endParaRPr lang="en-US"/>
        </a:p>
      </dgm:t>
    </dgm:pt>
    <dgm:pt modelId="{1315A5AE-4F38-488D-973F-929FB916BA74}" type="sibTrans" cxnId="{5070904A-1713-42C6-8526-FD0E8F3F593A}">
      <dgm:prSet/>
      <dgm:spPr/>
      <dgm:t>
        <a:bodyPr/>
        <a:lstStyle/>
        <a:p>
          <a:endParaRPr lang="en-US"/>
        </a:p>
      </dgm:t>
    </dgm:pt>
    <dgm:pt modelId="{EE748E4C-5634-4A22-86C1-DD47F624AA4A}" type="pres">
      <dgm:prSet presAssocID="{C1E09F11-909D-4136-9E5D-4AF5EBE56238}" presName="linear" presStyleCnt="0">
        <dgm:presLayoutVars>
          <dgm:dir/>
          <dgm:animLvl val="lvl"/>
          <dgm:resizeHandles val="exact"/>
        </dgm:presLayoutVars>
      </dgm:prSet>
      <dgm:spPr/>
    </dgm:pt>
    <dgm:pt modelId="{5A5835B5-C499-4117-90A6-2D93DDAD013B}" type="pres">
      <dgm:prSet presAssocID="{70871745-38AF-4678-80FE-098330F73F4F}" presName="parentLin" presStyleCnt="0"/>
      <dgm:spPr/>
    </dgm:pt>
    <dgm:pt modelId="{BF41A4C0-2EE6-4BD3-92DD-37F9889EE1E6}" type="pres">
      <dgm:prSet presAssocID="{70871745-38AF-4678-80FE-098330F73F4F}" presName="parentLeftMargin" presStyleLbl="node1" presStyleIdx="0" presStyleCnt="4"/>
      <dgm:spPr/>
    </dgm:pt>
    <dgm:pt modelId="{318D49E7-DC2A-41B0-B00B-3E995880B725}" type="pres">
      <dgm:prSet presAssocID="{70871745-38AF-4678-80FE-098330F73F4F}" presName="parentText" presStyleLbl="node1" presStyleIdx="0" presStyleCnt="4" custScaleX="157296" custLinFactNeighborX="1568" custLinFactNeighborY="19853">
        <dgm:presLayoutVars>
          <dgm:chMax val="0"/>
          <dgm:bulletEnabled val="1"/>
        </dgm:presLayoutVars>
      </dgm:prSet>
      <dgm:spPr/>
    </dgm:pt>
    <dgm:pt modelId="{F582F530-3785-4E91-984B-206702F623A4}" type="pres">
      <dgm:prSet presAssocID="{70871745-38AF-4678-80FE-098330F73F4F}" presName="negativeSpace" presStyleCnt="0"/>
      <dgm:spPr/>
    </dgm:pt>
    <dgm:pt modelId="{4DA28B32-4ADF-4BEB-868C-5AB4211E944C}" type="pres">
      <dgm:prSet presAssocID="{70871745-38AF-4678-80FE-098330F73F4F}" presName="childText" presStyleLbl="conFgAcc1" presStyleIdx="0" presStyleCnt="4">
        <dgm:presLayoutVars>
          <dgm:bulletEnabled val="1"/>
        </dgm:presLayoutVars>
      </dgm:prSet>
      <dgm:spPr/>
    </dgm:pt>
    <dgm:pt modelId="{CDC89FC4-F7E4-4143-AA26-254530178C01}" type="pres">
      <dgm:prSet presAssocID="{3020A59A-C93A-4D67-B7E5-3F39388565D6}" presName="spaceBetweenRectangles" presStyleCnt="0"/>
      <dgm:spPr/>
    </dgm:pt>
    <dgm:pt modelId="{FF89FE3A-630D-4D30-A52E-FAA936555DCA}" type="pres">
      <dgm:prSet presAssocID="{D6AF5BD2-43E8-40A0-85FB-6D96622C44A6}" presName="parentLin" presStyleCnt="0"/>
      <dgm:spPr/>
    </dgm:pt>
    <dgm:pt modelId="{0A8DBFF0-A08D-4196-9ACF-0787435AFBAB}" type="pres">
      <dgm:prSet presAssocID="{D6AF5BD2-43E8-40A0-85FB-6D96622C44A6}" presName="parentLeftMargin" presStyleLbl="node1" presStyleIdx="0" presStyleCnt="4"/>
      <dgm:spPr/>
    </dgm:pt>
    <dgm:pt modelId="{3FD99B2B-47B8-4D35-86F1-E191CC5B7C24}" type="pres">
      <dgm:prSet presAssocID="{D6AF5BD2-43E8-40A0-85FB-6D96622C44A6}" presName="parentText" presStyleLbl="node1" presStyleIdx="1" presStyleCnt="4" custScaleX="159526" custScaleY="90716" custLinFactNeighborY="7607">
        <dgm:presLayoutVars>
          <dgm:chMax val="0"/>
          <dgm:bulletEnabled val="1"/>
        </dgm:presLayoutVars>
      </dgm:prSet>
      <dgm:spPr/>
    </dgm:pt>
    <dgm:pt modelId="{9DF0C08F-8ED5-46B1-B867-CED5C2464D9C}" type="pres">
      <dgm:prSet presAssocID="{D6AF5BD2-43E8-40A0-85FB-6D96622C44A6}" presName="negativeSpace" presStyleCnt="0"/>
      <dgm:spPr/>
    </dgm:pt>
    <dgm:pt modelId="{193F25FA-EE01-48B7-8454-CC4015F819A3}" type="pres">
      <dgm:prSet presAssocID="{D6AF5BD2-43E8-40A0-85FB-6D96622C44A6}" presName="childText" presStyleLbl="conFgAcc1" presStyleIdx="1" presStyleCnt="4">
        <dgm:presLayoutVars>
          <dgm:bulletEnabled val="1"/>
        </dgm:presLayoutVars>
      </dgm:prSet>
      <dgm:spPr/>
    </dgm:pt>
    <dgm:pt modelId="{80653DC2-AE4F-421A-BB0B-D080AE4550E8}" type="pres">
      <dgm:prSet presAssocID="{C4166A3B-984B-40A4-9E86-F7E297D841EE}" presName="spaceBetweenRectangles" presStyleCnt="0"/>
      <dgm:spPr/>
    </dgm:pt>
    <dgm:pt modelId="{C055915A-1A37-4D4A-9889-CE6A6377547B}" type="pres">
      <dgm:prSet presAssocID="{5F477629-5194-49CC-BDAF-1D36FEA8BF45}" presName="parentLin" presStyleCnt="0"/>
      <dgm:spPr/>
    </dgm:pt>
    <dgm:pt modelId="{2BCA6802-E68D-4728-99E2-F39798398469}" type="pres">
      <dgm:prSet presAssocID="{5F477629-5194-49CC-BDAF-1D36FEA8BF45}" presName="parentLeftMargin" presStyleLbl="node1" presStyleIdx="1" presStyleCnt="4"/>
      <dgm:spPr/>
    </dgm:pt>
    <dgm:pt modelId="{10A8F14E-4780-4AF1-AE06-01B54B8A55D5}" type="pres">
      <dgm:prSet presAssocID="{5F477629-5194-49CC-BDAF-1D36FEA8BF45}" presName="parentText" presStyleLbl="node1" presStyleIdx="2" presStyleCnt="4" custScaleX="157296" custScaleY="149034">
        <dgm:presLayoutVars>
          <dgm:chMax val="0"/>
          <dgm:bulletEnabled val="1"/>
        </dgm:presLayoutVars>
      </dgm:prSet>
      <dgm:spPr/>
    </dgm:pt>
    <dgm:pt modelId="{B56C24CA-3208-4822-97DF-611983529F79}" type="pres">
      <dgm:prSet presAssocID="{5F477629-5194-49CC-BDAF-1D36FEA8BF45}" presName="negativeSpace" presStyleCnt="0"/>
      <dgm:spPr/>
    </dgm:pt>
    <dgm:pt modelId="{EA1A2C1D-85C5-4E9D-B354-D96BA6AFEBA8}" type="pres">
      <dgm:prSet presAssocID="{5F477629-5194-49CC-BDAF-1D36FEA8BF45}" presName="childText" presStyleLbl="conFgAcc1" presStyleIdx="2" presStyleCnt="4">
        <dgm:presLayoutVars>
          <dgm:bulletEnabled val="1"/>
        </dgm:presLayoutVars>
      </dgm:prSet>
      <dgm:spPr/>
    </dgm:pt>
    <dgm:pt modelId="{35B2742E-EF29-4690-8F1D-042D99E6F13F}" type="pres">
      <dgm:prSet presAssocID="{87CAADBD-B0AD-445C-980D-A22842D338E4}" presName="spaceBetweenRectangles" presStyleCnt="0"/>
      <dgm:spPr/>
    </dgm:pt>
    <dgm:pt modelId="{0749F0E6-11DE-4893-A2E5-86214C95F391}" type="pres">
      <dgm:prSet presAssocID="{F33C27E3-09F6-4003-A957-0BF053847EC6}" presName="parentLin" presStyleCnt="0"/>
      <dgm:spPr/>
    </dgm:pt>
    <dgm:pt modelId="{5318A98B-1EB7-4DD8-847E-021A74D48B80}" type="pres">
      <dgm:prSet presAssocID="{F33C27E3-09F6-4003-A957-0BF053847EC6}" presName="parentLeftMargin" presStyleLbl="node1" presStyleIdx="2" presStyleCnt="4"/>
      <dgm:spPr/>
    </dgm:pt>
    <dgm:pt modelId="{C0A75921-5077-4D68-AEDE-39433EA26AC3}" type="pres">
      <dgm:prSet presAssocID="{F33C27E3-09F6-4003-A957-0BF053847EC6}" presName="parentText" presStyleLbl="node1" presStyleIdx="3" presStyleCnt="4" custScaleX="150037">
        <dgm:presLayoutVars>
          <dgm:chMax val="0"/>
          <dgm:bulletEnabled val="1"/>
        </dgm:presLayoutVars>
      </dgm:prSet>
      <dgm:spPr/>
    </dgm:pt>
    <dgm:pt modelId="{FE4E2D62-637C-4720-91EC-61053F763947}" type="pres">
      <dgm:prSet presAssocID="{F33C27E3-09F6-4003-A957-0BF053847EC6}" presName="negativeSpace" presStyleCnt="0"/>
      <dgm:spPr/>
    </dgm:pt>
    <dgm:pt modelId="{3BB68CEF-8B0E-481D-B4B5-DA58E79FFD31}" type="pres">
      <dgm:prSet presAssocID="{F33C27E3-09F6-4003-A957-0BF053847EC6}" presName="childText" presStyleLbl="conFgAcc1" presStyleIdx="3" presStyleCnt="4" custLinFactNeighborY="-97414">
        <dgm:presLayoutVars>
          <dgm:bulletEnabled val="1"/>
        </dgm:presLayoutVars>
      </dgm:prSet>
      <dgm:spPr/>
    </dgm:pt>
  </dgm:ptLst>
  <dgm:cxnLst>
    <dgm:cxn modelId="{8CE74304-A6F1-4DBA-BA32-9D7D50DB4408}" type="presOf" srcId="{5F477629-5194-49CC-BDAF-1D36FEA8BF45}" destId="{10A8F14E-4780-4AF1-AE06-01B54B8A55D5}" srcOrd="1" destOrd="0" presId="urn:microsoft.com/office/officeart/2005/8/layout/list1"/>
    <dgm:cxn modelId="{5A559A27-D98A-47EC-84FB-54A3A68712DD}" type="presOf" srcId="{C1E09F11-909D-4136-9E5D-4AF5EBE56238}" destId="{EE748E4C-5634-4A22-86C1-DD47F624AA4A}" srcOrd="0" destOrd="0" presId="urn:microsoft.com/office/officeart/2005/8/layout/list1"/>
    <dgm:cxn modelId="{2770802A-0743-4E0A-BA19-5A43294FC86E}" type="presOf" srcId="{5F477629-5194-49CC-BDAF-1D36FEA8BF45}" destId="{2BCA6802-E68D-4728-99E2-F39798398469}" srcOrd="0" destOrd="0" presId="urn:microsoft.com/office/officeart/2005/8/layout/list1"/>
    <dgm:cxn modelId="{5070904A-1713-42C6-8526-FD0E8F3F593A}" srcId="{C1E09F11-909D-4136-9E5D-4AF5EBE56238}" destId="{F33C27E3-09F6-4003-A957-0BF053847EC6}" srcOrd="3" destOrd="0" parTransId="{54FF8477-B5F9-4B5C-AE1D-A82437F2F9C1}" sibTransId="{1315A5AE-4F38-488D-973F-929FB916BA74}"/>
    <dgm:cxn modelId="{34B1D674-6149-46B0-86CC-B878EB484936}" type="presOf" srcId="{D6AF5BD2-43E8-40A0-85FB-6D96622C44A6}" destId="{0A8DBFF0-A08D-4196-9ACF-0787435AFBAB}" srcOrd="0" destOrd="0" presId="urn:microsoft.com/office/officeart/2005/8/layout/list1"/>
    <dgm:cxn modelId="{13998B8A-8632-4236-BB65-2860FFEBEFDF}" srcId="{C1E09F11-909D-4136-9E5D-4AF5EBE56238}" destId="{70871745-38AF-4678-80FE-098330F73F4F}" srcOrd="0" destOrd="0" parTransId="{CFD120E5-BFC7-4274-8C51-0340BAF31D23}" sibTransId="{3020A59A-C93A-4D67-B7E5-3F39388565D6}"/>
    <dgm:cxn modelId="{99941794-088F-4647-A887-C0EB024A21FD}" srcId="{C1E09F11-909D-4136-9E5D-4AF5EBE56238}" destId="{D6AF5BD2-43E8-40A0-85FB-6D96622C44A6}" srcOrd="1" destOrd="0" parTransId="{D548656C-A173-4FCB-8AE8-2AA1BDBB55F8}" sibTransId="{C4166A3B-984B-40A4-9E86-F7E297D841EE}"/>
    <dgm:cxn modelId="{C0B1C8D1-8099-45E5-BC04-2E6EB0204BBE}" type="presOf" srcId="{F33C27E3-09F6-4003-A957-0BF053847EC6}" destId="{C0A75921-5077-4D68-AEDE-39433EA26AC3}" srcOrd="1" destOrd="0" presId="urn:microsoft.com/office/officeart/2005/8/layout/list1"/>
    <dgm:cxn modelId="{F2A010DB-0C55-4C19-8C1A-BF2709289366}" type="presOf" srcId="{70871745-38AF-4678-80FE-098330F73F4F}" destId="{318D49E7-DC2A-41B0-B00B-3E995880B725}" srcOrd="1" destOrd="0" presId="urn:microsoft.com/office/officeart/2005/8/layout/list1"/>
    <dgm:cxn modelId="{454AF1E1-0E50-422C-A995-F4DA9DE236ED}" type="presOf" srcId="{D6AF5BD2-43E8-40A0-85FB-6D96622C44A6}" destId="{3FD99B2B-47B8-4D35-86F1-E191CC5B7C24}" srcOrd="1" destOrd="0" presId="urn:microsoft.com/office/officeart/2005/8/layout/list1"/>
    <dgm:cxn modelId="{A193A5E7-9F8E-4DA4-A7FB-D29B938E648C}" type="presOf" srcId="{F33C27E3-09F6-4003-A957-0BF053847EC6}" destId="{5318A98B-1EB7-4DD8-847E-021A74D48B80}" srcOrd="0" destOrd="0" presId="urn:microsoft.com/office/officeart/2005/8/layout/list1"/>
    <dgm:cxn modelId="{5247EAEB-AC28-4406-919D-C363B8CF235F}" type="presOf" srcId="{70871745-38AF-4678-80FE-098330F73F4F}" destId="{BF41A4C0-2EE6-4BD3-92DD-37F9889EE1E6}" srcOrd="0" destOrd="0" presId="urn:microsoft.com/office/officeart/2005/8/layout/list1"/>
    <dgm:cxn modelId="{785CB3FC-EF59-4809-8EB3-5DFDB5A207E1}" srcId="{C1E09F11-909D-4136-9E5D-4AF5EBE56238}" destId="{5F477629-5194-49CC-BDAF-1D36FEA8BF45}" srcOrd="2" destOrd="0" parTransId="{79891B1A-B794-470D-A63B-3F2BA06DAF3E}" sibTransId="{87CAADBD-B0AD-445C-980D-A22842D338E4}"/>
    <dgm:cxn modelId="{8ABA61A3-C16D-4904-BA0E-90232BAEFC30}" type="presParOf" srcId="{EE748E4C-5634-4A22-86C1-DD47F624AA4A}" destId="{5A5835B5-C499-4117-90A6-2D93DDAD013B}" srcOrd="0" destOrd="0" presId="urn:microsoft.com/office/officeart/2005/8/layout/list1"/>
    <dgm:cxn modelId="{BFC64899-4CCC-4725-B3A8-0B3551124F39}" type="presParOf" srcId="{5A5835B5-C499-4117-90A6-2D93DDAD013B}" destId="{BF41A4C0-2EE6-4BD3-92DD-37F9889EE1E6}" srcOrd="0" destOrd="0" presId="urn:microsoft.com/office/officeart/2005/8/layout/list1"/>
    <dgm:cxn modelId="{A3035B3B-9E1C-4B1A-A55D-D86E9D7A08E2}" type="presParOf" srcId="{5A5835B5-C499-4117-90A6-2D93DDAD013B}" destId="{318D49E7-DC2A-41B0-B00B-3E995880B725}" srcOrd="1" destOrd="0" presId="urn:microsoft.com/office/officeart/2005/8/layout/list1"/>
    <dgm:cxn modelId="{1BBBA96B-C3D3-46BC-9D31-E47CAD5D7BA9}" type="presParOf" srcId="{EE748E4C-5634-4A22-86C1-DD47F624AA4A}" destId="{F582F530-3785-4E91-984B-206702F623A4}" srcOrd="1" destOrd="0" presId="urn:microsoft.com/office/officeart/2005/8/layout/list1"/>
    <dgm:cxn modelId="{8BA0F8A7-9D56-4748-BB2F-81641A08FB10}" type="presParOf" srcId="{EE748E4C-5634-4A22-86C1-DD47F624AA4A}" destId="{4DA28B32-4ADF-4BEB-868C-5AB4211E944C}" srcOrd="2" destOrd="0" presId="urn:microsoft.com/office/officeart/2005/8/layout/list1"/>
    <dgm:cxn modelId="{BEBF870A-5A7A-45E7-9EFF-572A3CFBEEE0}" type="presParOf" srcId="{EE748E4C-5634-4A22-86C1-DD47F624AA4A}" destId="{CDC89FC4-F7E4-4143-AA26-254530178C01}" srcOrd="3" destOrd="0" presId="urn:microsoft.com/office/officeart/2005/8/layout/list1"/>
    <dgm:cxn modelId="{C3A17401-ED6A-4216-B46F-351EE1A2576C}" type="presParOf" srcId="{EE748E4C-5634-4A22-86C1-DD47F624AA4A}" destId="{FF89FE3A-630D-4D30-A52E-FAA936555DCA}" srcOrd="4" destOrd="0" presId="urn:microsoft.com/office/officeart/2005/8/layout/list1"/>
    <dgm:cxn modelId="{5B50A5E6-9998-40B1-AE80-4FB87DE3A36B}" type="presParOf" srcId="{FF89FE3A-630D-4D30-A52E-FAA936555DCA}" destId="{0A8DBFF0-A08D-4196-9ACF-0787435AFBAB}" srcOrd="0" destOrd="0" presId="urn:microsoft.com/office/officeart/2005/8/layout/list1"/>
    <dgm:cxn modelId="{B0799A17-6ED6-451D-A1D0-3CDB43A6DE40}" type="presParOf" srcId="{FF89FE3A-630D-4D30-A52E-FAA936555DCA}" destId="{3FD99B2B-47B8-4D35-86F1-E191CC5B7C24}" srcOrd="1" destOrd="0" presId="urn:microsoft.com/office/officeart/2005/8/layout/list1"/>
    <dgm:cxn modelId="{F04FC85F-7092-4D4D-9DAE-7BD521ECAB3A}" type="presParOf" srcId="{EE748E4C-5634-4A22-86C1-DD47F624AA4A}" destId="{9DF0C08F-8ED5-46B1-B867-CED5C2464D9C}" srcOrd="5" destOrd="0" presId="urn:microsoft.com/office/officeart/2005/8/layout/list1"/>
    <dgm:cxn modelId="{44852C48-3EAA-423F-96FB-D946899B62BD}" type="presParOf" srcId="{EE748E4C-5634-4A22-86C1-DD47F624AA4A}" destId="{193F25FA-EE01-48B7-8454-CC4015F819A3}" srcOrd="6" destOrd="0" presId="urn:microsoft.com/office/officeart/2005/8/layout/list1"/>
    <dgm:cxn modelId="{BA6C2206-122E-4EB2-B39E-72CF9D3A4588}" type="presParOf" srcId="{EE748E4C-5634-4A22-86C1-DD47F624AA4A}" destId="{80653DC2-AE4F-421A-BB0B-D080AE4550E8}" srcOrd="7" destOrd="0" presId="urn:microsoft.com/office/officeart/2005/8/layout/list1"/>
    <dgm:cxn modelId="{DFCDDD6C-B627-4850-B8F6-74C8C7BE0E52}" type="presParOf" srcId="{EE748E4C-5634-4A22-86C1-DD47F624AA4A}" destId="{C055915A-1A37-4D4A-9889-CE6A6377547B}" srcOrd="8" destOrd="0" presId="urn:microsoft.com/office/officeart/2005/8/layout/list1"/>
    <dgm:cxn modelId="{B9FD0F52-8248-45F6-AC6D-86269A66C56A}" type="presParOf" srcId="{C055915A-1A37-4D4A-9889-CE6A6377547B}" destId="{2BCA6802-E68D-4728-99E2-F39798398469}" srcOrd="0" destOrd="0" presId="urn:microsoft.com/office/officeart/2005/8/layout/list1"/>
    <dgm:cxn modelId="{44A01170-9388-4056-A626-EE3C24FFBB16}" type="presParOf" srcId="{C055915A-1A37-4D4A-9889-CE6A6377547B}" destId="{10A8F14E-4780-4AF1-AE06-01B54B8A55D5}" srcOrd="1" destOrd="0" presId="urn:microsoft.com/office/officeart/2005/8/layout/list1"/>
    <dgm:cxn modelId="{52ECEF97-AA25-49C7-A2C0-C8F3A765A3A2}" type="presParOf" srcId="{EE748E4C-5634-4A22-86C1-DD47F624AA4A}" destId="{B56C24CA-3208-4822-97DF-611983529F79}" srcOrd="9" destOrd="0" presId="urn:microsoft.com/office/officeart/2005/8/layout/list1"/>
    <dgm:cxn modelId="{E8A8E391-C30F-4C6B-AFC0-8FE430B15E8B}" type="presParOf" srcId="{EE748E4C-5634-4A22-86C1-DD47F624AA4A}" destId="{EA1A2C1D-85C5-4E9D-B354-D96BA6AFEBA8}" srcOrd="10" destOrd="0" presId="urn:microsoft.com/office/officeart/2005/8/layout/list1"/>
    <dgm:cxn modelId="{F5535CE7-338A-4BA7-9401-1A9DAD58440B}" type="presParOf" srcId="{EE748E4C-5634-4A22-86C1-DD47F624AA4A}" destId="{35B2742E-EF29-4690-8F1D-042D99E6F13F}" srcOrd="11" destOrd="0" presId="urn:microsoft.com/office/officeart/2005/8/layout/list1"/>
    <dgm:cxn modelId="{6C6C3655-44EC-4101-98FF-64D9004A9D5A}" type="presParOf" srcId="{EE748E4C-5634-4A22-86C1-DD47F624AA4A}" destId="{0749F0E6-11DE-4893-A2E5-86214C95F391}" srcOrd="12" destOrd="0" presId="urn:microsoft.com/office/officeart/2005/8/layout/list1"/>
    <dgm:cxn modelId="{6E7F2787-5D27-4A95-8F98-C1C567DA0893}" type="presParOf" srcId="{0749F0E6-11DE-4893-A2E5-86214C95F391}" destId="{5318A98B-1EB7-4DD8-847E-021A74D48B80}" srcOrd="0" destOrd="0" presId="urn:microsoft.com/office/officeart/2005/8/layout/list1"/>
    <dgm:cxn modelId="{B744D385-4AD0-4760-A182-08244F1AE6D6}" type="presParOf" srcId="{0749F0E6-11DE-4893-A2E5-86214C95F391}" destId="{C0A75921-5077-4D68-AEDE-39433EA26AC3}" srcOrd="1" destOrd="0" presId="urn:microsoft.com/office/officeart/2005/8/layout/list1"/>
    <dgm:cxn modelId="{12638123-D9BB-4104-906F-85185DB6EE73}" type="presParOf" srcId="{EE748E4C-5634-4A22-86C1-DD47F624AA4A}" destId="{FE4E2D62-637C-4720-91EC-61053F763947}" srcOrd="13" destOrd="0" presId="urn:microsoft.com/office/officeart/2005/8/layout/list1"/>
    <dgm:cxn modelId="{788A27D1-0C82-4FE9-B013-01BF92DE0E35}" type="presParOf" srcId="{EE748E4C-5634-4A22-86C1-DD47F624AA4A}" destId="{3BB68CEF-8B0E-481D-B4B5-DA58E79FFD3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4C1DEF-B6D8-4156-BE1A-9DE22283703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ABE3375-468C-4445-A081-E460D36A8346}">
      <dgm:prSet phldrT="[Text]"/>
      <dgm:spPr>
        <a:solidFill>
          <a:srgbClr val="CCECFF"/>
        </a:solidFill>
      </dgm:spPr>
      <dgm:t>
        <a:bodyPr/>
        <a:lstStyle/>
        <a:p>
          <a:r>
            <a:rPr lang="pt-PT" b="1" noProof="0" dirty="0">
              <a:solidFill>
                <a:srgbClr val="0070C0"/>
              </a:solidFill>
            </a:rPr>
            <a:t>Especializa</a:t>
          </a:r>
          <a:r>
            <a:rPr lang="pt-PT" b="1" noProof="0" dirty="0">
              <a:solidFill>
                <a:srgbClr val="0070C0"/>
              </a:solidFill>
              <a:latin typeface="Arial"/>
              <a:cs typeface="Arial"/>
            </a:rPr>
            <a:t>ção</a:t>
          </a:r>
          <a:r>
            <a:rPr lang="en-US" b="1" dirty="0">
              <a:solidFill>
                <a:srgbClr val="0070C0"/>
              </a:solidFill>
              <a:latin typeface="Arial"/>
              <a:cs typeface="Arial"/>
            </a:rPr>
            <a:t> </a:t>
          </a:r>
          <a:r>
            <a:rPr lang="en-US" b="1" dirty="0">
              <a:solidFill>
                <a:srgbClr val="0070C0"/>
              </a:solidFill>
            </a:rPr>
            <a:t> </a:t>
          </a:r>
        </a:p>
      </dgm:t>
    </dgm:pt>
    <dgm:pt modelId="{BCFDD3CA-C015-461F-AF77-DB8553DE96C3}" type="parTrans" cxnId="{95CA5FF2-1A64-40B7-83AD-F2F826ABABA9}">
      <dgm:prSet/>
      <dgm:spPr/>
      <dgm:t>
        <a:bodyPr/>
        <a:lstStyle/>
        <a:p>
          <a:endParaRPr lang="en-US"/>
        </a:p>
      </dgm:t>
    </dgm:pt>
    <dgm:pt modelId="{6E449FD5-E825-451D-8869-2A486C5D713A}" type="sibTrans" cxnId="{95CA5FF2-1A64-40B7-83AD-F2F826ABABA9}">
      <dgm:prSet/>
      <dgm:spPr/>
      <dgm:t>
        <a:bodyPr/>
        <a:lstStyle/>
        <a:p>
          <a:endParaRPr lang="en-US"/>
        </a:p>
      </dgm:t>
    </dgm:pt>
    <dgm:pt modelId="{CA80E2C1-25D1-459C-A560-0B49F71638C8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pt-PT" sz="1600" b="1" noProof="0" dirty="0">
              <a:solidFill>
                <a:srgbClr val="002060"/>
              </a:solidFill>
            </a:rPr>
            <a:t>Bom  </a:t>
          </a:r>
          <a:r>
            <a:rPr lang="pt-PT" sz="1400" b="1" noProof="0" dirty="0">
              <a:solidFill>
                <a:srgbClr val="002060"/>
              </a:solidFill>
            </a:rPr>
            <a:t>carácter</a:t>
          </a:r>
          <a:r>
            <a:rPr lang="en-US" sz="1400" b="1" dirty="0">
              <a:solidFill>
                <a:srgbClr val="002060"/>
              </a:solidFill>
            </a:rPr>
            <a:t> </a:t>
          </a:r>
          <a:endParaRPr lang="en-US" sz="1600" b="1" dirty="0">
            <a:solidFill>
              <a:srgbClr val="002060"/>
            </a:solidFill>
          </a:endParaRPr>
        </a:p>
      </dgm:t>
    </dgm:pt>
    <dgm:pt modelId="{C934977C-0DAA-4CAC-8617-5F5C3292F1CD}" type="parTrans" cxnId="{9F6E28C8-3935-4426-BD3D-B6246316604C}">
      <dgm:prSet/>
      <dgm:spPr/>
      <dgm:t>
        <a:bodyPr/>
        <a:lstStyle/>
        <a:p>
          <a:endParaRPr lang="en-US"/>
        </a:p>
      </dgm:t>
    </dgm:pt>
    <dgm:pt modelId="{24BEBAC0-91EC-4C18-9002-823020103056}" type="sibTrans" cxnId="{9F6E28C8-3935-4426-BD3D-B6246316604C}">
      <dgm:prSet/>
      <dgm:spPr/>
      <dgm:t>
        <a:bodyPr/>
        <a:lstStyle/>
        <a:p>
          <a:endParaRPr lang="en-US"/>
        </a:p>
      </dgm:t>
    </dgm:pt>
    <dgm:pt modelId="{A8653849-0344-4308-B379-D152944D47FB}">
      <dgm:prSet phldrT="[Text]"/>
      <dgm:spPr>
        <a:solidFill>
          <a:srgbClr val="CC99FF"/>
        </a:solidFill>
      </dgm:spPr>
      <dgm:t>
        <a:bodyPr/>
        <a:lstStyle/>
        <a:p>
          <a:r>
            <a:rPr lang="en-US" b="1" dirty="0">
              <a:solidFill>
                <a:srgbClr val="7030A0"/>
              </a:solidFill>
            </a:rPr>
            <a:t>Boa </a:t>
          </a:r>
          <a:r>
            <a:rPr lang="en-US" b="1" dirty="0" err="1">
              <a:solidFill>
                <a:srgbClr val="7030A0"/>
              </a:solidFill>
            </a:rPr>
            <a:t>Vontade</a:t>
          </a:r>
          <a:r>
            <a:rPr lang="en-US" b="1" dirty="0">
              <a:solidFill>
                <a:srgbClr val="7030A0"/>
              </a:solidFill>
            </a:rPr>
            <a:t>  </a:t>
          </a:r>
        </a:p>
      </dgm:t>
    </dgm:pt>
    <dgm:pt modelId="{9996AD7B-EB05-4B57-839D-B3D0493C0DE2}" type="parTrans" cxnId="{5C41E23D-5D89-41CE-980F-A127D32035BF}">
      <dgm:prSet/>
      <dgm:spPr/>
      <dgm:t>
        <a:bodyPr/>
        <a:lstStyle/>
        <a:p>
          <a:endParaRPr lang="en-US"/>
        </a:p>
      </dgm:t>
    </dgm:pt>
    <dgm:pt modelId="{C600995F-4027-40D3-BFDD-5052D779B11E}" type="sibTrans" cxnId="{5C41E23D-5D89-41CE-980F-A127D32035BF}">
      <dgm:prSet/>
      <dgm:spPr/>
      <dgm:t>
        <a:bodyPr/>
        <a:lstStyle/>
        <a:p>
          <a:endParaRPr lang="en-US"/>
        </a:p>
      </dgm:t>
    </dgm:pt>
    <dgm:pt modelId="{5A0F5BD8-A57E-4535-89A2-770E1A2D993B}">
      <dgm:prSet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pt-PT" b="1" noProof="0" dirty="0">
              <a:solidFill>
                <a:srgbClr val="C00000"/>
              </a:solidFill>
            </a:rPr>
            <a:t>Identifica</a:t>
          </a:r>
          <a:r>
            <a:rPr lang="pt-PT" b="1" noProof="0" dirty="0">
              <a:solidFill>
                <a:srgbClr val="C00000"/>
              </a:solidFill>
              <a:latin typeface="Arial"/>
              <a:cs typeface="Arial"/>
            </a:rPr>
            <a:t>ção</a:t>
          </a:r>
          <a:r>
            <a:rPr lang="en-US" b="1" dirty="0">
              <a:solidFill>
                <a:srgbClr val="C00000"/>
              </a:solidFill>
              <a:latin typeface="Arial"/>
              <a:cs typeface="Arial"/>
            </a:rPr>
            <a:t> </a:t>
          </a:r>
          <a:endParaRPr lang="en-US" b="1" dirty="0">
            <a:solidFill>
              <a:srgbClr val="C00000"/>
            </a:solidFill>
          </a:endParaRPr>
        </a:p>
      </dgm:t>
    </dgm:pt>
    <dgm:pt modelId="{9B18F600-C351-4C60-A42A-9F6A2E4F7BFF}" type="parTrans" cxnId="{91F7BA3C-F256-4544-8A82-2E18B3E3BB17}">
      <dgm:prSet/>
      <dgm:spPr/>
      <dgm:t>
        <a:bodyPr/>
        <a:lstStyle/>
        <a:p>
          <a:endParaRPr lang="en-US"/>
        </a:p>
      </dgm:t>
    </dgm:pt>
    <dgm:pt modelId="{59B3B026-C372-42F1-88B1-603D2CA013BD}" type="sibTrans" cxnId="{91F7BA3C-F256-4544-8A82-2E18B3E3BB17}">
      <dgm:prSet/>
      <dgm:spPr/>
      <dgm:t>
        <a:bodyPr/>
        <a:lstStyle/>
        <a:p>
          <a:endParaRPr lang="en-US"/>
        </a:p>
      </dgm:t>
    </dgm:pt>
    <dgm:pt modelId="{F484E1BD-457B-4783-9947-D02CBC277BC1}" type="pres">
      <dgm:prSet presAssocID="{4D4C1DEF-B6D8-4156-BE1A-9DE222837031}" presName="compositeShape" presStyleCnt="0">
        <dgm:presLayoutVars>
          <dgm:chMax val="7"/>
          <dgm:dir/>
          <dgm:resizeHandles val="exact"/>
        </dgm:presLayoutVars>
      </dgm:prSet>
      <dgm:spPr/>
    </dgm:pt>
    <dgm:pt modelId="{D042C8EE-EACC-4146-9844-6670BE733B39}" type="pres">
      <dgm:prSet presAssocID="{DABE3375-468C-4445-A081-E460D36A8346}" presName="circ1" presStyleLbl="vennNode1" presStyleIdx="0" presStyleCnt="4"/>
      <dgm:spPr/>
    </dgm:pt>
    <dgm:pt modelId="{DCD39726-62AF-4653-B442-C8BCE999165E}" type="pres">
      <dgm:prSet presAssocID="{DABE3375-468C-4445-A081-E460D36A834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E08B725-4DA2-403B-97C0-D41F28405328}" type="pres">
      <dgm:prSet presAssocID="{CA80E2C1-25D1-459C-A560-0B49F71638C8}" presName="circ2" presStyleLbl="vennNode1" presStyleIdx="1" presStyleCnt="4"/>
      <dgm:spPr/>
    </dgm:pt>
    <dgm:pt modelId="{8C796ED0-3A84-4BA5-94A5-7675C6295947}" type="pres">
      <dgm:prSet presAssocID="{CA80E2C1-25D1-459C-A560-0B49F71638C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39E74E9-6821-493F-8C98-3C6CE333CA82}" type="pres">
      <dgm:prSet presAssocID="{5A0F5BD8-A57E-4535-89A2-770E1A2D993B}" presName="circ3" presStyleLbl="vennNode1" presStyleIdx="2" presStyleCnt="4"/>
      <dgm:spPr/>
    </dgm:pt>
    <dgm:pt modelId="{17A420FB-BCEF-40E5-889C-16BF6DC8661E}" type="pres">
      <dgm:prSet presAssocID="{5A0F5BD8-A57E-4535-89A2-770E1A2D993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DF5A84D-CD10-4196-8C6D-D0869BA12223}" type="pres">
      <dgm:prSet presAssocID="{A8653849-0344-4308-B379-D152944D47FB}" presName="circ4" presStyleLbl="vennNode1" presStyleIdx="3" presStyleCnt="4"/>
      <dgm:spPr/>
    </dgm:pt>
    <dgm:pt modelId="{DF826B4A-50BC-4DBC-9A43-7A6E004C0DFE}" type="pres">
      <dgm:prSet presAssocID="{A8653849-0344-4308-B379-D152944D47FB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47A4D1E-49A2-474C-84DD-0C7BE6A42DDE}" type="presOf" srcId="{4D4C1DEF-B6D8-4156-BE1A-9DE222837031}" destId="{F484E1BD-457B-4783-9947-D02CBC277BC1}" srcOrd="0" destOrd="0" presId="urn:microsoft.com/office/officeart/2005/8/layout/venn1"/>
    <dgm:cxn modelId="{BF69D01E-7D2F-4C8E-B4BB-F950F61F2332}" type="presOf" srcId="{5A0F5BD8-A57E-4535-89A2-770E1A2D993B}" destId="{17A420FB-BCEF-40E5-889C-16BF6DC8661E}" srcOrd="1" destOrd="0" presId="urn:microsoft.com/office/officeart/2005/8/layout/venn1"/>
    <dgm:cxn modelId="{22CA8A3B-EC53-4D3D-89C0-6958BB4F5DC5}" type="presOf" srcId="{DABE3375-468C-4445-A081-E460D36A8346}" destId="{DCD39726-62AF-4653-B442-C8BCE999165E}" srcOrd="1" destOrd="0" presId="urn:microsoft.com/office/officeart/2005/8/layout/venn1"/>
    <dgm:cxn modelId="{91F7BA3C-F256-4544-8A82-2E18B3E3BB17}" srcId="{4D4C1DEF-B6D8-4156-BE1A-9DE222837031}" destId="{5A0F5BD8-A57E-4535-89A2-770E1A2D993B}" srcOrd="2" destOrd="0" parTransId="{9B18F600-C351-4C60-A42A-9F6A2E4F7BFF}" sibTransId="{59B3B026-C372-42F1-88B1-603D2CA013BD}"/>
    <dgm:cxn modelId="{5C41E23D-5D89-41CE-980F-A127D32035BF}" srcId="{4D4C1DEF-B6D8-4156-BE1A-9DE222837031}" destId="{A8653849-0344-4308-B379-D152944D47FB}" srcOrd="3" destOrd="0" parTransId="{9996AD7B-EB05-4B57-839D-B3D0493C0DE2}" sibTransId="{C600995F-4027-40D3-BFDD-5052D779B11E}"/>
    <dgm:cxn modelId="{D47AD352-AE1B-4179-AD0F-D7ADC42FDAB4}" type="presOf" srcId="{A8653849-0344-4308-B379-D152944D47FB}" destId="{CDF5A84D-CD10-4196-8C6D-D0869BA12223}" srcOrd="0" destOrd="0" presId="urn:microsoft.com/office/officeart/2005/8/layout/venn1"/>
    <dgm:cxn modelId="{2F664959-D623-4492-9D7E-C4E8A3F3A2A5}" type="presOf" srcId="{DABE3375-468C-4445-A081-E460D36A8346}" destId="{D042C8EE-EACC-4146-9844-6670BE733B39}" srcOrd="0" destOrd="0" presId="urn:microsoft.com/office/officeart/2005/8/layout/venn1"/>
    <dgm:cxn modelId="{245B5B7D-CBB6-4B7E-810D-9E07D942A0B0}" type="presOf" srcId="{A8653849-0344-4308-B379-D152944D47FB}" destId="{DF826B4A-50BC-4DBC-9A43-7A6E004C0DFE}" srcOrd="1" destOrd="0" presId="urn:microsoft.com/office/officeart/2005/8/layout/venn1"/>
    <dgm:cxn modelId="{8A56868C-A6E1-4141-81D1-DA16C2EBEF33}" type="presOf" srcId="{CA80E2C1-25D1-459C-A560-0B49F71638C8}" destId="{8C796ED0-3A84-4BA5-94A5-7675C6295947}" srcOrd="1" destOrd="0" presId="urn:microsoft.com/office/officeart/2005/8/layout/venn1"/>
    <dgm:cxn modelId="{2217D391-3984-4043-BC35-AFFAF1D1C71F}" type="presOf" srcId="{CA80E2C1-25D1-459C-A560-0B49F71638C8}" destId="{0E08B725-4DA2-403B-97C0-D41F28405328}" srcOrd="0" destOrd="0" presId="urn:microsoft.com/office/officeart/2005/8/layout/venn1"/>
    <dgm:cxn modelId="{9F6E28C8-3935-4426-BD3D-B6246316604C}" srcId="{4D4C1DEF-B6D8-4156-BE1A-9DE222837031}" destId="{CA80E2C1-25D1-459C-A560-0B49F71638C8}" srcOrd="1" destOrd="0" parTransId="{C934977C-0DAA-4CAC-8617-5F5C3292F1CD}" sibTransId="{24BEBAC0-91EC-4C18-9002-823020103056}"/>
    <dgm:cxn modelId="{95CA5FF2-1A64-40B7-83AD-F2F826ABABA9}" srcId="{4D4C1DEF-B6D8-4156-BE1A-9DE222837031}" destId="{DABE3375-468C-4445-A081-E460D36A8346}" srcOrd="0" destOrd="0" parTransId="{BCFDD3CA-C015-461F-AF77-DB8553DE96C3}" sibTransId="{6E449FD5-E825-451D-8869-2A486C5D713A}"/>
    <dgm:cxn modelId="{91B193FD-12E9-4B2B-91D6-EB9F2E3B8EED}" type="presOf" srcId="{5A0F5BD8-A57E-4535-89A2-770E1A2D993B}" destId="{D39E74E9-6821-493F-8C98-3C6CE333CA82}" srcOrd="0" destOrd="0" presId="urn:microsoft.com/office/officeart/2005/8/layout/venn1"/>
    <dgm:cxn modelId="{2069DD33-9FBD-4ED5-86BB-D7A8CE99D022}" type="presParOf" srcId="{F484E1BD-457B-4783-9947-D02CBC277BC1}" destId="{D042C8EE-EACC-4146-9844-6670BE733B39}" srcOrd="0" destOrd="0" presId="urn:microsoft.com/office/officeart/2005/8/layout/venn1"/>
    <dgm:cxn modelId="{99FE579B-57D6-41C5-82CF-E561C99CE3BC}" type="presParOf" srcId="{F484E1BD-457B-4783-9947-D02CBC277BC1}" destId="{DCD39726-62AF-4653-B442-C8BCE999165E}" srcOrd="1" destOrd="0" presId="urn:microsoft.com/office/officeart/2005/8/layout/venn1"/>
    <dgm:cxn modelId="{D2AB0B69-5A9C-4E9A-9F92-D2212DF1EC7A}" type="presParOf" srcId="{F484E1BD-457B-4783-9947-D02CBC277BC1}" destId="{0E08B725-4DA2-403B-97C0-D41F28405328}" srcOrd="2" destOrd="0" presId="urn:microsoft.com/office/officeart/2005/8/layout/venn1"/>
    <dgm:cxn modelId="{1C876C8B-B141-4099-B89C-9DE5F382A7C6}" type="presParOf" srcId="{F484E1BD-457B-4783-9947-D02CBC277BC1}" destId="{8C796ED0-3A84-4BA5-94A5-7675C6295947}" srcOrd="3" destOrd="0" presId="urn:microsoft.com/office/officeart/2005/8/layout/venn1"/>
    <dgm:cxn modelId="{C1FF0C3D-E19B-48BD-8F79-2A7495F63BD3}" type="presParOf" srcId="{F484E1BD-457B-4783-9947-D02CBC277BC1}" destId="{D39E74E9-6821-493F-8C98-3C6CE333CA82}" srcOrd="4" destOrd="0" presId="urn:microsoft.com/office/officeart/2005/8/layout/venn1"/>
    <dgm:cxn modelId="{4F013E3F-3E19-4469-A88B-EB32092AEB63}" type="presParOf" srcId="{F484E1BD-457B-4783-9947-D02CBC277BC1}" destId="{17A420FB-BCEF-40E5-889C-16BF6DC8661E}" srcOrd="5" destOrd="0" presId="urn:microsoft.com/office/officeart/2005/8/layout/venn1"/>
    <dgm:cxn modelId="{AB192B34-1423-420C-8C3B-EBBDA02620F4}" type="presParOf" srcId="{F484E1BD-457B-4783-9947-D02CBC277BC1}" destId="{CDF5A84D-CD10-4196-8C6D-D0869BA12223}" srcOrd="6" destOrd="0" presId="urn:microsoft.com/office/officeart/2005/8/layout/venn1"/>
    <dgm:cxn modelId="{49971CCB-ABFD-4708-9565-37D478EF7916}" type="presParOf" srcId="{F484E1BD-457B-4783-9947-D02CBC277BC1}" destId="{DF826B4A-50BC-4DBC-9A43-7A6E004C0DFE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01E8BD-A584-407C-BFEC-1774F1692097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E65319-EFE7-4727-8633-323D85F1DF34}">
      <dgm:prSet custT="1"/>
      <dgm:spPr/>
      <dgm:t>
        <a:bodyPr/>
        <a:lstStyle/>
        <a:p>
          <a:r>
            <a:rPr lang="pt-BR" sz="1800" b="1" dirty="0">
              <a:solidFill>
                <a:schemeClr val="tx1"/>
              </a:solidFill>
              <a:latin typeface="Arial" charset="0"/>
              <a:cs typeface="Arial" charset="0"/>
            </a:rPr>
            <a:t>Os surtos de doenças ocorrem nas comunidades</a:t>
          </a:r>
        </a:p>
        <a:p>
          <a:endParaRPr lang="en-GB" sz="1800" b="1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29A3630D-0F6F-4D05-89AA-6F2C9643FAF1}" type="parTrans" cxnId="{02DA3E5D-77A4-43B0-B16B-F5E6E77D0378}">
      <dgm:prSet/>
      <dgm:spPr/>
      <dgm:t>
        <a:bodyPr/>
        <a:lstStyle/>
        <a:p>
          <a:endParaRPr lang="en-US"/>
        </a:p>
      </dgm:t>
    </dgm:pt>
    <dgm:pt modelId="{43D05E93-3F53-4102-98D0-EC94B2E0A5CD}" type="sibTrans" cxnId="{02DA3E5D-77A4-43B0-B16B-F5E6E77D0378}">
      <dgm:prSet/>
      <dgm:spPr/>
      <dgm:t>
        <a:bodyPr/>
        <a:lstStyle/>
        <a:p>
          <a:endParaRPr lang="en-US"/>
        </a:p>
      </dgm:t>
    </dgm:pt>
    <dgm:pt modelId="{C2B6CF37-949A-4FAF-8B6D-B3F6D2562B91}">
      <dgm:prSet custT="1"/>
      <dgm:spPr/>
      <dgm:t>
        <a:bodyPr/>
        <a:lstStyle/>
        <a:p>
          <a:r>
            <a:rPr lang="pt-PT" sz="1800" b="1" dirty="0"/>
            <a:t>Por isso, é necessário que as comunidades:</a:t>
          </a:r>
        </a:p>
        <a:p>
          <a:r>
            <a:rPr lang="pt-PT" sz="1800" b="1" dirty="0"/>
            <a:t>sejam os principais actores na prevenção, na identificação, na resposta e na recuperação dos impactos físicos, psicológicos, sociais e económicos;</a:t>
          </a:r>
          <a:endParaRPr lang="en-GB" sz="1800" b="1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C2CE436B-8258-4F18-87AC-2B539F1BD680}" type="parTrans" cxnId="{121CD1A5-0FAD-475C-AD38-B2F9272BA526}">
      <dgm:prSet/>
      <dgm:spPr/>
      <dgm:t>
        <a:bodyPr/>
        <a:lstStyle/>
        <a:p>
          <a:endParaRPr lang="en-US"/>
        </a:p>
      </dgm:t>
    </dgm:pt>
    <dgm:pt modelId="{A1559E27-4310-4C0E-ABCD-E72A9F9AEE3D}" type="sibTrans" cxnId="{121CD1A5-0FAD-475C-AD38-B2F9272BA526}">
      <dgm:prSet/>
      <dgm:spPr/>
      <dgm:t>
        <a:bodyPr/>
        <a:lstStyle/>
        <a:p>
          <a:endParaRPr lang="en-US"/>
        </a:p>
      </dgm:t>
    </dgm:pt>
    <dgm:pt modelId="{BEFDF6C9-B29E-4630-AB39-7BF8BF77DC44}">
      <dgm:prSet custT="1"/>
      <dgm:spPr/>
      <dgm:t>
        <a:bodyPr/>
        <a:lstStyle/>
        <a:p>
          <a:r>
            <a:rPr lang="pt-PT" sz="1800" b="1" dirty="0"/>
            <a:t>trabalhem com as estruturas sociais existentes na comunidade, com indivíduos e grupos de confiança;</a:t>
          </a:r>
          <a:endParaRPr lang="en-US" sz="1800" b="1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9AFC156C-4B68-4C37-925B-2A6D5153255D}" type="parTrans" cxnId="{B25F4F4B-6C57-4617-95D8-55BFCD43B5C3}">
      <dgm:prSet/>
      <dgm:spPr/>
      <dgm:t>
        <a:bodyPr/>
        <a:lstStyle/>
        <a:p>
          <a:endParaRPr lang="en-US"/>
        </a:p>
      </dgm:t>
    </dgm:pt>
    <dgm:pt modelId="{814EAFD1-EA2D-43BB-901C-FE88525F4289}" type="sibTrans" cxnId="{B25F4F4B-6C57-4617-95D8-55BFCD43B5C3}">
      <dgm:prSet/>
      <dgm:spPr/>
      <dgm:t>
        <a:bodyPr/>
        <a:lstStyle/>
        <a:p>
          <a:endParaRPr lang="en-US"/>
        </a:p>
      </dgm:t>
    </dgm:pt>
    <dgm:pt modelId="{E023F166-AC16-4020-8AA2-FE2914387BB9}">
      <dgm:prSet custT="1"/>
      <dgm:spPr/>
      <dgm:t>
        <a:bodyPr/>
        <a:lstStyle/>
        <a:p>
          <a:r>
            <a:rPr lang="pt-PT" sz="1800" b="1" dirty="0"/>
            <a:t>se mantenham sempre em estado de alerta por causa da fragilidade da confiança, das incertezas e das situações de mudança.</a:t>
          </a:r>
          <a:endParaRPr lang="en-US" sz="1800" b="1" dirty="0">
            <a:latin typeface="Arial" charset="0"/>
            <a:ea typeface="Arial" charset="0"/>
            <a:cs typeface="Arial" charset="0"/>
          </a:endParaRPr>
        </a:p>
      </dgm:t>
    </dgm:pt>
    <dgm:pt modelId="{45C13E29-1231-4C5F-A106-C6E79804B25D}" type="parTrans" cxnId="{DCB6AE96-9CB2-4890-8607-E7E8AD0A214C}">
      <dgm:prSet/>
      <dgm:spPr/>
      <dgm:t>
        <a:bodyPr/>
        <a:lstStyle/>
        <a:p>
          <a:endParaRPr lang="en-US"/>
        </a:p>
      </dgm:t>
    </dgm:pt>
    <dgm:pt modelId="{CC4BF73B-EE54-4731-A079-4A37E2E32F2B}" type="sibTrans" cxnId="{DCB6AE96-9CB2-4890-8607-E7E8AD0A214C}">
      <dgm:prSet/>
      <dgm:spPr/>
      <dgm:t>
        <a:bodyPr/>
        <a:lstStyle/>
        <a:p>
          <a:endParaRPr lang="en-US"/>
        </a:p>
      </dgm:t>
    </dgm:pt>
    <dgm:pt modelId="{C517C078-A004-4ACA-8AF9-D707322BF80C}" type="pres">
      <dgm:prSet presAssocID="{6801E8BD-A584-407C-BFEC-1774F1692097}" presName="Name0" presStyleCnt="0">
        <dgm:presLayoutVars>
          <dgm:chMax/>
          <dgm:chPref/>
          <dgm:dir/>
        </dgm:presLayoutVars>
      </dgm:prSet>
      <dgm:spPr/>
    </dgm:pt>
    <dgm:pt modelId="{BC2D6C95-D19B-41D7-97DF-1C8375825173}" type="pres">
      <dgm:prSet presAssocID="{22E65319-EFE7-4727-8633-323D85F1DF34}" presName="parenttextcomposite" presStyleCnt="0"/>
      <dgm:spPr/>
    </dgm:pt>
    <dgm:pt modelId="{546E2F0B-2831-45B5-9569-DD0F1A917114}" type="pres">
      <dgm:prSet presAssocID="{22E65319-EFE7-4727-8633-323D85F1DF34}" presName="parenttext" presStyleLbl="revTx" presStyleIdx="0" presStyleCnt="4" custScaleY="242552" custLinFactNeighborX="229" custLinFactNeighborY="-78067">
        <dgm:presLayoutVars>
          <dgm:chMax/>
          <dgm:chPref val="2"/>
          <dgm:bulletEnabled val="1"/>
        </dgm:presLayoutVars>
      </dgm:prSet>
      <dgm:spPr/>
    </dgm:pt>
    <dgm:pt modelId="{50F8C1E9-C116-492D-A7DF-3DE263B763B2}" type="pres">
      <dgm:prSet presAssocID="{22E65319-EFE7-4727-8633-323D85F1DF34}" presName="parallelogramComposite" presStyleCnt="0"/>
      <dgm:spPr/>
    </dgm:pt>
    <dgm:pt modelId="{15ED7083-6B6A-4E25-BA48-97D19AAF97F9}" type="pres">
      <dgm:prSet presAssocID="{22E65319-EFE7-4727-8633-323D85F1DF34}" presName="parallelogram1" presStyleLbl="alignNode1" presStyleIdx="0" presStyleCnt="28" custLinFactY="-100000" custLinFactNeighborY="-102949"/>
      <dgm:spPr/>
    </dgm:pt>
    <dgm:pt modelId="{E8712BA1-644E-4E11-A290-84E81C9388D5}" type="pres">
      <dgm:prSet presAssocID="{22E65319-EFE7-4727-8633-323D85F1DF34}" presName="parallelogram2" presStyleLbl="alignNode1" presStyleIdx="1" presStyleCnt="28" custLinFactY="-100000" custLinFactNeighborY="-102949"/>
      <dgm:spPr/>
    </dgm:pt>
    <dgm:pt modelId="{1FDA7B20-CBB4-41AC-B2BF-BDEDBCA5C391}" type="pres">
      <dgm:prSet presAssocID="{22E65319-EFE7-4727-8633-323D85F1DF34}" presName="parallelogram3" presStyleLbl="alignNode1" presStyleIdx="2" presStyleCnt="28" custLinFactY="-100000" custLinFactNeighborY="-102949"/>
      <dgm:spPr/>
    </dgm:pt>
    <dgm:pt modelId="{5510D462-2A66-4649-9C39-20642D3E5921}" type="pres">
      <dgm:prSet presAssocID="{22E65319-EFE7-4727-8633-323D85F1DF34}" presName="parallelogram4" presStyleLbl="alignNode1" presStyleIdx="3" presStyleCnt="28" custLinFactY="-100000" custLinFactNeighborY="-102949"/>
      <dgm:spPr/>
    </dgm:pt>
    <dgm:pt modelId="{010956E2-BCAC-4999-B502-0EA9DD747E60}" type="pres">
      <dgm:prSet presAssocID="{22E65319-EFE7-4727-8633-323D85F1DF34}" presName="parallelogram5" presStyleLbl="alignNode1" presStyleIdx="4" presStyleCnt="28" custLinFactY="-100000" custLinFactNeighborY="-102949"/>
      <dgm:spPr/>
    </dgm:pt>
    <dgm:pt modelId="{D5F032D9-8580-476E-8912-B8A180FF6D25}" type="pres">
      <dgm:prSet presAssocID="{22E65319-EFE7-4727-8633-323D85F1DF34}" presName="parallelogram6" presStyleLbl="alignNode1" presStyleIdx="5" presStyleCnt="28" custLinFactY="-100000" custLinFactNeighborY="-102949"/>
      <dgm:spPr/>
    </dgm:pt>
    <dgm:pt modelId="{F1FB968F-DCC2-4CF5-8774-27C4BE58B7A2}" type="pres">
      <dgm:prSet presAssocID="{22E65319-EFE7-4727-8633-323D85F1DF34}" presName="parallelogram7" presStyleLbl="alignNode1" presStyleIdx="6" presStyleCnt="28" custLinFactY="-100000" custLinFactNeighborY="-102949"/>
      <dgm:spPr/>
    </dgm:pt>
    <dgm:pt modelId="{26475719-9955-4BEA-9614-D7B3A054EAFE}" type="pres">
      <dgm:prSet presAssocID="{43D05E93-3F53-4102-98D0-EC94B2E0A5CD}" presName="sibTrans" presStyleCnt="0"/>
      <dgm:spPr/>
    </dgm:pt>
    <dgm:pt modelId="{BFCAE8B6-733A-4ACF-9AB6-B3FF0171399F}" type="pres">
      <dgm:prSet presAssocID="{C2B6CF37-949A-4FAF-8B6D-B3F6D2562B91}" presName="parenttextcomposite" presStyleCnt="0"/>
      <dgm:spPr/>
    </dgm:pt>
    <dgm:pt modelId="{738AB96B-1DFE-4A39-896B-DD1139236004}" type="pres">
      <dgm:prSet presAssocID="{C2B6CF37-949A-4FAF-8B6D-B3F6D2562B91}" presName="parenttext" presStyleLbl="revTx" presStyleIdx="1" presStyleCnt="4" custScaleY="123065" custLinFactNeighborX="-128" custLinFactNeighborY="-34726">
        <dgm:presLayoutVars>
          <dgm:chMax/>
          <dgm:chPref val="2"/>
          <dgm:bulletEnabled val="1"/>
        </dgm:presLayoutVars>
      </dgm:prSet>
      <dgm:spPr/>
    </dgm:pt>
    <dgm:pt modelId="{27D6028B-5A02-4B3E-894E-BCA50C7E88FC}" type="pres">
      <dgm:prSet presAssocID="{C2B6CF37-949A-4FAF-8B6D-B3F6D2562B91}" presName="parallelogramComposite" presStyleCnt="0"/>
      <dgm:spPr/>
    </dgm:pt>
    <dgm:pt modelId="{F80DDF37-35EF-4C54-93BA-A9D32D884467}" type="pres">
      <dgm:prSet presAssocID="{C2B6CF37-949A-4FAF-8B6D-B3F6D2562B91}" presName="parallelogram1" presStyleLbl="alignNode1" presStyleIdx="7" presStyleCnt="28" custLinFactNeighborX="312" custLinFactNeighborY="-94699"/>
      <dgm:spPr/>
    </dgm:pt>
    <dgm:pt modelId="{92DC1B5A-42DB-467F-B6D8-BECE06A40CBF}" type="pres">
      <dgm:prSet presAssocID="{C2B6CF37-949A-4FAF-8B6D-B3F6D2562B91}" presName="parallelogram2" presStyleLbl="alignNode1" presStyleIdx="8" presStyleCnt="28" custLinFactNeighborX="312" custLinFactNeighborY="-94699"/>
      <dgm:spPr/>
    </dgm:pt>
    <dgm:pt modelId="{3E4C1EAC-749B-4536-ADDD-88E43169E20E}" type="pres">
      <dgm:prSet presAssocID="{C2B6CF37-949A-4FAF-8B6D-B3F6D2562B91}" presName="parallelogram3" presStyleLbl="alignNode1" presStyleIdx="9" presStyleCnt="28" custLinFactNeighborX="312" custLinFactNeighborY="-94699"/>
      <dgm:spPr/>
    </dgm:pt>
    <dgm:pt modelId="{6D371F2E-5379-4461-9CDD-924B2F77CAD8}" type="pres">
      <dgm:prSet presAssocID="{C2B6CF37-949A-4FAF-8B6D-B3F6D2562B91}" presName="parallelogram4" presStyleLbl="alignNode1" presStyleIdx="10" presStyleCnt="28" custLinFactNeighborX="312" custLinFactNeighborY="-94699"/>
      <dgm:spPr/>
    </dgm:pt>
    <dgm:pt modelId="{3D51019F-7AF5-4264-8002-8EF250525A13}" type="pres">
      <dgm:prSet presAssocID="{C2B6CF37-949A-4FAF-8B6D-B3F6D2562B91}" presName="parallelogram5" presStyleLbl="alignNode1" presStyleIdx="11" presStyleCnt="28" custLinFactNeighborX="312" custLinFactNeighborY="-94699"/>
      <dgm:spPr/>
    </dgm:pt>
    <dgm:pt modelId="{A2385001-2652-4B1F-A4C4-9968AD1A106C}" type="pres">
      <dgm:prSet presAssocID="{C2B6CF37-949A-4FAF-8B6D-B3F6D2562B91}" presName="parallelogram6" presStyleLbl="alignNode1" presStyleIdx="12" presStyleCnt="28" custLinFactNeighborX="312" custLinFactNeighborY="-94699"/>
      <dgm:spPr/>
    </dgm:pt>
    <dgm:pt modelId="{F309A0FB-C22B-42ED-AA2C-6F2E32FEC2C3}" type="pres">
      <dgm:prSet presAssocID="{C2B6CF37-949A-4FAF-8B6D-B3F6D2562B91}" presName="parallelogram7" presStyleLbl="alignNode1" presStyleIdx="13" presStyleCnt="28" custLinFactNeighborX="312" custLinFactNeighborY="-94699"/>
      <dgm:spPr/>
    </dgm:pt>
    <dgm:pt modelId="{5D4DF680-C4E9-44B9-A8E3-ABEACA6C67D1}" type="pres">
      <dgm:prSet presAssocID="{A1559E27-4310-4C0E-ABCD-E72A9F9AEE3D}" presName="sibTrans" presStyleCnt="0"/>
      <dgm:spPr/>
    </dgm:pt>
    <dgm:pt modelId="{099BD176-A365-4777-8C2E-06225D9B4EEB}" type="pres">
      <dgm:prSet presAssocID="{BEFDF6C9-B29E-4630-AB39-7BF8BF77DC44}" presName="parenttextcomposite" presStyleCnt="0"/>
      <dgm:spPr/>
    </dgm:pt>
    <dgm:pt modelId="{65890A69-7B9C-4F5D-9F46-97BC61877C82}" type="pres">
      <dgm:prSet presAssocID="{BEFDF6C9-B29E-4630-AB39-7BF8BF77DC44}" presName="parenttext" presStyleLbl="revTx" presStyleIdx="2" presStyleCnt="4" custLinFactNeighborX="-128" custLinFactNeighborY="-17042">
        <dgm:presLayoutVars>
          <dgm:chMax/>
          <dgm:chPref val="2"/>
          <dgm:bulletEnabled val="1"/>
        </dgm:presLayoutVars>
      </dgm:prSet>
      <dgm:spPr/>
    </dgm:pt>
    <dgm:pt modelId="{FFB45CF2-01E6-4BC7-A43F-F5260CBF3F79}" type="pres">
      <dgm:prSet presAssocID="{BEFDF6C9-B29E-4630-AB39-7BF8BF77DC44}" presName="parallelogramComposite" presStyleCnt="0"/>
      <dgm:spPr/>
    </dgm:pt>
    <dgm:pt modelId="{A0E7ED2D-8FBB-4E69-A146-0E2A277EA4BB}" type="pres">
      <dgm:prSet presAssocID="{BEFDF6C9-B29E-4630-AB39-7BF8BF77DC44}" presName="parallelogram1" presStyleLbl="alignNode1" presStyleIdx="14" presStyleCnt="28" custLinFactNeighborX="1581" custLinFactNeighborY="-65701"/>
      <dgm:spPr/>
    </dgm:pt>
    <dgm:pt modelId="{086F4695-44D1-4F9A-9F81-8FDB64FB3F04}" type="pres">
      <dgm:prSet presAssocID="{BEFDF6C9-B29E-4630-AB39-7BF8BF77DC44}" presName="parallelogram2" presStyleLbl="alignNode1" presStyleIdx="15" presStyleCnt="28" custLinFactNeighborX="1581" custLinFactNeighborY="-65701"/>
      <dgm:spPr/>
    </dgm:pt>
    <dgm:pt modelId="{59164F30-E107-4254-88E1-C23894FB4DF1}" type="pres">
      <dgm:prSet presAssocID="{BEFDF6C9-B29E-4630-AB39-7BF8BF77DC44}" presName="parallelogram3" presStyleLbl="alignNode1" presStyleIdx="16" presStyleCnt="28" custLinFactNeighborX="1581" custLinFactNeighborY="-65701"/>
      <dgm:spPr/>
    </dgm:pt>
    <dgm:pt modelId="{145FF7C5-24CA-4BFC-B26D-706CFB060C94}" type="pres">
      <dgm:prSet presAssocID="{BEFDF6C9-B29E-4630-AB39-7BF8BF77DC44}" presName="parallelogram4" presStyleLbl="alignNode1" presStyleIdx="17" presStyleCnt="28" custLinFactNeighborX="1581" custLinFactNeighborY="-65701"/>
      <dgm:spPr/>
    </dgm:pt>
    <dgm:pt modelId="{689304E0-D343-41AB-A8F1-B11C4C420FE7}" type="pres">
      <dgm:prSet presAssocID="{BEFDF6C9-B29E-4630-AB39-7BF8BF77DC44}" presName="parallelogram5" presStyleLbl="alignNode1" presStyleIdx="18" presStyleCnt="28" custLinFactNeighborX="1581" custLinFactNeighborY="-65701"/>
      <dgm:spPr/>
    </dgm:pt>
    <dgm:pt modelId="{FB3CAA92-219D-4FCF-8464-A97ED93155A1}" type="pres">
      <dgm:prSet presAssocID="{BEFDF6C9-B29E-4630-AB39-7BF8BF77DC44}" presName="parallelogram6" presStyleLbl="alignNode1" presStyleIdx="19" presStyleCnt="28" custLinFactNeighborX="1581" custLinFactNeighborY="-65701"/>
      <dgm:spPr/>
    </dgm:pt>
    <dgm:pt modelId="{E0D88C1B-4299-4173-9385-DCC197767392}" type="pres">
      <dgm:prSet presAssocID="{BEFDF6C9-B29E-4630-AB39-7BF8BF77DC44}" presName="parallelogram7" presStyleLbl="alignNode1" presStyleIdx="20" presStyleCnt="28" custLinFactNeighborX="1581" custLinFactNeighborY="-65701"/>
      <dgm:spPr/>
    </dgm:pt>
    <dgm:pt modelId="{918B833A-F4C1-48F4-BE40-61B4B2C8026C}" type="pres">
      <dgm:prSet presAssocID="{814EAFD1-EA2D-43BB-901C-FE88525F4289}" presName="sibTrans" presStyleCnt="0"/>
      <dgm:spPr/>
    </dgm:pt>
    <dgm:pt modelId="{F492DE31-8051-48C6-84A1-2E78BA6DF076}" type="pres">
      <dgm:prSet presAssocID="{E023F166-AC16-4020-8AA2-FE2914387BB9}" presName="parenttextcomposite" presStyleCnt="0"/>
      <dgm:spPr/>
    </dgm:pt>
    <dgm:pt modelId="{CF7610C2-F87B-49FF-B6AD-D07AFB322170}" type="pres">
      <dgm:prSet presAssocID="{E023F166-AC16-4020-8AA2-FE2914387BB9}" presName="parenttext" presStyleLbl="revTx" presStyleIdx="3" presStyleCnt="4" custLinFactNeighborX="892" custLinFactNeighborY="-9954">
        <dgm:presLayoutVars>
          <dgm:chMax/>
          <dgm:chPref val="2"/>
          <dgm:bulletEnabled val="1"/>
        </dgm:presLayoutVars>
      </dgm:prSet>
      <dgm:spPr/>
    </dgm:pt>
    <dgm:pt modelId="{4200A903-CA40-4A23-BC37-9B65786C2104}" type="pres">
      <dgm:prSet presAssocID="{E023F166-AC16-4020-8AA2-FE2914387BB9}" presName="parallelogramComposite" presStyleCnt="0"/>
      <dgm:spPr/>
    </dgm:pt>
    <dgm:pt modelId="{9E0D176F-2EE9-4B19-94EB-424F03DF1234}" type="pres">
      <dgm:prSet presAssocID="{E023F166-AC16-4020-8AA2-FE2914387BB9}" presName="parallelogram1" presStyleLbl="alignNode1" presStyleIdx="21" presStyleCnt="28" custLinFactY="50606" custLinFactNeighborY="100000"/>
      <dgm:spPr/>
    </dgm:pt>
    <dgm:pt modelId="{A3C116E0-8E2A-4C0B-BAB0-02A72E3CF771}" type="pres">
      <dgm:prSet presAssocID="{E023F166-AC16-4020-8AA2-FE2914387BB9}" presName="parallelogram2" presStyleLbl="alignNode1" presStyleIdx="22" presStyleCnt="28" custLinFactY="50606" custLinFactNeighborY="100000"/>
      <dgm:spPr/>
    </dgm:pt>
    <dgm:pt modelId="{9716D3E3-863E-411C-8115-07BFDD9FBCE0}" type="pres">
      <dgm:prSet presAssocID="{E023F166-AC16-4020-8AA2-FE2914387BB9}" presName="parallelogram3" presStyleLbl="alignNode1" presStyleIdx="23" presStyleCnt="28" custLinFactY="50606" custLinFactNeighborY="100000"/>
      <dgm:spPr/>
    </dgm:pt>
    <dgm:pt modelId="{C7CF39A5-F5A1-408D-8FE6-DC7DDB64BA4C}" type="pres">
      <dgm:prSet presAssocID="{E023F166-AC16-4020-8AA2-FE2914387BB9}" presName="parallelogram4" presStyleLbl="alignNode1" presStyleIdx="24" presStyleCnt="28" custLinFactY="50606" custLinFactNeighborY="100000"/>
      <dgm:spPr/>
    </dgm:pt>
    <dgm:pt modelId="{70882C65-7CFB-4228-A128-BBD0CFBEDB71}" type="pres">
      <dgm:prSet presAssocID="{E023F166-AC16-4020-8AA2-FE2914387BB9}" presName="parallelogram5" presStyleLbl="alignNode1" presStyleIdx="25" presStyleCnt="28" custLinFactY="50606" custLinFactNeighborY="100000"/>
      <dgm:spPr/>
    </dgm:pt>
    <dgm:pt modelId="{FB4B61D4-D456-4EFB-AB96-1CFFF2FB95ED}" type="pres">
      <dgm:prSet presAssocID="{E023F166-AC16-4020-8AA2-FE2914387BB9}" presName="parallelogram6" presStyleLbl="alignNode1" presStyleIdx="26" presStyleCnt="28" custLinFactY="50606" custLinFactNeighborY="100000"/>
      <dgm:spPr/>
    </dgm:pt>
    <dgm:pt modelId="{6874470D-0A16-4EDF-B875-763226D1B14F}" type="pres">
      <dgm:prSet presAssocID="{E023F166-AC16-4020-8AA2-FE2914387BB9}" presName="parallelogram7" presStyleLbl="alignNode1" presStyleIdx="27" presStyleCnt="28" custLinFactY="50606" custLinFactNeighborY="100000"/>
      <dgm:spPr/>
    </dgm:pt>
  </dgm:ptLst>
  <dgm:cxnLst>
    <dgm:cxn modelId="{02DA3E5D-77A4-43B0-B16B-F5E6E77D0378}" srcId="{6801E8BD-A584-407C-BFEC-1774F1692097}" destId="{22E65319-EFE7-4727-8633-323D85F1DF34}" srcOrd="0" destOrd="0" parTransId="{29A3630D-0F6F-4D05-89AA-6F2C9643FAF1}" sibTransId="{43D05E93-3F53-4102-98D0-EC94B2E0A5CD}"/>
    <dgm:cxn modelId="{09C95741-DB23-4511-A771-0E513CE8AC7F}" type="presOf" srcId="{C2B6CF37-949A-4FAF-8B6D-B3F6D2562B91}" destId="{738AB96B-1DFE-4A39-896B-DD1139236004}" srcOrd="0" destOrd="0" presId="urn:microsoft.com/office/officeart/2008/layout/VerticalAccentList"/>
    <dgm:cxn modelId="{B25F4F4B-6C57-4617-95D8-55BFCD43B5C3}" srcId="{6801E8BD-A584-407C-BFEC-1774F1692097}" destId="{BEFDF6C9-B29E-4630-AB39-7BF8BF77DC44}" srcOrd="2" destOrd="0" parTransId="{9AFC156C-4B68-4C37-925B-2A6D5153255D}" sibTransId="{814EAFD1-EA2D-43BB-901C-FE88525F4289}"/>
    <dgm:cxn modelId="{AA156D77-D22F-4A1B-A5B3-F0F1F4BB875B}" type="presOf" srcId="{BEFDF6C9-B29E-4630-AB39-7BF8BF77DC44}" destId="{65890A69-7B9C-4F5D-9F46-97BC61877C82}" srcOrd="0" destOrd="0" presId="urn:microsoft.com/office/officeart/2008/layout/VerticalAccentList"/>
    <dgm:cxn modelId="{AA066382-01AD-4C62-9BBB-3DDF304FCBD3}" type="presOf" srcId="{22E65319-EFE7-4727-8633-323D85F1DF34}" destId="{546E2F0B-2831-45B5-9569-DD0F1A917114}" srcOrd="0" destOrd="0" presId="urn:microsoft.com/office/officeart/2008/layout/VerticalAccentList"/>
    <dgm:cxn modelId="{DCB6AE96-9CB2-4890-8607-E7E8AD0A214C}" srcId="{6801E8BD-A584-407C-BFEC-1774F1692097}" destId="{E023F166-AC16-4020-8AA2-FE2914387BB9}" srcOrd="3" destOrd="0" parTransId="{45C13E29-1231-4C5F-A106-C6E79804B25D}" sibTransId="{CC4BF73B-EE54-4731-A079-4A37E2E32F2B}"/>
    <dgm:cxn modelId="{121CD1A5-0FAD-475C-AD38-B2F9272BA526}" srcId="{6801E8BD-A584-407C-BFEC-1774F1692097}" destId="{C2B6CF37-949A-4FAF-8B6D-B3F6D2562B91}" srcOrd="1" destOrd="0" parTransId="{C2CE436B-8258-4F18-87AC-2B539F1BD680}" sibTransId="{A1559E27-4310-4C0E-ABCD-E72A9F9AEE3D}"/>
    <dgm:cxn modelId="{10BD5FB0-2B83-487A-955C-CDB79FDA9A3A}" type="presOf" srcId="{6801E8BD-A584-407C-BFEC-1774F1692097}" destId="{C517C078-A004-4ACA-8AF9-D707322BF80C}" srcOrd="0" destOrd="0" presId="urn:microsoft.com/office/officeart/2008/layout/VerticalAccentList"/>
    <dgm:cxn modelId="{00830DC5-4613-4F25-86F1-A27371319D6E}" type="presOf" srcId="{E023F166-AC16-4020-8AA2-FE2914387BB9}" destId="{CF7610C2-F87B-49FF-B6AD-D07AFB322170}" srcOrd="0" destOrd="0" presId="urn:microsoft.com/office/officeart/2008/layout/VerticalAccentList"/>
    <dgm:cxn modelId="{382B1DDF-765B-4E59-9B67-C6C378427580}" type="presParOf" srcId="{C517C078-A004-4ACA-8AF9-D707322BF80C}" destId="{BC2D6C95-D19B-41D7-97DF-1C8375825173}" srcOrd="0" destOrd="0" presId="urn:microsoft.com/office/officeart/2008/layout/VerticalAccentList"/>
    <dgm:cxn modelId="{36EE9A83-85F5-4732-9C56-3EA3E5DA19CB}" type="presParOf" srcId="{BC2D6C95-D19B-41D7-97DF-1C8375825173}" destId="{546E2F0B-2831-45B5-9569-DD0F1A917114}" srcOrd="0" destOrd="0" presId="urn:microsoft.com/office/officeart/2008/layout/VerticalAccentList"/>
    <dgm:cxn modelId="{EE7AF8D4-FB78-4CD7-9B23-FD63AC775F68}" type="presParOf" srcId="{C517C078-A004-4ACA-8AF9-D707322BF80C}" destId="{50F8C1E9-C116-492D-A7DF-3DE263B763B2}" srcOrd="1" destOrd="0" presId="urn:microsoft.com/office/officeart/2008/layout/VerticalAccentList"/>
    <dgm:cxn modelId="{89ADCAD5-9B51-4C5D-897F-F3C213656F97}" type="presParOf" srcId="{50F8C1E9-C116-492D-A7DF-3DE263B763B2}" destId="{15ED7083-6B6A-4E25-BA48-97D19AAF97F9}" srcOrd="0" destOrd="0" presId="urn:microsoft.com/office/officeart/2008/layout/VerticalAccentList"/>
    <dgm:cxn modelId="{1E6E9074-83CB-4DFC-B492-ACA54FE53942}" type="presParOf" srcId="{50F8C1E9-C116-492D-A7DF-3DE263B763B2}" destId="{E8712BA1-644E-4E11-A290-84E81C9388D5}" srcOrd="1" destOrd="0" presId="urn:microsoft.com/office/officeart/2008/layout/VerticalAccentList"/>
    <dgm:cxn modelId="{0CFDBDF1-609A-4ADC-895C-C477ED85492A}" type="presParOf" srcId="{50F8C1E9-C116-492D-A7DF-3DE263B763B2}" destId="{1FDA7B20-CBB4-41AC-B2BF-BDEDBCA5C391}" srcOrd="2" destOrd="0" presId="urn:microsoft.com/office/officeart/2008/layout/VerticalAccentList"/>
    <dgm:cxn modelId="{91E898C7-78B7-431B-B5A3-CF2766BE7896}" type="presParOf" srcId="{50F8C1E9-C116-492D-A7DF-3DE263B763B2}" destId="{5510D462-2A66-4649-9C39-20642D3E5921}" srcOrd="3" destOrd="0" presId="urn:microsoft.com/office/officeart/2008/layout/VerticalAccentList"/>
    <dgm:cxn modelId="{F5A99A91-6948-4377-8A4C-6028575FCDD8}" type="presParOf" srcId="{50F8C1E9-C116-492D-A7DF-3DE263B763B2}" destId="{010956E2-BCAC-4999-B502-0EA9DD747E60}" srcOrd="4" destOrd="0" presId="urn:microsoft.com/office/officeart/2008/layout/VerticalAccentList"/>
    <dgm:cxn modelId="{1C4A4335-F302-4125-B19A-E57BDAD5E77E}" type="presParOf" srcId="{50F8C1E9-C116-492D-A7DF-3DE263B763B2}" destId="{D5F032D9-8580-476E-8912-B8A180FF6D25}" srcOrd="5" destOrd="0" presId="urn:microsoft.com/office/officeart/2008/layout/VerticalAccentList"/>
    <dgm:cxn modelId="{C96F015D-B1FA-4DA5-BCB8-2F12CD9FA232}" type="presParOf" srcId="{50F8C1E9-C116-492D-A7DF-3DE263B763B2}" destId="{F1FB968F-DCC2-4CF5-8774-27C4BE58B7A2}" srcOrd="6" destOrd="0" presId="urn:microsoft.com/office/officeart/2008/layout/VerticalAccentList"/>
    <dgm:cxn modelId="{CEB460B7-885E-4A9C-8D36-CF02EF7A6CBE}" type="presParOf" srcId="{C517C078-A004-4ACA-8AF9-D707322BF80C}" destId="{26475719-9955-4BEA-9614-D7B3A054EAFE}" srcOrd="2" destOrd="0" presId="urn:microsoft.com/office/officeart/2008/layout/VerticalAccentList"/>
    <dgm:cxn modelId="{AF402D06-4BBE-4D3B-94D6-641A4CB25415}" type="presParOf" srcId="{C517C078-A004-4ACA-8AF9-D707322BF80C}" destId="{BFCAE8B6-733A-4ACF-9AB6-B3FF0171399F}" srcOrd="3" destOrd="0" presId="urn:microsoft.com/office/officeart/2008/layout/VerticalAccentList"/>
    <dgm:cxn modelId="{F0EF7C1C-05DB-454E-9BF7-60AD7350A9D3}" type="presParOf" srcId="{BFCAE8B6-733A-4ACF-9AB6-B3FF0171399F}" destId="{738AB96B-1DFE-4A39-896B-DD1139236004}" srcOrd="0" destOrd="0" presId="urn:microsoft.com/office/officeart/2008/layout/VerticalAccentList"/>
    <dgm:cxn modelId="{3784DA46-8C7D-4C2B-BE81-D3F2547D1C69}" type="presParOf" srcId="{C517C078-A004-4ACA-8AF9-D707322BF80C}" destId="{27D6028B-5A02-4B3E-894E-BCA50C7E88FC}" srcOrd="4" destOrd="0" presId="urn:microsoft.com/office/officeart/2008/layout/VerticalAccentList"/>
    <dgm:cxn modelId="{B5A3CED7-D51B-414C-87BF-49AB910FB0FF}" type="presParOf" srcId="{27D6028B-5A02-4B3E-894E-BCA50C7E88FC}" destId="{F80DDF37-35EF-4C54-93BA-A9D32D884467}" srcOrd="0" destOrd="0" presId="urn:microsoft.com/office/officeart/2008/layout/VerticalAccentList"/>
    <dgm:cxn modelId="{D5A4F830-8EA3-4D1E-98F8-40C4A5B36A1E}" type="presParOf" srcId="{27D6028B-5A02-4B3E-894E-BCA50C7E88FC}" destId="{92DC1B5A-42DB-467F-B6D8-BECE06A40CBF}" srcOrd="1" destOrd="0" presId="urn:microsoft.com/office/officeart/2008/layout/VerticalAccentList"/>
    <dgm:cxn modelId="{8020CEE4-1C39-4EDC-8570-C1A4774DC68E}" type="presParOf" srcId="{27D6028B-5A02-4B3E-894E-BCA50C7E88FC}" destId="{3E4C1EAC-749B-4536-ADDD-88E43169E20E}" srcOrd="2" destOrd="0" presId="urn:microsoft.com/office/officeart/2008/layout/VerticalAccentList"/>
    <dgm:cxn modelId="{75208ED9-885A-4406-AD20-D5A64B3CC7FD}" type="presParOf" srcId="{27D6028B-5A02-4B3E-894E-BCA50C7E88FC}" destId="{6D371F2E-5379-4461-9CDD-924B2F77CAD8}" srcOrd="3" destOrd="0" presId="urn:microsoft.com/office/officeart/2008/layout/VerticalAccentList"/>
    <dgm:cxn modelId="{95E0F7B6-EA64-4C9D-9AF3-E0AC928358A7}" type="presParOf" srcId="{27D6028B-5A02-4B3E-894E-BCA50C7E88FC}" destId="{3D51019F-7AF5-4264-8002-8EF250525A13}" srcOrd="4" destOrd="0" presId="urn:microsoft.com/office/officeart/2008/layout/VerticalAccentList"/>
    <dgm:cxn modelId="{6485A6A0-110A-4FC2-B541-64A611EC53F7}" type="presParOf" srcId="{27D6028B-5A02-4B3E-894E-BCA50C7E88FC}" destId="{A2385001-2652-4B1F-A4C4-9968AD1A106C}" srcOrd="5" destOrd="0" presId="urn:microsoft.com/office/officeart/2008/layout/VerticalAccentList"/>
    <dgm:cxn modelId="{A12E890E-8374-41E5-8EA9-241D0B161506}" type="presParOf" srcId="{27D6028B-5A02-4B3E-894E-BCA50C7E88FC}" destId="{F309A0FB-C22B-42ED-AA2C-6F2E32FEC2C3}" srcOrd="6" destOrd="0" presId="urn:microsoft.com/office/officeart/2008/layout/VerticalAccentList"/>
    <dgm:cxn modelId="{B90DD9C3-326C-443A-9D27-4A152802E354}" type="presParOf" srcId="{C517C078-A004-4ACA-8AF9-D707322BF80C}" destId="{5D4DF680-C4E9-44B9-A8E3-ABEACA6C67D1}" srcOrd="5" destOrd="0" presId="urn:microsoft.com/office/officeart/2008/layout/VerticalAccentList"/>
    <dgm:cxn modelId="{9528723F-5044-45C0-A7CB-812DC1F98252}" type="presParOf" srcId="{C517C078-A004-4ACA-8AF9-D707322BF80C}" destId="{099BD176-A365-4777-8C2E-06225D9B4EEB}" srcOrd="6" destOrd="0" presId="urn:microsoft.com/office/officeart/2008/layout/VerticalAccentList"/>
    <dgm:cxn modelId="{7DD4FF9E-0E4E-4531-8D0B-05710C57B318}" type="presParOf" srcId="{099BD176-A365-4777-8C2E-06225D9B4EEB}" destId="{65890A69-7B9C-4F5D-9F46-97BC61877C82}" srcOrd="0" destOrd="0" presId="urn:microsoft.com/office/officeart/2008/layout/VerticalAccentList"/>
    <dgm:cxn modelId="{8F57DD1B-CD28-49F7-8DB1-BAC749087D2E}" type="presParOf" srcId="{C517C078-A004-4ACA-8AF9-D707322BF80C}" destId="{FFB45CF2-01E6-4BC7-A43F-F5260CBF3F79}" srcOrd="7" destOrd="0" presId="urn:microsoft.com/office/officeart/2008/layout/VerticalAccentList"/>
    <dgm:cxn modelId="{58AECAF5-1B69-451A-8098-B597190D0C28}" type="presParOf" srcId="{FFB45CF2-01E6-4BC7-A43F-F5260CBF3F79}" destId="{A0E7ED2D-8FBB-4E69-A146-0E2A277EA4BB}" srcOrd="0" destOrd="0" presId="urn:microsoft.com/office/officeart/2008/layout/VerticalAccentList"/>
    <dgm:cxn modelId="{78FEDD6F-8A44-4B20-98E4-388B206BAA65}" type="presParOf" srcId="{FFB45CF2-01E6-4BC7-A43F-F5260CBF3F79}" destId="{086F4695-44D1-4F9A-9F81-8FDB64FB3F04}" srcOrd="1" destOrd="0" presId="urn:microsoft.com/office/officeart/2008/layout/VerticalAccentList"/>
    <dgm:cxn modelId="{03EAFA4F-8BC8-4F3D-BBFE-4448EA58485B}" type="presParOf" srcId="{FFB45CF2-01E6-4BC7-A43F-F5260CBF3F79}" destId="{59164F30-E107-4254-88E1-C23894FB4DF1}" srcOrd="2" destOrd="0" presId="urn:microsoft.com/office/officeart/2008/layout/VerticalAccentList"/>
    <dgm:cxn modelId="{55A23812-9CE4-48A5-A9E5-1F207A7E791D}" type="presParOf" srcId="{FFB45CF2-01E6-4BC7-A43F-F5260CBF3F79}" destId="{145FF7C5-24CA-4BFC-B26D-706CFB060C94}" srcOrd="3" destOrd="0" presId="urn:microsoft.com/office/officeart/2008/layout/VerticalAccentList"/>
    <dgm:cxn modelId="{CA3FF016-B700-49A8-AD3C-65E611D5262E}" type="presParOf" srcId="{FFB45CF2-01E6-4BC7-A43F-F5260CBF3F79}" destId="{689304E0-D343-41AB-A8F1-B11C4C420FE7}" srcOrd="4" destOrd="0" presId="urn:microsoft.com/office/officeart/2008/layout/VerticalAccentList"/>
    <dgm:cxn modelId="{F5229788-2DEC-4F63-B1E7-D8E864CA5AD8}" type="presParOf" srcId="{FFB45CF2-01E6-4BC7-A43F-F5260CBF3F79}" destId="{FB3CAA92-219D-4FCF-8464-A97ED93155A1}" srcOrd="5" destOrd="0" presId="urn:microsoft.com/office/officeart/2008/layout/VerticalAccentList"/>
    <dgm:cxn modelId="{41F79093-7F96-4E0F-8526-6D5ABE2AFDFA}" type="presParOf" srcId="{FFB45CF2-01E6-4BC7-A43F-F5260CBF3F79}" destId="{E0D88C1B-4299-4173-9385-DCC197767392}" srcOrd="6" destOrd="0" presId="urn:microsoft.com/office/officeart/2008/layout/VerticalAccentList"/>
    <dgm:cxn modelId="{854E6B2E-F7C6-4F8F-A898-626F9DAE4B42}" type="presParOf" srcId="{C517C078-A004-4ACA-8AF9-D707322BF80C}" destId="{918B833A-F4C1-48F4-BE40-61B4B2C8026C}" srcOrd="8" destOrd="0" presId="urn:microsoft.com/office/officeart/2008/layout/VerticalAccentList"/>
    <dgm:cxn modelId="{9648964C-22C0-4F66-BC7E-1F0EB01EF6B6}" type="presParOf" srcId="{C517C078-A004-4ACA-8AF9-D707322BF80C}" destId="{F492DE31-8051-48C6-84A1-2E78BA6DF076}" srcOrd="9" destOrd="0" presId="urn:microsoft.com/office/officeart/2008/layout/VerticalAccentList"/>
    <dgm:cxn modelId="{1A6D8447-2AA4-4CEF-8BA6-6D8D34471021}" type="presParOf" srcId="{F492DE31-8051-48C6-84A1-2E78BA6DF076}" destId="{CF7610C2-F87B-49FF-B6AD-D07AFB322170}" srcOrd="0" destOrd="0" presId="urn:microsoft.com/office/officeart/2008/layout/VerticalAccentList"/>
    <dgm:cxn modelId="{84746A48-605A-47D1-AB87-23BAA3AEBD6F}" type="presParOf" srcId="{C517C078-A004-4ACA-8AF9-D707322BF80C}" destId="{4200A903-CA40-4A23-BC37-9B65786C2104}" srcOrd="10" destOrd="0" presId="urn:microsoft.com/office/officeart/2008/layout/VerticalAccentList"/>
    <dgm:cxn modelId="{C32A7574-BB9C-425F-BD70-A50FA2B51ABA}" type="presParOf" srcId="{4200A903-CA40-4A23-BC37-9B65786C2104}" destId="{9E0D176F-2EE9-4B19-94EB-424F03DF1234}" srcOrd="0" destOrd="0" presId="urn:microsoft.com/office/officeart/2008/layout/VerticalAccentList"/>
    <dgm:cxn modelId="{CFB91740-A193-4BAD-BB57-9A0D752E5F30}" type="presParOf" srcId="{4200A903-CA40-4A23-BC37-9B65786C2104}" destId="{A3C116E0-8E2A-4C0B-BAB0-02A72E3CF771}" srcOrd="1" destOrd="0" presId="urn:microsoft.com/office/officeart/2008/layout/VerticalAccentList"/>
    <dgm:cxn modelId="{D69F490D-1DD8-4DDB-B737-789A275C7207}" type="presParOf" srcId="{4200A903-CA40-4A23-BC37-9B65786C2104}" destId="{9716D3E3-863E-411C-8115-07BFDD9FBCE0}" srcOrd="2" destOrd="0" presId="urn:microsoft.com/office/officeart/2008/layout/VerticalAccentList"/>
    <dgm:cxn modelId="{D377590F-70C8-4143-AF90-93F578B57E25}" type="presParOf" srcId="{4200A903-CA40-4A23-BC37-9B65786C2104}" destId="{C7CF39A5-F5A1-408D-8FE6-DC7DDB64BA4C}" srcOrd="3" destOrd="0" presId="urn:microsoft.com/office/officeart/2008/layout/VerticalAccentList"/>
    <dgm:cxn modelId="{920EEC43-4866-4CBC-93DC-27F56644E577}" type="presParOf" srcId="{4200A903-CA40-4A23-BC37-9B65786C2104}" destId="{70882C65-7CFB-4228-A128-BBD0CFBEDB71}" srcOrd="4" destOrd="0" presId="urn:microsoft.com/office/officeart/2008/layout/VerticalAccentList"/>
    <dgm:cxn modelId="{0EF36FD6-EDEB-4322-A1FA-2ABEE79BFBA4}" type="presParOf" srcId="{4200A903-CA40-4A23-BC37-9B65786C2104}" destId="{FB4B61D4-D456-4EFB-AB96-1CFFF2FB95ED}" srcOrd="5" destOrd="0" presId="urn:microsoft.com/office/officeart/2008/layout/VerticalAccentList"/>
    <dgm:cxn modelId="{5B8B648F-406F-46A9-B223-19C65126EAFE}" type="presParOf" srcId="{4200A903-CA40-4A23-BC37-9B65786C2104}" destId="{6874470D-0A16-4EDF-B875-763226D1B14F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AC86FCC-3007-44AC-A76C-62985E31BD5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C2534443-3023-4B5E-911A-F45A484BFF82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 b="1" dirty="0">
              <a:solidFill>
                <a:schemeClr val="accent1"/>
              </a:solidFill>
              <a:latin typeface="Arial" charset="0"/>
              <a:cs typeface="Arial" charset="0"/>
            </a:rPr>
            <a:t>As percepções e as reações individuais e comunitárias podem ser muito diferentes das dos profissionais de saúde</a:t>
          </a:r>
          <a:r>
            <a:rPr lang="pt-BR" sz="1800" b="0" dirty="0">
              <a:solidFill>
                <a:schemeClr val="tx1"/>
              </a:solidFill>
              <a:latin typeface="Arial" charset="0"/>
              <a:cs typeface="Arial" charset="0"/>
            </a:rPr>
            <a:t>.</a:t>
          </a:r>
          <a:endParaRPr lang="en-US" sz="18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81043A50-2E26-47D5-8BF9-AF09685BF45B}" type="parTrans" cxnId="{BD88C766-876D-4F05-B041-9136FE25435C}">
      <dgm:prSet/>
      <dgm:spPr/>
      <dgm:t>
        <a:bodyPr/>
        <a:lstStyle/>
        <a:p>
          <a:endParaRPr lang="en-US" sz="2000"/>
        </a:p>
      </dgm:t>
    </dgm:pt>
    <dgm:pt modelId="{F9CEF6D0-CBBF-4A4C-87DC-7885EBF13F12}" type="sibTrans" cxnId="{BD88C766-876D-4F05-B041-9136FE25435C}">
      <dgm:prSet/>
      <dgm:spPr/>
      <dgm:t>
        <a:bodyPr/>
        <a:lstStyle/>
        <a:p>
          <a:endParaRPr lang="en-US" sz="2000"/>
        </a:p>
      </dgm:t>
    </dgm:pt>
    <dgm:pt modelId="{251F80A7-EBC7-4573-95E0-660B0DFCB9F6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PT" sz="1800" dirty="0">
              <a:solidFill>
                <a:schemeClr val="tx1"/>
              </a:solidFill>
            </a:rPr>
            <a:t>As comunidades têm os seus próprios e únicos contextos sociais, culturais, religiosos e políticos.</a:t>
          </a:r>
          <a:endParaRPr lang="en-US" sz="18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A9A733DE-09A0-4C9F-91C2-C404CDCB2A51}" type="parTrans" cxnId="{BB8C24AD-71DB-4ADC-8181-04C58371F175}">
      <dgm:prSet/>
      <dgm:spPr/>
      <dgm:t>
        <a:bodyPr/>
        <a:lstStyle/>
        <a:p>
          <a:endParaRPr lang="en-US" sz="2000"/>
        </a:p>
      </dgm:t>
    </dgm:pt>
    <dgm:pt modelId="{748D306F-5847-406E-90AB-E9EE2E969F54}" type="sibTrans" cxnId="{BB8C24AD-71DB-4ADC-8181-04C58371F175}">
      <dgm:prSet/>
      <dgm:spPr/>
      <dgm:t>
        <a:bodyPr/>
        <a:lstStyle/>
        <a:p>
          <a:endParaRPr lang="en-US" sz="2000"/>
        </a:p>
      </dgm:t>
    </dgm:pt>
    <dgm:pt modelId="{A7FD8F22-7956-4733-B64C-3A695A8AE82F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PT" sz="1800" dirty="0">
              <a:solidFill>
                <a:schemeClr val="tx1"/>
              </a:solidFill>
            </a:rPr>
            <a:t>As pessoas afectas à resposta precisam de ferramentas e de recursos para trabalharem efectivamente nesses contextos.</a:t>
          </a:r>
          <a:endParaRPr lang="en-US" sz="18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A7C777E5-F460-44CD-9458-6A5B97F151B3}" type="parTrans" cxnId="{FF4B48A7-5051-4DD8-87F6-14F28007EAE1}">
      <dgm:prSet/>
      <dgm:spPr/>
      <dgm:t>
        <a:bodyPr/>
        <a:lstStyle/>
        <a:p>
          <a:endParaRPr lang="en-US" sz="2000"/>
        </a:p>
      </dgm:t>
    </dgm:pt>
    <dgm:pt modelId="{40944218-C36E-458F-914A-5B2E4C6AEDB7}" type="sibTrans" cxnId="{FF4B48A7-5051-4DD8-87F6-14F28007EAE1}">
      <dgm:prSet/>
      <dgm:spPr/>
      <dgm:t>
        <a:bodyPr/>
        <a:lstStyle/>
        <a:p>
          <a:endParaRPr lang="en-US" sz="2000"/>
        </a:p>
      </dgm:t>
    </dgm:pt>
    <dgm:pt modelId="{6BA70BDE-CCB0-46E2-89D0-89C3114A08CF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PT" sz="1800" dirty="0">
              <a:solidFill>
                <a:schemeClr val="tx1"/>
              </a:solidFill>
            </a:rPr>
            <a:t>A dinâmica social e as estruturas de poder estão sempre em jogo, é  preciso entender e interagir apropriadamente com elas.</a:t>
          </a:r>
          <a:endParaRPr lang="en-US" sz="1800" b="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326E9FF1-44BC-42A1-9B91-6606849EED09}" type="parTrans" cxnId="{270F2738-FE9E-4529-B067-4B4490407EE7}">
      <dgm:prSet/>
      <dgm:spPr/>
      <dgm:t>
        <a:bodyPr/>
        <a:lstStyle/>
        <a:p>
          <a:endParaRPr lang="en-US" sz="2000"/>
        </a:p>
      </dgm:t>
    </dgm:pt>
    <dgm:pt modelId="{5358F318-2FEA-43A3-80E1-6202FA6A14EB}" type="sibTrans" cxnId="{270F2738-FE9E-4529-B067-4B4490407EE7}">
      <dgm:prSet/>
      <dgm:spPr/>
      <dgm:t>
        <a:bodyPr/>
        <a:lstStyle/>
        <a:p>
          <a:endParaRPr lang="en-US" sz="2000"/>
        </a:p>
      </dgm:t>
    </dgm:pt>
    <dgm:pt modelId="{A035DAB1-2149-4366-9C72-A583B01609EA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t-BR" sz="1800" b="0" dirty="0">
              <a:solidFill>
                <a:schemeClr val="tx2"/>
              </a:solidFill>
              <a:latin typeface="Arial" charset="0"/>
              <a:cs typeface="Arial" charset="0"/>
            </a:rPr>
            <a:t>O conhecimento técnico deve ser “traduzido” nos contextos e nas linguagens das comunidades, </a:t>
          </a:r>
          <a:r>
            <a:rPr lang="pt-BR" sz="1800" b="1" dirty="0">
              <a:solidFill>
                <a:schemeClr val="tx2"/>
              </a:solidFill>
              <a:latin typeface="Arial" charset="0"/>
              <a:cs typeface="Arial" charset="0"/>
            </a:rPr>
            <a:t>com o envolvimento destas</a:t>
          </a:r>
          <a:r>
            <a:rPr lang="pt-BR" sz="1800" b="0" dirty="0">
              <a:solidFill>
                <a:schemeClr val="accent1"/>
              </a:solidFill>
              <a:latin typeface="Arial" charset="0"/>
              <a:cs typeface="Arial" charset="0"/>
            </a:rPr>
            <a:t>.</a:t>
          </a:r>
          <a:endParaRPr lang="en-US" sz="1800" b="0" dirty="0">
            <a:solidFill>
              <a:schemeClr val="accent1"/>
            </a:solidFill>
            <a:latin typeface="Arial" charset="0"/>
            <a:ea typeface="Arial" charset="0"/>
            <a:cs typeface="Arial" charset="0"/>
          </a:endParaRPr>
        </a:p>
      </dgm:t>
    </dgm:pt>
    <dgm:pt modelId="{108BF098-9092-4A75-AE4C-2778A3CCF6D0}" type="parTrans" cxnId="{3F515E4B-D828-4588-B73D-EA3A2E1C1330}">
      <dgm:prSet/>
      <dgm:spPr/>
      <dgm:t>
        <a:bodyPr/>
        <a:lstStyle/>
        <a:p>
          <a:endParaRPr lang="en-US" sz="2000"/>
        </a:p>
      </dgm:t>
    </dgm:pt>
    <dgm:pt modelId="{2302CD35-478E-4649-8E57-46E1D87A2AD9}" type="sibTrans" cxnId="{3F515E4B-D828-4588-B73D-EA3A2E1C1330}">
      <dgm:prSet/>
      <dgm:spPr/>
      <dgm:t>
        <a:bodyPr/>
        <a:lstStyle/>
        <a:p>
          <a:endParaRPr lang="en-US" sz="2000"/>
        </a:p>
      </dgm:t>
    </dgm:pt>
    <dgm:pt modelId="{C4E62769-0ABB-4F4C-88B0-67890BE47C25}" type="pres">
      <dgm:prSet presAssocID="{0AC86FCC-3007-44AC-A76C-62985E31BD5B}" presName="linearFlow" presStyleCnt="0">
        <dgm:presLayoutVars>
          <dgm:dir/>
          <dgm:resizeHandles val="exact"/>
        </dgm:presLayoutVars>
      </dgm:prSet>
      <dgm:spPr/>
    </dgm:pt>
    <dgm:pt modelId="{5B72E184-25BF-48EF-991D-F769B12A051E}" type="pres">
      <dgm:prSet presAssocID="{C2534443-3023-4B5E-911A-F45A484BFF82}" presName="composite" presStyleCnt="0"/>
      <dgm:spPr/>
    </dgm:pt>
    <dgm:pt modelId="{18BAF086-6107-4C1E-A6A8-881ABBCD8986}" type="pres">
      <dgm:prSet presAssocID="{C2534443-3023-4B5E-911A-F45A484BFF82}" presName="imgShp" presStyleLbl="fgImgPlace1" presStyleIdx="0" presStyleCnt="5" custLinFactNeighborX="-65952" custLinFactNeighborY="8998"/>
      <dgm:spPr>
        <a:solidFill>
          <a:schemeClr val="accent3">
            <a:lumMod val="75000"/>
          </a:schemeClr>
        </a:solidFill>
      </dgm:spPr>
    </dgm:pt>
    <dgm:pt modelId="{1FEF1550-7333-454C-84A7-5DEA6F071EA9}" type="pres">
      <dgm:prSet presAssocID="{C2534443-3023-4B5E-911A-F45A484BFF82}" presName="txShp" presStyleLbl="node1" presStyleIdx="0" presStyleCnt="5" custScaleX="120085">
        <dgm:presLayoutVars>
          <dgm:bulletEnabled val="1"/>
        </dgm:presLayoutVars>
      </dgm:prSet>
      <dgm:spPr/>
    </dgm:pt>
    <dgm:pt modelId="{A6F64436-3E65-4448-8197-C82893B688C5}" type="pres">
      <dgm:prSet presAssocID="{F9CEF6D0-CBBF-4A4C-87DC-7885EBF13F12}" presName="spacing" presStyleCnt="0"/>
      <dgm:spPr/>
    </dgm:pt>
    <dgm:pt modelId="{024D9423-20F0-4D9C-B1A2-51EB98D9979B}" type="pres">
      <dgm:prSet presAssocID="{251F80A7-EBC7-4573-95E0-660B0DFCB9F6}" presName="composite" presStyleCnt="0"/>
      <dgm:spPr/>
    </dgm:pt>
    <dgm:pt modelId="{11BD3266-D9E8-43C5-B82E-7C63EC56497C}" type="pres">
      <dgm:prSet presAssocID="{251F80A7-EBC7-4573-95E0-660B0DFCB9F6}" presName="imgShp" presStyleLbl="fgImgPlace1" presStyleIdx="1" presStyleCnt="5" custLinFactNeighborX="-78323" custLinFactNeighborY="-3207"/>
      <dgm:spPr>
        <a:solidFill>
          <a:srgbClr val="7030A0"/>
        </a:solidFill>
      </dgm:spPr>
    </dgm:pt>
    <dgm:pt modelId="{64D173D1-E1ED-4AB4-950E-D0E964842634}" type="pres">
      <dgm:prSet presAssocID="{251F80A7-EBC7-4573-95E0-660B0DFCB9F6}" presName="txShp" presStyleLbl="node1" presStyleIdx="1" presStyleCnt="5" custScaleX="112094">
        <dgm:presLayoutVars>
          <dgm:bulletEnabled val="1"/>
        </dgm:presLayoutVars>
      </dgm:prSet>
      <dgm:spPr/>
    </dgm:pt>
    <dgm:pt modelId="{14CA9679-2098-4C8E-A8A0-7E609E46E039}" type="pres">
      <dgm:prSet presAssocID="{748D306F-5847-406E-90AB-E9EE2E969F54}" presName="spacing" presStyleCnt="0"/>
      <dgm:spPr/>
    </dgm:pt>
    <dgm:pt modelId="{5EC39BEC-DBA3-4B1B-B4D2-A55E48B3EB1F}" type="pres">
      <dgm:prSet presAssocID="{A7FD8F22-7956-4733-B64C-3A695A8AE82F}" presName="composite" presStyleCnt="0"/>
      <dgm:spPr/>
    </dgm:pt>
    <dgm:pt modelId="{0CEE37C4-9430-4FFC-8E72-05B122D855F3}" type="pres">
      <dgm:prSet presAssocID="{A7FD8F22-7956-4733-B64C-3A695A8AE82F}" presName="imgShp" presStyleLbl="fgImgPlace1" presStyleIdx="2" presStyleCnt="5" custLinFactNeighborX="-76286" custLinFactNeighborY="-6363"/>
      <dgm:spPr>
        <a:solidFill>
          <a:schemeClr val="accent6">
            <a:lumMod val="75000"/>
          </a:schemeClr>
        </a:solidFill>
      </dgm:spPr>
    </dgm:pt>
    <dgm:pt modelId="{9403CEC5-88FD-486F-98BA-C9865F2ECF7E}" type="pres">
      <dgm:prSet presAssocID="{A7FD8F22-7956-4733-B64C-3A695A8AE82F}" presName="txShp" presStyleLbl="node1" presStyleIdx="2" presStyleCnt="5" custScaleX="113230" custLinFactNeighborX="1623" custLinFactNeighborY="2687">
        <dgm:presLayoutVars>
          <dgm:bulletEnabled val="1"/>
        </dgm:presLayoutVars>
      </dgm:prSet>
      <dgm:spPr/>
    </dgm:pt>
    <dgm:pt modelId="{B2F44F50-EFF9-4D37-863A-0EE12E0812F5}" type="pres">
      <dgm:prSet presAssocID="{40944218-C36E-458F-914A-5B2E4C6AEDB7}" presName="spacing" presStyleCnt="0"/>
      <dgm:spPr/>
    </dgm:pt>
    <dgm:pt modelId="{BFF089B4-1856-4765-AEE7-B5191C45BAFC}" type="pres">
      <dgm:prSet presAssocID="{6BA70BDE-CCB0-46E2-89D0-89C3114A08CF}" presName="composite" presStyleCnt="0"/>
      <dgm:spPr/>
    </dgm:pt>
    <dgm:pt modelId="{7646DF3F-D0E8-4C84-9A1C-37C90DB8EDBC}" type="pres">
      <dgm:prSet presAssocID="{6BA70BDE-CCB0-46E2-89D0-89C3114A08CF}" presName="imgShp" presStyleLbl="fgImgPlace1" presStyleIdx="3" presStyleCnt="5" custLinFactNeighborX="-75002" custLinFactNeighborY="-9519"/>
      <dgm:spPr>
        <a:solidFill>
          <a:srgbClr val="C00000"/>
        </a:solidFill>
      </dgm:spPr>
    </dgm:pt>
    <dgm:pt modelId="{B08B6340-CD5A-406A-AA27-6E214EE7CCF0}" type="pres">
      <dgm:prSet presAssocID="{6BA70BDE-CCB0-46E2-89D0-89C3114A08CF}" presName="txShp" presStyleLbl="node1" presStyleIdx="3" presStyleCnt="5" custScaleX="122563">
        <dgm:presLayoutVars>
          <dgm:bulletEnabled val="1"/>
        </dgm:presLayoutVars>
      </dgm:prSet>
      <dgm:spPr/>
    </dgm:pt>
    <dgm:pt modelId="{C4B21AD2-0CA8-4B50-9148-1C56062E03E2}" type="pres">
      <dgm:prSet presAssocID="{5358F318-2FEA-43A3-80E1-6202FA6A14EB}" presName="spacing" presStyleCnt="0"/>
      <dgm:spPr/>
    </dgm:pt>
    <dgm:pt modelId="{787E5ECD-67B3-4B0C-B60C-C1BC92EA6300}" type="pres">
      <dgm:prSet presAssocID="{A035DAB1-2149-4366-9C72-A583B01609EA}" presName="composite" presStyleCnt="0"/>
      <dgm:spPr/>
    </dgm:pt>
    <dgm:pt modelId="{8E50B375-428C-4961-8A76-8C346E70BC8E}" type="pres">
      <dgm:prSet presAssocID="{A035DAB1-2149-4366-9C72-A583B01609EA}" presName="imgShp" presStyleLbl="fgImgPlace1" presStyleIdx="4" presStyleCnt="5" custLinFactNeighborX="-84051" custLinFactNeighborY="-21724"/>
      <dgm:spPr>
        <a:solidFill>
          <a:srgbClr val="00B0F0"/>
        </a:solidFill>
      </dgm:spPr>
    </dgm:pt>
    <dgm:pt modelId="{87F21006-C743-4134-BAB4-357F4CBB9914}" type="pres">
      <dgm:prSet presAssocID="{A035DAB1-2149-4366-9C72-A583B01609EA}" presName="txShp" presStyleLbl="node1" presStyleIdx="4" presStyleCnt="5" custScaleX="126100" custLinFactNeighborX="4451" custLinFactNeighborY="-21724">
        <dgm:presLayoutVars>
          <dgm:bulletEnabled val="1"/>
        </dgm:presLayoutVars>
      </dgm:prSet>
      <dgm:spPr/>
    </dgm:pt>
  </dgm:ptLst>
  <dgm:cxnLst>
    <dgm:cxn modelId="{270F2738-FE9E-4529-B067-4B4490407EE7}" srcId="{0AC86FCC-3007-44AC-A76C-62985E31BD5B}" destId="{6BA70BDE-CCB0-46E2-89D0-89C3114A08CF}" srcOrd="3" destOrd="0" parTransId="{326E9FF1-44BC-42A1-9B91-6606849EED09}" sibTransId="{5358F318-2FEA-43A3-80E1-6202FA6A14EB}"/>
    <dgm:cxn modelId="{BD88C766-876D-4F05-B041-9136FE25435C}" srcId="{0AC86FCC-3007-44AC-A76C-62985E31BD5B}" destId="{C2534443-3023-4B5E-911A-F45A484BFF82}" srcOrd="0" destOrd="0" parTransId="{81043A50-2E26-47D5-8BF9-AF09685BF45B}" sibTransId="{F9CEF6D0-CBBF-4A4C-87DC-7885EBF13F12}"/>
    <dgm:cxn modelId="{D52C9049-2829-41B2-AB3A-67B24C019121}" type="presOf" srcId="{C2534443-3023-4B5E-911A-F45A484BFF82}" destId="{1FEF1550-7333-454C-84A7-5DEA6F071EA9}" srcOrd="0" destOrd="0" presId="urn:microsoft.com/office/officeart/2005/8/layout/vList3"/>
    <dgm:cxn modelId="{87D1AB49-1321-4798-A44F-A2EFA68216B4}" type="presOf" srcId="{6BA70BDE-CCB0-46E2-89D0-89C3114A08CF}" destId="{B08B6340-CD5A-406A-AA27-6E214EE7CCF0}" srcOrd="0" destOrd="0" presId="urn:microsoft.com/office/officeart/2005/8/layout/vList3"/>
    <dgm:cxn modelId="{C772BB4A-B276-466B-B217-A7DA87731CE6}" type="presOf" srcId="{A7FD8F22-7956-4733-B64C-3A695A8AE82F}" destId="{9403CEC5-88FD-486F-98BA-C9865F2ECF7E}" srcOrd="0" destOrd="0" presId="urn:microsoft.com/office/officeart/2005/8/layout/vList3"/>
    <dgm:cxn modelId="{3F515E4B-D828-4588-B73D-EA3A2E1C1330}" srcId="{0AC86FCC-3007-44AC-A76C-62985E31BD5B}" destId="{A035DAB1-2149-4366-9C72-A583B01609EA}" srcOrd="4" destOrd="0" parTransId="{108BF098-9092-4A75-AE4C-2778A3CCF6D0}" sibTransId="{2302CD35-478E-4649-8E57-46E1D87A2AD9}"/>
    <dgm:cxn modelId="{2A6DD751-AEB0-4836-9B45-C73BA823DD02}" type="presOf" srcId="{251F80A7-EBC7-4573-95E0-660B0DFCB9F6}" destId="{64D173D1-E1ED-4AB4-950E-D0E964842634}" srcOrd="0" destOrd="0" presId="urn:microsoft.com/office/officeart/2005/8/layout/vList3"/>
    <dgm:cxn modelId="{FF4B48A7-5051-4DD8-87F6-14F28007EAE1}" srcId="{0AC86FCC-3007-44AC-A76C-62985E31BD5B}" destId="{A7FD8F22-7956-4733-B64C-3A695A8AE82F}" srcOrd="2" destOrd="0" parTransId="{A7C777E5-F460-44CD-9458-6A5B97F151B3}" sibTransId="{40944218-C36E-458F-914A-5B2E4C6AEDB7}"/>
    <dgm:cxn modelId="{BB8C24AD-71DB-4ADC-8181-04C58371F175}" srcId="{0AC86FCC-3007-44AC-A76C-62985E31BD5B}" destId="{251F80A7-EBC7-4573-95E0-660B0DFCB9F6}" srcOrd="1" destOrd="0" parTransId="{A9A733DE-09A0-4C9F-91C2-C404CDCB2A51}" sibTransId="{748D306F-5847-406E-90AB-E9EE2E969F54}"/>
    <dgm:cxn modelId="{743EC3D8-3699-4650-BD32-E146B988D426}" type="presOf" srcId="{A035DAB1-2149-4366-9C72-A583B01609EA}" destId="{87F21006-C743-4134-BAB4-357F4CBB9914}" srcOrd="0" destOrd="0" presId="urn:microsoft.com/office/officeart/2005/8/layout/vList3"/>
    <dgm:cxn modelId="{416BA6E3-DA71-4C57-B14E-ECA3B0E48FD5}" type="presOf" srcId="{0AC86FCC-3007-44AC-A76C-62985E31BD5B}" destId="{C4E62769-0ABB-4F4C-88B0-67890BE47C25}" srcOrd="0" destOrd="0" presId="urn:microsoft.com/office/officeart/2005/8/layout/vList3"/>
    <dgm:cxn modelId="{3CCE3CF9-FEF7-4D81-9E6E-28E238E6CE37}" type="presParOf" srcId="{C4E62769-0ABB-4F4C-88B0-67890BE47C25}" destId="{5B72E184-25BF-48EF-991D-F769B12A051E}" srcOrd="0" destOrd="0" presId="urn:microsoft.com/office/officeart/2005/8/layout/vList3"/>
    <dgm:cxn modelId="{5248649D-B9E5-4480-BD12-269E22DBC3CA}" type="presParOf" srcId="{5B72E184-25BF-48EF-991D-F769B12A051E}" destId="{18BAF086-6107-4C1E-A6A8-881ABBCD8986}" srcOrd="0" destOrd="0" presId="urn:microsoft.com/office/officeart/2005/8/layout/vList3"/>
    <dgm:cxn modelId="{B96F7E17-573A-438D-B539-C57EF968BA6F}" type="presParOf" srcId="{5B72E184-25BF-48EF-991D-F769B12A051E}" destId="{1FEF1550-7333-454C-84A7-5DEA6F071EA9}" srcOrd="1" destOrd="0" presId="urn:microsoft.com/office/officeart/2005/8/layout/vList3"/>
    <dgm:cxn modelId="{9537824F-B26E-40C4-B8D5-BF91A9B71F2E}" type="presParOf" srcId="{C4E62769-0ABB-4F4C-88B0-67890BE47C25}" destId="{A6F64436-3E65-4448-8197-C82893B688C5}" srcOrd="1" destOrd="0" presId="urn:microsoft.com/office/officeart/2005/8/layout/vList3"/>
    <dgm:cxn modelId="{CE3FAD2F-FB19-43D7-8330-1951C010F43C}" type="presParOf" srcId="{C4E62769-0ABB-4F4C-88B0-67890BE47C25}" destId="{024D9423-20F0-4D9C-B1A2-51EB98D9979B}" srcOrd="2" destOrd="0" presId="urn:microsoft.com/office/officeart/2005/8/layout/vList3"/>
    <dgm:cxn modelId="{14E496D8-31DD-48EB-8070-3EE2F7F0909B}" type="presParOf" srcId="{024D9423-20F0-4D9C-B1A2-51EB98D9979B}" destId="{11BD3266-D9E8-43C5-B82E-7C63EC56497C}" srcOrd="0" destOrd="0" presId="urn:microsoft.com/office/officeart/2005/8/layout/vList3"/>
    <dgm:cxn modelId="{E639765F-3E20-4497-A8C0-1961D4DAC6AC}" type="presParOf" srcId="{024D9423-20F0-4D9C-B1A2-51EB98D9979B}" destId="{64D173D1-E1ED-4AB4-950E-D0E964842634}" srcOrd="1" destOrd="0" presId="urn:microsoft.com/office/officeart/2005/8/layout/vList3"/>
    <dgm:cxn modelId="{E75A8F3E-F72B-4E31-93E2-420B2A59041E}" type="presParOf" srcId="{C4E62769-0ABB-4F4C-88B0-67890BE47C25}" destId="{14CA9679-2098-4C8E-A8A0-7E609E46E039}" srcOrd="3" destOrd="0" presId="urn:microsoft.com/office/officeart/2005/8/layout/vList3"/>
    <dgm:cxn modelId="{D8631770-4BEB-44AD-97C4-DA97B8A4C2BA}" type="presParOf" srcId="{C4E62769-0ABB-4F4C-88B0-67890BE47C25}" destId="{5EC39BEC-DBA3-4B1B-B4D2-A55E48B3EB1F}" srcOrd="4" destOrd="0" presId="urn:microsoft.com/office/officeart/2005/8/layout/vList3"/>
    <dgm:cxn modelId="{2C5C87CD-8191-4583-A75F-CDEB88E222E7}" type="presParOf" srcId="{5EC39BEC-DBA3-4B1B-B4D2-A55E48B3EB1F}" destId="{0CEE37C4-9430-4FFC-8E72-05B122D855F3}" srcOrd="0" destOrd="0" presId="urn:microsoft.com/office/officeart/2005/8/layout/vList3"/>
    <dgm:cxn modelId="{B84EFC99-60D2-4ACC-BA1A-4A92C7B021FD}" type="presParOf" srcId="{5EC39BEC-DBA3-4B1B-B4D2-A55E48B3EB1F}" destId="{9403CEC5-88FD-486F-98BA-C9865F2ECF7E}" srcOrd="1" destOrd="0" presId="urn:microsoft.com/office/officeart/2005/8/layout/vList3"/>
    <dgm:cxn modelId="{6DC7EC12-4735-4E29-BFB2-CAB7D8A0CEA0}" type="presParOf" srcId="{C4E62769-0ABB-4F4C-88B0-67890BE47C25}" destId="{B2F44F50-EFF9-4D37-863A-0EE12E0812F5}" srcOrd="5" destOrd="0" presId="urn:microsoft.com/office/officeart/2005/8/layout/vList3"/>
    <dgm:cxn modelId="{EB0BA69D-0B33-444C-8F90-5B192D611505}" type="presParOf" srcId="{C4E62769-0ABB-4F4C-88B0-67890BE47C25}" destId="{BFF089B4-1856-4765-AEE7-B5191C45BAFC}" srcOrd="6" destOrd="0" presId="urn:microsoft.com/office/officeart/2005/8/layout/vList3"/>
    <dgm:cxn modelId="{B203DEEC-EBD6-4B32-9ADD-B6119A3E81A7}" type="presParOf" srcId="{BFF089B4-1856-4765-AEE7-B5191C45BAFC}" destId="{7646DF3F-D0E8-4C84-9A1C-37C90DB8EDBC}" srcOrd="0" destOrd="0" presId="urn:microsoft.com/office/officeart/2005/8/layout/vList3"/>
    <dgm:cxn modelId="{844FE162-F297-4408-B87F-2C07F0336161}" type="presParOf" srcId="{BFF089B4-1856-4765-AEE7-B5191C45BAFC}" destId="{B08B6340-CD5A-406A-AA27-6E214EE7CCF0}" srcOrd="1" destOrd="0" presId="urn:microsoft.com/office/officeart/2005/8/layout/vList3"/>
    <dgm:cxn modelId="{DE6F0561-791A-4C79-856A-4312C931E61D}" type="presParOf" srcId="{C4E62769-0ABB-4F4C-88B0-67890BE47C25}" destId="{C4B21AD2-0CA8-4B50-9148-1C56062E03E2}" srcOrd="7" destOrd="0" presId="urn:microsoft.com/office/officeart/2005/8/layout/vList3"/>
    <dgm:cxn modelId="{A9E21D26-2ED1-40C1-BA21-5F6E72581EF7}" type="presParOf" srcId="{C4E62769-0ABB-4F4C-88B0-67890BE47C25}" destId="{787E5ECD-67B3-4B0C-B60C-C1BC92EA6300}" srcOrd="8" destOrd="0" presId="urn:microsoft.com/office/officeart/2005/8/layout/vList3"/>
    <dgm:cxn modelId="{4A5C2933-89C7-4CD0-9AA7-BC15B02EDCD8}" type="presParOf" srcId="{787E5ECD-67B3-4B0C-B60C-C1BC92EA6300}" destId="{8E50B375-428C-4961-8A76-8C346E70BC8E}" srcOrd="0" destOrd="0" presId="urn:microsoft.com/office/officeart/2005/8/layout/vList3"/>
    <dgm:cxn modelId="{D63FA26A-9E6E-4AD4-BA67-A013940A68FB}" type="presParOf" srcId="{787E5ECD-67B3-4B0C-B60C-C1BC92EA6300}" destId="{87F21006-C743-4134-BAB4-357F4CBB991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7A9637-18E5-4AEA-92B4-EC3233815BE1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2A3A1B-58A6-4503-873B-04F062F9DED5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t-PT" b="0" dirty="0">
              <a:solidFill>
                <a:schemeClr val="tx1"/>
              </a:solidFill>
            </a:rPr>
            <a:t>Pense qual seria a sua reacção se lhe dissessem, a partir de agora, que :  </a:t>
          </a:r>
          <a:r>
            <a:rPr lang="pt-PT" b="1" dirty="0">
              <a:solidFill>
                <a:schemeClr val="tx1"/>
              </a:solidFill>
            </a:rPr>
            <a:t>“você tem de comer usando a mão não habitual na sua cultura (esquerda , por exemplo), senão você vai morrer</a:t>
          </a:r>
          <a:r>
            <a:rPr lang="pt-PT" b="0" dirty="0">
              <a:solidFill>
                <a:schemeClr val="tx1"/>
              </a:solidFill>
            </a:rPr>
            <a:t>”</a:t>
          </a:r>
          <a:endParaRPr lang="en-US" b="0" dirty="0">
            <a:solidFill>
              <a:schemeClr val="tx1"/>
            </a:solidFill>
          </a:endParaRPr>
        </a:p>
      </dgm:t>
    </dgm:pt>
    <dgm:pt modelId="{73789812-149A-409F-905E-EE9E49961DF7}" type="parTrans" cxnId="{FB74900A-DD1C-4838-95A6-560F8CBCD6C1}">
      <dgm:prSet/>
      <dgm:spPr/>
      <dgm:t>
        <a:bodyPr/>
        <a:lstStyle/>
        <a:p>
          <a:endParaRPr lang="en-US"/>
        </a:p>
      </dgm:t>
    </dgm:pt>
    <dgm:pt modelId="{F9437A50-5D9C-40A6-9726-1E4F0C18B6D7}" type="sibTrans" cxnId="{FB74900A-DD1C-4838-95A6-560F8CBCD6C1}">
      <dgm:prSet/>
      <dgm:spPr/>
      <dgm:t>
        <a:bodyPr/>
        <a:lstStyle/>
        <a:p>
          <a:endParaRPr lang="en-US"/>
        </a:p>
      </dgm:t>
    </dgm:pt>
    <dgm:pt modelId="{7EA1AF43-C566-4DBD-AE93-72947E7E798D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t-PT" dirty="0">
              <a:solidFill>
                <a:schemeClr val="tx1"/>
              </a:solidFill>
            </a:rPr>
            <a:t>Seria fácil fazer isso? (novo comportamento e radical) </a:t>
          </a:r>
          <a:endParaRPr lang="en-US" dirty="0">
            <a:solidFill>
              <a:schemeClr val="tx1"/>
            </a:solidFill>
          </a:endParaRPr>
        </a:p>
      </dgm:t>
    </dgm:pt>
    <dgm:pt modelId="{624D93BC-3CFD-4887-BD7F-7FB782B93220}" type="parTrans" cxnId="{F5E88AEC-0F69-40D3-A1A5-141F544EA40B}">
      <dgm:prSet/>
      <dgm:spPr/>
      <dgm:t>
        <a:bodyPr/>
        <a:lstStyle/>
        <a:p>
          <a:endParaRPr lang="en-US"/>
        </a:p>
      </dgm:t>
    </dgm:pt>
    <dgm:pt modelId="{504D35EF-951E-4FEE-BA5C-41327535B487}" type="sibTrans" cxnId="{F5E88AEC-0F69-40D3-A1A5-141F544EA40B}">
      <dgm:prSet/>
      <dgm:spPr/>
      <dgm:t>
        <a:bodyPr/>
        <a:lstStyle/>
        <a:p>
          <a:endParaRPr lang="en-US"/>
        </a:p>
      </dgm:t>
    </dgm:pt>
    <dgm:pt modelId="{BA47C762-39C9-4BC4-9430-D5655C221F7E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t-PT" b="1" dirty="0">
              <a:solidFill>
                <a:schemeClr val="tx1"/>
              </a:solidFill>
            </a:rPr>
            <a:t>Agora aplique-o ao contexto de um surto de Ébola </a:t>
          </a:r>
          <a:endParaRPr lang="en-GB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FDC023-E0DA-4496-B473-A59DF7EE2FE0}" type="parTrans" cxnId="{D664B3A0-8102-4A95-A09D-05ECCF9A30F4}">
      <dgm:prSet/>
      <dgm:spPr/>
      <dgm:t>
        <a:bodyPr/>
        <a:lstStyle/>
        <a:p>
          <a:endParaRPr lang="en-US"/>
        </a:p>
      </dgm:t>
    </dgm:pt>
    <dgm:pt modelId="{B2AE61DF-6622-4D5C-984E-F634FB106016}" type="sibTrans" cxnId="{D664B3A0-8102-4A95-A09D-05ECCF9A30F4}">
      <dgm:prSet/>
      <dgm:spPr/>
      <dgm:t>
        <a:bodyPr/>
        <a:lstStyle/>
        <a:p>
          <a:endParaRPr lang="en-US"/>
        </a:p>
      </dgm:t>
    </dgm:pt>
    <dgm:pt modelId="{D552081D-2918-46F5-AA28-57AA6781A1E6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t-PT" dirty="0">
              <a:solidFill>
                <a:schemeClr val="tx1"/>
              </a:solidFill>
            </a:rPr>
            <a:t>O que é que estamos a pedir aos membros da comunidade para fazerem?</a:t>
          </a:r>
          <a:endParaRPr lang="en-GB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5E4CB7-B729-4104-BEE8-8FA91ECCB340}" type="parTrans" cxnId="{01A68C96-5FA2-4516-AAFE-23926E3205FA}">
      <dgm:prSet/>
      <dgm:spPr/>
      <dgm:t>
        <a:bodyPr/>
        <a:lstStyle/>
        <a:p>
          <a:endParaRPr lang="en-US"/>
        </a:p>
      </dgm:t>
    </dgm:pt>
    <dgm:pt modelId="{6FEC6CDB-D518-4080-89AE-78C1E5513634}" type="sibTrans" cxnId="{01A68C96-5FA2-4516-AAFE-23926E3205FA}">
      <dgm:prSet/>
      <dgm:spPr/>
      <dgm:t>
        <a:bodyPr/>
        <a:lstStyle/>
        <a:p>
          <a:endParaRPr lang="en-US"/>
        </a:p>
      </dgm:t>
    </dgm:pt>
    <dgm:pt modelId="{5E469C40-0E31-46D2-91A6-48C151855C9E}">
      <dgm:prSet/>
      <dgm:spPr/>
      <dgm:t>
        <a:bodyPr/>
        <a:lstStyle/>
        <a:p>
          <a:r>
            <a:rPr lang="pt-PT" dirty="0">
              <a:solidFill>
                <a:schemeClr val="tx1"/>
              </a:solidFill>
            </a:rPr>
            <a:t>O que faria para cumprir?</a:t>
          </a:r>
          <a:endParaRPr lang="en-GB" dirty="0">
            <a:solidFill>
              <a:schemeClr val="tx1"/>
            </a:solidFill>
          </a:endParaRPr>
        </a:p>
      </dgm:t>
    </dgm:pt>
    <dgm:pt modelId="{4B6A51B0-E522-411F-93F6-A460EBB90E77}" type="parTrans" cxnId="{E3B8D4F5-A843-414B-9AAA-5D048194E791}">
      <dgm:prSet/>
      <dgm:spPr/>
      <dgm:t>
        <a:bodyPr/>
        <a:lstStyle/>
        <a:p>
          <a:endParaRPr lang="en-GB"/>
        </a:p>
      </dgm:t>
    </dgm:pt>
    <dgm:pt modelId="{96245CFD-0229-4A18-A007-AF642AB3A128}" type="sibTrans" cxnId="{E3B8D4F5-A843-414B-9AAA-5D048194E791}">
      <dgm:prSet/>
      <dgm:spPr/>
      <dgm:t>
        <a:bodyPr/>
        <a:lstStyle/>
        <a:p>
          <a:endParaRPr lang="en-GB"/>
        </a:p>
      </dgm:t>
    </dgm:pt>
    <dgm:pt modelId="{DE522476-D4FE-47BD-85C1-573028258B38}">
      <dgm:prSet/>
      <dgm:spPr/>
      <dgm:t>
        <a:bodyPr/>
        <a:lstStyle/>
        <a:p>
          <a:r>
            <a:rPr lang="pt-PT" dirty="0">
              <a:solidFill>
                <a:schemeClr val="tx1"/>
              </a:solidFill>
            </a:rPr>
            <a:t>Como isso afectaria as suas vidas e ao que eles estão acostumados?</a:t>
          </a:r>
          <a:endParaRPr lang="en-GB" dirty="0">
            <a:solidFill>
              <a:schemeClr val="tx1"/>
            </a:solidFill>
          </a:endParaRPr>
        </a:p>
      </dgm:t>
    </dgm:pt>
    <dgm:pt modelId="{9F2494F7-208E-460A-B776-06629C2D573B}" type="parTrans" cxnId="{440E3265-7660-4000-8073-BE5B2846F42F}">
      <dgm:prSet/>
      <dgm:spPr/>
      <dgm:t>
        <a:bodyPr/>
        <a:lstStyle/>
        <a:p>
          <a:endParaRPr lang="en-GB"/>
        </a:p>
      </dgm:t>
    </dgm:pt>
    <dgm:pt modelId="{0CA82A9E-8BAB-44CA-9567-4B4C9012D9ED}" type="sibTrans" cxnId="{440E3265-7660-4000-8073-BE5B2846F42F}">
      <dgm:prSet/>
      <dgm:spPr/>
      <dgm:t>
        <a:bodyPr/>
        <a:lstStyle/>
        <a:p>
          <a:endParaRPr lang="en-GB"/>
        </a:p>
      </dgm:t>
    </dgm:pt>
    <dgm:pt modelId="{B8799BB1-8743-4D1D-A33C-EDC29342AC25}">
      <dgm:prSet/>
      <dgm:spPr/>
      <dgm:t>
        <a:bodyPr/>
        <a:lstStyle/>
        <a:p>
          <a:r>
            <a:rPr lang="pt-PT" dirty="0">
              <a:solidFill>
                <a:schemeClr val="tx1"/>
              </a:solidFill>
            </a:rPr>
            <a:t>Pedem-lhes que façam algo que pode ser desconfortável para eles?</a:t>
          </a:r>
          <a:endParaRPr lang="en-GB" dirty="0">
            <a:solidFill>
              <a:schemeClr val="tx1"/>
            </a:solidFill>
          </a:endParaRPr>
        </a:p>
      </dgm:t>
    </dgm:pt>
    <dgm:pt modelId="{3E1EFECB-622C-4333-AD61-920BD7A7E25F}" type="parTrans" cxnId="{9DE60FEC-6475-4276-B069-CE7FD58D6711}">
      <dgm:prSet/>
      <dgm:spPr/>
      <dgm:t>
        <a:bodyPr/>
        <a:lstStyle/>
        <a:p>
          <a:endParaRPr lang="en-GB"/>
        </a:p>
      </dgm:t>
    </dgm:pt>
    <dgm:pt modelId="{FF8D2382-AE07-410C-AE1C-C18C8982BDF9}" type="sibTrans" cxnId="{9DE60FEC-6475-4276-B069-CE7FD58D6711}">
      <dgm:prSet/>
      <dgm:spPr/>
      <dgm:t>
        <a:bodyPr/>
        <a:lstStyle/>
        <a:p>
          <a:endParaRPr lang="en-GB"/>
        </a:p>
      </dgm:t>
    </dgm:pt>
    <dgm:pt modelId="{45B6B4E1-863D-419F-943B-0EC80BC959B8}">
      <dgm:prSet/>
      <dgm:spPr/>
      <dgm:t>
        <a:bodyPr/>
        <a:lstStyle/>
        <a:p>
          <a:r>
            <a:rPr lang="pt-PT" dirty="0">
              <a:solidFill>
                <a:schemeClr val="tx1"/>
              </a:solidFill>
            </a:rPr>
            <a:t>Eles precisariam de recursos ou materiais adicionais para seguirem este  conselho de saúde</a:t>
          </a:r>
          <a:endParaRPr lang="en-GB" dirty="0">
            <a:solidFill>
              <a:schemeClr val="tx1"/>
            </a:solidFill>
          </a:endParaRPr>
        </a:p>
      </dgm:t>
    </dgm:pt>
    <dgm:pt modelId="{DEF669E7-4644-4EAB-940B-01590B157678}" type="parTrans" cxnId="{C5268CA0-074B-4169-A794-8042535FF050}">
      <dgm:prSet/>
      <dgm:spPr/>
      <dgm:t>
        <a:bodyPr/>
        <a:lstStyle/>
        <a:p>
          <a:endParaRPr lang="en-GB"/>
        </a:p>
      </dgm:t>
    </dgm:pt>
    <dgm:pt modelId="{DDD3162B-6663-414B-9F60-5750F365C10E}" type="sibTrans" cxnId="{C5268CA0-074B-4169-A794-8042535FF050}">
      <dgm:prSet/>
      <dgm:spPr/>
      <dgm:t>
        <a:bodyPr/>
        <a:lstStyle/>
        <a:p>
          <a:endParaRPr lang="en-GB"/>
        </a:p>
      </dgm:t>
    </dgm:pt>
    <dgm:pt modelId="{1D1C990F-B7A8-4D19-9439-6394DC57CCA0}" type="pres">
      <dgm:prSet presAssocID="{0B7A9637-18E5-4AEA-92B4-EC3233815BE1}" presName="linear" presStyleCnt="0">
        <dgm:presLayoutVars>
          <dgm:dir/>
          <dgm:resizeHandles val="exact"/>
        </dgm:presLayoutVars>
      </dgm:prSet>
      <dgm:spPr/>
    </dgm:pt>
    <dgm:pt modelId="{C9A89C00-C481-4860-AED6-8ED9FC4007E7}" type="pres">
      <dgm:prSet presAssocID="{6B2A3A1B-58A6-4503-873B-04F062F9DED5}" presName="comp" presStyleCnt="0"/>
      <dgm:spPr/>
    </dgm:pt>
    <dgm:pt modelId="{DD9FA6BA-40D7-4FA6-8972-C7BFA95367C0}" type="pres">
      <dgm:prSet presAssocID="{6B2A3A1B-58A6-4503-873B-04F062F9DED5}" presName="box" presStyleLbl="node1" presStyleIdx="0" presStyleCnt="2"/>
      <dgm:spPr/>
    </dgm:pt>
    <dgm:pt modelId="{3C04869E-4789-4B59-BC6B-FAE83326A108}" type="pres">
      <dgm:prSet presAssocID="{6B2A3A1B-58A6-4503-873B-04F062F9DED5}" presName="img" presStyleLbl="fgImgPlace1" presStyleIdx="0" presStyleCnt="2" custScaleX="58822" custScaleY="54843"/>
      <dgm:spPr>
        <a:solidFill>
          <a:srgbClr val="FFC000"/>
        </a:solidFill>
      </dgm:spPr>
    </dgm:pt>
    <dgm:pt modelId="{23D3D8B8-A376-4495-BC29-215B13288145}" type="pres">
      <dgm:prSet presAssocID="{6B2A3A1B-58A6-4503-873B-04F062F9DED5}" presName="text" presStyleLbl="node1" presStyleIdx="0" presStyleCnt="2">
        <dgm:presLayoutVars>
          <dgm:bulletEnabled val="1"/>
        </dgm:presLayoutVars>
      </dgm:prSet>
      <dgm:spPr/>
    </dgm:pt>
    <dgm:pt modelId="{FDA16893-67E6-42B0-85EB-892804DF18A1}" type="pres">
      <dgm:prSet presAssocID="{F9437A50-5D9C-40A6-9726-1E4F0C18B6D7}" presName="spacer" presStyleCnt="0"/>
      <dgm:spPr/>
    </dgm:pt>
    <dgm:pt modelId="{C8847981-D468-488A-931B-823D0564BB7E}" type="pres">
      <dgm:prSet presAssocID="{BA47C762-39C9-4BC4-9430-D5655C221F7E}" presName="comp" presStyleCnt="0"/>
      <dgm:spPr/>
    </dgm:pt>
    <dgm:pt modelId="{0AF2BF0F-CB64-4E63-B08A-4FC680C01718}" type="pres">
      <dgm:prSet presAssocID="{BA47C762-39C9-4BC4-9430-D5655C221F7E}" presName="box" presStyleLbl="node1" presStyleIdx="1" presStyleCnt="2"/>
      <dgm:spPr/>
    </dgm:pt>
    <dgm:pt modelId="{1851F030-E5ED-48D4-A7CE-5AAC95B31547}" type="pres">
      <dgm:prSet presAssocID="{BA47C762-39C9-4BC4-9430-D5655C221F7E}" presName="img" presStyleLbl="fgImgPlace1" presStyleIdx="1" presStyleCnt="2" custScaleX="58822" custScaleY="54477"/>
      <dgm:spPr>
        <a:solidFill>
          <a:srgbClr val="9CF50B"/>
        </a:solidFill>
      </dgm:spPr>
    </dgm:pt>
    <dgm:pt modelId="{A90FE4F3-33BB-4014-A371-5C1CABAE749B}" type="pres">
      <dgm:prSet presAssocID="{BA47C762-39C9-4BC4-9430-D5655C221F7E}" presName="text" presStyleLbl="node1" presStyleIdx="1" presStyleCnt="2">
        <dgm:presLayoutVars>
          <dgm:bulletEnabled val="1"/>
        </dgm:presLayoutVars>
      </dgm:prSet>
      <dgm:spPr/>
    </dgm:pt>
  </dgm:ptLst>
  <dgm:cxnLst>
    <dgm:cxn modelId="{FB74900A-DD1C-4838-95A6-560F8CBCD6C1}" srcId="{0B7A9637-18E5-4AEA-92B4-EC3233815BE1}" destId="{6B2A3A1B-58A6-4503-873B-04F062F9DED5}" srcOrd="0" destOrd="0" parTransId="{73789812-149A-409F-905E-EE9E49961DF7}" sibTransId="{F9437A50-5D9C-40A6-9726-1E4F0C18B6D7}"/>
    <dgm:cxn modelId="{95839524-D89C-4077-AF89-4C1D52BC8796}" type="presOf" srcId="{7EA1AF43-C566-4DBD-AE93-72947E7E798D}" destId="{DD9FA6BA-40D7-4FA6-8972-C7BFA95367C0}" srcOrd="0" destOrd="1" presId="urn:microsoft.com/office/officeart/2005/8/layout/vList4"/>
    <dgm:cxn modelId="{1A83AE3E-EBCA-49DA-AFB1-8662919727DA}" type="presOf" srcId="{6B2A3A1B-58A6-4503-873B-04F062F9DED5}" destId="{23D3D8B8-A376-4495-BC29-215B13288145}" srcOrd="1" destOrd="0" presId="urn:microsoft.com/office/officeart/2005/8/layout/vList4"/>
    <dgm:cxn modelId="{74483263-42F0-489C-B313-06202A29C7E8}" type="presOf" srcId="{DE522476-D4FE-47BD-85C1-573028258B38}" destId="{0AF2BF0F-CB64-4E63-B08A-4FC680C01718}" srcOrd="0" destOrd="2" presId="urn:microsoft.com/office/officeart/2005/8/layout/vList4"/>
    <dgm:cxn modelId="{6B542745-DBB9-4CE5-8C3B-6F8C21ABBA80}" type="presOf" srcId="{45B6B4E1-863D-419F-943B-0EC80BC959B8}" destId="{0AF2BF0F-CB64-4E63-B08A-4FC680C01718}" srcOrd="0" destOrd="4" presId="urn:microsoft.com/office/officeart/2005/8/layout/vList4"/>
    <dgm:cxn modelId="{440E3265-7660-4000-8073-BE5B2846F42F}" srcId="{BA47C762-39C9-4BC4-9430-D5655C221F7E}" destId="{DE522476-D4FE-47BD-85C1-573028258B38}" srcOrd="1" destOrd="0" parTransId="{9F2494F7-208E-460A-B776-06629C2D573B}" sibTransId="{0CA82A9E-8BAB-44CA-9567-4B4C9012D9ED}"/>
    <dgm:cxn modelId="{0BC95D48-DC9D-40D1-9C54-EBDA4CEFEB18}" type="presOf" srcId="{45B6B4E1-863D-419F-943B-0EC80BC959B8}" destId="{A90FE4F3-33BB-4014-A371-5C1CABAE749B}" srcOrd="1" destOrd="4" presId="urn:microsoft.com/office/officeart/2005/8/layout/vList4"/>
    <dgm:cxn modelId="{1D6B0B50-CB3C-40A2-AA93-14908EE9B8A6}" type="presOf" srcId="{0B7A9637-18E5-4AEA-92B4-EC3233815BE1}" destId="{1D1C990F-B7A8-4D19-9439-6394DC57CCA0}" srcOrd="0" destOrd="0" presId="urn:microsoft.com/office/officeart/2005/8/layout/vList4"/>
    <dgm:cxn modelId="{B24B6177-E9A6-4E87-8CE1-E5E5BEFA34D3}" type="presOf" srcId="{5E469C40-0E31-46D2-91A6-48C151855C9E}" destId="{23D3D8B8-A376-4495-BC29-215B13288145}" srcOrd="1" destOrd="2" presId="urn:microsoft.com/office/officeart/2005/8/layout/vList4"/>
    <dgm:cxn modelId="{AD5DC37D-E3E3-4CC7-9F85-5AD3E2D3ED2E}" type="presOf" srcId="{DE522476-D4FE-47BD-85C1-573028258B38}" destId="{A90FE4F3-33BB-4014-A371-5C1CABAE749B}" srcOrd="1" destOrd="2" presId="urn:microsoft.com/office/officeart/2005/8/layout/vList4"/>
    <dgm:cxn modelId="{DA6D3795-FEBB-4BD8-A9D3-AE327E99C0A7}" type="presOf" srcId="{BA47C762-39C9-4BC4-9430-D5655C221F7E}" destId="{A90FE4F3-33BB-4014-A371-5C1CABAE749B}" srcOrd="1" destOrd="0" presId="urn:microsoft.com/office/officeart/2005/8/layout/vList4"/>
    <dgm:cxn modelId="{01A68C96-5FA2-4516-AAFE-23926E3205FA}" srcId="{BA47C762-39C9-4BC4-9430-D5655C221F7E}" destId="{D552081D-2918-46F5-AA28-57AA6781A1E6}" srcOrd="0" destOrd="0" parTransId="{F95E4CB7-B729-4104-BEE8-8FA91ECCB340}" sibTransId="{6FEC6CDB-D518-4080-89AE-78C1E5513634}"/>
    <dgm:cxn modelId="{C5268CA0-074B-4169-A794-8042535FF050}" srcId="{BA47C762-39C9-4BC4-9430-D5655C221F7E}" destId="{45B6B4E1-863D-419F-943B-0EC80BC959B8}" srcOrd="3" destOrd="0" parTransId="{DEF669E7-4644-4EAB-940B-01590B157678}" sibTransId="{DDD3162B-6663-414B-9F60-5750F365C10E}"/>
    <dgm:cxn modelId="{D664B3A0-8102-4A95-A09D-05ECCF9A30F4}" srcId="{0B7A9637-18E5-4AEA-92B4-EC3233815BE1}" destId="{BA47C762-39C9-4BC4-9430-D5655C221F7E}" srcOrd="1" destOrd="0" parTransId="{06FDC023-E0DA-4496-B473-A59DF7EE2FE0}" sibTransId="{B2AE61DF-6622-4D5C-984E-F634FB106016}"/>
    <dgm:cxn modelId="{E4F9A6A1-A300-485F-B0DA-656D9E4545EF}" type="presOf" srcId="{D552081D-2918-46F5-AA28-57AA6781A1E6}" destId="{0AF2BF0F-CB64-4E63-B08A-4FC680C01718}" srcOrd="0" destOrd="1" presId="urn:microsoft.com/office/officeart/2005/8/layout/vList4"/>
    <dgm:cxn modelId="{DB0280AC-17AC-4EBD-A5FA-9BF02780BD9A}" type="presOf" srcId="{6B2A3A1B-58A6-4503-873B-04F062F9DED5}" destId="{DD9FA6BA-40D7-4FA6-8972-C7BFA95367C0}" srcOrd="0" destOrd="0" presId="urn:microsoft.com/office/officeart/2005/8/layout/vList4"/>
    <dgm:cxn modelId="{CBA68BB0-F1FE-4F4E-A73B-13F58E12A86C}" type="presOf" srcId="{BA47C762-39C9-4BC4-9430-D5655C221F7E}" destId="{0AF2BF0F-CB64-4E63-B08A-4FC680C01718}" srcOrd="0" destOrd="0" presId="urn:microsoft.com/office/officeart/2005/8/layout/vList4"/>
    <dgm:cxn modelId="{4E94F8B2-E401-432C-8EBF-11A27B7B9751}" type="presOf" srcId="{D552081D-2918-46F5-AA28-57AA6781A1E6}" destId="{A90FE4F3-33BB-4014-A371-5C1CABAE749B}" srcOrd="1" destOrd="1" presId="urn:microsoft.com/office/officeart/2005/8/layout/vList4"/>
    <dgm:cxn modelId="{234C4BBF-3081-41CD-84FB-7EB5C7CEDF88}" type="presOf" srcId="{B8799BB1-8743-4D1D-A33C-EDC29342AC25}" destId="{0AF2BF0F-CB64-4E63-B08A-4FC680C01718}" srcOrd="0" destOrd="3" presId="urn:microsoft.com/office/officeart/2005/8/layout/vList4"/>
    <dgm:cxn modelId="{9B0337C0-222F-4CB6-8405-FB259593A67E}" type="presOf" srcId="{B8799BB1-8743-4D1D-A33C-EDC29342AC25}" destId="{A90FE4F3-33BB-4014-A371-5C1CABAE749B}" srcOrd="1" destOrd="3" presId="urn:microsoft.com/office/officeart/2005/8/layout/vList4"/>
    <dgm:cxn modelId="{F0CF85C9-2053-4D28-827C-5C9CF685226C}" type="presOf" srcId="{7EA1AF43-C566-4DBD-AE93-72947E7E798D}" destId="{23D3D8B8-A376-4495-BC29-215B13288145}" srcOrd="1" destOrd="1" presId="urn:microsoft.com/office/officeart/2005/8/layout/vList4"/>
    <dgm:cxn modelId="{A84E34E1-A453-401D-A951-833C1806C081}" type="presOf" srcId="{5E469C40-0E31-46D2-91A6-48C151855C9E}" destId="{DD9FA6BA-40D7-4FA6-8972-C7BFA95367C0}" srcOrd="0" destOrd="2" presId="urn:microsoft.com/office/officeart/2005/8/layout/vList4"/>
    <dgm:cxn modelId="{9DE60FEC-6475-4276-B069-CE7FD58D6711}" srcId="{BA47C762-39C9-4BC4-9430-D5655C221F7E}" destId="{B8799BB1-8743-4D1D-A33C-EDC29342AC25}" srcOrd="2" destOrd="0" parTransId="{3E1EFECB-622C-4333-AD61-920BD7A7E25F}" sibTransId="{FF8D2382-AE07-410C-AE1C-C18C8982BDF9}"/>
    <dgm:cxn modelId="{F5E88AEC-0F69-40D3-A1A5-141F544EA40B}" srcId="{6B2A3A1B-58A6-4503-873B-04F062F9DED5}" destId="{7EA1AF43-C566-4DBD-AE93-72947E7E798D}" srcOrd="0" destOrd="0" parTransId="{624D93BC-3CFD-4887-BD7F-7FB782B93220}" sibTransId="{504D35EF-951E-4FEE-BA5C-41327535B487}"/>
    <dgm:cxn modelId="{E3B8D4F5-A843-414B-9AAA-5D048194E791}" srcId="{6B2A3A1B-58A6-4503-873B-04F062F9DED5}" destId="{5E469C40-0E31-46D2-91A6-48C151855C9E}" srcOrd="1" destOrd="0" parTransId="{4B6A51B0-E522-411F-93F6-A460EBB90E77}" sibTransId="{96245CFD-0229-4A18-A007-AF642AB3A128}"/>
    <dgm:cxn modelId="{C3CF18C7-BB69-4547-8CE1-D42A5D8A93FB}" type="presParOf" srcId="{1D1C990F-B7A8-4D19-9439-6394DC57CCA0}" destId="{C9A89C00-C481-4860-AED6-8ED9FC4007E7}" srcOrd="0" destOrd="0" presId="urn:microsoft.com/office/officeart/2005/8/layout/vList4"/>
    <dgm:cxn modelId="{8418C697-049D-4D47-9DBA-419EDEE6CB30}" type="presParOf" srcId="{C9A89C00-C481-4860-AED6-8ED9FC4007E7}" destId="{DD9FA6BA-40D7-4FA6-8972-C7BFA95367C0}" srcOrd="0" destOrd="0" presId="urn:microsoft.com/office/officeart/2005/8/layout/vList4"/>
    <dgm:cxn modelId="{7BD3D223-2D15-48B7-8F4D-AEFB6F2DB26F}" type="presParOf" srcId="{C9A89C00-C481-4860-AED6-8ED9FC4007E7}" destId="{3C04869E-4789-4B59-BC6B-FAE83326A108}" srcOrd="1" destOrd="0" presId="urn:microsoft.com/office/officeart/2005/8/layout/vList4"/>
    <dgm:cxn modelId="{C896FF20-0DF8-48FD-BF5A-13CB6BC6EC69}" type="presParOf" srcId="{C9A89C00-C481-4860-AED6-8ED9FC4007E7}" destId="{23D3D8B8-A376-4495-BC29-215B13288145}" srcOrd="2" destOrd="0" presId="urn:microsoft.com/office/officeart/2005/8/layout/vList4"/>
    <dgm:cxn modelId="{46007DC5-A9FB-4285-9B9F-7A627A77ACF5}" type="presParOf" srcId="{1D1C990F-B7A8-4D19-9439-6394DC57CCA0}" destId="{FDA16893-67E6-42B0-85EB-892804DF18A1}" srcOrd="1" destOrd="0" presId="urn:microsoft.com/office/officeart/2005/8/layout/vList4"/>
    <dgm:cxn modelId="{740F096E-B7B3-4A0E-BAB3-3E4FA29BA35F}" type="presParOf" srcId="{1D1C990F-B7A8-4D19-9439-6394DC57CCA0}" destId="{C8847981-D468-488A-931B-823D0564BB7E}" srcOrd="2" destOrd="0" presId="urn:microsoft.com/office/officeart/2005/8/layout/vList4"/>
    <dgm:cxn modelId="{C71CCA84-DC7F-435F-A89E-CBE87F589F34}" type="presParOf" srcId="{C8847981-D468-488A-931B-823D0564BB7E}" destId="{0AF2BF0F-CB64-4E63-B08A-4FC680C01718}" srcOrd="0" destOrd="0" presId="urn:microsoft.com/office/officeart/2005/8/layout/vList4"/>
    <dgm:cxn modelId="{6F2F656D-C7F5-4A29-8A2D-3CDD29C71740}" type="presParOf" srcId="{C8847981-D468-488A-931B-823D0564BB7E}" destId="{1851F030-E5ED-48D4-A7CE-5AAC95B31547}" srcOrd="1" destOrd="0" presId="urn:microsoft.com/office/officeart/2005/8/layout/vList4"/>
    <dgm:cxn modelId="{C2425D47-A2F4-45A3-9D50-7AA6A508B78F}" type="presParOf" srcId="{C8847981-D468-488A-931B-823D0564BB7E}" destId="{A90FE4F3-33BB-4014-A371-5C1CABAE749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803D12-B324-4BFD-9F05-A49C53478F5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4F7DE4-91EE-4C47-A9F0-058AC155E844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Redução do risco de transmissão do morcego para o ser humano</a:t>
          </a:r>
          <a:endParaRPr lang="en-US" dirty="0">
            <a:solidFill>
              <a:schemeClr val="tx1"/>
            </a:solidFill>
          </a:endParaRPr>
        </a:p>
      </dgm:t>
    </dgm:pt>
    <dgm:pt modelId="{D4026EEA-0D33-4A7B-A93C-17E7F3F1726F}" type="parTrans" cxnId="{E56D8088-C19C-472F-810F-A61DDEF3DA66}">
      <dgm:prSet/>
      <dgm:spPr/>
      <dgm:t>
        <a:bodyPr/>
        <a:lstStyle/>
        <a:p>
          <a:endParaRPr lang="en-US"/>
        </a:p>
      </dgm:t>
    </dgm:pt>
    <dgm:pt modelId="{32F90D7C-4938-4E3A-997C-48FD75CF7AAE}" type="sibTrans" cxnId="{E56D8088-C19C-472F-810F-A61DDEF3DA66}">
      <dgm:prSet/>
      <dgm:spPr/>
      <dgm:t>
        <a:bodyPr/>
        <a:lstStyle/>
        <a:p>
          <a:endParaRPr lang="en-US"/>
        </a:p>
      </dgm:t>
    </dgm:pt>
    <dgm:pt modelId="{B3E80AA4-CF0E-4F5C-887C-8BB0EAEDCAD8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Redução do risco de transmissão de pessoa a pessoa</a:t>
          </a:r>
          <a:endParaRPr lang="en-US" dirty="0">
            <a:solidFill>
              <a:schemeClr val="tx1"/>
            </a:solidFill>
          </a:endParaRPr>
        </a:p>
      </dgm:t>
    </dgm:pt>
    <dgm:pt modelId="{8D41AAC7-42F7-49F1-BEAA-35D37A3FC76D}" type="parTrans" cxnId="{9435D9A9-7A48-4E91-98C7-5B8884B99785}">
      <dgm:prSet/>
      <dgm:spPr/>
      <dgm:t>
        <a:bodyPr/>
        <a:lstStyle/>
        <a:p>
          <a:endParaRPr lang="en-US"/>
        </a:p>
      </dgm:t>
    </dgm:pt>
    <dgm:pt modelId="{21533F4C-A641-417D-AC66-CFE6DF89DA61}" type="sibTrans" cxnId="{9435D9A9-7A48-4E91-98C7-5B8884B99785}">
      <dgm:prSet/>
      <dgm:spPr/>
      <dgm:t>
        <a:bodyPr/>
        <a:lstStyle/>
        <a:p>
          <a:endParaRPr lang="en-US"/>
        </a:p>
      </dgm:t>
    </dgm:pt>
    <dgm:pt modelId="{15C1E050-DB91-493F-9C4F-9F001E8970F4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pt-PT" noProof="0" dirty="0">
              <a:solidFill>
                <a:schemeClr val="tx1"/>
              </a:solidFill>
            </a:rPr>
            <a:t>Intervenções comunitárias</a:t>
          </a:r>
        </a:p>
      </dgm:t>
    </dgm:pt>
    <dgm:pt modelId="{227F4698-63CB-46BF-8CB2-9FFB41FDFF74}" type="parTrans" cxnId="{6AA5FD0F-B95B-47ED-B73F-B744B67C05B1}">
      <dgm:prSet/>
      <dgm:spPr/>
      <dgm:t>
        <a:bodyPr/>
        <a:lstStyle/>
        <a:p>
          <a:endParaRPr lang="en-US"/>
        </a:p>
      </dgm:t>
    </dgm:pt>
    <dgm:pt modelId="{DA742541-E4DD-4861-9777-AB9E9AECE723}" type="sibTrans" cxnId="{6AA5FD0F-B95B-47ED-B73F-B744B67C05B1}">
      <dgm:prSet/>
      <dgm:spPr/>
      <dgm:t>
        <a:bodyPr/>
        <a:lstStyle/>
        <a:p>
          <a:endParaRPr lang="en-US"/>
        </a:p>
      </dgm:t>
    </dgm:pt>
    <dgm:pt modelId="{1D16D46A-7BEA-48C0-AF65-32C8D1D660AD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Medidas de contenção de surtos</a:t>
          </a:r>
          <a:endParaRPr lang="en-US" dirty="0">
            <a:solidFill>
              <a:schemeClr val="tx1"/>
            </a:solidFill>
          </a:endParaRPr>
        </a:p>
      </dgm:t>
    </dgm:pt>
    <dgm:pt modelId="{C1946A2A-2962-455F-9253-9C9FC69C65E2}" type="parTrans" cxnId="{01A0E14B-3DE1-45E4-910B-B4E18201D3D4}">
      <dgm:prSet/>
      <dgm:spPr/>
      <dgm:t>
        <a:bodyPr/>
        <a:lstStyle/>
        <a:p>
          <a:endParaRPr lang="en-US"/>
        </a:p>
      </dgm:t>
    </dgm:pt>
    <dgm:pt modelId="{DED66B1F-5D08-4370-8DE0-984BA02D8CE9}" type="sibTrans" cxnId="{01A0E14B-3DE1-45E4-910B-B4E18201D3D4}">
      <dgm:prSet/>
      <dgm:spPr/>
      <dgm:t>
        <a:bodyPr/>
        <a:lstStyle/>
        <a:p>
          <a:endParaRPr lang="en-US"/>
        </a:p>
      </dgm:t>
    </dgm:pt>
    <dgm:pt modelId="{CEB02259-861D-4F8C-BB68-85FD445EAD57}">
      <dgm:prSet phldrT="[Text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pt-PT" dirty="0">
              <a:solidFill>
                <a:schemeClr val="tx1"/>
              </a:solidFill>
            </a:rPr>
            <a:t>Reduzir o risco de possível transmissão sexual</a:t>
          </a:r>
          <a:endParaRPr lang="en-US" dirty="0">
            <a:solidFill>
              <a:schemeClr val="tx1"/>
            </a:solidFill>
          </a:endParaRPr>
        </a:p>
      </dgm:t>
    </dgm:pt>
    <dgm:pt modelId="{EE149A57-D623-48F4-88A8-E9A8FD1AAECD}" type="parTrans" cxnId="{63FF9419-8570-4831-97BF-CC441E1C40C5}">
      <dgm:prSet/>
      <dgm:spPr/>
      <dgm:t>
        <a:bodyPr/>
        <a:lstStyle/>
        <a:p>
          <a:endParaRPr lang="en-US"/>
        </a:p>
      </dgm:t>
    </dgm:pt>
    <dgm:pt modelId="{3C494E1D-8980-4E57-895A-8514541F5D5E}" type="sibTrans" cxnId="{63FF9419-8570-4831-97BF-CC441E1C40C5}">
      <dgm:prSet/>
      <dgm:spPr/>
      <dgm:t>
        <a:bodyPr/>
        <a:lstStyle/>
        <a:p>
          <a:endParaRPr lang="en-US"/>
        </a:p>
      </dgm:t>
    </dgm:pt>
    <dgm:pt modelId="{75644A1D-57B2-47E8-B06A-85C6E6081998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pt-PT" dirty="0">
              <a:solidFill>
                <a:schemeClr val="tx1"/>
              </a:solidFill>
            </a:rPr>
            <a:t>Controlo de  infecções em ambientes de cuidados de saúde</a:t>
          </a:r>
          <a:endParaRPr lang="en-US" dirty="0">
            <a:solidFill>
              <a:schemeClr val="tx1"/>
            </a:solidFill>
          </a:endParaRPr>
        </a:p>
      </dgm:t>
    </dgm:pt>
    <dgm:pt modelId="{7CA754BD-18F3-4BBE-A8F6-D2DFFCA34BA1}" type="parTrans" cxnId="{75B6A295-82C0-444B-9BB9-6284D019C12F}">
      <dgm:prSet/>
      <dgm:spPr/>
      <dgm:t>
        <a:bodyPr/>
        <a:lstStyle/>
        <a:p>
          <a:endParaRPr lang="en-US"/>
        </a:p>
      </dgm:t>
    </dgm:pt>
    <dgm:pt modelId="{D277495D-3247-41E9-95F0-DA23F871E427}" type="sibTrans" cxnId="{75B6A295-82C0-444B-9BB9-6284D019C12F}">
      <dgm:prSet/>
      <dgm:spPr/>
      <dgm:t>
        <a:bodyPr/>
        <a:lstStyle/>
        <a:p>
          <a:endParaRPr lang="en-US"/>
        </a:p>
      </dgm:t>
    </dgm:pt>
    <dgm:pt modelId="{3A28BC00-59D9-425D-8DAC-88A9AEBF5C12}" type="pres">
      <dgm:prSet presAssocID="{85803D12-B324-4BFD-9F05-A49C53478F5F}" presName="diagram" presStyleCnt="0">
        <dgm:presLayoutVars>
          <dgm:dir/>
          <dgm:resizeHandles val="exact"/>
        </dgm:presLayoutVars>
      </dgm:prSet>
      <dgm:spPr/>
    </dgm:pt>
    <dgm:pt modelId="{4BAC73CC-1F32-4D72-A362-A0B850C34D1F}" type="pres">
      <dgm:prSet presAssocID="{3B4F7DE4-91EE-4C47-A9F0-058AC155E844}" presName="node" presStyleLbl="node1" presStyleIdx="0" presStyleCnt="6">
        <dgm:presLayoutVars>
          <dgm:bulletEnabled val="1"/>
        </dgm:presLayoutVars>
      </dgm:prSet>
      <dgm:spPr/>
    </dgm:pt>
    <dgm:pt modelId="{45B9B56A-A351-4E54-BF0C-CE9B821E53DD}" type="pres">
      <dgm:prSet presAssocID="{32F90D7C-4938-4E3A-997C-48FD75CF7AAE}" presName="sibTrans" presStyleCnt="0"/>
      <dgm:spPr/>
    </dgm:pt>
    <dgm:pt modelId="{EC8CD785-5230-43D6-AC51-7DB0391C8C44}" type="pres">
      <dgm:prSet presAssocID="{B3E80AA4-CF0E-4F5C-887C-8BB0EAEDCAD8}" presName="node" presStyleLbl="node1" presStyleIdx="1" presStyleCnt="6" custLinFactNeighborX="-399" custLinFactNeighborY="863">
        <dgm:presLayoutVars>
          <dgm:bulletEnabled val="1"/>
        </dgm:presLayoutVars>
      </dgm:prSet>
      <dgm:spPr/>
    </dgm:pt>
    <dgm:pt modelId="{74612DBE-1FDC-4D75-A658-BEE492B8EB7E}" type="pres">
      <dgm:prSet presAssocID="{21533F4C-A641-417D-AC66-CFE6DF89DA61}" presName="sibTrans" presStyleCnt="0"/>
      <dgm:spPr/>
    </dgm:pt>
    <dgm:pt modelId="{3EB620F3-341C-43F7-A533-D6CE3863920A}" type="pres">
      <dgm:prSet presAssocID="{15C1E050-DB91-493F-9C4F-9F001E8970F4}" presName="node" presStyleLbl="node1" presStyleIdx="2" presStyleCnt="6">
        <dgm:presLayoutVars>
          <dgm:bulletEnabled val="1"/>
        </dgm:presLayoutVars>
      </dgm:prSet>
      <dgm:spPr/>
    </dgm:pt>
    <dgm:pt modelId="{8FDA113A-8E97-47A4-B807-B2285C0FDE49}" type="pres">
      <dgm:prSet presAssocID="{DA742541-E4DD-4861-9777-AB9E9AECE723}" presName="sibTrans" presStyleCnt="0"/>
      <dgm:spPr/>
    </dgm:pt>
    <dgm:pt modelId="{033E2283-9D87-441C-A55F-BD8DDC92BE7B}" type="pres">
      <dgm:prSet presAssocID="{1D16D46A-7BEA-48C0-AF65-32C8D1D660AD}" presName="node" presStyleLbl="node1" presStyleIdx="3" presStyleCnt="6">
        <dgm:presLayoutVars>
          <dgm:bulletEnabled val="1"/>
        </dgm:presLayoutVars>
      </dgm:prSet>
      <dgm:spPr/>
    </dgm:pt>
    <dgm:pt modelId="{B8ECE907-CB67-4295-B403-387C648A56D8}" type="pres">
      <dgm:prSet presAssocID="{DED66B1F-5D08-4370-8DE0-984BA02D8CE9}" presName="sibTrans" presStyleCnt="0"/>
      <dgm:spPr/>
    </dgm:pt>
    <dgm:pt modelId="{9CCD78C0-BC2E-4E62-B910-1FC1D45EBC5E}" type="pres">
      <dgm:prSet presAssocID="{CEB02259-861D-4F8C-BB68-85FD445EAD57}" presName="node" presStyleLbl="node1" presStyleIdx="4" presStyleCnt="6">
        <dgm:presLayoutVars>
          <dgm:bulletEnabled val="1"/>
        </dgm:presLayoutVars>
      </dgm:prSet>
      <dgm:spPr/>
    </dgm:pt>
    <dgm:pt modelId="{EB33F120-4FC2-4B86-8CC0-84450490ADC8}" type="pres">
      <dgm:prSet presAssocID="{3C494E1D-8980-4E57-895A-8514541F5D5E}" presName="sibTrans" presStyleCnt="0"/>
      <dgm:spPr/>
    </dgm:pt>
    <dgm:pt modelId="{D03C2E5E-709D-46CB-B1E0-B0F5FF4E76AD}" type="pres">
      <dgm:prSet presAssocID="{75644A1D-57B2-47E8-B06A-85C6E6081998}" presName="node" presStyleLbl="node1" presStyleIdx="5" presStyleCnt="6">
        <dgm:presLayoutVars>
          <dgm:bulletEnabled val="1"/>
        </dgm:presLayoutVars>
      </dgm:prSet>
      <dgm:spPr/>
    </dgm:pt>
  </dgm:ptLst>
  <dgm:cxnLst>
    <dgm:cxn modelId="{8153CC02-555D-419C-8108-44A2C3B4DA2E}" type="presOf" srcId="{1D16D46A-7BEA-48C0-AF65-32C8D1D660AD}" destId="{033E2283-9D87-441C-A55F-BD8DDC92BE7B}" srcOrd="0" destOrd="0" presId="urn:microsoft.com/office/officeart/2005/8/layout/default"/>
    <dgm:cxn modelId="{75DAAD08-6364-4105-9138-A069BA2E622C}" type="presOf" srcId="{CEB02259-861D-4F8C-BB68-85FD445EAD57}" destId="{9CCD78C0-BC2E-4E62-B910-1FC1D45EBC5E}" srcOrd="0" destOrd="0" presId="urn:microsoft.com/office/officeart/2005/8/layout/default"/>
    <dgm:cxn modelId="{A2934F0A-8281-4A3C-B8DC-291E560773EA}" type="presOf" srcId="{15C1E050-DB91-493F-9C4F-9F001E8970F4}" destId="{3EB620F3-341C-43F7-A533-D6CE3863920A}" srcOrd="0" destOrd="0" presId="urn:microsoft.com/office/officeart/2005/8/layout/default"/>
    <dgm:cxn modelId="{6AA5FD0F-B95B-47ED-B73F-B744B67C05B1}" srcId="{85803D12-B324-4BFD-9F05-A49C53478F5F}" destId="{15C1E050-DB91-493F-9C4F-9F001E8970F4}" srcOrd="2" destOrd="0" parTransId="{227F4698-63CB-46BF-8CB2-9FFB41FDFF74}" sibTransId="{DA742541-E4DD-4861-9777-AB9E9AECE723}"/>
    <dgm:cxn modelId="{63FF9419-8570-4831-97BF-CC441E1C40C5}" srcId="{85803D12-B324-4BFD-9F05-A49C53478F5F}" destId="{CEB02259-861D-4F8C-BB68-85FD445EAD57}" srcOrd="4" destOrd="0" parTransId="{EE149A57-D623-48F4-88A8-E9A8FD1AAECD}" sibTransId="{3C494E1D-8980-4E57-895A-8514541F5D5E}"/>
    <dgm:cxn modelId="{01A0E14B-3DE1-45E4-910B-B4E18201D3D4}" srcId="{85803D12-B324-4BFD-9F05-A49C53478F5F}" destId="{1D16D46A-7BEA-48C0-AF65-32C8D1D660AD}" srcOrd="3" destOrd="0" parTransId="{C1946A2A-2962-455F-9253-9C9FC69C65E2}" sibTransId="{DED66B1F-5D08-4370-8DE0-984BA02D8CE9}"/>
    <dgm:cxn modelId="{DD1D9F72-9B92-4F12-AC96-D00D8ADB5B9D}" type="presOf" srcId="{75644A1D-57B2-47E8-B06A-85C6E6081998}" destId="{D03C2E5E-709D-46CB-B1E0-B0F5FF4E76AD}" srcOrd="0" destOrd="0" presId="urn:microsoft.com/office/officeart/2005/8/layout/default"/>
    <dgm:cxn modelId="{2AF85859-853F-49B0-AFE6-1547C2324094}" type="presOf" srcId="{3B4F7DE4-91EE-4C47-A9F0-058AC155E844}" destId="{4BAC73CC-1F32-4D72-A362-A0B850C34D1F}" srcOrd="0" destOrd="0" presId="urn:microsoft.com/office/officeart/2005/8/layout/default"/>
    <dgm:cxn modelId="{E56D8088-C19C-472F-810F-A61DDEF3DA66}" srcId="{85803D12-B324-4BFD-9F05-A49C53478F5F}" destId="{3B4F7DE4-91EE-4C47-A9F0-058AC155E844}" srcOrd="0" destOrd="0" parTransId="{D4026EEA-0D33-4A7B-A93C-17E7F3F1726F}" sibTransId="{32F90D7C-4938-4E3A-997C-48FD75CF7AAE}"/>
    <dgm:cxn modelId="{75B6A295-82C0-444B-9BB9-6284D019C12F}" srcId="{85803D12-B324-4BFD-9F05-A49C53478F5F}" destId="{75644A1D-57B2-47E8-B06A-85C6E6081998}" srcOrd="5" destOrd="0" parTransId="{7CA754BD-18F3-4BBE-A8F6-D2DFFCA34BA1}" sibTransId="{D277495D-3247-41E9-95F0-DA23F871E427}"/>
    <dgm:cxn modelId="{9435D9A9-7A48-4E91-98C7-5B8884B99785}" srcId="{85803D12-B324-4BFD-9F05-A49C53478F5F}" destId="{B3E80AA4-CF0E-4F5C-887C-8BB0EAEDCAD8}" srcOrd="1" destOrd="0" parTransId="{8D41AAC7-42F7-49F1-BEAA-35D37A3FC76D}" sibTransId="{21533F4C-A641-417D-AC66-CFE6DF89DA61}"/>
    <dgm:cxn modelId="{A813B0D2-2DD1-4FD0-816A-9E7CAE530AA6}" type="presOf" srcId="{B3E80AA4-CF0E-4F5C-887C-8BB0EAEDCAD8}" destId="{EC8CD785-5230-43D6-AC51-7DB0391C8C44}" srcOrd="0" destOrd="0" presId="urn:microsoft.com/office/officeart/2005/8/layout/default"/>
    <dgm:cxn modelId="{3512E6FD-FA60-4978-971D-F3B461F62D36}" type="presOf" srcId="{85803D12-B324-4BFD-9F05-A49C53478F5F}" destId="{3A28BC00-59D9-425D-8DAC-88A9AEBF5C12}" srcOrd="0" destOrd="0" presId="urn:microsoft.com/office/officeart/2005/8/layout/default"/>
    <dgm:cxn modelId="{2AA8CC41-31E0-4030-A8F2-1A6027AB545D}" type="presParOf" srcId="{3A28BC00-59D9-425D-8DAC-88A9AEBF5C12}" destId="{4BAC73CC-1F32-4D72-A362-A0B850C34D1F}" srcOrd="0" destOrd="0" presId="urn:microsoft.com/office/officeart/2005/8/layout/default"/>
    <dgm:cxn modelId="{AE61340C-5856-4F12-8AA3-59928BDD7FE0}" type="presParOf" srcId="{3A28BC00-59D9-425D-8DAC-88A9AEBF5C12}" destId="{45B9B56A-A351-4E54-BF0C-CE9B821E53DD}" srcOrd="1" destOrd="0" presId="urn:microsoft.com/office/officeart/2005/8/layout/default"/>
    <dgm:cxn modelId="{AF674ADA-3F9F-40BC-9827-BD582FEEE349}" type="presParOf" srcId="{3A28BC00-59D9-425D-8DAC-88A9AEBF5C12}" destId="{EC8CD785-5230-43D6-AC51-7DB0391C8C44}" srcOrd="2" destOrd="0" presId="urn:microsoft.com/office/officeart/2005/8/layout/default"/>
    <dgm:cxn modelId="{610A3413-B3B5-4B7B-96E7-5F392F7AE176}" type="presParOf" srcId="{3A28BC00-59D9-425D-8DAC-88A9AEBF5C12}" destId="{74612DBE-1FDC-4D75-A658-BEE492B8EB7E}" srcOrd="3" destOrd="0" presId="urn:microsoft.com/office/officeart/2005/8/layout/default"/>
    <dgm:cxn modelId="{97735E45-E532-4BF0-9CC3-069662B33B0E}" type="presParOf" srcId="{3A28BC00-59D9-425D-8DAC-88A9AEBF5C12}" destId="{3EB620F3-341C-43F7-A533-D6CE3863920A}" srcOrd="4" destOrd="0" presId="urn:microsoft.com/office/officeart/2005/8/layout/default"/>
    <dgm:cxn modelId="{8C8B4344-9EFE-4A0E-810E-345463007F25}" type="presParOf" srcId="{3A28BC00-59D9-425D-8DAC-88A9AEBF5C12}" destId="{8FDA113A-8E97-47A4-B807-B2285C0FDE49}" srcOrd="5" destOrd="0" presId="urn:microsoft.com/office/officeart/2005/8/layout/default"/>
    <dgm:cxn modelId="{50AADE6E-5DBE-46A1-B240-88A63023E201}" type="presParOf" srcId="{3A28BC00-59D9-425D-8DAC-88A9AEBF5C12}" destId="{033E2283-9D87-441C-A55F-BD8DDC92BE7B}" srcOrd="6" destOrd="0" presId="urn:microsoft.com/office/officeart/2005/8/layout/default"/>
    <dgm:cxn modelId="{D9FB5BAF-5AB4-4DCC-97B4-7EA13B8DC2B8}" type="presParOf" srcId="{3A28BC00-59D9-425D-8DAC-88A9AEBF5C12}" destId="{B8ECE907-CB67-4295-B403-387C648A56D8}" srcOrd="7" destOrd="0" presId="urn:microsoft.com/office/officeart/2005/8/layout/default"/>
    <dgm:cxn modelId="{B4CFCF11-6352-4D74-B5EE-A8D61414B5D0}" type="presParOf" srcId="{3A28BC00-59D9-425D-8DAC-88A9AEBF5C12}" destId="{9CCD78C0-BC2E-4E62-B910-1FC1D45EBC5E}" srcOrd="8" destOrd="0" presId="urn:microsoft.com/office/officeart/2005/8/layout/default"/>
    <dgm:cxn modelId="{C7AF48B8-CD01-4E9B-B4AA-A0B1BF5A7DFA}" type="presParOf" srcId="{3A28BC00-59D9-425D-8DAC-88A9AEBF5C12}" destId="{EB33F120-4FC2-4B86-8CC0-84450490ADC8}" srcOrd="9" destOrd="0" presId="urn:microsoft.com/office/officeart/2005/8/layout/default"/>
    <dgm:cxn modelId="{D849E1A5-FFC6-45BE-813D-D0DE16867DB8}" type="presParOf" srcId="{3A28BC00-59D9-425D-8DAC-88A9AEBF5C12}" destId="{D03C2E5E-709D-46CB-B1E0-B0F5FF4E76A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72C9331-5B60-4BD5-A87C-EB1EBABC3572}" type="doc">
      <dgm:prSet loTypeId="urn:microsoft.com/office/officeart/2005/8/layout/process1" loCatId="process" qsTypeId="urn:microsoft.com/office/officeart/2005/8/quickstyle/simple1" qsCatId="simple" csTypeId="urn:microsoft.com/office/officeart/2005/8/colors/accent6_4" csCatId="accent6" phldr="1"/>
      <dgm:spPr/>
    </dgm:pt>
    <dgm:pt modelId="{D90A1F6A-72F7-465F-9E6A-F78973A6C4AE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sz="2000" dirty="0">
              <a:solidFill>
                <a:schemeClr val="tx1"/>
              </a:solidFill>
              <a:latin typeface="Arial" charset="0"/>
              <a:cs typeface="Arial" charset="0"/>
            </a:rPr>
            <a:t>Comunidade/indivíduo são </a:t>
          </a:r>
          <a:r>
            <a:rPr lang="pt-BR" sz="2000" dirty="0" err="1">
              <a:solidFill>
                <a:schemeClr val="tx1"/>
              </a:solidFill>
              <a:latin typeface="Arial" charset="0"/>
              <a:cs typeface="Arial" charset="0"/>
            </a:rPr>
            <a:t>reactivos</a:t>
          </a:r>
          <a:endParaRPr lang="en-US" sz="20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48C958FC-8DE7-4780-BE93-4B36D50E7201}" type="parTrans" cxnId="{62AB4F4B-A6FF-4888-A7FD-8D4197E4017A}">
      <dgm:prSet/>
      <dgm:spPr/>
      <dgm:t>
        <a:bodyPr/>
        <a:lstStyle/>
        <a:p>
          <a:endParaRPr lang="en-US">
            <a:latin typeface="Arial" charset="0"/>
            <a:ea typeface="Arial" charset="0"/>
            <a:cs typeface="Arial" charset="0"/>
          </a:endParaRPr>
        </a:p>
      </dgm:t>
    </dgm:pt>
    <dgm:pt modelId="{AD0FDCBC-D83A-469C-A31F-6ED4E7CEA02D}" type="sibTrans" cxnId="{62AB4F4B-A6FF-4888-A7FD-8D4197E4017A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en-US">
            <a:latin typeface="Arial" charset="0"/>
            <a:ea typeface="Arial" charset="0"/>
            <a:cs typeface="Arial" charset="0"/>
          </a:endParaRPr>
        </a:p>
      </dgm:t>
    </dgm:pt>
    <dgm:pt modelId="{52A59656-CF29-4F26-A71F-B802E7812915}">
      <dgm:prSet custT="1"/>
      <dgm:spPr>
        <a:solidFill>
          <a:srgbClr val="FFC000"/>
        </a:solidFill>
      </dgm:spPr>
      <dgm:t>
        <a:bodyPr/>
        <a:lstStyle/>
        <a:p>
          <a:r>
            <a:rPr lang="en-GB" sz="20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Ajude</a:t>
          </a:r>
          <a:r>
            <a:rPr lang="en-GB" sz="20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a </a:t>
          </a:r>
          <a:r>
            <a:rPr lang="en-GB" sz="20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criar</a:t>
          </a:r>
          <a:r>
            <a:rPr lang="en-GB" sz="20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um </a:t>
          </a:r>
          <a:r>
            <a:rPr lang="en-GB" sz="20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estado</a:t>
          </a:r>
          <a:r>
            <a:rPr lang="en-GB" sz="20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en-GB" sz="20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receptivo</a:t>
          </a:r>
          <a:endParaRPr lang="en-US" sz="20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062C2960-2A46-4955-8678-F493E6BB9B00}" type="parTrans" cxnId="{5E436EF9-BC0D-44D8-B343-8527DC31752C}">
      <dgm:prSet/>
      <dgm:spPr/>
      <dgm:t>
        <a:bodyPr/>
        <a:lstStyle/>
        <a:p>
          <a:endParaRPr lang="en-US">
            <a:latin typeface="Arial" charset="0"/>
            <a:ea typeface="Arial" charset="0"/>
            <a:cs typeface="Arial" charset="0"/>
          </a:endParaRPr>
        </a:p>
      </dgm:t>
    </dgm:pt>
    <dgm:pt modelId="{8FC2BB77-9D10-49DD-8117-3C5E19EABE54}" type="sibTrans" cxnId="{5E436EF9-BC0D-44D8-B343-8527DC31752C}">
      <dgm:prSet/>
      <dgm:spPr/>
      <dgm:t>
        <a:bodyPr/>
        <a:lstStyle/>
        <a:p>
          <a:endParaRPr lang="en-US">
            <a:latin typeface="Arial" charset="0"/>
            <a:ea typeface="Arial" charset="0"/>
            <a:cs typeface="Arial" charset="0"/>
          </a:endParaRPr>
        </a:p>
      </dgm:t>
    </dgm:pt>
    <dgm:pt modelId="{B5907323-D15C-40EE-A506-79982357ED49}" type="pres">
      <dgm:prSet presAssocID="{A72C9331-5B60-4BD5-A87C-EB1EBABC3572}" presName="Name0" presStyleCnt="0">
        <dgm:presLayoutVars>
          <dgm:dir/>
          <dgm:resizeHandles val="exact"/>
        </dgm:presLayoutVars>
      </dgm:prSet>
      <dgm:spPr/>
    </dgm:pt>
    <dgm:pt modelId="{92945A97-A9CA-41C7-9541-7896BA5B7393}" type="pres">
      <dgm:prSet presAssocID="{D90A1F6A-72F7-465F-9E6A-F78973A6C4AE}" presName="node" presStyleLbl="node1" presStyleIdx="0" presStyleCnt="2" custScaleY="54979" custLinFactNeighborX="-117" custLinFactNeighborY="-74837">
        <dgm:presLayoutVars>
          <dgm:bulletEnabled val="1"/>
        </dgm:presLayoutVars>
      </dgm:prSet>
      <dgm:spPr/>
    </dgm:pt>
    <dgm:pt modelId="{AC4FC63C-AEC9-40C2-B473-3EC4E0E5AF13}" type="pres">
      <dgm:prSet presAssocID="{AD0FDCBC-D83A-469C-A31F-6ED4E7CEA02D}" presName="sibTrans" presStyleLbl="sibTrans2D1" presStyleIdx="0" presStyleCnt="1"/>
      <dgm:spPr/>
    </dgm:pt>
    <dgm:pt modelId="{DAB3CE09-485C-417B-BA6B-F47BB203654F}" type="pres">
      <dgm:prSet presAssocID="{AD0FDCBC-D83A-469C-A31F-6ED4E7CEA02D}" presName="connectorText" presStyleLbl="sibTrans2D1" presStyleIdx="0" presStyleCnt="1"/>
      <dgm:spPr/>
    </dgm:pt>
    <dgm:pt modelId="{77AEE212-5840-45AB-B636-0FECD771AC05}" type="pres">
      <dgm:prSet presAssocID="{52A59656-CF29-4F26-A71F-B802E7812915}" presName="node" presStyleLbl="node1" presStyleIdx="1" presStyleCnt="2" custScaleY="49476" custLinFactNeighborX="-12680" custLinFactNeighborY="-75522">
        <dgm:presLayoutVars>
          <dgm:bulletEnabled val="1"/>
        </dgm:presLayoutVars>
      </dgm:prSet>
      <dgm:spPr/>
    </dgm:pt>
  </dgm:ptLst>
  <dgm:cxnLst>
    <dgm:cxn modelId="{E3FFC635-3294-43CF-AE8F-478BFC8F07DC}" type="presOf" srcId="{AD0FDCBC-D83A-469C-A31F-6ED4E7CEA02D}" destId="{DAB3CE09-485C-417B-BA6B-F47BB203654F}" srcOrd="1" destOrd="0" presId="urn:microsoft.com/office/officeart/2005/8/layout/process1"/>
    <dgm:cxn modelId="{6375E05D-6EA9-41D2-845E-BA8456D544C1}" type="presOf" srcId="{52A59656-CF29-4F26-A71F-B802E7812915}" destId="{77AEE212-5840-45AB-B636-0FECD771AC05}" srcOrd="0" destOrd="0" presId="urn:microsoft.com/office/officeart/2005/8/layout/process1"/>
    <dgm:cxn modelId="{CD0EA447-00CB-4177-BA92-6CC2EC1E87D5}" type="presOf" srcId="{D90A1F6A-72F7-465F-9E6A-F78973A6C4AE}" destId="{92945A97-A9CA-41C7-9541-7896BA5B7393}" srcOrd="0" destOrd="0" presId="urn:microsoft.com/office/officeart/2005/8/layout/process1"/>
    <dgm:cxn modelId="{62AB4F4B-A6FF-4888-A7FD-8D4197E4017A}" srcId="{A72C9331-5B60-4BD5-A87C-EB1EBABC3572}" destId="{D90A1F6A-72F7-465F-9E6A-F78973A6C4AE}" srcOrd="0" destOrd="0" parTransId="{48C958FC-8DE7-4780-BE93-4B36D50E7201}" sibTransId="{AD0FDCBC-D83A-469C-A31F-6ED4E7CEA02D}"/>
    <dgm:cxn modelId="{9DB082B9-9A7C-4700-8984-5E0E09E60DEE}" type="presOf" srcId="{AD0FDCBC-D83A-469C-A31F-6ED4E7CEA02D}" destId="{AC4FC63C-AEC9-40C2-B473-3EC4E0E5AF13}" srcOrd="0" destOrd="0" presId="urn:microsoft.com/office/officeart/2005/8/layout/process1"/>
    <dgm:cxn modelId="{7B2284F2-08FD-4DE4-A377-E00FEB86F4F5}" type="presOf" srcId="{A72C9331-5B60-4BD5-A87C-EB1EBABC3572}" destId="{B5907323-D15C-40EE-A506-79982357ED49}" srcOrd="0" destOrd="0" presId="urn:microsoft.com/office/officeart/2005/8/layout/process1"/>
    <dgm:cxn modelId="{5E436EF9-BC0D-44D8-B343-8527DC31752C}" srcId="{A72C9331-5B60-4BD5-A87C-EB1EBABC3572}" destId="{52A59656-CF29-4F26-A71F-B802E7812915}" srcOrd="1" destOrd="0" parTransId="{062C2960-2A46-4955-8678-F493E6BB9B00}" sibTransId="{8FC2BB77-9D10-49DD-8117-3C5E19EABE54}"/>
    <dgm:cxn modelId="{66693AF9-4401-4310-9359-D1EF5D163C27}" type="presParOf" srcId="{B5907323-D15C-40EE-A506-79982357ED49}" destId="{92945A97-A9CA-41C7-9541-7896BA5B7393}" srcOrd="0" destOrd="0" presId="urn:microsoft.com/office/officeart/2005/8/layout/process1"/>
    <dgm:cxn modelId="{89D76F32-3AC9-4044-9CB1-B404A5853BAF}" type="presParOf" srcId="{B5907323-D15C-40EE-A506-79982357ED49}" destId="{AC4FC63C-AEC9-40C2-B473-3EC4E0E5AF13}" srcOrd="1" destOrd="0" presId="urn:microsoft.com/office/officeart/2005/8/layout/process1"/>
    <dgm:cxn modelId="{4716C913-A97D-4C3C-9230-973367B08F4A}" type="presParOf" srcId="{AC4FC63C-AEC9-40C2-B473-3EC4E0E5AF13}" destId="{DAB3CE09-485C-417B-BA6B-F47BB203654F}" srcOrd="0" destOrd="0" presId="urn:microsoft.com/office/officeart/2005/8/layout/process1"/>
    <dgm:cxn modelId="{5005053C-927F-4190-A6FB-3E5EB4595243}" type="presParOf" srcId="{B5907323-D15C-40EE-A506-79982357ED49}" destId="{77AEE212-5840-45AB-B636-0FECD771AC0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72C9331-5B60-4BD5-A87C-EB1EBABC3572}" type="doc">
      <dgm:prSet loTypeId="urn:microsoft.com/office/officeart/2005/8/layout/process1" loCatId="process" qsTypeId="urn:microsoft.com/office/officeart/2005/8/quickstyle/simple1" qsCatId="simple" csTypeId="urn:microsoft.com/office/officeart/2005/8/colors/accent1_4" csCatId="accent1" phldr="1"/>
      <dgm:spPr/>
    </dgm:pt>
    <dgm:pt modelId="{D90A1F6A-72F7-465F-9E6A-F78973A6C4AE}">
      <dgm:prSet phldrT="[Text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pt-PT" sz="2000" noProof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Uso de mensagens para comunicação</a:t>
          </a:r>
        </a:p>
      </dgm:t>
    </dgm:pt>
    <dgm:pt modelId="{48C958FC-8DE7-4780-BE93-4B36D50E7201}" type="parTrans" cxnId="{62AB4F4B-A6FF-4888-A7FD-8D4197E4017A}">
      <dgm:prSet/>
      <dgm:spPr/>
      <dgm:t>
        <a:bodyPr/>
        <a:lstStyle/>
        <a:p>
          <a:endParaRPr lang="pt-PT" noProof="0">
            <a:latin typeface="Arial" charset="0"/>
            <a:ea typeface="Arial" charset="0"/>
            <a:cs typeface="Arial" charset="0"/>
          </a:endParaRPr>
        </a:p>
      </dgm:t>
    </dgm:pt>
    <dgm:pt modelId="{AD0FDCBC-D83A-469C-A31F-6ED4E7CEA02D}" type="sibTrans" cxnId="{62AB4F4B-A6FF-4888-A7FD-8D4197E4017A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pt-PT" noProof="0">
            <a:latin typeface="Arial" charset="0"/>
            <a:ea typeface="Arial" charset="0"/>
            <a:cs typeface="Arial" charset="0"/>
          </a:endParaRPr>
        </a:p>
      </dgm:t>
    </dgm:pt>
    <dgm:pt modelId="{873B435E-9BB2-484E-BDD7-E874815C18EA}">
      <dgm:prSet phldrT="[Text]" custT="1"/>
      <dgm:spPr>
        <a:solidFill>
          <a:srgbClr val="96CCEE"/>
        </a:solidFill>
      </dgm:spPr>
      <dgm:t>
        <a:bodyPr/>
        <a:lstStyle/>
        <a:p>
          <a:r>
            <a:rPr lang="pt-PT" sz="2000" noProof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Crie outros canais para a comunicação</a:t>
          </a:r>
        </a:p>
      </dgm:t>
    </dgm:pt>
    <dgm:pt modelId="{C330E84F-6F37-4D20-95AC-4F5324F2CA41}" type="parTrans" cxnId="{8D7AEDD4-86A6-45EB-B4F2-3566F5C0FD4A}">
      <dgm:prSet/>
      <dgm:spPr/>
      <dgm:t>
        <a:bodyPr/>
        <a:lstStyle/>
        <a:p>
          <a:endParaRPr lang="pt-PT" noProof="0">
            <a:latin typeface="Arial" charset="0"/>
            <a:ea typeface="Arial" charset="0"/>
            <a:cs typeface="Arial" charset="0"/>
          </a:endParaRPr>
        </a:p>
      </dgm:t>
    </dgm:pt>
    <dgm:pt modelId="{493A2CAC-D26E-4D8E-A02F-8B1D41476A08}" type="sibTrans" cxnId="{8D7AEDD4-86A6-45EB-B4F2-3566F5C0FD4A}">
      <dgm:prSet/>
      <dgm:spPr/>
      <dgm:t>
        <a:bodyPr/>
        <a:lstStyle/>
        <a:p>
          <a:endParaRPr lang="pt-PT" noProof="0">
            <a:latin typeface="Arial" charset="0"/>
            <a:ea typeface="Arial" charset="0"/>
            <a:cs typeface="Arial" charset="0"/>
          </a:endParaRPr>
        </a:p>
      </dgm:t>
    </dgm:pt>
    <dgm:pt modelId="{B5907323-D15C-40EE-A506-79982357ED49}" type="pres">
      <dgm:prSet presAssocID="{A72C9331-5B60-4BD5-A87C-EB1EBABC3572}" presName="Name0" presStyleCnt="0">
        <dgm:presLayoutVars>
          <dgm:dir/>
          <dgm:resizeHandles val="exact"/>
        </dgm:presLayoutVars>
      </dgm:prSet>
      <dgm:spPr/>
    </dgm:pt>
    <dgm:pt modelId="{92945A97-A9CA-41C7-9541-7896BA5B7393}" type="pres">
      <dgm:prSet presAssocID="{D90A1F6A-72F7-465F-9E6A-F78973A6C4AE}" presName="node" presStyleLbl="node1" presStyleIdx="0" presStyleCnt="2">
        <dgm:presLayoutVars>
          <dgm:bulletEnabled val="1"/>
        </dgm:presLayoutVars>
      </dgm:prSet>
      <dgm:spPr/>
    </dgm:pt>
    <dgm:pt modelId="{AC4FC63C-AEC9-40C2-B473-3EC4E0E5AF13}" type="pres">
      <dgm:prSet presAssocID="{AD0FDCBC-D83A-469C-A31F-6ED4E7CEA02D}" presName="sibTrans" presStyleLbl="sibTrans2D1" presStyleIdx="0" presStyleCnt="1"/>
      <dgm:spPr/>
    </dgm:pt>
    <dgm:pt modelId="{DAB3CE09-485C-417B-BA6B-F47BB203654F}" type="pres">
      <dgm:prSet presAssocID="{AD0FDCBC-D83A-469C-A31F-6ED4E7CEA02D}" presName="connectorText" presStyleLbl="sibTrans2D1" presStyleIdx="0" presStyleCnt="1"/>
      <dgm:spPr/>
    </dgm:pt>
    <dgm:pt modelId="{259FC551-DC19-4D41-8BD1-7D409FFEFB9B}" type="pres">
      <dgm:prSet presAssocID="{873B435E-9BB2-484E-BDD7-E874815C18EA}" presName="node" presStyleLbl="node1" presStyleIdx="1" presStyleCnt="2" custLinFactNeighborX="-1688" custLinFactNeighborY="1695">
        <dgm:presLayoutVars>
          <dgm:bulletEnabled val="1"/>
        </dgm:presLayoutVars>
      </dgm:prSet>
      <dgm:spPr/>
    </dgm:pt>
  </dgm:ptLst>
  <dgm:cxnLst>
    <dgm:cxn modelId="{94A2E163-FA57-4CB1-B5B8-4F8921AC4683}" type="presOf" srcId="{A72C9331-5B60-4BD5-A87C-EB1EBABC3572}" destId="{B5907323-D15C-40EE-A506-79982357ED49}" srcOrd="0" destOrd="0" presId="urn:microsoft.com/office/officeart/2005/8/layout/process1"/>
    <dgm:cxn modelId="{62AB4F4B-A6FF-4888-A7FD-8D4197E4017A}" srcId="{A72C9331-5B60-4BD5-A87C-EB1EBABC3572}" destId="{D90A1F6A-72F7-465F-9E6A-F78973A6C4AE}" srcOrd="0" destOrd="0" parTransId="{48C958FC-8DE7-4780-BE93-4B36D50E7201}" sibTransId="{AD0FDCBC-D83A-469C-A31F-6ED4E7CEA02D}"/>
    <dgm:cxn modelId="{9549D776-EF75-424F-AE49-38785B8E5849}" type="presOf" srcId="{AD0FDCBC-D83A-469C-A31F-6ED4E7CEA02D}" destId="{DAB3CE09-485C-417B-BA6B-F47BB203654F}" srcOrd="1" destOrd="0" presId="urn:microsoft.com/office/officeart/2005/8/layout/process1"/>
    <dgm:cxn modelId="{818F8680-0C88-47A9-9E8A-3EDC704CBE0C}" type="presOf" srcId="{D90A1F6A-72F7-465F-9E6A-F78973A6C4AE}" destId="{92945A97-A9CA-41C7-9541-7896BA5B7393}" srcOrd="0" destOrd="0" presId="urn:microsoft.com/office/officeart/2005/8/layout/process1"/>
    <dgm:cxn modelId="{63B9B99E-8143-47C3-8C86-34AD9F8F57C1}" type="presOf" srcId="{AD0FDCBC-D83A-469C-A31F-6ED4E7CEA02D}" destId="{AC4FC63C-AEC9-40C2-B473-3EC4E0E5AF13}" srcOrd="0" destOrd="0" presId="urn:microsoft.com/office/officeart/2005/8/layout/process1"/>
    <dgm:cxn modelId="{91C603CD-106E-4C63-90B8-2CB943C613E0}" type="presOf" srcId="{873B435E-9BB2-484E-BDD7-E874815C18EA}" destId="{259FC551-DC19-4D41-8BD1-7D409FFEFB9B}" srcOrd="0" destOrd="0" presId="urn:microsoft.com/office/officeart/2005/8/layout/process1"/>
    <dgm:cxn modelId="{8D7AEDD4-86A6-45EB-B4F2-3566F5C0FD4A}" srcId="{A72C9331-5B60-4BD5-A87C-EB1EBABC3572}" destId="{873B435E-9BB2-484E-BDD7-E874815C18EA}" srcOrd="1" destOrd="0" parTransId="{C330E84F-6F37-4D20-95AC-4F5324F2CA41}" sibTransId="{493A2CAC-D26E-4D8E-A02F-8B1D41476A08}"/>
    <dgm:cxn modelId="{46D9092E-8CB6-46BB-B748-6DB3CF14C1F0}" type="presParOf" srcId="{B5907323-D15C-40EE-A506-79982357ED49}" destId="{92945A97-A9CA-41C7-9541-7896BA5B7393}" srcOrd="0" destOrd="0" presId="urn:microsoft.com/office/officeart/2005/8/layout/process1"/>
    <dgm:cxn modelId="{DF7DDDD7-6384-4DEE-BA1E-EF962BFDD705}" type="presParOf" srcId="{B5907323-D15C-40EE-A506-79982357ED49}" destId="{AC4FC63C-AEC9-40C2-B473-3EC4E0E5AF13}" srcOrd="1" destOrd="0" presId="urn:microsoft.com/office/officeart/2005/8/layout/process1"/>
    <dgm:cxn modelId="{41960FBE-88CE-4C0F-A58E-73EB0A803E42}" type="presParOf" srcId="{AC4FC63C-AEC9-40C2-B473-3EC4E0E5AF13}" destId="{DAB3CE09-485C-417B-BA6B-F47BB203654F}" srcOrd="0" destOrd="0" presId="urn:microsoft.com/office/officeart/2005/8/layout/process1"/>
    <dgm:cxn modelId="{D691DB2A-6B1A-44B9-BE3C-5E8DAAEFF88D}" type="presParOf" srcId="{B5907323-D15C-40EE-A506-79982357ED49}" destId="{259FC551-DC19-4D41-8BD1-7D409FFEFB9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A8A03-C9B6-4314-9E29-FF3DFE1E7066}">
      <dsp:nvSpPr>
        <dsp:cNvPr id="0" name=""/>
        <dsp:cNvSpPr/>
      </dsp:nvSpPr>
      <dsp:spPr>
        <a:xfrm>
          <a:off x="0" y="0"/>
          <a:ext cx="8229600" cy="1267278"/>
        </a:xfrm>
        <a:prstGeom prst="roundRect">
          <a:avLst/>
        </a:prstGeom>
        <a:solidFill>
          <a:srgbClr val="72BB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alt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altLang="en-US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1. Descrever a importância e o seu papel na conquista da confiança da comunidade na resposta aos surtos</a:t>
          </a:r>
          <a:endParaRPr lang="en-GB" altLang="en-US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863" y="61863"/>
        <a:ext cx="8105874" cy="1143552"/>
      </dsp:txXfrm>
    </dsp:sp>
    <dsp:sp modelId="{6AD23275-A829-48B9-848A-A549758FCB05}">
      <dsp:nvSpPr>
        <dsp:cNvPr id="0" name=""/>
        <dsp:cNvSpPr/>
      </dsp:nvSpPr>
      <dsp:spPr>
        <a:xfrm>
          <a:off x="0" y="1280405"/>
          <a:ext cx="8229600" cy="1009904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2. </a:t>
          </a:r>
          <a:r>
            <a:rPr lang="pt-PT" altLang="en-US" sz="20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Identificar as acções prioritárias no sentido de melhorar o relacionamento entre os profissionais de saúde, voluntários e as comunidades.</a:t>
          </a:r>
          <a:endParaRPr lang="pt-PT" sz="20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299" y="1329704"/>
        <a:ext cx="8131002" cy="911306"/>
      </dsp:txXfrm>
    </dsp:sp>
    <dsp:sp modelId="{37B07D68-26BA-4509-A27A-F85A21269C2A}">
      <dsp:nvSpPr>
        <dsp:cNvPr id="0" name=""/>
        <dsp:cNvSpPr/>
      </dsp:nvSpPr>
      <dsp:spPr>
        <a:xfrm>
          <a:off x="0" y="2301914"/>
          <a:ext cx="8229600" cy="1844210"/>
        </a:xfrm>
        <a:prstGeom prst="roundRect">
          <a:avLst/>
        </a:prstGeom>
        <a:solidFill>
          <a:srgbClr val="4189D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3. </a:t>
          </a:r>
          <a:r>
            <a:rPr lang="pt-PT" altLang="en-US" sz="20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Listar as  acções que os voluntários podem realizar para ajudar as comunidades a adoptarem comportamentos </a:t>
          </a:r>
          <a:r>
            <a:rPr lang="pt-PT" altLang="en-US" sz="2000" b="1" u="sng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(acção)</a:t>
          </a:r>
          <a:r>
            <a:rPr lang="pt-PT" altLang="en-US" sz="2000" kern="12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que contribuam para interromper a propagação do surto. </a:t>
          </a:r>
          <a:endParaRPr lang="pt-PT" sz="2000" kern="1200" noProof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027" y="2391941"/>
        <a:ext cx="8049546" cy="166415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945A97-A9CA-41C7-9541-7896BA5B7393}">
      <dsp:nvSpPr>
        <dsp:cNvPr id="0" name=""/>
        <dsp:cNvSpPr/>
      </dsp:nvSpPr>
      <dsp:spPr>
        <a:xfrm>
          <a:off x="1560" y="0"/>
          <a:ext cx="3327897" cy="1185828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kern="1200" noProof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Dizer às comunidades ou indivíduos o que fazer</a:t>
          </a:r>
        </a:p>
      </dsp:txBody>
      <dsp:txXfrm>
        <a:off x="36292" y="34732"/>
        <a:ext cx="3258433" cy="1116364"/>
      </dsp:txXfrm>
    </dsp:sp>
    <dsp:sp modelId="{AC4FC63C-AEC9-40C2-B473-3EC4E0E5AF13}">
      <dsp:nvSpPr>
        <dsp:cNvPr id="0" name=""/>
        <dsp:cNvSpPr/>
      </dsp:nvSpPr>
      <dsp:spPr>
        <a:xfrm>
          <a:off x="3662247" y="180255"/>
          <a:ext cx="705514" cy="82531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>
            <a:latin typeface="Arial" charset="0"/>
            <a:ea typeface="Arial" charset="0"/>
            <a:cs typeface="Arial" charset="0"/>
          </a:endParaRPr>
        </a:p>
      </dsp:txBody>
      <dsp:txXfrm>
        <a:off x="3662247" y="345319"/>
        <a:ext cx="493860" cy="495190"/>
      </dsp:txXfrm>
    </dsp:sp>
    <dsp:sp modelId="{259FC551-DC19-4D41-8BD1-7D409FFEFB9B}">
      <dsp:nvSpPr>
        <dsp:cNvPr id="0" name=""/>
        <dsp:cNvSpPr/>
      </dsp:nvSpPr>
      <dsp:spPr>
        <a:xfrm>
          <a:off x="4660616" y="0"/>
          <a:ext cx="3327897" cy="1185828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solidFill>
                <a:schemeClr val="tx1"/>
              </a:solidFill>
              <a:latin typeface="Arial" charset="0"/>
              <a:cs typeface="Arial" charset="0"/>
            </a:rPr>
            <a:t>Ouça primeiro as preocupações e percepções para criar confiança, de modo a que possam ser feitas recomendações </a:t>
          </a:r>
          <a:endParaRPr lang="en-US" sz="160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4695348" y="34732"/>
        <a:ext cx="3258433" cy="111636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D26F3-828B-4210-9A17-F7E9CF40F0AF}">
      <dsp:nvSpPr>
        <dsp:cNvPr id="0" name=""/>
        <dsp:cNvSpPr/>
      </dsp:nvSpPr>
      <dsp:spPr>
        <a:xfrm>
          <a:off x="3291839" y="0"/>
          <a:ext cx="4937760" cy="45259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t" anchorCtr="0">
          <a:noAutofit/>
        </a:bodyPr>
        <a:lstStyle/>
        <a:p>
          <a:pPr marL="285750" lvl="1" indent="-285750" algn="l" defTabSz="2889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6500" kern="1200" dirty="0"/>
        </a:p>
      </dsp:txBody>
      <dsp:txXfrm>
        <a:off x="3291839" y="565745"/>
        <a:ext cx="3240524" cy="3394473"/>
      </dsp:txXfrm>
    </dsp:sp>
    <dsp:sp modelId="{EE2B2CDB-3F12-4454-B51A-679E1FDDEB03}">
      <dsp:nvSpPr>
        <dsp:cNvPr id="0" name=""/>
        <dsp:cNvSpPr/>
      </dsp:nvSpPr>
      <dsp:spPr>
        <a:xfrm>
          <a:off x="0" y="0"/>
          <a:ext cx="3291840" cy="4525963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PT" sz="3500" b="1" kern="1200" dirty="0">
              <a:solidFill>
                <a:schemeClr val="tx1"/>
              </a:solidFill>
            </a:rPr>
            <a:t>Os diapositivos seguintes  dão exemplos da capacidade para fazer perguntas</a:t>
          </a:r>
          <a:endParaRPr lang="en-US" sz="3500" b="1" kern="1200" dirty="0">
            <a:solidFill>
              <a:schemeClr val="tx1"/>
            </a:solidFill>
          </a:endParaRPr>
        </a:p>
      </dsp:txBody>
      <dsp:txXfrm>
        <a:off x="160694" y="160694"/>
        <a:ext cx="2970452" cy="420457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CCC2D6-8188-4E04-9A0B-76DCC3F05E2C}">
      <dsp:nvSpPr>
        <dsp:cNvPr id="0" name=""/>
        <dsp:cNvSpPr/>
      </dsp:nvSpPr>
      <dsp:spPr>
        <a:xfrm>
          <a:off x="8030" y="88516"/>
          <a:ext cx="8221569" cy="959209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800" b="1" kern="1200" dirty="0">
              <a:solidFill>
                <a:schemeClr val="tx1"/>
              </a:solidFill>
            </a:rPr>
            <a:t>"Como" </a:t>
          </a:r>
          <a:r>
            <a:rPr lang="pt-PT" sz="2800" b="1" kern="1200" dirty="0">
              <a:solidFill>
                <a:schemeClr val="bg1"/>
              </a:solidFill>
            </a:rPr>
            <a:t>Perguntas que exigem  uma explicação do processo</a:t>
          </a:r>
          <a:endParaRPr lang="en-US" sz="2800" b="1" kern="1200" dirty="0">
            <a:solidFill>
              <a:schemeClr val="bg1"/>
            </a:solidFill>
          </a:endParaRPr>
        </a:p>
      </dsp:txBody>
      <dsp:txXfrm>
        <a:off x="54855" y="135341"/>
        <a:ext cx="8127919" cy="865559"/>
      </dsp:txXfrm>
    </dsp:sp>
    <dsp:sp modelId="{DDADA8EB-E4EF-4D36-A540-244A52EC6D45}">
      <dsp:nvSpPr>
        <dsp:cNvPr id="0" name=""/>
        <dsp:cNvSpPr/>
      </dsp:nvSpPr>
      <dsp:spPr>
        <a:xfrm rot="5400000">
          <a:off x="3930772" y="68598"/>
          <a:ext cx="333071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400" kern="1200" dirty="0"/>
            <a:t>"Diga-me, como ficou doente?"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400" kern="1200" dirty="0"/>
            <a:t>"Como podemos juntos evitar que outros membros da família adoeçam?"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400" kern="1200" dirty="0"/>
            <a:t>"Como podemos trabalhar juntos para impedir que a doença se propague nesta comunidade?"</a:t>
          </a:r>
          <a:endParaRPr lang="en-GB" sz="2400" kern="1200" dirty="0"/>
        </a:p>
      </dsp:txBody>
      <dsp:txXfrm rot="-5400000">
        <a:off x="2962655" y="1199307"/>
        <a:ext cx="5104352" cy="3005526"/>
      </dsp:txXfrm>
    </dsp:sp>
    <dsp:sp modelId="{585CB7E2-B3DD-4C80-A0CD-F45E5D68CA69}">
      <dsp:nvSpPr>
        <dsp:cNvPr id="0" name=""/>
        <dsp:cNvSpPr/>
      </dsp:nvSpPr>
      <dsp:spPr>
        <a:xfrm>
          <a:off x="0" y="1036728"/>
          <a:ext cx="2962656" cy="3394472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kern="1200" dirty="0">
              <a:solidFill>
                <a:schemeClr val="tx1"/>
              </a:solidFill>
            </a:rPr>
            <a:t>Por exemplo, ao fazer uma pergunta que se inicia com </a:t>
          </a:r>
          <a:r>
            <a:rPr lang="pt-PT" sz="2400" b="1" kern="1200" dirty="0">
              <a:solidFill>
                <a:schemeClr val="tx1"/>
              </a:solidFill>
            </a:rPr>
            <a:t>"como</a:t>
          </a:r>
          <a:r>
            <a:rPr lang="pt-PT" sz="2400" kern="1200" dirty="0">
              <a:solidFill>
                <a:schemeClr val="tx1"/>
              </a:solidFill>
            </a:rPr>
            <a:t>", você pode dizer</a:t>
          </a:r>
          <a:endParaRPr lang="en-US" sz="240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144625" y="1181353"/>
        <a:ext cx="2673406" cy="310522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68AC16-AB8F-46CB-9F0D-0956444094EC}">
      <dsp:nvSpPr>
        <dsp:cNvPr id="0" name=""/>
        <dsp:cNvSpPr/>
      </dsp:nvSpPr>
      <dsp:spPr>
        <a:xfrm rot="5400000">
          <a:off x="3179870" y="-383339"/>
          <a:ext cx="3737399" cy="4860599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“</a:t>
          </a:r>
          <a:r>
            <a:rPr lang="pt-PT" sz="2000" kern="1200" dirty="0"/>
            <a:t>Quem é o responsável pela saúde da família em casa ou na família? ”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000" kern="1200" dirty="0"/>
            <a:t>"Quem estava cuidar de si quando estava doente?"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000" kern="1200" dirty="0"/>
            <a:t>"Quem é que viu/visitou  nos últimos dois dias?"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000" kern="1200" dirty="0"/>
            <a:t>"O que fez quando começou a sentir-se mal?"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000" kern="1200" dirty="0"/>
            <a:t>"Onde é que estava quando percebeu pela primeira vez que não estava bem de saúde ?"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000" kern="1200" dirty="0"/>
            <a:t>"Quando é que notou, pela primeira vez, que estava com dores de cabeça?</a:t>
          </a:r>
          <a:endParaRPr lang="en-GB" sz="2000" kern="1200" dirty="0"/>
        </a:p>
      </dsp:txBody>
      <dsp:txXfrm rot="-5400000">
        <a:off x="2618271" y="360705"/>
        <a:ext cx="4678154" cy="3372509"/>
      </dsp:txXfrm>
    </dsp:sp>
    <dsp:sp modelId="{5345DEA3-F431-46EC-A5CD-03DB9E6832DE}">
      <dsp:nvSpPr>
        <dsp:cNvPr id="0" name=""/>
        <dsp:cNvSpPr/>
      </dsp:nvSpPr>
      <dsp:spPr>
        <a:xfrm>
          <a:off x="93534" y="178256"/>
          <a:ext cx="2335639" cy="3337667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>
              <a:solidFill>
                <a:schemeClr val="tx1"/>
              </a:solidFill>
            </a:rPr>
            <a:t>Quem", "quando", "o quê" e "onde" </a:t>
          </a:r>
          <a:r>
            <a:rPr lang="pt-PT" sz="2000" b="0" kern="1200" dirty="0">
              <a:solidFill>
                <a:schemeClr val="tx1"/>
              </a:solidFill>
            </a:rPr>
            <a:t>estas perguntas requerem uma descrição.</a:t>
          </a:r>
          <a:endParaRPr lang="en-GB" sz="2000" b="0" kern="1200" dirty="0">
            <a:solidFill>
              <a:schemeClr val="tx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>
              <a:solidFill>
                <a:schemeClr val="tx1"/>
              </a:solidFill>
            </a:rPr>
            <a:t>Alguns exemplos</a:t>
          </a:r>
          <a:r>
            <a:rPr lang="pt-PT" sz="2000" kern="1200" dirty="0">
              <a:solidFill>
                <a:schemeClr val="tx1"/>
              </a:solidFill>
            </a:rPr>
            <a:t>:</a:t>
          </a:r>
          <a:endParaRPr lang="en-US" sz="20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207550" y="292272"/>
        <a:ext cx="2107607" cy="31096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35FFFF-31DD-4F95-9C2F-849CE0CCF4FC}">
      <dsp:nvSpPr>
        <dsp:cNvPr id="0" name=""/>
        <dsp:cNvSpPr/>
      </dsp:nvSpPr>
      <dsp:spPr>
        <a:xfrm rot="5400000">
          <a:off x="3726342" y="-257995"/>
          <a:ext cx="2836671" cy="491737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200" kern="1200" dirty="0">
              <a:latin typeface="Arial" charset="0"/>
              <a:ea typeface="Arial" charset="0"/>
              <a:cs typeface="Arial" charset="0"/>
            </a:rPr>
            <a:t>“</a:t>
          </a:r>
          <a:r>
            <a:rPr lang="pt-PT" sz="3200" kern="1200" dirty="0"/>
            <a:t>Recebeu medicação ou ajuda quando ficou doente?"</a:t>
          </a:r>
          <a:endParaRPr lang="en-US" sz="3200" kern="1200" dirty="0">
            <a:latin typeface="Arial" charset="0"/>
            <a:ea typeface="Arial" charset="0"/>
            <a:cs typeface="Arial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3200" kern="1200" dirty="0"/>
            <a:t>"Viu algum dos seus amigos e familiares depois de adoecer?"</a:t>
          </a:r>
          <a:endParaRPr lang="en-GB" sz="3200" kern="1200" dirty="0"/>
        </a:p>
      </dsp:txBody>
      <dsp:txXfrm rot="-5400000">
        <a:off x="2685990" y="920832"/>
        <a:ext cx="4778901" cy="2559721"/>
      </dsp:txXfrm>
    </dsp:sp>
    <dsp:sp modelId="{93AD15D0-CDB1-4D9A-9BE4-891B81F9C32E}">
      <dsp:nvSpPr>
        <dsp:cNvPr id="0" name=""/>
        <dsp:cNvSpPr/>
      </dsp:nvSpPr>
      <dsp:spPr>
        <a:xfrm>
          <a:off x="802560" y="195212"/>
          <a:ext cx="1780734" cy="3875188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>
              <a:solidFill>
                <a:schemeClr val="tx1"/>
              </a:solidFill>
            </a:rPr>
            <a:t>As suas perguntas </a:t>
          </a:r>
          <a:r>
            <a:rPr lang="pt-PT" sz="2000" b="0" kern="1200" dirty="0">
              <a:solidFill>
                <a:srgbClr val="FF0000"/>
              </a:solidFill>
            </a:rPr>
            <a:t>exigem confirmação de um comportamento ou evento passado.</a:t>
          </a:r>
          <a:endParaRPr lang="en-GB" sz="2000" b="0" kern="1200" dirty="0">
            <a:solidFill>
              <a:srgbClr val="FF0000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>
              <a:solidFill>
                <a:schemeClr val="tx1"/>
              </a:solidFill>
            </a:rPr>
            <a:t>Alguns exemplos :</a:t>
          </a:r>
          <a:endParaRPr lang="en-US" sz="20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889488" y="282140"/>
        <a:ext cx="1606878" cy="370133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5886C-8556-4EFC-A1A9-8CEF94F11041}">
      <dsp:nvSpPr>
        <dsp:cNvPr id="0" name=""/>
        <dsp:cNvSpPr/>
      </dsp:nvSpPr>
      <dsp:spPr>
        <a:xfrm rot="5400000">
          <a:off x="3406163" y="273462"/>
          <a:ext cx="3335888" cy="435581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800" b="0" kern="1200" dirty="0">
              <a:latin typeface="Arial" charset="0"/>
              <a:cs typeface="Arial" charset="0"/>
            </a:rPr>
            <a:t>“</a:t>
          </a:r>
          <a:r>
            <a:rPr lang="pt-PT" sz="2800" b="0" kern="1200" noProof="0" dirty="0">
              <a:latin typeface="Arial" charset="0"/>
              <a:cs typeface="Arial" charset="0"/>
            </a:rPr>
            <a:t>Pode dizer-me o que vai acontecer?"</a:t>
          </a:r>
          <a:endParaRPr lang="pt-PT" sz="2800" b="0" kern="1200" noProof="0" dirty="0">
            <a:latin typeface="Arial" charset="0"/>
            <a:ea typeface="Arial" charset="0"/>
            <a:cs typeface="Arial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800" b="0" kern="1200" noProof="0" dirty="0">
              <a:latin typeface="Arial" charset="0"/>
              <a:cs typeface="Arial" charset="0"/>
            </a:rPr>
            <a:t>“Pode fazer isso?"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800" b="0" kern="1200" noProof="0" dirty="0">
              <a:latin typeface="Arial" charset="0"/>
              <a:cs typeface="Arial" charset="0"/>
            </a:rPr>
            <a:t>“Pode andar?"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800" b="0" kern="1200" noProof="0" dirty="0">
              <a:latin typeface="Arial" charset="0"/>
              <a:cs typeface="Arial" charset="0"/>
            </a:rPr>
            <a:t>“Pode falar comigo</a:t>
          </a:r>
          <a:r>
            <a:rPr lang="en-GB" sz="2800" b="0" kern="1200" dirty="0">
              <a:latin typeface="Arial" charset="0"/>
              <a:cs typeface="Arial" charset="0"/>
            </a:rPr>
            <a:t>?"</a:t>
          </a:r>
        </a:p>
      </dsp:txBody>
      <dsp:txXfrm rot="-5400000">
        <a:off x="2896200" y="946271"/>
        <a:ext cx="4192970" cy="3010198"/>
      </dsp:txXfrm>
    </dsp:sp>
    <dsp:sp modelId="{D6AE3321-F25B-4E88-B96C-06469C60B46F}">
      <dsp:nvSpPr>
        <dsp:cNvPr id="0" name=""/>
        <dsp:cNvSpPr/>
      </dsp:nvSpPr>
      <dsp:spPr>
        <a:xfrm>
          <a:off x="306532" y="213670"/>
          <a:ext cx="2501962" cy="4098621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dirty="0">
              <a:solidFill>
                <a:schemeClr val="tx1"/>
              </a:solidFill>
            </a:rPr>
            <a:t>“Você pode” solicitar uma </a:t>
          </a:r>
          <a:r>
            <a:rPr lang="pt-PT" sz="2000" b="1" kern="1200" dirty="0">
              <a:solidFill>
                <a:schemeClr val="bg1"/>
              </a:solidFill>
            </a:rPr>
            <a:t>avaliação da probabilidade de acontecimentos ou capacidades</a:t>
          </a:r>
          <a:r>
            <a:rPr lang="pt-PT" sz="2000" b="1" kern="1200" dirty="0">
              <a:solidFill>
                <a:schemeClr val="tx1"/>
              </a:solidFill>
            </a:rPr>
            <a:t>.</a:t>
          </a:r>
          <a:endParaRPr lang="en-GB" sz="2000" b="1" kern="1200" dirty="0">
            <a:solidFill>
              <a:schemeClr val="tx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>
              <a:solidFill>
                <a:schemeClr val="tx1"/>
              </a:solidFill>
            </a:rPr>
            <a:t>Por exemplo:</a:t>
          </a:r>
          <a:endParaRPr lang="en-US" sz="20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428668" y="335806"/>
        <a:ext cx="2257690" cy="385434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8CA467-3FE9-42F2-B227-7092EFCCB262}">
      <dsp:nvSpPr>
        <dsp:cNvPr id="0" name=""/>
        <dsp:cNvSpPr/>
      </dsp:nvSpPr>
      <dsp:spPr>
        <a:xfrm rot="5400000">
          <a:off x="4132772" y="-40728"/>
          <a:ext cx="3212755" cy="4521618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400" kern="1200" dirty="0"/>
            <a:t>"Vai avisar-me logo, se vier a ter dor de cabeça ou febre?"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400" kern="1200" dirty="0"/>
            <a:t>"Vai informar os outros membros da sua família que tem dor de cabeça ou febre?"</a:t>
          </a:r>
          <a:endParaRPr lang="en-GB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400" kern="1200" dirty="0"/>
            <a:t>"Vai ligar para o número </a:t>
          </a:r>
          <a:r>
            <a:rPr lang="pt-PT" sz="2400" kern="1200" dirty="0" err="1"/>
            <a:t>xxx</a:t>
          </a:r>
          <a:r>
            <a:rPr lang="pt-PT" sz="2400" kern="1200" dirty="0"/>
            <a:t>, caso comece a sentir dor de cabeça ou febre?"</a:t>
          </a:r>
          <a:endParaRPr lang="en-GB" sz="2400" kern="1200" dirty="0"/>
        </a:p>
      </dsp:txBody>
      <dsp:txXfrm rot="-5400000">
        <a:off x="3478341" y="770537"/>
        <a:ext cx="4364784" cy="2899087"/>
      </dsp:txXfrm>
    </dsp:sp>
    <dsp:sp modelId="{F461EF74-2A94-4153-AD0B-0EED1184305F}">
      <dsp:nvSpPr>
        <dsp:cNvPr id="0" name=""/>
        <dsp:cNvSpPr/>
      </dsp:nvSpPr>
      <dsp:spPr>
        <a:xfrm>
          <a:off x="296629" y="0"/>
          <a:ext cx="3107559" cy="4113880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“</a:t>
          </a:r>
          <a:r>
            <a:rPr lang="pt-PT" sz="2400" b="1" kern="1200" dirty="0">
              <a:solidFill>
                <a:schemeClr val="tx1"/>
              </a:solidFill>
            </a:rPr>
            <a:t>As perguntas ou respostas exigirão </a:t>
          </a:r>
          <a:r>
            <a:rPr lang="pt-PT" sz="2400" b="1" kern="1200" dirty="0">
              <a:solidFill>
                <a:srgbClr val="FFFF00"/>
              </a:solidFill>
            </a:rPr>
            <a:t>uma previsão de comportamentos ou de eventos futuros.</a:t>
          </a:r>
          <a:r>
            <a:rPr lang="pt-PT" sz="2400" kern="1200" dirty="0">
              <a:solidFill>
                <a:srgbClr val="FFFF00"/>
              </a:solidFill>
            </a:rPr>
            <a:t> </a:t>
          </a:r>
          <a:endParaRPr lang="en-GB" sz="2400" kern="1200" dirty="0">
            <a:solidFill>
              <a:srgbClr val="FFFF00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kern="1200" dirty="0">
              <a:solidFill>
                <a:schemeClr val="tx1"/>
              </a:solidFill>
            </a:rPr>
            <a:t>Alguns exemplos:</a:t>
          </a:r>
          <a:endParaRPr lang="en-US" sz="24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448328" y="151699"/>
        <a:ext cx="2804161" cy="381048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314E4-0550-4652-B7AE-EAE23CC5DB5C}">
      <dsp:nvSpPr>
        <dsp:cNvPr id="0" name=""/>
        <dsp:cNvSpPr/>
      </dsp:nvSpPr>
      <dsp:spPr>
        <a:xfrm rot="5400000">
          <a:off x="3864134" y="-312332"/>
          <a:ext cx="3620770" cy="5110147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000" kern="1200" dirty="0"/>
            <a:t>Evite fazer a pergunta "porquê". Isso torna as pessoas defensivas, pois sentem que precisam de apresentar uma justificação.</a:t>
          </a:r>
          <a:endParaRPr lang="en-US" sz="20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2000" kern="1200" dirty="0"/>
            <a:t>Elas geralmente não dão as razões reais para a tomada de decisões e comportamentos pessoais e podem inventar justificações que não existem.</a:t>
          </a:r>
          <a:endParaRPr lang="en-GB" sz="2000" kern="1200" dirty="0"/>
        </a:p>
      </dsp:txBody>
      <dsp:txXfrm rot="-5400000">
        <a:off x="3119446" y="609107"/>
        <a:ext cx="4933396" cy="3267268"/>
      </dsp:txXfrm>
    </dsp:sp>
    <dsp:sp modelId="{58F1671A-734F-4DBB-89C5-C51386A8F24E}">
      <dsp:nvSpPr>
        <dsp:cNvPr id="0" name=""/>
        <dsp:cNvSpPr/>
      </dsp:nvSpPr>
      <dsp:spPr>
        <a:xfrm>
          <a:off x="78398" y="0"/>
          <a:ext cx="2962656" cy="452596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dirty="0">
              <a:solidFill>
                <a:srgbClr val="FF0000"/>
              </a:solidFill>
            </a:rPr>
            <a:t>“ Por que é que </a:t>
          </a:r>
          <a:r>
            <a:rPr lang="pt-PT" sz="2400" b="1" kern="1200" dirty="0">
              <a:solidFill>
                <a:schemeClr val="tx1"/>
              </a:solidFill>
            </a:rPr>
            <a:t>” exige uma racionalidade ou justificação</a:t>
          </a:r>
          <a:r>
            <a:rPr lang="en-US" sz="2400" b="1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.</a:t>
          </a:r>
        </a:p>
      </dsp:txBody>
      <dsp:txXfrm>
        <a:off x="223023" y="144625"/>
        <a:ext cx="2673406" cy="42367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28B32-4ADF-4BEB-868C-5AB4211E944C}">
      <dsp:nvSpPr>
        <dsp:cNvPr id="0" name=""/>
        <dsp:cNvSpPr/>
      </dsp:nvSpPr>
      <dsp:spPr>
        <a:xfrm>
          <a:off x="0" y="363931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8D49E7-DC2A-41B0-B00B-3E995880B725}">
      <dsp:nvSpPr>
        <dsp:cNvPr id="0" name=""/>
        <dsp:cNvSpPr/>
      </dsp:nvSpPr>
      <dsp:spPr>
        <a:xfrm>
          <a:off x="362833" y="150345"/>
          <a:ext cx="7866766" cy="7084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dirty="0">
              <a:solidFill>
                <a:schemeClr val="tx1"/>
              </a:solidFill>
            </a:rPr>
            <a:t>Os voluntários são bastante importantes </a:t>
          </a:r>
          <a:r>
            <a:rPr lang="pt-PT" sz="1600" b="1" kern="1200" dirty="0">
              <a:solidFill>
                <a:schemeClr val="tx1"/>
              </a:solidFill>
            </a:rPr>
            <a:t>pois as suas intervenções contribuem para salvar  vidas e impedem  a disseminação, na comunidade, de um determinado surto ou da doença do vírus de Ébola.</a:t>
          </a:r>
          <a:endParaRPr lang="en-GB" sz="1600" b="1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397418" y="184930"/>
        <a:ext cx="7797596" cy="639310"/>
      </dsp:txXfrm>
    </dsp:sp>
    <dsp:sp modelId="{193F25FA-EE01-48B7-8454-CC4015F819A3}">
      <dsp:nvSpPr>
        <dsp:cNvPr id="0" name=""/>
        <dsp:cNvSpPr/>
      </dsp:nvSpPr>
      <dsp:spPr>
        <a:xfrm>
          <a:off x="0" y="1386795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D99B2B-47B8-4D35-86F1-E191CC5B7C24}">
      <dsp:nvSpPr>
        <dsp:cNvPr id="0" name=""/>
        <dsp:cNvSpPr/>
      </dsp:nvSpPr>
      <dsp:spPr>
        <a:xfrm>
          <a:off x="352410" y="1152225"/>
          <a:ext cx="7870600" cy="64270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dirty="0">
              <a:solidFill>
                <a:schemeClr val="tx1"/>
              </a:solidFill>
            </a:rPr>
            <a:t>Os voluntários </a:t>
          </a:r>
          <a:r>
            <a:rPr lang="pt-PT" sz="1600" b="1" kern="1200" dirty="0">
              <a:solidFill>
                <a:schemeClr val="tx1"/>
              </a:solidFill>
            </a:rPr>
            <a:t>são “o rosto” </a:t>
          </a:r>
          <a:r>
            <a:rPr lang="pt-PT" sz="1600" kern="1200" dirty="0">
              <a:solidFill>
                <a:schemeClr val="tx1"/>
              </a:solidFill>
            </a:rPr>
            <a:t>ou representantes </a:t>
          </a:r>
          <a:r>
            <a:rPr lang="pt-PT" sz="1600" b="1" kern="1200" dirty="0">
              <a:solidFill>
                <a:schemeClr val="tx1"/>
              </a:solidFill>
            </a:rPr>
            <a:t>de toda a resposta ao surto na comunidade</a:t>
          </a:r>
          <a:r>
            <a:rPr lang="pt-PT" sz="1600" kern="1200" dirty="0">
              <a:solidFill>
                <a:schemeClr val="tx1"/>
              </a:solidFill>
            </a:rPr>
            <a:t>.</a:t>
          </a:r>
          <a:endParaRPr lang="en-GB" sz="16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383784" y="1183599"/>
        <a:ext cx="7807852" cy="579956"/>
      </dsp:txXfrm>
    </dsp:sp>
    <dsp:sp modelId="{EA1A2C1D-85C5-4E9D-B354-D96BA6AFEBA8}">
      <dsp:nvSpPr>
        <dsp:cNvPr id="0" name=""/>
        <dsp:cNvSpPr/>
      </dsp:nvSpPr>
      <dsp:spPr>
        <a:xfrm>
          <a:off x="0" y="2822831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A8F14E-4780-4AF1-AE06-01B54B8A55D5}">
      <dsp:nvSpPr>
        <dsp:cNvPr id="0" name=""/>
        <dsp:cNvSpPr/>
      </dsp:nvSpPr>
      <dsp:spPr>
        <a:xfrm>
          <a:off x="357232" y="2121195"/>
          <a:ext cx="7866766" cy="105587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dirty="0">
              <a:solidFill>
                <a:schemeClr val="tx1"/>
              </a:solidFill>
            </a:rPr>
            <a:t>A atitude </a:t>
          </a:r>
          <a:r>
            <a:rPr lang="pt-PT" sz="1600" b="0" kern="1200" dirty="0">
              <a:solidFill>
                <a:schemeClr val="tx1"/>
              </a:solidFill>
            </a:rPr>
            <a:t>dos voluntários em relação aos membros da comunidade </a:t>
          </a:r>
          <a:r>
            <a:rPr lang="pt-PT" sz="1600" b="1" kern="1200" dirty="0">
              <a:solidFill>
                <a:schemeClr val="tx1"/>
              </a:solidFill>
            </a:rPr>
            <a:t>pode ter influência </a:t>
          </a:r>
          <a:r>
            <a:rPr lang="pt-PT" sz="1600" b="0" kern="1200" dirty="0">
              <a:solidFill>
                <a:schemeClr val="tx1"/>
              </a:solidFill>
            </a:rPr>
            <a:t>significativa sobre </a:t>
          </a:r>
          <a:r>
            <a:rPr lang="pt-PT" sz="1600" b="1" kern="1200" dirty="0">
              <a:solidFill>
                <a:schemeClr val="tx1"/>
              </a:solidFill>
            </a:rPr>
            <a:t>como o conselho é percebido e aceite, ou rejeitado</a:t>
          </a:r>
          <a:r>
            <a:rPr lang="pt-PT" sz="1600" b="1" kern="1200" dirty="0">
              <a:solidFill>
                <a:schemeClr val="bg1"/>
              </a:solidFill>
            </a:rPr>
            <a:t> </a:t>
          </a:r>
          <a:r>
            <a:rPr lang="pt-PT" sz="1600" b="0" kern="1200" dirty="0">
              <a:solidFill>
                <a:schemeClr val="tx1"/>
              </a:solidFill>
            </a:rPr>
            <a:t>pelos membros da comunidade</a:t>
          </a:r>
          <a:r>
            <a:rPr lang="pt-PT" sz="1600" b="0" kern="1200" dirty="0"/>
            <a:t>.</a:t>
          </a:r>
          <a:endParaRPr lang="en-GB" sz="16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408776" y="2172739"/>
        <a:ext cx="7763678" cy="952788"/>
      </dsp:txXfrm>
    </dsp:sp>
    <dsp:sp modelId="{3BB68CEF-8B0E-481D-B4B5-DA58E79FFD31}">
      <dsp:nvSpPr>
        <dsp:cNvPr id="0" name=""/>
        <dsp:cNvSpPr/>
      </dsp:nvSpPr>
      <dsp:spPr>
        <a:xfrm>
          <a:off x="0" y="3566392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75921-5077-4D68-AEDE-39433EA26AC3}">
      <dsp:nvSpPr>
        <dsp:cNvPr id="0" name=""/>
        <dsp:cNvSpPr/>
      </dsp:nvSpPr>
      <dsp:spPr>
        <a:xfrm>
          <a:off x="373707" y="3557231"/>
          <a:ext cx="7849791" cy="7084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0" kern="1200" dirty="0">
              <a:solidFill>
                <a:schemeClr val="tx1"/>
              </a:solidFill>
              <a:latin typeface="Arial" charset="0"/>
              <a:cs typeface="Arial" charset="0"/>
            </a:rPr>
            <a:t>Os membros da comunidade devem confiar e trabalhar ao lado dos voluntários</a:t>
          </a:r>
          <a:r>
            <a:rPr lang="en-GB" sz="1600" b="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.</a:t>
          </a:r>
        </a:p>
      </dsp:txBody>
      <dsp:txXfrm>
        <a:off x="408292" y="3591816"/>
        <a:ext cx="7780621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42C8EE-EACC-4146-9844-6670BE733B39}">
      <dsp:nvSpPr>
        <dsp:cNvPr id="0" name=""/>
        <dsp:cNvSpPr/>
      </dsp:nvSpPr>
      <dsp:spPr>
        <a:xfrm>
          <a:off x="2938049" y="45259"/>
          <a:ext cx="2353500" cy="2353500"/>
        </a:xfrm>
        <a:prstGeom prst="ellipse">
          <a:avLst/>
        </a:prstGeom>
        <a:solidFill>
          <a:srgbClr val="CCE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noProof="0" dirty="0">
              <a:solidFill>
                <a:srgbClr val="0070C0"/>
              </a:solidFill>
            </a:rPr>
            <a:t>Especializa</a:t>
          </a:r>
          <a:r>
            <a:rPr lang="pt-PT" sz="2000" b="1" kern="1200" noProof="0" dirty="0">
              <a:solidFill>
                <a:srgbClr val="0070C0"/>
              </a:solidFill>
              <a:latin typeface="Arial"/>
              <a:cs typeface="Arial"/>
            </a:rPr>
            <a:t>ção</a:t>
          </a:r>
          <a:r>
            <a:rPr lang="en-US" sz="2000" b="1" kern="1200" dirty="0">
              <a:solidFill>
                <a:srgbClr val="0070C0"/>
              </a:solidFill>
              <a:latin typeface="Arial"/>
              <a:cs typeface="Arial"/>
            </a:rPr>
            <a:t> </a:t>
          </a:r>
          <a:r>
            <a:rPr lang="en-US" sz="2000" b="1" kern="1200" dirty="0">
              <a:solidFill>
                <a:srgbClr val="0070C0"/>
              </a:solidFill>
            </a:rPr>
            <a:t> </a:t>
          </a:r>
        </a:p>
      </dsp:txBody>
      <dsp:txXfrm>
        <a:off x="3209607" y="362077"/>
        <a:ext cx="1810385" cy="746783"/>
      </dsp:txXfrm>
    </dsp:sp>
    <dsp:sp modelId="{0E08B725-4DA2-403B-97C0-D41F28405328}">
      <dsp:nvSpPr>
        <dsp:cNvPr id="0" name=""/>
        <dsp:cNvSpPr/>
      </dsp:nvSpPr>
      <dsp:spPr>
        <a:xfrm>
          <a:off x="3979021" y="1086231"/>
          <a:ext cx="2353500" cy="2353500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b="1" kern="1200" noProof="0" dirty="0">
              <a:solidFill>
                <a:srgbClr val="002060"/>
              </a:solidFill>
            </a:rPr>
            <a:t>Bom  </a:t>
          </a:r>
          <a:r>
            <a:rPr lang="pt-PT" sz="1400" b="1" kern="1200" noProof="0" dirty="0">
              <a:solidFill>
                <a:srgbClr val="002060"/>
              </a:solidFill>
            </a:rPr>
            <a:t>carácter</a:t>
          </a:r>
          <a:r>
            <a:rPr lang="en-US" sz="1400" b="1" kern="1200" dirty="0">
              <a:solidFill>
                <a:srgbClr val="002060"/>
              </a:solidFill>
            </a:rPr>
            <a:t> </a:t>
          </a:r>
          <a:endParaRPr lang="en-US" sz="1600" b="1" kern="1200" dirty="0">
            <a:solidFill>
              <a:srgbClr val="002060"/>
            </a:solidFill>
          </a:endParaRPr>
        </a:p>
      </dsp:txBody>
      <dsp:txXfrm>
        <a:off x="5246290" y="1357788"/>
        <a:ext cx="905192" cy="1810385"/>
      </dsp:txXfrm>
    </dsp:sp>
    <dsp:sp modelId="{D39E74E9-6821-493F-8C98-3C6CE333CA82}">
      <dsp:nvSpPr>
        <dsp:cNvPr id="0" name=""/>
        <dsp:cNvSpPr/>
      </dsp:nvSpPr>
      <dsp:spPr>
        <a:xfrm>
          <a:off x="2938049" y="2127202"/>
          <a:ext cx="2353500" cy="23535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noProof="0" dirty="0">
              <a:solidFill>
                <a:srgbClr val="C00000"/>
              </a:solidFill>
            </a:rPr>
            <a:t>Identifica</a:t>
          </a:r>
          <a:r>
            <a:rPr lang="pt-PT" sz="2000" b="1" kern="1200" noProof="0" dirty="0">
              <a:solidFill>
                <a:srgbClr val="C00000"/>
              </a:solidFill>
              <a:latin typeface="Arial"/>
              <a:cs typeface="Arial"/>
            </a:rPr>
            <a:t>ção</a:t>
          </a:r>
          <a:r>
            <a:rPr lang="en-US" sz="2000" b="1" kern="1200" dirty="0">
              <a:solidFill>
                <a:srgbClr val="C00000"/>
              </a:solidFill>
              <a:latin typeface="Arial"/>
              <a:cs typeface="Arial"/>
            </a:rPr>
            <a:t> </a:t>
          </a:r>
          <a:endParaRPr lang="en-US" sz="2000" b="1" kern="1200" dirty="0">
            <a:solidFill>
              <a:srgbClr val="C00000"/>
            </a:solidFill>
          </a:endParaRPr>
        </a:p>
      </dsp:txBody>
      <dsp:txXfrm>
        <a:off x="3209607" y="3417102"/>
        <a:ext cx="1810385" cy="746783"/>
      </dsp:txXfrm>
    </dsp:sp>
    <dsp:sp modelId="{CDF5A84D-CD10-4196-8C6D-D0869BA12223}">
      <dsp:nvSpPr>
        <dsp:cNvPr id="0" name=""/>
        <dsp:cNvSpPr/>
      </dsp:nvSpPr>
      <dsp:spPr>
        <a:xfrm>
          <a:off x="1897078" y="1086231"/>
          <a:ext cx="2353500" cy="2353500"/>
        </a:xfrm>
        <a:prstGeom prst="ellipse">
          <a:avLst/>
        </a:prstGeom>
        <a:solidFill>
          <a:srgbClr val="CC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7030A0"/>
              </a:solidFill>
            </a:rPr>
            <a:t>Boa </a:t>
          </a:r>
          <a:r>
            <a:rPr lang="en-US" sz="2000" b="1" kern="1200" dirty="0" err="1">
              <a:solidFill>
                <a:srgbClr val="7030A0"/>
              </a:solidFill>
            </a:rPr>
            <a:t>Vontade</a:t>
          </a:r>
          <a:r>
            <a:rPr lang="en-US" sz="2000" b="1" kern="1200" dirty="0">
              <a:solidFill>
                <a:srgbClr val="7030A0"/>
              </a:solidFill>
            </a:rPr>
            <a:t>  </a:t>
          </a:r>
        </a:p>
      </dsp:txBody>
      <dsp:txXfrm>
        <a:off x="2078116" y="1357788"/>
        <a:ext cx="905192" cy="18103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E2F0B-2831-45B5-9569-DD0F1A917114}">
      <dsp:nvSpPr>
        <dsp:cNvPr id="0" name=""/>
        <dsp:cNvSpPr/>
      </dsp:nvSpPr>
      <dsp:spPr>
        <a:xfrm>
          <a:off x="594039" y="0"/>
          <a:ext cx="7073919" cy="1559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chemeClr val="tx1"/>
              </a:solidFill>
              <a:latin typeface="Arial" charset="0"/>
              <a:cs typeface="Arial" charset="0"/>
            </a:rPr>
            <a:t>Os surtos de doenças ocorrem nas comunidades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b="1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594039" y="0"/>
        <a:ext cx="7073919" cy="1559812"/>
      </dsp:txXfrm>
    </dsp:sp>
    <dsp:sp modelId="{15ED7083-6B6A-4E25-BA48-97D19AAF97F9}">
      <dsp:nvSpPr>
        <dsp:cNvPr id="0" name=""/>
        <dsp:cNvSpPr/>
      </dsp:nvSpPr>
      <dsp:spPr>
        <a:xfrm>
          <a:off x="577840" y="1240990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712BA1-644E-4E11-A290-84E81C9388D5}">
      <dsp:nvSpPr>
        <dsp:cNvPr id="0" name=""/>
        <dsp:cNvSpPr/>
      </dsp:nvSpPr>
      <dsp:spPr>
        <a:xfrm>
          <a:off x="1576048" y="1240990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DA7B20-CBB4-41AC-B2BF-BDEDBCA5C391}">
      <dsp:nvSpPr>
        <dsp:cNvPr id="0" name=""/>
        <dsp:cNvSpPr/>
      </dsp:nvSpPr>
      <dsp:spPr>
        <a:xfrm>
          <a:off x="2574257" y="1240990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10D462-2A66-4649-9C39-20642D3E5921}">
      <dsp:nvSpPr>
        <dsp:cNvPr id="0" name=""/>
        <dsp:cNvSpPr/>
      </dsp:nvSpPr>
      <dsp:spPr>
        <a:xfrm>
          <a:off x="3572466" y="1240990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0956E2-BCAC-4999-B502-0EA9DD747E60}">
      <dsp:nvSpPr>
        <dsp:cNvPr id="0" name=""/>
        <dsp:cNvSpPr/>
      </dsp:nvSpPr>
      <dsp:spPr>
        <a:xfrm>
          <a:off x="4570674" y="1240990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F032D9-8580-476E-8912-B8A180FF6D25}">
      <dsp:nvSpPr>
        <dsp:cNvPr id="0" name=""/>
        <dsp:cNvSpPr/>
      </dsp:nvSpPr>
      <dsp:spPr>
        <a:xfrm>
          <a:off x="5568883" y="1240990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B968F-DCC2-4CF5-8774-27C4BE58B7A2}">
      <dsp:nvSpPr>
        <dsp:cNvPr id="0" name=""/>
        <dsp:cNvSpPr/>
      </dsp:nvSpPr>
      <dsp:spPr>
        <a:xfrm>
          <a:off x="6567092" y="1240990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8AB96B-1DFE-4A39-896B-DD1139236004}">
      <dsp:nvSpPr>
        <dsp:cNvPr id="0" name=""/>
        <dsp:cNvSpPr/>
      </dsp:nvSpPr>
      <dsp:spPr>
        <a:xfrm>
          <a:off x="568785" y="1580356"/>
          <a:ext cx="7073919" cy="791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/>
            <a:t>Por isso, é necessário que as comunidades: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/>
            <a:t>sejam os principais actores na prevenção, na identificação, na resposta e na recuperação dos impactos físicos, psicológicos, sociais e económicos;</a:t>
          </a:r>
          <a:endParaRPr lang="en-GB" sz="1800" b="1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568785" y="1580356"/>
        <a:ext cx="7073919" cy="791410"/>
      </dsp:txXfrm>
    </dsp:sp>
    <dsp:sp modelId="{F80DDF37-35EF-4C54-93BA-A9D32D884467}">
      <dsp:nvSpPr>
        <dsp:cNvPr id="0" name=""/>
        <dsp:cNvSpPr/>
      </dsp:nvSpPr>
      <dsp:spPr>
        <a:xfrm>
          <a:off x="580782" y="2446219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DC1B5A-42DB-467F-B6D8-BECE06A40CBF}">
      <dsp:nvSpPr>
        <dsp:cNvPr id="0" name=""/>
        <dsp:cNvSpPr/>
      </dsp:nvSpPr>
      <dsp:spPr>
        <a:xfrm>
          <a:off x="1578991" y="2446219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4C1EAC-749B-4536-ADDD-88E43169E20E}">
      <dsp:nvSpPr>
        <dsp:cNvPr id="0" name=""/>
        <dsp:cNvSpPr/>
      </dsp:nvSpPr>
      <dsp:spPr>
        <a:xfrm>
          <a:off x="2577200" y="2446219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371F2E-5379-4461-9CDD-924B2F77CAD8}">
      <dsp:nvSpPr>
        <dsp:cNvPr id="0" name=""/>
        <dsp:cNvSpPr/>
      </dsp:nvSpPr>
      <dsp:spPr>
        <a:xfrm>
          <a:off x="3575408" y="2446219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1019F-7AF5-4264-8002-8EF250525A13}">
      <dsp:nvSpPr>
        <dsp:cNvPr id="0" name=""/>
        <dsp:cNvSpPr/>
      </dsp:nvSpPr>
      <dsp:spPr>
        <a:xfrm>
          <a:off x="4573617" y="2446219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385001-2652-4B1F-A4C4-9968AD1A106C}">
      <dsp:nvSpPr>
        <dsp:cNvPr id="0" name=""/>
        <dsp:cNvSpPr/>
      </dsp:nvSpPr>
      <dsp:spPr>
        <a:xfrm>
          <a:off x="5571826" y="2446219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09A0FB-C22B-42ED-AA2C-6F2E32FEC2C3}">
      <dsp:nvSpPr>
        <dsp:cNvPr id="0" name=""/>
        <dsp:cNvSpPr/>
      </dsp:nvSpPr>
      <dsp:spPr>
        <a:xfrm>
          <a:off x="6570034" y="2446219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890A69-7B9C-4F5D-9F46-97BC61877C82}">
      <dsp:nvSpPr>
        <dsp:cNvPr id="0" name=""/>
        <dsp:cNvSpPr/>
      </dsp:nvSpPr>
      <dsp:spPr>
        <a:xfrm>
          <a:off x="568785" y="2729141"/>
          <a:ext cx="7073919" cy="643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/>
            <a:t>trabalhem com as estruturas sociais existentes na comunidade, com indivíduos e grupos de confiança;</a:t>
          </a:r>
          <a:endParaRPr lang="en-US" sz="1800" b="1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568785" y="2729141"/>
        <a:ext cx="7073919" cy="643083"/>
      </dsp:txXfrm>
    </dsp:sp>
    <dsp:sp modelId="{A0E7ED2D-8FBB-4E69-A146-0E2A277EA4BB}">
      <dsp:nvSpPr>
        <dsp:cNvPr id="0" name=""/>
        <dsp:cNvSpPr/>
      </dsp:nvSpPr>
      <dsp:spPr>
        <a:xfrm>
          <a:off x="592751" y="3378538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F4695-44D1-4F9A-9F81-8FDB64FB3F04}">
      <dsp:nvSpPr>
        <dsp:cNvPr id="0" name=""/>
        <dsp:cNvSpPr/>
      </dsp:nvSpPr>
      <dsp:spPr>
        <a:xfrm>
          <a:off x="1590960" y="3378538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64F30-E107-4254-88E1-C23894FB4DF1}">
      <dsp:nvSpPr>
        <dsp:cNvPr id="0" name=""/>
        <dsp:cNvSpPr/>
      </dsp:nvSpPr>
      <dsp:spPr>
        <a:xfrm>
          <a:off x="2589169" y="3378538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5FF7C5-24CA-4BFC-B26D-706CFB060C94}">
      <dsp:nvSpPr>
        <dsp:cNvPr id="0" name=""/>
        <dsp:cNvSpPr/>
      </dsp:nvSpPr>
      <dsp:spPr>
        <a:xfrm>
          <a:off x="3587377" y="3378538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304E0-D343-41AB-A8F1-B11C4C420FE7}">
      <dsp:nvSpPr>
        <dsp:cNvPr id="0" name=""/>
        <dsp:cNvSpPr/>
      </dsp:nvSpPr>
      <dsp:spPr>
        <a:xfrm>
          <a:off x="4585586" y="3378538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3CAA92-219D-4FCF-8464-A97ED93155A1}">
      <dsp:nvSpPr>
        <dsp:cNvPr id="0" name=""/>
        <dsp:cNvSpPr/>
      </dsp:nvSpPr>
      <dsp:spPr>
        <a:xfrm>
          <a:off x="5583795" y="3378538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88C1B-4299-4173-9385-DCC197767392}">
      <dsp:nvSpPr>
        <dsp:cNvPr id="0" name=""/>
        <dsp:cNvSpPr/>
      </dsp:nvSpPr>
      <dsp:spPr>
        <a:xfrm>
          <a:off x="6582004" y="3378538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7610C2-F87B-49FF-B6AD-D07AFB322170}">
      <dsp:nvSpPr>
        <dsp:cNvPr id="0" name=""/>
        <dsp:cNvSpPr/>
      </dsp:nvSpPr>
      <dsp:spPr>
        <a:xfrm>
          <a:off x="640939" y="3661458"/>
          <a:ext cx="7073919" cy="643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/>
            <a:t>se mantenham sempre em estado de alerta por causa da fragilidade da confiança, das incertezas e das situações de mudança.</a:t>
          </a:r>
          <a:endParaRPr lang="en-US" sz="1800" b="1" kern="1200" dirty="0">
            <a:latin typeface="Arial" charset="0"/>
            <a:ea typeface="Arial" charset="0"/>
            <a:cs typeface="Arial" charset="0"/>
          </a:endParaRPr>
        </a:p>
      </dsp:txBody>
      <dsp:txXfrm>
        <a:off x="640939" y="3661458"/>
        <a:ext cx="7073919" cy="643083"/>
      </dsp:txXfrm>
    </dsp:sp>
    <dsp:sp modelId="{9E0D176F-2EE9-4B19-94EB-424F03DF1234}">
      <dsp:nvSpPr>
        <dsp:cNvPr id="0" name=""/>
        <dsp:cNvSpPr/>
      </dsp:nvSpPr>
      <dsp:spPr>
        <a:xfrm>
          <a:off x="577840" y="4368764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C116E0-8E2A-4C0B-BAB0-02A72E3CF771}">
      <dsp:nvSpPr>
        <dsp:cNvPr id="0" name=""/>
        <dsp:cNvSpPr/>
      </dsp:nvSpPr>
      <dsp:spPr>
        <a:xfrm>
          <a:off x="1576048" y="4368764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6D3E3-863E-411C-8115-07BFDD9FBCE0}">
      <dsp:nvSpPr>
        <dsp:cNvPr id="0" name=""/>
        <dsp:cNvSpPr/>
      </dsp:nvSpPr>
      <dsp:spPr>
        <a:xfrm>
          <a:off x="2574257" y="4368764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CF39A5-F5A1-408D-8FE6-DC7DDB64BA4C}">
      <dsp:nvSpPr>
        <dsp:cNvPr id="0" name=""/>
        <dsp:cNvSpPr/>
      </dsp:nvSpPr>
      <dsp:spPr>
        <a:xfrm>
          <a:off x="3572466" y="4368764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882C65-7CFB-4228-A128-BBD0CFBEDB71}">
      <dsp:nvSpPr>
        <dsp:cNvPr id="0" name=""/>
        <dsp:cNvSpPr/>
      </dsp:nvSpPr>
      <dsp:spPr>
        <a:xfrm>
          <a:off x="4570674" y="4368764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4B61D4-D456-4EFB-AB96-1CFFF2FB95ED}">
      <dsp:nvSpPr>
        <dsp:cNvPr id="0" name=""/>
        <dsp:cNvSpPr/>
      </dsp:nvSpPr>
      <dsp:spPr>
        <a:xfrm>
          <a:off x="5568883" y="4368764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74470D-0A16-4EDF-B875-763226D1B14F}">
      <dsp:nvSpPr>
        <dsp:cNvPr id="0" name=""/>
        <dsp:cNvSpPr/>
      </dsp:nvSpPr>
      <dsp:spPr>
        <a:xfrm>
          <a:off x="6567092" y="4368764"/>
          <a:ext cx="943189" cy="157198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EF1550-7333-454C-84A7-5DEA6F071EA9}">
      <dsp:nvSpPr>
        <dsp:cNvPr id="0" name=""/>
        <dsp:cNvSpPr/>
      </dsp:nvSpPr>
      <dsp:spPr>
        <a:xfrm rot="10800000">
          <a:off x="828863" y="3357"/>
          <a:ext cx="6571872" cy="729613"/>
        </a:xfrm>
        <a:prstGeom prst="homePlat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>
              <a:solidFill>
                <a:schemeClr val="accent1"/>
              </a:solidFill>
              <a:latin typeface="Arial" charset="0"/>
              <a:cs typeface="Arial" charset="0"/>
            </a:rPr>
            <a:t>As percepções e as reações individuais e comunitárias podem ser muito diferentes das dos profissionais de saúde</a:t>
          </a:r>
          <a:r>
            <a:rPr lang="pt-BR" sz="1800" b="0" kern="1200" dirty="0">
              <a:solidFill>
                <a:schemeClr val="tx1"/>
              </a:solidFill>
              <a:latin typeface="Arial" charset="0"/>
              <a:cs typeface="Arial" charset="0"/>
            </a:rPr>
            <a:t>.</a:t>
          </a:r>
          <a:endParaRPr lang="en-US" sz="18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 rot="10800000">
        <a:off x="1011266" y="3357"/>
        <a:ext cx="6389469" cy="729613"/>
      </dsp:txXfrm>
    </dsp:sp>
    <dsp:sp modelId="{18BAF086-6107-4C1E-A6A8-881ABBCD8986}">
      <dsp:nvSpPr>
        <dsp:cNvPr id="0" name=""/>
        <dsp:cNvSpPr/>
      </dsp:nvSpPr>
      <dsp:spPr>
        <a:xfrm>
          <a:off x="532456" y="69008"/>
          <a:ext cx="729613" cy="729613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D173D1-E1ED-4AB4-950E-D0E964842634}">
      <dsp:nvSpPr>
        <dsp:cNvPr id="0" name=""/>
        <dsp:cNvSpPr/>
      </dsp:nvSpPr>
      <dsp:spPr>
        <a:xfrm rot="10800000">
          <a:off x="1064461" y="950766"/>
          <a:ext cx="6134550" cy="729613"/>
        </a:xfrm>
        <a:prstGeom prst="homePlat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kern="1200" dirty="0">
              <a:solidFill>
                <a:schemeClr val="tx1"/>
              </a:solidFill>
            </a:rPr>
            <a:t>As comunidades têm os seus próprios e únicos contextos sociais, culturais, religiosos e políticos.</a:t>
          </a:r>
          <a:endParaRPr lang="en-US" sz="18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 rot="10800000">
        <a:off x="1246864" y="950766"/>
        <a:ext cx="5952147" cy="729613"/>
      </dsp:txXfrm>
    </dsp:sp>
    <dsp:sp modelId="{11BD3266-D9E8-43C5-B82E-7C63EC56497C}">
      <dsp:nvSpPr>
        <dsp:cNvPr id="0" name=""/>
        <dsp:cNvSpPr/>
      </dsp:nvSpPr>
      <dsp:spPr>
        <a:xfrm>
          <a:off x="459132" y="927367"/>
          <a:ext cx="729613" cy="729613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03CEC5-88FD-486F-98BA-C9865F2ECF7E}">
      <dsp:nvSpPr>
        <dsp:cNvPr id="0" name=""/>
        <dsp:cNvSpPr/>
      </dsp:nvSpPr>
      <dsp:spPr>
        <a:xfrm rot="10800000">
          <a:off x="1106655" y="1917779"/>
          <a:ext cx="6196720" cy="729613"/>
        </a:xfrm>
        <a:prstGeom prst="homePlat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kern="1200" dirty="0">
              <a:solidFill>
                <a:schemeClr val="tx1"/>
              </a:solidFill>
            </a:rPr>
            <a:t>As pessoas afectas à resposta precisam de ferramentas e de recursos para trabalharem efectivamente nesses contextos.</a:t>
          </a:r>
          <a:endParaRPr lang="en-US" sz="18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 rot="10800000">
        <a:off x="1289058" y="1917779"/>
        <a:ext cx="6014317" cy="729613"/>
      </dsp:txXfrm>
    </dsp:sp>
    <dsp:sp modelId="{0CEE37C4-9430-4FFC-8E72-05B122D855F3}">
      <dsp:nvSpPr>
        <dsp:cNvPr id="0" name=""/>
        <dsp:cNvSpPr/>
      </dsp:nvSpPr>
      <dsp:spPr>
        <a:xfrm>
          <a:off x="458452" y="1851749"/>
          <a:ext cx="729613" cy="729613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8B6340-CD5A-406A-AA27-6E214EE7CCF0}">
      <dsp:nvSpPr>
        <dsp:cNvPr id="0" name=""/>
        <dsp:cNvSpPr/>
      </dsp:nvSpPr>
      <dsp:spPr>
        <a:xfrm rot="10800000">
          <a:off x="761057" y="2845583"/>
          <a:ext cx="6707485" cy="729613"/>
        </a:xfrm>
        <a:prstGeom prst="homePlat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kern="1200" dirty="0">
              <a:solidFill>
                <a:schemeClr val="tx1"/>
              </a:solidFill>
            </a:rPr>
            <a:t>A dinâmica social e as estruturas de poder estão sempre em jogo, é  preciso entender e interagir apropriadamente com elas.</a:t>
          </a:r>
          <a:endParaRPr lang="en-US" sz="1800" b="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 rot="10800000">
        <a:off x="943460" y="2845583"/>
        <a:ext cx="6525082" cy="729613"/>
      </dsp:txXfrm>
    </dsp:sp>
    <dsp:sp modelId="{7646DF3F-D0E8-4C84-9A1C-37C90DB8EDBC}">
      <dsp:nvSpPr>
        <dsp:cNvPr id="0" name=""/>
        <dsp:cNvSpPr/>
      </dsp:nvSpPr>
      <dsp:spPr>
        <a:xfrm>
          <a:off x="466426" y="2776131"/>
          <a:ext cx="729613" cy="729613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21006-C743-4134-BAB4-357F4CBB9914}">
      <dsp:nvSpPr>
        <dsp:cNvPr id="0" name=""/>
        <dsp:cNvSpPr/>
      </dsp:nvSpPr>
      <dsp:spPr>
        <a:xfrm rot="10800000">
          <a:off x="907861" y="3634490"/>
          <a:ext cx="6901054" cy="729613"/>
        </a:xfrm>
        <a:prstGeom prst="homePlat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68580" rIns="128016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kern="1200" dirty="0">
              <a:solidFill>
                <a:schemeClr val="tx2"/>
              </a:solidFill>
              <a:latin typeface="Arial" charset="0"/>
              <a:cs typeface="Arial" charset="0"/>
            </a:rPr>
            <a:t>O conhecimento técnico deve ser “traduzido” nos contextos e nas linguagens das comunidades, </a:t>
          </a:r>
          <a:r>
            <a:rPr lang="pt-BR" sz="1800" b="1" kern="1200" dirty="0">
              <a:solidFill>
                <a:schemeClr val="tx2"/>
              </a:solidFill>
              <a:latin typeface="Arial" charset="0"/>
              <a:cs typeface="Arial" charset="0"/>
            </a:rPr>
            <a:t>com o envolvimento destas</a:t>
          </a:r>
          <a:r>
            <a:rPr lang="pt-BR" sz="1800" b="0" kern="1200" dirty="0">
              <a:solidFill>
                <a:schemeClr val="accent1"/>
              </a:solidFill>
              <a:latin typeface="Arial" charset="0"/>
              <a:cs typeface="Arial" charset="0"/>
            </a:rPr>
            <a:t>.</a:t>
          </a:r>
          <a:endParaRPr lang="en-US" sz="1800" b="0" kern="1200" dirty="0">
            <a:solidFill>
              <a:schemeClr val="accent1"/>
            </a:solidFill>
            <a:latin typeface="Arial" charset="0"/>
            <a:ea typeface="Arial" charset="0"/>
            <a:cs typeface="Arial" charset="0"/>
          </a:endParaRPr>
        </a:p>
      </dsp:txBody>
      <dsp:txXfrm rot="10800000">
        <a:off x="1090264" y="3634490"/>
        <a:ext cx="6718651" cy="729613"/>
      </dsp:txXfrm>
    </dsp:sp>
    <dsp:sp modelId="{8E50B375-428C-4961-8A76-8C346E70BC8E}">
      <dsp:nvSpPr>
        <dsp:cNvPr id="0" name=""/>
        <dsp:cNvSpPr/>
      </dsp:nvSpPr>
      <dsp:spPr>
        <a:xfrm>
          <a:off x="400403" y="3634490"/>
          <a:ext cx="729613" cy="729613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FA6BA-40D7-4FA6-8972-C7BFA95367C0}">
      <dsp:nvSpPr>
        <dsp:cNvPr id="0" name=""/>
        <dsp:cNvSpPr/>
      </dsp:nvSpPr>
      <dsp:spPr>
        <a:xfrm>
          <a:off x="0" y="0"/>
          <a:ext cx="8229600" cy="2154694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200" b="0" kern="1200" dirty="0">
              <a:solidFill>
                <a:schemeClr val="tx1"/>
              </a:solidFill>
            </a:rPr>
            <a:t>Pense qual seria a sua reacção se lhe dissessem, a partir de agora, que :  </a:t>
          </a:r>
          <a:r>
            <a:rPr lang="pt-PT" sz="2200" b="1" kern="1200" dirty="0">
              <a:solidFill>
                <a:schemeClr val="tx1"/>
              </a:solidFill>
            </a:rPr>
            <a:t>“você tem de comer usando a mão não habitual na sua cultura (esquerda , por exemplo), senão você vai morrer</a:t>
          </a:r>
          <a:r>
            <a:rPr lang="pt-PT" sz="2200" b="0" kern="1200" dirty="0">
              <a:solidFill>
                <a:schemeClr val="tx1"/>
              </a:solidFill>
            </a:rPr>
            <a:t>”</a:t>
          </a:r>
          <a:endParaRPr lang="en-US" sz="2200" b="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700" kern="1200" dirty="0">
              <a:solidFill>
                <a:schemeClr val="tx1"/>
              </a:solidFill>
            </a:rPr>
            <a:t>Seria fácil fazer isso? (novo comportamento e radical) </a:t>
          </a:r>
          <a:endParaRPr 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700" kern="1200" dirty="0">
              <a:solidFill>
                <a:schemeClr val="tx1"/>
              </a:solidFill>
            </a:rPr>
            <a:t>O que faria para cumprir?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1861389" y="0"/>
        <a:ext cx="6368210" cy="2154694"/>
      </dsp:txXfrm>
    </dsp:sp>
    <dsp:sp modelId="{3C04869E-4789-4B59-BC6B-FAE83326A108}">
      <dsp:nvSpPr>
        <dsp:cNvPr id="0" name=""/>
        <dsp:cNvSpPr/>
      </dsp:nvSpPr>
      <dsp:spPr>
        <a:xfrm>
          <a:off x="554347" y="604667"/>
          <a:ext cx="968163" cy="945359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F2BF0F-CB64-4E63-B08A-4FC680C01718}">
      <dsp:nvSpPr>
        <dsp:cNvPr id="0" name=""/>
        <dsp:cNvSpPr/>
      </dsp:nvSpPr>
      <dsp:spPr>
        <a:xfrm>
          <a:off x="0" y="2370163"/>
          <a:ext cx="8229600" cy="2154694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200" b="1" kern="1200" dirty="0">
              <a:solidFill>
                <a:schemeClr val="tx1"/>
              </a:solidFill>
            </a:rPr>
            <a:t>Agora aplique-o ao contexto de um surto de Ébola </a:t>
          </a:r>
          <a:endParaRPr lang="en-GB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700" kern="1200" dirty="0">
              <a:solidFill>
                <a:schemeClr val="tx1"/>
              </a:solidFill>
            </a:rPr>
            <a:t>O que é que estamos a pedir aos membros da comunidade para fazerem?</a:t>
          </a:r>
          <a:endParaRPr lang="en-GB" sz="17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700" kern="1200" dirty="0">
              <a:solidFill>
                <a:schemeClr val="tx1"/>
              </a:solidFill>
            </a:rPr>
            <a:t>Como isso afectaria as suas vidas e ao que eles estão acostumados?</a:t>
          </a:r>
          <a:endParaRPr lang="en-GB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700" kern="1200" dirty="0">
              <a:solidFill>
                <a:schemeClr val="tx1"/>
              </a:solidFill>
            </a:rPr>
            <a:t>Pedem-lhes que façam algo que pode ser desconfortável para eles?</a:t>
          </a:r>
          <a:endParaRPr lang="en-GB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700" kern="1200" dirty="0">
              <a:solidFill>
                <a:schemeClr val="tx1"/>
              </a:solidFill>
            </a:rPr>
            <a:t>Eles precisariam de recursos ou materiais adicionais para seguirem este  conselho de saúde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1861389" y="2370163"/>
        <a:ext cx="6368210" cy="2154694"/>
      </dsp:txXfrm>
    </dsp:sp>
    <dsp:sp modelId="{1851F030-E5ED-48D4-A7CE-5AAC95B31547}">
      <dsp:nvSpPr>
        <dsp:cNvPr id="0" name=""/>
        <dsp:cNvSpPr/>
      </dsp:nvSpPr>
      <dsp:spPr>
        <a:xfrm>
          <a:off x="554347" y="2977985"/>
          <a:ext cx="968163" cy="939050"/>
        </a:xfrm>
        <a:prstGeom prst="roundRect">
          <a:avLst>
            <a:gd name="adj" fmla="val 10000"/>
          </a:avLst>
        </a:prstGeom>
        <a:solidFill>
          <a:srgbClr val="9CF50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AC73CC-1F32-4D72-A362-A0B850C34D1F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solidFill>
                <a:schemeClr val="tx1"/>
              </a:solidFill>
            </a:rPr>
            <a:t>Redução do risco de transmissão do morcego para o ser humano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0" y="591343"/>
        <a:ext cx="2571749" cy="1543050"/>
      </dsp:txXfrm>
    </dsp:sp>
    <dsp:sp modelId="{EC8CD785-5230-43D6-AC51-7DB0391C8C44}">
      <dsp:nvSpPr>
        <dsp:cNvPr id="0" name=""/>
        <dsp:cNvSpPr/>
      </dsp:nvSpPr>
      <dsp:spPr>
        <a:xfrm>
          <a:off x="2818663" y="604660"/>
          <a:ext cx="2571749" cy="154305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solidFill>
                <a:schemeClr val="tx1"/>
              </a:solidFill>
            </a:rPr>
            <a:t>Redução do risco de transmissão de pessoa a pessoa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2818663" y="604660"/>
        <a:ext cx="2571749" cy="1543050"/>
      </dsp:txXfrm>
    </dsp:sp>
    <dsp:sp modelId="{3EB620F3-341C-43F7-A533-D6CE3863920A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kern="1200" noProof="0" dirty="0">
              <a:solidFill>
                <a:schemeClr val="tx1"/>
              </a:solidFill>
            </a:rPr>
            <a:t>Intervenções comunitárias</a:t>
          </a:r>
        </a:p>
      </dsp:txBody>
      <dsp:txXfrm>
        <a:off x="5657849" y="591343"/>
        <a:ext cx="2571749" cy="1543050"/>
      </dsp:txXfrm>
    </dsp:sp>
    <dsp:sp modelId="{033E2283-9D87-441C-A55F-BD8DDC92BE7B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solidFill>
                <a:schemeClr val="tx1"/>
              </a:solidFill>
            </a:rPr>
            <a:t>Medidas de contenção de surtos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0" y="2391569"/>
        <a:ext cx="2571749" cy="1543050"/>
      </dsp:txXfrm>
    </dsp:sp>
    <dsp:sp modelId="{9CCD78C0-BC2E-4E62-B910-1FC1D45EBC5E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kern="1200" dirty="0">
              <a:solidFill>
                <a:schemeClr val="tx1"/>
              </a:solidFill>
            </a:rPr>
            <a:t>Reduzir o risco de possível transmissão sexual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2828925" y="2391569"/>
        <a:ext cx="2571749" cy="1543050"/>
      </dsp:txXfrm>
    </dsp:sp>
    <dsp:sp modelId="{D03C2E5E-709D-46CB-B1E0-B0F5FF4E76AD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kern="1200" dirty="0">
              <a:solidFill>
                <a:schemeClr val="tx1"/>
              </a:solidFill>
            </a:rPr>
            <a:t>Controlo de  infecções em ambientes de cuidados de saúde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657849" y="2391569"/>
        <a:ext cx="2571749" cy="15430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945A97-A9CA-41C7-9541-7896BA5B7393}">
      <dsp:nvSpPr>
        <dsp:cNvPr id="0" name=""/>
        <dsp:cNvSpPr/>
      </dsp:nvSpPr>
      <dsp:spPr>
        <a:xfrm>
          <a:off x="3" y="158538"/>
          <a:ext cx="3427660" cy="113069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>
              <a:solidFill>
                <a:schemeClr val="tx1"/>
              </a:solidFill>
              <a:latin typeface="Arial" charset="0"/>
              <a:cs typeface="Arial" charset="0"/>
            </a:rPr>
            <a:t>Comunidade/indivíduo são </a:t>
          </a:r>
          <a:r>
            <a:rPr lang="pt-BR" sz="2000" kern="1200" dirty="0" err="1">
              <a:solidFill>
                <a:schemeClr val="tx1"/>
              </a:solidFill>
              <a:latin typeface="Arial" charset="0"/>
              <a:cs typeface="Arial" charset="0"/>
            </a:rPr>
            <a:t>reactivos</a:t>
          </a:r>
          <a:endParaRPr lang="en-US" sz="200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33120" y="191655"/>
        <a:ext cx="3361426" cy="1064462"/>
      </dsp:txXfrm>
    </dsp:sp>
    <dsp:sp modelId="{AC4FC63C-AEC9-40C2-B473-3EC4E0E5AF13}">
      <dsp:nvSpPr>
        <dsp:cNvPr id="0" name=""/>
        <dsp:cNvSpPr/>
      </dsp:nvSpPr>
      <dsp:spPr>
        <a:xfrm rot="21589532">
          <a:off x="3727366" y="291757"/>
          <a:ext cx="635376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800" kern="1200">
            <a:latin typeface="Arial" charset="0"/>
            <a:ea typeface="Arial" charset="0"/>
            <a:cs typeface="Arial" charset="0"/>
          </a:endParaRPr>
        </a:p>
      </dsp:txBody>
      <dsp:txXfrm>
        <a:off x="3727366" y="462059"/>
        <a:ext cx="444763" cy="510035"/>
      </dsp:txXfrm>
    </dsp:sp>
    <dsp:sp modelId="{77AEE212-5840-45AB-B636-0FECD771AC05}">
      <dsp:nvSpPr>
        <dsp:cNvPr id="0" name=""/>
        <dsp:cNvSpPr/>
      </dsp:nvSpPr>
      <dsp:spPr>
        <a:xfrm>
          <a:off x="4626481" y="201038"/>
          <a:ext cx="3427660" cy="1017521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Ajude</a:t>
          </a:r>
          <a:r>
            <a:rPr lang="en-GB" sz="20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a </a:t>
          </a:r>
          <a:r>
            <a:rPr lang="en-GB" sz="20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criar</a:t>
          </a:r>
          <a:r>
            <a:rPr lang="en-GB" sz="20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um </a:t>
          </a:r>
          <a:r>
            <a:rPr lang="en-GB" sz="20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estado</a:t>
          </a:r>
          <a:r>
            <a:rPr lang="en-GB" sz="20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 </a:t>
          </a:r>
          <a:r>
            <a:rPr lang="en-GB" sz="2000" kern="1200" dirty="0" err="1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receptivo</a:t>
          </a:r>
          <a:endParaRPr lang="en-US" sz="200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sp:txBody>
      <dsp:txXfrm>
        <a:off x="4656283" y="230840"/>
        <a:ext cx="3368056" cy="95791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945A97-A9CA-41C7-9541-7896BA5B7393}">
      <dsp:nvSpPr>
        <dsp:cNvPr id="0" name=""/>
        <dsp:cNvSpPr/>
      </dsp:nvSpPr>
      <dsp:spPr>
        <a:xfrm>
          <a:off x="1560" y="0"/>
          <a:ext cx="3327897" cy="1083979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noProof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Uso de mensagens para comunicação</a:t>
          </a:r>
        </a:p>
      </dsp:txBody>
      <dsp:txXfrm>
        <a:off x="33309" y="31749"/>
        <a:ext cx="3264399" cy="1020481"/>
      </dsp:txXfrm>
    </dsp:sp>
    <dsp:sp modelId="{AC4FC63C-AEC9-40C2-B473-3EC4E0E5AF13}">
      <dsp:nvSpPr>
        <dsp:cNvPr id="0" name=""/>
        <dsp:cNvSpPr/>
      </dsp:nvSpPr>
      <dsp:spPr>
        <a:xfrm>
          <a:off x="3656629" y="129330"/>
          <a:ext cx="693605" cy="825318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3700" kern="1200" noProof="0">
            <a:latin typeface="Arial" charset="0"/>
            <a:ea typeface="Arial" charset="0"/>
            <a:cs typeface="Arial" charset="0"/>
          </a:endParaRPr>
        </a:p>
      </dsp:txBody>
      <dsp:txXfrm>
        <a:off x="3656629" y="294394"/>
        <a:ext cx="485524" cy="495190"/>
      </dsp:txXfrm>
    </dsp:sp>
    <dsp:sp modelId="{259FC551-DC19-4D41-8BD1-7D409FFEFB9B}">
      <dsp:nvSpPr>
        <dsp:cNvPr id="0" name=""/>
        <dsp:cNvSpPr/>
      </dsp:nvSpPr>
      <dsp:spPr>
        <a:xfrm>
          <a:off x="4638146" y="0"/>
          <a:ext cx="3327897" cy="1083979"/>
        </a:xfrm>
        <a:prstGeom prst="roundRect">
          <a:avLst>
            <a:gd name="adj" fmla="val 10000"/>
          </a:avLst>
        </a:prstGeom>
        <a:solidFill>
          <a:srgbClr val="96CCE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noProof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Crie outros canais para a comunicação</a:t>
          </a:r>
        </a:p>
      </dsp:txBody>
      <dsp:txXfrm>
        <a:off x="4669895" y="31749"/>
        <a:ext cx="3264399" cy="10204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99202-A6C5-498E-AC4E-F37551CBAC69}" type="datetimeFigureOut">
              <a:rPr lang="en-GB" smtClean="0"/>
              <a:t>28/06/2019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A328B-6870-470B-B6C8-71BC5F70E15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964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FEF6A-55B7-40FA-AB0F-43BCDC8F46E4}" type="datetimeFigureOut">
              <a:rPr lang="en-GB" smtClean="0"/>
              <a:t>28/06/2019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CB27C-7546-46C2-81E5-E013FC4329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5069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percepção de uma pessoa nem sempre é verbalizada e muitas vezes embutida no seu subconsciente. É somente através de comunicação consistente e regular e bidireccional e o  envolvimento com as populações afectadas que os comunicadores podem entender completamente as crenças, os mal-entendidos e as preocupações do público.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03C1D-A3BD-442B-A928-A2702CD40E4F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7726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E6DBA0A-40AB-4653-B317-A6C24AD185D9}" type="slidenum">
              <a:rPr lang="en-US" sz="1200" smtClean="0">
                <a:solidFill>
                  <a:prstClr val="black"/>
                </a:solidFill>
              </a:rPr>
              <a:pPr eaLnBrk="1" hangingPunct="1"/>
              <a:t>5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7713"/>
            <a:ext cx="4968875" cy="3727450"/>
          </a:xfrm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200" y="4721106"/>
            <a:ext cx="4991215" cy="447092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confiança nos indivíduos e nas organizações é considerada o componente mais importante da comunicação de risco e no envolvimento comunitário.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B5D9EBA-3B3B-49D4-8EB9-BAE2F36F7C9D}" type="slidenum">
              <a:rPr lang="en-US" altLang="sv-SE" sz="1200" b="1" smtClean="0">
                <a:solidFill>
                  <a:prstClr val="black"/>
                </a:solidFill>
              </a:rPr>
              <a:pPr eaLnBrk="1" hangingPunct="1"/>
              <a:t>6</a:t>
            </a:fld>
            <a:endParaRPr lang="en-US" altLang="sv-SE" sz="1200" b="1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1pPr>
            <a:lvl2pPr marL="742950" indent="-28575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2pPr>
            <a:lvl3pPr marL="11430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3pPr>
            <a:lvl4pPr marL="16002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4pPr>
            <a:lvl5pPr marL="2057400" indent="-228600" defTabSz="909638" eaLnBrk="0" hangingPunct="0"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5pPr>
            <a:lvl6pPr marL="25146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6pPr>
            <a:lvl7pPr marL="29718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7pPr>
            <a:lvl8pPr marL="34290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8pPr>
            <a:lvl9pPr marL="3886200" indent="-228600" defTabSz="909638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 sz="2800">
                <a:solidFill>
                  <a:srgbClr val="00006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057B1A3-26B8-43BB-9B8A-546DC3930401}" type="slidenum">
              <a:rPr lang="en-US" sz="1200" smtClean="0">
                <a:solidFill>
                  <a:prstClr val="black"/>
                </a:solidFill>
              </a:rPr>
              <a:pPr eaLnBrk="1" hangingPunct="1"/>
              <a:t>9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CB27C-7546-46C2-81E5-E013FC43292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6541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CB27C-7546-46C2-81E5-E013FC43292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305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CB27C-7546-46C2-81E5-E013FC43292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1273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68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6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43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656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298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99392"/>
            <a:ext cx="9144000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44824"/>
            <a:ext cx="77724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62189"/>
            <a:ext cx="6400800" cy="792088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5489848"/>
            <a:ext cx="9144000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594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60232" y="44624"/>
            <a:ext cx="2133600" cy="365125"/>
          </a:xfrm>
          <a:prstGeom prst="rect">
            <a:avLst/>
          </a:prstGeom>
        </p:spPr>
        <p:txBody>
          <a:bodyPr/>
          <a:lstStyle/>
          <a:p>
            <a:fld id="{FDF3167B-FAB2-4064-BC20-4CA053C862DA}" type="datetime4">
              <a:rPr lang="en-GB" smtClean="0"/>
              <a:t>28 June 2019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586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327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60000" y="36000"/>
            <a:ext cx="2133600" cy="365125"/>
          </a:xfrm>
          <a:prstGeom prst="rect">
            <a:avLst/>
          </a:prstGeom>
        </p:spPr>
        <p:txBody>
          <a:bodyPr/>
          <a:lstStyle/>
          <a:p>
            <a:fld id="{3E5938DE-CE11-43F2-A1EE-D4C7DEBEA006}" type="datetime4">
              <a:rPr lang="en-GB" smtClean="0"/>
              <a:t>28 June 2019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225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70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60000" y="36000"/>
            <a:ext cx="2133600" cy="365125"/>
          </a:xfrm>
          <a:prstGeom prst="rect">
            <a:avLst/>
          </a:prstGeom>
        </p:spPr>
        <p:txBody>
          <a:bodyPr/>
          <a:lstStyle/>
          <a:p>
            <a:fld id="{2A15CA5A-B3F3-457B-AA8F-DC09651D03AC}" type="datetime4">
              <a:rPr lang="en-GB" smtClean="0"/>
              <a:t>28 June 2019</a:t>
            </a:fld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6879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60000" y="36000"/>
            <a:ext cx="2133600" cy="365125"/>
          </a:xfrm>
          <a:prstGeom prst="rect">
            <a:avLst/>
          </a:prstGeom>
        </p:spPr>
        <p:txBody>
          <a:bodyPr/>
          <a:lstStyle/>
          <a:p>
            <a:fld id="{941BC9E8-5C3C-4750-A92E-8BCDB9B31434}" type="datetime4">
              <a:rPr lang="en-GB" smtClean="0"/>
              <a:t>28 June 2019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40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767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60000" y="36000"/>
            <a:ext cx="2133600" cy="365125"/>
          </a:xfrm>
          <a:prstGeom prst="rect">
            <a:avLst/>
          </a:prstGeom>
        </p:spPr>
        <p:txBody>
          <a:bodyPr/>
          <a:lstStyle/>
          <a:p>
            <a:fld id="{3744C38A-CC3A-43E1-BF47-CC4E68F6ED37}" type="datetime4">
              <a:rPr lang="en-GB" smtClean="0"/>
              <a:t>28 June 2019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860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79686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68760"/>
            <a:ext cx="5111750" cy="48574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8760"/>
            <a:ext cx="3008313" cy="48574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60000" y="36000"/>
            <a:ext cx="2133600" cy="365125"/>
          </a:xfrm>
          <a:prstGeom prst="rect">
            <a:avLst/>
          </a:prstGeom>
        </p:spPr>
        <p:txBody>
          <a:bodyPr/>
          <a:lstStyle/>
          <a:p>
            <a:fld id="{916047E8-DF3C-428A-AAE6-FDED3553341D}" type="datetime4">
              <a:rPr lang="en-GB" smtClean="0"/>
              <a:t>28 June 2019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3752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819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60000" y="36000"/>
            <a:ext cx="2133600" cy="365125"/>
          </a:xfrm>
          <a:prstGeom prst="rect">
            <a:avLst/>
          </a:prstGeom>
        </p:spPr>
        <p:txBody>
          <a:bodyPr/>
          <a:lstStyle/>
          <a:p>
            <a:fld id="{20B5C5CC-369C-430B-83F5-EF5E2936E47B}" type="datetime4">
              <a:rPr lang="en-GB" smtClean="0"/>
              <a:t>28 June 2019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0059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60000" y="36000"/>
            <a:ext cx="2133600" cy="365125"/>
          </a:xfrm>
          <a:prstGeom prst="rect">
            <a:avLst/>
          </a:prstGeom>
        </p:spPr>
        <p:txBody>
          <a:bodyPr/>
          <a:lstStyle/>
          <a:p>
            <a:fld id="{74063736-2571-49AC-91D1-36E59EA8FC81}" type="datetime4">
              <a:rPr lang="en-GB" smtClean="0"/>
              <a:t>28 June 2019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0129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Concer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46" y="3086532"/>
            <a:ext cx="2539162" cy="1374629"/>
          </a:xfrm>
          <a:prstGeom prst="rect">
            <a:avLst/>
          </a:prstGeom>
        </p:spPr>
      </p:pic>
      <p:sp>
        <p:nvSpPr>
          <p:cNvPr id="13" name="Text Placeholder 18"/>
          <p:cNvSpPr>
            <a:spLocks noGrp="1"/>
          </p:cNvSpPr>
          <p:nvPr userDrawn="1">
            <p:ph type="body" sz="quarter" idx="10"/>
          </p:nvPr>
        </p:nvSpPr>
        <p:spPr>
          <a:xfrm>
            <a:off x="3468831" y="1367929"/>
            <a:ext cx="4881347" cy="2356346"/>
          </a:xfrm>
        </p:spPr>
        <p:txBody>
          <a:bodyPr lIns="45720" rIns="45720" anchor="ctr" anchorCtr="0"/>
          <a:lstStyle>
            <a:lvl1pPr>
              <a:defRPr sz="3000"/>
            </a:lvl1pPr>
          </a:lstStyle>
          <a:p>
            <a:r>
              <a:rPr lang="en-GB" dirty="0"/>
              <a:t>Click to edit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624181" y="2172030"/>
            <a:ext cx="789944" cy="942211"/>
            <a:chOff x="3498908" y="2172029"/>
            <a:chExt cx="1053258" cy="942211"/>
          </a:xfrm>
        </p:grpSpPr>
        <p:cxnSp>
          <p:nvCxnSpPr>
            <p:cNvPr id="11" name="Straight Connector 10"/>
            <p:cNvCxnSpPr/>
            <p:nvPr userDrawn="1"/>
          </p:nvCxnSpPr>
          <p:spPr>
            <a:xfrm flipH="1">
              <a:off x="3498908" y="2552287"/>
              <a:ext cx="479505" cy="561953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3978414" y="2546101"/>
              <a:ext cx="571701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 rot="5400000" flipH="1">
              <a:off x="4177068" y="2545076"/>
              <a:ext cx="748146" cy="2051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 Placeholder 18"/>
          <p:cNvSpPr>
            <a:spLocks noGrp="1"/>
          </p:cNvSpPr>
          <p:nvPr userDrawn="1">
            <p:ph type="body" sz="quarter" idx="11"/>
          </p:nvPr>
        </p:nvSpPr>
        <p:spPr>
          <a:xfrm>
            <a:off x="3468831" y="3821119"/>
            <a:ext cx="4881347" cy="2349678"/>
          </a:xfrm>
        </p:spPr>
        <p:txBody>
          <a:bodyPr lIns="45720" rIns="45720" anchor="ctr" anchorCtr="0"/>
          <a:lstStyle>
            <a:lvl1pPr>
              <a:defRPr sz="3000"/>
            </a:lvl1pPr>
          </a:lstStyle>
          <a:p>
            <a:r>
              <a:rPr lang="en-GB" dirty="0"/>
              <a:t>Click to edit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 flipV="1">
            <a:off x="2624182" y="4427823"/>
            <a:ext cx="789943" cy="942209"/>
            <a:chOff x="3498909" y="2172029"/>
            <a:chExt cx="1053257" cy="942209"/>
          </a:xfrm>
        </p:grpSpPr>
        <p:cxnSp>
          <p:nvCxnSpPr>
            <p:cNvPr id="34" name="Straight Connector 33"/>
            <p:cNvCxnSpPr/>
            <p:nvPr userDrawn="1"/>
          </p:nvCxnSpPr>
          <p:spPr>
            <a:xfrm flipH="1">
              <a:off x="3498909" y="2546102"/>
              <a:ext cx="477453" cy="568136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 flipH="1">
              <a:off x="3978414" y="2546101"/>
              <a:ext cx="571701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>
            <a:xfrm rot="5400000" flipH="1">
              <a:off x="4177068" y="2545076"/>
              <a:ext cx="748146" cy="2051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34759" y="2520863"/>
            <a:ext cx="2212802" cy="57147"/>
          </a:xfrm>
          <a:prstGeom prst="rect">
            <a:avLst/>
          </a:prstGeom>
        </p:spPr>
      </p:pic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2465627" y="24277"/>
            <a:ext cx="4767977" cy="76995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34759" y="4967385"/>
            <a:ext cx="2212802" cy="5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90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00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33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6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055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6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12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68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14864" y="6021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375D5-DD51-4DDF-87E6-FA82A457ECD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27384"/>
            <a:ext cx="9144000" cy="1196817"/>
          </a:xfrm>
          <a:prstGeom prst="rect">
            <a:avLst/>
          </a:prstGeom>
          <a:solidFill>
            <a:srgbClr val="1E7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799672" y="6150623"/>
            <a:ext cx="1886657" cy="569706"/>
            <a:chOff x="5525840" y="3530278"/>
            <a:chExt cx="1886657" cy="569706"/>
          </a:xfrm>
        </p:grpSpPr>
        <p:sp>
          <p:nvSpPr>
            <p:cNvPr id="10" name="TextBox 9"/>
            <p:cNvSpPr txBox="1"/>
            <p:nvPr userDrawn="1"/>
          </p:nvSpPr>
          <p:spPr>
            <a:xfrm>
              <a:off x="5540240" y="3530278"/>
              <a:ext cx="18722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cap="all" baseline="0" dirty="0">
                  <a:solidFill>
                    <a:srgbClr val="1E7FB8"/>
                  </a:solidFill>
                  <a:latin typeface="Corbel" panose="020B0503020204020204" pitchFamily="34" charset="0"/>
                </a:rPr>
                <a:t>Health</a:t>
              </a:r>
            </a:p>
          </p:txBody>
        </p:sp>
        <p:grpSp>
          <p:nvGrpSpPr>
            <p:cNvPr id="11" name="Group 10"/>
            <p:cNvGrpSpPr/>
            <p:nvPr userDrawn="1"/>
          </p:nvGrpSpPr>
          <p:grpSpPr>
            <a:xfrm>
              <a:off x="5525840" y="3618320"/>
              <a:ext cx="1879457" cy="481664"/>
              <a:chOff x="5525840" y="3618320"/>
              <a:chExt cx="1879457" cy="481664"/>
            </a:xfrm>
          </p:grpSpPr>
          <p:sp>
            <p:nvSpPr>
              <p:cNvPr id="12" name="TextBox 11"/>
              <p:cNvSpPr txBox="1"/>
              <p:nvPr userDrawn="1"/>
            </p:nvSpPr>
            <p:spPr>
              <a:xfrm>
                <a:off x="6494240" y="3838374"/>
                <a:ext cx="8891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cap="none" spc="-80" dirty="0">
                    <a:solidFill>
                      <a:srgbClr val="1E7FB8"/>
                    </a:solidFill>
                    <a:latin typeface="Corbel" panose="020B0503020204020204" pitchFamily="34" charset="0"/>
                  </a:rPr>
                  <a:t>programme</a:t>
                </a:r>
              </a:p>
            </p:txBody>
          </p:sp>
          <p:sp>
            <p:nvSpPr>
              <p:cNvPr id="13" name="TextBox 12"/>
              <p:cNvSpPr txBox="1"/>
              <p:nvPr userDrawn="1"/>
            </p:nvSpPr>
            <p:spPr>
              <a:xfrm>
                <a:off x="5525840" y="3618320"/>
                <a:ext cx="18794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cap="all" spc="-80" dirty="0">
                    <a:solidFill>
                      <a:srgbClr val="1E7FB8"/>
                    </a:solidFill>
                    <a:latin typeface="Leelawadee" panose="020B0502040204020203" pitchFamily="34" charset="-34"/>
                    <a:ea typeface="Lato Heavy" panose="020F0502020204030203" pitchFamily="34" charset="0"/>
                    <a:cs typeface="Leelawadee" panose="020B0502040204020203" pitchFamily="34" charset="-34"/>
                  </a:rPr>
                  <a:t>emergencies</a:t>
                </a:r>
              </a:p>
            </p:txBody>
          </p:sp>
        </p:grp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108271"/>
            <a:ext cx="2065713" cy="6330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-9216" y="6021288"/>
            <a:ext cx="91532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17"/>
          <p:cNvSpPr>
            <a:spLocks noGrp="1"/>
          </p:cNvSpPr>
          <p:nvPr>
            <p:ph type="dt" sz="half" idx="2"/>
          </p:nvPr>
        </p:nvSpPr>
        <p:spPr>
          <a:xfrm>
            <a:off x="6660000" y="36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Segoe Condensed" panose="020B0606040200020203" pitchFamily="34" charset="0"/>
              </a:defRPr>
            </a:lvl1pPr>
          </a:lstStyle>
          <a:p>
            <a:fld id="{D0E4CC02-274F-49DB-A9AF-7C2A340E6BF4}" type="datetime4">
              <a:rPr lang="en-GB" smtClean="0"/>
              <a:t>28 June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77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Segoe Condensed" panose="020B0606040200020203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chemeClr val="tx1">
              <a:lumMod val="50000"/>
              <a:lumOff val="50000"/>
            </a:schemeClr>
          </a:solidFill>
          <a:latin typeface="Segoe Condensed" panose="020B0606040200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diagramData" Target="../diagrams/data10.xml"/><Relationship Id="rId18" Type="http://schemas.openxmlformats.org/officeDocument/2006/relationships/image" Target="../media/image8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17" Type="http://schemas.microsoft.com/office/2007/relationships/diagramDrawing" Target="../diagrams/drawing10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1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5" Type="http://schemas.openxmlformats.org/officeDocument/2006/relationships/diagramQuickStyle" Target="../diagrams/quickStyle10.xml"/><Relationship Id="rId10" Type="http://schemas.openxmlformats.org/officeDocument/2006/relationships/diagramQuickStyle" Target="../diagrams/quickStyle9.xml"/><Relationship Id="rId19" Type="http://schemas.openxmlformats.org/officeDocument/2006/relationships/image" Target="../media/image9.png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Relationship Id="rId14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876256" y="6073200"/>
            <a:ext cx="1886657" cy="569706"/>
            <a:chOff x="5525840" y="3530278"/>
            <a:chExt cx="1886657" cy="569706"/>
          </a:xfrm>
        </p:grpSpPr>
        <p:sp>
          <p:nvSpPr>
            <p:cNvPr id="8" name="TextBox 7"/>
            <p:cNvSpPr txBox="1"/>
            <p:nvPr userDrawn="1"/>
          </p:nvSpPr>
          <p:spPr>
            <a:xfrm>
              <a:off x="5540240" y="3530278"/>
              <a:ext cx="18722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cap="all" baseline="0" dirty="0">
                  <a:solidFill>
                    <a:schemeClr val="bg1"/>
                  </a:solidFill>
                  <a:latin typeface="Corbel" panose="020B0503020204020204" pitchFamily="34" charset="0"/>
                </a:rPr>
                <a:t>Health</a:t>
              </a:r>
            </a:p>
          </p:txBody>
        </p:sp>
        <p:grpSp>
          <p:nvGrpSpPr>
            <p:cNvPr id="9" name="Group 8"/>
            <p:cNvGrpSpPr/>
            <p:nvPr userDrawn="1"/>
          </p:nvGrpSpPr>
          <p:grpSpPr>
            <a:xfrm>
              <a:off x="5525840" y="3618320"/>
              <a:ext cx="1879457" cy="481664"/>
              <a:chOff x="5525840" y="3618320"/>
              <a:chExt cx="1879457" cy="481664"/>
            </a:xfrm>
          </p:grpSpPr>
          <p:sp>
            <p:nvSpPr>
              <p:cNvPr id="10" name="TextBox 9"/>
              <p:cNvSpPr txBox="1"/>
              <p:nvPr userDrawn="1"/>
            </p:nvSpPr>
            <p:spPr>
              <a:xfrm>
                <a:off x="6494240" y="3838374"/>
                <a:ext cx="88916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cap="none" spc="-80" dirty="0">
                    <a:solidFill>
                      <a:schemeClr val="bg1"/>
                    </a:solidFill>
                    <a:latin typeface="Corbel" panose="020B0503020204020204" pitchFamily="34" charset="0"/>
                  </a:rPr>
                  <a:t>programme</a:t>
                </a:r>
              </a:p>
            </p:txBody>
          </p:sp>
          <p:sp>
            <p:nvSpPr>
              <p:cNvPr id="11" name="TextBox 10"/>
              <p:cNvSpPr txBox="1"/>
              <p:nvPr userDrawn="1"/>
            </p:nvSpPr>
            <p:spPr>
              <a:xfrm>
                <a:off x="5525840" y="3618320"/>
                <a:ext cx="18794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cap="all" spc="-80" dirty="0">
                    <a:solidFill>
                      <a:schemeClr val="bg1"/>
                    </a:solidFill>
                    <a:latin typeface="Leelawadee" panose="020B0502040204020203" pitchFamily="34" charset="-34"/>
                    <a:ea typeface="Lato Heavy" panose="020F0502020204030203" pitchFamily="34" charset="0"/>
                    <a:cs typeface="Leelawadee" panose="020B0502040204020203" pitchFamily="34" charset="-34"/>
                  </a:rPr>
                  <a:t>emergencies</a:t>
                </a:r>
              </a:p>
            </p:txBody>
          </p:sp>
        </p:grpSp>
      </p:grpSp>
      <p:sp>
        <p:nvSpPr>
          <p:cNvPr id="20" name="Title 1"/>
          <p:cNvSpPr txBox="1">
            <a:spLocks/>
          </p:cNvSpPr>
          <p:nvPr/>
        </p:nvSpPr>
        <p:spPr>
          <a:xfrm>
            <a:off x="832048" y="22768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Segoe Condensed" panose="020B0606040200020203" pitchFamily="34" charset="0"/>
                <a:ea typeface="+mj-ea"/>
                <a:cs typeface="+mj-cs"/>
              </a:defRPr>
            </a:lvl1pPr>
          </a:lstStyle>
          <a:p>
            <a:endParaRPr lang="en-GB" sz="4000" dirty="0">
              <a:solidFill>
                <a:srgbClr val="1E7FB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7426" y="1124744"/>
            <a:ext cx="78551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9CF50B"/>
                </a:solidFill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7504" y="4833156"/>
            <a:ext cx="7605672" cy="18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</a:pPr>
            <a:endParaRPr lang="pt-PT" altLang="en-US" sz="3200" b="1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pt-PT" altLang="en-US" sz="3200" b="1" dirty="0">
                <a:solidFill>
                  <a:srgbClr val="002060"/>
                </a:solidFill>
              </a:rPr>
              <a:t>B8.1 Conquistar confiança e envolver as  comunidades nos surtos de doenças </a:t>
            </a:r>
          </a:p>
          <a:p>
            <a:pPr>
              <a:spcBef>
                <a:spcPts val="0"/>
              </a:spcBef>
            </a:pPr>
            <a:endParaRPr lang="en-US" altLang="en-US" sz="3200" b="1" dirty="0">
              <a:solidFill>
                <a:srgbClr val="002060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5052D0B-11DE-4A5B-8F44-4149EF6A4CFE}"/>
              </a:ext>
            </a:extLst>
          </p:cNvPr>
          <p:cNvSpPr txBox="1">
            <a:spLocks/>
          </p:cNvSpPr>
          <p:nvPr/>
        </p:nvSpPr>
        <p:spPr>
          <a:xfrm>
            <a:off x="2699792" y="63197"/>
            <a:ext cx="6291263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</a:p>
          <a:p>
            <a:pPr algn="r"/>
            <a:r>
              <a:rPr lang="pt-PT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</p:spTree>
    <p:extLst>
      <p:ext uri="{BB962C8B-B14F-4D97-AF65-F5344CB8AC3E}">
        <p14:creationId xmlns:p14="http://schemas.microsoft.com/office/powerpoint/2010/main" val="2627668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que é importante que os voluntários trabalhem próximo das comunidades?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3400862"/>
              </p:ext>
            </p:extLst>
          </p:nvPr>
        </p:nvGraphicFramePr>
        <p:xfrm>
          <a:off x="457200" y="119675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954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Mesmo que conheça bem a comunidade, lembre-se sempre de que...</a:t>
            </a: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95138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6229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Algumas reflexões sobre o contexto sociocultural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41434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8274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Intervenções de saúde pública para prevenção e controlo de surtos</a:t>
            </a:r>
            <a:endParaRPr lang="en-US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43742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64658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Quais são as preocupações da comunidade durante os surtos?</a:t>
            </a:r>
            <a:endParaRPr lang="en-US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4867" y="1484784"/>
            <a:ext cx="5698976" cy="4525963"/>
          </a:xfrm>
        </p:spPr>
        <p:txBody>
          <a:bodyPr>
            <a:normAutofit/>
          </a:bodyPr>
          <a:lstStyle/>
          <a:p>
            <a:pPr marL="1054100" lvl="1" indent="-457200">
              <a:buFont typeface="Arial" panose="020B0604020202020204" pitchFamily="34" charset="0"/>
              <a:buChar char="•"/>
            </a:pPr>
            <a:endParaRPr lang="en-GB" sz="2400" b="0" dirty="0">
              <a:solidFill>
                <a:schemeClr val="tx1"/>
              </a:solidFill>
              <a:ea typeface="Arial" charset="0"/>
            </a:endParaRPr>
          </a:p>
          <a:p>
            <a:pPr marL="1054100" lvl="1" indent="-457200" algn="just"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chemeClr val="tx1"/>
                </a:solidFill>
              </a:rPr>
              <a:t>Os membros da comunidade têm um sistema diferente de prática quando se trata de procurar assistência médica.</a:t>
            </a:r>
            <a:endParaRPr lang="en-GB" sz="2400" b="0" dirty="0">
              <a:solidFill>
                <a:schemeClr val="tx1"/>
              </a:solidFill>
              <a:ea typeface="Arial" charset="0"/>
            </a:endParaRPr>
          </a:p>
          <a:p>
            <a:pPr marL="1054100" lvl="1" indent="-457200" algn="just"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chemeClr val="tx1"/>
                </a:solidFill>
              </a:rPr>
              <a:t>Os doentes de cólera/Ébola estão a ser isolados nas unidades de saúde e muitos não regressam à sua comunidade. </a:t>
            </a:r>
            <a:endParaRPr lang="en-GB" sz="2400" b="0" dirty="0">
              <a:solidFill>
                <a:schemeClr val="tx1"/>
              </a:solidFill>
              <a:ea typeface="Arial" charset="0"/>
            </a:endParaRPr>
          </a:p>
          <a:p>
            <a:pPr marL="1054100" lvl="1" indent="-457200" algn="just"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chemeClr val="tx1"/>
                </a:solidFill>
              </a:rPr>
              <a:t> Os boatos e a desinformação espalham-se com muita rapidez.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7" name="Picture 2" descr="A view of Ibanda, Ugan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4" r="16294"/>
          <a:stretch>
            <a:fillRect/>
          </a:stretch>
        </p:blipFill>
        <p:spPr bwMode="auto">
          <a:xfrm>
            <a:off x="6156176" y="2056924"/>
            <a:ext cx="2856385" cy="28031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80311" y="4860048"/>
            <a:ext cx="16322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Photo credit: WHO/C. Black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46350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Quais são as causas subjacentes de preocupação?</a:t>
            </a:r>
            <a:endParaRPr lang="en-US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000" b="0" dirty="0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A falta de informação está associada à ansiedade, independentemente da exposição ao risco.</a:t>
            </a:r>
          </a:p>
          <a:p>
            <a:r>
              <a:rPr lang="pt-PT" sz="2000" dirty="0">
                <a:solidFill>
                  <a:schemeClr val="tx2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Quando a informação é excessiva, pode ser contraditória e confusa. Priorize e faça a interpretação necessária.</a:t>
            </a:r>
            <a:endParaRPr lang="en-GB" sz="2000" dirty="0">
              <a:solidFill>
                <a:schemeClr val="tx2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  <a:p>
            <a:r>
              <a:rPr lang="pt-PT" sz="2000" b="0" dirty="0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Os boatos e a desinformação confundem mais a situação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pt-PT" sz="2000" dirty="0">
                <a:solidFill>
                  <a:schemeClr val="tx2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A interacção face-a-face (comunicação interpessoal)  ajuda a ver e a lidar com as emoções, bem como a repetir as informações úteis.</a:t>
            </a:r>
            <a:endParaRPr lang="en-GB" sz="2000" dirty="0">
              <a:solidFill>
                <a:schemeClr val="tx2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  <a:p>
            <a:r>
              <a:rPr lang="pt-PT" sz="2000" b="0" dirty="0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Pedir às pessoas para manifestarem os seus receios e expressarem preocupações ajuda à </a:t>
            </a:r>
            <a:r>
              <a:rPr lang="pt-PT" sz="2000" b="0" dirty="0" err="1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auto-gestão</a:t>
            </a:r>
            <a:r>
              <a:rPr lang="pt-PT" sz="2000" b="0" dirty="0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.</a:t>
            </a:r>
          </a:p>
          <a:p>
            <a:r>
              <a:rPr lang="pt-PT" sz="2000" dirty="0">
                <a:solidFill>
                  <a:schemeClr val="tx2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É mais provável que as pessoas prestem atenção às informações de pessoas suas conhecidas e que sentem que estão preocupadas com o seu bem-estar.</a:t>
            </a:r>
            <a:endParaRPr lang="en-GB" sz="2000" dirty="0">
              <a:solidFill>
                <a:schemeClr val="tx2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  <a:p>
            <a:endParaRPr lang="en-US" sz="2000" dirty="0">
              <a:solidFill>
                <a:schemeClr val="tx2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700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Trabalhando com as  comunidades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47471C-3E69-4877-95B3-0A6EEC291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000" dirty="0">
                <a:solidFill>
                  <a:schemeClr val="tx1"/>
                </a:solidFill>
              </a:rPr>
              <a:t>As conversas fluem normalmente e tornam-se habituais</a:t>
            </a:r>
          </a:p>
          <a:p>
            <a:r>
              <a:rPr lang="pt-BR" sz="2000" dirty="0">
                <a:solidFill>
                  <a:schemeClr val="tx1"/>
                </a:solidFill>
                <a:cs typeface="Arial" charset="0"/>
              </a:rPr>
              <a:t>Os padrões negativos existentes podem impedir a comunicação efectiva.</a:t>
            </a:r>
          </a:p>
          <a:p>
            <a:r>
              <a:rPr lang="pt-PT" sz="2000" dirty="0">
                <a:solidFill>
                  <a:schemeClr val="tx1"/>
                </a:solidFill>
              </a:rPr>
              <a:t>O estabelecimento de novos padrões e hábitos de conversa conduzem a  resultados diferentes</a:t>
            </a:r>
          </a:p>
          <a:p>
            <a:r>
              <a:rPr lang="pt-PT" sz="2000" dirty="0">
                <a:solidFill>
                  <a:schemeClr val="tx1"/>
                </a:solidFill>
              </a:rPr>
              <a:t>Uma boa  parceria  com a comunidade ajuda a fortalecer os relacionamentos e melhorar a confiança</a:t>
            </a:r>
          </a:p>
          <a:p>
            <a:r>
              <a:rPr lang="pt-PT" sz="2000" dirty="0">
                <a:solidFill>
                  <a:schemeClr val="tx1"/>
                </a:solidFill>
              </a:rPr>
              <a:t>A linguagem é muito importante e a confiança é frágil. A escolha cuidadosa das palavras pode modelar o tipo de envolvimento e colaboração que se pretende. O uso de palavras erradas pode destruir rapidamente a confiança.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50586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3600" b="1" dirty="0">
                <a:solidFill>
                  <a:srgbClr val="002060"/>
                </a:solidFill>
              </a:rPr>
              <a:t>Estratégias para envolvimento </a:t>
            </a:r>
            <a:r>
              <a:rPr lang="pt-BR" sz="3600" b="1" dirty="0" err="1">
                <a:solidFill>
                  <a:srgbClr val="002060"/>
                </a:solidFill>
              </a:rPr>
              <a:t>efectivo</a:t>
            </a:r>
            <a:r>
              <a:rPr lang="pt-BR" sz="3600" b="1" dirty="0">
                <a:solidFill>
                  <a:srgbClr val="002060"/>
                </a:solidFill>
              </a:rPr>
              <a:t> da comunidade</a:t>
            </a:r>
            <a:endParaRPr lang="en-US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542366" y="158207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/>
          </p:nvPr>
        </p:nvGraphicFramePr>
        <p:xfrm>
          <a:off x="611560" y="3202374"/>
          <a:ext cx="7990074" cy="1083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Content Placeholder 5"/>
          <p:cNvGraphicFramePr>
            <a:graphicFrameLocks/>
          </p:cNvGraphicFramePr>
          <p:nvPr>
            <p:extLst/>
          </p:nvPr>
        </p:nvGraphicFramePr>
        <p:xfrm>
          <a:off x="611560" y="4525067"/>
          <a:ext cx="7990074" cy="1185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026" name="Picture 2" descr="C:\Users\gamhewageg\AppData\Local\Microsoft\Windows\Temporary Internet Files\Content.IE5\7KWBVNDC\1024px-Process-stop.svg[1]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2150"/>
            <a:ext cx="783382" cy="8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amhewageg\AppData\Local\Microsoft\Windows\Temporary Internet Files\Content.IE5\P3J1XREK\Boton-correcto[1]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775" y="1124744"/>
            <a:ext cx="844550" cy="91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93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isso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779" y="141763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800" cap="smal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faça nada….</a:t>
            </a:r>
            <a:endParaRPr lang="en-GB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2800" b="0" cap="smal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faça cartazes, nem camisetes, nem panfletos, nem vídeos, nem bonés, etc... </a:t>
            </a:r>
            <a:endParaRPr lang="en-GB" sz="28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sz="2800" u="sng" cap="smal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até definir  os comportamentos  específicos e precisos</a:t>
            </a:r>
            <a:r>
              <a:rPr lang="pt-PT" sz="2800" cap="smal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pt-PT" sz="2800" b="0" cap="smal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faça cartazes, nem camisetes, nem panfletos, nem vídeos, nem bonés, etc...…</a:t>
            </a:r>
            <a:endParaRPr lang="en-GB" sz="2800" b="0" cap="smal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PT" sz="2800" u="sng" cap="smal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até que tenha a análise DA SITUAÇÃO clara  em relação A comportamento preliminar.</a:t>
            </a:r>
            <a:endParaRPr lang="en-GB" sz="2800" u="sng" cap="smal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010400" y="444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16 de </a:t>
            </a:r>
            <a:r>
              <a:rPr lang="en-GB" dirty="0" err="1"/>
              <a:t>Junho</a:t>
            </a:r>
            <a:r>
              <a:rPr lang="en-GB" dirty="0"/>
              <a:t> de 2019</a:t>
            </a:r>
          </a:p>
        </p:txBody>
      </p:sp>
    </p:spTree>
    <p:extLst>
      <p:ext uri="{BB962C8B-B14F-4D97-AF65-F5344CB8AC3E}">
        <p14:creationId xmlns:p14="http://schemas.microsoft.com/office/powerpoint/2010/main" val="1261328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que podemos fazer para lidar com as preocupações imediatas da comunidade?</a:t>
            </a:r>
            <a:endParaRPr lang="en-U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3A7DE1-F16F-4703-A2DE-46F2027FA4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800" dirty="0">
                <a:solidFill>
                  <a:srgbClr val="002060"/>
                </a:solidFill>
              </a:rPr>
              <a:t>Temos que levar em consideração as suas crenças nas práticas de cura alternativas, incluindo o que a comunidade considera de feitiçaria e trabalhar com base nessas crenças.</a:t>
            </a:r>
          </a:p>
          <a:p>
            <a:r>
              <a:rPr lang="pt-BR" sz="2800" dirty="0">
                <a:solidFill>
                  <a:srgbClr val="002060"/>
                </a:solidFill>
              </a:rPr>
              <a:t>É preciso explicar por que motivo é importante isolar os doentes</a:t>
            </a:r>
          </a:p>
          <a:p>
            <a:r>
              <a:rPr lang="pt-PT" sz="2800" dirty="0">
                <a:solidFill>
                  <a:srgbClr val="002060"/>
                </a:solidFill>
              </a:rPr>
              <a:t>Temos que encontrar formas de lidar com as comunidades  sem aumentar mais a confusão</a:t>
            </a:r>
          </a:p>
          <a:p>
            <a:endParaRPr lang="en-US" sz="2800" dirty="0">
              <a:solidFill>
                <a:srgbClr val="002060"/>
              </a:solidFill>
            </a:endParaRPr>
          </a:p>
          <a:p>
            <a:endParaRPr lang="en-GB" sz="28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20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Objectivos da aprendizagem </a:t>
            </a:r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4713486"/>
              </p:ext>
            </p:extLst>
          </p:nvPr>
        </p:nvGraphicFramePr>
        <p:xfrm>
          <a:off x="485738" y="1844824"/>
          <a:ext cx="8229600" cy="4147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AutoShape 11" descr="MicrocephalyBaby_AP_437892559077-500x500"/>
          <p:cNvSpPr>
            <a:spLocks noChangeAspect="1" noChangeArrowheads="1"/>
          </p:cNvSpPr>
          <p:nvPr/>
        </p:nvSpPr>
        <p:spPr bwMode="auto">
          <a:xfrm>
            <a:off x="0" y="-123827"/>
            <a:ext cx="256565" cy="2721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14" descr="MicrocephalyBaby_AP_437892559077-500x500"/>
          <p:cNvSpPr>
            <a:spLocks noChangeAspect="1" noChangeArrowheads="1"/>
          </p:cNvSpPr>
          <p:nvPr/>
        </p:nvSpPr>
        <p:spPr bwMode="auto">
          <a:xfrm>
            <a:off x="130318" y="14398"/>
            <a:ext cx="256565" cy="2721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57200" y="1289118"/>
            <a:ext cx="8433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dirty="0"/>
              <a:t>No final desta apresentação, os participantes serão capazes de</a:t>
            </a:r>
            <a:r>
              <a:rPr lang="pt-PT" sz="2800" b="1" dirty="0"/>
              <a:t>: 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16719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1. </a:t>
            </a:r>
            <a:r>
              <a:rPr lang="pt-P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Ajudar as pessoas a mudarem de um estado mental REACTIVO para um estado RECEPTIVO</a:t>
            </a:r>
            <a:endParaRPr lang="en-GB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1628800"/>
            <a:ext cx="7488832" cy="4525963"/>
          </a:xfrm>
        </p:spPr>
        <p:txBody>
          <a:bodyPr>
            <a:normAutofit/>
          </a:bodyPr>
          <a:lstStyle/>
          <a:p>
            <a:r>
              <a:rPr lang="pt-PT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Activa os sistemas de envolvimento social não verbal através de</a:t>
            </a:r>
          </a:p>
          <a:p>
            <a:pPr lvl="1"/>
            <a:r>
              <a:rPr lang="pt-PT" sz="1900" b="0" dirty="0">
                <a:solidFill>
                  <a:schemeClr val="tx1"/>
                </a:solidFill>
                <a:latin typeface="+mn-lt"/>
                <a:ea typeface="Arial" charset="0"/>
                <a:cs typeface="Arial" panose="020B0604020202020204" pitchFamily="34" charset="0"/>
              </a:rPr>
              <a:t>Reflexão própria</a:t>
            </a:r>
          </a:p>
          <a:p>
            <a:pPr lvl="1"/>
            <a:r>
              <a:rPr lang="pt-PT" sz="1900" b="0" dirty="0">
                <a:solidFill>
                  <a:schemeClr val="tx1"/>
                </a:solidFill>
                <a:latin typeface="+mn-lt"/>
                <a:ea typeface="Arial" charset="0"/>
                <a:cs typeface="Arial" panose="020B0604020202020204" pitchFamily="34" charset="0"/>
              </a:rPr>
              <a:t>Comunicação Interpessoal </a:t>
            </a:r>
          </a:p>
          <a:p>
            <a:pPr lvl="1"/>
            <a:r>
              <a:rPr lang="pt-PT" sz="1900" b="0" dirty="0">
                <a:solidFill>
                  <a:schemeClr val="tx1"/>
                </a:solidFill>
                <a:latin typeface="+mn-lt"/>
                <a:ea typeface="Arial" charset="0"/>
                <a:cs typeface="Arial" panose="020B0604020202020204" pitchFamily="34" charset="0"/>
              </a:rPr>
              <a:t>Comunicação em grupo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400" b="0" dirty="0">
                <a:solidFill>
                  <a:schemeClr val="tx1"/>
                </a:solidFill>
                <a:latin typeface="+mn-lt"/>
                <a:ea typeface="Arial" charset="0"/>
                <a:cs typeface="Arial" panose="020B0604020202020204" pitchFamily="34" charset="0"/>
              </a:rPr>
              <a:t>Promove uma interacção que reconhece e aborda o estigma e a discriminação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400" b="0" dirty="0">
                <a:solidFill>
                  <a:schemeClr val="tx1"/>
                </a:solidFill>
                <a:latin typeface="+mn-lt"/>
                <a:ea typeface="Arial" charset="0"/>
                <a:cs typeface="Arial" panose="020B0604020202020204" pitchFamily="34" charset="0"/>
              </a:rPr>
              <a:t>Apoia a colaboração, a resolução colectiva de problemas, a tomada de decisões e a aceitação na adopção de conselhos de saúde</a:t>
            </a:r>
          </a:p>
        </p:txBody>
      </p:sp>
    </p:spTree>
    <p:extLst>
      <p:ext uri="{BB962C8B-B14F-4D97-AF65-F5344CB8AC3E}">
        <p14:creationId xmlns:p14="http://schemas.microsoft.com/office/powerpoint/2010/main" val="4105943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1. </a:t>
            </a:r>
            <a:r>
              <a:rPr lang="pt-P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Ajudar as pessoas a mudarem de um estado mental REACTIVO para um estado RECEPTIVO</a:t>
            </a:r>
            <a:endParaRPr lang="en-GB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39552" y="2174875"/>
            <a:ext cx="8147248" cy="3951288"/>
          </a:xfrm>
        </p:spPr>
        <p:txBody>
          <a:bodyPr>
            <a:normAutofit/>
          </a:bodyPr>
          <a:lstStyle/>
          <a:p>
            <a:pPr algn="just"/>
            <a:r>
              <a:rPr lang="pt-PT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você está num estado receptivo, é mais fácil para a outra pessoa, que também estará num estado receptivo - estará aberta, flexível, disposta a ouvir</a:t>
            </a:r>
          </a:p>
          <a:p>
            <a:pPr marL="0" indent="0">
              <a:buNone/>
            </a:pPr>
            <a:endParaRPr lang="en-GB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24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informação recebida num estado receptivo tem maior probabilidade de ser entendida e retida.</a:t>
            </a:r>
            <a:endParaRPr lang="en-US" sz="2400" b="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949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b="1" dirty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2. </a:t>
            </a:r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Faça  gestão da conversa!</a:t>
            </a:r>
            <a:endParaRPr lang="en-US" sz="3600" b="1" dirty="0">
              <a:solidFill>
                <a:srgbClr val="002060"/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PT" sz="2400" b="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Para garantir o sucesso de cada interacção, </a:t>
            </a:r>
            <a:r>
              <a:rPr lang="pt-PT" sz="24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defina claramente as metas e os objectivos </a:t>
            </a:r>
            <a:r>
              <a:rPr lang="pt-PT" sz="2400" u="sng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mútuos</a:t>
            </a:r>
            <a:r>
              <a:rPr lang="pt-PT" sz="24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2400" b="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que  pretende com as comunidades.</a:t>
            </a:r>
            <a:endParaRPr lang="en-GB" sz="2400" b="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pt-PT" sz="24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Para alcançar um resultado satisfatório numa visita à família ou à comunidade é preciso: 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pt-PT" sz="2400" b="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Preparar-se para a conversa</a:t>
            </a:r>
            <a:endParaRPr lang="en-GB" sz="2400" b="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pt-PT" sz="2400" b="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Fazer a gestão do fluxo do diálogo entre os presentes</a:t>
            </a:r>
            <a:endParaRPr lang="en-GB" sz="2400" b="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pt-PT" sz="2400" b="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Estar atento às palavras e frases úteis e inúteis, bem como à comunicação não verbal </a:t>
            </a:r>
            <a:endParaRPr lang="en-GB" sz="2400" b="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pt-BR" sz="2400" b="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Criar e manter receptividade</a:t>
            </a:r>
          </a:p>
          <a:p>
            <a:r>
              <a:rPr lang="pt-PT" sz="24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Durante o diálogo, os instrumentos de  monitorização (formulários) devem ser usados adequadamente, para não prejudicar o estabelecimento de relações de confiança com as  famílias e com as comunidades.</a:t>
            </a:r>
            <a:endParaRPr lang="en-GB" sz="2400" b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marL="939800" lvl="1" indent="-342900">
              <a:buSzPct val="100000"/>
            </a:pPr>
            <a:endParaRPr lang="en-GB" sz="2000" b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lvl="1">
              <a:buSzPct val="50000"/>
            </a:pPr>
            <a:endParaRPr lang="en-GB" b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b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0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Escuta activa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sz="2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Há uma diferença entre estar calado e escutar activamente. </a:t>
            </a:r>
            <a:r>
              <a:rPr lang="pt-PT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(Dica</a:t>
            </a:r>
            <a:r>
              <a:rPr lang="pt-PT" sz="2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Pense num amigo seu que é um bom ouvinte. Que características ele possui que lhe permite afirmar que ele é um bom ouvinte?</a:t>
            </a:r>
            <a:r>
              <a:rPr lang="pt-PT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pt-PT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 ouvinte activo evita distracções e mostra, através da linguagem corporal e de comentários apropriados, que está a prestar total atenção .</a:t>
            </a:r>
          </a:p>
          <a:p>
            <a:r>
              <a:rPr lang="pt-PT" sz="2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Podemos também fazer perguntas que ajudam a outra pessoa a concentrar-se na questão e a esclarecer algo que nos tenha dito.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sz="2800" b="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010400" y="444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15 de </a:t>
            </a:r>
            <a:r>
              <a:rPr lang="en-GB" dirty="0" err="1"/>
              <a:t>Junho</a:t>
            </a:r>
            <a:r>
              <a:rPr lang="en-GB" dirty="0"/>
              <a:t> de 2019</a:t>
            </a:r>
          </a:p>
        </p:txBody>
      </p:sp>
    </p:spTree>
    <p:extLst>
      <p:ext uri="{BB962C8B-B14F-4D97-AF65-F5344CB8AC3E}">
        <p14:creationId xmlns:p14="http://schemas.microsoft.com/office/powerpoint/2010/main" val="1849529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924944"/>
            <a:ext cx="8229600" cy="1143000"/>
          </a:xfrm>
        </p:spPr>
        <p:txBody>
          <a:bodyPr/>
          <a:lstStyle/>
          <a:p>
            <a:pPr algn="ctr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CAPACIDADE para fazer perguntas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32FC3D-9864-4A78-9532-08CFC9996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61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pt-PT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Pedir ajuda para conquistar a confiança, adquirir conhecimentos e envolver as comunidades</a:t>
            </a:r>
            <a:endParaRPr lang="en-GB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93559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62666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Habilidade para fazer perguntas eficazes - 1</a:t>
            </a:r>
            <a:endParaRPr lang="en-GB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9564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626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000" b="1" dirty="0">
                <a:solidFill>
                  <a:srgbClr val="002060"/>
                </a:solidFill>
              </a:rPr>
              <a:t>Capacidade para fazer perguntas eficazes </a:t>
            </a:r>
            <a:r>
              <a:rPr lang="en-GB" sz="3000" b="1" dirty="0">
                <a:solidFill>
                  <a:srgbClr val="002060"/>
                </a:solidFill>
                <a:ea typeface="Arial" charset="0"/>
                <a:cs typeface="Arial" charset="0"/>
              </a:rPr>
              <a:t>- 2</a:t>
            </a:r>
            <a:endParaRPr lang="en-US" sz="3000" b="1" dirty="0">
              <a:solidFill>
                <a:srgbClr val="002060"/>
              </a:solidFill>
              <a:ea typeface="Arial" charset="0"/>
              <a:cs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8005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322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000" b="1" dirty="0">
                <a:solidFill>
                  <a:srgbClr val="002060"/>
                </a:solidFill>
              </a:rPr>
              <a:t>Capacidade para fazer perguntas eficazes </a:t>
            </a:r>
            <a:r>
              <a:rPr lang="en-GB" sz="3000" b="1" dirty="0">
                <a:solidFill>
                  <a:srgbClr val="002060"/>
                </a:solidFill>
              </a:rPr>
              <a:t>- 3</a:t>
            </a:r>
            <a:endParaRPr lang="en-US" sz="3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2675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806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000" b="1" dirty="0">
                <a:solidFill>
                  <a:srgbClr val="002060"/>
                </a:solidFill>
              </a:rPr>
              <a:t>Capacidade para fazer perguntas eficazes </a:t>
            </a:r>
            <a:r>
              <a:rPr lang="en-GB" sz="3000" b="1" dirty="0">
                <a:solidFill>
                  <a:srgbClr val="002060"/>
                </a:solidFill>
              </a:rPr>
              <a:t>- 4</a:t>
            </a:r>
            <a:endParaRPr lang="en-US" sz="3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493858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918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PT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Dois  objectivos para  influenciar  o comportamento da  comunidade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Dizer às pessoas </a:t>
            </a:r>
            <a:r>
              <a:rPr lang="pt-BR" sz="24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que fazer, por </a:t>
            </a:r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mais científico que seja</a:t>
            </a:r>
            <a:r>
              <a:rPr lang="pt-BR" sz="24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nem sempre funciona. Envolvê-las </a:t>
            </a:r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mais eficaz.</a:t>
            </a:r>
            <a:endParaRPr lang="en-US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457201" y="3068638"/>
            <a:ext cx="7859215" cy="2709862"/>
          </a:xfrm>
        </p:spPr>
        <p:txBody>
          <a:bodyPr>
            <a:noAutofit/>
          </a:bodyPr>
          <a:lstStyle/>
          <a:p>
            <a:pPr algn="just"/>
            <a:r>
              <a:rPr lang="pt-BR" sz="24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pessoas vivem </a:t>
            </a:r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contextos socioculturais próprios, </a:t>
            </a:r>
            <a:r>
              <a:rPr lang="pt-BR" sz="24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 relacionamentos dinâmicos </a:t>
            </a:r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com a sua </a:t>
            </a:r>
            <a:r>
              <a:rPr lang="pt-BR" sz="24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própria percepção </a:t>
            </a:r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riscos, bem como </a:t>
            </a:r>
            <a:r>
              <a:rPr lang="pt-BR" sz="2400" b="0" kern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fontes de </a:t>
            </a:r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aconselhamento de </a:t>
            </a:r>
            <a:r>
              <a:rPr lang="pt-BR" sz="24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confiança</a:t>
            </a:r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que influenciam se aceitam ou não conselhos de saúde.</a:t>
            </a:r>
            <a:endParaRPr lang="en-US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3051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pt-PT" sz="3000" b="1" dirty="0">
                <a:solidFill>
                  <a:srgbClr val="002060"/>
                </a:solidFill>
              </a:rPr>
              <a:t>Capacidade para fazer perguntas eficazes </a:t>
            </a:r>
            <a:r>
              <a:rPr lang="en-GB" sz="3000" b="1" dirty="0">
                <a:solidFill>
                  <a:srgbClr val="002060"/>
                </a:solidFill>
                <a:ea typeface="Arial" charset="0"/>
                <a:cs typeface="Arial" charset="0"/>
              </a:rPr>
              <a:t>- 5</a:t>
            </a:r>
            <a:endParaRPr lang="en-US" sz="3000" b="1" dirty="0">
              <a:solidFill>
                <a:srgbClr val="002060"/>
              </a:solidFill>
              <a:ea typeface="Arial" charset="0"/>
              <a:cs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39574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253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000" b="1" dirty="0">
                <a:solidFill>
                  <a:srgbClr val="002060"/>
                </a:solidFill>
              </a:rPr>
              <a:t>Capacidade para fazer perguntas eficazes </a:t>
            </a:r>
            <a:r>
              <a:rPr lang="en-GB" sz="3000" b="1" dirty="0">
                <a:solidFill>
                  <a:srgbClr val="002060"/>
                </a:solidFill>
                <a:ea typeface="Arial" charset="0"/>
                <a:cs typeface="Arial" charset="0"/>
              </a:rPr>
              <a:t>- 6</a:t>
            </a:r>
            <a:endParaRPr lang="en-US" sz="3000" b="1" dirty="0">
              <a:solidFill>
                <a:srgbClr val="002060"/>
              </a:solidFill>
              <a:ea typeface="Arial" charset="0"/>
              <a:cs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3120480"/>
              </p:ext>
            </p:extLst>
          </p:nvPr>
        </p:nvGraphicFramePr>
        <p:xfrm>
          <a:off x="457200" y="148478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036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Acções integradas de mobilização social</a:t>
            </a:r>
            <a:br>
              <a:rPr lang="en-GB" b="1" dirty="0">
                <a:solidFill>
                  <a:srgbClr val="002060"/>
                </a:solidFill>
              </a:rPr>
            </a:b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19619" y="2125086"/>
            <a:ext cx="3704762" cy="3476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563" y="1264171"/>
            <a:ext cx="5038725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2371725" cy="1440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246440" y="2785864"/>
            <a:ext cx="2286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noProof="1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2. Mobilização   Comunitária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523" y="4936579"/>
            <a:ext cx="2447925" cy="1228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5496" y="4874096"/>
            <a:ext cx="3096344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GB" altLang="en-US" sz="2400" noProof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4</a:t>
            </a:r>
            <a:r>
              <a:rPr kumimoji="0" lang="en-GB" altLang="en-US" sz="2400" b="0" i="0" u="none" strike="noStrike" cap="none" normalizeH="0" baseline="0" noProof="1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. Comunicação   Inter</a:t>
            </a:r>
            <a:r>
              <a:rPr kumimoji="0" lang="en-GB" altLang="en-US" sz="2400" b="0" i="0" u="none" strike="noStrike" cap="none" normalizeH="0" noProof="1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pessoal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6685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200" b="1" dirty="0">
                <a:solidFill>
                  <a:srgbClr val="002060"/>
                </a:solidFill>
              </a:rPr>
              <a:t>Acções integradas de mobilização social</a:t>
            </a:r>
            <a:endParaRPr lang="en-GB" sz="32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algn="just">
              <a:lnSpc>
                <a:spcPct val="110000"/>
              </a:lnSpc>
            </a:pPr>
            <a:r>
              <a:rPr lang="pt-PT" sz="35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Arial" charset="0"/>
                <a:cs typeface="Arial" charset="0"/>
              </a:rPr>
              <a:t>Mobilização administrativa, advocacia pública e relações públicas</a:t>
            </a:r>
            <a:r>
              <a:rPr lang="pt-PT" sz="3500" dirty="0">
                <a:solidFill>
                  <a:schemeClr val="tx1"/>
                </a:solidFill>
                <a:latin typeface="+mj-lt"/>
                <a:ea typeface="Arial" charset="0"/>
                <a:cs typeface="Arial" charset="0"/>
              </a:rPr>
              <a:t>: </a:t>
            </a:r>
            <a:r>
              <a:rPr lang="pt-PT" sz="3500" b="0" dirty="0">
                <a:solidFill>
                  <a:schemeClr val="tx1"/>
                </a:solidFill>
                <a:latin typeface="+mj-lt"/>
                <a:ea typeface="Arial" charset="0"/>
                <a:cs typeface="Arial" charset="0"/>
              </a:rPr>
              <a:t>o objectivo é colocar o problema na agenda pública e na administrativa, através dos meios de comunicação social: noticiários, programas interactivos ao vivo (talk shows), novelas, programas com figuras públicas, programas de debates; reuniões/discussões com várias categorias de dirigentes governamentais e comunitários, prestadores de serviços, gestores/administradores; memorandos oficiais; reuniões de parceiros.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2645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200" b="1" dirty="0">
                <a:solidFill>
                  <a:srgbClr val="002060"/>
                </a:solidFill>
              </a:rPr>
              <a:t>Acções integradas de mobilização social</a:t>
            </a:r>
            <a:endParaRPr lang="en-GB" sz="32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t-PT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Arial" charset="0"/>
                <a:cs typeface="Arial" charset="0"/>
              </a:rPr>
              <a:t>Mobilização comunitária:</a:t>
            </a:r>
            <a:r>
              <a:rPr lang="pt-PT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3500" b="0" dirty="0">
                <a:solidFill>
                  <a:schemeClr val="tx1"/>
                </a:solidFill>
                <a:latin typeface="+mj-lt"/>
                <a:ea typeface="Arial" charset="0"/>
                <a:cs typeface="Arial" charset="0"/>
              </a:rPr>
              <a:t>incluindo o uso de pesquisas participativas, reuniões de grupos comunitários, reuniões de parceiros, meios de comunicação tradicionais, música, canto e dança, programas itinerantes interactivos ao vivo (road shows), dramas comunitários, folhetos, cartazes, panfletos, vídeos, visitas domiciliárias.</a:t>
            </a:r>
            <a:endParaRPr lang="en-GB" sz="3500" b="0" dirty="0">
              <a:solidFill>
                <a:schemeClr val="tx1"/>
              </a:solidFill>
              <a:latin typeface="+mj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0059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200" b="1" dirty="0">
                <a:solidFill>
                  <a:srgbClr val="002060"/>
                </a:solidFill>
              </a:rPr>
              <a:t>Acções integradas de mobilização social</a:t>
            </a:r>
            <a:endParaRPr lang="en-GB" sz="32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pt-PT" sz="26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Arial" charset="0"/>
                <a:cs typeface="Arial" charset="0"/>
              </a:rPr>
              <a:t>Anúncios publicitários, promoção </a:t>
            </a:r>
            <a:r>
              <a:rPr lang="pt-PT" sz="2600" dirty="0">
                <a:solidFill>
                  <a:schemeClr val="tx1"/>
                </a:solidFill>
                <a:latin typeface="+mj-lt"/>
                <a:ea typeface="Arial" charset="0"/>
                <a:cs typeface="Arial" charset="0"/>
              </a:rPr>
              <a:t>: </a:t>
            </a:r>
            <a:r>
              <a:rPr lang="pt-PT" sz="2600" b="0" dirty="0">
                <a:solidFill>
                  <a:schemeClr val="tx1"/>
                </a:solidFill>
                <a:latin typeface="+mj-lt"/>
                <a:ea typeface="Arial" charset="0"/>
                <a:cs typeface="Arial" charset="0"/>
              </a:rPr>
              <a:t>através da rádio, televisão, jornais e outros meios disponíveis, envolvendo pessoas na análise dos benefícios dos comportamentos recomendados em relação ao “custo” de adoptar o comportamento. </a:t>
            </a:r>
          </a:p>
          <a:p>
            <a:pPr algn="just">
              <a:lnSpc>
                <a:spcPct val="90000"/>
              </a:lnSpc>
            </a:pPr>
            <a:endParaRPr lang="pt-PT" sz="2600" dirty="0">
              <a:solidFill>
                <a:schemeClr val="tx1"/>
              </a:solidFill>
              <a:latin typeface="+mj-lt"/>
              <a:ea typeface="Arial" charset="0"/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pt-PT" sz="26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Arial" charset="0"/>
                <a:cs typeface="Arial" charset="0"/>
              </a:rPr>
              <a:t>Comunicação interpessoal/aconselhamento</a:t>
            </a:r>
            <a:r>
              <a:rPr lang="pt-PT" sz="2600" dirty="0">
                <a:solidFill>
                  <a:schemeClr val="tx1"/>
                </a:solidFill>
                <a:latin typeface="+mj-lt"/>
                <a:ea typeface="Arial" charset="0"/>
                <a:cs typeface="Arial" charset="0"/>
              </a:rPr>
              <a:t>, ao nível comunitário, nas escolas e </a:t>
            </a:r>
            <a:r>
              <a:rPr lang="pt-PT" sz="2600" b="0" dirty="0">
                <a:solidFill>
                  <a:schemeClr val="tx1"/>
                </a:solidFill>
                <a:latin typeface="+mj-lt"/>
                <a:ea typeface="Arial" charset="0"/>
                <a:cs typeface="Arial" charset="0"/>
              </a:rPr>
              <a:t>envolvendo alunos e professores, </a:t>
            </a:r>
            <a:r>
              <a:rPr lang="pt-PT" sz="2600" b="0" dirty="0" err="1">
                <a:solidFill>
                  <a:schemeClr val="tx1"/>
                </a:solidFill>
                <a:latin typeface="+mj-lt"/>
                <a:ea typeface="Arial" charset="0"/>
                <a:cs typeface="Arial" charset="0"/>
              </a:rPr>
              <a:t>actuando</a:t>
            </a:r>
            <a:r>
              <a:rPr lang="pt-PT" sz="2600" b="0" dirty="0">
                <a:solidFill>
                  <a:schemeClr val="tx1"/>
                </a:solidFill>
                <a:latin typeface="+mj-lt"/>
                <a:ea typeface="Arial" charset="0"/>
                <a:cs typeface="Arial" charset="0"/>
              </a:rPr>
              <a:t> junto das famílias e particularmente nos pontos de serviços, com literatura informativa apropriada. </a:t>
            </a:r>
            <a:endParaRPr lang="en-GB" sz="2600" b="0" dirty="0">
              <a:solidFill>
                <a:schemeClr val="tx1"/>
              </a:solidFill>
              <a:latin typeface="+mj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4507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38919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 bwMode="auto">
          <a:xfrm>
            <a:off x="611560" y="24208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pt-PT" sz="4800" b="1" i="1" dirty="0">
                <a:solidFill>
                  <a:srgbClr val="002060"/>
                </a:solidFill>
              </a:rPr>
              <a:t>Muito obrigado</a:t>
            </a:r>
            <a:r>
              <a:rPr lang="en-ZW" altLang="en-US" sz="4800" b="1" i="1" dirty="0">
                <a:solidFill>
                  <a:srgbClr val="00206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91172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PT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percepção do risco pelas comunidades pode ser diferente da dos profissionais de saúde</a:t>
            </a:r>
            <a:endParaRPr lang="en-GB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63264" y="2149084"/>
            <a:ext cx="5924595" cy="4525963"/>
          </a:xfrm>
        </p:spPr>
        <p:txBody>
          <a:bodyPr/>
          <a:lstStyle/>
          <a:p>
            <a:r>
              <a:rPr lang="pt-PT" altLang="sv-SE" sz="2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Enraízada</a:t>
            </a:r>
            <a:r>
              <a:rPr lang="pt-PT" altLang="sv-SE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subconsciente </a:t>
            </a:r>
          </a:p>
          <a:p>
            <a:r>
              <a:rPr lang="pt-PT" altLang="sv-S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Muitas vezes não lógica </a:t>
            </a:r>
          </a:p>
          <a:p>
            <a:r>
              <a:rPr lang="pt-PT" altLang="sv-SE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Influenciada pela cultura</a:t>
            </a:r>
          </a:p>
          <a:p>
            <a:r>
              <a:rPr lang="pt-PT" altLang="sv-S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Determinada por emoções </a:t>
            </a:r>
          </a:p>
          <a:p>
            <a:r>
              <a:rPr lang="pt-PT" altLang="sv-SE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 sempre óbvia</a:t>
            </a:r>
          </a:p>
          <a:p>
            <a:r>
              <a:rPr lang="pt-PT" altLang="sv-S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Manifesta-se através dos comportamentos </a:t>
            </a:r>
          </a:p>
        </p:txBody>
      </p:sp>
      <p:pic>
        <p:nvPicPr>
          <p:cNvPr id="22532" name="Picture 4" descr="d:\Documents and Settings\Test\Local Settings\Temporary Internet Files\Content.IE5\F9ETLNNR\MP90043874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859" y="2179932"/>
            <a:ext cx="2305005" cy="3259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16216" y="6119336"/>
            <a:ext cx="2088232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chemeClr val="accent1"/>
                </a:solidFill>
              </a:rPr>
              <a:t>Programa de EMERGÊNCIAS SANITÁRIAS </a:t>
            </a:r>
          </a:p>
        </p:txBody>
      </p:sp>
    </p:spTree>
    <p:extLst>
      <p:ext uri="{BB962C8B-B14F-4D97-AF65-F5344CB8AC3E}">
        <p14:creationId xmlns:p14="http://schemas.microsoft.com/office/powerpoint/2010/main" val="551023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Percepções públicas de risco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17376" y="1377220"/>
            <a:ext cx="4330824" cy="452596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altLang="en-US" sz="20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 forma geral, o público está menos preocupado com os riscos de saúde que são: </a:t>
            </a:r>
            <a:endParaRPr lang="en-US" sz="2000" b="1" dirty="0">
              <a:solidFill>
                <a:schemeClr val="tx1"/>
              </a:solidFill>
            </a:endParaRP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Voluntários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Conhecidos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Controláveis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Autocontroláveis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Justificáveis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Crónicos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Difusos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fatais </a:t>
            </a:r>
          </a:p>
          <a:p>
            <a:pPr lvl="1">
              <a:buFont typeface="Wingdings" pitchFamily="2" charset="2"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788024" y="1417638"/>
            <a:ext cx="410254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PT" altLang="en-US" sz="21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As pessoas estão mais preocupadas com os riscos de saúde que </a:t>
            </a:r>
            <a:r>
              <a:rPr lang="pt-PT" altLang="en-US" sz="2100" b="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percepcionam </a:t>
            </a:r>
            <a:r>
              <a:rPr lang="pt-PT" altLang="en-US" sz="21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como </a:t>
            </a:r>
            <a:r>
              <a:rPr lang="en-US" altLang="en-US" sz="21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Involuntários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Desconhecidos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controláveis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Controlados pelos outros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Injustificáveis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Graves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Centrados no tempo e espaço </a:t>
            </a:r>
          </a:p>
          <a:p>
            <a:pPr lvl="1"/>
            <a:r>
              <a:rPr lang="pt-P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Fatais </a:t>
            </a:r>
          </a:p>
        </p:txBody>
      </p:sp>
      <p:sp>
        <p:nvSpPr>
          <p:cNvPr id="2" name="Rectangle 1"/>
          <p:cNvSpPr/>
          <p:nvPr/>
        </p:nvSpPr>
        <p:spPr>
          <a:xfrm>
            <a:off x="244835" y="5756831"/>
            <a:ext cx="38154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Psicólogo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Slovic</a:t>
            </a:r>
            <a:r>
              <a:rPr lang="en-US" alt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et al, 1970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421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CONFIANÇA é a Chave </a:t>
            </a:r>
          </a:p>
        </p:txBody>
      </p:sp>
      <p:sp>
        <p:nvSpPr>
          <p:cNvPr id="970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pt-PT" altLang="sv-SE" sz="2100" dirty="0">
                <a:solidFill>
                  <a:schemeClr val="accent1"/>
                </a:solidFill>
              </a:rPr>
              <a:t>A </a:t>
            </a:r>
            <a:r>
              <a:rPr lang="pt-PT" altLang="sv-SE" sz="2100" u="sng" dirty="0">
                <a:solidFill>
                  <a:schemeClr val="accent1"/>
                </a:solidFill>
              </a:rPr>
              <a:t>c</a:t>
            </a:r>
            <a:r>
              <a:rPr lang="pt-PT" altLang="sv-SE" sz="2100" b="1" u="sng" dirty="0">
                <a:solidFill>
                  <a:schemeClr val="accent1"/>
                </a:solidFill>
              </a:rPr>
              <a:t>onfian</a:t>
            </a:r>
            <a:r>
              <a:rPr lang="pt-PT" altLang="sv-SE" sz="2100" b="1" u="sng" dirty="0">
                <a:solidFill>
                  <a:schemeClr val="accent1"/>
                </a:solidFill>
                <a:latin typeface="Arial"/>
                <a:cs typeface="Arial"/>
              </a:rPr>
              <a:t>ça</a:t>
            </a:r>
            <a:r>
              <a:rPr lang="pt-PT" altLang="sv-SE" sz="2100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pt-PT" altLang="sv-SE" sz="2100" b="0" dirty="0">
                <a:solidFill>
                  <a:schemeClr val="tx1"/>
                </a:solidFill>
              </a:rPr>
              <a:t>nos indivíduos e nas organiza</a:t>
            </a:r>
            <a:r>
              <a:rPr lang="pt-PT" altLang="sv-SE" sz="2100" b="0" dirty="0">
                <a:solidFill>
                  <a:schemeClr val="tx1"/>
                </a:solidFill>
                <a:latin typeface="Arial"/>
                <a:cs typeface="Arial"/>
              </a:rPr>
              <a:t>ções constitui de longe o  </a:t>
            </a:r>
            <a:r>
              <a:rPr lang="pt-PT" altLang="sv-SE" sz="2100" u="sng" dirty="0">
                <a:solidFill>
                  <a:schemeClr val="accent1"/>
                </a:solidFill>
              </a:rPr>
              <a:t>factor-chave </a:t>
            </a:r>
            <a:r>
              <a:rPr lang="pt-PT" altLang="sv-SE" sz="2100" b="0" dirty="0">
                <a:solidFill>
                  <a:schemeClr val="tx1"/>
                </a:solidFill>
                <a:latin typeface="Arial"/>
                <a:cs typeface="Arial"/>
              </a:rPr>
              <a:t>do envolvimento comunitário em todas as situações</a:t>
            </a:r>
            <a:r>
              <a:rPr lang="en-GB" altLang="sv-SE" sz="2100" b="0" dirty="0">
                <a:solidFill>
                  <a:schemeClr val="tx1"/>
                </a:solidFill>
              </a:rPr>
              <a:t>.</a:t>
            </a:r>
            <a:endParaRPr lang="en-US" altLang="sv-SE" sz="2100" b="0" dirty="0">
              <a:solidFill>
                <a:schemeClr val="tx1"/>
              </a:solidFill>
            </a:endParaRPr>
          </a:p>
        </p:txBody>
      </p:sp>
      <p:pic>
        <p:nvPicPr>
          <p:cNvPr id="11268" name="Picture 2" descr="http://recoveringyou.com/wp-content/uploads/2011/07/trust1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769" y="3354848"/>
            <a:ext cx="3154789" cy="252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90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PT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Porque é que os voluntários devem estar  preocupados  com a confiança?</a:t>
            </a: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4407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9825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Mostrar à comunidade que: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2596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pt-PT" b="0" dirty="0">
                <a:solidFill>
                  <a:schemeClr val="tx1"/>
                </a:solidFill>
              </a:rPr>
              <a:t>Não vendemos um produto/serviço/ comportamento  </a:t>
            </a:r>
            <a:endParaRPr lang="en-GB" dirty="0">
              <a:solidFill>
                <a:schemeClr val="tx1"/>
              </a:solidFill>
            </a:endParaRPr>
          </a:p>
          <a:p>
            <a:pPr lvl="0"/>
            <a:r>
              <a:rPr lang="pt-PT" b="0" dirty="0">
                <a:solidFill>
                  <a:schemeClr val="accent1"/>
                </a:solidFill>
              </a:rPr>
              <a:t>Oferecemos uma solução para as suas necessidades/desejos</a:t>
            </a:r>
            <a:endParaRPr lang="en-GB" dirty="0">
              <a:solidFill>
                <a:schemeClr val="accent1"/>
              </a:solidFill>
            </a:endParaRPr>
          </a:p>
          <a:p>
            <a:pPr marL="0" lvl="0" indent="0">
              <a:buNone/>
            </a:pPr>
            <a:r>
              <a:rPr lang="pt-PT" b="0" dirty="0">
                <a:solidFill>
                  <a:schemeClr val="tx1"/>
                </a:solidFill>
              </a:rPr>
              <a:t>Não criamos necessidades/desejos; </a:t>
            </a:r>
          </a:p>
          <a:p>
            <a:r>
              <a:rPr lang="pt-PT" b="0" dirty="0">
                <a:solidFill>
                  <a:schemeClr val="accent1"/>
                </a:solidFill>
              </a:rPr>
              <a:t>respondemos aos problemas reais da comunidade </a:t>
            </a:r>
            <a:r>
              <a:rPr lang="pt-PT" b="0" dirty="0"/>
              <a:t> </a:t>
            </a:r>
            <a:endParaRPr lang="en-GB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i="1" dirty="0">
                <a:solidFill>
                  <a:srgbClr val="002060"/>
                </a:solidFill>
              </a:rPr>
              <a:t>“Temos um excelente serviço em resposta às suas necessidades, a um óptimo custo e com um valor  facilmente acessível.”</a:t>
            </a:r>
            <a:endParaRPr lang="en-GB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90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t-PT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confiança conquista-se com base nas percepções do público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40771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96136" y="1576058"/>
            <a:ext cx="3106537" cy="1181830"/>
          </a:xfrm>
          <a:prstGeom prst="rect">
            <a:avLst/>
          </a:prstGeom>
          <a:noFill/>
        </p:spPr>
        <p:txBody>
          <a:bodyPr wrap="square" lIns="91408" tIns="45704" rIns="91408" bIns="45704">
            <a:spAutoFit/>
          </a:bodyPr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r>
              <a:rPr lang="pt-PT" sz="1200" b="1" dirty="0">
                <a:solidFill>
                  <a:srgbClr val="0070C0"/>
                </a:solidFill>
              </a:rPr>
              <a:t>   Conhece  o assunto que está a abordar</a:t>
            </a:r>
          </a:p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r>
              <a:rPr lang="pt-PT" sz="1200" b="1" dirty="0">
                <a:solidFill>
                  <a:srgbClr val="0070C0"/>
                </a:solidFill>
              </a:rPr>
              <a:t>    Tem solução para o problema </a:t>
            </a:r>
          </a:p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r>
              <a:rPr lang="pt-PT" sz="1200" b="1" dirty="0">
                <a:solidFill>
                  <a:srgbClr val="0070C0"/>
                </a:solidFill>
              </a:rPr>
              <a:t>    Concorda e trabalha em equipa com os outros especialistas </a:t>
            </a:r>
            <a:r>
              <a:rPr lang="pt-PT" sz="14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32240" y="3266070"/>
            <a:ext cx="2757047" cy="1144897"/>
          </a:xfrm>
          <a:prstGeom prst="rect">
            <a:avLst/>
          </a:prstGeom>
          <a:noFill/>
        </p:spPr>
        <p:txBody>
          <a:bodyPr lIns="91408" tIns="45704" rIns="91408" bIns="45704">
            <a:spAutoFit/>
          </a:bodyPr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pt-PT" sz="1400" b="1" dirty="0">
                <a:solidFill>
                  <a:srgbClr val="002060"/>
                </a:solidFill>
              </a:rPr>
              <a:t>Diz a verdade</a:t>
            </a:r>
          </a:p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r>
              <a:rPr lang="pt-PT" sz="1400" b="1" dirty="0">
                <a:solidFill>
                  <a:srgbClr val="002060"/>
                </a:solidFill>
              </a:rPr>
              <a:t>  Não omite informação </a:t>
            </a:r>
          </a:p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r>
              <a:rPr lang="pt-PT" sz="1400" b="1" dirty="0">
                <a:solidFill>
                  <a:srgbClr val="002060"/>
                </a:solidFill>
              </a:rPr>
              <a:t> É um indivíduo de confiança</a:t>
            </a:r>
            <a:r>
              <a:rPr lang="pt-PT" sz="1400"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PT" sz="14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7784" y="5778391"/>
            <a:ext cx="4563877" cy="695543"/>
          </a:xfrm>
          <a:prstGeom prst="rect">
            <a:avLst/>
          </a:prstGeom>
          <a:noFill/>
        </p:spPr>
        <p:txBody>
          <a:bodyPr wrap="none" lIns="91408" tIns="45704" rIns="91408" bIns="45704">
            <a:spAutoFit/>
          </a:bodyPr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r>
              <a:rPr lang="pt-PT" sz="1400" b="1" dirty="0">
                <a:solidFill>
                  <a:srgbClr val="C00000"/>
                </a:solidFill>
              </a:rPr>
              <a:t>Partilha os meus valores, experiência e os meus destinos </a:t>
            </a:r>
          </a:p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365" y="1821604"/>
            <a:ext cx="2792303" cy="1471140"/>
          </a:xfrm>
          <a:prstGeom prst="rect">
            <a:avLst/>
          </a:prstGeom>
          <a:noFill/>
        </p:spPr>
        <p:txBody>
          <a:bodyPr wrap="none" lIns="91408" tIns="45704" rIns="91408" bIns="45704">
            <a:spAutoFit/>
          </a:bodyPr>
          <a:lstStyle/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r>
              <a:rPr lang="pt-PT" sz="1400" b="1" dirty="0">
                <a:solidFill>
                  <a:srgbClr val="7030A0"/>
                </a:solidFill>
              </a:rPr>
              <a:t>Preocupa-se mais consigo  </a:t>
            </a:r>
          </a:p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pt-PT" sz="1400" b="1" dirty="0">
                <a:solidFill>
                  <a:srgbClr val="7030A0"/>
                </a:solidFill>
              </a:rPr>
              <a:t>do que comigo </a:t>
            </a:r>
            <a:r>
              <a:rPr lang="pt-PT" sz="1400" b="1" dirty="0">
                <a:solidFill>
                  <a:srgbClr val="7030A0"/>
                </a:solidFill>
                <a:latin typeface="Arial"/>
                <a:cs typeface="Arial"/>
              </a:rPr>
              <a:t>mesmo </a:t>
            </a:r>
            <a:endParaRPr lang="pt-PT" sz="1400" b="1" dirty="0">
              <a:solidFill>
                <a:srgbClr val="7030A0"/>
              </a:solidFill>
            </a:endParaRPr>
          </a:p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Char char="l"/>
              <a:defRPr/>
            </a:pPr>
            <a:r>
              <a:rPr lang="pt-PT" sz="1400" b="1" dirty="0">
                <a:solidFill>
                  <a:srgbClr val="7030A0"/>
                </a:solidFill>
              </a:rPr>
              <a:t>Conhece e  considera  as minhas  </a:t>
            </a:r>
          </a:p>
          <a:p>
            <a:pPr fontAlgn="base">
              <a:spcBef>
                <a:spcPct val="80000"/>
              </a:spcBef>
              <a:spcAft>
                <a:spcPct val="0"/>
              </a:spcAft>
              <a:buClr>
                <a:srgbClr val="1E7FB8"/>
              </a:buClr>
              <a:buFont typeface="Wingdings" pitchFamily="2" charset="2"/>
              <a:buNone/>
              <a:defRPr/>
            </a:pPr>
            <a:r>
              <a:rPr lang="pt-PT" sz="1400" b="1" dirty="0">
                <a:solidFill>
                  <a:srgbClr val="7030A0"/>
                </a:solidFill>
              </a:rPr>
              <a:t>preocupa</a:t>
            </a:r>
            <a:r>
              <a:rPr lang="pt-PT" sz="1400" b="1" dirty="0">
                <a:solidFill>
                  <a:srgbClr val="7030A0"/>
                </a:solidFill>
                <a:latin typeface="Arial"/>
                <a:cs typeface="Arial"/>
              </a:rPr>
              <a:t>ções </a:t>
            </a:r>
            <a:endParaRPr lang="pt-PT" sz="1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01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FDA54CA4B22F4B81D1C3652DA18F33" ma:contentTypeVersion="1" ma:contentTypeDescription="Create a new document." ma:contentTypeScope="" ma:versionID="096f9344f9b787bbd70567ef5b3f239d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4C2A13-1F8A-468D-A3BD-05DF5780D5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F0E798-6F80-4C50-A13B-41FE115A584A}">
  <ds:schemaRefs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sharepoint/v4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6C11BFF-E777-4F1F-BE77-1517DE99FC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4678</TotalTime>
  <Words>2551</Words>
  <Application>Microsoft Office PowerPoint</Application>
  <PresentationFormat>On-screen Show (4:3)</PresentationFormat>
  <Paragraphs>241</Paragraphs>
  <Slides>37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Arial</vt:lpstr>
      <vt:lpstr>Arial Narrow</vt:lpstr>
      <vt:lpstr>Calibri</vt:lpstr>
      <vt:lpstr>Corbel</vt:lpstr>
      <vt:lpstr>Lato Heavy</vt:lpstr>
      <vt:lpstr>Leelawadee</vt:lpstr>
      <vt:lpstr>Segoe Condensed</vt:lpstr>
      <vt:lpstr>Wingdings</vt:lpstr>
      <vt:lpstr>RC 59 Template EN</vt:lpstr>
      <vt:lpstr>Office Theme</vt:lpstr>
      <vt:lpstr>PowerPoint Presentation</vt:lpstr>
      <vt:lpstr>Objectivos da aprendizagem </vt:lpstr>
      <vt:lpstr>Dois  objectivos para  influenciar  o comportamento da  comunidade </vt:lpstr>
      <vt:lpstr>A percepção do risco pelas comunidades pode ser diferente da dos profissionais de saúde</vt:lpstr>
      <vt:lpstr>Percepções públicas de risco </vt:lpstr>
      <vt:lpstr>CONFIANÇA é a Chave </vt:lpstr>
      <vt:lpstr>Porque é que os voluntários devem estar  preocupados  com a confiança?</vt:lpstr>
      <vt:lpstr>Mostrar à comunidade que:  </vt:lpstr>
      <vt:lpstr>A confiança conquista-se com base nas percepções do público</vt:lpstr>
      <vt:lpstr>Por que é importante que os voluntários trabalhem próximo das comunidades?</vt:lpstr>
      <vt:lpstr>Mesmo que conheça bem a comunidade, lembre-se sempre de que...</vt:lpstr>
      <vt:lpstr>Algumas reflexões sobre o contexto sociocultural</vt:lpstr>
      <vt:lpstr>Intervenções de saúde pública para prevenção e controlo de surtos</vt:lpstr>
      <vt:lpstr>Quais são as preocupações da comunidade durante os surtos?</vt:lpstr>
      <vt:lpstr>Quais são as causas subjacentes de preocupação?</vt:lpstr>
      <vt:lpstr>Trabalhando com as  comunidades</vt:lpstr>
      <vt:lpstr>Estratégias para envolvimento efectivo da comunidade</vt:lpstr>
      <vt:lpstr>Por  isso </vt:lpstr>
      <vt:lpstr>O que podemos fazer para lidar com as preocupações imediatas da comunidade?</vt:lpstr>
      <vt:lpstr>1. Ajudar as pessoas a mudarem de um estado mental REACTIVO para um estado RECEPTIVO</vt:lpstr>
      <vt:lpstr>1. Ajudar as pessoas a mudarem de um estado mental REACTIVO para um estado RECEPTIVO</vt:lpstr>
      <vt:lpstr>2. Faça  gestão da conversa!</vt:lpstr>
      <vt:lpstr>Escuta activa</vt:lpstr>
      <vt:lpstr>CAPACIDADE para fazer perguntas </vt:lpstr>
      <vt:lpstr>Pedir ajuda para conquistar a confiança, adquirir conhecimentos e envolver as comunidades</vt:lpstr>
      <vt:lpstr>Habilidade para fazer perguntas eficazes - 1</vt:lpstr>
      <vt:lpstr>Capacidade para fazer perguntas eficazes - 2</vt:lpstr>
      <vt:lpstr>Capacidade para fazer perguntas eficazes - 3</vt:lpstr>
      <vt:lpstr>Capacidade para fazer perguntas eficazes - 4</vt:lpstr>
      <vt:lpstr>Capacidade para fazer perguntas eficazes - 5</vt:lpstr>
      <vt:lpstr>Capacidade para fazer perguntas eficazes - 6</vt:lpstr>
      <vt:lpstr>Acções integradas de mobilização social </vt:lpstr>
      <vt:lpstr>Acções integradas de mobilização social</vt:lpstr>
      <vt:lpstr>Acções integradas de mobilização social</vt:lpstr>
      <vt:lpstr>Acções integradas de mobilização social</vt:lpstr>
      <vt:lpstr>PowerPoint Presentation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 PowerPoint presentation template - March 2017</dc:title>
  <dc:creator>PARKKALI, Leila Maarit</dc:creator>
  <cp:lastModifiedBy>GOMEZ, Paula</cp:lastModifiedBy>
  <cp:revision>575</cp:revision>
  <cp:lastPrinted>2016-10-28T07:13:10Z</cp:lastPrinted>
  <dcterms:created xsi:type="dcterms:W3CDTF">2016-08-25T12:43:36Z</dcterms:created>
  <dcterms:modified xsi:type="dcterms:W3CDTF">2019-06-28T14:08:05Z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0x01010057FDA54CA4B22F4B81D1C3652DA18F33</vt:lpwstr>
  </property>
</Properties>
</file>