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  <p:sldMasterId id="2147483687" r:id="rId5"/>
  </p:sldMasterIdLst>
  <p:notesMasterIdLst>
    <p:notesMasterId r:id="rId25"/>
  </p:notesMasterIdLst>
  <p:sldIdLst>
    <p:sldId id="275" r:id="rId6"/>
    <p:sldId id="276" r:id="rId7"/>
    <p:sldId id="370" r:id="rId8"/>
    <p:sldId id="334" r:id="rId9"/>
    <p:sldId id="352" r:id="rId10"/>
    <p:sldId id="357" r:id="rId11"/>
    <p:sldId id="367" r:id="rId12"/>
    <p:sldId id="371" r:id="rId13"/>
    <p:sldId id="351" r:id="rId14"/>
    <p:sldId id="341" r:id="rId15"/>
    <p:sldId id="369" r:id="rId16"/>
    <p:sldId id="342" r:id="rId17"/>
    <p:sldId id="339" r:id="rId18"/>
    <p:sldId id="366" r:id="rId19"/>
    <p:sldId id="368" r:id="rId20"/>
    <p:sldId id="347" r:id="rId21"/>
    <p:sldId id="348" r:id="rId22"/>
    <p:sldId id="356" r:id="rId23"/>
    <p:sldId id="361" r:id="rId24"/>
  </p:sldIdLst>
  <p:sldSz cx="9144000" cy="6858000" type="screen4x3"/>
  <p:notesSz cx="6858000" cy="9144000"/>
  <p:defaultTextStyle>
    <a:defPPr>
      <a:defRPr lang="en-US"/>
    </a:defPPr>
    <a:lvl1pPr marL="0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19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39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58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77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96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35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son, Kimberly M. (CDC/CGH/DGHP)" initials="HKM(" lastIdx="8" clrIdx="0">
    <p:extLst/>
  </p:cmAuthor>
  <p:cmAuthor id="2" name="nmq1" initials="nmq1" lastIdx="7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2C17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7" autoAdjust="0"/>
    <p:restoredTop sz="84355" autoAdjust="0"/>
  </p:normalViewPr>
  <p:slideViewPr>
    <p:cSldViewPr>
      <p:cViewPr varScale="1">
        <p:scale>
          <a:sx n="85" d="100"/>
          <a:sy n="85" d="100"/>
        </p:scale>
        <p:origin x="112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60"/>
    </p:cViewPr>
  </p:sorterViewPr>
  <p:notesViewPr>
    <p:cSldViewPr>
      <p:cViewPr varScale="1">
        <p:scale>
          <a:sx n="74" d="100"/>
          <a:sy n="74" d="100"/>
        </p:scale>
        <p:origin x="-172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c93cf399-3ed7-4230-9282-8831e3fe5ae7" providerId="ADAL" clId="{20E000A6-1C46-40EF-BBF3-E7AA0D28FA3B}"/>
    <pc:docChg chg="modSld">
      <pc:chgData name="GOMEZ, Paula" userId="c93cf399-3ed7-4230-9282-8831e3fe5ae7" providerId="ADAL" clId="{20E000A6-1C46-40EF-BBF3-E7AA0D28FA3B}" dt="2018-11-27T13:05:18.400" v="28" actId="20577"/>
      <pc:docMkLst>
        <pc:docMk/>
      </pc:docMkLst>
      <pc:sldChg chg="modSp">
        <pc:chgData name="GOMEZ, Paula" userId="c93cf399-3ed7-4230-9282-8831e3fe5ae7" providerId="ADAL" clId="{20E000A6-1C46-40EF-BBF3-E7AA0D28FA3B}" dt="2018-11-27T13:05:18.400" v="28" actId="20577"/>
        <pc:sldMkLst>
          <pc:docMk/>
          <pc:sldMk cId="2350202334" sldId="275"/>
        </pc:sldMkLst>
        <pc:spChg chg="mod">
          <ac:chgData name="GOMEZ, Paula" userId="c93cf399-3ed7-4230-9282-8831e3fe5ae7" providerId="ADAL" clId="{20E000A6-1C46-40EF-BBF3-E7AA0D28FA3B}" dt="2018-11-27T13:05:09.529" v="20" actId="1036"/>
          <ac:spMkLst>
            <pc:docMk/>
            <pc:sldMk cId="2350202334" sldId="275"/>
            <ac:spMk id="2" creationId="{00000000-0000-0000-0000-000000000000}"/>
          </ac:spMkLst>
        </pc:spChg>
        <pc:spChg chg="mod">
          <ac:chgData name="GOMEZ, Paula" userId="c93cf399-3ed7-4230-9282-8831e3fe5ae7" providerId="ADAL" clId="{20E000A6-1C46-40EF-BBF3-E7AA0D28FA3B}" dt="2018-11-27T13:05:18.400" v="28" actId="20577"/>
          <ac:spMkLst>
            <pc:docMk/>
            <pc:sldMk cId="2350202334" sldId="275"/>
            <ac:spMk id="3" creationId="{0C278570-20AD-4DC0-8ECB-454FDFBFBA19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C2909B-1969-4451-B918-12F2288CC6D6}" type="doc">
      <dgm:prSet loTypeId="urn:microsoft.com/office/officeart/2009/3/layout/SubSte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4411614-AE77-4D4F-AE7C-97ADC4AC6D92}">
      <dgm:prSet phldrT="[Text]"/>
      <dgm:spPr/>
      <dgm:t>
        <a:bodyPr/>
        <a:lstStyle/>
        <a:p>
          <a:r>
            <a:rPr lang="pt-PT" dirty="0"/>
            <a:t>Planos e Procedimentos</a:t>
          </a:r>
          <a:endParaRPr lang="en-US" dirty="0"/>
        </a:p>
      </dgm:t>
    </dgm:pt>
    <dgm:pt modelId="{1310FA58-DBB2-4B3C-B7E9-1E8DB5B1E714}" type="parTrans" cxnId="{BD4C12D7-1A07-43DC-9363-F5F3A180E0A1}">
      <dgm:prSet/>
      <dgm:spPr/>
      <dgm:t>
        <a:bodyPr/>
        <a:lstStyle/>
        <a:p>
          <a:endParaRPr lang="en-US"/>
        </a:p>
      </dgm:t>
    </dgm:pt>
    <dgm:pt modelId="{43A15060-8116-4C88-B56C-3EB7305CB541}" type="sibTrans" cxnId="{BD4C12D7-1A07-43DC-9363-F5F3A180E0A1}">
      <dgm:prSet/>
      <dgm:spPr/>
      <dgm:t>
        <a:bodyPr/>
        <a:lstStyle/>
        <a:p>
          <a:endParaRPr lang="en-US"/>
        </a:p>
      </dgm:t>
    </dgm:pt>
    <dgm:pt modelId="{91A07FAD-827F-4553-B3A4-D5163F06773B}">
      <dgm:prSet phldrT="[Text]"/>
      <dgm:spPr/>
      <dgm:t>
        <a:bodyPr/>
        <a:lstStyle/>
        <a:p>
          <a:r>
            <a:rPr lang="pt-PT" dirty="0"/>
            <a:t>Infraestrutura física</a:t>
          </a:r>
          <a:endParaRPr lang="en-US" dirty="0"/>
        </a:p>
      </dgm:t>
    </dgm:pt>
    <dgm:pt modelId="{FBB9DD5A-9E3B-4444-9E1A-7532DFF3995A}" type="parTrans" cxnId="{B7A6D4B7-C1D5-41D5-B2FA-1630DB9D909D}">
      <dgm:prSet/>
      <dgm:spPr/>
      <dgm:t>
        <a:bodyPr/>
        <a:lstStyle/>
        <a:p>
          <a:endParaRPr lang="en-US"/>
        </a:p>
      </dgm:t>
    </dgm:pt>
    <dgm:pt modelId="{B07055DD-834E-472B-93BD-E6F417945BB8}" type="sibTrans" cxnId="{B7A6D4B7-C1D5-41D5-B2FA-1630DB9D909D}">
      <dgm:prSet/>
      <dgm:spPr/>
      <dgm:t>
        <a:bodyPr/>
        <a:lstStyle/>
        <a:p>
          <a:endParaRPr lang="en-US"/>
        </a:p>
      </dgm:t>
    </dgm:pt>
    <dgm:pt modelId="{932D8B49-F3AC-4D62-A5EF-956FB0228502}">
      <dgm:prSet phldrT="[Text]"/>
      <dgm:spPr/>
      <dgm:t>
        <a:bodyPr/>
        <a:lstStyle/>
        <a:p>
          <a:r>
            <a:rPr lang="pt-PT" dirty="0"/>
            <a:t>Infraestrutura de tecnologia da informação e comunicação</a:t>
          </a:r>
          <a:endParaRPr lang="en-US" dirty="0"/>
        </a:p>
      </dgm:t>
    </dgm:pt>
    <dgm:pt modelId="{1E93AACE-72A6-4748-BC98-0869C45F40B0}" type="parTrans" cxnId="{A63CC6F2-A054-472A-8475-0B398831463D}">
      <dgm:prSet/>
      <dgm:spPr/>
      <dgm:t>
        <a:bodyPr/>
        <a:lstStyle/>
        <a:p>
          <a:endParaRPr lang="en-US"/>
        </a:p>
      </dgm:t>
    </dgm:pt>
    <dgm:pt modelId="{BEEA118B-3899-48A1-8736-570C893E2052}" type="sibTrans" cxnId="{A63CC6F2-A054-472A-8475-0B398831463D}">
      <dgm:prSet/>
      <dgm:spPr/>
      <dgm:t>
        <a:bodyPr/>
        <a:lstStyle/>
        <a:p>
          <a:endParaRPr lang="en-US"/>
        </a:p>
      </dgm:t>
    </dgm:pt>
    <dgm:pt modelId="{E701D550-777D-478B-B565-C72F0F25182B}">
      <dgm:prSet phldrT="[Text]"/>
      <dgm:spPr/>
      <dgm:t>
        <a:bodyPr/>
        <a:lstStyle/>
        <a:p>
          <a:r>
            <a:rPr lang="pt-PT" dirty="0"/>
            <a:t>Sistemas de informação e padrões de dados</a:t>
          </a:r>
          <a:endParaRPr lang="en-US" dirty="0"/>
        </a:p>
      </dgm:t>
    </dgm:pt>
    <dgm:pt modelId="{058D15A9-D965-4D62-B758-242C5342A1D3}" type="parTrans" cxnId="{98CB91F4-3CE3-41C9-B90C-0F1E2CF65A7E}">
      <dgm:prSet/>
      <dgm:spPr/>
      <dgm:t>
        <a:bodyPr/>
        <a:lstStyle/>
        <a:p>
          <a:endParaRPr lang="en-US"/>
        </a:p>
      </dgm:t>
    </dgm:pt>
    <dgm:pt modelId="{567ADD8A-F9C7-4B52-AEB5-04DAD89FD060}" type="sibTrans" cxnId="{98CB91F4-3CE3-41C9-B90C-0F1E2CF65A7E}">
      <dgm:prSet/>
      <dgm:spPr/>
      <dgm:t>
        <a:bodyPr/>
        <a:lstStyle/>
        <a:p>
          <a:endParaRPr lang="en-US"/>
        </a:p>
      </dgm:t>
    </dgm:pt>
    <dgm:pt modelId="{6F72CE3F-1A4A-4240-BC40-925764A23654}">
      <dgm:prSet phldrT="[Text]"/>
      <dgm:spPr/>
      <dgm:t>
        <a:bodyPr/>
        <a:lstStyle/>
        <a:p>
          <a:r>
            <a:rPr lang="en-US" dirty="0" err="1"/>
            <a:t>Recursos</a:t>
          </a:r>
          <a:r>
            <a:rPr lang="en-US" dirty="0"/>
            <a:t> </a:t>
          </a:r>
          <a:r>
            <a:rPr lang="en-US" dirty="0" err="1"/>
            <a:t>Humanos</a:t>
          </a:r>
          <a:endParaRPr lang="en-US" dirty="0"/>
        </a:p>
      </dgm:t>
    </dgm:pt>
    <dgm:pt modelId="{2530A9BE-1840-4096-9989-798EA198F921}" type="parTrans" cxnId="{D4CFFB46-156B-4C9A-A9B9-BDAE223BBFC6}">
      <dgm:prSet/>
      <dgm:spPr/>
      <dgm:t>
        <a:bodyPr/>
        <a:lstStyle/>
        <a:p>
          <a:endParaRPr lang="en-US"/>
        </a:p>
      </dgm:t>
    </dgm:pt>
    <dgm:pt modelId="{68E593FC-43A6-4138-9D56-4D96F363FF8D}" type="sibTrans" cxnId="{D4CFFB46-156B-4C9A-A9B9-BDAE223BBFC6}">
      <dgm:prSet/>
      <dgm:spPr/>
      <dgm:t>
        <a:bodyPr/>
        <a:lstStyle/>
        <a:p>
          <a:endParaRPr lang="en-US"/>
        </a:p>
      </dgm:t>
    </dgm:pt>
    <dgm:pt modelId="{93DA6BCF-00CA-40E7-B966-D3B6A2E823D9}" type="pres">
      <dgm:prSet presAssocID="{80C2909B-1969-4451-B918-12F2288CC6D6}" presName="Name0" presStyleCnt="0">
        <dgm:presLayoutVars>
          <dgm:chMax val="7"/>
          <dgm:dir/>
          <dgm:animOne val="branch"/>
        </dgm:presLayoutVars>
      </dgm:prSet>
      <dgm:spPr/>
    </dgm:pt>
    <dgm:pt modelId="{84BD6CB7-3C29-4227-9FAE-C3D3E80044E0}" type="pres">
      <dgm:prSet presAssocID="{E4411614-AE77-4D4F-AE7C-97ADC4AC6D92}" presName="parTx1" presStyleLbl="node1" presStyleIdx="0" presStyleCnt="5"/>
      <dgm:spPr/>
    </dgm:pt>
    <dgm:pt modelId="{84B0C54B-8E88-49C3-BAB7-F93861907F8D}" type="pres">
      <dgm:prSet presAssocID="{91A07FAD-827F-4553-B3A4-D5163F06773B}" presName="parTx2" presStyleLbl="node1" presStyleIdx="1" presStyleCnt="5" custLinFactNeighborX="1353" custLinFactNeighborY="220"/>
      <dgm:spPr/>
    </dgm:pt>
    <dgm:pt modelId="{AA32202E-9B54-4C36-82B0-0EC83D54BE09}" type="pres">
      <dgm:prSet presAssocID="{932D8B49-F3AC-4D62-A5EF-956FB0228502}" presName="parTx3" presStyleLbl="node1" presStyleIdx="2" presStyleCnt="5"/>
      <dgm:spPr/>
    </dgm:pt>
    <dgm:pt modelId="{2432A778-1ECE-48E6-8768-BBE9E9C16FCE}" type="pres">
      <dgm:prSet presAssocID="{E701D550-777D-478B-B565-C72F0F25182B}" presName="parTx4" presStyleLbl="node1" presStyleIdx="3" presStyleCnt="5"/>
      <dgm:spPr/>
    </dgm:pt>
    <dgm:pt modelId="{AA820EF9-B3CA-4222-AD8A-DAB6CE5C5B87}" type="pres">
      <dgm:prSet presAssocID="{6F72CE3F-1A4A-4240-BC40-925764A23654}" presName="parTx5" presStyleLbl="node1" presStyleIdx="4" presStyleCnt="5"/>
      <dgm:spPr/>
    </dgm:pt>
  </dgm:ptLst>
  <dgm:cxnLst>
    <dgm:cxn modelId="{DDF40603-1ED4-438C-B082-3CE6E4DE7C49}" type="presOf" srcId="{E4411614-AE77-4D4F-AE7C-97ADC4AC6D92}" destId="{84BD6CB7-3C29-4227-9FAE-C3D3E80044E0}" srcOrd="0" destOrd="0" presId="urn:microsoft.com/office/officeart/2009/3/layout/SubStepProcess"/>
    <dgm:cxn modelId="{7C07F840-E286-4173-84F7-954B2EE427C0}" type="presOf" srcId="{91A07FAD-827F-4553-B3A4-D5163F06773B}" destId="{84B0C54B-8E88-49C3-BAB7-F93861907F8D}" srcOrd="0" destOrd="0" presId="urn:microsoft.com/office/officeart/2009/3/layout/SubStepProcess"/>
    <dgm:cxn modelId="{D4CFFB46-156B-4C9A-A9B9-BDAE223BBFC6}" srcId="{80C2909B-1969-4451-B918-12F2288CC6D6}" destId="{6F72CE3F-1A4A-4240-BC40-925764A23654}" srcOrd="4" destOrd="0" parTransId="{2530A9BE-1840-4096-9989-798EA198F921}" sibTransId="{68E593FC-43A6-4138-9D56-4D96F363FF8D}"/>
    <dgm:cxn modelId="{8ECEE26A-D1F3-4F37-8C38-62370C45D004}" type="presOf" srcId="{6F72CE3F-1A4A-4240-BC40-925764A23654}" destId="{AA820EF9-B3CA-4222-AD8A-DAB6CE5C5B87}" srcOrd="0" destOrd="0" presId="urn:microsoft.com/office/officeart/2009/3/layout/SubStepProcess"/>
    <dgm:cxn modelId="{2846E6A0-CE77-46D3-81F1-E0579F20D76C}" type="presOf" srcId="{932D8B49-F3AC-4D62-A5EF-956FB0228502}" destId="{AA32202E-9B54-4C36-82B0-0EC83D54BE09}" srcOrd="0" destOrd="0" presId="urn:microsoft.com/office/officeart/2009/3/layout/SubStepProcess"/>
    <dgm:cxn modelId="{FCCBC1A8-F178-4881-B08A-BA102FFAF74C}" type="presOf" srcId="{80C2909B-1969-4451-B918-12F2288CC6D6}" destId="{93DA6BCF-00CA-40E7-B966-D3B6A2E823D9}" srcOrd="0" destOrd="0" presId="urn:microsoft.com/office/officeart/2009/3/layout/SubStepProcess"/>
    <dgm:cxn modelId="{59D873B6-81E4-46D0-AFC3-3DBE10FE311C}" type="presOf" srcId="{E701D550-777D-478B-B565-C72F0F25182B}" destId="{2432A778-1ECE-48E6-8768-BBE9E9C16FCE}" srcOrd="0" destOrd="0" presId="urn:microsoft.com/office/officeart/2009/3/layout/SubStepProcess"/>
    <dgm:cxn modelId="{B7A6D4B7-C1D5-41D5-B2FA-1630DB9D909D}" srcId="{80C2909B-1969-4451-B918-12F2288CC6D6}" destId="{91A07FAD-827F-4553-B3A4-D5163F06773B}" srcOrd="1" destOrd="0" parTransId="{FBB9DD5A-9E3B-4444-9E1A-7532DFF3995A}" sibTransId="{B07055DD-834E-472B-93BD-E6F417945BB8}"/>
    <dgm:cxn modelId="{BD4C12D7-1A07-43DC-9363-F5F3A180E0A1}" srcId="{80C2909B-1969-4451-B918-12F2288CC6D6}" destId="{E4411614-AE77-4D4F-AE7C-97ADC4AC6D92}" srcOrd="0" destOrd="0" parTransId="{1310FA58-DBB2-4B3C-B7E9-1E8DB5B1E714}" sibTransId="{43A15060-8116-4C88-B56C-3EB7305CB541}"/>
    <dgm:cxn modelId="{A63CC6F2-A054-472A-8475-0B398831463D}" srcId="{80C2909B-1969-4451-B918-12F2288CC6D6}" destId="{932D8B49-F3AC-4D62-A5EF-956FB0228502}" srcOrd="2" destOrd="0" parTransId="{1E93AACE-72A6-4748-BC98-0869C45F40B0}" sibTransId="{BEEA118B-3899-48A1-8736-570C893E2052}"/>
    <dgm:cxn modelId="{98CB91F4-3CE3-41C9-B90C-0F1E2CF65A7E}" srcId="{80C2909B-1969-4451-B918-12F2288CC6D6}" destId="{E701D550-777D-478B-B565-C72F0F25182B}" srcOrd="3" destOrd="0" parTransId="{058D15A9-D965-4D62-B758-242C5342A1D3}" sibTransId="{567ADD8A-F9C7-4B52-AEB5-04DAD89FD060}"/>
    <dgm:cxn modelId="{F1930E39-19C1-4AEA-AB15-CC10E2841E2E}" type="presParOf" srcId="{93DA6BCF-00CA-40E7-B966-D3B6A2E823D9}" destId="{84BD6CB7-3C29-4227-9FAE-C3D3E80044E0}" srcOrd="0" destOrd="0" presId="urn:microsoft.com/office/officeart/2009/3/layout/SubStepProcess"/>
    <dgm:cxn modelId="{F8B6166E-17DD-4BA8-BD6E-AE38EB87E477}" type="presParOf" srcId="{93DA6BCF-00CA-40E7-B966-D3B6A2E823D9}" destId="{84B0C54B-8E88-49C3-BAB7-F93861907F8D}" srcOrd="1" destOrd="0" presId="urn:microsoft.com/office/officeart/2009/3/layout/SubStepProcess"/>
    <dgm:cxn modelId="{1B27EFFE-802E-457C-AE8E-5110EB0CE8EB}" type="presParOf" srcId="{93DA6BCF-00CA-40E7-B966-D3B6A2E823D9}" destId="{AA32202E-9B54-4C36-82B0-0EC83D54BE09}" srcOrd="2" destOrd="0" presId="urn:microsoft.com/office/officeart/2009/3/layout/SubStepProcess"/>
    <dgm:cxn modelId="{221E3EC9-7DF4-4DD1-BB4F-4F0FB009D458}" type="presParOf" srcId="{93DA6BCF-00CA-40E7-B966-D3B6A2E823D9}" destId="{2432A778-1ECE-48E6-8768-BBE9E9C16FCE}" srcOrd="3" destOrd="0" presId="urn:microsoft.com/office/officeart/2009/3/layout/SubStepProcess"/>
    <dgm:cxn modelId="{AF04FA3F-8B81-44D1-8CE4-3BC80DF4AAFE}" type="presParOf" srcId="{93DA6BCF-00CA-40E7-B966-D3B6A2E823D9}" destId="{AA820EF9-B3CA-4222-AD8A-DAB6CE5C5B87}" srcOrd="4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AB17AA-D912-46A3-A853-E2623A7399BB}" type="doc">
      <dgm:prSet loTypeId="urn:microsoft.com/office/officeart/2005/8/layout/orgChart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851825B-CD7B-4122-8FE1-86F755D5D777}">
      <dgm:prSet phldrT="[Text]"/>
      <dgm:spPr/>
      <dgm:t>
        <a:bodyPr/>
        <a:lstStyle/>
        <a:p>
          <a:r>
            <a:rPr lang="pt-PT" noProof="0"/>
            <a:t>Gestor de Incidentes</a:t>
          </a:r>
        </a:p>
      </dgm:t>
    </dgm:pt>
    <dgm:pt modelId="{BA6ACB17-D801-4B41-9643-83267F57BC4D}" type="parTrans" cxnId="{07A66B3D-964A-4076-BC14-EF2F1082BC87}">
      <dgm:prSet/>
      <dgm:spPr/>
      <dgm:t>
        <a:bodyPr/>
        <a:lstStyle/>
        <a:p>
          <a:endParaRPr lang="en-US"/>
        </a:p>
      </dgm:t>
    </dgm:pt>
    <dgm:pt modelId="{96D111E2-D313-4B12-9D50-F641138FD4FB}" type="sibTrans" cxnId="{07A66B3D-964A-4076-BC14-EF2F1082BC87}">
      <dgm:prSet/>
      <dgm:spPr/>
      <dgm:t>
        <a:bodyPr/>
        <a:lstStyle/>
        <a:p>
          <a:endParaRPr lang="en-US"/>
        </a:p>
      </dgm:t>
    </dgm:pt>
    <dgm:pt modelId="{DF29064B-8524-41D1-9EF4-023B64114176}" type="asst">
      <dgm:prSet phldrT="[Text]"/>
      <dgm:spPr/>
      <dgm:t>
        <a:bodyPr/>
        <a:lstStyle/>
        <a:p>
          <a:r>
            <a:rPr lang="pt-PT" noProof="0"/>
            <a:t>Coordenação de parceiros</a:t>
          </a:r>
        </a:p>
      </dgm:t>
    </dgm:pt>
    <dgm:pt modelId="{C42729E8-7DC6-4DB3-AE1E-2897DC1EDDD7}" type="parTrans" cxnId="{B0D3246E-DA8B-4214-880D-658259A6C9D5}">
      <dgm:prSet/>
      <dgm:spPr/>
      <dgm:t>
        <a:bodyPr/>
        <a:lstStyle/>
        <a:p>
          <a:endParaRPr lang="en-US"/>
        </a:p>
      </dgm:t>
    </dgm:pt>
    <dgm:pt modelId="{286F4A38-3F1D-4C32-85E5-51EEDE10D3D2}" type="sibTrans" cxnId="{B0D3246E-DA8B-4214-880D-658259A6C9D5}">
      <dgm:prSet/>
      <dgm:spPr/>
      <dgm:t>
        <a:bodyPr/>
        <a:lstStyle/>
        <a:p>
          <a:endParaRPr lang="en-US"/>
        </a:p>
      </dgm:t>
    </dgm:pt>
    <dgm:pt modelId="{661F24B4-A705-4638-9AB5-8F813B56DE62}">
      <dgm:prSet phldrT="[Text]"/>
      <dgm:spPr/>
      <dgm:t>
        <a:bodyPr/>
        <a:lstStyle/>
        <a:p>
          <a:r>
            <a:rPr lang="pt-PT" dirty="0"/>
            <a:t>Operações</a:t>
          </a:r>
          <a:endParaRPr lang="en-US" dirty="0"/>
        </a:p>
      </dgm:t>
    </dgm:pt>
    <dgm:pt modelId="{E9A51849-4321-443F-AFF9-F9BF0EAE62A4}" type="parTrans" cxnId="{AC819A3C-BDE9-4DC1-8859-7051187368AE}">
      <dgm:prSet/>
      <dgm:spPr/>
      <dgm:t>
        <a:bodyPr/>
        <a:lstStyle/>
        <a:p>
          <a:endParaRPr lang="en-US"/>
        </a:p>
      </dgm:t>
    </dgm:pt>
    <dgm:pt modelId="{41C82A6D-3B7C-4CF4-A74A-7F911A949C87}" type="sibTrans" cxnId="{AC819A3C-BDE9-4DC1-8859-7051187368AE}">
      <dgm:prSet/>
      <dgm:spPr/>
      <dgm:t>
        <a:bodyPr/>
        <a:lstStyle/>
        <a:p>
          <a:endParaRPr lang="en-US"/>
        </a:p>
      </dgm:t>
    </dgm:pt>
    <dgm:pt modelId="{19A06B2B-8CE5-4F38-B6C5-BA71EEB6648C}">
      <dgm:prSet phldrT="[Text]"/>
      <dgm:spPr/>
      <dgm:t>
        <a:bodyPr/>
        <a:lstStyle/>
        <a:p>
          <a:r>
            <a:rPr lang="en-US" dirty="0" err="1"/>
            <a:t>Planificação</a:t>
          </a:r>
          <a:endParaRPr lang="en-US" dirty="0"/>
        </a:p>
      </dgm:t>
    </dgm:pt>
    <dgm:pt modelId="{60D7A4D6-6494-42E0-86FA-9E4BCFDEF6E3}" type="parTrans" cxnId="{7AFC0BCC-C738-4063-9BE0-5E02C31CA701}">
      <dgm:prSet/>
      <dgm:spPr/>
      <dgm:t>
        <a:bodyPr/>
        <a:lstStyle/>
        <a:p>
          <a:endParaRPr lang="en-US"/>
        </a:p>
      </dgm:t>
    </dgm:pt>
    <dgm:pt modelId="{15B0DA99-6CB9-4E7C-B172-D252E47AD1DA}" type="sibTrans" cxnId="{7AFC0BCC-C738-4063-9BE0-5E02C31CA701}">
      <dgm:prSet/>
      <dgm:spPr/>
      <dgm:t>
        <a:bodyPr/>
        <a:lstStyle/>
        <a:p>
          <a:endParaRPr lang="en-US"/>
        </a:p>
      </dgm:t>
    </dgm:pt>
    <dgm:pt modelId="{0513DD1A-2F4E-4821-8242-716EB1346FAC}">
      <dgm:prSet phldrT="[Text]"/>
      <dgm:spPr/>
      <dgm:t>
        <a:bodyPr/>
        <a:lstStyle/>
        <a:p>
          <a:r>
            <a:rPr lang="en-US" dirty="0" err="1"/>
            <a:t>Logistica</a:t>
          </a:r>
          <a:endParaRPr lang="en-US" dirty="0"/>
        </a:p>
      </dgm:t>
    </dgm:pt>
    <dgm:pt modelId="{62D5BA24-6CA1-483B-895D-F54E57B709A0}" type="parTrans" cxnId="{FDC71CA4-52F8-4401-B39C-A3947D96FC44}">
      <dgm:prSet/>
      <dgm:spPr/>
      <dgm:t>
        <a:bodyPr/>
        <a:lstStyle/>
        <a:p>
          <a:endParaRPr lang="en-US"/>
        </a:p>
      </dgm:t>
    </dgm:pt>
    <dgm:pt modelId="{E952D29A-DF88-4A89-9E86-8F46B0D4C82E}" type="sibTrans" cxnId="{FDC71CA4-52F8-4401-B39C-A3947D96FC44}">
      <dgm:prSet/>
      <dgm:spPr/>
      <dgm:t>
        <a:bodyPr/>
        <a:lstStyle/>
        <a:p>
          <a:endParaRPr lang="en-US"/>
        </a:p>
      </dgm:t>
    </dgm:pt>
    <dgm:pt modelId="{BB5DDC77-E19A-4A13-AA48-BE564EBD50A2}">
      <dgm:prSet phldrT="[Text]"/>
      <dgm:spPr/>
      <dgm:t>
        <a:bodyPr/>
        <a:lstStyle/>
        <a:p>
          <a:r>
            <a:rPr lang="pt-PT" dirty="0"/>
            <a:t>Finanças/</a:t>
          </a:r>
          <a:br>
            <a:rPr lang="pt-PT" dirty="0"/>
          </a:br>
          <a:r>
            <a:rPr lang="pt-PT" dirty="0"/>
            <a:t>Administração</a:t>
          </a:r>
          <a:endParaRPr lang="en-US" dirty="0"/>
        </a:p>
      </dgm:t>
    </dgm:pt>
    <dgm:pt modelId="{BD10637E-6844-481D-B78E-C1351631CF7E}" type="parTrans" cxnId="{E1528965-30BA-4C4C-B585-D499AD6C08DE}">
      <dgm:prSet/>
      <dgm:spPr/>
      <dgm:t>
        <a:bodyPr/>
        <a:lstStyle/>
        <a:p>
          <a:endParaRPr lang="en-US"/>
        </a:p>
      </dgm:t>
    </dgm:pt>
    <dgm:pt modelId="{28566B56-09AE-4256-80BC-8CD69AC5F02A}" type="sibTrans" cxnId="{E1528965-30BA-4C4C-B585-D499AD6C08DE}">
      <dgm:prSet/>
      <dgm:spPr/>
      <dgm:t>
        <a:bodyPr/>
        <a:lstStyle/>
        <a:p>
          <a:endParaRPr lang="en-US"/>
        </a:p>
      </dgm:t>
    </dgm:pt>
    <dgm:pt modelId="{571238B0-1622-4405-847E-CB5F48F9BE36}" type="asst">
      <dgm:prSet phldrT="[Text]"/>
      <dgm:spPr>
        <a:solidFill>
          <a:schemeClr val="accent4"/>
        </a:solidFill>
      </dgm:spPr>
      <dgm:t>
        <a:bodyPr/>
        <a:lstStyle/>
        <a:p>
          <a:r>
            <a:rPr lang="pt-PT" dirty="0"/>
            <a:t>Coordenação e Ligações entre os Parceiros de Saúde</a:t>
          </a:r>
          <a:endParaRPr lang="en-US" dirty="0"/>
        </a:p>
      </dgm:t>
    </dgm:pt>
    <dgm:pt modelId="{22846027-A0DD-43B1-AAB6-9E83EAF6C2AB}" type="parTrans" cxnId="{FC52C36E-1C89-44E2-B2D0-4EA7DCB69D4B}">
      <dgm:prSet/>
      <dgm:spPr/>
      <dgm:t>
        <a:bodyPr/>
        <a:lstStyle/>
        <a:p>
          <a:endParaRPr lang="en-US"/>
        </a:p>
      </dgm:t>
    </dgm:pt>
    <dgm:pt modelId="{CA0B4011-B46D-4CC5-A9E3-90DD39AA8B89}" type="sibTrans" cxnId="{FC52C36E-1C89-44E2-B2D0-4EA7DCB69D4B}">
      <dgm:prSet/>
      <dgm:spPr/>
      <dgm:t>
        <a:bodyPr/>
        <a:lstStyle/>
        <a:p>
          <a:endParaRPr lang="en-US"/>
        </a:p>
      </dgm:t>
    </dgm:pt>
    <dgm:pt modelId="{326B0963-B197-4F30-A69F-50E90112912A}">
      <dgm:prSet phldrT="[Text]"/>
      <dgm:spPr/>
      <dgm:t>
        <a:bodyPr/>
        <a:lstStyle/>
        <a:p>
          <a:r>
            <a:rPr lang="pt-PT" dirty="0"/>
            <a:t>Apoio à aplicação táctica de recursos</a:t>
          </a:r>
          <a:endParaRPr lang="en-US" dirty="0"/>
        </a:p>
      </dgm:t>
    </dgm:pt>
    <dgm:pt modelId="{8F3DA1D3-6719-49EC-BB68-F8206E903A9F}" type="parTrans" cxnId="{D0276CFD-374D-45F8-918F-DAD7239CB8D5}">
      <dgm:prSet/>
      <dgm:spPr/>
      <dgm:t>
        <a:bodyPr/>
        <a:lstStyle/>
        <a:p>
          <a:endParaRPr lang="en-US"/>
        </a:p>
      </dgm:t>
    </dgm:pt>
    <dgm:pt modelId="{A03CC999-4A7D-422D-A471-CCFD72CB1519}" type="sibTrans" cxnId="{D0276CFD-374D-45F8-918F-DAD7239CB8D5}">
      <dgm:prSet/>
      <dgm:spPr/>
      <dgm:t>
        <a:bodyPr/>
        <a:lstStyle/>
        <a:p>
          <a:endParaRPr lang="en-US"/>
        </a:p>
      </dgm:t>
    </dgm:pt>
    <dgm:pt modelId="{7AC837CD-A6D4-42CB-A7E0-CF868B8B748E}">
      <dgm:prSet phldrT="[Text]"/>
      <dgm:spPr/>
      <dgm:t>
        <a:bodyPr/>
        <a:lstStyle/>
        <a:p>
          <a:r>
            <a:rPr lang="pt-PT" dirty="0"/>
            <a:t>Adquire e coloca recursos</a:t>
          </a:r>
          <a:endParaRPr lang="en-US" dirty="0"/>
        </a:p>
      </dgm:t>
    </dgm:pt>
    <dgm:pt modelId="{D9BF6041-FC50-4233-A3D8-8C865AFF7DE5}" type="parTrans" cxnId="{73E2AA58-B3C2-45F8-ADCB-985EF7527D0E}">
      <dgm:prSet/>
      <dgm:spPr/>
      <dgm:t>
        <a:bodyPr/>
        <a:lstStyle/>
        <a:p>
          <a:endParaRPr lang="en-US"/>
        </a:p>
      </dgm:t>
    </dgm:pt>
    <dgm:pt modelId="{49FD8BDA-8C84-4EE1-B68D-D4B3AEC3BFA2}" type="sibTrans" cxnId="{73E2AA58-B3C2-45F8-ADCB-985EF7527D0E}">
      <dgm:prSet/>
      <dgm:spPr/>
      <dgm:t>
        <a:bodyPr/>
        <a:lstStyle/>
        <a:p>
          <a:endParaRPr lang="en-US"/>
        </a:p>
      </dgm:t>
    </dgm:pt>
    <dgm:pt modelId="{374BDE70-9BD9-4CF5-840A-097F2F157123}">
      <dgm:prSet phldrT="[Text]"/>
      <dgm:spPr/>
      <dgm:t>
        <a:bodyPr/>
        <a:lstStyle/>
        <a:p>
          <a:r>
            <a:rPr lang="pt-PT" dirty="0"/>
            <a:t>Recolha/análise de informação, planificação, acompanhamento de recursos</a:t>
          </a:r>
          <a:endParaRPr lang="en-US" dirty="0"/>
        </a:p>
      </dgm:t>
    </dgm:pt>
    <dgm:pt modelId="{0711EBC0-0445-4C6A-8C6B-920334DFF70B}" type="parTrans" cxnId="{E66B6289-8081-41C9-A226-F9060AE5E66A}">
      <dgm:prSet/>
      <dgm:spPr/>
      <dgm:t>
        <a:bodyPr/>
        <a:lstStyle/>
        <a:p>
          <a:endParaRPr lang="en-US"/>
        </a:p>
      </dgm:t>
    </dgm:pt>
    <dgm:pt modelId="{2E853278-D952-429C-BAEC-2CDA95DD3BA5}" type="sibTrans" cxnId="{E66B6289-8081-41C9-A226-F9060AE5E66A}">
      <dgm:prSet/>
      <dgm:spPr/>
      <dgm:t>
        <a:bodyPr/>
        <a:lstStyle/>
        <a:p>
          <a:endParaRPr lang="en-US"/>
        </a:p>
      </dgm:t>
    </dgm:pt>
    <dgm:pt modelId="{D336FB98-1C82-4C32-A3CD-362BCF7245CA}">
      <dgm:prSet phldrT="[Text]"/>
      <dgm:spPr/>
      <dgm:t>
        <a:bodyPr/>
        <a:lstStyle/>
        <a:p>
          <a:r>
            <a:rPr lang="pt-PT" dirty="0"/>
            <a:t>Controla as despesas, faz pagamentos e fornece serviços administrativos</a:t>
          </a:r>
          <a:endParaRPr lang="en-US" dirty="0"/>
        </a:p>
      </dgm:t>
    </dgm:pt>
    <dgm:pt modelId="{2E88B796-82E0-4D69-AE52-44EBBA2E3380}" type="parTrans" cxnId="{25D4C544-E800-4808-A4DF-EBEA5EB50E55}">
      <dgm:prSet/>
      <dgm:spPr/>
      <dgm:t>
        <a:bodyPr/>
        <a:lstStyle/>
        <a:p>
          <a:endParaRPr lang="en-US"/>
        </a:p>
      </dgm:t>
    </dgm:pt>
    <dgm:pt modelId="{AD470004-0999-4014-BC51-A39C07538019}" type="sibTrans" cxnId="{25D4C544-E800-4808-A4DF-EBEA5EB50E55}">
      <dgm:prSet/>
      <dgm:spPr/>
      <dgm:t>
        <a:bodyPr/>
        <a:lstStyle/>
        <a:p>
          <a:endParaRPr lang="en-US"/>
        </a:p>
      </dgm:t>
    </dgm:pt>
    <dgm:pt modelId="{A483489D-0F0E-4894-83DD-162E21843B7F}" type="pres">
      <dgm:prSet presAssocID="{58AB17AA-D912-46A3-A853-E2623A7399B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574C29A-0AD3-41A0-A7A0-CAA1606218B9}" type="pres">
      <dgm:prSet presAssocID="{B851825B-CD7B-4122-8FE1-86F755D5D777}" presName="hierRoot1" presStyleCnt="0">
        <dgm:presLayoutVars>
          <dgm:hierBranch val="init"/>
        </dgm:presLayoutVars>
      </dgm:prSet>
      <dgm:spPr/>
    </dgm:pt>
    <dgm:pt modelId="{C19D40F0-22C7-446D-A37C-B7910A69CD37}" type="pres">
      <dgm:prSet presAssocID="{B851825B-CD7B-4122-8FE1-86F755D5D777}" presName="rootComposite1" presStyleCnt="0"/>
      <dgm:spPr/>
    </dgm:pt>
    <dgm:pt modelId="{A5EE39EA-8EA3-4B30-A443-ED20B0CCF6F2}" type="pres">
      <dgm:prSet presAssocID="{B851825B-CD7B-4122-8FE1-86F755D5D777}" presName="rootText1" presStyleLbl="node0" presStyleIdx="0" presStyleCnt="1" custLinFactNeighborY="-5659">
        <dgm:presLayoutVars>
          <dgm:chPref val="3"/>
        </dgm:presLayoutVars>
      </dgm:prSet>
      <dgm:spPr/>
    </dgm:pt>
    <dgm:pt modelId="{83C83B15-C0EE-467C-80B9-94FD70255D46}" type="pres">
      <dgm:prSet presAssocID="{B851825B-CD7B-4122-8FE1-86F755D5D777}" presName="rootConnector1" presStyleLbl="node1" presStyleIdx="0" presStyleCnt="0"/>
      <dgm:spPr/>
    </dgm:pt>
    <dgm:pt modelId="{333E322D-31B0-454B-B4CE-99F104E46188}" type="pres">
      <dgm:prSet presAssocID="{B851825B-CD7B-4122-8FE1-86F755D5D777}" presName="hierChild2" presStyleCnt="0"/>
      <dgm:spPr/>
    </dgm:pt>
    <dgm:pt modelId="{192F6218-B500-4804-A8C8-22CF89E98DDF}" type="pres">
      <dgm:prSet presAssocID="{E9A51849-4321-443F-AFF9-F9BF0EAE62A4}" presName="Name37" presStyleLbl="parChTrans1D2" presStyleIdx="0" presStyleCnt="5"/>
      <dgm:spPr/>
    </dgm:pt>
    <dgm:pt modelId="{59731C92-1A41-49BB-8908-E84596C7943B}" type="pres">
      <dgm:prSet presAssocID="{661F24B4-A705-4638-9AB5-8F813B56DE62}" presName="hierRoot2" presStyleCnt="0">
        <dgm:presLayoutVars>
          <dgm:hierBranch val="init"/>
        </dgm:presLayoutVars>
      </dgm:prSet>
      <dgm:spPr/>
    </dgm:pt>
    <dgm:pt modelId="{5A783C46-DC5C-4277-A8CD-152AC2C6AF81}" type="pres">
      <dgm:prSet presAssocID="{661F24B4-A705-4638-9AB5-8F813B56DE62}" presName="rootComposite" presStyleCnt="0"/>
      <dgm:spPr/>
    </dgm:pt>
    <dgm:pt modelId="{BE38E16D-5C73-4220-BD8A-B0379B9790E7}" type="pres">
      <dgm:prSet presAssocID="{661F24B4-A705-4638-9AB5-8F813B56DE62}" presName="rootText" presStyleLbl="node2" presStyleIdx="0" presStyleCnt="4" custLinFactNeighborY="-10974">
        <dgm:presLayoutVars>
          <dgm:chPref val="3"/>
        </dgm:presLayoutVars>
      </dgm:prSet>
      <dgm:spPr/>
    </dgm:pt>
    <dgm:pt modelId="{35B9C3AF-8C10-431D-9452-E5810E9A3F5E}" type="pres">
      <dgm:prSet presAssocID="{661F24B4-A705-4638-9AB5-8F813B56DE62}" presName="rootConnector" presStyleLbl="node2" presStyleIdx="0" presStyleCnt="4"/>
      <dgm:spPr/>
    </dgm:pt>
    <dgm:pt modelId="{1D502ED1-D50D-41DC-BD42-22378B13B871}" type="pres">
      <dgm:prSet presAssocID="{661F24B4-A705-4638-9AB5-8F813B56DE62}" presName="hierChild4" presStyleCnt="0"/>
      <dgm:spPr/>
    </dgm:pt>
    <dgm:pt modelId="{DAE223CB-16E0-4C18-BBF4-F2F85AD75C2F}" type="pres">
      <dgm:prSet presAssocID="{8F3DA1D3-6719-49EC-BB68-F8206E903A9F}" presName="Name37" presStyleLbl="parChTrans1D3" presStyleIdx="0" presStyleCnt="5"/>
      <dgm:spPr/>
    </dgm:pt>
    <dgm:pt modelId="{565B3A9E-D53C-4E5F-B8A7-DF5086552C6B}" type="pres">
      <dgm:prSet presAssocID="{326B0963-B197-4F30-A69F-50E90112912A}" presName="hierRoot2" presStyleCnt="0">
        <dgm:presLayoutVars>
          <dgm:hierBranch val="init"/>
        </dgm:presLayoutVars>
      </dgm:prSet>
      <dgm:spPr/>
    </dgm:pt>
    <dgm:pt modelId="{412B4AE8-3CB4-4D93-BE24-1C1C5AC0442F}" type="pres">
      <dgm:prSet presAssocID="{326B0963-B197-4F30-A69F-50E90112912A}" presName="rootComposite" presStyleCnt="0"/>
      <dgm:spPr/>
    </dgm:pt>
    <dgm:pt modelId="{4686EF58-8423-4308-98F2-27995D542502}" type="pres">
      <dgm:prSet presAssocID="{326B0963-B197-4F30-A69F-50E90112912A}" presName="rootText" presStyleLbl="node3" presStyleIdx="0" presStyleCnt="4" custLinFactNeighborY="-10974">
        <dgm:presLayoutVars>
          <dgm:chPref val="3"/>
        </dgm:presLayoutVars>
      </dgm:prSet>
      <dgm:spPr/>
    </dgm:pt>
    <dgm:pt modelId="{F07E40BC-0745-4E78-A87F-5CBD0ADCC429}" type="pres">
      <dgm:prSet presAssocID="{326B0963-B197-4F30-A69F-50E90112912A}" presName="rootConnector" presStyleLbl="node3" presStyleIdx="0" presStyleCnt="4"/>
      <dgm:spPr/>
    </dgm:pt>
    <dgm:pt modelId="{A9B4F03C-919A-4F0E-AA04-1D32A07D2B4D}" type="pres">
      <dgm:prSet presAssocID="{326B0963-B197-4F30-A69F-50E90112912A}" presName="hierChild4" presStyleCnt="0"/>
      <dgm:spPr/>
    </dgm:pt>
    <dgm:pt modelId="{7EAF169F-7704-40C7-9814-4AF39F1BAF5F}" type="pres">
      <dgm:prSet presAssocID="{326B0963-B197-4F30-A69F-50E90112912A}" presName="hierChild5" presStyleCnt="0"/>
      <dgm:spPr/>
    </dgm:pt>
    <dgm:pt modelId="{1A47C2EB-495A-4006-A7B5-460BAC23661A}" type="pres">
      <dgm:prSet presAssocID="{661F24B4-A705-4638-9AB5-8F813B56DE62}" presName="hierChild5" presStyleCnt="0"/>
      <dgm:spPr/>
    </dgm:pt>
    <dgm:pt modelId="{6C15B7B5-0A9A-4C49-83D2-AD73E413419E}" type="pres">
      <dgm:prSet presAssocID="{60D7A4D6-6494-42E0-86FA-9E4BCFDEF6E3}" presName="Name37" presStyleLbl="parChTrans1D2" presStyleIdx="1" presStyleCnt="5"/>
      <dgm:spPr/>
    </dgm:pt>
    <dgm:pt modelId="{5EF84A92-0324-46A1-A882-070B54432D23}" type="pres">
      <dgm:prSet presAssocID="{19A06B2B-8CE5-4F38-B6C5-BA71EEB6648C}" presName="hierRoot2" presStyleCnt="0">
        <dgm:presLayoutVars>
          <dgm:hierBranch val="init"/>
        </dgm:presLayoutVars>
      </dgm:prSet>
      <dgm:spPr/>
    </dgm:pt>
    <dgm:pt modelId="{D6E2297E-C51D-47F6-BBD9-56AC27D88838}" type="pres">
      <dgm:prSet presAssocID="{19A06B2B-8CE5-4F38-B6C5-BA71EEB6648C}" presName="rootComposite" presStyleCnt="0"/>
      <dgm:spPr/>
    </dgm:pt>
    <dgm:pt modelId="{09A7610C-81BD-440D-95F8-B7ADB341712F}" type="pres">
      <dgm:prSet presAssocID="{19A06B2B-8CE5-4F38-B6C5-BA71EEB6648C}" presName="rootText" presStyleLbl="node2" presStyleIdx="1" presStyleCnt="4" custLinFactNeighborY="-10974">
        <dgm:presLayoutVars>
          <dgm:chPref val="3"/>
        </dgm:presLayoutVars>
      </dgm:prSet>
      <dgm:spPr/>
    </dgm:pt>
    <dgm:pt modelId="{A200978A-0DE8-483F-8830-71D52B6A8D0F}" type="pres">
      <dgm:prSet presAssocID="{19A06B2B-8CE5-4F38-B6C5-BA71EEB6648C}" presName="rootConnector" presStyleLbl="node2" presStyleIdx="1" presStyleCnt="4"/>
      <dgm:spPr/>
    </dgm:pt>
    <dgm:pt modelId="{62A1CE03-470D-4927-B641-063E01E0F7EE}" type="pres">
      <dgm:prSet presAssocID="{19A06B2B-8CE5-4F38-B6C5-BA71EEB6648C}" presName="hierChild4" presStyleCnt="0"/>
      <dgm:spPr/>
    </dgm:pt>
    <dgm:pt modelId="{D2A94393-1622-4DC8-A2AE-609775D89996}" type="pres">
      <dgm:prSet presAssocID="{0711EBC0-0445-4C6A-8C6B-920334DFF70B}" presName="Name37" presStyleLbl="parChTrans1D3" presStyleIdx="1" presStyleCnt="5"/>
      <dgm:spPr/>
    </dgm:pt>
    <dgm:pt modelId="{E737AC19-8687-4C9D-9C95-4B4412F55825}" type="pres">
      <dgm:prSet presAssocID="{374BDE70-9BD9-4CF5-840A-097F2F157123}" presName="hierRoot2" presStyleCnt="0">
        <dgm:presLayoutVars>
          <dgm:hierBranch val="init"/>
        </dgm:presLayoutVars>
      </dgm:prSet>
      <dgm:spPr/>
    </dgm:pt>
    <dgm:pt modelId="{E24C59EB-C843-436D-AFAD-78E3435B148E}" type="pres">
      <dgm:prSet presAssocID="{374BDE70-9BD9-4CF5-840A-097F2F157123}" presName="rootComposite" presStyleCnt="0"/>
      <dgm:spPr/>
    </dgm:pt>
    <dgm:pt modelId="{7299BAC4-0EE1-49BC-86B8-483185A02FA6}" type="pres">
      <dgm:prSet presAssocID="{374BDE70-9BD9-4CF5-840A-097F2F157123}" presName="rootText" presStyleLbl="node3" presStyleIdx="1" presStyleCnt="4" custLinFactNeighborY="-10974">
        <dgm:presLayoutVars>
          <dgm:chPref val="3"/>
        </dgm:presLayoutVars>
      </dgm:prSet>
      <dgm:spPr/>
    </dgm:pt>
    <dgm:pt modelId="{BC885D2A-AAB1-4D73-99F4-435BD3D98ABA}" type="pres">
      <dgm:prSet presAssocID="{374BDE70-9BD9-4CF5-840A-097F2F157123}" presName="rootConnector" presStyleLbl="node3" presStyleIdx="1" presStyleCnt="4"/>
      <dgm:spPr/>
    </dgm:pt>
    <dgm:pt modelId="{9CEF5393-6B12-42D7-A9D4-2EBF1B4C616D}" type="pres">
      <dgm:prSet presAssocID="{374BDE70-9BD9-4CF5-840A-097F2F157123}" presName="hierChild4" presStyleCnt="0"/>
      <dgm:spPr/>
    </dgm:pt>
    <dgm:pt modelId="{1C768FD0-AB20-4320-BAA3-B75BA1E041DA}" type="pres">
      <dgm:prSet presAssocID="{374BDE70-9BD9-4CF5-840A-097F2F157123}" presName="hierChild5" presStyleCnt="0"/>
      <dgm:spPr/>
    </dgm:pt>
    <dgm:pt modelId="{BF164DC0-1FB4-4E4E-A64B-7AC5D35ED717}" type="pres">
      <dgm:prSet presAssocID="{19A06B2B-8CE5-4F38-B6C5-BA71EEB6648C}" presName="hierChild5" presStyleCnt="0"/>
      <dgm:spPr/>
    </dgm:pt>
    <dgm:pt modelId="{6CB662FC-2C55-4367-9DB6-FB950774639A}" type="pres">
      <dgm:prSet presAssocID="{62D5BA24-6CA1-483B-895D-F54E57B709A0}" presName="Name37" presStyleLbl="parChTrans1D2" presStyleIdx="2" presStyleCnt="5"/>
      <dgm:spPr/>
    </dgm:pt>
    <dgm:pt modelId="{0FC781DA-26FD-45DF-8F72-B3DF5BD53610}" type="pres">
      <dgm:prSet presAssocID="{0513DD1A-2F4E-4821-8242-716EB1346FAC}" presName="hierRoot2" presStyleCnt="0">
        <dgm:presLayoutVars>
          <dgm:hierBranch val="init"/>
        </dgm:presLayoutVars>
      </dgm:prSet>
      <dgm:spPr/>
    </dgm:pt>
    <dgm:pt modelId="{867A9A59-839F-44B8-B875-E9D7AFA79550}" type="pres">
      <dgm:prSet presAssocID="{0513DD1A-2F4E-4821-8242-716EB1346FAC}" presName="rootComposite" presStyleCnt="0"/>
      <dgm:spPr/>
    </dgm:pt>
    <dgm:pt modelId="{247F0754-45FB-404F-93B8-E46C9C16BCD3}" type="pres">
      <dgm:prSet presAssocID="{0513DD1A-2F4E-4821-8242-716EB1346FAC}" presName="rootText" presStyleLbl="node2" presStyleIdx="2" presStyleCnt="4" custLinFactNeighborY="-10974">
        <dgm:presLayoutVars>
          <dgm:chPref val="3"/>
        </dgm:presLayoutVars>
      </dgm:prSet>
      <dgm:spPr/>
    </dgm:pt>
    <dgm:pt modelId="{3545C1D4-2034-4F93-8A07-8362A9BF353D}" type="pres">
      <dgm:prSet presAssocID="{0513DD1A-2F4E-4821-8242-716EB1346FAC}" presName="rootConnector" presStyleLbl="node2" presStyleIdx="2" presStyleCnt="4"/>
      <dgm:spPr/>
    </dgm:pt>
    <dgm:pt modelId="{85497FE2-B9AA-4B7D-BB53-B53283F233D1}" type="pres">
      <dgm:prSet presAssocID="{0513DD1A-2F4E-4821-8242-716EB1346FAC}" presName="hierChild4" presStyleCnt="0"/>
      <dgm:spPr/>
    </dgm:pt>
    <dgm:pt modelId="{1F334CC4-4AFF-41E4-A5F7-DDBDAB55B4D1}" type="pres">
      <dgm:prSet presAssocID="{D9BF6041-FC50-4233-A3D8-8C865AFF7DE5}" presName="Name37" presStyleLbl="parChTrans1D3" presStyleIdx="2" presStyleCnt="5"/>
      <dgm:spPr/>
    </dgm:pt>
    <dgm:pt modelId="{B50A2E09-9638-41B6-8A17-26F19635F06E}" type="pres">
      <dgm:prSet presAssocID="{7AC837CD-A6D4-42CB-A7E0-CF868B8B748E}" presName="hierRoot2" presStyleCnt="0">
        <dgm:presLayoutVars>
          <dgm:hierBranch val="init"/>
        </dgm:presLayoutVars>
      </dgm:prSet>
      <dgm:spPr/>
    </dgm:pt>
    <dgm:pt modelId="{C5CE20C6-AC5E-4166-8839-723DD10E50BF}" type="pres">
      <dgm:prSet presAssocID="{7AC837CD-A6D4-42CB-A7E0-CF868B8B748E}" presName="rootComposite" presStyleCnt="0"/>
      <dgm:spPr/>
    </dgm:pt>
    <dgm:pt modelId="{E163C97B-9B6C-40C4-B714-8353856D09B7}" type="pres">
      <dgm:prSet presAssocID="{7AC837CD-A6D4-42CB-A7E0-CF868B8B748E}" presName="rootText" presStyleLbl="node3" presStyleIdx="2" presStyleCnt="4" custScaleX="98693" custLinFactNeighborY="-10974">
        <dgm:presLayoutVars>
          <dgm:chPref val="3"/>
        </dgm:presLayoutVars>
      </dgm:prSet>
      <dgm:spPr/>
    </dgm:pt>
    <dgm:pt modelId="{1F0C72D9-86F8-4B03-961E-33002E93C980}" type="pres">
      <dgm:prSet presAssocID="{7AC837CD-A6D4-42CB-A7E0-CF868B8B748E}" presName="rootConnector" presStyleLbl="node3" presStyleIdx="2" presStyleCnt="4"/>
      <dgm:spPr/>
    </dgm:pt>
    <dgm:pt modelId="{D79EC24D-F996-495C-916F-37BD3C16F592}" type="pres">
      <dgm:prSet presAssocID="{7AC837CD-A6D4-42CB-A7E0-CF868B8B748E}" presName="hierChild4" presStyleCnt="0"/>
      <dgm:spPr/>
    </dgm:pt>
    <dgm:pt modelId="{FD04B65B-D14D-4EBD-BCAD-EE1A2B699889}" type="pres">
      <dgm:prSet presAssocID="{7AC837CD-A6D4-42CB-A7E0-CF868B8B748E}" presName="hierChild5" presStyleCnt="0"/>
      <dgm:spPr/>
    </dgm:pt>
    <dgm:pt modelId="{AD2D2A28-1229-4A1A-BA0C-EC352D7A7562}" type="pres">
      <dgm:prSet presAssocID="{0513DD1A-2F4E-4821-8242-716EB1346FAC}" presName="hierChild5" presStyleCnt="0"/>
      <dgm:spPr/>
    </dgm:pt>
    <dgm:pt modelId="{7C35BD43-9F9F-471E-AA97-DBEB92361142}" type="pres">
      <dgm:prSet presAssocID="{BD10637E-6844-481D-B78E-C1351631CF7E}" presName="Name37" presStyleLbl="parChTrans1D2" presStyleIdx="3" presStyleCnt="5"/>
      <dgm:spPr/>
    </dgm:pt>
    <dgm:pt modelId="{10FE02B3-A0AC-42B2-B65A-8F5BF0DEF0C8}" type="pres">
      <dgm:prSet presAssocID="{BB5DDC77-E19A-4A13-AA48-BE564EBD50A2}" presName="hierRoot2" presStyleCnt="0">
        <dgm:presLayoutVars>
          <dgm:hierBranch val="init"/>
        </dgm:presLayoutVars>
      </dgm:prSet>
      <dgm:spPr/>
    </dgm:pt>
    <dgm:pt modelId="{814A0AAC-DC06-4711-BCDD-09A980C3A6B1}" type="pres">
      <dgm:prSet presAssocID="{BB5DDC77-E19A-4A13-AA48-BE564EBD50A2}" presName="rootComposite" presStyleCnt="0"/>
      <dgm:spPr/>
    </dgm:pt>
    <dgm:pt modelId="{A204DA99-ADE4-4EDB-B44D-EE0FD267E2D1}" type="pres">
      <dgm:prSet presAssocID="{BB5DDC77-E19A-4A13-AA48-BE564EBD50A2}" presName="rootText" presStyleLbl="node2" presStyleIdx="3" presStyleCnt="4" custLinFactNeighborY="-10974">
        <dgm:presLayoutVars>
          <dgm:chPref val="3"/>
        </dgm:presLayoutVars>
      </dgm:prSet>
      <dgm:spPr/>
    </dgm:pt>
    <dgm:pt modelId="{2B1241CF-231C-4E3A-BD15-D912AFB0AE23}" type="pres">
      <dgm:prSet presAssocID="{BB5DDC77-E19A-4A13-AA48-BE564EBD50A2}" presName="rootConnector" presStyleLbl="node2" presStyleIdx="3" presStyleCnt="4"/>
      <dgm:spPr/>
    </dgm:pt>
    <dgm:pt modelId="{176D6EB5-BE10-4165-A3D8-04E5388CFB97}" type="pres">
      <dgm:prSet presAssocID="{BB5DDC77-E19A-4A13-AA48-BE564EBD50A2}" presName="hierChild4" presStyleCnt="0"/>
      <dgm:spPr/>
    </dgm:pt>
    <dgm:pt modelId="{F5607F96-FEAE-4EA8-AACF-B7CC89396362}" type="pres">
      <dgm:prSet presAssocID="{2E88B796-82E0-4D69-AE52-44EBBA2E3380}" presName="Name37" presStyleLbl="parChTrans1D3" presStyleIdx="3" presStyleCnt="5"/>
      <dgm:spPr/>
    </dgm:pt>
    <dgm:pt modelId="{0AC3FC79-FE71-421F-9CA0-FC08644424A3}" type="pres">
      <dgm:prSet presAssocID="{D336FB98-1C82-4C32-A3CD-362BCF7245CA}" presName="hierRoot2" presStyleCnt="0">
        <dgm:presLayoutVars>
          <dgm:hierBranch val="init"/>
        </dgm:presLayoutVars>
      </dgm:prSet>
      <dgm:spPr/>
    </dgm:pt>
    <dgm:pt modelId="{44A18322-60BD-416D-BD67-5C9AE032B346}" type="pres">
      <dgm:prSet presAssocID="{D336FB98-1C82-4C32-A3CD-362BCF7245CA}" presName="rootComposite" presStyleCnt="0"/>
      <dgm:spPr/>
    </dgm:pt>
    <dgm:pt modelId="{B5B7C3C7-9389-458A-B042-697B44163F1B}" type="pres">
      <dgm:prSet presAssocID="{D336FB98-1C82-4C32-A3CD-362BCF7245CA}" presName="rootText" presStyleLbl="node3" presStyleIdx="3" presStyleCnt="4" custLinFactNeighborY="-10974">
        <dgm:presLayoutVars>
          <dgm:chPref val="3"/>
        </dgm:presLayoutVars>
      </dgm:prSet>
      <dgm:spPr/>
    </dgm:pt>
    <dgm:pt modelId="{EF782167-14CA-44CE-9A2A-F112464BACB8}" type="pres">
      <dgm:prSet presAssocID="{D336FB98-1C82-4C32-A3CD-362BCF7245CA}" presName="rootConnector" presStyleLbl="node3" presStyleIdx="3" presStyleCnt="4"/>
      <dgm:spPr/>
    </dgm:pt>
    <dgm:pt modelId="{77597465-E7FD-4926-9B17-F366E9080280}" type="pres">
      <dgm:prSet presAssocID="{D336FB98-1C82-4C32-A3CD-362BCF7245CA}" presName="hierChild4" presStyleCnt="0"/>
      <dgm:spPr/>
    </dgm:pt>
    <dgm:pt modelId="{5CFC1666-7206-4D55-84D4-844628373C7F}" type="pres">
      <dgm:prSet presAssocID="{D336FB98-1C82-4C32-A3CD-362BCF7245CA}" presName="hierChild5" presStyleCnt="0"/>
      <dgm:spPr/>
    </dgm:pt>
    <dgm:pt modelId="{D71B457B-022D-4D86-A6DD-219521CE038D}" type="pres">
      <dgm:prSet presAssocID="{BB5DDC77-E19A-4A13-AA48-BE564EBD50A2}" presName="hierChild5" presStyleCnt="0"/>
      <dgm:spPr/>
    </dgm:pt>
    <dgm:pt modelId="{AF9938A7-AD98-4FAF-94AA-A6401E9B4E93}" type="pres">
      <dgm:prSet presAssocID="{B851825B-CD7B-4122-8FE1-86F755D5D777}" presName="hierChild3" presStyleCnt="0"/>
      <dgm:spPr/>
    </dgm:pt>
    <dgm:pt modelId="{EF84CCD6-AD3F-4FD0-8A79-BB535C073D66}" type="pres">
      <dgm:prSet presAssocID="{C42729E8-7DC6-4DB3-AE1E-2897DC1EDDD7}" presName="Name111" presStyleLbl="parChTrans1D2" presStyleIdx="4" presStyleCnt="5"/>
      <dgm:spPr/>
    </dgm:pt>
    <dgm:pt modelId="{EB9701C5-881E-414F-849F-1E823AF37E69}" type="pres">
      <dgm:prSet presAssocID="{DF29064B-8524-41D1-9EF4-023B64114176}" presName="hierRoot3" presStyleCnt="0">
        <dgm:presLayoutVars>
          <dgm:hierBranch val="init"/>
        </dgm:presLayoutVars>
      </dgm:prSet>
      <dgm:spPr/>
    </dgm:pt>
    <dgm:pt modelId="{96BCE674-E3E4-4FC4-8DAF-A6F499F2F9C0}" type="pres">
      <dgm:prSet presAssocID="{DF29064B-8524-41D1-9EF4-023B64114176}" presName="rootComposite3" presStyleCnt="0"/>
      <dgm:spPr/>
    </dgm:pt>
    <dgm:pt modelId="{E35A5FBB-2FD7-4A67-B6BE-378AE2F1EBC2}" type="pres">
      <dgm:prSet presAssocID="{DF29064B-8524-41D1-9EF4-023B64114176}" presName="rootText3" presStyleLbl="asst1" presStyleIdx="0" presStyleCnt="2" custLinFactNeighborY="-10974">
        <dgm:presLayoutVars>
          <dgm:chPref val="3"/>
        </dgm:presLayoutVars>
      </dgm:prSet>
      <dgm:spPr/>
    </dgm:pt>
    <dgm:pt modelId="{21E52FD0-51F1-4F18-B3DC-57C2748BCDC6}" type="pres">
      <dgm:prSet presAssocID="{DF29064B-8524-41D1-9EF4-023B64114176}" presName="rootConnector3" presStyleLbl="asst1" presStyleIdx="0" presStyleCnt="2"/>
      <dgm:spPr/>
    </dgm:pt>
    <dgm:pt modelId="{2B1572D8-E782-4727-8F48-A33DA4256C09}" type="pres">
      <dgm:prSet presAssocID="{DF29064B-8524-41D1-9EF4-023B64114176}" presName="hierChild6" presStyleCnt="0"/>
      <dgm:spPr/>
    </dgm:pt>
    <dgm:pt modelId="{FF0A890E-F627-4F3B-95F8-573DA0DD6500}" type="pres">
      <dgm:prSet presAssocID="{DF29064B-8524-41D1-9EF4-023B64114176}" presName="hierChild7" presStyleCnt="0"/>
      <dgm:spPr/>
    </dgm:pt>
    <dgm:pt modelId="{F376830B-E5B2-4E33-B76C-1BDC368F1D38}" type="pres">
      <dgm:prSet presAssocID="{22846027-A0DD-43B1-AAB6-9E83EAF6C2AB}" presName="Name111" presStyleLbl="parChTrans1D3" presStyleIdx="4" presStyleCnt="5"/>
      <dgm:spPr/>
    </dgm:pt>
    <dgm:pt modelId="{7823BA07-26A9-41BE-B33F-94C75192F918}" type="pres">
      <dgm:prSet presAssocID="{571238B0-1622-4405-847E-CB5F48F9BE36}" presName="hierRoot3" presStyleCnt="0">
        <dgm:presLayoutVars>
          <dgm:hierBranch val="init"/>
        </dgm:presLayoutVars>
      </dgm:prSet>
      <dgm:spPr/>
    </dgm:pt>
    <dgm:pt modelId="{ACCC57E8-A210-45F4-9D40-052F40BA59E5}" type="pres">
      <dgm:prSet presAssocID="{571238B0-1622-4405-847E-CB5F48F9BE36}" presName="rootComposite3" presStyleCnt="0"/>
      <dgm:spPr/>
    </dgm:pt>
    <dgm:pt modelId="{65BD66AC-CDCF-43F3-A304-748C4F92C407}" type="pres">
      <dgm:prSet presAssocID="{571238B0-1622-4405-847E-CB5F48F9BE36}" presName="rootText3" presStyleLbl="asst1" presStyleIdx="1" presStyleCnt="2" custLinFactNeighborY="-10974">
        <dgm:presLayoutVars>
          <dgm:chPref val="3"/>
        </dgm:presLayoutVars>
      </dgm:prSet>
      <dgm:spPr/>
    </dgm:pt>
    <dgm:pt modelId="{B534E2AA-D09B-4FF9-A43C-C98D4262F230}" type="pres">
      <dgm:prSet presAssocID="{571238B0-1622-4405-847E-CB5F48F9BE36}" presName="rootConnector3" presStyleLbl="asst1" presStyleIdx="1" presStyleCnt="2"/>
      <dgm:spPr/>
    </dgm:pt>
    <dgm:pt modelId="{75D4FE08-A464-4490-903B-835352F0A29C}" type="pres">
      <dgm:prSet presAssocID="{571238B0-1622-4405-847E-CB5F48F9BE36}" presName="hierChild6" presStyleCnt="0"/>
      <dgm:spPr/>
    </dgm:pt>
    <dgm:pt modelId="{B7BA3442-FE35-479D-9038-76EF70CE73F4}" type="pres">
      <dgm:prSet presAssocID="{571238B0-1622-4405-847E-CB5F48F9BE36}" presName="hierChild7" presStyleCnt="0"/>
      <dgm:spPr/>
    </dgm:pt>
  </dgm:ptLst>
  <dgm:cxnLst>
    <dgm:cxn modelId="{50B67D00-D878-4A1F-B337-C6DA39B25C2C}" type="presOf" srcId="{DF29064B-8524-41D1-9EF4-023B64114176}" destId="{21E52FD0-51F1-4F18-B3DC-57C2748BCDC6}" srcOrd="1" destOrd="0" presId="urn:microsoft.com/office/officeart/2005/8/layout/orgChart1"/>
    <dgm:cxn modelId="{3580A000-0F94-41EC-A35C-57CA78F99917}" type="presOf" srcId="{19A06B2B-8CE5-4F38-B6C5-BA71EEB6648C}" destId="{A200978A-0DE8-483F-8830-71D52B6A8D0F}" srcOrd="1" destOrd="0" presId="urn:microsoft.com/office/officeart/2005/8/layout/orgChart1"/>
    <dgm:cxn modelId="{648B3C04-752D-4342-B781-E825037E5385}" type="presOf" srcId="{DF29064B-8524-41D1-9EF4-023B64114176}" destId="{E35A5FBB-2FD7-4A67-B6BE-378AE2F1EBC2}" srcOrd="0" destOrd="0" presId="urn:microsoft.com/office/officeart/2005/8/layout/orgChart1"/>
    <dgm:cxn modelId="{D50D9D07-CA24-4ECF-A868-8CCE5EBDE63F}" type="presOf" srcId="{326B0963-B197-4F30-A69F-50E90112912A}" destId="{4686EF58-8423-4308-98F2-27995D542502}" srcOrd="0" destOrd="0" presId="urn:microsoft.com/office/officeart/2005/8/layout/orgChart1"/>
    <dgm:cxn modelId="{3AECBC0C-EEF5-4B0D-B5C0-1452AADCBDB1}" type="presOf" srcId="{661F24B4-A705-4638-9AB5-8F813B56DE62}" destId="{35B9C3AF-8C10-431D-9452-E5810E9A3F5E}" srcOrd="1" destOrd="0" presId="urn:microsoft.com/office/officeart/2005/8/layout/orgChart1"/>
    <dgm:cxn modelId="{8CDD460D-70EE-48BC-AF2C-C2C54209FA29}" type="presOf" srcId="{D336FB98-1C82-4C32-A3CD-362BCF7245CA}" destId="{B5B7C3C7-9389-458A-B042-697B44163F1B}" srcOrd="0" destOrd="0" presId="urn:microsoft.com/office/officeart/2005/8/layout/orgChart1"/>
    <dgm:cxn modelId="{AF049E0F-FFF1-4548-8F3C-524EDA753FC7}" type="presOf" srcId="{58AB17AA-D912-46A3-A853-E2623A7399BB}" destId="{A483489D-0F0E-4894-83DD-162E21843B7F}" srcOrd="0" destOrd="0" presId="urn:microsoft.com/office/officeart/2005/8/layout/orgChart1"/>
    <dgm:cxn modelId="{BCC81715-FB05-47C2-9C69-B54DAE452CEB}" type="presOf" srcId="{374BDE70-9BD9-4CF5-840A-097F2F157123}" destId="{7299BAC4-0EE1-49BC-86B8-483185A02FA6}" srcOrd="0" destOrd="0" presId="urn:microsoft.com/office/officeart/2005/8/layout/orgChart1"/>
    <dgm:cxn modelId="{EDA25421-694C-41EA-9A82-0B7B965277D0}" type="presOf" srcId="{C42729E8-7DC6-4DB3-AE1E-2897DC1EDDD7}" destId="{EF84CCD6-AD3F-4FD0-8A79-BB535C073D66}" srcOrd="0" destOrd="0" presId="urn:microsoft.com/office/officeart/2005/8/layout/orgChart1"/>
    <dgm:cxn modelId="{D8037923-4199-4347-AE04-2064D3F7B064}" type="presOf" srcId="{60D7A4D6-6494-42E0-86FA-9E4BCFDEF6E3}" destId="{6C15B7B5-0A9A-4C49-83D2-AD73E413419E}" srcOrd="0" destOrd="0" presId="urn:microsoft.com/office/officeart/2005/8/layout/orgChart1"/>
    <dgm:cxn modelId="{49DDB524-9350-4F30-ABA0-F861B3A3653A}" type="presOf" srcId="{0711EBC0-0445-4C6A-8C6B-920334DFF70B}" destId="{D2A94393-1622-4DC8-A2AE-609775D89996}" srcOrd="0" destOrd="0" presId="urn:microsoft.com/office/officeart/2005/8/layout/orgChart1"/>
    <dgm:cxn modelId="{ECC8CE2A-146C-4159-85A4-755C5364A7AA}" type="presOf" srcId="{2E88B796-82E0-4D69-AE52-44EBBA2E3380}" destId="{F5607F96-FEAE-4EA8-AACF-B7CC89396362}" srcOrd="0" destOrd="0" presId="urn:microsoft.com/office/officeart/2005/8/layout/orgChart1"/>
    <dgm:cxn modelId="{58B0E536-480F-48AE-A49B-E7D45E25F7F5}" type="presOf" srcId="{D9BF6041-FC50-4233-A3D8-8C865AFF7DE5}" destId="{1F334CC4-4AFF-41E4-A5F7-DDBDAB55B4D1}" srcOrd="0" destOrd="0" presId="urn:microsoft.com/office/officeart/2005/8/layout/orgChart1"/>
    <dgm:cxn modelId="{BE702938-4C40-4517-948B-0FA8D22CED02}" type="presOf" srcId="{7AC837CD-A6D4-42CB-A7E0-CF868B8B748E}" destId="{1F0C72D9-86F8-4B03-961E-33002E93C980}" srcOrd="1" destOrd="0" presId="urn:microsoft.com/office/officeart/2005/8/layout/orgChart1"/>
    <dgm:cxn modelId="{3652663A-E882-40FC-814B-E477CB3C81D8}" type="presOf" srcId="{BB5DDC77-E19A-4A13-AA48-BE564EBD50A2}" destId="{A204DA99-ADE4-4EDB-B44D-EE0FD267E2D1}" srcOrd="0" destOrd="0" presId="urn:microsoft.com/office/officeart/2005/8/layout/orgChart1"/>
    <dgm:cxn modelId="{AC819A3C-BDE9-4DC1-8859-7051187368AE}" srcId="{B851825B-CD7B-4122-8FE1-86F755D5D777}" destId="{661F24B4-A705-4638-9AB5-8F813B56DE62}" srcOrd="1" destOrd="0" parTransId="{E9A51849-4321-443F-AFF9-F9BF0EAE62A4}" sibTransId="{41C82A6D-3B7C-4CF4-A74A-7F911A949C87}"/>
    <dgm:cxn modelId="{07A66B3D-964A-4076-BC14-EF2F1082BC87}" srcId="{58AB17AA-D912-46A3-A853-E2623A7399BB}" destId="{B851825B-CD7B-4122-8FE1-86F755D5D777}" srcOrd="0" destOrd="0" parTransId="{BA6ACB17-D801-4B41-9643-83267F57BC4D}" sibTransId="{96D111E2-D313-4B12-9D50-F641138FD4FB}"/>
    <dgm:cxn modelId="{BDAEA25D-6F62-4701-85BD-EF0C0F56A22A}" type="presOf" srcId="{22846027-A0DD-43B1-AAB6-9E83EAF6C2AB}" destId="{F376830B-E5B2-4E33-B76C-1BDC368F1D38}" srcOrd="0" destOrd="0" presId="urn:microsoft.com/office/officeart/2005/8/layout/orgChart1"/>
    <dgm:cxn modelId="{A0780D44-BC0A-4BA7-9330-FF6B3663371B}" type="presOf" srcId="{374BDE70-9BD9-4CF5-840A-097F2F157123}" destId="{BC885D2A-AAB1-4D73-99F4-435BD3D98ABA}" srcOrd="1" destOrd="0" presId="urn:microsoft.com/office/officeart/2005/8/layout/orgChart1"/>
    <dgm:cxn modelId="{25D4C544-E800-4808-A4DF-EBEA5EB50E55}" srcId="{BB5DDC77-E19A-4A13-AA48-BE564EBD50A2}" destId="{D336FB98-1C82-4C32-A3CD-362BCF7245CA}" srcOrd="0" destOrd="0" parTransId="{2E88B796-82E0-4D69-AE52-44EBBA2E3380}" sibTransId="{AD470004-0999-4014-BC51-A39C07538019}"/>
    <dgm:cxn modelId="{E1528965-30BA-4C4C-B585-D499AD6C08DE}" srcId="{B851825B-CD7B-4122-8FE1-86F755D5D777}" destId="{BB5DDC77-E19A-4A13-AA48-BE564EBD50A2}" srcOrd="4" destOrd="0" parTransId="{BD10637E-6844-481D-B78E-C1351631CF7E}" sibTransId="{28566B56-09AE-4256-80BC-8CD69AC5F02A}"/>
    <dgm:cxn modelId="{B300D948-4CBF-4211-86FD-27C7097D6A08}" type="presOf" srcId="{B851825B-CD7B-4122-8FE1-86F755D5D777}" destId="{A5EE39EA-8EA3-4B30-A443-ED20B0CCF6F2}" srcOrd="0" destOrd="0" presId="urn:microsoft.com/office/officeart/2005/8/layout/orgChart1"/>
    <dgm:cxn modelId="{DE0C914A-5820-4291-A42D-7B1D482C0451}" type="presOf" srcId="{661F24B4-A705-4638-9AB5-8F813B56DE62}" destId="{BE38E16D-5C73-4220-BD8A-B0379B9790E7}" srcOrd="0" destOrd="0" presId="urn:microsoft.com/office/officeart/2005/8/layout/orgChart1"/>
    <dgm:cxn modelId="{B0D3246E-DA8B-4214-880D-658259A6C9D5}" srcId="{B851825B-CD7B-4122-8FE1-86F755D5D777}" destId="{DF29064B-8524-41D1-9EF4-023B64114176}" srcOrd="0" destOrd="0" parTransId="{C42729E8-7DC6-4DB3-AE1E-2897DC1EDDD7}" sibTransId="{286F4A38-3F1D-4C32-85E5-51EEDE10D3D2}"/>
    <dgm:cxn modelId="{F2827E4E-AA84-44AD-BAB4-27792871E7A3}" type="presOf" srcId="{D336FB98-1C82-4C32-A3CD-362BCF7245CA}" destId="{EF782167-14CA-44CE-9A2A-F112464BACB8}" srcOrd="1" destOrd="0" presId="urn:microsoft.com/office/officeart/2005/8/layout/orgChart1"/>
    <dgm:cxn modelId="{FC52C36E-1C89-44E2-B2D0-4EA7DCB69D4B}" srcId="{DF29064B-8524-41D1-9EF4-023B64114176}" destId="{571238B0-1622-4405-847E-CB5F48F9BE36}" srcOrd="0" destOrd="0" parTransId="{22846027-A0DD-43B1-AAB6-9E83EAF6C2AB}" sibTransId="{CA0B4011-B46D-4CC5-A9E3-90DD39AA8B89}"/>
    <dgm:cxn modelId="{B2ED104F-CB31-46D9-B6C5-F7C90C1C20C6}" type="presOf" srcId="{8F3DA1D3-6719-49EC-BB68-F8206E903A9F}" destId="{DAE223CB-16E0-4C18-BBF4-F2F85AD75C2F}" srcOrd="0" destOrd="0" presId="urn:microsoft.com/office/officeart/2005/8/layout/orgChart1"/>
    <dgm:cxn modelId="{E0651A52-A1B9-4933-81E1-B611FBBA166B}" type="presOf" srcId="{BB5DDC77-E19A-4A13-AA48-BE564EBD50A2}" destId="{2B1241CF-231C-4E3A-BD15-D912AFB0AE23}" srcOrd="1" destOrd="0" presId="urn:microsoft.com/office/officeart/2005/8/layout/orgChart1"/>
    <dgm:cxn modelId="{6B9E6C72-6617-4879-A065-FA437FEAE5FC}" type="presOf" srcId="{571238B0-1622-4405-847E-CB5F48F9BE36}" destId="{B534E2AA-D09B-4FF9-A43C-C98D4262F230}" srcOrd="1" destOrd="0" presId="urn:microsoft.com/office/officeart/2005/8/layout/orgChart1"/>
    <dgm:cxn modelId="{6FB76754-AD51-45AC-BDC4-2A8AC27C2860}" type="presOf" srcId="{19A06B2B-8CE5-4F38-B6C5-BA71EEB6648C}" destId="{09A7610C-81BD-440D-95F8-B7ADB341712F}" srcOrd="0" destOrd="0" presId="urn:microsoft.com/office/officeart/2005/8/layout/orgChart1"/>
    <dgm:cxn modelId="{73E2AA58-B3C2-45F8-ADCB-985EF7527D0E}" srcId="{0513DD1A-2F4E-4821-8242-716EB1346FAC}" destId="{7AC837CD-A6D4-42CB-A7E0-CF868B8B748E}" srcOrd="0" destOrd="0" parTransId="{D9BF6041-FC50-4233-A3D8-8C865AFF7DE5}" sibTransId="{49FD8BDA-8C84-4EE1-B68D-D4B3AEC3BFA2}"/>
    <dgm:cxn modelId="{38A30883-3061-448C-ACCE-E4C588065742}" type="presOf" srcId="{62D5BA24-6CA1-483B-895D-F54E57B709A0}" destId="{6CB662FC-2C55-4367-9DB6-FB950774639A}" srcOrd="0" destOrd="0" presId="urn:microsoft.com/office/officeart/2005/8/layout/orgChart1"/>
    <dgm:cxn modelId="{E66B6289-8081-41C9-A226-F9060AE5E66A}" srcId="{19A06B2B-8CE5-4F38-B6C5-BA71EEB6648C}" destId="{374BDE70-9BD9-4CF5-840A-097F2F157123}" srcOrd="0" destOrd="0" parTransId="{0711EBC0-0445-4C6A-8C6B-920334DFF70B}" sibTransId="{2E853278-D952-429C-BAEC-2CDA95DD3BA5}"/>
    <dgm:cxn modelId="{DEE74990-4702-4C85-8CB5-87697DEC3359}" type="presOf" srcId="{326B0963-B197-4F30-A69F-50E90112912A}" destId="{F07E40BC-0745-4E78-A87F-5CBD0ADCC429}" srcOrd="1" destOrd="0" presId="urn:microsoft.com/office/officeart/2005/8/layout/orgChart1"/>
    <dgm:cxn modelId="{9114849F-2EA2-49F0-9064-2110F75E18D2}" type="presOf" srcId="{0513DD1A-2F4E-4821-8242-716EB1346FAC}" destId="{3545C1D4-2034-4F93-8A07-8362A9BF353D}" srcOrd="1" destOrd="0" presId="urn:microsoft.com/office/officeart/2005/8/layout/orgChart1"/>
    <dgm:cxn modelId="{1AA1F3A0-910D-4AE9-AA24-7B2C43D50671}" type="presOf" srcId="{571238B0-1622-4405-847E-CB5F48F9BE36}" destId="{65BD66AC-CDCF-43F3-A304-748C4F92C407}" srcOrd="0" destOrd="0" presId="urn:microsoft.com/office/officeart/2005/8/layout/orgChart1"/>
    <dgm:cxn modelId="{FDC71CA4-52F8-4401-B39C-A3947D96FC44}" srcId="{B851825B-CD7B-4122-8FE1-86F755D5D777}" destId="{0513DD1A-2F4E-4821-8242-716EB1346FAC}" srcOrd="3" destOrd="0" parTransId="{62D5BA24-6CA1-483B-895D-F54E57B709A0}" sibTransId="{E952D29A-DF88-4A89-9E86-8F46B0D4C82E}"/>
    <dgm:cxn modelId="{A5D6A9B7-C92C-400B-A736-ADC60E02BD37}" type="presOf" srcId="{E9A51849-4321-443F-AFF9-F9BF0EAE62A4}" destId="{192F6218-B500-4804-A8C8-22CF89E98DDF}" srcOrd="0" destOrd="0" presId="urn:microsoft.com/office/officeart/2005/8/layout/orgChart1"/>
    <dgm:cxn modelId="{7AFC0BCC-C738-4063-9BE0-5E02C31CA701}" srcId="{B851825B-CD7B-4122-8FE1-86F755D5D777}" destId="{19A06B2B-8CE5-4F38-B6C5-BA71EEB6648C}" srcOrd="2" destOrd="0" parTransId="{60D7A4D6-6494-42E0-86FA-9E4BCFDEF6E3}" sibTransId="{15B0DA99-6CB9-4E7C-B172-D252E47AD1DA}"/>
    <dgm:cxn modelId="{9E0285D6-4752-47BF-BC37-DD3D266E7600}" type="presOf" srcId="{0513DD1A-2F4E-4821-8242-716EB1346FAC}" destId="{247F0754-45FB-404F-93B8-E46C9C16BCD3}" srcOrd="0" destOrd="0" presId="urn:microsoft.com/office/officeart/2005/8/layout/orgChart1"/>
    <dgm:cxn modelId="{36604EF3-BC35-4AA9-85B4-A73DC9AFA59B}" type="presOf" srcId="{BD10637E-6844-481D-B78E-C1351631CF7E}" destId="{7C35BD43-9F9F-471E-AA97-DBEB92361142}" srcOrd="0" destOrd="0" presId="urn:microsoft.com/office/officeart/2005/8/layout/orgChart1"/>
    <dgm:cxn modelId="{208847F8-CC5B-4B51-8194-FBECF20A3EAC}" type="presOf" srcId="{B851825B-CD7B-4122-8FE1-86F755D5D777}" destId="{83C83B15-C0EE-467C-80B9-94FD70255D46}" srcOrd="1" destOrd="0" presId="urn:microsoft.com/office/officeart/2005/8/layout/orgChart1"/>
    <dgm:cxn modelId="{176048F8-2578-4022-BF81-EFA9C70F88D9}" type="presOf" srcId="{7AC837CD-A6D4-42CB-A7E0-CF868B8B748E}" destId="{E163C97B-9B6C-40C4-B714-8353856D09B7}" srcOrd="0" destOrd="0" presId="urn:microsoft.com/office/officeart/2005/8/layout/orgChart1"/>
    <dgm:cxn modelId="{D0276CFD-374D-45F8-918F-DAD7239CB8D5}" srcId="{661F24B4-A705-4638-9AB5-8F813B56DE62}" destId="{326B0963-B197-4F30-A69F-50E90112912A}" srcOrd="0" destOrd="0" parTransId="{8F3DA1D3-6719-49EC-BB68-F8206E903A9F}" sibTransId="{A03CC999-4A7D-422D-A471-CCFD72CB1519}"/>
    <dgm:cxn modelId="{4E769DA1-4479-4DF4-8280-F33109931CD0}" type="presParOf" srcId="{A483489D-0F0E-4894-83DD-162E21843B7F}" destId="{9574C29A-0AD3-41A0-A7A0-CAA1606218B9}" srcOrd="0" destOrd="0" presId="urn:microsoft.com/office/officeart/2005/8/layout/orgChart1"/>
    <dgm:cxn modelId="{1BD9C926-4024-4C11-8FC4-FD3B473BF3D7}" type="presParOf" srcId="{9574C29A-0AD3-41A0-A7A0-CAA1606218B9}" destId="{C19D40F0-22C7-446D-A37C-B7910A69CD37}" srcOrd="0" destOrd="0" presId="urn:microsoft.com/office/officeart/2005/8/layout/orgChart1"/>
    <dgm:cxn modelId="{D05C2786-8D94-4A8C-9CB2-32D060CB8B39}" type="presParOf" srcId="{C19D40F0-22C7-446D-A37C-B7910A69CD37}" destId="{A5EE39EA-8EA3-4B30-A443-ED20B0CCF6F2}" srcOrd="0" destOrd="0" presId="urn:microsoft.com/office/officeart/2005/8/layout/orgChart1"/>
    <dgm:cxn modelId="{B3DFEC07-9CCB-448E-8503-D3CAFF4E8D6B}" type="presParOf" srcId="{C19D40F0-22C7-446D-A37C-B7910A69CD37}" destId="{83C83B15-C0EE-467C-80B9-94FD70255D46}" srcOrd="1" destOrd="0" presId="urn:microsoft.com/office/officeart/2005/8/layout/orgChart1"/>
    <dgm:cxn modelId="{A70CBF6C-2F8A-41D0-8463-3652D0AB44D1}" type="presParOf" srcId="{9574C29A-0AD3-41A0-A7A0-CAA1606218B9}" destId="{333E322D-31B0-454B-B4CE-99F104E46188}" srcOrd="1" destOrd="0" presId="urn:microsoft.com/office/officeart/2005/8/layout/orgChart1"/>
    <dgm:cxn modelId="{2F481901-2437-4E6D-8C2C-5BE094CA0078}" type="presParOf" srcId="{333E322D-31B0-454B-B4CE-99F104E46188}" destId="{192F6218-B500-4804-A8C8-22CF89E98DDF}" srcOrd="0" destOrd="0" presId="urn:microsoft.com/office/officeart/2005/8/layout/orgChart1"/>
    <dgm:cxn modelId="{7F2E987E-FE36-49BA-A316-E6ADD4DEDCB0}" type="presParOf" srcId="{333E322D-31B0-454B-B4CE-99F104E46188}" destId="{59731C92-1A41-49BB-8908-E84596C7943B}" srcOrd="1" destOrd="0" presId="urn:microsoft.com/office/officeart/2005/8/layout/orgChart1"/>
    <dgm:cxn modelId="{6F18AC7E-388B-4FD7-BAF1-C1CA0B5A3B86}" type="presParOf" srcId="{59731C92-1A41-49BB-8908-E84596C7943B}" destId="{5A783C46-DC5C-4277-A8CD-152AC2C6AF81}" srcOrd="0" destOrd="0" presId="urn:microsoft.com/office/officeart/2005/8/layout/orgChart1"/>
    <dgm:cxn modelId="{2BD36461-FD87-4401-BF2A-1FD697B285CB}" type="presParOf" srcId="{5A783C46-DC5C-4277-A8CD-152AC2C6AF81}" destId="{BE38E16D-5C73-4220-BD8A-B0379B9790E7}" srcOrd="0" destOrd="0" presId="urn:microsoft.com/office/officeart/2005/8/layout/orgChart1"/>
    <dgm:cxn modelId="{680363C3-B6EC-41FF-99AF-24D9E8BDD9A5}" type="presParOf" srcId="{5A783C46-DC5C-4277-A8CD-152AC2C6AF81}" destId="{35B9C3AF-8C10-431D-9452-E5810E9A3F5E}" srcOrd="1" destOrd="0" presId="urn:microsoft.com/office/officeart/2005/8/layout/orgChart1"/>
    <dgm:cxn modelId="{3ECF7D55-E4A3-41FF-8ECB-5A59BC9CCA55}" type="presParOf" srcId="{59731C92-1A41-49BB-8908-E84596C7943B}" destId="{1D502ED1-D50D-41DC-BD42-22378B13B871}" srcOrd="1" destOrd="0" presId="urn:microsoft.com/office/officeart/2005/8/layout/orgChart1"/>
    <dgm:cxn modelId="{ED719AB2-5766-483D-AC88-6204E32D2391}" type="presParOf" srcId="{1D502ED1-D50D-41DC-BD42-22378B13B871}" destId="{DAE223CB-16E0-4C18-BBF4-F2F85AD75C2F}" srcOrd="0" destOrd="0" presId="urn:microsoft.com/office/officeart/2005/8/layout/orgChart1"/>
    <dgm:cxn modelId="{0759DF9F-7394-4200-AEF9-97AE7A59581D}" type="presParOf" srcId="{1D502ED1-D50D-41DC-BD42-22378B13B871}" destId="{565B3A9E-D53C-4E5F-B8A7-DF5086552C6B}" srcOrd="1" destOrd="0" presId="urn:microsoft.com/office/officeart/2005/8/layout/orgChart1"/>
    <dgm:cxn modelId="{C453AAC8-2799-45D2-9B8B-363F0B3121CC}" type="presParOf" srcId="{565B3A9E-D53C-4E5F-B8A7-DF5086552C6B}" destId="{412B4AE8-3CB4-4D93-BE24-1C1C5AC0442F}" srcOrd="0" destOrd="0" presId="urn:microsoft.com/office/officeart/2005/8/layout/orgChart1"/>
    <dgm:cxn modelId="{0D5087AA-54D6-47C7-86BE-5E5778AF2E20}" type="presParOf" srcId="{412B4AE8-3CB4-4D93-BE24-1C1C5AC0442F}" destId="{4686EF58-8423-4308-98F2-27995D542502}" srcOrd="0" destOrd="0" presId="urn:microsoft.com/office/officeart/2005/8/layout/orgChart1"/>
    <dgm:cxn modelId="{91B09141-C33E-4108-B6A9-767922D3C97A}" type="presParOf" srcId="{412B4AE8-3CB4-4D93-BE24-1C1C5AC0442F}" destId="{F07E40BC-0745-4E78-A87F-5CBD0ADCC429}" srcOrd="1" destOrd="0" presId="urn:microsoft.com/office/officeart/2005/8/layout/orgChart1"/>
    <dgm:cxn modelId="{F31A7D70-3F1D-4A3F-AE18-DDD45064532A}" type="presParOf" srcId="{565B3A9E-D53C-4E5F-B8A7-DF5086552C6B}" destId="{A9B4F03C-919A-4F0E-AA04-1D32A07D2B4D}" srcOrd="1" destOrd="0" presId="urn:microsoft.com/office/officeart/2005/8/layout/orgChart1"/>
    <dgm:cxn modelId="{257C043B-F602-48CC-9A97-FDA475168F4A}" type="presParOf" srcId="{565B3A9E-D53C-4E5F-B8A7-DF5086552C6B}" destId="{7EAF169F-7704-40C7-9814-4AF39F1BAF5F}" srcOrd="2" destOrd="0" presId="urn:microsoft.com/office/officeart/2005/8/layout/orgChart1"/>
    <dgm:cxn modelId="{3381A76E-E36C-47CA-9103-905D4188A6AB}" type="presParOf" srcId="{59731C92-1A41-49BB-8908-E84596C7943B}" destId="{1A47C2EB-495A-4006-A7B5-460BAC23661A}" srcOrd="2" destOrd="0" presId="urn:microsoft.com/office/officeart/2005/8/layout/orgChart1"/>
    <dgm:cxn modelId="{6D7FD5F6-4250-4AE4-9C85-738A92BBA703}" type="presParOf" srcId="{333E322D-31B0-454B-B4CE-99F104E46188}" destId="{6C15B7B5-0A9A-4C49-83D2-AD73E413419E}" srcOrd="2" destOrd="0" presId="urn:microsoft.com/office/officeart/2005/8/layout/orgChart1"/>
    <dgm:cxn modelId="{465D0E59-C161-4057-AE3E-405F9495674F}" type="presParOf" srcId="{333E322D-31B0-454B-B4CE-99F104E46188}" destId="{5EF84A92-0324-46A1-A882-070B54432D23}" srcOrd="3" destOrd="0" presId="urn:microsoft.com/office/officeart/2005/8/layout/orgChart1"/>
    <dgm:cxn modelId="{0DF31798-6657-421E-A831-C203DC0CC458}" type="presParOf" srcId="{5EF84A92-0324-46A1-A882-070B54432D23}" destId="{D6E2297E-C51D-47F6-BBD9-56AC27D88838}" srcOrd="0" destOrd="0" presId="urn:microsoft.com/office/officeart/2005/8/layout/orgChart1"/>
    <dgm:cxn modelId="{7DA4AFD4-9434-4A32-A852-4C26983B5538}" type="presParOf" srcId="{D6E2297E-C51D-47F6-BBD9-56AC27D88838}" destId="{09A7610C-81BD-440D-95F8-B7ADB341712F}" srcOrd="0" destOrd="0" presId="urn:microsoft.com/office/officeart/2005/8/layout/orgChart1"/>
    <dgm:cxn modelId="{A545C3BD-66CE-4E03-863B-3BAEFE5D8A59}" type="presParOf" srcId="{D6E2297E-C51D-47F6-BBD9-56AC27D88838}" destId="{A200978A-0DE8-483F-8830-71D52B6A8D0F}" srcOrd="1" destOrd="0" presId="urn:microsoft.com/office/officeart/2005/8/layout/orgChart1"/>
    <dgm:cxn modelId="{20DA6767-D79F-44D6-8F9F-760F5141DD13}" type="presParOf" srcId="{5EF84A92-0324-46A1-A882-070B54432D23}" destId="{62A1CE03-470D-4927-B641-063E01E0F7EE}" srcOrd="1" destOrd="0" presId="urn:microsoft.com/office/officeart/2005/8/layout/orgChart1"/>
    <dgm:cxn modelId="{EC56481C-0190-4A97-A248-92DD0333A763}" type="presParOf" srcId="{62A1CE03-470D-4927-B641-063E01E0F7EE}" destId="{D2A94393-1622-4DC8-A2AE-609775D89996}" srcOrd="0" destOrd="0" presId="urn:microsoft.com/office/officeart/2005/8/layout/orgChart1"/>
    <dgm:cxn modelId="{82AEBFC7-5761-4361-8266-EBB688216D77}" type="presParOf" srcId="{62A1CE03-470D-4927-B641-063E01E0F7EE}" destId="{E737AC19-8687-4C9D-9C95-4B4412F55825}" srcOrd="1" destOrd="0" presId="urn:microsoft.com/office/officeart/2005/8/layout/orgChart1"/>
    <dgm:cxn modelId="{BA4AF2E3-4FA7-47AE-99DF-4F1A9DCD3B50}" type="presParOf" srcId="{E737AC19-8687-4C9D-9C95-4B4412F55825}" destId="{E24C59EB-C843-436D-AFAD-78E3435B148E}" srcOrd="0" destOrd="0" presId="urn:microsoft.com/office/officeart/2005/8/layout/orgChart1"/>
    <dgm:cxn modelId="{7C061E8B-9FDC-4519-8EE0-4E3EEBB93C2B}" type="presParOf" srcId="{E24C59EB-C843-436D-AFAD-78E3435B148E}" destId="{7299BAC4-0EE1-49BC-86B8-483185A02FA6}" srcOrd="0" destOrd="0" presId="urn:microsoft.com/office/officeart/2005/8/layout/orgChart1"/>
    <dgm:cxn modelId="{8C528ABB-6ED6-45B3-98D8-5ACB9D3158C1}" type="presParOf" srcId="{E24C59EB-C843-436D-AFAD-78E3435B148E}" destId="{BC885D2A-AAB1-4D73-99F4-435BD3D98ABA}" srcOrd="1" destOrd="0" presId="urn:microsoft.com/office/officeart/2005/8/layout/orgChart1"/>
    <dgm:cxn modelId="{7CA4ABB4-A2CE-48AB-9D12-00D5F5480815}" type="presParOf" srcId="{E737AC19-8687-4C9D-9C95-4B4412F55825}" destId="{9CEF5393-6B12-42D7-A9D4-2EBF1B4C616D}" srcOrd="1" destOrd="0" presId="urn:microsoft.com/office/officeart/2005/8/layout/orgChart1"/>
    <dgm:cxn modelId="{D64A0840-0003-426B-8A34-2A6EEFB3DE80}" type="presParOf" srcId="{E737AC19-8687-4C9D-9C95-4B4412F55825}" destId="{1C768FD0-AB20-4320-BAA3-B75BA1E041DA}" srcOrd="2" destOrd="0" presId="urn:microsoft.com/office/officeart/2005/8/layout/orgChart1"/>
    <dgm:cxn modelId="{3FA4E467-7EC7-4157-A21A-EAEF305EB10B}" type="presParOf" srcId="{5EF84A92-0324-46A1-A882-070B54432D23}" destId="{BF164DC0-1FB4-4E4E-A64B-7AC5D35ED717}" srcOrd="2" destOrd="0" presId="urn:microsoft.com/office/officeart/2005/8/layout/orgChart1"/>
    <dgm:cxn modelId="{7393A118-0392-442B-B709-33FDE76BDC79}" type="presParOf" srcId="{333E322D-31B0-454B-B4CE-99F104E46188}" destId="{6CB662FC-2C55-4367-9DB6-FB950774639A}" srcOrd="4" destOrd="0" presId="urn:microsoft.com/office/officeart/2005/8/layout/orgChart1"/>
    <dgm:cxn modelId="{9C6D8BC1-FD1E-467A-BF17-B9126780ED9F}" type="presParOf" srcId="{333E322D-31B0-454B-B4CE-99F104E46188}" destId="{0FC781DA-26FD-45DF-8F72-B3DF5BD53610}" srcOrd="5" destOrd="0" presId="urn:microsoft.com/office/officeart/2005/8/layout/orgChart1"/>
    <dgm:cxn modelId="{D479F1F2-135E-48B9-9E6A-E3FC3A0BFA10}" type="presParOf" srcId="{0FC781DA-26FD-45DF-8F72-B3DF5BD53610}" destId="{867A9A59-839F-44B8-B875-E9D7AFA79550}" srcOrd="0" destOrd="0" presId="urn:microsoft.com/office/officeart/2005/8/layout/orgChart1"/>
    <dgm:cxn modelId="{2D7A9C5E-90F6-4B86-AEA0-EA9462E53D87}" type="presParOf" srcId="{867A9A59-839F-44B8-B875-E9D7AFA79550}" destId="{247F0754-45FB-404F-93B8-E46C9C16BCD3}" srcOrd="0" destOrd="0" presId="urn:microsoft.com/office/officeart/2005/8/layout/orgChart1"/>
    <dgm:cxn modelId="{14936AD7-D523-4D2E-91B3-9A391D7D0B12}" type="presParOf" srcId="{867A9A59-839F-44B8-B875-E9D7AFA79550}" destId="{3545C1D4-2034-4F93-8A07-8362A9BF353D}" srcOrd="1" destOrd="0" presId="urn:microsoft.com/office/officeart/2005/8/layout/orgChart1"/>
    <dgm:cxn modelId="{813A8893-9CBF-44F5-AE26-F10232B73123}" type="presParOf" srcId="{0FC781DA-26FD-45DF-8F72-B3DF5BD53610}" destId="{85497FE2-B9AA-4B7D-BB53-B53283F233D1}" srcOrd="1" destOrd="0" presId="urn:microsoft.com/office/officeart/2005/8/layout/orgChart1"/>
    <dgm:cxn modelId="{DA2D0C86-6053-43CB-B372-A57AEDBEB589}" type="presParOf" srcId="{85497FE2-B9AA-4B7D-BB53-B53283F233D1}" destId="{1F334CC4-4AFF-41E4-A5F7-DDBDAB55B4D1}" srcOrd="0" destOrd="0" presId="urn:microsoft.com/office/officeart/2005/8/layout/orgChart1"/>
    <dgm:cxn modelId="{FBF8139A-DF79-46BB-B880-5F1B9FE44C20}" type="presParOf" srcId="{85497FE2-B9AA-4B7D-BB53-B53283F233D1}" destId="{B50A2E09-9638-41B6-8A17-26F19635F06E}" srcOrd="1" destOrd="0" presId="urn:microsoft.com/office/officeart/2005/8/layout/orgChart1"/>
    <dgm:cxn modelId="{A58B9EEF-185D-4AD8-AAE8-54CC4071C36D}" type="presParOf" srcId="{B50A2E09-9638-41B6-8A17-26F19635F06E}" destId="{C5CE20C6-AC5E-4166-8839-723DD10E50BF}" srcOrd="0" destOrd="0" presId="urn:microsoft.com/office/officeart/2005/8/layout/orgChart1"/>
    <dgm:cxn modelId="{91C386E3-F621-41A0-B21B-A7614360E6DD}" type="presParOf" srcId="{C5CE20C6-AC5E-4166-8839-723DD10E50BF}" destId="{E163C97B-9B6C-40C4-B714-8353856D09B7}" srcOrd="0" destOrd="0" presId="urn:microsoft.com/office/officeart/2005/8/layout/orgChart1"/>
    <dgm:cxn modelId="{C8B98FE6-AFF9-48EA-B353-ECA0155CC6F4}" type="presParOf" srcId="{C5CE20C6-AC5E-4166-8839-723DD10E50BF}" destId="{1F0C72D9-86F8-4B03-961E-33002E93C980}" srcOrd="1" destOrd="0" presId="urn:microsoft.com/office/officeart/2005/8/layout/orgChart1"/>
    <dgm:cxn modelId="{5B05FEA2-2EA9-4C80-AEC8-0398FE7B4F2C}" type="presParOf" srcId="{B50A2E09-9638-41B6-8A17-26F19635F06E}" destId="{D79EC24D-F996-495C-916F-37BD3C16F592}" srcOrd="1" destOrd="0" presId="urn:microsoft.com/office/officeart/2005/8/layout/orgChart1"/>
    <dgm:cxn modelId="{B1D12626-88A1-42A8-9A82-C122BC0619B7}" type="presParOf" srcId="{B50A2E09-9638-41B6-8A17-26F19635F06E}" destId="{FD04B65B-D14D-4EBD-BCAD-EE1A2B699889}" srcOrd="2" destOrd="0" presId="urn:microsoft.com/office/officeart/2005/8/layout/orgChart1"/>
    <dgm:cxn modelId="{DD278006-961F-43BC-9B97-9F022E91731F}" type="presParOf" srcId="{0FC781DA-26FD-45DF-8F72-B3DF5BD53610}" destId="{AD2D2A28-1229-4A1A-BA0C-EC352D7A7562}" srcOrd="2" destOrd="0" presId="urn:microsoft.com/office/officeart/2005/8/layout/orgChart1"/>
    <dgm:cxn modelId="{D619BB8F-21DA-44A7-9153-5A8358BEB603}" type="presParOf" srcId="{333E322D-31B0-454B-B4CE-99F104E46188}" destId="{7C35BD43-9F9F-471E-AA97-DBEB92361142}" srcOrd="6" destOrd="0" presId="urn:microsoft.com/office/officeart/2005/8/layout/orgChart1"/>
    <dgm:cxn modelId="{F5A50826-EB3B-4630-8816-E836E0E629EE}" type="presParOf" srcId="{333E322D-31B0-454B-B4CE-99F104E46188}" destId="{10FE02B3-A0AC-42B2-B65A-8F5BF0DEF0C8}" srcOrd="7" destOrd="0" presId="urn:microsoft.com/office/officeart/2005/8/layout/orgChart1"/>
    <dgm:cxn modelId="{A07800AA-7C4D-42E5-8ED2-31802D20C375}" type="presParOf" srcId="{10FE02B3-A0AC-42B2-B65A-8F5BF0DEF0C8}" destId="{814A0AAC-DC06-4711-BCDD-09A980C3A6B1}" srcOrd="0" destOrd="0" presId="urn:microsoft.com/office/officeart/2005/8/layout/orgChart1"/>
    <dgm:cxn modelId="{B84B2EDD-F794-41C6-922B-866415D7E77C}" type="presParOf" srcId="{814A0AAC-DC06-4711-BCDD-09A980C3A6B1}" destId="{A204DA99-ADE4-4EDB-B44D-EE0FD267E2D1}" srcOrd="0" destOrd="0" presId="urn:microsoft.com/office/officeart/2005/8/layout/orgChart1"/>
    <dgm:cxn modelId="{415F8F46-4D61-4E56-AF31-7D44AF953954}" type="presParOf" srcId="{814A0AAC-DC06-4711-BCDD-09A980C3A6B1}" destId="{2B1241CF-231C-4E3A-BD15-D912AFB0AE23}" srcOrd="1" destOrd="0" presId="urn:microsoft.com/office/officeart/2005/8/layout/orgChart1"/>
    <dgm:cxn modelId="{4C39426A-B7C6-4E2B-B6E2-0EB4F1B40645}" type="presParOf" srcId="{10FE02B3-A0AC-42B2-B65A-8F5BF0DEF0C8}" destId="{176D6EB5-BE10-4165-A3D8-04E5388CFB97}" srcOrd="1" destOrd="0" presId="urn:microsoft.com/office/officeart/2005/8/layout/orgChart1"/>
    <dgm:cxn modelId="{7E6F76FA-42BD-4A72-9094-C8EC5598207E}" type="presParOf" srcId="{176D6EB5-BE10-4165-A3D8-04E5388CFB97}" destId="{F5607F96-FEAE-4EA8-AACF-B7CC89396362}" srcOrd="0" destOrd="0" presId="urn:microsoft.com/office/officeart/2005/8/layout/orgChart1"/>
    <dgm:cxn modelId="{D5AB78E6-F621-48B0-B6B6-EFDCE0876B4F}" type="presParOf" srcId="{176D6EB5-BE10-4165-A3D8-04E5388CFB97}" destId="{0AC3FC79-FE71-421F-9CA0-FC08644424A3}" srcOrd="1" destOrd="0" presId="urn:microsoft.com/office/officeart/2005/8/layout/orgChart1"/>
    <dgm:cxn modelId="{06A13789-070D-4D15-9CBB-5F2B54B83838}" type="presParOf" srcId="{0AC3FC79-FE71-421F-9CA0-FC08644424A3}" destId="{44A18322-60BD-416D-BD67-5C9AE032B346}" srcOrd="0" destOrd="0" presId="urn:microsoft.com/office/officeart/2005/8/layout/orgChart1"/>
    <dgm:cxn modelId="{4B23F1D0-FCCB-464F-87F6-D1C836CE08AC}" type="presParOf" srcId="{44A18322-60BD-416D-BD67-5C9AE032B346}" destId="{B5B7C3C7-9389-458A-B042-697B44163F1B}" srcOrd="0" destOrd="0" presId="urn:microsoft.com/office/officeart/2005/8/layout/orgChart1"/>
    <dgm:cxn modelId="{67F9B533-4766-4D22-A3EE-E4FA8696EFE2}" type="presParOf" srcId="{44A18322-60BD-416D-BD67-5C9AE032B346}" destId="{EF782167-14CA-44CE-9A2A-F112464BACB8}" srcOrd="1" destOrd="0" presId="urn:microsoft.com/office/officeart/2005/8/layout/orgChart1"/>
    <dgm:cxn modelId="{0352DBC0-4BAF-4E46-85CA-CDBF60527557}" type="presParOf" srcId="{0AC3FC79-FE71-421F-9CA0-FC08644424A3}" destId="{77597465-E7FD-4926-9B17-F366E9080280}" srcOrd="1" destOrd="0" presId="urn:microsoft.com/office/officeart/2005/8/layout/orgChart1"/>
    <dgm:cxn modelId="{78DC804E-E604-40FD-A74F-8EB285B0928C}" type="presParOf" srcId="{0AC3FC79-FE71-421F-9CA0-FC08644424A3}" destId="{5CFC1666-7206-4D55-84D4-844628373C7F}" srcOrd="2" destOrd="0" presId="urn:microsoft.com/office/officeart/2005/8/layout/orgChart1"/>
    <dgm:cxn modelId="{D270DFEE-FCF4-4012-B9C2-5C1223976BA7}" type="presParOf" srcId="{10FE02B3-A0AC-42B2-B65A-8F5BF0DEF0C8}" destId="{D71B457B-022D-4D86-A6DD-219521CE038D}" srcOrd="2" destOrd="0" presId="urn:microsoft.com/office/officeart/2005/8/layout/orgChart1"/>
    <dgm:cxn modelId="{6CFF3273-2169-40E1-9617-213DE586E349}" type="presParOf" srcId="{9574C29A-0AD3-41A0-A7A0-CAA1606218B9}" destId="{AF9938A7-AD98-4FAF-94AA-A6401E9B4E93}" srcOrd="2" destOrd="0" presId="urn:microsoft.com/office/officeart/2005/8/layout/orgChart1"/>
    <dgm:cxn modelId="{4BCF1814-E616-4FA5-B17E-035AD480305B}" type="presParOf" srcId="{AF9938A7-AD98-4FAF-94AA-A6401E9B4E93}" destId="{EF84CCD6-AD3F-4FD0-8A79-BB535C073D66}" srcOrd="0" destOrd="0" presId="urn:microsoft.com/office/officeart/2005/8/layout/orgChart1"/>
    <dgm:cxn modelId="{B0E6C85F-F516-4ACE-A959-174120CA1983}" type="presParOf" srcId="{AF9938A7-AD98-4FAF-94AA-A6401E9B4E93}" destId="{EB9701C5-881E-414F-849F-1E823AF37E69}" srcOrd="1" destOrd="0" presId="urn:microsoft.com/office/officeart/2005/8/layout/orgChart1"/>
    <dgm:cxn modelId="{43A1A4D7-9A26-4B63-9C43-471DD0B84D58}" type="presParOf" srcId="{EB9701C5-881E-414F-849F-1E823AF37E69}" destId="{96BCE674-E3E4-4FC4-8DAF-A6F499F2F9C0}" srcOrd="0" destOrd="0" presId="urn:microsoft.com/office/officeart/2005/8/layout/orgChart1"/>
    <dgm:cxn modelId="{A646B392-3D08-4588-9E47-6EB3BEFC7DD5}" type="presParOf" srcId="{96BCE674-E3E4-4FC4-8DAF-A6F499F2F9C0}" destId="{E35A5FBB-2FD7-4A67-B6BE-378AE2F1EBC2}" srcOrd="0" destOrd="0" presId="urn:microsoft.com/office/officeart/2005/8/layout/orgChart1"/>
    <dgm:cxn modelId="{F8A4485C-3CFA-4D6C-8378-F5F30C9E7FBD}" type="presParOf" srcId="{96BCE674-E3E4-4FC4-8DAF-A6F499F2F9C0}" destId="{21E52FD0-51F1-4F18-B3DC-57C2748BCDC6}" srcOrd="1" destOrd="0" presId="urn:microsoft.com/office/officeart/2005/8/layout/orgChart1"/>
    <dgm:cxn modelId="{AD0BA2EC-A1B2-485D-95B6-9E1AF835DD29}" type="presParOf" srcId="{EB9701C5-881E-414F-849F-1E823AF37E69}" destId="{2B1572D8-E782-4727-8F48-A33DA4256C09}" srcOrd="1" destOrd="0" presId="urn:microsoft.com/office/officeart/2005/8/layout/orgChart1"/>
    <dgm:cxn modelId="{E16E567C-C89C-4C34-B99B-D25C315B28AA}" type="presParOf" srcId="{EB9701C5-881E-414F-849F-1E823AF37E69}" destId="{FF0A890E-F627-4F3B-95F8-573DA0DD6500}" srcOrd="2" destOrd="0" presId="urn:microsoft.com/office/officeart/2005/8/layout/orgChart1"/>
    <dgm:cxn modelId="{3F146A23-94CD-4CBD-ACC1-08C6D9784EAB}" type="presParOf" srcId="{FF0A890E-F627-4F3B-95F8-573DA0DD6500}" destId="{F376830B-E5B2-4E33-B76C-1BDC368F1D38}" srcOrd="0" destOrd="0" presId="urn:microsoft.com/office/officeart/2005/8/layout/orgChart1"/>
    <dgm:cxn modelId="{EE4E7E54-AC1B-4972-A160-B47415F385FD}" type="presParOf" srcId="{FF0A890E-F627-4F3B-95F8-573DA0DD6500}" destId="{7823BA07-26A9-41BE-B33F-94C75192F918}" srcOrd="1" destOrd="0" presId="urn:microsoft.com/office/officeart/2005/8/layout/orgChart1"/>
    <dgm:cxn modelId="{97BFEBA3-B955-43F8-B76E-21D2FAE6E2E5}" type="presParOf" srcId="{7823BA07-26A9-41BE-B33F-94C75192F918}" destId="{ACCC57E8-A210-45F4-9D40-052F40BA59E5}" srcOrd="0" destOrd="0" presId="urn:microsoft.com/office/officeart/2005/8/layout/orgChart1"/>
    <dgm:cxn modelId="{A53DB66D-C010-489A-BE24-6DE0D3F7D728}" type="presParOf" srcId="{ACCC57E8-A210-45F4-9D40-052F40BA59E5}" destId="{65BD66AC-CDCF-43F3-A304-748C4F92C407}" srcOrd="0" destOrd="0" presId="urn:microsoft.com/office/officeart/2005/8/layout/orgChart1"/>
    <dgm:cxn modelId="{BFF42F4A-8F00-4098-B500-A15B6993EE47}" type="presParOf" srcId="{ACCC57E8-A210-45F4-9D40-052F40BA59E5}" destId="{B534E2AA-D09B-4FF9-A43C-C98D4262F230}" srcOrd="1" destOrd="0" presId="urn:microsoft.com/office/officeart/2005/8/layout/orgChart1"/>
    <dgm:cxn modelId="{232F1488-E57E-4EC2-88B3-AFB961E4EFF9}" type="presParOf" srcId="{7823BA07-26A9-41BE-B33F-94C75192F918}" destId="{75D4FE08-A464-4490-903B-835352F0A29C}" srcOrd="1" destOrd="0" presId="urn:microsoft.com/office/officeart/2005/8/layout/orgChart1"/>
    <dgm:cxn modelId="{32246739-069C-479C-BB65-D94EBE0DCB84}" type="presParOf" srcId="{7823BA07-26A9-41BE-B33F-94C75192F918}" destId="{B7BA3442-FE35-479D-9038-76EF70CE73F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BD6CB7-3C29-4227-9FAE-C3D3E80044E0}">
      <dsp:nvSpPr>
        <dsp:cNvPr id="0" name=""/>
        <dsp:cNvSpPr/>
      </dsp:nvSpPr>
      <dsp:spPr>
        <a:xfrm>
          <a:off x="1103" y="1112794"/>
          <a:ext cx="1806857" cy="180685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kern="1200" dirty="0"/>
            <a:t>Planos e Procedimentos</a:t>
          </a:r>
          <a:endParaRPr lang="en-US" sz="1600" kern="1200" dirty="0"/>
        </a:p>
      </dsp:txBody>
      <dsp:txXfrm>
        <a:off x="265711" y="1377402"/>
        <a:ext cx="1277641" cy="1277641"/>
      </dsp:txXfrm>
    </dsp:sp>
    <dsp:sp modelId="{84B0C54B-8E88-49C3-BAB7-F93861907F8D}">
      <dsp:nvSpPr>
        <dsp:cNvPr id="0" name=""/>
        <dsp:cNvSpPr/>
      </dsp:nvSpPr>
      <dsp:spPr>
        <a:xfrm>
          <a:off x="1832407" y="1116769"/>
          <a:ext cx="1806857" cy="180685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kern="1200" dirty="0"/>
            <a:t>Infraestrutura física</a:t>
          </a:r>
          <a:endParaRPr lang="en-US" sz="1600" kern="1200" dirty="0"/>
        </a:p>
      </dsp:txBody>
      <dsp:txXfrm>
        <a:off x="2097015" y="1381377"/>
        <a:ext cx="1277641" cy="1277641"/>
      </dsp:txXfrm>
    </dsp:sp>
    <dsp:sp modelId="{AA32202E-9B54-4C36-82B0-0EC83D54BE09}">
      <dsp:nvSpPr>
        <dsp:cNvPr id="0" name=""/>
        <dsp:cNvSpPr/>
      </dsp:nvSpPr>
      <dsp:spPr>
        <a:xfrm>
          <a:off x="3614819" y="1112794"/>
          <a:ext cx="1806857" cy="180685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kern="1200" dirty="0"/>
            <a:t>Infraestrutura de tecnologia da informação e comunicação</a:t>
          </a:r>
          <a:endParaRPr lang="en-US" sz="1600" kern="1200" dirty="0"/>
        </a:p>
      </dsp:txBody>
      <dsp:txXfrm>
        <a:off x="3879427" y="1377402"/>
        <a:ext cx="1277641" cy="1277641"/>
      </dsp:txXfrm>
    </dsp:sp>
    <dsp:sp modelId="{2432A778-1ECE-48E6-8768-BBE9E9C16FCE}">
      <dsp:nvSpPr>
        <dsp:cNvPr id="0" name=""/>
        <dsp:cNvSpPr/>
      </dsp:nvSpPr>
      <dsp:spPr>
        <a:xfrm>
          <a:off x="5421676" y="1112794"/>
          <a:ext cx="1806857" cy="180685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kern="1200" dirty="0"/>
            <a:t>Sistemas de informação e padrões de dados</a:t>
          </a:r>
          <a:endParaRPr lang="en-US" sz="1600" kern="1200" dirty="0"/>
        </a:p>
      </dsp:txBody>
      <dsp:txXfrm>
        <a:off x="5686284" y="1377402"/>
        <a:ext cx="1277641" cy="1277641"/>
      </dsp:txXfrm>
    </dsp:sp>
    <dsp:sp modelId="{AA820EF9-B3CA-4222-AD8A-DAB6CE5C5B87}">
      <dsp:nvSpPr>
        <dsp:cNvPr id="0" name=""/>
        <dsp:cNvSpPr/>
      </dsp:nvSpPr>
      <dsp:spPr>
        <a:xfrm>
          <a:off x="7228534" y="1112794"/>
          <a:ext cx="1806857" cy="1806857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Recursos</a:t>
          </a:r>
          <a:r>
            <a:rPr lang="en-US" sz="1600" kern="1200" dirty="0"/>
            <a:t> </a:t>
          </a:r>
          <a:r>
            <a:rPr lang="en-US" sz="1600" kern="1200" dirty="0" err="1"/>
            <a:t>Humanos</a:t>
          </a:r>
          <a:endParaRPr lang="en-US" sz="1600" kern="1200" dirty="0"/>
        </a:p>
      </dsp:txBody>
      <dsp:txXfrm>
        <a:off x="7493142" y="1377402"/>
        <a:ext cx="1277641" cy="12776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76830B-E5B2-4E33-B76C-1BDC368F1D38}">
      <dsp:nvSpPr>
        <dsp:cNvPr id="0" name=""/>
        <dsp:cNvSpPr/>
      </dsp:nvSpPr>
      <dsp:spPr>
        <a:xfrm>
          <a:off x="2984473" y="1566009"/>
          <a:ext cx="142136" cy="622695"/>
        </a:xfrm>
        <a:custGeom>
          <a:avLst/>
          <a:gdLst/>
          <a:ahLst/>
          <a:cxnLst/>
          <a:rect l="0" t="0" r="0" b="0"/>
          <a:pathLst>
            <a:path>
              <a:moveTo>
                <a:pt x="142136" y="0"/>
              </a:moveTo>
              <a:lnTo>
                <a:pt x="142136" y="622695"/>
              </a:lnTo>
              <a:lnTo>
                <a:pt x="0" y="62269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84CCD6-AD3F-4FD0-8A79-BB535C073D66}">
      <dsp:nvSpPr>
        <dsp:cNvPr id="0" name=""/>
        <dsp:cNvSpPr/>
      </dsp:nvSpPr>
      <dsp:spPr>
        <a:xfrm>
          <a:off x="3803452" y="676842"/>
          <a:ext cx="142136" cy="550746"/>
        </a:xfrm>
        <a:custGeom>
          <a:avLst/>
          <a:gdLst/>
          <a:ahLst/>
          <a:cxnLst/>
          <a:rect l="0" t="0" r="0" b="0"/>
          <a:pathLst>
            <a:path>
              <a:moveTo>
                <a:pt x="142136" y="0"/>
              </a:moveTo>
              <a:lnTo>
                <a:pt x="142136" y="550746"/>
              </a:lnTo>
              <a:lnTo>
                <a:pt x="0" y="55074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607F96-FEAE-4EA8-AACF-B7CC89396362}">
      <dsp:nvSpPr>
        <dsp:cNvPr id="0" name=""/>
        <dsp:cNvSpPr/>
      </dsp:nvSpPr>
      <dsp:spPr>
        <a:xfrm>
          <a:off x="5861053" y="3488242"/>
          <a:ext cx="203052" cy="6226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2695"/>
              </a:lnTo>
              <a:lnTo>
                <a:pt x="203052" y="62269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35BD43-9F9F-471E-AA97-DBEB92361142}">
      <dsp:nvSpPr>
        <dsp:cNvPr id="0" name=""/>
        <dsp:cNvSpPr/>
      </dsp:nvSpPr>
      <dsp:spPr>
        <a:xfrm>
          <a:off x="3945589" y="676842"/>
          <a:ext cx="2456937" cy="2134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2420"/>
              </a:lnTo>
              <a:lnTo>
                <a:pt x="2456937" y="1992420"/>
              </a:lnTo>
              <a:lnTo>
                <a:pt x="2456937" y="21345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334CC4-4AFF-41E4-A5F7-DDBDAB55B4D1}">
      <dsp:nvSpPr>
        <dsp:cNvPr id="0" name=""/>
        <dsp:cNvSpPr/>
      </dsp:nvSpPr>
      <dsp:spPr>
        <a:xfrm>
          <a:off x="4223094" y="3488242"/>
          <a:ext cx="203052" cy="6226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2695"/>
              </a:lnTo>
              <a:lnTo>
                <a:pt x="203052" y="62269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B662FC-2C55-4367-9DB6-FB950774639A}">
      <dsp:nvSpPr>
        <dsp:cNvPr id="0" name=""/>
        <dsp:cNvSpPr/>
      </dsp:nvSpPr>
      <dsp:spPr>
        <a:xfrm>
          <a:off x="3945589" y="676842"/>
          <a:ext cx="818979" cy="2134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2420"/>
              </a:lnTo>
              <a:lnTo>
                <a:pt x="818979" y="1992420"/>
              </a:lnTo>
              <a:lnTo>
                <a:pt x="818979" y="21345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A94393-1622-4DC8-A2AE-609775D89996}">
      <dsp:nvSpPr>
        <dsp:cNvPr id="0" name=""/>
        <dsp:cNvSpPr/>
      </dsp:nvSpPr>
      <dsp:spPr>
        <a:xfrm>
          <a:off x="2585136" y="3488242"/>
          <a:ext cx="203052" cy="6226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2695"/>
              </a:lnTo>
              <a:lnTo>
                <a:pt x="203052" y="62269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15B7B5-0A9A-4C49-83D2-AD73E413419E}">
      <dsp:nvSpPr>
        <dsp:cNvPr id="0" name=""/>
        <dsp:cNvSpPr/>
      </dsp:nvSpPr>
      <dsp:spPr>
        <a:xfrm>
          <a:off x="3126610" y="676842"/>
          <a:ext cx="818979" cy="2134557"/>
        </a:xfrm>
        <a:custGeom>
          <a:avLst/>
          <a:gdLst/>
          <a:ahLst/>
          <a:cxnLst/>
          <a:rect l="0" t="0" r="0" b="0"/>
          <a:pathLst>
            <a:path>
              <a:moveTo>
                <a:pt x="818979" y="0"/>
              </a:moveTo>
              <a:lnTo>
                <a:pt x="818979" y="1992420"/>
              </a:lnTo>
              <a:lnTo>
                <a:pt x="0" y="1992420"/>
              </a:lnTo>
              <a:lnTo>
                <a:pt x="0" y="21345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E223CB-16E0-4C18-BBF4-F2F85AD75C2F}">
      <dsp:nvSpPr>
        <dsp:cNvPr id="0" name=""/>
        <dsp:cNvSpPr/>
      </dsp:nvSpPr>
      <dsp:spPr>
        <a:xfrm>
          <a:off x="947177" y="3488242"/>
          <a:ext cx="203052" cy="6226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2695"/>
              </a:lnTo>
              <a:lnTo>
                <a:pt x="203052" y="62269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2F6218-B500-4804-A8C8-22CF89E98DDF}">
      <dsp:nvSpPr>
        <dsp:cNvPr id="0" name=""/>
        <dsp:cNvSpPr/>
      </dsp:nvSpPr>
      <dsp:spPr>
        <a:xfrm>
          <a:off x="1488651" y="676842"/>
          <a:ext cx="2456937" cy="2134557"/>
        </a:xfrm>
        <a:custGeom>
          <a:avLst/>
          <a:gdLst/>
          <a:ahLst/>
          <a:cxnLst/>
          <a:rect l="0" t="0" r="0" b="0"/>
          <a:pathLst>
            <a:path>
              <a:moveTo>
                <a:pt x="2456937" y="0"/>
              </a:moveTo>
              <a:lnTo>
                <a:pt x="2456937" y="1992420"/>
              </a:lnTo>
              <a:lnTo>
                <a:pt x="0" y="1992420"/>
              </a:lnTo>
              <a:lnTo>
                <a:pt x="0" y="21345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EE39EA-8EA3-4B30-A443-ED20B0CCF6F2}">
      <dsp:nvSpPr>
        <dsp:cNvPr id="0" name=""/>
        <dsp:cNvSpPr/>
      </dsp:nvSpPr>
      <dsp:spPr>
        <a:xfrm>
          <a:off x="3268746" y="0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000" kern="1200" noProof="0"/>
            <a:t>Gestor de Incidentes</a:t>
          </a:r>
        </a:p>
      </dsp:txBody>
      <dsp:txXfrm>
        <a:off x="3268746" y="0"/>
        <a:ext cx="1353684" cy="676842"/>
      </dsp:txXfrm>
    </dsp:sp>
    <dsp:sp modelId="{BE38E16D-5C73-4220-BD8A-B0379B9790E7}">
      <dsp:nvSpPr>
        <dsp:cNvPr id="0" name=""/>
        <dsp:cNvSpPr/>
      </dsp:nvSpPr>
      <dsp:spPr>
        <a:xfrm>
          <a:off x="811809" y="2811399"/>
          <a:ext cx="1353684" cy="6768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000" kern="1200" dirty="0"/>
            <a:t>Operações</a:t>
          </a:r>
          <a:endParaRPr lang="en-US" sz="1000" kern="1200" dirty="0"/>
        </a:p>
      </dsp:txBody>
      <dsp:txXfrm>
        <a:off x="811809" y="2811399"/>
        <a:ext cx="1353684" cy="676842"/>
      </dsp:txXfrm>
    </dsp:sp>
    <dsp:sp modelId="{4686EF58-8423-4308-98F2-27995D542502}">
      <dsp:nvSpPr>
        <dsp:cNvPr id="0" name=""/>
        <dsp:cNvSpPr/>
      </dsp:nvSpPr>
      <dsp:spPr>
        <a:xfrm>
          <a:off x="1150230" y="3772516"/>
          <a:ext cx="1353684" cy="67684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000" kern="1200" dirty="0"/>
            <a:t>Apoio à aplicação táctica de recursos</a:t>
          </a:r>
          <a:endParaRPr lang="en-US" sz="1000" kern="1200" dirty="0"/>
        </a:p>
      </dsp:txBody>
      <dsp:txXfrm>
        <a:off x="1150230" y="3772516"/>
        <a:ext cx="1353684" cy="676842"/>
      </dsp:txXfrm>
    </dsp:sp>
    <dsp:sp modelId="{09A7610C-81BD-440D-95F8-B7ADB341712F}">
      <dsp:nvSpPr>
        <dsp:cNvPr id="0" name=""/>
        <dsp:cNvSpPr/>
      </dsp:nvSpPr>
      <dsp:spPr>
        <a:xfrm>
          <a:off x="2449767" y="2811399"/>
          <a:ext cx="1353684" cy="6768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 err="1"/>
            <a:t>Planificação</a:t>
          </a:r>
          <a:endParaRPr lang="en-US" sz="1000" kern="1200" dirty="0"/>
        </a:p>
      </dsp:txBody>
      <dsp:txXfrm>
        <a:off x="2449767" y="2811399"/>
        <a:ext cx="1353684" cy="676842"/>
      </dsp:txXfrm>
    </dsp:sp>
    <dsp:sp modelId="{7299BAC4-0EE1-49BC-86B8-483185A02FA6}">
      <dsp:nvSpPr>
        <dsp:cNvPr id="0" name=""/>
        <dsp:cNvSpPr/>
      </dsp:nvSpPr>
      <dsp:spPr>
        <a:xfrm>
          <a:off x="2788188" y="3772516"/>
          <a:ext cx="1353684" cy="67684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000" kern="1200" dirty="0"/>
            <a:t>Recolha/análise de informação, planificação, acompanhamento de recursos</a:t>
          </a:r>
          <a:endParaRPr lang="en-US" sz="1000" kern="1200" dirty="0"/>
        </a:p>
      </dsp:txBody>
      <dsp:txXfrm>
        <a:off x="2788188" y="3772516"/>
        <a:ext cx="1353684" cy="676842"/>
      </dsp:txXfrm>
    </dsp:sp>
    <dsp:sp modelId="{247F0754-45FB-404F-93B8-E46C9C16BCD3}">
      <dsp:nvSpPr>
        <dsp:cNvPr id="0" name=""/>
        <dsp:cNvSpPr/>
      </dsp:nvSpPr>
      <dsp:spPr>
        <a:xfrm>
          <a:off x="4087726" y="2811399"/>
          <a:ext cx="1353684" cy="6768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 err="1"/>
            <a:t>Logistica</a:t>
          </a:r>
          <a:endParaRPr lang="en-US" sz="1000" kern="1200" dirty="0"/>
        </a:p>
      </dsp:txBody>
      <dsp:txXfrm>
        <a:off x="4087726" y="2811399"/>
        <a:ext cx="1353684" cy="676842"/>
      </dsp:txXfrm>
    </dsp:sp>
    <dsp:sp modelId="{E163C97B-9B6C-40C4-B714-8353856D09B7}">
      <dsp:nvSpPr>
        <dsp:cNvPr id="0" name=""/>
        <dsp:cNvSpPr/>
      </dsp:nvSpPr>
      <dsp:spPr>
        <a:xfrm>
          <a:off x="4426147" y="3772516"/>
          <a:ext cx="1335992" cy="67684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000" kern="1200" dirty="0"/>
            <a:t>Adquire e coloca recursos</a:t>
          </a:r>
          <a:endParaRPr lang="en-US" sz="1000" kern="1200" dirty="0"/>
        </a:p>
      </dsp:txBody>
      <dsp:txXfrm>
        <a:off x="4426147" y="3772516"/>
        <a:ext cx="1335992" cy="676842"/>
      </dsp:txXfrm>
    </dsp:sp>
    <dsp:sp modelId="{A204DA99-ADE4-4EDB-B44D-EE0FD267E2D1}">
      <dsp:nvSpPr>
        <dsp:cNvPr id="0" name=""/>
        <dsp:cNvSpPr/>
      </dsp:nvSpPr>
      <dsp:spPr>
        <a:xfrm>
          <a:off x="5725684" y="2811399"/>
          <a:ext cx="1353684" cy="6768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000" kern="1200" dirty="0"/>
            <a:t>Finanças/</a:t>
          </a:r>
          <a:br>
            <a:rPr lang="pt-PT" sz="1000" kern="1200" dirty="0"/>
          </a:br>
          <a:r>
            <a:rPr lang="pt-PT" sz="1000" kern="1200" dirty="0"/>
            <a:t>Administração</a:t>
          </a:r>
          <a:endParaRPr lang="en-US" sz="1000" kern="1200" dirty="0"/>
        </a:p>
      </dsp:txBody>
      <dsp:txXfrm>
        <a:off x="5725684" y="2811399"/>
        <a:ext cx="1353684" cy="676842"/>
      </dsp:txXfrm>
    </dsp:sp>
    <dsp:sp modelId="{B5B7C3C7-9389-458A-B042-697B44163F1B}">
      <dsp:nvSpPr>
        <dsp:cNvPr id="0" name=""/>
        <dsp:cNvSpPr/>
      </dsp:nvSpPr>
      <dsp:spPr>
        <a:xfrm>
          <a:off x="6064106" y="3772516"/>
          <a:ext cx="1353684" cy="67684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000" kern="1200" dirty="0"/>
            <a:t>Controla as despesas, faz pagamentos e fornece serviços administrativos</a:t>
          </a:r>
          <a:endParaRPr lang="en-US" sz="1000" kern="1200" dirty="0"/>
        </a:p>
      </dsp:txBody>
      <dsp:txXfrm>
        <a:off x="6064106" y="3772516"/>
        <a:ext cx="1353684" cy="676842"/>
      </dsp:txXfrm>
    </dsp:sp>
    <dsp:sp modelId="{E35A5FBB-2FD7-4A67-B6BE-378AE2F1EBC2}">
      <dsp:nvSpPr>
        <dsp:cNvPr id="0" name=""/>
        <dsp:cNvSpPr/>
      </dsp:nvSpPr>
      <dsp:spPr>
        <a:xfrm>
          <a:off x="2449767" y="889167"/>
          <a:ext cx="1353684" cy="6768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000" kern="1200" noProof="0"/>
            <a:t>Coordenação de parceiros</a:t>
          </a:r>
        </a:p>
      </dsp:txBody>
      <dsp:txXfrm>
        <a:off x="2449767" y="889167"/>
        <a:ext cx="1353684" cy="676842"/>
      </dsp:txXfrm>
    </dsp:sp>
    <dsp:sp modelId="{65BD66AC-CDCF-43F3-A304-748C4F92C407}">
      <dsp:nvSpPr>
        <dsp:cNvPr id="0" name=""/>
        <dsp:cNvSpPr/>
      </dsp:nvSpPr>
      <dsp:spPr>
        <a:xfrm>
          <a:off x="1630788" y="1850283"/>
          <a:ext cx="1353684" cy="676842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000" kern="1200" dirty="0"/>
            <a:t>Coordenação e Ligações entre os Parceiros de Saúde</a:t>
          </a:r>
          <a:endParaRPr lang="en-US" sz="1000" kern="1200" dirty="0"/>
        </a:p>
      </dsp:txBody>
      <dsp:txXfrm>
        <a:off x="1630788" y="1850283"/>
        <a:ext cx="1353684" cy="676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09F9B-43D5-477B-B027-E7CF758D912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003C1D-A3BD-442B-A928-A2702CD40E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216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9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39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58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77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96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35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v-SE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6538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O gestor de incidentes nem sempre é (e frequentemente NÃO) a pessoa mais graduada na estrutura de liderança. O gestor de incidentes deve ser a pessoa que mais sabe sobre a resposta operacional.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610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O/A facilitador/a deve enfatizar que o gestor do PHEOC e o Gestor de Incidentes são duas posições muito diferentes e não podem ser preenchidas pela mesma pessoa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1220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2428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8980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dirty="0"/>
              <a:t>O IMS faz parte de um programa mais amplo de gestão de emergência de saúde pública, análise de risco, preparação, resposta e recuperação.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dirty="0"/>
              <a:t>Os </a:t>
            </a:r>
            <a:r>
              <a:rPr lang="pt-PT" dirty="0" err="1"/>
              <a:t>PHEOCs</a:t>
            </a:r>
            <a:r>
              <a:rPr lang="pt-PT" dirty="0"/>
              <a:t> integram os serviços tradicionais de saúde pública e outras funções num modelo de gestão de emergência, reconhecendo que as ameaças e consequências para a saúde pública requerem respostas coordenadas.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dirty="0"/>
              <a:t>O Regulamento Sanit</a:t>
            </a:r>
            <a:r>
              <a:rPr lang="pt-PT" dirty="0">
                <a:latin typeface="Arial"/>
                <a:cs typeface="Arial"/>
              </a:rPr>
              <a:t>ário Internacional </a:t>
            </a:r>
            <a:r>
              <a:rPr lang="pt-PT" dirty="0"/>
              <a:t>RSI 2005) exige que os Estados Parte desenvolvam, fortaleçam e mantenham sua capacidade de responder pronta e eficazmente aos riscos à saúde pública e às emergências de saúde pública. Um PHEOC funcional é uma componente importante para atender a esses requisitos.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2836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099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v-SE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782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É sempre melhor que o COE seja um local físico, e não virtual. Ao escolher um local, as considerações devem incluir a acessibilidade, a localização em relação à emergência (está fora de perigo) e o espaço para todas as pessoas trabalharem</a:t>
            </a:r>
            <a:r>
              <a:rPr lang="en-US" baseline="0" dirty="0"/>
              <a:t>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85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O objectivo de um COE é</a:t>
            </a:r>
            <a:br>
              <a:rPr lang="pt-PT" dirty="0"/>
            </a:br>
            <a:r>
              <a:rPr lang="pt-PT" dirty="0"/>
              <a:t>Reforçar a avaliação das informações e dos riscos que sustentam a tomada de decisões, preparação e coordena</a:t>
            </a:r>
            <a:r>
              <a:rPr lang="pt-PT" dirty="0">
                <a:latin typeface="Arial"/>
                <a:cs typeface="Arial"/>
              </a:rPr>
              <a:t>ção</a:t>
            </a:r>
            <a:r>
              <a:rPr lang="pt-PT" dirty="0"/>
              <a:t> das respostas.</a:t>
            </a:r>
            <a:br>
              <a:rPr lang="pt-PT" dirty="0"/>
            </a:br>
            <a:r>
              <a:rPr lang="pt-PT" dirty="0"/>
              <a:t>Servir como centro de vigilância,  gest</a:t>
            </a:r>
            <a:r>
              <a:rPr lang="pt-PT" baseline="0" dirty="0"/>
              <a:t>ão</a:t>
            </a:r>
            <a:r>
              <a:rPr lang="pt-PT" dirty="0"/>
              <a:t> de dados e coordenação geral para a resposta às emergência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397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A aplicação de um modelo ou estrutura organizacional comum a todos os níveis de responsabilidade da gestão de emergências, desde o governo nacional até aos agentes de resposta da linha de frente, melhora os esforços de resposta e gestão. Em muitas partes do mundo, o sistema de gestão de incidentes está a tornar-se uma prática padrão.</a:t>
            </a:r>
            <a:br>
              <a:rPr lang="pt-PT" dirty="0"/>
            </a:br>
            <a:r>
              <a:rPr lang="pt-PT" dirty="0"/>
              <a:t>Quando todos usam a mesma estrutura básica, essas funções essenciais podem ser estabelecidas, com flexibilidade de adapta</a:t>
            </a:r>
            <a:r>
              <a:rPr lang="pt-PT" dirty="0">
                <a:latin typeface="Arial"/>
                <a:cs typeface="Arial"/>
              </a:rPr>
              <a:t>ção</a:t>
            </a:r>
            <a:r>
              <a:rPr lang="pt-PT" dirty="0"/>
              <a:t> a diferentes incidentes, organizações e autoridades.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491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789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Esta é a estrutura organizacional padrão do SGI. É escalável para acomodar o tamanho e a escala da emergência e pode ser modificado para necessidades específicas do país.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3071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Por exemplo, esse organograma é a estrutura do IMS que a OMS usa.</a:t>
            </a:r>
            <a:br>
              <a:rPr lang="pt-PT" dirty="0"/>
            </a:br>
            <a:br>
              <a:rPr lang="pt-PT" dirty="0"/>
            </a:br>
            <a:r>
              <a:rPr lang="pt-PT" dirty="0"/>
              <a:t>É importante notar aqui que nem todas essas funções podem ser necessárias em todas as emergências. Algumas podem exigir recursos humanos significativos e outras podem não ser </a:t>
            </a:r>
            <a:r>
              <a:rPr lang="pt-PT" dirty="0" err="1"/>
              <a:t>activadas</a:t>
            </a:r>
            <a:r>
              <a:rPr lang="pt-PT" dirty="0"/>
              <a:t>. Essa estrutura também funciona para o nível regional e de país.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3197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474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Documents and Settings\elhadaryk\Desktop\RC 59 footer\Presentation3 copy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7955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831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629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60722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34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47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559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368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601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932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34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04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618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5629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8153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7642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859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46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18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100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751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412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11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384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396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56919-9E6B-49EE-99FA-2AD4B129F18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82463-813E-47E4-8FAD-9340DAD0A47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Content Placeholder 3"/>
          <p:cNvPicPr>
            <a:picLocks noGrp="1"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57"/>
          <a:stretch>
            <a:fillRect/>
          </a:stretch>
        </p:blipFill>
        <p:spPr bwMode="auto">
          <a:xfrm>
            <a:off x="0" y="5881688"/>
            <a:ext cx="91440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3314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629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o.int/health-cluster/about/structure/IMS_structure.pdf" TargetMode="External"/><Relationship Id="rId2" Type="http://schemas.openxmlformats.org/officeDocument/2006/relationships/hyperlink" Target="http://www.who.int/ihr/publications/9789241565134_eng/en/" TargetMode="Externa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://www.who.int/ihr/eoc_net/en/index1.html" TargetMode="External"/><Relationship Id="rId4" Type="http://schemas.openxmlformats.org/officeDocument/2006/relationships/hyperlink" Target="https://openwho.org/courses/incident-management-system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dirty="0">
                <a:solidFill>
                  <a:schemeClr val="bg1"/>
                </a:solidFill>
              </a:rPr>
              <a:t>Emergency Risk Communications</a:t>
            </a:r>
            <a:br>
              <a:rPr lang="en-GB" sz="4000" dirty="0">
                <a:solidFill>
                  <a:schemeClr val="bg1"/>
                </a:solidFill>
              </a:rPr>
            </a:br>
            <a:r>
              <a:rPr lang="en-GB" sz="4000" dirty="0">
                <a:solidFill>
                  <a:schemeClr val="bg1"/>
                </a:solidFill>
              </a:rPr>
              <a:t>&amp; Working with the Media</a:t>
            </a:r>
            <a:br>
              <a:rPr lang="en-GB" sz="4000" dirty="0">
                <a:solidFill>
                  <a:schemeClr val="bg1"/>
                </a:solidFill>
              </a:rPr>
            </a:br>
            <a:endParaRPr lang="en-US" sz="4000" i="1" dirty="0">
              <a:solidFill>
                <a:schemeClr val="bg1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4294967295"/>
          </p:nvPr>
        </p:nvSpPr>
        <p:spPr>
          <a:xfrm>
            <a:off x="38642" y="4796582"/>
            <a:ext cx="9144000" cy="1152698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A2.1 </a:t>
            </a:r>
            <a:r>
              <a:rPr lang="pt-PT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de Gestão de Incidentes e</a:t>
            </a:r>
            <a:br>
              <a:rPr lang="pt-PT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Operações de Emergência</a:t>
            </a:r>
            <a:endParaRPr lang="en-GB" b="1" dirty="0">
              <a:solidFill>
                <a:srgbClr val="00206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91680" y="-27384"/>
            <a:ext cx="7488832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altLang="en-US" sz="3600" b="1">
                <a:solidFill>
                  <a:srgbClr val="002060"/>
                </a:solidFill>
                <a:latin typeface="Arial" charset="0"/>
                <a:cs typeface="Arial" charset="0"/>
              </a:rPr>
              <a:t>Equipas de Resposta Rápida </a:t>
            </a:r>
            <a:endParaRPr lang="pt-PT" altLang="en-US" sz="3600" b="1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278570-20AD-4DC0-8ECB-454FDFBFBA19}"/>
              </a:ext>
            </a:extLst>
          </p:cNvPr>
          <p:cNvSpPr txBox="1"/>
          <p:nvPr/>
        </p:nvSpPr>
        <p:spPr>
          <a:xfrm>
            <a:off x="35496" y="6381328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2060"/>
                </a:solidFill>
              </a:rPr>
              <a:t>Actualizado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em</a:t>
            </a:r>
            <a:r>
              <a:rPr lang="fr-FR" sz="1400" dirty="0">
                <a:solidFill>
                  <a:srgbClr val="002060"/>
                </a:solidFill>
              </a:rPr>
              <a:t>: 25/11/2018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2276475" y="1340768"/>
            <a:ext cx="68675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pt-PT" altLang="en-US" sz="3600" b="1">
                <a:solidFill>
                  <a:srgbClr val="0070C0"/>
                </a:solidFill>
                <a:latin typeface="Arial" charset="0"/>
                <a:cs typeface="Arial" charset="0"/>
              </a:rPr>
              <a:t>Formação</a:t>
            </a:r>
          </a:p>
        </p:txBody>
      </p:sp>
    </p:spTree>
    <p:extLst>
      <p:ext uri="{BB962C8B-B14F-4D97-AF65-F5344CB8AC3E}">
        <p14:creationId xmlns:p14="http://schemas.microsoft.com/office/powerpoint/2010/main" val="2350202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0401" y="274638"/>
            <a:ext cx="8903197" cy="1143000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Estrutura Organizacional do SGI da OMS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493095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pt-PT" sz="1800" dirty="0"/>
          </a:p>
          <a:p>
            <a:pPr marL="0" indent="0">
              <a:buNone/>
            </a:pPr>
            <a:r>
              <a:rPr lang="pt-PT" sz="1800" dirty="0"/>
              <a:t>A estrutura do SGI baseia-se nas necessidades e pode ser ampliada ou reduzida para atender a essas necessidades de mudança da emergência</a:t>
            </a:r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07" y="1568235"/>
            <a:ext cx="8903197" cy="3600400"/>
          </a:xfrm>
          <a:prstGeom prst="rect">
            <a:avLst/>
          </a:prstGeom>
        </p:spPr>
      </p:pic>
      <p:sp>
        <p:nvSpPr>
          <p:cNvPr id="9" name="5-Point Star 8"/>
          <p:cNvSpPr/>
          <p:nvPr/>
        </p:nvSpPr>
        <p:spPr>
          <a:xfrm>
            <a:off x="1647682" y="4315458"/>
            <a:ext cx="360040" cy="360040"/>
          </a:xfrm>
          <a:prstGeom prst="star5">
            <a:avLst>
              <a:gd name="adj" fmla="val 16427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ângulo 1"/>
          <p:cNvSpPr/>
          <p:nvPr/>
        </p:nvSpPr>
        <p:spPr>
          <a:xfrm>
            <a:off x="3563888" y="1556792"/>
            <a:ext cx="21602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LIDERAN</a:t>
            </a:r>
            <a:r>
              <a:rPr lang="pt-PT" sz="900" dirty="0">
                <a:latin typeface="Arial Black" pitchFamily="34" charset="0"/>
                <a:cs typeface="Arial"/>
              </a:rPr>
              <a:t>ÇA/GESTÃO DE INCIDENTES</a:t>
            </a:r>
            <a:endParaRPr lang="pt-PT" sz="900" dirty="0">
              <a:latin typeface="Arial Black" pitchFamily="34" charset="0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1619672" y="2132856"/>
            <a:ext cx="1440160" cy="662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COORDENAÇÃO DE PARCEIROS </a:t>
            </a:r>
            <a:r>
              <a:rPr lang="pt-PT" sz="900" dirty="0">
                <a:latin typeface="Arial Black" pitchFamily="34" charset="0"/>
                <a:cs typeface="Arial"/>
              </a:rPr>
              <a:t> </a:t>
            </a:r>
            <a:endParaRPr lang="pt-PT" sz="900" dirty="0">
              <a:latin typeface="Arial Black" pitchFamily="34" charset="0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3131840" y="2132856"/>
            <a:ext cx="1287760" cy="66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PLANEAMENTO </a:t>
            </a:r>
            <a:r>
              <a:rPr lang="pt-PT" sz="900" dirty="0">
                <a:latin typeface="Arial Black" pitchFamily="34" charset="0"/>
                <a:cs typeface="Arial"/>
              </a:rPr>
              <a:t> E INFORMAÇÃO</a:t>
            </a:r>
            <a:endParaRPr lang="pt-PT" sz="900" dirty="0">
              <a:latin typeface="Arial Black" pitchFamily="34" charset="0"/>
            </a:endParaRPr>
          </a:p>
        </p:txBody>
      </p:sp>
      <p:sp>
        <p:nvSpPr>
          <p:cNvPr id="13" name="Rectângulo 12"/>
          <p:cNvSpPr/>
          <p:nvPr/>
        </p:nvSpPr>
        <p:spPr>
          <a:xfrm>
            <a:off x="4644008" y="2216488"/>
            <a:ext cx="1331929" cy="495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OPERA</a:t>
            </a:r>
            <a:r>
              <a:rPr lang="pt-PT" sz="900" dirty="0">
                <a:latin typeface="Arial Black" pitchFamily="34" charset="0"/>
                <a:cs typeface="Arial"/>
              </a:rPr>
              <a:t>ÇÕES DE SAÚDE </a:t>
            </a:r>
            <a:endParaRPr lang="pt-PT" sz="900" dirty="0">
              <a:latin typeface="Arial Black" pitchFamily="34" charset="0"/>
            </a:endParaRPr>
          </a:p>
        </p:txBody>
      </p:sp>
      <p:sp>
        <p:nvSpPr>
          <p:cNvPr id="14" name="Rectângulo 13"/>
          <p:cNvSpPr/>
          <p:nvPr/>
        </p:nvSpPr>
        <p:spPr>
          <a:xfrm>
            <a:off x="6128337" y="2203683"/>
            <a:ext cx="1331929" cy="592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OPERA</a:t>
            </a:r>
            <a:r>
              <a:rPr lang="pt-PT" sz="900" dirty="0">
                <a:latin typeface="Arial Black" pitchFamily="34" charset="0"/>
                <a:cs typeface="Arial"/>
              </a:rPr>
              <a:t>ÇÕES DE APOIO E LOGISTICA </a:t>
            </a:r>
            <a:endParaRPr lang="pt-PT" sz="900" dirty="0">
              <a:latin typeface="Arial Black" pitchFamily="34" charset="0"/>
            </a:endParaRPr>
          </a:p>
        </p:txBody>
      </p:sp>
      <p:sp>
        <p:nvSpPr>
          <p:cNvPr id="15" name="Rectângulo 14"/>
          <p:cNvSpPr/>
          <p:nvPr/>
        </p:nvSpPr>
        <p:spPr>
          <a:xfrm>
            <a:off x="7524328" y="2203682"/>
            <a:ext cx="1440160" cy="5921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ADMINISTRA</a:t>
            </a:r>
            <a:r>
              <a:rPr lang="pt-PT" sz="900" dirty="0">
                <a:latin typeface="Arial Black" pitchFamily="34" charset="0"/>
                <a:cs typeface="Arial"/>
              </a:rPr>
              <a:t>ÇÃO E FINANÇAS</a:t>
            </a:r>
            <a:endParaRPr lang="pt-PT" sz="900" dirty="0">
              <a:latin typeface="Arial Black" pitchFamily="34" charset="0"/>
            </a:endParaRPr>
          </a:p>
        </p:txBody>
      </p:sp>
      <p:sp>
        <p:nvSpPr>
          <p:cNvPr id="16" name="Rectângulo 15"/>
          <p:cNvSpPr/>
          <p:nvPr/>
        </p:nvSpPr>
        <p:spPr>
          <a:xfrm>
            <a:off x="3267642" y="2836671"/>
            <a:ext cx="1331929" cy="348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  <a:cs typeface="Arial"/>
              </a:rPr>
              <a:t>INFORMAÇÃO</a:t>
            </a:r>
            <a:endParaRPr lang="pt-PT" sz="900" dirty="0">
              <a:latin typeface="Arial Black" pitchFamily="34" charset="0"/>
            </a:endParaRPr>
          </a:p>
        </p:txBody>
      </p:sp>
      <p:sp>
        <p:nvSpPr>
          <p:cNvPr id="17" name="Rectângulo 16"/>
          <p:cNvSpPr/>
          <p:nvPr/>
        </p:nvSpPr>
        <p:spPr>
          <a:xfrm>
            <a:off x="1827408" y="2864560"/>
            <a:ext cx="1304431" cy="495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800" dirty="0">
                <a:latin typeface="Arial Black" pitchFamily="34" charset="0"/>
              </a:rPr>
              <a:t>SAÚDE E COORDENAÇ</a:t>
            </a:r>
            <a:r>
              <a:rPr lang="pt-PT" sz="800" dirty="0">
                <a:latin typeface="Arial"/>
                <a:cs typeface="Arial"/>
              </a:rPr>
              <a:t>Ã</a:t>
            </a:r>
            <a:r>
              <a:rPr lang="pt-PT" sz="800" dirty="0">
                <a:latin typeface="Arial Black" pitchFamily="34" charset="0"/>
              </a:rPr>
              <a:t>O INTERSECTORIAL</a:t>
            </a:r>
          </a:p>
        </p:txBody>
      </p:sp>
      <p:sp>
        <p:nvSpPr>
          <p:cNvPr id="18" name="Rectângulo 17"/>
          <p:cNvSpPr/>
          <p:nvPr/>
        </p:nvSpPr>
        <p:spPr>
          <a:xfrm>
            <a:off x="1799910" y="3429000"/>
            <a:ext cx="1331929" cy="247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LIGA</a:t>
            </a:r>
            <a:r>
              <a:rPr lang="pt-PT" sz="900" dirty="0">
                <a:latin typeface="Arial Black" pitchFamily="34" charset="0"/>
                <a:cs typeface="Arial"/>
              </a:rPr>
              <a:t>ÇÃO</a:t>
            </a:r>
            <a:endParaRPr lang="pt-PT" sz="900" dirty="0">
              <a:latin typeface="Arial Black" pitchFamily="34" charset="0"/>
            </a:endParaRPr>
          </a:p>
        </p:txBody>
      </p:sp>
      <p:sp>
        <p:nvSpPr>
          <p:cNvPr id="19" name="Rectângulo 18"/>
          <p:cNvSpPr/>
          <p:nvPr/>
        </p:nvSpPr>
        <p:spPr>
          <a:xfrm>
            <a:off x="4720207" y="2837882"/>
            <a:ext cx="1255730" cy="495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PREVEN</a:t>
            </a:r>
            <a:r>
              <a:rPr lang="pt-PT" sz="900" dirty="0">
                <a:latin typeface="Arial Black" pitchFamily="34" charset="0"/>
                <a:cs typeface="Arial"/>
              </a:rPr>
              <a:t>ÇÃO E MEDIDAS DE CONTROLO</a:t>
            </a:r>
            <a:endParaRPr lang="pt-PT" sz="900" dirty="0">
              <a:latin typeface="Arial Black" pitchFamily="34" charset="0"/>
            </a:endParaRPr>
          </a:p>
        </p:txBody>
      </p:sp>
      <p:sp>
        <p:nvSpPr>
          <p:cNvPr id="20" name="Rectângulo 19"/>
          <p:cNvSpPr/>
          <p:nvPr/>
        </p:nvSpPr>
        <p:spPr>
          <a:xfrm>
            <a:off x="6149088" y="2814444"/>
            <a:ext cx="1311178" cy="495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800" dirty="0">
                <a:latin typeface="Arial Black" pitchFamily="34" charset="0"/>
              </a:rPr>
              <a:t>GEST</a:t>
            </a:r>
            <a:r>
              <a:rPr lang="pt-PT" sz="800" dirty="0">
                <a:latin typeface="Arial Black" pitchFamily="34" charset="0"/>
                <a:cs typeface="Arial"/>
              </a:rPr>
              <a:t>ÃO DA CADEIA DE ABASTECIMENTO</a:t>
            </a:r>
            <a:endParaRPr lang="pt-PT" sz="800" dirty="0">
              <a:latin typeface="Arial Black" pitchFamily="34" charset="0"/>
            </a:endParaRPr>
          </a:p>
        </p:txBody>
      </p:sp>
      <p:sp>
        <p:nvSpPr>
          <p:cNvPr id="21" name="Rectângulo 20"/>
          <p:cNvSpPr/>
          <p:nvPr/>
        </p:nvSpPr>
        <p:spPr>
          <a:xfrm>
            <a:off x="7632559" y="2861320"/>
            <a:ext cx="1331929" cy="495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800" dirty="0">
                <a:latin typeface="Arial Black" pitchFamily="34" charset="0"/>
              </a:rPr>
              <a:t>FINANCAS, ORCAMENTO/GEST</a:t>
            </a:r>
            <a:r>
              <a:rPr lang="pt-PT" sz="800" dirty="0">
                <a:latin typeface="Arial Black" pitchFamily="34" charset="0"/>
                <a:cs typeface="Arial"/>
              </a:rPr>
              <a:t>ÃO DE DOAÇÕES</a:t>
            </a:r>
            <a:endParaRPr lang="pt-PT" sz="800" dirty="0">
              <a:latin typeface="Arial Black" pitchFamily="34" charset="0"/>
            </a:endParaRPr>
          </a:p>
        </p:txBody>
      </p:sp>
      <p:sp>
        <p:nvSpPr>
          <p:cNvPr id="22" name="Rectângulo 21"/>
          <p:cNvSpPr/>
          <p:nvPr/>
        </p:nvSpPr>
        <p:spPr>
          <a:xfrm>
            <a:off x="7660210" y="3379325"/>
            <a:ext cx="1331929" cy="297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COMPRAS</a:t>
            </a:r>
          </a:p>
        </p:txBody>
      </p:sp>
      <p:sp>
        <p:nvSpPr>
          <p:cNvPr id="23" name="Rectângulo 22"/>
          <p:cNvSpPr/>
          <p:nvPr/>
        </p:nvSpPr>
        <p:spPr>
          <a:xfrm>
            <a:off x="7679414" y="3861048"/>
            <a:ext cx="1213065" cy="2832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RH</a:t>
            </a:r>
          </a:p>
        </p:txBody>
      </p:sp>
      <p:sp>
        <p:nvSpPr>
          <p:cNvPr id="24" name="Rectângulo 23"/>
          <p:cNvSpPr/>
          <p:nvPr/>
        </p:nvSpPr>
        <p:spPr>
          <a:xfrm>
            <a:off x="6196458" y="3356992"/>
            <a:ext cx="1263808" cy="3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APOIO NO TERRENO</a:t>
            </a:r>
          </a:p>
        </p:txBody>
      </p:sp>
      <p:sp>
        <p:nvSpPr>
          <p:cNvPr id="25" name="Rectângulo 24"/>
          <p:cNvSpPr/>
          <p:nvPr/>
        </p:nvSpPr>
        <p:spPr>
          <a:xfrm>
            <a:off x="6206576" y="3798853"/>
            <a:ext cx="1253689" cy="3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LOGÍSTICA DA SAÚDE</a:t>
            </a:r>
          </a:p>
        </p:txBody>
      </p:sp>
      <p:sp>
        <p:nvSpPr>
          <p:cNvPr id="26" name="Rectângulo 25"/>
          <p:cNvSpPr/>
          <p:nvPr/>
        </p:nvSpPr>
        <p:spPr>
          <a:xfrm>
            <a:off x="287743" y="3368435"/>
            <a:ext cx="1331929" cy="3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COMUNICA</a:t>
            </a:r>
            <a:r>
              <a:rPr lang="pt-PT" sz="900" dirty="0">
                <a:latin typeface="Arial Black" pitchFamily="34" charset="0"/>
                <a:cs typeface="Arial"/>
              </a:rPr>
              <a:t>ÇÕES</a:t>
            </a:r>
            <a:endParaRPr lang="pt-PT" sz="900" dirty="0">
              <a:latin typeface="Arial Black" pitchFamily="34" charset="0"/>
            </a:endParaRPr>
          </a:p>
        </p:txBody>
      </p:sp>
      <p:sp>
        <p:nvSpPr>
          <p:cNvPr id="27" name="Rectângulo 26"/>
          <p:cNvSpPr/>
          <p:nvPr/>
        </p:nvSpPr>
        <p:spPr>
          <a:xfrm>
            <a:off x="315753" y="3831036"/>
            <a:ext cx="1275908" cy="3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RELA</a:t>
            </a:r>
            <a:r>
              <a:rPr lang="pt-PT" sz="900" dirty="0">
                <a:latin typeface="Arial Black" pitchFamily="34" charset="0"/>
                <a:cs typeface="Arial"/>
              </a:rPr>
              <a:t>ÇÕES EXTERNAS</a:t>
            </a:r>
            <a:endParaRPr lang="pt-PT" sz="900" dirty="0">
              <a:latin typeface="Arial Black" pitchFamily="34" charset="0"/>
            </a:endParaRPr>
          </a:p>
        </p:txBody>
      </p:sp>
      <p:sp>
        <p:nvSpPr>
          <p:cNvPr id="28" name="Rectângulo 27"/>
          <p:cNvSpPr/>
          <p:nvPr/>
        </p:nvSpPr>
        <p:spPr>
          <a:xfrm>
            <a:off x="315753" y="4283721"/>
            <a:ext cx="1331929" cy="3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GEST</a:t>
            </a:r>
            <a:r>
              <a:rPr lang="pt-PT" sz="900" dirty="0">
                <a:latin typeface="Arial Black" pitchFamily="34" charset="0"/>
                <a:cs typeface="Arial"/>
              </a:rPr>
              <a:t>ÃO DO COE</a:t>
            </a:r>
            <a:endParaRPr lang="pt-PT" sz="900" dirty="0">
              <a:latin typeface="Arial Black" pitchFamily="34" charset="0"/>
            </a:endParaRPr>
          </a:p>
        </p:txBody>
      </p:sp>
      <p:sp>
        <p:nvSpPr>
          <p:cNvPr id="29" name="Rectângulo 28"/>
          <p:cNvSpPr/>
          <p:nvPr/>
        </p:nvSpPr>
        <p:spPr>
          <a:xfrm>
            <a:off x="323624" y="2795794"/>
            <a:ext cx="1268038" cy="490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800" dirty="0">
                <a:latin typeface="Arial Black" pitchFamily="34" charset="0"/>
              </a:rPr>
              <a:t>SA</a:t>
            </a:r>
            <a:r>
              <a:rPr lang="pt-PT" sz="800" dirty="0">
                <a:latin typeface="Arial Black" pitchFamily="34" charset="0"/>
                <a:cs typeface="Arial"/>
              </a:rPr>
              <a:t>ÚDE, BEM-ESTAR E SEGURANÇA DA EQUIPA</a:t>
            </a:r>
            <a:endParaRPr lang="pt-PT" sz="800" dirty="0">
              <a:latin typeface="Arial Black" pitchFamily="34" charset="0"/>
            </a:endParaRPr>
          </a:p>
        </p:txBody>
      </p:sp>
      <p:sp>
        <p:nvSpPr>
          <p:cNvPr id="30" name="Rectângulo 29"/>
          <p:cNvSpPr/>
          <p:nvPr/>
        </p:nvSpPr>
        <p:spPr>
          <a:xfrm>
            <a:off x="3267641" y="4205776"/>
            <a:ext cx="1331929" cy="3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  <a:cs typeface="Arial"/>
              </a:rPr>
              <a:t>PLANEAMENTO</a:t>
            </a:r>
            <a:endParaRPr lang="pt-PT" sz="900" dirty="0">
              <a:latin typeface="Arial Black" pitchFamily="34" charset="0"/>
            </a:endParaRPr>
          </a:p>
        </p:txBody>
      </p:sp>
      <p:sp>
        <p:nvSpPr>
          <p:cNvPr id="31" name="Rectângulo 30"/>
          <p:cNvSpPr/>
          <p:nvPr/>
        </p:nvSpPr>
        <p:spPr>
          <a:xfrm>
            <a:off x="4758307" y="3831036"/>
            <a:ext cx="1179529" cy="4002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800" dirty="0">
                <a:latin typeface="Arial Black" pitchFamily="34" charset="0"/>
              </a:rPr>
              <a:t>PRESTA</a:t>
            </a:r>
            <a:r>
              <a:rPr lang="pt-PT" sz="800" dirty="0">
                <a:latin typeface="Arial Black" pitchFamily="34" charset="0"/>
                <a:cs typeface="Arial"/>
              </a:rPr>
              <a:t>ÇÃO DE SERVIÇOS DE SAÚDE</a:t>
            </a:r>
            <a:endParaRPr lang="pt-PT" sz="800" dirty="0">
              <a:latin typeface="Arial Black" pitchFamily="34" charset="0"/>
            </a:endParaRPr>
          </a:p>
        </p:txBody>
      </p:sp>
      <p:sp>
        <p:nvSpPr>
          <p:cNvPr id="32" name="Rectângulo 31"/>
          <p:cNvSpPr/>
          <p:nvPr/>
        </p:nvSpPr>
        <p:spPr>
          <a:xfrm>
            <a:off x="4772380" y="4725144"/>
            <a:ext cx="1203557" cy="495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FORMA</a:t>
            </a:r>
            <a:r>
              <a:rPr lang="pt-PT" sz="900" dirty="0">
                <a:latin typeface="Arial Black" pitchFamily="34" charset="0"/>
                <a:cs typeface="Arial"/>
              </a:rPr>
              <a:t>ÇÃO DO PESSOAL DE SAÚDE</a:t>
            </a:r>
            <a:endParaRPr lang="pt-PT" sz="900" dirty="0">
              <a:latin typeface="Arial Black" pitchFamily="34" charset="0"/>
            </a:endParaRPr>
          </a:p>
        </p:txBody>
      </p:sp>
      <p:sp>
        <p:nvSpPr>
          <p:cNvPr id="33" name="Rectângulo 32"/>
          <p:cNvSpPr/>
          <p:nvPr/>
        </p:nvSpPr>
        <p:spPr>
          <a:xfrm>
            <a:off x="4772380" y="4283721"/>
            <a:ext cx="1203557" cy="4001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800" dirty="0">
                <a:latin typeface="Arial Black" pitchFamily="34" charset="0"/>
              </a:rPr>
              <a:t>ESPECIALISTAS, CIÊNCIA E INVESTIGA</a:t>
            </a:r>
            <a:r>
              <a:rPr lang="pt-PT" sz="800" dirty="0">
                <a:latin typeface="Arial Black" pitchFamily="34" charset="0"/>
                <a:cs typeface="Arial"/>
              </a:rPr>
              <a:t>ÇÃO</a:t>
            </a:r>
            <a:endParaRPr lang="pt-PT" sz="800" dirty="0">
              <a:latin typeface="Arial Black" pitchFamily="34" charset="0"/>
            </a:endParaRPr>
          </a:p>
        </p:txBody>
      </p:sp>
      <p:sp>
        <p:nvSpPr>
          <p:cNvPr id="34" name="Rectângulo 18">
            <a:extLst>
              <a:ext uri="{FF2B5EF4-FFF2-40B4-BE49-F238E27FC236}">
                <a16:creationId xmlns:a16="http://schemas.microsoft.com/office/drawing/2014/main" id="{0C8A11F7-D798-3B43-A889-187740139CCA}"/>
              </a:ext>
            </a:extLst>
          </p:cNvPr>
          <p:cNvSpPr/>
          <p:nvPr/>
        </p:nvSpPr>
        <p:spPr>
          <a:xfrm>
            <a:off x="4739241" y="3395932"/>
            <a:ext cx="1179529" cy="392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</a:rPr>
              <a:t>COMUNICAÇÃO DE RISCOS</a:t>
            </a:r>
          </a:p>
        </p:txBody>
      </p:sp>
      <p:sp>
        <p:nvSpPr>
          <p:cNvPr id="35" name="Rectângulo 15">
            <a:extLst>
              <a:ext uri="{FF2B5EF4-FFF2-40B4-BE49-F238E27FC236}">
                <a16:creationId xmlns:a16="http://schemas.microsoft.com/office/drawing/2014/main" id="{035BF853-2271-754B-A096-0AC9435DD513}"/>
              </a:ext>
            </a:extLst>
          </p:cNvPr>
          <p:cNvSpPr/>
          <p:nvPr/>
        </p:nvSpPr>
        <p:spPr>
          <a:xfrm>
            <a:off x="3224440" y="3325078"/>
            <a:ext cx="1331929" cy="7346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  <a:cs typeface="Arial"/>
              </a:rPr>
              <a:t>AVALIAÇÃO DE RISCOS E SISTEMA DE ALERTA</a:t>
            </a:r>
            <a:endParaRPr lang="pt-PT" sz="900" dirty="0">
              <a:latin typeface="Arial Black" pitchFamily="34" charset="0"/>
            </a:endParaRPr>
          </a:p>
        </p:txBody>
      </p:sp>
      <p:sp>
        <p:nvSpPr>
          <p:cNvPr id="37" name="Rectângulo 29">
            <a:extLst>
              <a:ext uri="{FF2B5EF4-FFF2-40B4-BE49-F238E27FC236}">
                <a16:creationId xmlns:a16="http://schemas.microsoft.com/office/drawing/2014/main" id="{FC8C87DF-2C21-C045-8CBA-CA37AE2E4057}"/>
              </a:ext>
            </a:extLst>
          </p:cNvPr>
          <p:cNvSpPr/>
          <p:nvPr/>
        </p:nvSpPr>
        <p:spPr>
          <a:xfrm>
            <a:off x="3276232" y="4651665"/>
            <a:ext cx="1331929" cy="649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latin typeface="Arial Black" pitchFamily="34" charset="0"/>
                <a:cs typeface="Arial"/>
              </a:rPr>
              <a:t>GESTÃO DO PROJECTO DE PLANEAMENTO OPERACIONAL E ESTRATÉGICO </a:t>
            </a:r>
            <a:endParaRPr lang="pt-PT" sz="9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522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Operações - Articulação da ERR no SGI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856984" cy="4608512"/>
          </a:xfrm>
        </p:spPr>
        <p:txBody>
          <a:bodyPr/>
          <a:lstStyle/>
          <a:p>
            <a:r>
              <a:rPr lang="pt-PT" sz="2400" dirty="0"/>
              <a:t>A ERR funciona na secção de </a:t>
            </a:r>
            <a:r>
              <a:rPr lang="pt-PT" sz="2400" b="1" dirty="0"/>
              <a:t>operações de saúde</a:t>
            </a:r>
            <a:r>
              <a:rPr lang="pt-PT" sz="2400" dirty="0"/>
              <a:t> do SGI </a:t>
            </a:r>
          </a:p>
          <a:p>
            <a:r>
              <a:rPr lang="pt-PT" sz="2400" dirty="0"/>
              <a:t>A Secção de Operações pode incluir as seguintes comiss</a:t>
            </a:r>
            <a:r>
              <a:rPr lang="pt-PT" sz="2400" dirty="0">
                <a:latin typeface="Arial"/>
                <a:cs typeface="Arial"/>
              </a:rPr>
              <a:t>ões</a:t>
            </a:r>
            <a:r>
              <a:rPr lang="pt-PT" sz="2400" dirty="0"/>
              <a:t> técnicas para uma resposta de saúde pública:</a:t>
            </a:r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r>
              <a:rPr lang="pt-PT" sz="2400" dirty="0"/>
              <a:t>-   Epidemiologia e Vigilância	 -   Laboratório</a:t>
            </a:r>
          </a:p>
          <a:p>
            <a:pPr>
              <a:buFontTx/>
              <a:buChar char="-"/>
            </a:pPr>
            <a:r>
              <a:rPr lang="pt-PT" sz="2400" dirty="0"/>
              <a:t>Gestão de casos			 -   Investigaç</a:t>
            </a:r>
            <a:r>
              <a:rPr lang="pt-PT" sz="2400" dirty="0">
                <a:latin typeface="Arial"/>
                <a:cs typeface="Arial"/>
              </a:rPr>
              <a:t>ão</a:t>
            </a:r>
            <a:r>
              <a:rPr lang="pt-PT" sz="2400" dirty="0"/>
              <a:t> ambiental </a:t>
            </a:r>
          </a:p>
          <a:p>
            <a:pPr>
              <a:buFontTx/>
              <a:buChar char="-"/>
            </a:pPr>
            <a:r>
              <a:rPr lang="pt-PT" sz="2400" dirty="0"/>
              <a:t>Equipas Distritais de Saúde	 -   Vacinação</a:t>
            </a:r>
          </a:p>
          <a:p>
            <a:pPr>
              <a:buFontTx/>
              <a:buChar char="-"/>
            </a:pPr>
            <a:r>
              <a:rPr lang="pt-PT" sz="2400" dirty="0"/>
              <a:t>Apoio psicossocial 		 -   Descontaminação</a:t>
            </a:r>
          </a:p>
          <a:p>
            <a:pPr>
              <a:buFontTx/>
              <a:buChar char="-"/>
            </a:pPr>
            <a:r>
              <a:rPr lang="pt-PT" sz="2400" dirty="0"/>
              <a:t>Mobilização Social/Educação para a Saúde</a:t>
            </a:r>
          </a:p>
          <a:p>
            <a:pPr marL="457200" lvl="1" indent="0">
              <a:buNone/>
            </a:pP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2150796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sz="3600" b="1" dirty="0">
                <a:solidFill>
                  <a:srgbClr val="002060"/>
                </a:solidFill>
              </a:rPr>
              <a:t>Gestor de </a:t>
            </a:r>
            <a:r>
              <a:rPr lang="en-US" sz="3600" b="1" dirty="0" err="1">
                <a:solidFill>
                  <a:srgbClr val="002060"/>
                </a:solidFill>
              </a:rPr>
              <a:t>Incidentes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4968552"/>
          </a:xfrm>
        </p:spPr>
        <p:txBody>
          <a:bodyPr/>
          <a:lstStyle/>
          <a:p>
            <a:r>
              <a:rPr lang="pt-PT" sz="2400" dirty="0"/>
              <a:t>Indicado pelo responsável competente </a:t>
            </a:r>
            <a:r>
              <a:rPr lang="pt-PT" sz="2400" b="1" dirty="0"/>
              <a:t>d</a:t>
            </a:r>
            <a:r>
              <a:rPr lang="pt-PT" sz="2400" dirty="0"/>
              <a:t>o Ministério da Saúde</a:t>
            </a:r>
          </a:p>
          <a:p>
            <a:r>
              <a:rPr lang="pt-PT" sz="2400" dirty="0"/>
              <a:t>Principal especialista na matéria como gestor de incidentes/operacional - não necessariamente o funcionário mais graduado</a:t>
            </a:r>
          </a:p>
          <a:p>
            <a:r>
              <a:rPr lang="pt-PT" sz="2400" dirty="0"/>
              <a:t>Cria a estrutura da Equipa de Gestão de Incidentes</a:t>
            </a:r>
          </a:p>
          <a:p>
            <a:r>
              <a:rPr lang="pt-PT" sz="2400" dirty="0"/>
              <a:t>Determina os objectivos e estratégias da resposta a incidentes  </a:t>
            </a:r>
          </a:p>
          <a:p>
            <a:r>
              <a:rPr lang="pt-PT" sz="2400" dirty="0"/>
              <a:t>Garante a segurança geral dos agentes da resposta</a:t>
            </a:r>
          </a:p>
          <a:p>
            <a:r>
              <a:rPr lang="pt-PT" sz="2400" dirty="0"/>
              <a:t>Inicia e controla as comunicações</a:t>
            </a:r>
          </a:p>
          <a:p>
            <a:r>
              <a:rPr lang="pt-PT" sz="2400" dirty="0"/>
              <a:t>Supervisiona a desmobilização dos incidentes</a:t>
            </a:r>
          </a:p>
          <a:p>
            <a:r>
              <a:rPr lang="pt-PT" sz="2400" dirty="0"/>
              <a:t>Supervisiona todas as áreas funcionais da resposta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20372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95536" y="24674"/>
            <a:ext cx="8229600" cy="1143000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Gestor</a:t>
            </a:r>
            <a:r>
              <a:rPr lang="en-US" sz="3600" b="1" dirty="0">
                <a:solidFill>
                  <a:srgbClr val="002060"/>
                </a:solidFill>
              </a:rPr>
              <a:t> do COESP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3456384"/>
          </a:xfrm>
        </p:spPr>
        <p:txBody>
          <a:bodyPr/>
          <a:lstStyle/>
          <a:p>
            <a:pPr marL="0" indent="0">
              <a:buNone/>
            </a:pPr>
            <a:endParaRPr lang="pt-PT" sz="2400" dirty="0"/>
          </a:p>
          <a:p>
            <a:r>
              <a:rPr lang="pt-PT" sz="2400" dirty="0"/>
              <a:t> Responsável pela </a:t>
            </a:r>
            <a:r>
              <a:rPr lang="pt-PT" sz="2400" b="1" dirty="0"/>
              <a:t>operação e manutenção </a:t>
            </a:r>
            <a:r>
              <a:rPr lang="pt-PT" sz="2400" dirty="0"/>
              <a:t>do COESP </a:t>
            </a:r>
          </a:p>
          <a:p>
            <a:pPr marL="444500" indent="-444500"/>
            <a:r>
              <a:rPr lang="pt-PT" sz="2400" dirty="0"/>
              <a:t> Garante as funcionalidades do COESP: uma boa manutenção e a operacionalidade contínua dos sistemas, hardware, software e ferramentas de apoio</a:t>
            </a:r>
          </a:p>
          <a:p>
            <a:r>
              <a:rPr lang="pt-PT" sz="2400" dirty="0"/>
              <a:t>Dá acesso ao COESP para visitas, briefings, treino ou exercícios </a:t>
            </a:r>
          </a:p>
          <a:p>
            <a:endParaRPr lang="pt-PT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pt-BR" sz="2400" i="1" dirty="0"/>
              <a:t>O gestor do COESP e o gestor de incidentes são duas posições muito diferentes e não podem ser preenchidas pela mesma pessoa </a:t>
            </a:r>
          </a:p>
          <a:p>
            <a:pPr>
              <a:buFont typeface="Arial" panose="020B0604020202020204" pitchFamily="34" charset="0"/>
              <a:buChar char="•"/>
            </a:pP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980377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07288" cy="1584176"/>
          </a:xfrm>
        </p:spPr>
        <p:txBody>
          <a:bodyPr/>
          <a:lstStyle/>
          <a:p>
            <a:r>
              <a:rPr lang="en-US" sz="3200" b="1" dirty="0" err="1">
                <a:solidFill>
                  <a:srgbClr val="002060"/>
                </a:solidFill>
              </a:rPr>
              <a:t>Activação</a:t>
            </a:r>
            <a:r>
              <a:rPr lang="en-US" sz="3200" b="1" dirty="0">
                <a:solidFill>
                  <a:srgbClr val="002060"/>
                </a:solidFill>
              </a:rPr>
              <a:t> </a:t>
            </a:r>
            <a:r>
              <a:rPr lang="pt-BR" sz="3200" b="1" dirty="0">
                <a:solidFill>
                  <a:srgbClr val="002060"/>
                </a:solidFill>
              </a:rPr>
              <a:t>do Centro das Operações de Emergências de Saúde Pública e do Sistema de Gestão de Incidentes 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032447"/>
          </a:xfrm>
        </p:spPr>
        <p:txBody>
          <a:bodyPr/>
          <a:lstStyle/>
          <a:p>
            <a:endParaRPr lang="pt-PT" sz="2000" dirty="0"/>
          </a:p>
          <a:p>
            <a:r>
              <a:rPr lang="pt-PT" sz="2400" dirty="0"/>
              <a:t>Escala acrescida do incidente/interesse nacional</a:t>
            </a:r>
          </a:p>
          <a:p>
            <a:r>
              <a:rPr lang="pt-PT" sz="2400" dirty="0" err="1"/>
              <a:t>Activação</a:t>
            </a:r>
            <a:r>
              <a:rPr lang="pt-PT" sz="2400" dirty="0"/>
              <a:t> feita para escalar o COESP para o modo de resposta</a:t>
            </a:r>
          </a:p>
          <a:p>
            <a:r>
              <a:rPr lang="pt-PT" sz="2400" dirty="0"/>
              <a:t>O gestor de incidentes é designado assim que for feita a activação</a:t>
            </a:r>
          </a:p>
          <a:p>
            <a:r>
              <a:rPr lang="pt-PT" sz="2400" dirty="0"/>
              <a:t>COESP– operacional 24/7 </a:t>
            </a:r>
          </a:p>
          <a:p>
            <a:r>
              <a:rPr lang="pt-PT" sz="2400" dirty="0"/>
              <a:t>Relatórios de situação regulares</a:t>
            </a:r>
          </a:p>
          <a:p>
            <a:r>
              <a:rPr lang="pt-PT" sz="2400" dirty="0"/>
              <a:t>O plano de resposta a eventos está preparado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57567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Desactivação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3024336"/>
          </a:xfrm>
        </p:spPr>
        <p:txBody>
          <a:bodyPr/>
          <a:lstStyle/>
          <a:p>
            <a:r>
              <a:rPr lang="pt-PT" sz="2400" dirty="0"/>
              <a:t>Considerada quando:</a:t>
            </a:r>
          </a:p>
          <a:p>
            <a:pPr>
              <a:buFontTx/>
              <a:buChar char="-"/>
            </a:pPr>
            <a:r>
              <a:rPr lang="pt-PT" sz="2400" dirty="0"/>
              <a:t>A redução significativa for o objectivo/escala do incidente</a:t>
            </a:r>
          </a:p>
          <a:p>
            <a:pPr>
              <a:buFontTx/>
              <a:buChar char="-"/>
            </a:pPr>
            <a:r>
              <a:rPr lang="pt-PT" sz="2400" dirty="0"/>
              <a:t>Evidência de desaceleração significativa na curva epidémica</a:t>
            </a:r>
          </a:p>
          <a:p>
            <a:pPr>
              <a:buFontTx/>
              <a:buChar char="-"/>
            </a:pPr>
            <a:r>
              <a:rPr lang="pt-PT" sz="2400" dirty="0"/>
              <a:t>Nenhuma evidência de transmissão sustentada de humano para humano</a:t>
            </a:r>
          </a:p>
          <a:p>
            <a:pPr>
              <a:buFontTx/>
              <a:buChar char="-"/>
            </a:pPr>
            <a:r>
              <a:rPr lang="pt-PT" sz="2400" dirty="0"/>
              <a:t>A atenção dos média mostra uma tendência decrescente </a:t>
            </a:r>
          </a:p>
          <a:p>
            <a:pPr>
              <a:buFontTx/>
              <a:buChar char="-"/>
            </a:pPr>
            <a:r>
              <a:rPr lang="pt-PT" sz="2400" dirty="0"/>
              <a:t>Os casos não têm impacto nos assuntos nacionais, sociais, comerciais ou económicos</a:t>
            </a:r>
          </a:p>
        </p:txBody>
      </p:sp>
    </p:spTree>
    <p:extLst>
      <p:ext uri="{BB962C8B-B14F-4D97-AF65-F5344CB8AC3E}">
        <p14:creationId xmlns:p14="http://schemas.microsoft.com/office/powerpoint/2010/main" val="2538703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Mensagens-Chave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/>
          <a:lstStyle/>
          <a:p>
            <a:r>
              <a:rPr lang="pt-PT" sz="2400" dirty="0"/>
              <a:t>O SGI faz parte de um programa mais amplo de gestão de emergências de saúde pública relativamente à análise de riscos, preparação, resposta e recuperação.</a:t>
            </a:r>
            <a:br>
              <a:rPr lang="pt-PT" sz="2400" dirty="0"/>
            </a:br>
            <a:endParaRPr lang="pt-PT" sz="2400" dirty="0"/>
          </a:p>
          <a:p>
            <a:r>
              <a:rPr lang="pt-PT" sz="2400" dirty="0"/>
              <a:t>Os COESP integram os serviços tradicionais de saúde pública e outras funções num modelo de gestão de emergências</a:t>
            </a:r>
            <a:br>
              <a:rPr lang="pt-PT" sz="2400" dirty="0"/>
            </a:br>
            <a:endParaRPr lang="pt-PT" sz="2400" dirty="0"/>
          </a:p>
          <a:p>
            <a:r>
              <a:rPr lang="pt-PT" sz="2400" dirty="0"/>
              <a:t>Um COESP funcional é uma componente importante da capacidade de responder de forma rápida e eficaz aos riscos para a saúde pública </a:t>
            </a:r>
            <a:r>
              <a:rPr lang="pt-PT" sz="2400"/>
              <a:t>e a emergências </a:t>
            </a:r>
            <a:r>
              <a:rPr lang="pt-PT" sz="2400" dirty="0"/>
              <a:t>de saúde pública.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9277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Fontes</a:t>
            </a:r>
            <a:r>
              <a:rPr lang="en-US" sz="3600" b="1" dirty="0">
                <a:solidFill>
                  <a:srgbClr val="002060"/>
                </a:solidFill>
              </a:rPr>
              <a:t> e </a:t>
            </a:r>
            <a:r>
              <a:rPr lang="en-US" sz="3600" b="1" dirty="0" err="1">
                <a:solidFill>
                  <a:srgbClr val="002060"/>
                </a:solidFill>
              </a:rPr>
              <a:t>Recursos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hlinkClick r:id="rId2"/>
              </a:rPr>
              <a:t>Framework for a Public Health Emergency Operations Centre</a:t>
            </a:r>
            <a:endParaRPr lang="en-US" sz="2800" dirty="0"/>
          </a:p>
          <a:p>
            <a:r>
              <a:rPr lang="en-US" sz="2800" dirty="0">
                <a:hlinkClick r:id="rId3"/>
              </a:rPr>
              <a:t>WHO's IMS Organizational Structure</a:t>
            </a:r>
            <a:endParaRPr lang="en-US" sz="2800" dirty="0">
              <a:hlinkClick r:id="rId2"/>
            </a:endParaRPr>
          </a:p>
          <a:p>
            <a:r>
              <a:rPr lang="en-US" sz="2800" dirty="0">
                <a:hlinkClick r:id="rId4"/>
              </a:rPr>
              <a:t>OpenWHO Incident Management System</a:t>
            </a:r>
            <a:endParaRPr lang="en-US" sz="2800" dirty="0">
              <a:hlinkClick r:id="rId2"/>
            </a:endParaRPr>
          </a:p>
          <a:p>
            <a:r>
              <a:rPr lang="en-US" sz="2800" dirty="0">
                <a:hlinkClick r:id="rId5"/>
              </a:rPr>
              <a:t>Public Health Emergency Operations Centre Network (EOC-NET)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965628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 noGrp="1"/>
          </p:cNvSpPr>
          <p:nvPr/>
        </p:nvSpPr>
        <p:spPr bwMode="auto">
          <a:xfrm>
            <a:off x="539552" y="1131888"/>
            <a:ext cx="8136904" cy="459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2000" b="1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r>
              <a:rPr lang="pt-PT" sz="3200" b="1" kern="1200" dirty="0">
                <a:solidFill>
                  <a:srgbClr val="002060"/>
                </a:solidFill>
                <a:effectLst/>
                <a:latin typeface="Calibri"/>
                <a:ea typeface="ＭＳ 明朝"/>
                <a:cs typeface="Arial"/>
              </a:rPr>
              <a:t>Exoneração de responsabilidade</a:t>
            </a:r>
            <a:endParaRPr lang="pt-PT" sz="3200" dirty="0">
              <a:solidFill>
                <a:srgbClr val="002060"/>
              </a:solidFill>
              <a:effectLst/>
              <a:latin typeface="Times New Roman"/>
              <a:ea typeface="ＭＳ 明朝"/>
            </a:endParaRPr>
          </a:p>
          <a:p>
            <a:pPr algn="ctr"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2000" dirty="0">
                <a:effectLst/>
                <a:latin typeface="Times New Roman"/>
                <a:ea typeface="ＭＳ 明朝"/>
              </a:rPr>
              <a:t> 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>
              <a:spcAft>
                <a:spcPts val="0"/>
              </a:spcAft>
            </a:pPr>
            <a:r>
              <a:rPr lang="pt-PT" sz="1400" b="1" spc="-15" dirty="0">
                <a:effectLst/>
                <a:latin typeface="Calibri"/>
                <a:ea typeface="ＭＳ 明朝"/>
                <a:cs typeface="Calibri"/>
              </a:rPr>
              <a:t>Plataforma da OMS para a Aprendizagem sobre Segurança Sanitária – Materiais de Formação</a:t>
            </a:r>
            <a:endParaRPr lang="pt-PT" sz="1400" b="1" spc="-15" dirty="0">
              <a:effectLst/>
              <a:latin typeface="Gisha"/>
              <a:ea typeface="ＭＳ 明朝"/>
              <a:cs typeface="Calibri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dirty="0">
                <a:effectLst/>
                <a:latin typeface="Calibri"/>
                <a:ea typeface="ＭＳ 明朝"/>
              </a:rPr>
              <a:t> </a:t>
            </a:r>
            <a:endParaRPr lang="pt-PT" sz="1400" dirty="0">
              <a:effectLst/>
              <a:latin typeface="Times New Roman"/>
              <a:ea typeface="ＭＳ 明朝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Estes Materiais de Formação da OMS são propriedade da © Organização Mundial da Saúde (WHO) 2018. Todos os direitos reservados.</a:t>
            </a:r>
            <a:endParaRPr lang="pt-PT" sz="14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4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A sua utilização destes materiais está sujeita aos “</a:t>
            </a:r>
            <a:r>
              <a:rPr lang="pt-PT" sz="14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Calibri"/>
              </a:rPr>
              <a:t>Termos de Utilização dos Materiais </a:t>
            </a:r>
            <a:endParaRPr lang="pt-PT" sz="14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Calibri"/>
              </a:rPr>
              <a:t>de Formação da Plataforma da OMS para a Aprendizagem sobre Segurança Sanitária</a:t>
            </a: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”, que aceitou ao descarregá-los e que estão disponíveis na Plataforma da OMS para a Aprendizagem sobre Segurança Sanitária em: </a:t>
            </a:r>
            <a:r>
              <a:rPr lang="pt-PT" sz="1400" u="sng" kern="1200" spc="-15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  <a:hlinkClick r:id="rId2"/>
              </a:rPr>
              <a:t>https://extranet.who.int/hslp</a:t>
            </a: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 .  </a:t>
            </a:r>
            <a:endParaRPr lang="pt-PT" sz="14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4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  <a:endParaRPr lang="pt-PT" sz="14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4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400" u="sng" kern="12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  <a:hlinkClick r:id="rId3"/>
              </a:rPr>
              <a:t>ihrhrt@who.int</a:t>
            </a: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. </a:t>
            </a:r>
            <a:endParaRPr lang="pt-PT" sz="1400" spc="-15" dirty="0">
              <a:effectLst/>
              <a:latin typeface="Gisha"/>
              <a:ea typeface="ＭＳ 明朝"/>
              <a:cs typeface="Calibri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10253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1110874849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fr-FR" sz="4800" b="1" i="1" dirty="0">
                <a:solidFill>
                  <a:srgbClr val="002060"/>
                </a:solidFill>
              </a:rPr>
              <a:t>T</a:t>
            </a:r>
            <a:r>
              <a:rPr lang="en-US" sz="4800" b="1" i="1" dirty="0">
                <a:solidFill>
                  <a:srgbClr val="002060"/>
                </a:solidFill>
              </a:rPr>
              <a:t>hank you!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A44B2FD-66BC-4983-B0BD-EB7E08D21E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Rectângulo 2"/>
          <p:cNvSpPr/>
          <p:nvPr/>
        </p:nvSpPr>
        <p:spPr>
          <a:xfrm>
            <a:off x="2843808" y="2924944"/>
            <a:ext cx="3600400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5400" b="1" i="1" dirty="0">
                <a:solidFill>
                  <a:srgbClr val="002060"/>
                </a:solidFill>
              </a:rPr>
              <a:t>Obrigado!</a:t>
            </a:r>
          </a:p>
        </p:txBody>
      </p:sp>
    </p:spTree>
    <p:extLst>
      <p:ext uri="{BB962C8B-B14F-4D97-AF65-F5344CB8AC3E}">
        <p14:creationId xmlns:p14="http://schemas.microsoft.com/office/powerpoint/2010/main" val="2129646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600" b="1" dirty="0" err="1">
                <a:solidFill>
                  <a:srgbClr val="002060"/>
                </a:solidFill>
              </a:rPr>
              <a:t>Objectivos</a:t>
            </a:r>
            <a:r>
              <a:rPr lang="en-GB" sz="3600" b="1" dirty="0">
                <a:solidFill>
                  <a:srgbClr val="002060"/>
                </a:solidFill>
              </a:rPr>
              <a:t> da </a:t>
            </a:r>
            <a:r>
              <a:rPr lang="pt-BR" sz="3600" b="1" dirty="0">
                <a:solidFill>
                  <a:srgbClr val="002060"/>
                </a:solidFill>
              </a:rPr>
              <a:t>aprendizagem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8888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760"/>
            <a:ext cx="8229600" cy="4781128"/>
          </a:xfrm>
        </p:spPr>
        <p:txBody>
          <a:bodyPr>
            <a:normAutofit fontScale="85000" lnSpcReduction="10000"/>
          </a:bodyPr>
          <a:lstStyle/>
          <a:p>
            <a:pPr marL="0" indent="0" eaLnBrk="1" hangingPunct="1">
              <a:lnSpc>
                <a:spcPct val="170000"/>
              </a:lnSpc>
              <a:buNone/>
              <a:defRPr/>
            </a:pPr>
            <a:r>
              <a:rPr lang="pt-BR" sz="2800" dirty="0">
                <a:solidFill>
                  <a:srgbClr val="002060"/>
                </a:solidFill>
              </a:rPr>
              <a:t>N</a:t>
            </a:r>
            <a:r>
              <a:rPr lang="pt-BR" sz="2800" dirty="0">
                <a:solidFill>
                  <a:srgbClr val="002060"/>
                </a:solidFill>
                <a:latin typeface="Arial"/>
                <a:cs typeface="Arial"/>
              </a:rPr>
              <a:t>o </a:t>
            </a:r>
            <a:r>
              <a:rPr lang="pt-BR" sz="2800" dirty="0">
                <a:solidFill>
                  <a:srgbClr val="002060"/>
                </a:solidFill>
              </a:rPr>
              <a:t>final desta sessão, o participante deverá ser capaz de:</a:t>
            </a:r>
          </a:p>
          <a:p>
            <a:pPr eaLnBrk="1" hangingPunct="1">
              <a:lnSpc>
                <a:spcPct val="170000"/>
              </a:lnSpc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solidFill>
                  <a:srgbClr val="002060"/>
                </a:solidFill>
              </a:rPr>
              <a:t>Descrever o Sistema de Gestão de Incidentes (SGI) e entender o seu papel na gestão de uma emergência</a:t>
            </a:r>
          </a:p>
          <a:p>
            <a:pPr eaLnBrk="1" hangingPunct="1">
              <a:lnSpc>
                <a:spcPct val="170000"/>
              </a:lnSpc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solidFill>
                  <a:srgbClr val="002060"/>
                </a:solidFill>
              </a:rPr>
              <a:t>Descrever o papel e a responsabilidade de um Centro de Operações de Emergências de Saúde Pública (COESP)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3000" dirty="0">
              <a:solidFill>
                <a:srgbClr val="002060"/>
              </a:solidFill>
            </a:endParaRPr>
          </a:p>
          <a:p>
            <a:pPr marL="467525" indent="-467525" eaLnBrk="1" hangingPunct="1">
              <a:lnSpc>
                <a:spcPct val="80000"/>
              </a:lnSpc>
              <a:buNone/>
              <a:defRPr/>
            </a:pPr>
            <a:endParaRPr lang="en-US" altLang="sv-SE" sz="2800" dirty="0"/>
          </a:p>
        </p:txBody>
      </p:sp>
    </p:spTree>
    <p:extLst>
      <p:ext uri="{BB962C8B-B14F-4D97-AF65-F5344CB8AC3E}">
        <p14:creationId xmlns:p14="http://schemas.microsoft.com/office/powerpoint/2010/main" val="102569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8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8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883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Introdução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8769152" cy="5145906"/>
          </a:xfrm>
        </p:spPr>
        <p:txBody>
          <a:bodyPr/>
          <a:lstStyle/>
          <a:p>
            <a:pPr marL="0" indent="0">
              <a:buNone/>
            </a:pPr>
            <a:r>
              <a:rPr lang="pt-PT" b="1" dirty="0"/>
              <a:t>Centro de Operações de Emergências </a:t>
            </a:r>
          </a:p>
          <a:p>
            <a:pPr marL="0" indent="0">
              <a:buNone/>
            </a:pPr>
            <a:r>
              <a:rPr lang="pt-PT" b="1" dirty="0"/>
              <a:t>de Saúde Pública </a:t>
            </a:r>
            <a:r>
              <a:rPr lang="pt-PT" dirty="0"/>
              <a:t>e </a:t>
            </a:r>
            <a:r>
              <a:rPr lang="pt-PT" b="1" dirty="0"/>
              <a:t>Sistema de Gestão </a:t>
            </a:r>
          </a:p>
          <a:p>
            <a:pPr marL="0" indent="0">
              <a:buNone/>
            </a:pPr>
            <a:r>
              <a:rPr lang="pt-PT" b="1" dirty="0"/>
              <a:t>de Incidentes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sz="2800" dirty="0"/>
              <a:t>Instrumentos de organização da resposta às emergências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sz="2800" dirty="0"/>
              <a:t>Oferecem uma estrutura, uma infraestrutura e</a:t>
            </a:r>
          </a:p>
          <a:p>
            <a:pPr marL="0" indent="0">
              <a:buNone/>
            </a:pPr>
            <a:r>
              <a:rPr lang="pt-PT" sz="2800" dirty="0"/>
              <a:t>    uma organização comum para garantir uma </a:t>
            </a:r>
          </a:p>
          <a:p>
            <a:pPr marL="0" indent="0">
              <a:buNone/>
            </a:pPr>
            <a:r>
              <a:rPr lang="pt-PT" sz="2800" dirty="0"/>
              <a:t>   resposta ideal (previsível, sistemática, </a:t>
            </a:r>
          </a:p>
          <a:p>
            <a:pPr marL="0" indent="0">
              <a:buNone/>
            </a:pPr>
            <a:r>
              <a:rPr lang="pt-PT" sz="2800" dirty="0"/>
              <a:t>   harmoniosa, coordenada, e </a:t>
            </a:r>
            <a:r>
              <a:rPr lang="pt-PT" sz="2800" b="1" dirty="0"/>
              <a:t>eficaz</a:t>
            </a:r>
            <a:r>
              <a:rPr lang="pt-PT" sz="2800" dirty="0"/>
              <a:t>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723103" y="0"/>
            <a:ext cx="1462732" cy="1462732"/>
            <a:chOff x="66841" y="130998"/>
            <a:chExt cx="1462732" cy="1462732"/>
          </a:xfrm>
        </p:grpSpPr>
        <p:sp>
          <p:nvSpPr>
            <p:cNvPr id="7" name="Oval 6"/>
            <p:cNvSpPr/>
            <p:nvPr/>
          </p:nvSpPr>
          <p:spPr>
            <a:xfrm>
              <a:off x="66841" y="130998"/>
              <a:ext cx="1462732" cy="146273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Oval 4"/>
            <p:cNvSpPr/>
            <p:nvPr/>
          </p:nvSpPr>
          <p:spPr>
            <a:xfrm>
              <a:off x="281053" y="345210"/>
              <a:ext cx="1034308" cy="10343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err="1"/>
                <a:t>Vocabulário</a:t>
              </a:r>
              <a:endParaRPr lang="en-US" sz="16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694842" y="1736422"/>
            <a:ext cx="1462732" cy="1462732"/>
            <a:chOff x="1464877" y="65499"/>
            <a:chExt cx="1462732" cy="1462732"/>
          </a:xfrm>
        </p:grpSpPr>
        <p:sp>
          <p:nvSpPr>
            <p:cNvPr id="10" name="Oval 9"/>
            <p:cNvSpPr/>
            <p:nvPr/>
          </p:nvSpPr>
          <p:spPr>
            <a:xfrm>
              <a:off x="1464877" y="65499"/>
              <a:ext cx="1462732" cy="146273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Oval 4"/>
            <p:cNvSpPr/>
            <p:nvPr/>
          </p:nvSpPr>
          <p:spPr>
            <a:xfrm>
              <a:off x="1679089" y="279711"/>
              <a:ext cx="1034308" cy="10343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err="1"/>
                <a:t>Sistemas</a:t>
              </a:r>
              <a:endParaRPr lang="en-US" sz="1600" kern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740522" y="3676587"/>
            <a:ext cx="1462732" cy="1462732"/>
            <a:chOff x="2927610" y="65499"/>
            <a:chExt cx="1462732" cy="1462732"/>
          </a:xfrm>
        </p:grpSpPr>
        <p:sp>
          <p:nvSpPr>
            <p:cNvPr id="19" name="Oval 18"/>
            <p:cNvSpPr/>
            <p:nvPr/>
          </p:nvSpPr>
          <p:spPr>
            <a:xfrm>
              <a:off x="2927610" y="65499"/>
              <a:ext cx="1462732" cy="146273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Oval 4"/>
            <p:cNvSpPr/>
            <p:nvPr/>
          </p:nvSpPr>
          <p:spPr>
            <a:xfrm>
              <a:off x="3141822" y="279711"/>
              <a:ext cx="1034308" cy="10343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err="1"/>
                <a:t>Processos</a:t>
              </a:r>
              <a:endParaRPr lang="en-US" sz="1600" kern="1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737911" y="5395268"/>
            <a:ext cx="1462732" cy="1462732"/>
            <a:chOff x="2927610" y="65499"/>
            <a:chExt cx="1462732" cy="1462732"/>
          </a:xfrm>
        </p:grpSpPr>
        <p:sp>
          <p:nvSpPr>
            <p:cNvPr id="22" name="Oval 21"/>
            <p:cNvSpPr/>
            <p:nvPr/>
          </p:nvSpPr>
          <p:spPr>
            <a:xfrm>
              <a:off x="2927610" y="65499"/>
              <a:ext cx="1462732" cy="1462732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3141822" y="279711"/>
              <a:ext cx="1034308" cy="10343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dirty="0" err="1">
                  <a:solidFill>
                    <a:schemeClr val="tx1"/>
                  </a:solidFill>
                </a:rPr>
                <a:t>T</a:t>
              </a:r>
              <a:r>
                <a:rPr lang="en-US" sz="1600" kern="1200" dirty="0" err="1">
                  <a:solidFill>
                    <a:schemeClr val="tx1"/>
                  </a:solidFill>
                </a:rPr>
                <a:t>ecnologia</a:t>
              </a:r>
              <a:r>
                <a:rPr lang="en-US" sz="1600" kern="1200" dirty="0" err="1"/>
                <a:t>a</a:t>
              </a:r>
              <a:endParaRPr lang="en-US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22972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0" y="24674"/>
            <a:ext cx="9144000" cy="1143000"/>
          </a:xfrm>
        </p:spPr>
        <p:txBody>
          <a:bodyPr/>
          <a:lstStyle/>
          <a:p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pt-PT" sz="3600" b="1" dirty="0">
                <a:solidFill>
                  <a:srgbClr val="002060"/>
                </a:solidFill>
              </a:rPr>
              <a:t>Centro </a:t>
            </a:r>
            <a:r>
              <a:rPr lang="pt-BR" sz="3600" b="1" dirty="0">
                <a:solidFill>
                  <a:srgbClr val="002060"/>
                </a:solidFill>
              </a:rPr>
              <a:t>de Operações de Emergências  de Saúde Pública 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179512" y="1484784"/>
            <a:ext cx="5076056" cy="4876974"/>
          </a:xfrm>
        </p:spPr>
        <p:txBody>
          <a:bodyPr/>
          <a:lstStyle/>
          <a:p>
            <a:pPr marL="0" indent="0">
              <a:buNone/>
            </a:pPr>
            <a:r>
              <a:rPr lang="pt-PT" sz="2000" dirty="0"/>
              <a:t>O </a:t>
            </a:r>
            <a:r>
              <a:rPr lang="pt-PT" sz="2000" b="1" dirty="0"/>
              <a:t>local físico</a:t>
            </a:r>
            <a:r>
              <a:rPr lang="pt-PT" sz="2000" dirty="0"/>
              <a:t>, o </a:t>
            </a:r>
            <a:r>
              <a:rPr lang="pt-PT" sz="2000" b="1" dirty="0"/>
              <a:t>espaço</a:t>
            </a:r>
            <a:r>
              <a:rPr lang="pt-PT" sz="2000" dirty="0"/>
              <a:t> onde se: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sz="2000" dirty="0"/>
              <a:t>Recolhe, analisa e divulgam os dados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sz="2000" dirty="0"/>
              <a:t>Tomam decisões  estratégicas e operacionais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sz="2000" dirty="0"/>
              <a:t>Planifica e monitoriza a implementação das actividades da resposta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sz="2000" dirty="0"/>
              <a:t> Alocam e gerem os recursos</a:t>
            </a:r>
            <a:endParaRPr lang="pt-PT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pt-BR" sz="2000" dirty="0"/>
              <a:t>Faz a coordenação com os parceiros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sz="2000" dirty="0"/>
              <a:t>Preparam e divulgam comunicações públicas</a:t>
            </a:r>
          </a:p>
          <a:p>
            <a:pPr>
              <a:buFont typeface="Wingdings" panose="05000000000000000000" pitchFamily="2" charset="2"/>
              <a:buChar char="Ø"/>
            </a:pPr>
            <a:endParaRPr lang="pt-BR" sz="2000" dirty="0"/>
          </a:p>
          <a:p>
            <a:pPr>
              <a:buFont typeface="Wingdings" panose="05000000000000000000" pitchFamily="2" charset="2"/>
              <a:buChar char="Ø"/>
            </a:pPr>
            <a:endParaRPr lang="en-US" sz="2000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132856"/>
            <a:ext cx="3707904" cy="3221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6740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 bwMode="auto">
          <a:xfrm>
            <a:off x="123824" y="260648"/>
            <a:ext cx="9020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pPr defTabSz="914400"/>
            <a:r>
              <a:rPr lang="pt-PT" sz="3600" b="1" dirty="0">
                <a:solidFill>
                  <a:srgbClr val="002060"/>
                </a:solidFill>
              </a:rPr>
              <a:t> Centros de Operações de Emergências de Saúde Pública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1925142"/>
            <a:ext cx="4040188" cy="639762"/>
          </a:xfrm>
        </p:spPr>
        <p:txBody>
          <a:bodyPr/>
          <a:lstStyle/>
          <a:p>
            <a:r>
              <a:rPr lang="en-US" dirty="0"/>
              <a:t>Core Components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96062132"/>
              </p:ext>
            </p:extLst>
          </p:nvPr>
        </p:nvGraphicFramePr>
        <p:xfrm>
          <a:off x="107504" y="1700808"/>
          <a:ext cx="9036496" cy="4032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ângulo 1"/>
          <p:cNvSpPr/>
          <p:nvPr/>
        </p:nvSpPr>
        <p:spPr>
          <a:xfrm>
            <a:off x="539552" y="2132856"/>
            <a:ext cx="2664296" cy="4188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Principais Componentes</a:t>
            </a:r>
          </a:p>
        </p:txBody>
      </p:sp>
    </p:spTree>
    <p:extLst>
      <p:ext uri="{BB962C8B-B14F-4D97-AF65-F5344CB8AC3E}">
        <p14:creationId xmlns:p14="http://schemas.microsoft.com/office/powerpoint/2010/main" val="2686819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355"/>
            <a:ext cx="8229600" cy="1143000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Funções-chave</a:t>
            </a:r>
            <a:r>
              <a:rPr lang="en-US" sz="3600" b="1" dirty="0">
                <a:solidFill>
                  <a:srgbClr val="002060"/>
                </a:solidFill>
              </a:rPr>
              <a:t> de um COESP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036496" cy="4608512"/>
          </a:xfrm>
        </p:spPr>
        <p:txBody>
          <a:bodyPr/>
          <a:lstStyle/>
          <a:p>
            <a:r>
              <a:rPr lang="pt-PT" sz="2100" dirty="0">
                <a:solidFill>
                  <a:srgbClr val="FF0000"/>
                </a:solidFill>
              </a:rPr>
              <a:t>Gestão</a:t>
            </a:r>
            <a:r>
              <a:rPr lang="pt-PT" sz="2100" dirty="0">
                <a:solidFill>
                  <a:srgbClr val="FFC000"/>
                </a:solidFill>
              </a:rPr>
              <a:t> </a:t>
            </a:r>
            <a:r>
              <a:rPr lang="pt-PT" sz="2100" dirty="0"/>
              <a:t>- responsável pela operação global de incidentes ou eventos (incluindo a coordenação da comunicação dos riscos e ligação com outras agências)</a:t>
            </a:r>
          </a:p>
          <a:p>
            <a:r>
              <a:rPr lang="pt-PT" sz="2100" dirty="0">
                <a:solidFill>
                  <a:srgbClr val="FF0000"/>
                </a:solidFill>
              </a:rPr>
              <a:t>Operações</a:t>
            </a:r>
            <a:r>
              <a:rPr lang="pt-PT" sz="2100" dirty="0">
                <a:solidFill>
                  <a:srgbClr val="FFC000"/>
                </a:solidFill>
              </a:rPr>
              <a:t> </a:t>
            </a:r>
            <a:r>
              <a:rPr lang="pt-PT" sz="2100" dirty="0"/>
              <a:t>- a nível de terreno, esta função fornece resposta directa ao incidente ou evento; em níveis superiores, fornece coordenação e orientação técnica</a:t>
            </a:r>
          </a:p>
          <a:p>
            <a:r>
              <a:rPr lang="pt-BR" sz="2100" dirty="0">
                <a:solidFill>
                  <a:srgbClr val="FF0000"/>
                </a:solidFill>
              </a:rPr>
              <a:t>Planificação</a:t>
            </a:r>
            <a:r>
              <a:rPr lang="pt-BR" sz="2100" dirty="0">
                <a:solidFill>
                  <a:srgbClr val="FFC000"/>
                </a:solidFill>
              </a:rPr>
              <a:t> </a:t>
            </a:r>
            <a:r>
              <a:rPr lang="pt-BR" sz="2100" dirty="0"/>
              <a:t>- recolha e análise de dados e planificação de ações futuras, com base no curso provável do incidente e nos recursos disponíveis</a:t>
            </a:r>
            <a:endParaRPr lang="pt-PT" sz="2100" dirty="0"/>
          </a:p>
          <a:p>
            <a:r>
              <a:rPr lang="pt-PT" sz="2100" dirty="0">
                <a:solidFill>
                  <a:srgbClr val="FF0000"/>
                </a:solidFill>
              </a:rPr>
              <a:t>Logística</a:t>
            </a:r>
            <a:r>
              <a:rPr lang="pt-PT" sz="2100" dirty="0"/>
              <a:t> - gestão de todos os recursos materiais necessários para a resposta. Também fornece serviços de apoio à resposta, como serviços de saúde para os agentes da resposta</a:t>
            </a:r>
          </a:p>
          <a:p>
            <a:r>
              <a:rPr lang="pt-PT" sz="2100" dirty="0">
                <a:solidFill>
                  <a:srgbClr val="FF0000"/>
                </a:solidFill>
              </a:rPr>
              <a:t>Finanças e administração </a:t>
            </a:r>
            <a:r>
              <a:rPr lang="pt-PT" sz="2100" dirty="0"/>
              <a:t>- gestão financeira; controlo de todos os custos de resposta; preparação e monitorização do orçamento; e produção e manutenção de registos administrativos.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534328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COESP: Modos de operação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196752"/>
            <a:ext cx="8388424" cy="4824536"/>
          </a:xfrm>
        </p:spPr>
        <p:txBody>
          <a:bodyPr/>
          <a:lstStyle/>
          <a:p>
            <a:pPr algn="just"/>
            <a:r>
              <a:rPr lang="pt-PT" dirty="0"/>
              <a:t>3 modos de operaç</a:t>
            </a:r>
            <a:r>
              <a:rPr lang="pt-PT" dirty="0">
                <a:latin typeface="Arial"/>
                <a:cs typeface="Arial"/>
              </a:rPr>
              <a:t>ão</a:t>
            </a:r>
            <a:r>
              <a:rPr lang="pt-PT" dirty="0"/>
              <a:t>:</a:t>
            </a:r>
          </a:p>
          <a:p>
            <a:pPr algn="just"/>
            <a:endParaRPr lang="pt-PT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pt-PT" dirty="0"/>
              <a:t>Modo de </a:t>
            </a:r>
            <a:r>
              <a:rPr lang="pt-PT" b="1" dirty="0"/>
              <a:t>observação - </a:t>
            </a:r>
            <a:r>
              <a:rPr lang="pt-PT" dirty="0"/>
              <a:t>equipa mínima para a realiza</a:t>
            </a:r>
            <a:r>
              <a:rPr lang="pt-PT" dirty="0">
                <a:latin typeface="Arial"/>
                <a:cs typeface="Arial"/>
              </a:rPr>
              <a:t>ção de</a:t>
            </a:r>
            <a:r>
              <a:rPr lang="pt-PT" dirty="0"/>
              <a:t> actividades diárias de rotina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pt-PT" dirty="0"/>
              <a:t>Modo de </a:t>
            </a:r>
            <a:r>
              <a:rPr lang="pt-PT" b="1" dirty="0"/>
              <a:t>alerta</a:t>
            </a:r>
            <a:r>
              <a:rPr lang="pt-PT" dirty="0"/>
              <a:t> - monitorização intensiva de um incidente ou evento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pt-PT" dirty="0"/>
              <a:t>Modo de </a:t>
            </a:r>
            <a:r>
              <a:rPr lang="pt-PT" b="1" dirty="0"/>
              <a:t>resposta</a:t>
            </a:r>
            <a:r>
              <a:rPr lang="pt-PT" dirty="0"/>
              <a:t> – orientação activa de todas as actividades da resposta a um incidente ou evento</a:t>
            </a:r>
          </a:p>
        </p:txBody>
      </p:sp>
    </p:spTree>
    <p:extLst>
      <p:ext uri="{BB962C8B-B14F-4D97-AF65-F5344CB8AC3E}">
        <p14:creationId xmlns:p14="http://schemas.microsoft.com/office/powerpoint/2010/main" val="2462583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635" y="24674"/>
            <a:ext cx="8964488" cy="1143000"/>
          </a:xfrm>
        </p:spPr>
        <p:txBody>
          <a:bodyPr/>
          <a:lstStyle/>
          <a:p>
            <a:r>
              <a:rPr lang="pt-BR" sz="4000" b="1" dirty="0">
                <a:solidFill>
                  <a:srgbClr val="002060"/>
                </a:solidFill>
              </a:rPr>
              <a:t>Sistema de Gestão de Incidentes (SGI)</a:t>
            </a:r>
            <a:endParaRPr lang="fr-CH" sz="40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268760"/>
            <a:ext cx="5256584" cy="4857403"/>
          </a:xfrm>
        </p:spPr>
        <p:txBody>
          <a:bodyPr/>
          <a:lstStyle/>
          <a:p>
            <a:pPr marL="0" indent="0">
              <a:buNone/>
            </a:pPr>
            <a:r>
              <a:rPr lang="pt-PT" sz="2600" dirty="0"/>
              <a:t>O sistema de </a:t>
            </a:r>
            <a:r>
              <a:rPr lang="pt-PT" sz="2600" b="1" dirty="0"/>
              <a:t>organização dos recursos humanos </a:t>
            </a:r>
            <a:r>
              <a:rPr lang="pt-PT" sz="2600" dirty="0"/>
              <a:t>(RH)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sz="2200" dirty="0"/>
              <a:t>Assegura suficientes RH para todas as funções do COESP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sz="2200" dirty="0"/>
              <a:t>Define linhas claras de responsabilidade e do fluxo das informações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sz="2200" dirty="0"/>
              <a:t>Oferece um modelo escalável e </a:t>
            </a:r>
            <a:r>
              <a:rPr lang="pt-PT" sz="2200" dirty="0" err="1"/>
              <a:t>flexivel</a:t>
            </a:r>
            <a:r>
              <a:rPr lang="pt-PT" sz="2200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sz="2200" dirty="0"/>
              <a:t>Permite maior cooperação e </a:t>
            </a:r>
            <a:r>
              <a:rPr lang="pt-PT" sz="2200" dirty="0" err="1"/>
              <a:t>interoperacionalidade</a:t>
            </a:r>
            <a:r>
              <a:rPr lang="pt-PT" sz="2200" dirty="0"/>
              <a:t> através de papéis claramente definidos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sz="2200" dirty="0"/>
              <a:t>Escalável e flexível</a:t>
            </a:r>
          </a:p>
          <a:p>
            <a:pPr>
              <a:buFont typeface="Wingdings" panose="05000000000000000000" pitchFamily="2" charset="2"/>
              <a:buChar char="Ø"/>
            </a:pPr>
            <a:endParaRPr lang="pt-PT" dirty="0"/>
          </a:p>
          <a:p>
            <a:endParaRPr lang="pt-PT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88840"/>
            <a:ext cx="4685852" cy="298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8561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9161195"/>
              </p:ext>
            </p:extLst>
          </p:nvPr>
        </p:nvGraphicFramePr>
        <p:xfrm>
          <a:off x="457200" y="144875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1143000"/>
          </a:xfrm>
        </p:spPr>
        <p:txBody>
          <a:bodyPr/>
          <a:lstStyle/>
          <a:p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Estrutura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organizacional</a:t>
            </a:r>
            <a:r>
              <a:rPr lang="en-US" sz="3600" b="1" dirty="0">
                <a:solidFill>
                  <a:srgbClr val="002060"/>
                </a:solidFill>
              </a:rPr>
              <a:t> do SGI</a:t>
            </a:r>
          </a:p>
        </p:txBody>
      </p:sp>
    </p:spTree>
    <p:extLst>
      <p:ext uri="{BB962C8B-B14F-4D97-AF65-F5344CB8AC3E}">
        <p14:creationId xmlns:p14="http://schemas.microsoft.com/office/powerpoint/2010/main" val="201499094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lt1">
            <a:hueOff val="0"/>
            <a:satOff val="0"/>
            <a:lumOff val="0"/>
            <a:alphaOff val="0"/>
          </a:schemeClr>
        </a:lnRef>
        <a:fillRef idx="1">
          <a:schemeClr val="accent4">
            <a:hueOff val="0"/>
            <a:satOff val="0"/>
            <a:lumOff val="0"/>
            <a:alphaOff val="0"/>
          </a:schemeClr>
        </a:fillRef>
        <a:effectRef idx="0">
          <a:schemeClr val="accent4">
            <a:hueOff val="0"/>
            <a:satOff val="0"/>
            <a:lumOff val="0"/>
            <a:alphaOff val="0"/>
          </a:schemeClr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BA44277-5257-4349-9797-9990A7B0C8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2ED4CE6-6F79-4D66-9FDB-C6E211486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6CA53E-6625-44CB-A215-AC0EB0C44F50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6185</TotalTime>
  <Words>1338</Words>
  <Application>Microsoft Office PowerPoint</Application>
  <PresentationFormat>On-screen Show (4:3)</PresentationFormat>
  <Paragraphs>193</Paragraphs>
  <Slides>19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ＭＳ 明朝</vt:lpstr>
      <vt:lpstr>Arial</vt:lpstr>
      <vt:lpstr>Arial Black</vt:lpstr>
      <vt:lpstr>Arial Narrow</vt:lpstr>
      <vt:lpstr>Calibri</vt:lpstr>
      <vt:lpstr>Gisha</vt:lpstr>
      <vt:lpstr>Times New Roman</vt:lpstr>
      <vt:lpstr>Verdana</vt:lpstr>
      <vt:lpstr>Wingdings</vt:lpstr>
      <vt:lpstr>Custom Design</vt:lpstr>
      <vt:lpstr>RC 59 Template EN</vt:lpstr>
      <vt:lpstr>Emergency Risk Communications &amp; Working with the Media </vt:lpstr>
      <vt:lpstr>Objectivos da aprendizagem</vt:lpstr>
      <vt:lpstr>Introdução</vt:lpstr>
      <vt:lpstr> Centro de Operações de Emergências  de Saúde Pública </vt:lpstr>
      <vt:lpstr>PowerPoint Presentation</vt:lpstr>
      <vt:lpstr>Funções-chave de um COESP </vt:lpstr>
      <vt:lpstr>COESP: Modos de operação</vt:lpstr>
      <vt:lpstr>Sistema de Gestão de Incidentes (SGI)</vt:lpstr>
      <vt:lpstr> Estrutura organizacional do SGI</vt:lpstr>
      <vt:lpstr>Estrutura Organizacional do SGI da OMS</vt:lpstr>
      <vt:lpstr>Operações - Articulação da ERR no SGI</vt:lpstr>
      <vt:lpstr>Gestor de Incidentes</vt:lpstr>
      <vt:lpstr>Gestor do COESP</vt:lpstr>
      <vt:lpstr>Activação do Centro das Operações de Emergências de Saúde Pública e do Sistema de Gestão de Incidentes </vt:lpstr>
      <vt:lpstr>Desactivação</vt:lpstr>
      <vt:lpstr>Mensagens-Chave</vt:lpstr>
      <vt:lpstr>Fontes e Recursos</vt:lpstr>
      <vt:lpstr>PowerPoint Presentation</vt:lpstr>
      <vt:lpstr>Thank you!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Emergency risk communications</dc:title>
  <dc:creator>GAMHEWAGE, Gaya Manori</dc:creator>
  <cp:lastModifiedBy>GOMEZ, Paula</cp:lastModifiedBy>
  <cp:revision>238</cp:revision>
  <dcterms:created xsi:type="dcterms:W3CDTF">2014-07-31T14:26:31Z</dcterms:created>
  <dcterms:modified xsi:type="dcterms:W3CDTF">2019-06-28T10:41:58Z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0x0101009FDE593A36A6874285991743F2BE28E9</vt:lpwstr>
  </property>
</Properties>
</file>