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9"/>
  </p:notesMasterIdLst>
  <p:handoutMasterIdLst>
    <p:handoutMasterId r:id="rId40"/>
  </p:handoutMasterIdLst>
  <p:sldIdLst>
    <p:sldId id="256" r:id="rId5"/>
    <p:sldId id="296" r:id="rId6"/>
    <p:sldId id="309" r:id="rId7"/>
    <p:sldId id="292" r:id="rId8"/>
    <p:sldId id="340" r:id="rId9"/>
    <p:sldId id="378" r:id="rId10"/>
    <p:sldId id="380" r:id="rId11"/>
    <p:sldId id="375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68" r:id="rId36"/>
    <p:sldId id="369" r:id="rId37"/>
    <p:sldId id="370" r:id="rId3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mq1" initials="nmq1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70801" autoAdjust="0"/>
  </p:normalViewPr>
  <p:slideViewPr>
    <p:cSldViewPr>
      <p:cViewPr varScale="1">
        <p:scale>
          <a:sx n="101" d="100"/>
          <a:sy n="101" d="100"/>
        </p:scale>
        <p:origin x="648" y="108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MEZ, Paula" userId="c93cf399-3ed7-4230-9282-8831e3fe5ae7" providerId="ADAL" clId="{134BFC22-B376-4661-92D9-F4F5336C1469}"/>
    <pc:docChg chg="modSld">
      <pc:chgData name="GOMEZ, Paula" userId="c93cf399-3ed7-4230-9282-8831e3fe5ae7" providerId="ADAL" clId="{134BFC22-B376-4661-92D9-F4F5336C1469}" dt="2018-11-27T13:04:33.011" v="8" actId="20577"/>
      <pc:docMkLst>
        <pc:docMk/>
      </pc:docMkLst>
      <pc:sldChg chg="modSp">
        <pc:chgData name="GOMEZ, Paula" userId="c93cf399-3ed7-4230-9282-8831e3fe5ae7" providerId="ADAL" clId="{134BFC22-B376-4661-92D9-F4F5336C1469}" dt="2018-11-27T13:04:33.011" v="8" actId="20577"/>
        <pc:sldMkLst>
          <pc:docMk/>
          <pc:sldMk cId="0" sldId="256"/>
        </pc:sldMkLst>
        <pc:spChg chg="mod">
          <ac:chgData name="GOMEZ, Paula" userId="c93cf399-3ed7-4230-9282-8831e3fe5ae7" providerId="ADAL" clId="{134BFC22-B376-4661-92D9-F4F5336C1469}" dt="2018-11-27T13:04:33.011" v="8" actId="20577"/>
          <ac:spMkLst>
            <pc:docMk/>
            <pc:sldMk cId="0" sldId="256"/>
            <ac:spMk id="2" creationId="{B4B5D1D1-DA84-4F0F-A29B-6513B03A119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306321-2528-4878-946E-943736BB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B77527-4262-4BB5-9B03-81FFD1FF2468}">
      <dgm:prSet phldrT="[Texte]" custT="1"/>
      <dgm:spPr/>
      <dgm:t>
        <a:bodyPr/>
        <a:lstStyle/>
        <a:p>
          <a:r>
            <a:rPr lang="pt-PT" sz="1600" noProof="0" dirty="0"/>
            <a:t>Avaliação das necessidades</a:t>
          </a:r>
        </a:p>
      </dgm:t>
    </dgm:pt>
    <dgm:pt modelId="{73851E6D-EB09-4CE9-9631-5BEEEE866E8A}" type="parTrans" cxnId="{29CCD415-7279-4A5D-8E1D-8D7AA351A967}">
      <dgm:prSet/>
      <dgm:spPr/>
      <dgm:t>
        <a:bodyPr/>
        <a:lstStyle/>
        <a:p>
          <a:endParaRPr lang="fr-FR" sz="2400"/>
        </a:p>
      </dgm:t>
    </dgm:pt>
    <dgm:pt modelId="{A7FFD2C7-3C7D-46B9-A242-8632BAA0EE5F}" type="sibTrans" cxnId="{29CCD415-7279-4A5D-8E1D-8D7AA351A967}">
      <dgm:prSet custT="1"/>
      <dgm:spPr/>
      <dgm:t>
        <a:bodyPr/>
        <a:lstStyle/>
        <a:p>
          <a:endParaRPr lang="en-US" sz="1050" noProof="0" dirty="0"/>
        </a:p>
      </dgm:t>
    </dgm:pt>
    <dgm:pt modelId="{0C255B7F-63FB-4CCC-AA5A-516A7D18CC5C}">
      <dgm:prSet phldrT="[Texte]" custT="1"/>
      <dgm:spPr/>
      <dgm:t>
        <a:bodyPr/>
        <a:lstStyle/>
        <a:p>
          <a:r>
            <a:rPr lang="pt-PT" sz="1600" noProof="0" dirty="0"/>
            <a:t>Compras</a:t>
          </a:r>
        </a:p>
      </dgm:t>
    </dgm:pt>
    <dgm:pt modelId="{988A711B-52C5-4158-A12B-D2A8144011B6}" type="parTrans" cxnId="{3A0DDDE1-B076-4E3B-9CF3-36A1F0D1E3BC}">
      <dgm:prSet/>
      <dgm:spPr/>
      <dgm:t>
        <a:bodyPr/>
        <a:lstStyle/>
        <a:p>
          <a:endParaRPr lang="fr-FR" sz="2400"/>
        </a:p>
      </dgm:t>
    </dgm:pt>
    <dgm:pt modelId="{DECB0952-4EF2-4DB2-A508-DD226DE89A54}" type="sibTrans" cxnId="{3A0DDDE1-B076-4E3B-9CF3-36A1F0D1E3BC}">
      <dgm:prSet custT="1"/>
      <dgm:spPr/>
      <dgm:t>
        <a:bodyPr/>
        <a:lstStyle/>
        <a:p>
          <a:endParaRPr lang="en-US" sz="1050" noProof="0" dirty="0"/>
        </a:p>
      </dgm:t>
    </dgm:pt>
    <dgm:pt modelId="{A4BAC667-7FBB-441D-9A9B-30BB43477A80}">
      <dgm:prSet phldrT="[Texte]" custT="1"/>
      <dgm:spPr/>
      <dgm:t>
        <a:bodyPr/>
        <a:lstStyle/>
        <a:p>
          <a:r>
            <a:rPr lang="pt-PT" sz="1600" noProof="0"/>
            <a:t>Armazenamento</a:t>
          </a:r>
        </a:p>
      </dgm:t>
    </dgm:pt>
    <dgm:pt modelId="{2543A395-DDCB-4AB2-AD38-049AF3C71253}" type="parTrans" cxnId="{9B72E8D6-18D9-4466-BE14-66E236253155}">
      <dgm:prSet/>
      <dgm:spPr/>
      <dgm:t>
        <a:bodyPr/>
        <a:lstStyle/>
        <a:p>
          <a:endParaRPr lang="fr-FR" sz="2400"/>
        </a:p>
      </dgm:t>
    </dgm:pt>
    <dgm:pt modelId="{997F908A-8853-4704-A272-A7F14E640D18}" type="sibTrans" cxnId="{9B72E8D6-18D9-4466-BE14-66E236253155}">
      <dgm:prSet custT="1"/>
      <dgm:spPr/>
      <dgm:t>
        <a:bodyPr/>
        <a:lstStyle/>
        <a:p>
          <a:endParaRPr lang="en-US" sz="1050" noProof="0" dirty="0"/>
        </a:p>
      </dgm:t>
    </dgm:pt>
    <dgm:pt modelId="{B4C9E229-0913-418E-87B9-DF6216D455C6}">
      <dgm:prSet phldrT="[Texte]" custT="1"/>
      <dgm:spPr/>
      <dgm:t>
        <a:bodyPr/>
        <a:lstStyle/>
        <a:p>
          <a:r>
            <a:rPr lang="pt-PT" sz="1600" noProof="0" dirty="0"/>
            <a:t>Transportes</a:t>
          </a:r>
        </a:p>
      </dgm:t>
    </dgm:pt>
    <dgm:pt modelId="{6B61C6AB-E724-46B0-9811-0CEF31C43310}" type="parTrans" cxnId="{450F89DB-E2B0-4C32-A6F5-ACCA5B763324}">
      <dgm:prSet/>
      <dgm:spPr/>
      <dgm:t>
        <a:bodyPr/>
        <a:lstStyle/>
        <a:p>
          <a:endParaRPr lang="fr-FR" sz="2400"/>
        </a:p>
      </dgm:t>
    </dgm:pt>
    <dgm:pt modelId="{3BCE6D1E-CC0E-4ED9-A920-85A9C5542A07}" type="sibTrans" cxnId="{450F89DB-E2B0-4C32-A6F5-ACCA5B763324}">
      <dgm:prSet custT="1"/>
      <dgm:spPr/>
      <dgm:t>
        <a:bodyPr/>
        <a:lstStyle/>
        <a:p>
          <a:endParaRPr lang="en-US" sz="1050" noProof="0" dirty="0"/>
        </a:p>
      </dgm:t>
    </dgm:pt>
    <dgm:pt modelId="{5A8C8514-EC18-4D9A-B812-D054E3C027E4}">
      <dgm:prSet phldrT="[Texte]" custT="1"/>
      <dgm:spPr/>
      <dgm:t>
        <a:bodyPr/>
        <a:lstStyle/>
        <a:p>
          <a:r>
            <a:rPr lang="pt-PT" sz="1600" noProof="0" dirty="0"/>
            <a:t>Distribuição</a:t>
          </a:r>
        </a:p>
      </dgm:t>
    </dgm:pt>
    <dgm:pt modelId="{CA4BB98C-E1F6-4A03-8874-E7CA2361034B}" type="parTrans" cxnId="{EBBA79EC-B356-4AC5-B826-8222F48D28AB}">
      <dgm:prSet/>
      <dgm:spPr/>
      <dgm:t>
        <a:bodyPr/>
        <a:lstStyle/>
        <a:p>
          <a:endParaRPr lang="fr-FR" sz="2400"/>
        </a:p>
      </dgm:t>
    </dgm:pt>
    <dgm:pt modelId="{C97B6A87-284E-454F-8244-5BEEDF7EBD98}" type="sibTrans" cxnId="{EBBA79EC-B356-4AC5-B826-8222F48D28AB}">
      <dgm:prSet/>
      <dgm:spPr/>
      <dgm:t>
        <a:bodyPr/>
        <a:lstStyle/>
        <a:p>
          <a:endParaRPr lang="fr-FR" sz="2400"/>
        </a:p>
      </dgm:t>
    </dgm:pt>
    <dgm:pt modelId="{192E7C1D-4EBB-4086-ABB1-BD2EA84CB610}" type="pres">
      <dgm:prSet presAssocID="{05306321-2528-4878-946E-943736BB6783}" presName="Name0" presStyleCnt="0">
        <dgm:presLayoutVars>
          <dgm:dir/>
          <dgm:resizeHandles val="exact"/>
        </dgm:presLayoutVars>
      </dgm:prSet>
      <dgm:spPr/>
    </dgm:pt>
    <dgm:pt modelId="{915D18A1-8A0A-4766-BD42-8430D67CBE11}" type="pres">
      <dgm:prSet presAssocID="{5DB77527-4262-4BB5-9B03-81FFD1FF2468}" presName="node" presStyleLbl="node1" presStyleIdx="0" presStyleCnt="5" custScaleX="112187">
        <dgm:presLayoutVars>
          <dgm:bulletEnabled val="1"/>
        </dgm:presLayoutVars>
      </dgm:prSet>
      <dgm:spPr/>
    </dgm:pt>
    <dgm:pt modelId="{ACDFA5FF-6E4C-43A1-A02F-43170196BB0B}" type="pres">
      <dgm:prSet presAssocID="{A7FFD2C7-3C7D-46B9-A242-8632BAA0EE5F}" presName="sibTrans" presStyleLbl="sibTrans2D1" presStyleIdx="0" presStyleCnt="4"/>
      <dgm:spPr/>
    </dgm:pt>
    <dgm:pt modelId="{F7E78D64-FC31-4A51-B6E4-288671C56021}" type="pres">
      <dgm:prSet presAssocID="{A7FFD2C7-3C7D-46B9-A242-8632BAA0EE5F}" presName="connectorText" presStyleLbl="sibTrans2D1" presStyleIdx="0" presStyleCnt="4"/>
      <dgm:spPr/>
    </dgm:pt>
    <dgm:pt modelId="{7285AF0E-69D0-4BFB-A0BE-D703194E140B}" type="pres">
      <dgm:prSet presAssocID="{0C255B7F-63FB-4CCC-AA5A-516A7D18CC5C}" presName="node" presStyleLbl="node1" presStyleIdx="1" presStyleCnt="5">
        <dgm:presLayoutVars>
          <dgm:bulletEnabled val="1"/>
        </dgm:presLayoutVars>
      </dgm:prSet>
      <dgm:spPr/>
    </dgm:pt>
    <dgm:pt modelId="{9631F5B9-9D3A-45B5-93B2-6F8BCE01B631}" type="pres">
      <dgm:prSet presAssocID="{DECB0952-4EF2-4DB2-A508-DD226DE89A54}" presName="sibTrans" presStyleLbl="sibTrans2D1" presStyleIdx="1" presStyleCnt="4"/>
      <dgm:spPr/>
    </dgm:pt>
    <dgm:pt modelId="{98B70B74-452B-43EE-9F53-66DAD620E63B}" type="pres">
      <dgm:prSet presAssocID="{DECB0952-4EF2-4DB2-A508-DD226DE89A54}" presName="connectorText" presStyleLbl="sibTrans2D1" presStyleIdx="1" presStyleCnt="4"/>
      <dgm:spPr/>
    </dgm:pt>
    <dgm:pt modelId="{8623886B-04C0-4FE6-99B2-CB4EB437166F}" type="pres">
      <dgm:prSet presAssocID="{A4BAC667-7FBB-441D-9A9B-30BB43477A80}" presName="node" presStyleLbl="node1" presStyleIdx="2" presStyleCnt="5" custScaleX="127885">
        <dgm:presLayoutVars>
          <dgm:bulletEnabled val="1"/>
        </dgm:presLayoutVars>
      </dgm:prSet>
      <dgm:spPr/>
    </dgm:pt>
    <dgm:pt modelId="{52089D58-2B17-4ED3-B94E-5C42A76580C6}" type="pres">
      <dgm:prSet presAssocID="{997F908A-8853-4704-A272-A7F14E640D18}" presName="sibTrans" presStyleLbl="sibTrans2D1" presStyleIdx="2" presStyleCnt="4"/>
      <dgm:spPr/>
    </dgm:pt>
    <dgm:pt modelId="{C5311C44-01E6-4236-8017-A93842200152}" type="pres">
      <dgm:prSet presAssocID="{997F908A-8853-4704-A272-A7F14E640D18}" presName="connectorText" presStyleLbl="sibTrans2D1" presStyleIdx="2" presStyleCnt="4"/>
      <dgm:spPr/>
    </dgm:pt>
    <dgm:pt modelId="{1A061BE2-C5D0-4798-B051-DF1BDA04007D}" type="pres">
      <dgm:prSet presAssocID="{B4C9E229-0913-418E-87B9-DF6216D455C6}" presName="node" presStyleLbl="node1" presStyleIdx="3" presStyleCnt="5">
        <dgm:presLayoutVars>
          <dgm:bulletEnabled val="1"/>
        </dgm:presLayoutVars>
      </dgm:prSet>
      <dgm:spPr/>
    </dgm:pt>
    <dgm:pt modelId="{6FA299A4-E946-47B9-B6B3-D85CE7620538}" type="pres">
      <dgm:prSet presAssocID="{3BCE6D1E-CC0E-4ED9-A920-85A9C5542A07}" presName="sibTrans" presStyleLbl="sibTrans2D1" presStyleIdx="3" presStyleCnt="4"/>
      <dgm:spPr/>
    </dgm:pt>
    <dgm:pt modelId="{6DA83AD1-4B05-4F79-AD86-06CB45804692}" type="pres">
      <dgm:prSet presAssocID="{3BCE6D1E-CC0E-4ED9-A920-85A9C5542A07}" presName="connectorText" presStyleLbl="sibTrans2D1" presStyleIdx="3" presStyleCnt="4"/>
      <dgm:spPr/>
    </dgm:pt>
    <dgm:pt modelId="{B6DDD352-AFC5-4C3D-9E9E-7672D8074FB4}" type="pres">
      <dgm:prSet presAssocID="{5A8C8514-EC18-4D9A-B812-D054E3C027E4}" presName="node" presStyleLbl="node1" presStyleIdx="4" presStyleCnt="5">
        <dgm:presLayoutVars>
          <dgm:bulletEnabled val="1"/>
        </dgm:presLayoutVars>
      </dgm:prSet>
      <dgm:spPr/>
    </dgm:pt>
  </dgm:ptLst>
  <dgm:cxnLst>
    <dgm:cxn modelId="{2BED2C0F-ADDE-40A3-9F1A-5DDFC10E7D47}" type="presOf" srcId="{DECB0952-4EF2-4DB2-A508-DD226DE89A54}" destId="{9631F5B9-9D3A-45B5-93B2-6F8BCE01B631}" srcOrd="0" destOrd="0" presId="urn:microsoft.com/office/officeart/2005/8/layout/process1"/>
    <dgm:cxn modelId="{F75AF612-BDB8-4CA1-90BA-4FFED5417383}" type="presOf" srcId="{A4BAC667-7FBB-441D-9A9B-30BB43477A80}" destId="{8623886B-04C0-4FE6-99B2-CB4EB437166F}" srcOrd="0" destOrd="0" presId="urn:microsoft.com/office/officeart/2005/8/layout/process1"/>
    <dgm:cxn modelId="{29CCD415-7279-4A5D-8E1D-8D7AA351A967}" srcId="{05306321-2528-4878-946E-943736BB6783}" destId="{5DB77527-4262-4BB5-9B03-81FFD1FF2468}" srcOrd="0" destOrd="0" parTransId="{73851E6D-EB09-4CE9-9631-5BEEEE866E8A}" sibTransId="{A7FFD2C7-3C7D-46B9-A242-8632BAA0EE5F}"/>
    <dgm:cxn modelId="{811EDC16-C1AA-4C97-862F-18EF4F12847F}" type="presOf" srcId="{A7FFD2C7-3C7D-46B9-A242-8632BAA0EE5F}" destId="{F7E78D64-FC31-4A51-B6E4-288671C56021}" srcOrd="1" destOrd="0" presId="urn:microsoft.com/office/officeart/2005/8/layout/process1"/>
    <dgm:cxn modelId="{C3F42730-8D22-4624-93E3-DFA4A371557A}" type="presOf" srcId="{997F908A-8853-4704-A272-A7F14E640D18}" destId="{C5311C44-01E6-4236-8017-A93842200152}" srcOrd="1" destOrd="0" presId="urn:microsoft.com/office/officeart/2005/8/layout/process1"/>
    <dgm:cxn modelId="{60810E43-24A0-49B8-A54A-B1E92EF1C8BC}" type="presOf" srcId="{3BCE6D1E-CC0E-4ED9-A920-85A9C5542A07}" destId="{6DA83AD1-4B05-4F79-AD86-06CB45804692}" srcOrd="1" destOrd="0" presId="urn:microsoft.com/office/officeart/2005/8/layout/process1"/>
    <dgm:cxn modelId="{CE12F863-04E2-446E-80B2-51536A963891}" type="presOf" srcId="{DECB0952-4EF2-4DB2-A508-DD226DE89A54}" destId="{98B70B74-452B-43EE-9F53-66DAD620E63B}" srcOrd="1" destOrd="0" presId="urn:microsoft.com/office/officeart/2005/8/layout/process1"/>
    <dgm:cxn modelId="{AD6DB44F-F8FF-41CC-9B05-B20D2A9D2ABC}" type="presOf" srcId="{B4C9E229-0913-418E-87B9-DF6216D455C6}" destId="{1A061BE2-C5D0-4798-B051-DF1BDA04007D}" srcOrd="0" destOrd="0" presId="urn:microsoft.com/office/officeart/2005/8/layout/process1"/>
    <dgm:cxn modelId="{D63A907A-7C26-4A02-B0E4-8BB7C8F62816}" type="presOf" srcId="{0C255B7F-63FB-4CCC-AA5A-516A7D18CC5C}" destId="{7285AF0E-69D0-4BFB-A0BE-D703194E140B}" srcOrd="0" destOrd="0" presId="urn:microsoft.com/office/officeart/2005/8/layout/process1"/>
    <dgm:cxn modelId="{2E5BF082-6D63-479C-B424-C9FE310E5B39}" type="presOf" srcId="{05306321-2528-4878-946E-943736BB6783}" destId="{192E7C1D-4EBB-4086-ABB1-BD2EA84CB610}" srcOrd="0" destOrd="0" presId="urn:microsoft.com/office/officeart/2005/8/layout/process1"/>
    <dgm:cxn modelId="{FDA8449F-F8EF-45E0-9700-CC7033EBAEE1}" type="presOf" srcId="{3BCE6D1E-CC0E-4ED9-A920-85A9C5542A07}" destId="{6FA299A4-E946-47B9-B6B3-D85CE7620538}" srcOrd="0" destOrd="0" presId="urn:microsoft.com/office/officeart/2005/8/layout/process1"/>
    <dgm:cxn modelId="{E7DC97D4-DD9D-4027-93C0-30424C385480}" type="presOf" srcId="{A7FFD2C7-3C7D-46B9-A242-8632BAA0EE5F}" destId="{ACDFA5FF-6E4C-43A1-A02F-43170196BB0B}" srcOrd="0" destOrd="0" presId="urn:microsoft.com/office/officeart/2005/8/layout/process1"/>
    <dgm:cxn modelId="{9B72E8D6-18D9-4466-BE14-66E236253155}" srcId="{05306321-2528-4878-946E-943736BB6783}" destId="{A4BAC667-7FBB-441D-9A9B-30BB43477A80}" srcOrd="2" destOrd="0" parTransId="{2543A395-DDCB-4AB2-AD38-049AF3C71253}" sibTransId="{997F908A-8853-4704-A272-A7F14E640D18}"/>
    <dgm:cxn modelId="{221D73D9-A302-45B6-B0CF-B60779C98855}" type="presOf" srcId="{5DB77527-4262-4BB5-9B03-81FFD1FF2468}" destId="{915D18A1-8A0A-4766-BD42-8430D67CBE11}" srcOrd="0" destOrd="0" presId="urn:microsoft.com/office/officeart/2005/8/layout/process1"/>
    <dgm:cxn modelId="{E3E2F5D9-218E-4199-A295-9FA8FBBCE463}" type="presOf" srcId="{5A8C8514-EC18-4D9A-B812-D054E3C027E4}" destId="{B6DDD352-AFC5-4C3D-9E9E-7672D8074FB4}" srcOrd="0" destOrd="0" presId="urn:microsoft.com/office/officeart/2005/8/layout/process1"/>
    <dgm:cxn modelId="{450F89DB-E2B0-4C32-A6F5-ACCA5B763324}" srcId="{05306321-2528-4878-946E-943736BB6783}" destId="{B4C9E229-0913-418E-87B9-DF6216D455C6}" srcOrd="3" destOrd="0" parTransId="{6B61C6AB-E724-46B0-9811-0CEF31C43310}" sibTransId="{3BCE6D1E-CC0E-4ED9-A920-85A9C5542A07}"/>
    <dgm:cxn modelId="{3A0DDDE1-B076-4E3B-9CF3-36A1F0D1E3BC}" srcId="{05306321-2528-4878-946E-943736BB6783}" destId="{0C255B7F-63FB-4CCC-AA5A-516A7D18CC5C}" srcOrd="1" destOrd="0" parTransId="{988A711B-52C5-4158-A12B-D2A8144011B6}" sibTransId="{DECB0952-4EF2-4DB2-A508-DD226DE89A54}"/>
    <dgm:cxn modelId="{EBBA79EC-B356-4AC5-B826-8222F48D28AB}" srcId="{05306321-2528-4878-946E-943736BB6783}" destId="{5A8C8514-EC18-4D9A-B812-D054E3C027E4}" srcOrd="4" destOrd="0" parTransId="{CA4BB98C-E1F6-4A03-8874-E7CA2361034B}" sibTransId="{C97B6A87-284E-454F-8244-5BEEDF7EBD98}"/>
    <dgm:cxn modelId="{058FD2FF-A13E-4EBB-96B8-97916A9DBD94}" type="presOf" srcId="{997F908A-8853-4704-A272-A7F14E640D18}" destId="{52089D58-2B17-4ED3-B94E-5C42A76580C6}" srcOrd="0" destOrd="0" presId="urn:microsoft.com/office/officeart/2005/8/layout/process1"/>
    <dgm:cxn modelId="{77A42F25-FF50-4906-9EA3-E3A548EB202C}" type="presParOf" srcId="{192E7C1D-4EBB-4086-ABB1-BD2EA84CB610}" destId="{915D18A1-8A0A-4766-BD42-8430D67CBE11}" srcOrd="0" destOrd="0" presId="urn:microsoft.com/office/officeart/2005/8/layout/process1"/>
    <dgm:cxn modelId="{2549F554-954F-4C7C-AE97-C1BD25A6CB03}" type="presParOf" srcId="{192E7C1D-4EBB-4086-ABB1-BD2EA84CB610}" destId="{ACDFA5FF-6E4C-43A1-A02F-43170196BB0B}" srcOrd="1" destOrd="0" presId="urn:microsoft.com/office/officeart/2005/8/layout/process1"/>
    <dgm:cxn modelId="{D7E8AC78-4A01-4F64-9FE2-A726E416DC2C}" type="presParOf" srcId="{ACDFA5FF-6E4C-43A1-A02F-43170196BB0B}" destId="{F7E78D64-FC31-4A51-B6E4-288671C56021}" srcOrd="0" destOrd="0" presId="urn:microsoft.com/office/officeart/2005/8/layout/process1"/>
    <dgm:cxn modelId="{DF4CAA60-0A3C-445C-BBB9-38EC02DA1E0A}" type="presParOf" srcId="{192E7C1D-4EBB-4086-ABB1-BD2EA84CB610}" destId="{7285AF0E-69D0-4BFB-A0BE-D703194E140B}" srcOrd="2" destOrd="0" presId="urn:microsoft.com/office/officeart/2005/8/layout/process1"/>
    <dgm:cxn modelId="{E154737B-D029-4473-9148-AAAFA0A4A97D}" type="presParOf" srcId="{192E7C1D-4EBB-4086-ABB1-BD2EA84CB610}" destId="{9631F5B9-9D3A-45B5-93B2-6F8BCE01B631}" srcOrd="3" destOrd="0" presId="urn:microsoft.com/office/officeart/2005/8/layout/process1"/>
    <dgm:cxn modelId="{73F5C7CF-8235-43A4-AB60-79E2DA7690D5}" type="presParOf" srcId="{9631F5B9-9D3A-45B5-93B2-6F8BCE01B631}" destId="{98B70B74-452B-43EE-9F53-66DAD620E63B}" srcOrd="0" destOrd="0" presId="urn:microsoft.com/office/officeart/2005/8/layout/process1"/>
    <dgm:cxn modelId="{F1A0E459-CCE8-4510-8212-EF66814A6C7E}" type="presParOf" srcId="{192E7C1D-4EBB-4086-ABB1-BD2EA84CB610}" destId="{8623886B-04C0-4FE6-99B2-CB4EB437166F}" srcOrd="4" destOrd="0" presId="urn:microsoft.com/office/officeart/2005/8/layout/process1"/>
    <dgm:cxn modelId="{F457934E-3EA5-4151-98CA-D9C70BFE9D80}" type="presParOf" srcId="{192E7C1D-4EBB-4086-ABB1-BD2EA84CB610}" destId="{52089D58-2B17-4ED3-B94E-5C42A76580C6}" srcOrd="5" destOrd="0" presId="urn:microsoft.com/office/officeart/2005/8/layout/process1"/>
    <dgm:cxn modelId="{2A25F4A8-75B1-4B4D-AB5B-D94D04F8C3DB}" type="presParOf" srcId="{52089D58-2B17-4ED3-B94E-5C42A76580C6}" destId="{C5311C44-01E6-4236-8017-A93842200152}" srcOrd="0" destOrd="0" presId="urn:microsoft.com/office/officeart/2005/8/layout/process1"/>
    <dgm:cxn modelId="{35892C60-01FC-4410-8A0B-B4C97B5EE1D7}" type="presParOf" srcId="{192E7C1D-4EBB-4086-ABB1-BD2EA84CB610}" destId="{1A061BE2-C5D0-4798-B051-DF1BDA04007D}" srcOrd="6" destOrd="0" presId="urn:microsoft.com/office/officeart/2005/8/layout/process1"/>
    <dgm:cxn modelId="{EC757DCC-F884-4004-9555-2805D54A3CAC}" type="presParOf" srcId="{192E7C1D-4EBB-4086-ABB1-BD2EA84CB610}" destId="{6FA299A4-E946-47B9-B6B3-D85CE7620538}" srcOrd="7" destOrd="0" presId="urn:microsoft.com/office/officeart/2005/8/layout/process1"/>
    <dgm:cxn modelId="{E4F40484-E406-4AE4-8B31-1E06D90BC1D9}" type="presParOf" srcId="{6FA299A4-E946-47B9-B6B3-D85CE7620538}" destId="{6DA83AD1-4B05-4F79-AD86-06CB45804692}" srcOrd="0" destOrd="0" presId="urn:microsoft.com/office/officeart/2005/8/layout/process1"/>
    <dgm:cxn modelId="{E1438768-2D22-42CE-B8D6-4D429A38AFD2}" type="presParOf" srcId="{192E7C1D-4EBB-4086-ABB1-BD2EA84CB610}" destId="{B6DDD352-AFC5-4C3D-9E9E-7672D8074FB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306321-2528-4878-946E-943736BB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B77527-4262-4BB5-9B03-81FFD1FF2468}">
      <dgm:prSet phldrT="[Texte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sz="1600" noProof="0" dirty="0"/>
            <a:t>Avaliação das necessidades</a:t>
          </a:r>
        </a:p>
      </dgm:t>
    </dgm:pt>
    <dgm:pt modelId="{73851E6D-EB09-4CE9-9631-5BEEEE866E8A}" type="parTrans" cxnId="{29CCD415-7279-4A5D-8E1D-8D7AA351A967}">
      <dgm:prSet/>
      <dgm:spPr/>
      <dgm:t>
        <a:bodyPr/>
        <a:lstStyle/>
        <a:p>
          <a:endParaRPr lang="fr-FR" sz="2400"/>
        </a:p>
      </dgm:t>
    </dgm:pt>
    <dgm:pt modelId="{A7FFD2C7-3C7D-46B9-A242-8632BAA0EE5F}" type="sibTrans" cxnId="{29CCD415-7279-4A5D-8E1D-8D7AA351A967}">
      <dgm:prSet custT="1"/>
      <dgm:spPr/>
      <dgm:t>
        <a:bodyPr/>
        <a:lstStyle/>
        <a:p>
          <a:endParaRPr lang="en-US" sz="1050" noProof="0" dirty="0"/>
        </a:p>
      </dgm:t>
    </dgm:pt>
    <dgm:pt modelId="{0C255B7F-63FB-4CCC-AA5A-516A7D18CC5C}">
      <dgm:prSet phldrT="[Texte]" custT="1"/>
      <dgm:spPr/>
      <dgm:t>
        <a:bodyPr/>
        <a:lstStyle/>
        <a:p>
          <a:r>
            <a:rPr lang="pt-PT" sz="1600" noProof="0" dirty="0"/>
            <a:t>Compras</a:t>
          </a:r>
        </a:p>
      </dgm:t>
    </dgm:pt>
    <dgm:pt modelId="{988A711B-52C5-4158-A12B-D2A8144011B6}" type="parTrans" cxnId="{3A0DDDE1-B076-4E3B-9CF3-36A1F0D1E3BC}">
      <dgm:prSet/>
      <dgm:spPr/>
      <dgm:t>
        <a:bodyPr/>
        <a:lstStyle/>
        <a:p>
          <a:endParaRPr lang="fr-FR" sz="2400"/>
        </a:p>
      </dgm:t>
    </dgm:pt>
    <dgm:pt modelId="{DECB0952-4EF2-4DB2-A508-DD226DE89A54}" type="sibTrans" cxnId="{3A0DDDE1-B076-4E3B-9CF3-36A1F0D1E3BC}">
      <dgm:prSet custT="1"/>
      <dgm:spPr/>
      <dgm:t>
        <a:bodyPr/>
        <a:lstStyle/>
        <a:p>
          <a:endParaRPr lang="en-US" sz="1050" noProof="0" dirty="0"/>
        </a:p>
      </dgm:t>
    </dgm:pt>
    <dgm:pt modelId="{A4BAC667-7FBB-441D-9A9B-30BB43477A80}">
      <dgm:prSet phldrT="[Texte]" custT="1"/>
      <dgm:spPr/>
      <dgm:t>
        <a:bodyPr/>
        <a:lstStyle/>
        <a:p>
          <a:r>
            <a:rPr lang="pt-PT" sz="1600" noProof="0"/>
            <a:t>Armazenamento</a:t>
          </a:r>
        </a:p>
      </dgm:t>
    </dgm:pt>
    <dgm:pt modelId="{2543A395-DDCB-4AB2-AD38-049AF3C71253}" type="parTrans" cxnId="{9B72E8D6-18D9-4466-BE14-66E236253155}">
      <dgm:prSet/>
      <dgm:spPr/>
      <dgm:t>
        <a:bodyPr/>
        <a:lstStyle/>
        <a:p>
          <a:endParaRPr lang="fr-FR" sz="2400"/>
        </a:p>
      </dgm:t>
    </dgm:pt>
    <dgm:pt modelId="{997F908A-8853-4704-A272-A7F14E640D18}" type="sibTrans" cxnId="{9B72E8D6-18D9-4466-BE14-66E236253155}">
      <dgm:prSet custT="1"/>
      <dgm:spPr/>
      <dgm:t>
        <a:bodyPr/>
        <a:lstStyle/>
        <a:p>
          <a:endParaRPr lang="en-US" sz="1050" noProof="0" dirty="0"/>
        </a:p>
      </dgm:t>
    </dgm:pt>
    <dgm:pt modelId="{B4C9E229-0913-418E-87B9-DF6216D455C6}">
      <dgm:prSet phldrT="[Texte]" custT="1"/>
      <dgm:spPr/>
      <dgm:t>
        <a:bodyPr/>
        <a:lstStyle/>
        <a:p>
          <a:r>
            <a:rPr lang="pt-PT" sz="1600" noProof="0"/>
            <a:t>Transportes</a:t>
          </a:r>
        </a:p>
      </dgm:t>
    </dgm:pt>
    <dgm:pt modelId="{6B61C6AB-E724-46B0-9811-0CEF31C43310}" type="parTrans" cxnId="{450F89DB-E2B0-4C32-A6F5-ACCA5B763324}">
      <dgm:prSet/>
      <dgm:spPr/>
      <dgm:t>
        <a:bodyPr/>
        <a:lstStyle/>
        <a:p>
          <a:endParaRPr lang="fr-FR" sz="2400"/>
        </a:p>
      </dgm:t>
    </dgm:pt>
    <dgm:pt modelId="{3BCE6D1E-CC0E-4ED9-A920-85A9C5542A07}" type="sibTrans" cxnId="{450F89DB-E2B0-4C32-A6F5-ACCA5B763324}">
      <dgm:prSet custT="1"/>
      <dgm:spPr/>
      <dgm:t>
        <a:bodyPr/>
        <a:lstStyle/>
        <a:p>
          <a:endParaRPr lang="en-US" sz="1050" noProof="0" dirty="0"/>
        </a:p>
      </dgm:t>
    </dgm:pt>
    <dgm:pt modelId="{5A8C8514-EC18-4D9A-B812-D054E3C027E4}">
      <dgm:prSet phldrT="[Texte]" custT="1"/>
      <dgm:spPr/>
      <dgm:t>
        <a:bodyPr/>
        <a:lstStyle/>
        <a:p>
          <a:r>
            <a:rPr lang="pt-PT" sz="1600" noProof="0" dirty="0"/>
            <a:t>Distribuição</a:t>
          </a:r>
        </a:p>
      </dgm:t>
    </dgm:pt>
    <dgm:pt modelId="{CA4BB98C-E1F6-4A03-8874-E7CA2361034B}" type="parTrans" cxnId="{EBBA79EC-B356-4AC5-B826-8222F48D28AB}">
      <dgm:prSet/>
      <dgm:spPr/>
      <dgm:t>
        <a:bodyPr/>
        <a:lstStyle/>
        <a:p>
          <a:endParaRPr lang="fr-FR" sz="2400"/>
        </a:p>
      </dgm:t>
    </dgm:pt>
    <dgm:pt modelId="{C97B6A87-284E-454F-8244-5BEEDF7EBD98}" type="sibTrans" cxnId="{EBBA79EC-B356-4AC5-B826-8222F48D28AB}">
      <dgm:prSet/>
      <dgm:spPr/>
      <dgm:t>
        <a:bodyPr/>
        <a:lstStyle/>
        <a:p>
          <a:endParaRPr lang="fr-FR" sz="2400"/>
        </a:p>
      </dgm:t>
    </dgm:pt>
    <dgm:pt modelId="{192E7C1D-4EBB-4086-ABB1-BD2EA84CB610}" type="pres">
      <dgm:prSet presAssocID="{05306321-2528-4878-946E-943736BB6783}" presName="Name0" presStyleCnt="0">
        <dgm:presLayoutVars>
          <dgm:dir/>
          <dgm:resizeHandles val="exact"/>
        </dgm:presLayoutVars>
      </dgm:prSet>
      <dgm:spPr/>
    </dgm:pt>
    <dgm:pt modelId="{915D18A1-8A0A-4766-BD42-8430D67CBE11}" type="pres">
      <dgm:prSet presAssocID="{5DB77527-4262-4BB5-9B03-81FFD1FF2468}" presName="node" presStyleLbl="node1" presStyleIdx="0" presStyleCnt="5" custScaleX="118639">
        <dgm:presLayoutVars>
          <dgm:bulletEnabled val="1"/>
        </dgm:presLayoutVars>
      </dgm:prSet>
      <dgm:spPr/>
    </dgm:pt>
    <dgm:pt modelId="{ACDFA5FF-6E4C-43A1-A02F-43170196BB0B}" type="pres">
      <dgm:prSet presAssocID="{A7FFD2C7-3C7D-46B9-A242-8632BAA0EE5F}" presName="sibTrans" presStyleLbl="sibTrans2D1" presStyleIdx="0" presStyleCnt="4"/>
      <dgm:spPr/>
    </dgm:pt>
    <dgm:pt modelId="{F7E78D64-FC31-4A51-B6E4-288671C56021}" type="pres">
      <dgm:prSet presAssocID="{A7FFD2C7-3C7D-46B9-A242-8632BAA0EE5F}" presName="connectorText" presStyleLbl="sibTrans2D1" presStyleIdx="0" presStyleCnt="4"/>
      <dgm:spPr/>
    </dgm:pt>
    <dgm:pt modelId="{7285AF0E-69D0-4BFB-A0BE-D703194E140B}" type="pres">
      <dgm:prSet presAssocID="{0C255B7F-63FB-4CCC-AA5A-516A7D18CC5C}" presName="node" presStyleLbl="node1" presStyleIdx="1" presStyleCnt="5">
        <dgm:presLayoutVars>
          <dgm:bulletEnabled val="1"/>
        </dgm:presLayoutVars>
      </dgm:prSet>
      <dgm:spPr/>
    </dgm:pt>
    <dgm:pt modelId="{9631F5B9-9D3A-45B5-93B2-6F8BCE01B631}" type="pres">
      <dgm:prSet presAssocID="{DECB0952-4EF2-4DB2-A508-DD226DE89A54}" presName="sibTrans" presStyleLbl="sibTrans2D1" presStyleIdx="1" presStyleCnt="4"/>
      <dgm:spPr/>
    </dgm:pt>
    <dgm:pt modelId="{98B70B74-452B-43EE-9F53-66DAD620E63B}" type="pres">
      <dgm:prSet presAssocID="{DECB0952-4EF2-4DB2-A508-DD226DE89A54}" presName="connectorText" presStyleLbl="sibTrans2D1" presStyleIdx="1" presStyleCnt="4"/>
      <dgm:spPr/>
    </dgm:pt>
    <dgm:pt modelId="{8623886B-04C0-4FE6-99B2-CB4EB437166F}" type="pres">
      <dgm:prSet presAssocID="{A4BAC667-7FBB-441D-9A9B-30BB43477A80}" presName="node" presStyleLbl="node1" presStyleIdx="2" presStyleCnt="5" custScaleX="141151">
        <dgm:presLayoutVars>
          <dgm:bulletEnabled val="1"/>
        </dgm:presLayoutVars>
      </dgm:prSet>
      <dgm:spPr/>
    </dgm:pt>
    <dgm:pt modelId="{52089D58-2B17-4ED3-B94E-5C42A76580C6}" type="pres">
      <dgm:prSet presAssocID="{997F908A-8853-4704-A272-A7F14E640D18}" presName="sibTrans" presStyleLbl="sibTrans2D1" presStyleIdx="2" presStyleCnt="4"/>
      <dgm:spPr/>
    </dgm:pt>
    <dgm:pt modelId="{C5311C44-01E6-4236-8017-A93842200152}" type="pres">
      <dgm:prSet presAssocID="{997F908A-8853-4704-A272-A7F14E640D18}" presName="connectorText" presStyleLbl="sibTrans2D1" presStyleIdx="2" presStyleCnt="4"/>
      <dgm:spPr/>
    </dgm:pt>
    <dgm:pt modelId="{1A061BE2-C5D0-4798-B051-DF1BDA04007D}" type="pres">
      <dgm:prSet presAssocID="{B4C9E229-0913-418E-87B9-DF6216D455C6}" presName="node" presStyleLbl="node1" presStyleIdx="3" presStyleCnt="5">
        <dgm:presLayoutVars>
          <dgm:bulletEnabled val="1"/>
        </dgm:presLayoutVars>
      </dgm:prSet>
      <dgm:spPr/>
    </dgm:pt>
    <dgm:pt modelId="{6FA299A4-E946-47B9-B6B3-D85CE7620538}" type="pres">
      <dgm:prSet presAssocID="{3BCE6D1E-CC0E-4ED9-A920-85A9C5542A07}" presName="sibTrans" presStyleLbl="sibTrans2D1" presStyleIdx="3" presStyleCnt="4"/>
      <dgm:spPr/>
    </dgm:pt>
    <dgm:pt modelId="{6DA83AD1-4B05-4F79-AD86-06CB45804692}" type="pres">
      <dgm:prSet presAssocID="{3BCE6D1E-CC0E-4ED9-A920-85A9C5542A07}" presName="connectorText" presStyleLbl="sibTrans2D1" presStyleIdx="3" presStyleCnt="4"/>
      <dgm:spPr/>
    </dgm:pt>
    <dgm:pt modelId="{B6DDD352-AFC5-4C3D-9E9E-7672D8074FB4}" type="pres">
      <dgm:prSet presAssocID="{5A8C8514-EC18-4D9A-B812-D054E3C027E4}" presName="node" presStyleLbl="node1" presStyleIdx="4" presStyleCnt="5">
        <dgm:presLayoutVars>
          <dgm:bulletEnabled val="1"/>
        </dgm:presLayoutVars>
      </dgm:prSet>
      <dgm:spPr/>
    </dgm:pt>
  </dgm:ptLst>
  <dgm:cxnLst>
    <dgm:cxn modelId="{B9D9EB00-4723-44ED-A82C-0866A83E7F31}" type="presOf" srcId="{DECB0952-4EF2-4DB2-A508-DD226DE89A54}" destId="{98B70B74-452B-43EE-9F53-66DAD620E63B}" srcOrd="1" destOrd="0" presId="urn:microsoft.com/office/officeart/2005/8/layout/process1"/>
    <dgm:cxn modelId="{BB666C02-C9CC-4182-BD8B-F1F045F7DBAD}" type="presOf" srcId="{3BCE6D1E-CC0E-4ED9-A920-85A9C5542A07}" destId="{6DA83AD1-4B05-4F79-AD86-06CB45804692}" srcOrd="1" destOrd="0" presId="urn:microsoft.com/office/officeart/2005/8/layout/process1"/>
    <dgm:cxn modelId="{29CCD415-7279-4A5D-8E1D-8D7AA351A967}" srcId="{05306321-2528-4878-946E-943736BB6783}" destId="{5DB77527-4262-4BB5-9B03-81FFD1FF2468}" srcOrd="0" destOrd="0" parTransId="{73851E6D-EB09-4CE9-9631-5BEEEE866E8A}" sibTransId="{A7FFD2C7-3C7D-46B9-A242-8632BAA0EE5F}"/>
    <dgm:cxn modelId="{71B70529-0503-48AB-8FEA-53D26D524C67}" type="presOf" srcId="{DECB0952-4EF2-4DB2-A508-DD226DE89A54}" destId="{9631F5B9-9D3A-45B5-93B2-6F8BCE01B631}" srcOrd="0" destOrd="0" presId="urn:microsoft.com/office/officeart/2005/8/layout/process1"/>
    <dgm:cxn modelId="{25AB3829-6F2A-4904-AF5B-5967E6F698C7}" type="presOf" srcId="{5DB77527-4262-4BB5-9B03-81FFD1FF2468}" destId="{915D18A1-8A0A-4766-BD42-8430D67CBE11}" srcOrd="0" destOrd="0" presId="urn:microsoft.com/office/officeart/2005/8/layout/process1"/>
    <dgm:cxn modelId="{9C336631-9ECF-4CF2-A56C-C55E66216629}" type="presOf" srcId="{A7FFD2C7-3C7D-46B9-A242-8632BAA0EE5F}" destId="{ACDFA5FF-6E4C-43A1-A02F-43170196BB0B}" srcOrd="0" destOrd="0" presId="urn:microsoft.com/office/officeart/2005/8/layout/process1"/>
    <dgm:cxn modelId="{0492533C-674E-4DFD-A1E8-8A9F033715B2}" type="presOf" srcId="{0C255B7F-63FB-4CCC-AA5A-516A7D18CC5C}" destId="{7285AF0E-69D0-4BFB-A0BE-D703194E140B}" srcOrd="0" destOrd="0" presId="urn:microsoft.com/office/officeart/2005/8/layout/process1"/>
    <dgm:cxn modelId="{5AB46E4C-4ED4-4D65-9CC8-60DBD23F0B70}" type="presOf" srcId="{A4BAC667-7FBB-441D-9A9B-30BB43477A80}" destId="{8623886B-04C0-4FE6-99B2-CB4EB437166F}" srcOrd="0" destOrd="0" presId="urn:microsoft.com/office/officeart/2005/8/layout/process1"/>
    <dgm:cxn modelId="{E07B9F75-7F28-435E-99EC-83CD228DDABA}" type="presOf" srcId="{B4C9E229-0913-418E-87B9-DF6216D455C6}" destId="{1A061BE2-C5D0-4798-B051-DF1BDA04007D}" srcOrd="0" destOrd="0" presId="urn:microsoft.com/office/officeart/2005/8/layout/process1"/>
    <dgm:cxn modelId="{98449157-4479-4D9F-B8D7-983ADE3575ED}" type="presOf" srcId="{997F908A-8853-4704-A272-A7F14E640D18}" destId="{52089D58-2B17-4ED3-B94E-5C42A76580C6}" srcOrd="0" destOrd="0" presId="urn:microsoft.com/office/officeart/2005/8/layout/process1"/>
    <dgm:cxn modelId="{05E26BA2-AE07-4826-AB31-FFD3A93A4449}" type="presOf" srcId="{3BCE6D1E-CC0E-4ED9-A920-85A9C5542A07}" destId="{6FA299A4-E946-47B9-B6B3-D85CE7620538}" srcOrd="0" destOrd="0" presId="urn:microsoft.com/office/officeart/2005/8/layout/process1"/>
    <dgm:cxn modelId="{2B29ADA8-4D5B-44CE-9AF1-7E91101EB5FA}" type="presOf" srcId="{5A8C8514-EC18-4D9A-B812-D054E3C027E4}" destId="{B6DDD352-AFC5-4C3D-9E9E-7672D8074FB4}" srcOrd="0" destOrd="0" presId="urn:microsoft.com/office/officeart/2005/8/layout/process1"/>
    <dgm:cxn modelId="{43211AC4-CD6B-440F-9303-170E01436967}" type="presOf" srcId="{997F908A-8853-4704-A272-A7F14E640D18}" destId="{C5311C44-01E6-4236-8017-A93842200152}" srcOrd="1" destOrd="0" presId="urn:microsoft.com/office/officeart/2005/8/layout/process1"/>
    <dgm:cxn modelId="{43BC23CF-5C2D-456F-A25F-9C3E0E5D0BDE}" type="presOf" srcId="{05306321-2528-4878-946E-943736BB6783}" destId="{192E7C1D-4EBB-4086-ABB1-BD2EA84CB610}" srcOrd="0" destOrd="0" presId="urn:microsoft.com/office/officeart/2005/8/layout/process1"/>
    <dgm:cxn modelId="{9B72E8D6-18D9-4466-BE14-66E236253155}" srcId="{05306321-2528-4878-946E-943736BB6783}" destId="{A4BAC667-7FBB-441D-9A9B-30BB43477A80}" srcOrd="2" destOrd="0" parTransId="{2543A395-DDCB-4AB2-AD38-049AF3C71253}" sibTransId="{997F908A-8853-4704-A272-A7F14E640D18}"/>
    <dgm:cxn modelId="{450F89DB-E2B0-4C32-A6F5-ACCA5B763324}" srcId="{05306321-2528-4878-946E-943736BB6783}" destId="{B4C9E229-0913-418E-87B9-DF6216D455C6}" srcOrd="3" destOrd="0" parTransId="{6B61C6AB-E724-46B0-9811-0CEF31C43310}" sibTransId="{3BCE6D1E-CC0E-4ED9-A920-85A9C5542A07}"/>
    <dgm:cxn modelId="{3A0DDDE1-B076-4E3B-9CF3-36A1F0D1E3BC}" srcId="{05306321-2528-4878-946E-943736BB6783}" destId="{0C255B7F-63FB-4CCC-AA5A-516A7D18CC5C}" srcOrd="1" destOrd="0" parTransId="{988A711B-52C5-4158-A12B-D2A8144011B6}" sibTransId="{DECB0952-4EF2-4DB2-A508-DD226DE89A54}"/>
    <dgm:cxn modelId="{EBBA79EC-B356-4AC5-B826-8222F48D28AB}" srcId="{05306321-2528-4878-946E-943736BB6783}" destId="{5A8C8514-EC18-4D9A-B812-D054E3C027E4}" srcOrd="4" destOrd="0" parTransId="{CA4BB98C-E1F6-4A03-8874-E7CA2361034B}" sibTransId="{C97B6A87-284E-454F-8244-5BEEDF7EBD98}"/>
    <dgm:cxn modelId="{97E680F5-4987-4026-AFD3-D6872205FC5B}" type="presOf" srcId="{A7FFD2C7-3C7D-46B9-A242-8632BAA0EE5F}" destId="{F7E78D64-FC31-4A51-B6E4-288671C56021}" srcOrd="1" destOrd="0" presId="urn:microsoft.com/office/officeart/2005/8/layout/process1"/>
    <dgm:cxn modelId="{8D5DB1F0-5E9F-4A0E-936E-84BB4EA17266}" type="presParOf" srcId="{192E7C1D-4EBB-4086-ABB1-BD2EA84CB610}" destId="{915D18A1-8A0A-4766-BD42-8430D67CBE11}" srcOrd="0" destOrd="0" presId="urn:microsoft.com/office/officeart/2005/8/layout/process1"/>
    <dgm:cxn modelId="{4B421D7C-1772-42D2-9C0D-5F34A7599814}" type="presParOf" srcId="{192E7C1D-4EBB-4086-ABB1-BD2EA84CB610}" destId="{ACDFA5FF-6E4C-43A1-A02F-43170196BB0B}" srcOrd="1" destOrd="0" presId="urn:microsoft.com/office/officeart/2005/8/layout/process1"/>
    <dgm:cxn modelId="{71B55750-161B-401C-A52A-07F4C4E52D2B}" type="presParOf" srcId="{ACDFA5FF-6E4C-43A1-A02F-43170196BB0B}" destId="{F7E78D64-FC31-4A51-B6E4-288671C56021}" srcOrd="0" destOrd="0" presId="urn:microsoft.com/office/officeart/2005/8/layout/process1"/>
    <dgm:cxn modelId="{C692F902-E4EB-4F0D-8F66-2834851508AC}" type="presParOf" srcId="{192E7C1D-4EBB-4086-ABB1-BD2EA84CB610}" destId="{7285AF0E-69D0-4BFB-A0BE-D703194E140B}" srcOrd="2" destOrd="0" presId="urn:microsoft.com/office/officeart/2005/8/layout/process1"/>
    <dgm:cxn modelId="{8B99028B-67DD-46EF-AF93-A8D13B5DD88A}" type="presParOf" srcId="{192E7C1D-4EBB-4086-ABB1-BD2EA84CB610}" destId="{9631F5B9-9D3A-45B5-93B2-6F8BCE01B631}" srcOrd="3" destOrd="0" presId="urn:microsoft.com/office/officeart/2005/8/layout/process1"/>
    <dgm:cxn modelId="{2FB094B5-F035-437E-AE3B-2FA9A64413FF}" type="presParOf" srcId="{9631F5B9-9D3A-45B5-93B2-6F8BCE01B631}" destId="{98B70B74-452B-43EE-9F53-66DAD620E63B}" srcOrd="0" destOrd="0" presId="urn:microsoft.com/office/officeart/2005/8/layout/process1"/>
    <dgm:cxn modelId="{E8A2EC29-C747-4F26-B43C-F749333A86D0}" type="presParOf" srcId="{192E7C1D-4EBB-4086-ABB1-BD2EA84CB610}" destId="{8623886B-04C0-4FE6-99B2-CB4EB437166F}" srcOrd="4" destOrd="0" presId="urn:microsoft.com/office/officeart/2005/8/layout/process1"/>
    <dgm:cxn modelId="{404D87BD-C0F1-4556-85FE-5DCEBC6CEE00}" type="presParOf" srcId="{192E7C1D-4EBB-4086-ABB1-BD2EA84CB610}" destId="{52089D58-2B17-4ED3-B94E-5C42A76580C6}" srcOrd="5" destOrd="0" presId="urn:microsoft.com/office/officeart/2005/8/layout/process1"/>
    <dgm:cxn modelId="{3EA8E91C-DF68-4CFB-A661-BE31054D2F5B}" type="presParOf" srcId="{52089D58-2B17-4ED3-B94E-5C42A76580C6}" destId="{C5311C44-01E6-4236-8017-A93842200152}" srcOrd="0" destOrd="0" presId="urn:microsoft.com/office/officeart/2005/8/layout/process1"/>
    <dgm:cxn modelId="{122413C9-3B40-4B3D-8B07-DA80D4A283D6}" type="presParOf" srcId="{192E7C1D-4EBB-4086-ABB1-BD2EA84CB610}" destId="{1A061BE2-C5D0-4798-B051-DF1BDA04007D}" srcOrd="6" destOrd="0" presId="urn:microsoft.com/office/officeart/2005/8/layout/process1"/>
    <dgm:cxn modelId="{7D00BE1F-A979-4A0A-A5D0-06A08633CC26}" type="presParOf" srcId="{192E7C1D-4EBB-4086-ABB1-BD2EA84CB610}" destId="{6FA299A4-E946-47B9-B6B3-D85CE7620538}" srcOrd="7" destOrd="0" presId="urn:microsoft.com/office/officeart/2005/8/layout/process1"/>
    <dgm:cxn modelId="{F725392C-412E-4949-A39D-E63AD7DA74CD}" type="presParOf" srcId="{6FA299A4-E946-47B9-B6B3-D85CE7620538}" destId="{6DA83AD1-4B05-4F79-AD86-06CB45804692}" srcOrd="0" destOrd="0" presId="urn:microsoft.com/office/officeart/2005/8/layout/process1"/>
    <dgm:cxn modelId="{F7FAED83-8401-438E-B1D9-93E2478ADFF2}" type="presParOf" srcId="{192E7C1D-4EBB-4086-ABB1-BD2EA84CB610}" destId="{B6DDD352-AFC5-4C3D-9E9E-7672D8074FB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306321-2528-4878-946E-943736BB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B77527-4262-4BB5-9B03-81FFD1FF2468}">
      <dgm:prSet phldrT="[Texte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pt-PT" sz="1600" noProof="0" dirty="0"/>
            <a:t>Avaliação de necessidades</a:t>
          </a:r>
        </a:p>
      </dgm:t>
    </dgm:pt>
    <dgm:pt modelId="{73851E6D-EB09-4CE9-9631-5BEEEE866E8A}" type="parTrans" cxnId="{29CCD415-7279-4A5D-8E1D-8D7AA351A967}">
      <dgm:prSet/>
      <dgm:spPr/>
      <dgm:t>
        <a:bodyPr/>
        <a:lstStyle/>
        <a:p>
          <a:endParaRPr lang="fr-FR" sz="2400"/>
        </a:p>
      </dgm:t>
    </dgm:pt>
    <dgm:pt modelId="{A7FFD2C7-3C7D-46B9-A242-8632BAA0EE5F}" type="sibTrans" cxnId="{29CCD415-7279-4A5D-8E1D-8D7AA351A967}">
      <dgm:prSet custT="1"/>
      <dgm:spPr/>
      <dgm:t>
        <a:bodyPr/>
        <a:lstStyle/>
        <a:p>
          <a:endParaRPr lang="en-US" sz="1050" noProof="0" dirty="0"/>
        </a:p>
      </dgm:t>
    </dgm:pt>
    <dgm:pt modelId="{0C255B7F-63FB-4CCC-AA5A-516A7D18CC5C}">
      <dgm:prSet phldrT="[Texte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sz="1600" noProof="0" dirty="0"/>
            <a:t>Compras</a:t>
          </a:r>
        </a:p>
      </dgm:t>
    </dgm:pt>
    <dgm:pt modelId="{988A711B-52C5-4158-A12B-D2A8144011B6}" type="parTrans" cxnId="{3A0DDDE1-B076-4E3B-9CF3-36A1F0D1E3BC}">
      <dgm:prSet/>
      <dgm:spPr/>
      <dgm:t>
        <a:bodyPr/>
        <a:lstStyle/>
        <a:p>
          <a:endParaRPr lang="fr-FR" sz="2400"/>
        </a:p>
      </dgm:t>
    </dgm:pt>
    <dgm:pt modelId="{DECB0952-4EF2-4DB2-A508-DD226DE89A54}" type="sibTrans" cxnId="{3A0DDDE1-B076-4E3B-9CF3-36A1F0D1E3BC}">
      <dgm:prSet custT="1"/>
      <dgm:spPr/>
      <dgm:t>
        <a:bodyPr/>
        <a:lstStyle/>
        <a:p>
          <a:endParaRPr lang="en-US" sz="1050" noProof="0" dirty="0"/>
        </a:p>
      </dgm:t>
    </dgm:pt>
    <dgm:pt modelId="{A4BAC667-7FBB-441D-9A9B-30BB43477A80}">
      <dgm:prSet phldrT="[Texte]" custT="1"/>
      <dgm:spPr/>
      <dgm:t>
        <a:bodyPr/>
        <a:lstStyle/>
        <a:p>
          <a:r>
            <a:rPr lang="pt-PT" sz="1600" noProof="0"/>
            <a:t>Armazenamento</a:t>
          </a:r>
        </a:p>
      </dgm:t>
    </dgm:pt>
    <dgm:pt modelId="{2543A395-DDCB-4AB2-AD38-049AF3C71253}" type="parTrans" cxnId="{9B72E8D6-18D9-4466-BE14-66E236253155}">
      <dgm:prSet/>
      <dgm:spPr/>
      <dgm:t>
        <a:bodyPr/>
        <a:lstStyle/>
        <a:p>
          <a:endParaRPr lang="fr-FR" sz="2400"/>
        </a:p>
      </dgm:t>
    </dgm:pt>
    <dgm:pt modelId="{997F908A-8853-4704-A272-A7F14E640D18}" type="sibTrans" cxnId="{9B72E8D6-18D9-4466-BE14-66E236253155}">
      <dgm:prSet custT="1"/>
      <dgm:spPr/>
      <dgm:t>
        <a:bodyPr/>
        <a:lstStyle/>
        <a:p>
          <a:endParaRPr lang="en-US" sz="1050" noProof="0" dirty="0"/>
        </a:p>
      </dgm:t>
    </dgm:pt>
    <dgm:pt modelId="{B4C9E229-0913-418E-87B9-DF6216D455C6}">
      <dgm:prSet phldrT="[Texte]" custT="1"/>
      <dgm:spPr/>
      <dgm:t>
        <a:bodyPr/>
        <a:lstStyle/>
        <a:p>
          <a:r>
            <a:rPr lang="pt-PT" sz="1600" noProof="0"/>
            <a:t>Transportes</a:t>
          </a:r>
        </a:p>
      </dgm:t>
    </dgm:pt>
    <dgm:pt modelId="{6B61C6AB-E724-46B0-9811-0CEF31C43310}" type="parTrans" cxnId="{450F89DB-E2B0-4C32-A6F5-ACCA5B763324}">
      <dgm:prSet/>
      <dgm:spPr/>
      <dgm:t>
        <a:bodyPr/>
        <a:lstStyle/>
        <a:p>
          <a:endParaRPr lang="fr-FR" sz="2400"/>
        </a:p>
      </dgm:t>
    </dgm:pt>
    <dgm:pt modelId="{3BCE6D1E-CC0E-4ED9-A920-85A9C5542A07}" type="sibTrans" cxnId="{450F89DB-E2B0-4C32-A6F5-ACCA5B763324}">
      <dgm:prSet custT="1"/>
      <dgm:spPr/>
      <dgm:t>
        <a:bodyPr/>
        <a:lstStyle/>
        <a:p>
          <a:endParaRPr lang="en-US" sz="1050" noProof="0" dirty="0"/>
        </a:p>
      </dgm:t>
    </dgm:pt>
    <dgm:pt modelId="{5A8C8514-EC18-4D9A-B812-D054E3C027E4}">
      <dgm:prSet phldrT="[Texte]" custT="1"/>
      <dgm:spPr/>
      <dgm:t>
        <a:bodyPr/>
        <a:lstStyle/>
        <a:p>
          <a:r>
            <a:rPr lang="pt-PT" sz="1600" noProof="0" dirty="0"/>
            <a:t>Distribuição</a:t>
          </a:r>
        </a:p>
      </dgm:t>
    </dgm:pt>
    <dgm:pt modelId="{CA4BB98C-E1F6-4A03-8874-E7CA2361034B}" type="parTrans" cxnId="{EBBA79EC-B356-4AC5-B826-8222F48D28AB}">
      <dgm:prSet/>
      <dgm:spPr/>
      <dgm:t>
        <a:bodyPr/>
        <a:lstStyle/>
        <a:p>
          <a:endParaRPr lang="fr-FR" sz="2400"/>
        </a:p>
      </dgm:t>
    </dgm:pt>
    <dgm:pt modelId="{C97B6A87-284E-454F-8244-5BEEDF7EBD98}" type="sibTrans" cxnId="{EBBA79EC-B356-4AC5-B826-8222F48D28AB}">
      <dgm:prSet/>
      <dgm:spPr/>
      <dgm:t>
        <a:bodyPr/>
        <a:lstStyle/>
        <a:p>
          <a:endParaRPr lang="fr-FR" sz="2400"/>
        </a:p>
      </dgm:t>
    </dgm:pt>
    <dgm:pt modelId="{192E7C1D-4EBB-4086-ABB1-BD2EA84CB610}" type="pres">
      <dgm:prSet presAssocID="{05306321-2528-4878-946E-943736BB6783}" presName="Name0" presStyleCnt="0">
        <dgm:presLayoutVars>
          <dgm:dir/>
          <dgm:resizeHandles val="exact"/>
        </dgm:presLayoutVars>
      </dgm:prSet>
      <dgm:spPr/>
    </dgm:pt>
    <dgm:pt modelId="{915D18A1-8A0A-4766-BD42-8430D67CBE11}" type="pres">
      <dgm:prSet presAssocID="{5DB77527-4262-4BB5-9B03-81FFD1FF2468}" presName="node" presStyleLbl="node1" presStyleIdx="0" presStyleCnt="5" custScaleX="112974">
        <dgm:presLayoutVars>
          <dgm:bulletEnabled val="1"/>
        </dgm:presLayoutVars>
      </dgm:prSet>
      <dgm:spPr/>
    </dgm:pt>
    <dgm:pt modelId="{ACDFA5FF-6E4C-43A1-A02F-43170196BB0B}" type="pres">
      <dgm:prSet presAssocID="{A7FFD2C7-3C7D-46B9-A242-8632BAA0EE5F}" presName="sibTrans" presStyleLbl="sibTrans2D1" presStyleIdx="0" presStyleCnt="4"/>
      <dgm:spPr/>
    </dgm:pt>
    <dgm:pt modelId="{F7E78D64-FC31-4A51-B6E4-288671C56021}" type="pres">
      <dgm:prSet presAssocID="{A7FFD2C7-3C7D-46B9-A242-8632BAA0EE5F}" presName="connectorText" presStyleLbl="sibTrans2D1" presStyleIdx="0" presStyleCnt="4"/>
      <dgm:spPr/>
    </dgm:pt>
    <dgm:pt modelId="{7285AF0E-69D0-4BFB-A0BE-D703194E140B}" type="pres">
      <dgm:prSet presAssocID="{0C255B7F-63FB-4CCC-AA5A-516A7D18CC5C}" presName="node" presStyleLbl="node1" presStyleIdx="1" presStyleCnt="5" custLinFactNeighborX="1639" custLinFactNeighborY="-3550">
        <dgm:presLayoutVars>
          <dgm:bulletEnabled val="1"/>
        </dgm:presLayoutVars>
      </dgm:prSet>
      <dgm:spPr/>
    </dgm:pt>
    <dgm:pt modelId="{9631F5B9-9D3A-45B5-93B2-6F8BCE01B631}" type="pres">
      <dgm:prSet presAssocID="{DECB0952-4EF2-4DB2-A508-DD226DE89A54}" presName="sibTrans" presStyleLbl="sibTrans2D1" presStyleIdx="1" presStyleCnt="4"/>
      <dgm:spPr/>
    </dgm:pt>
    <dgm:pt modelId="{98B70B74-452B-43EE-9F53-66DAD620E63B}" type="pres">
      <dgm:prSet presAssocID="{DECB0952-4EF2-4DB2-A508-DD226DE89A54}" presName="connectorText" presStyleLbl="sibTrans2D1" presStyleIdx="1" presStyleCnt="4"/>
      <dgm:spPr/>
    </dgm:pt>
    <dgm:pt modelId="{8623886B-04C0-4FE6-99B2-CB4EB437166F}" type="pres">
      <dgm:prSet presAssocID="{A4BAC667-7FBB-441D-9A9B-30BB43477A80}" presName="node" presStyleLbl="node1" presStyleIdx="2" presStyleCnt="5" custScaleX="126672">
        <dgm:presLayoutVars>
          <dgm:bulletEnabled val="1"/>
        </dgm:presLayoutVars>
      </dgm:prSet>
      <dgm:spPr/>
    </dgm:pt>
    <dgm:pt modelId="{52089D58-2B17-4ED3-B94E-5C42A76580C6}" type="pres">
      <dgm:prSet presAssocID="{997F908A-8853-4704-A272-A7F14E640D18}" presName="sibTrans" presStyleLbl="sibTrans2D1" presStyleIdx="2" presStyleCnt="4"/>
      <dgm:spPr/>
    </dgm:pt>
    <dgm:pt modelId="{C5311C44-01E6-4236-8017-A93842200152}" type="pres">
      <dgm:prSet presAssocID="{997F908A-8853-4704-A272-A7F14E640D18}" presName="connectorText" presStyleLbl="sibTrans2D1" presStyleIdx="2" presStyleCnt="4"/>
      <dgm:spPr/>
    </dgm:pt>
    <dgm:pt modelId="{1A061BE2-C5D0-4798-B051-DF1BDA04007D}" type="pres">
      <dgm:prSet presAssocID="{B4C9E229-0913-418E-87B9-DF6216D455C6}" presName="node" presStyleLbl="node1" presStyleIdx="3" presStyleCnt="5">
        <dgm:presLayoutVars>
          <dgm:bulletEnabled val="1"/>
        </dgm:presLayoutVars>
      </dgm:prSet>
      <dgm:spPr/>
    </dgm:pt>
    <dgm:pt modelId="{6FA299A4-E946-47B9-B6B3-D85CE7620538}" type="pres">
      <dgm:prSet presAssocID="{3BCE6D1E-CC0E-4ED9-A920-85A9C5542A07}" presName="sibTrans" presStyleLbl="sibTrans2D1" presStyleIdx="3" presStyleCnt="4"/>
      <dgm:spPr/>
    </dgm:pt>
    <dgm:pt modelId="{6DA83AD1-4B05-4F79-AD86-06CB45804692}" type="pres">
      <dgm:prSet presAssocID="{3BCE6D1E-CC0E-4ED9-A920-85A9C5542A07}" presName="connectorText" presStyleLbl="sibTrans2D1" presStyleIdx="3" presStyleCnt="4"/>
      <dgm:spPr/>
    </dgm:pt>
    <dgm:pt modelId="{B6DDD352-AFC5-4C3D-9E9E-7672D8074FB4}" type="pres">
      <dgm:prSet presAssocID="{5A8C8514-EC18-4D9A-B812-D054E3C027E4}" presName="node" presStyleLbl="node1" presStyleIdx="4" presStyleCnt="5">
        <dgm:presLayoutVars>
          <dgm:bulletEnabled val="1"/>
        </dgm:presLayoutVars>
      </dgm:prSet>
      <dgm:spPr/>
    </dgm:pt>
  </dgm:ptLst>
  <dgm:cxnLst>
    <dgm:cxn modelId="{16EC5315-B502-48AB-90D9-EF77BB2B8E43}" type="presOf" srcId="{A4BAC667-7FBB-441D-9A9B-30BB43477A80}" destId="{8623886B-04C0-4FE6-99B2-CB4EB437166F}" srcOrd="0" destOrd="0" presId="urn:microsoft.com/office/officeart/2005/8/layout/process1"/>
    <dgm:cxn modelId="{29CCD415-7279-4A5D-8E1D-8D7AA351A967}" srcId="{05306321-2528-4878-946E-943736BB6783}" destId="{5DB77527-4262-4BB5-9B03-81FFD1FF2468}" srcOrd="0" destOrd="0" parTransId="{73851E6D-EB09-4CE9-9631-5BEEEE866E8A}" sibTransId="{A7FFD2C7-3C7D-46B9-A242-8632BAA0EE5F}"/>
    <dgm:cxn modelId="{3A3B604B-61A5-4BE0-84A4-527B8437DFE1}" type="presOf" srcId="{B4C9E229-0913-418E-87B9-DF6216D455C6}" destId="{1A061BE2-C5D0-4798-B051-DF1BDA04007D}" srcOrd="0" destOrd="0" presId="urn:microsoft.com/office/officeart/2005/8/layout/process1"/>
    <dgm:cxn modelId="{A32B9D4C-FC6B-45D1-9700-2E5B8CD3D460}" type="presOf" srcId="{997F908A-8853-4704-A272-A7F14E640D18}" destId="{C5311C44-01E6-4236-8017-A93842200152}" srcOrd="1" destOrd="0" presId="urn:microsoft.com/office/officeart/2005/8/layout/process1"/>
    <dgm:cxn modelId="{B31CF56E-1D34-421D-816C-A75C136E60DD}" type="presOf" srcId="{997F908A-8853-4704-A272-A7F14E640D18}" destId="{52089D58-2B17-4ED3-B94E-5C42A76580C6}" srcOrd="0" destOrd="0" presId="urn:microsoft.com/office/officeart/2005/8/layout/process1"/>
    <dgm:cxn modelId="{E94E9B80-4986-4BBA-8F4D-76FFFB44EFD5}" type="presOf" srcId="{A7FFD2C7-3C7D-46B9-A242-8632BAA0EE5F}" destId="{ACDFA5FF-6E4C-43A1-A02F-43170196BB0B}" srcOrd="0" destOrd="0" presId="urn:microsoft.com/office/officeart/2005/8/layout/process1"/>
    <dgm:cxn modelId="{52217781-84A6-432C-849A-7227E3E47EE0}" type="presOf" srcId="{0C255B7F-63FB-4CCC-AA5A-516A7D18CC5C}" destId="{7285AF0E-69D0-4BFB-A0BE-D703194E140B}" srcOrd="0" destOrd="0" presId="urn:microsoft.com/office/officeart/2005/8/layout/process1"/>
    <dgm:cxn modelId="{9EA67683-D1E9-4F8D-92A0-D82F500F0485}" type="presOf" srcId="{3BCE6D1E-CC0E-4ED9-A920-85A9C5542A07}" destId="{6FA299A4-E946-47B9-B6B3-D85CE7620538}" srcOrd="0" destOrd="0" presId="urn:microsoft.com/office/officeart/2005/8/layout/process1"/>
    <dgm:cxn modelId="{E9393C87-6874-4434-BA46-EFFB351BDDEA}" type="presOf" srcId="{A7FFD2C7-3C7D-46B9-A242-8632BAA0EE5F}" destId="{F7E78D64-FC31-4A51-B6E4-288671C56021}" srcOrd="1" destOrd="0" presId="urn:microsoft.com/office/officeart/2005/8/layout/process1"/>
    <dgm:cxn modelId="{2A77DD92-3833-490C-ACAF-C6C5767AB5A0}" type="presOf" srcId="{05306321-2528-4878-946E-943736BB6783}" destId="{192E7C1D-4EBB-4086-ABB1-BD2EA84CB610}" srcOrd="0" destOrd="0" presId="urn:microsoft.com/office/officeart/2005/8/layout/process1"/>
    <dgm:cxn modelId="{AD1C89C8-EFDE-44C1-8909-09EF01408C47}" type="presOf" srcId="{3BCE6D1E-CC0E-4ED9-A920-85A9C5542A07}" destId="{6DA83AD1-4B05-4F79-AD86-06CB45804692}" srcOrd="1" destOrd="0" presId="urn:microsoft.com/office/officeart/2005/8/layout/process1"/>
    <dgm:cxn modelId="{7A3A0CC9-5ABA-493E-B9F5-EBD7A417F65C}" type="presOf" srcId="{5DB77527-4262-4BB5-9B03-81FFD1FF2468}" destId="{915D18A1-8A0A-4766-BD42-8430D67CBE11}" srcOrd="0" destOrd="0" presId="urn:microsoft.com/office/officeart/2005/8/layout/process1"/>
    <dgm:cxn modelId="{360701CB-0AB6-4A7D-8E7A-78A7379BB3AA}" type="presOf" srcId="{DECB0952-4EF2-4DB2-A508-DD226DE89A54}" destId="{9631F5B9-9D3A-45B5-93B2-6F8BCE01B631}" srcOrd="0" destOrd="0" presId="urn:microsoft.com/office/officeart/2005/8/layout/process1"/>
    <dgm:cxn modelId="{9B72E8D6-18D9-4466-BE14-66E236253155}" srcId="{05306321-2528-4878-946E-943736BB6783}" destId="{A4BAC667-7FBB-441D-9A9B-30BB43477A80}" srcOrd="2" destOrd="0" parTransId="{2543A395-DDCB-4AB2-AD38-049AF3C71253}" sibTransId="{997F908A-8853-4704-A272-A7F14E640D18}"/>
    <dgm:cxn modelId="{0E629CD7-70A1-4805-A1FD-AA6020AB0ADC}" type="presOf" srcId="{5A8C8514-EC18-4D9A-B812-D054E3C027E4}" destId="{B6DDD352-AFC5-4C3D-9E9E-7672D8074FB4}" srcOrd="0" destOrd="0" presId="urn:microsoft.com/office/officeart/2005/8/layout/process1"/>
    <dgm:cxn modelId="{450F89DB-E2B0-4C32-A6F5-ACCA5B763324}" srcId="{05306321-2528-4878-946E-943736BB6783}" destId="{B4C9E229-0913-418E-87B9-DF6216D455C6}" srcOrd="3" destOrd="0" parTransId="{6B61C6AB-E724-46B0-9811-0CEF31C43310}" sibTransId="{3BCE6D1E-CC0E-4ED9-A920-85A9C5542A07}"/>
    <dgm:cxn modelId="{3A0DDDE1-B076-4E3B-9CF3-36A1F0D1E3BC}" srcId="{05306321-2528-4878-946E-943736BB6783}" destId="{0C255B7F-63FB-4CCC-AA5A-516A7D18CC5C}" srcOrd="1" destOrd="0" parTransId="{988A711B-52C5-4158-A12B-D2A8144011B6}" sibTransId="{DECB0952-4EF2-4DB2-A508-DD226DE89A54}"/>
    <dgm:cxn modelId="{EBBA79EC-B356-4AC5-B826-8222F48D28AB}" srcId="{05306321-2528-4878-946E-943736BB6783}" destId="{5A8C8514-EC18-4D9A-B812-D054E3C027E4}" srcOrd="4" destOrd="0" parTransId="{CA4BB98C-E1F6-4A03-8874-E7CA2361034B}" sibTransId="{C97B6A87-284E-454F-8244-5BEEDF7EBD98}"/>
    <dgm:cxn modelId="{E339BDED-A6E2-403A-AEC2-958F33075FE6}" type="presOf" srcId="{DECB0952-4EF2-4DB2-A508-DD226DE89A54}" destId="{98B70B74-452B-43EE-9F53-66DAD620E63B}" srcOrd="1" destOrd="0" presId="urn:microsoft.com/office/officeart/2005/8/layout/process1"/>
    <dgm:cxn modelId="{F63B6933-97EE-4819-A366-2FB72EAEE279}" type="presParOf" srcId="{192E7C1D-4EBB-4086-ABB1-BD2EA84CB610}" destId="{915D18A1-8A0A-4766-BD42-8430D67CBE11}" srcOrd="0" destOrd="0" presId="urn:microsoft.com/office/officeart/2005/8/layout/process1"/>
    <dgm:cxn modelId="{2DF49771-C9F5-4E5D-B298-56CAA5727E54}" type="presParOf" srcId="{192E7C1D-4EBB-4086-ABB1-BD2EA84CB610}" destId="{ACDFA5FF-6E4C-43A1-A02F-43170196BB0B}" srcOrd="1" destOrd="0" presId="urn:microsoft.com/office/officeart/2005/8/layout/process1"/>
    <dgm:cxn modelId="{2DC4E984-28EE-4624-8A2A-6C152D2E263B}" type="presParOf" srcId="{ACDFA5FF-6E4C-43A1-A02F-43170196BB0B}" destId="{F7E78D64-FC31-4A51-B6E4-288671C56021}" srcOrd="0" destOrd="0" presId="urn:microsoft.com/office/officeart/2005/8/layout/process1"/>
    <dgm:cxn modelId="{47F0B03E-D461-42EF-AECA-C00268486986}" type="presParOf" srcId="{192E7C1D-4EBB-4086-ABB1-BD2EA84CB610}" destId="{7285AF0E-69D0-4BFB-A0BE-D703194E140B}" srcOrd="2" destOrd="0" presId="urn:microsoft.com/office/officeart/2005/8/layout/process1"/>
    <dgm:cxn modelId="{DC9B81E0-CA72-4292-9988-3F81907ABBE2}" type="presParOf" srcId="{192E7C1D-4EBB-4086-ABB1-BD2EA84CB610}" destId="{9631F5B9-9D3A-45B5-93B2-6F8BCE01B631}" srcOrd="3" destOrd="0" presId="urn:microsoft.com/office/officeart/2005/8/layout/process1"/>
    <dgm:cxn modelId="{E123D06B-7D60-4067-AD24-EA29B4305E63}" type="presParOf" srcId="{9631F5B9-9D3A-45B5-93B2-6F8BCE01B631}" destId="{98B70B74-452B-43EE-9F53-66DAD620E63B}" srcOrd="0" destOrd="0" presId="urn:microsoft.com/office/officeart/2005/8/layout/process1"/>
    <dgm:cxn modelId="{3C35BEFD-DD9D-4DEA-B598-C3783A46A272}" type="presParOf" srcId="{192E7C1D-4EBB-4086-ABB1-BD2EA84CB610}" destId="{8623886B-04C0-4FE6-99B2-CB4EB437166F}" srcOrd="4" destOrd="0" presId="urn:microsoft.com/office/officeart/2005/8/layout/process1"/>
    <dgm:cxn modelId="{B7DF196B-6B37-40A0-8A7F-9263A046CACA}" type="presParOf" srcId="{192E7C1D-4EBB-4086-ABB1-BD2EA84CB610}" destId="{52089D58-2B17-4ED3-B94E-5C42A76580C6}" srcOrd="5" destOrd="0" presId="urn:microsoft.com/office/officeart/2005/8/layout/process1"/>
    <dgm:cxn modelId="{FF48F60D-DF34-4F31-9DC4-244B11109B96}" type="presParOf" srcId="{52089D58-2B17-4ED3-B94E-5C42A76580C6}" destId="{C5311C44-01E6-4236-8017-A93842200152}" srcOrd="0" destOrd="0" presId="urn:microsoft.com/office/officeart/2005/8/layout/process1"/>
    <dgm:cxn modelId="{2770CE14-DA73-4436-B757-DAE70B44BC73}" type="presParOf" srcId="{192E7C1D-4EBB-4086-ABB1-BD2EA84CB610}" destId="{1A061BE2-C5D0-4798-B051-DF1BDA04007D}" srcOrd="6" destOrd="0" presId="urn:microsoft.com/office/officeart/2005/8/layout/process1"/>
    <dgm:cxn modelId="{1C440FDF-D864-4145-8D9F-D72DC83CA5DD}" type="presParOf" srcId="{192E7C1D-4EBB-4086-ABB1-BD2EA84CB610}" destId="{6FA299A4-E946-47B9-B6B3-D85CE7620538}" srcOrd="7" destOrd="0" presId="urn:microsoft.com/office/officeart/2005/8/layout/process1"/>
    <dgm:cxn modelId="{523373FB-591E-4DA8-A821-0C63D519FF71}" type="presParOf" srcId="{6FA299A4-E946-47B9-B6B3-D85CE7620538}" destId="{6DA83AD1-4B05-4F79-AD86-06CB45804692}" srcOrd="0" destOrd="0" presId="urn:microsoft.com/office/officeart/2005/8/layout/process1"/>
    <dgm:cxn modelId="{483D3791-AB95-4E07-B316-95E3BF966A43}" type="presParOf" srcId="{192E7C1D-4EBB-4086-ABB1-BD2EA84CB610}" destId="{B6DDD352-AFC5-4C3D-9E9E-7672D8074FB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5306321-2528-4878-946E-943736BB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B77527-4262-4BB5-9B03-81FFD1FF2468}">
      <dgm:prSet phldrT="[Texte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pt-PT" sz="1600" noProof="0" dirty="0"/>
            <a:t>Avaliação de necessidades</a:t>
          </a:r>
        </a:p>
      </dgm:t>
    </dgm:pt>
    <dgm:pt modelId="{73851E6D-EB09-4CE9-9631-5BEEEE866E8A}" type="parTrans" cxnId="{29CCD415-7279-4A5D-8E1D-8D7AA351A967}">
      <dgm:prSet/>
      <dgm:spPr/>
      <dgm:t>
        <a:bodyPr/>
        <a:lstStyle/>
        <a:p>
          <a:endParaRPr lang="fr-FR" sz="2400"/>
        </a:p>
      </dgm:t>
    </dgm:pt>
    <dgm:pt modelId="{A7FFD2C7-3C7D-46B9-A242-8632BAA0EE5F}" type="sibTrans" cxnId="{29CCD415-7279-4A5D-8E1D-8D7AA351A967}">
      <dgm:prSet custT="1"/>
      <dgm:spPr/>
      <dgm:t>
        <a:bodyPr/>
        <a:lstStyle/>
        <a:p>
          <a:endParaRPr lang="en-US" sz="1050" noProof="0" dirty="0"/>
        </a:p>
      </dgm:t>
    </dgm:pt>
    <dgm:pt modelId="{0C255B7F-63FB-4CCC-AA5A-516A7D18CC5C}">
      <dgm:prSet phldrT="[Texte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sz="1600" noProof="0" dirty="0"/>
            <a:t>Compras</a:t>
          </a:r>
        </a:p>
      </dgm:t>
    </dgm:pt>
    <dgm:pt modelId="{988A711B-52C5-4158-A12B-D2A8144011B6}" type="parTrans" cxnId="{3A0DDDE1-B076-4E3B-9CF3-36A1F0D1E3BC}">
      <dgm:prSet/>
      <dgm:spPr/>
      <dgm:t>
        <a:bodyPr/>
        <a:lstStyle/>
        <a:p>
          <a:endParaRPr lang="fr-FR" sz="2400"/>
        </a:p>
      </dgm:t>
    </dgm:pt>
    <dgm:pt modelId="{DECB0952-4EF2-4DB2-A508-DD226DE89A54}" type="sibTrans" cxnId="{3A0DDDE1-B076-4E3B-9CF3-36A1F0D1E3BC}">
      <dgm:prSet custT="1"/>
      <dgm:spPr/>
      <dgm:t>
        <a:bodyPr/>
        <a:lstStyle/>
        <a:p>
          <a:endParaRPr lang="en-US" sz="1050" noProof="0" dirty="0"/>
        </a:p>
      </dgm:t>
    </dgm:pt>
    <dgm:pt modelId="{A4BAC667-7FBB-441D-9A9B-30BB43477A80}">
      <dgm:prSet phldrT="[Texte]" custT="1"/>
      <dgm:spPr/>
      <dgm:t>
        <a:bodyPr/>
        <a:lstStyle/>
        <a:p>
          <a:r>
            <a:rPr lang="pt-PT" sz="1600" noProof="0"/>
            <a:t>Armazenamento</a:t>
          </a:r>
        </a:p>
      </dgm:t>
    </dgm:pt>
    <dgm:pt modelId="{2543A395-DDCB-4AB2-AD38-049AF3C71253}" type="parTrans" cxnId="{9B72E8D6-18D9-4466-BE14-66E236253155}">
      <dgm:prSet/>
      <dgm:spPr/>
      <dgm:t>
        <a:bodyPr/>
        <a:lstStyle/>
        <a:p>
          <a:endParaRPr lang="fr-FR" sz="2400"/>
        </a:p>
      </dgm:t>
    </dgm:pt>
    <dgm:pt modelId="{997F908A-8853-4704-A272-A7F14E640D18}" type="sibTrans" cxnId="{9B72E8D6-18D9-4466-BE14-66E236253155}">
      <dgm:prSet custT="1"/>
      <dgm:spPr/>
      <dgm:t>
        <a:bodyPr/>
        <a:lstStyle/>
        <a:p>
          <a:endParaRPr lang="en-US" sz="1050" noProof="0" dirty="0"/>
        </a:p>
      </dgm:t>
    </dgm:pt>
    <dgm:pt modelId="{B4C9E229-0913-418E-87B9-DF6216D455C6}">
      <dgm:prSet phldrT="[Texte]" custT="1"/>
      <dgm:spPr/>
      <dgm:t>
        <a:bodyPr/>
        <a:lstStyle/>
        <a:p>
          <a:r>
            <a:rPr lang="pt-PT" sz="1600" noProof="0" dirty="0"/>
            <a:t>Transportes</a:t>
          </a:r>
        </a:p>
      </dgm:t>
    </dgm:pt>
    <dgm:pt modelId="{6B61C6AB-E724-46B0-9811-0CEF31C43310}" type="parTrans" cxnId="{450F89DB-E2B0-4C32-A6F5-ACCA5B763324}">
      <dgm:prSet/>
      <dgm:spPr/>
      <dgm:t>
        <a:bodyPr/>
        <a:lstStyle/>
        <a:p>
          <a:endParaRPr lang="fr-FR" sz="2400"/>
        </a:p>
      </dgm:t>
    </dgm:pt>
    <dgm:pt modelId="{3BCE6D1E-CC0E-4ED9-A920-85A9C5542A07}" type="sibTrans" cxnId="{450F89DB-E2B0-4C32-A6F5-ACCA5B763324}">
      <dgm:prSet custT="1"/>
      <dgm:spPr/>
      <dgm:t>
        <a:bodyPr/>
        <a:lstStyle/>
        <a:p>
          <a:endParaRPr lang="en-US" sz="1050" noProof="0" dirty="0"/>
        </a:p>
      </dgm:t>
    </dgm:pt>
    <dgm:pt modelId="{5A8C8514-EC18-4D9A-B812-D054E3C027E4}">
      <dgm:prSet phldrT="[Texte]" custT="1"/>
      <dgm:spPr/>
      <dgm:t>
        <a:bodyPr/>
        <a:lstStyle/>
        <a:p>
          <a:r>
            <a:rPr lang="pt-PT" sz="1600" noProof="0" dirty="0"/>
            <a:t>Distribuição</a:t>
          </a:r>
        </a:p>
      </dgm:t>
    </dgm:pt>
    <dgm:pt modelId="{CA4BB98C-E1F6-4A03-8874-E7CA2361034B}" type="parTrans" cxnId="{EBBA79EC-B356-4AC5-B826-8222F48D28AB}">
      <dgm:prSet/>
      <dgm:spPr/>
      <dgm:t>
        <a:bodyPr/>
        <a:lstStyle/>
        <a:p>
          <a:endParaRPr lang="fr-FR" sz="2400"/>
        </a:p>
      </dgm:t>
    </dgm:pt>
    <dgm:pt modelId="{C97B6A87-284E-454F-8244-5BEEDF7EBD98}" type="sibTrans" cxnId="{EBBA79EC-B356-4AC5-B826-8222F48D28AB}">
      <dgm:prSet/>
      <dgm:spPr/>
      <dgm:t>
        <a:bodyPr/>
        <a:lstStyle/>
        <a:p>
          <a:endParaRPr lang="fr-FR" sz="2400"/>
        </a:p>
      </dgm:t>
    </dgm:pt>
    <dgm:pt modelId="{192E7C1D-4EBB-4086-ABB1-BD2EA84CB610}" type="pres">
      <dgm:prSet presAssocID="{05306321-2528-4878-946E-943736BB6783}" presName="Name0" presStyleCnt="0">
        <dgm:presLayoutVars>
          <dgm:dir/>
          <dgm:resizeHandles val="exact"/>
        </dgm:presLayoutVars>
      </dgm:prSet>
      <dgm:spPr/>
    </dgm:pt>
    <dgm:pt modelId="{915D18A1-8A0A-4766-BD42-8430D67CBE11}" type="pres">
      <dgm:prSet presAssocID="{5DB77527-4262-4BB5-9B03-81FFD1FF2468}" presName="node" presStyleLbl="node1" presStyleIdx="0" presStyleCnt="5" custScaleX="133665">
        <dgm:presLayoutVars>
          <dgm:bulletEnabled val="1"/>
        </dgm:presLayoutVars>
      </dgm:prSet>
      <dgm:spPr/>
    </dgm:pt>
    <dgm:pt modelId="{ACDFA5FF-6E4C-43A1-A02F-43170196BB0B}" type="pres">
      <dgm:prSet presAssocID="{A7FFD2C7-3C7D-46B9-A242-8632BAA0EE5F}" presName="sibTrans" presStyleLbl="sibTrans2D1" presStyleIdx="0" presStyleCnt="4"/>
      <dgm:spPr/>
    </dgm:pt>
    <dgm:pt modelId="{F7E78D64-FC31-4A51-B6E4-288671C56021}" type="pres">
      <dgm:prSet presAssocID="{A7FFD2C7-3C7D-46B9-A242-8632BAA0EE5F}" presName="connectorText" presStyleLbl="sibTrans2D1" presStyleIdx="0" presStyleCnt="4"/>
      <dgm:spPr/>
    </dgm:pt>
    <dgm:pt modelId="{7285AF0E-69D0-4BFB-A0BE-D703194E140B}" type="pres">
      <dgm:prSet presAssocID="{0C255B7F-63FB-4CCC-AA5A-516A7D18CC5C}" presName="node" presStyleLbl="node1" presStyleIdx="1" presStyleCnt="5" custLinFactNeighborX="-1614" custLinFactNeighborY="0">
        <dgm:presLayoutVars>
          <dgm:bulletEnabled val="1"/>
        </dgm:presLayoutVars>
      </dgm:prSet>
      <dgm:spPr/>
    </dgm:pt>
    <dgm:pt modelId="{9631F5B9-9D3A-45B5-93B2-6F8BCE01B631}" type="pres">
      <dgm:prSet presAssocID="{DECB0952-4EF2-4DB2-A508-DD226DE89A54}" presName="sibTrans" presStyleLbl="sibTrans2D1" presStyleIdx="1" presStyleCnt="4"/>
      <dgm:spPr/>
    </dgm:pt>
    <dgm:pt modelId="{98B70B74-452B-43EE-9F53-66DAD620E63B}" type="pres">
      <dgm:prSet presAssocID="{DECB0952-4EF2-4DB2-A508-DD226DE89A54}" presName="connectorText" presStyleLbl="sibTrans2D1" presStyleIdx="1" presStyleCnt="4"/>
      <dgm:spPr/>
    </dgm:pt>
    <dgm:pt modelId="{8623886B-04C0-4FE6-99B2-CB4EB437166F}" type="pres">
      <dgm:prSet presAssocID="{A4BAC667-7FBB-441D-9A9B-30BB43477A80}" presName="node" presStyleLbl="node1" presStyleIdx="2" presStyleCnt="5" custScaleX="143004">
        <dgm:presLayoutVars>
          <dgm:bulletEnabled val="1"/>
        </dgm:presLayoutVars>
      </dgm:prSet>
      <dgm:spPr/>
    </dgm:pt>
    <dgm:pt modelId="{52089D58-2B17-4ED3-B94E-5C42A76580C6}" type="pres">
      <dgm:prSet presAssocID="{997F908A-8853-4704-A272-A7F14E640D18}" presName="sibTrans" presStyleLbl="sibTrans2D1" presStyleIdx="2" presStyleCnt="4"/>
      <dgm:spPr/>
    </dgm:pt>
    <dgm:pt modelId="{C5311C44-01E6-4236-8017-A93842200152}" type="pres">
      <dgm:prSet presAssocID="{997F908A-8853-4704-A272-A7F14E640D18}" presName="connectorText" presStyleLbl="sibTrans2D1" presStyleIdx="2" presStyleCnt="4"/>
      <dgm:spPr/>
    </dgm:pt>
    <dgm:pt modelId="{1A061BE2-C5D0-4798-B051-DF1BDA04007D}" type="pres">
      <dgm:prSet presAssocID="{B4C9E229-0913-418E-87B9-DF6216D455C6}" presName="node" presStyleLbl="node1" presStyleIdx="3" presStyleCnt="5">
        <dgm:presLayoutVars>
          <dgm:bulletEnabled val="1"/>
        </dgm:presLayoutVars>
      </dgm:prSet>
      <dgm:spPr/>
    </dgm:pt>
    <dgm:pt modelId="{6FA299A4-E946-47B9-B6B3-D85CE7620538}" type="pres">
      <dgm:prSet presAssocID="{3BCE6D1E-CC0E-4ED9-A920-85A9C5542A07}" presName="sibTrans" presStyleLbl="sibTrans2D1" presStyleIdx="3" presStyleCnt="4"/>
      <dgm:spPr/>
    </dgm:pt>
    <dgm:pt modelId="{6DA83AD1-4B05-4F79-AD86-06CB45804692}" type="pres">
      <dgm:prSet presAssocID="{3BCE6D1E-CC0E-4ED9-A920-85A9C5542A07}" presName="connectorText" presStyleLbl="sibTrans2D1" presStyleIdx="3" presStyleCnt="4"/>
      <dgm:spPr/>
    </dgm:pt>
    <dgm:pt modelId="{B6DDD352-AFC5-4C3D-9E9E-7672D8074FB4}" type="pres">
      <dgm:prSet presAssocID="{5A8C8514-EC18-4D9A-B812-D054E3C027E4}" presName="node" presStyleLbl="node1" presStyleIdx="4" presStyleCnt="5">
        <dgm:presLayoutVars>
          <dgm:bulletEnabled val="1"/>
        </dgm:presLayoutVars>
      </dgm:prSet>
      <dgm:spPr/>
    </dgm:pt>
  </dgm:ptLst>
  <dgm:cxnLst>
    <dgm:cxn modelId="{CF045102-BA3B-46BA-8BF9-CAA97C839272}" type="presOf" srcId="{B4C9E229-0913-418E-87B9-DF6216D455C6}" destId="{1A061BE2-C5D0-4798-B051-DF1BDA04007D}" srcOrd="0" destOrd="0" presId="urn:microsoft.com/office/officeart/2005/8/layout/process1"/>
    <dgm:cxn modelId="{29CCD415-7279-4A5D-8E1D-8D7AA351A967}" srcId="{05306321-2528-4878-946E-943736BB6783}" destId="{5DB77527-4262-4BB5-9B03-81FFD1FF2468}" srcOrd="0" destOrd="0" parTransId="{73851E6D-EB09-4CE9-9631-5BEEEE866E8A}" sibTransId="{A7FFD2C7-3C7D-46B9-A242-8632BAA0EE5F}"/>
    <dgm:cxn modelId="{965B2423-94D9-467B-B859-7828C2FB5D1D}" type="presOf" srcId="{A4BAC667-7FBB-441D-9A9B-30BB43477A80}" destId="{8623886B-04C0-4FE6-99B2-CB4EB437166F}" srcOrd="0" destOrd="0" presId="urn:microsoft.com/office/officeart/2005/8/layout/process1"/>
    <dgm:cxn modelId="{D8246E45-29B8-4220-9AF5-02E79C83418D}" type="presOf" srcId="{0C255B7F-63FB-4CCC-AA5A-516A7D18CC5C}" destId="{7285AF0E-69D0-4BFB-A0BE-D703194E140B}" srcOrd="0" destOrd="0" presId="urn:microsoft.com/office/officeart/2005/8/layout/process1"/>
    <dgm:cxn modelId="{0F4E974A-0536-41A1-913D-38C6848C9554}" type="presOf" srcId="{A7FFD2C7-3C7D-46B9-A242-8632BAA0EE5F}" destId="{F7E78D64-FC31-4A51-B6E4-288671C56021}" srcOrd="1" destOrd="0" presId="urn:microsoft.com/office/officeart/2005/8/layout/process1"/>
    <dgm:cxn modelId="{80AC4A75-E0E1-4F36-B1CC-0DB49E552D59}" type="presOf" srcId="{DECB0952-4EF2-4DB2-A508-DD226DE89A54}" destId="{9631F5B9-9D3A-45B5-93B2-6F8BCE01B631}" srcOrd="0" destOrd="0" presId="urn:microsoft.com/office/officeart/2005/8/layout/process1"/>
    <dgm:cxn modelId="{50D5907E-0E0B-411D-B251-A4265E05DDD0}" type="presOf" srcId="{3BCE6D1E-CC0E-4ED9-A920-85A9C5542A07}" destId="{6DA83AD1-4B05-4F79-AD86-06CB45804692}" srcOrd="1" destOrd="0" presId="urn:microsoft.com/office/officeart/2005/8/layout/process1"/>
    <dgm:cxn modelId="{2783BFA5-E338-436F-A2AB-8DACAB0E2F65}" type="presOf" srcId="{997F908A-8853-4704-A272-A7F14E640D18}" destId="{C5311C44-01E6-4236-8017-A93842200152}" srcOrd="1" destOrd="0" presId="urn:microsoft.com/office/officeart/2005/8/layout/process1"/>
    <dgm:cxn modelId="{F3EB57AD-0599-4B8F-BE5A-5FA8C5ECF96C}" type="presOf" srcId="{997F908A-8853-4704-A272-A7F14E640D18}" destId="{52089D58-2B17-4ED3-B94E-5C42A76580C6}" srcOrd="0" destOrd="0" presId="urn:microsoft.com/office/officeart/2005/8/layout/process1"/>
    <dgm:cxn modelId="{9B72E8D6-18D9-4466-BE14-66E236253155}" srcId="{05306321-2528-4878-946E-943736BB6783}" destId="{A4BAC667-7FBB-441D-9A9B-30BB43477A80}" srcOrd="2" destOrd="0" parTransId="{2543A395-DDCB-4AB2-AD38-049AF3C71253}" sibTransId="{997F908A-8853-4704-A272-A7F14E640D18}"/>
    <dgm:cxn modelId="{897D80D7-1DC0-4B43-9952-8729C2B6A564}" type="presOf" srcId="{5DB77527-4262-4BB5-9B03-81FFD1FF2468}" destId="{915D18A1-8A0A-4766-BD42-8430D67CBE11}" srcOrd="0" destOrd="0" presId="urn:microsoft.com/office/officeart/2005/8/layout/process1"/>
    <dgm:cxn modelId="{450F89DB-E2B0-4C32-A6F5-ACCA5B763324}" srcId="{05306321-2528-4878-946E-943736BB6783}" destId="{B4C9E229-0913-418E-87B9-DF6216D455C6}" srcOrd="3" destOrd="0" parTransId="{6B61C6AB-E724-46B0-9811-0CEF31C43310}" sibTransId="{3BCE6D1E-CC0E-4ED9-A920-85A9C5542A07}"/>
    <dgm:cxn modelId="{C56986DF-9643-4967-A6E0-DFEA0375057E}" type="presOf" srcId="{3BCE6D1E-CC0E-4ED9-A920-85A9C5542A07}" destId="{6FA299A4-E946-47B9-B6B3-D85CE7620538}" srcOrd="0" destOrd="0" presId="urn:microsoft.com/office/officeart/2005/8/layout/process1"/>
    <dgm:cxn modelId="{3A0DDDE1-B076-4E3B-9CF3-36A1F0D1E3BC}" srcId="{05306321-2528-4878-946E-943736BB6783}" destId="{0C255B7F-63FB-4CCC-AA5A-516A7D18CC5C}" srcOrd="1" destOrd="0" parTransId="{988A711B-52C5-4158-A12B-D2A8144011B6}" sibTransId="{DECB0952-4EF2-4DB2-A508-DD226DE89A54}"/>
    <dgm:cxn modelId="{CAAA31E5-5637-425C-82F4-C08B491B5B2B}" type="presOf" srcId="{5A8C8514-EC18-4D9A-B812-D054E3C027E4}" destId="{B6DDD352-AFC5-4C3D-9E9E-7672D8074FB4}" srcOrd="0" destOrd="0" presId="urn:microsoft.com/office/officeart/2005/8/layout/process1"/>
    <dgm:cxn modelId="{25C441EA-FB17-4DBC-9554-92741B94B64A}" type="presOf" srcId="{DECB0952-4EF2-4DB2-A508-DD226DE89A54}" destId="{98B70B74-452B-43EE-9F53-66DAD620E63B}" srcOrd="1" destOrd="0" presId="urn:microsoft.com/office/officeart/2005/8/layout/process1"/>
    <dgm:cxn modelId="{EBBA79EC-B356-4AC5-B826-8222F48D28AB}" srcId="{05306321-2528-4878-946E-943736BB6783}" destId="{5A8C8514-EC18-4D9A-B812-D054E3C027E4}" srcOrd="4" destOrd="0" parTransId="{CA4BB98C-E1F6-4A03-8874-E7CA2361034B}" sibTransId="{C97B6A87-284E-454F-8244-5BEEDF7EBD98}"/>
    <dgm:cxn modelId="{A74D66F1-AA4D-4250-9027-DFA5AA9AF822}" type="presOf" srcId="{A7FFD2C7-3C7D-46B9-A242-8632BAA0EE5F}" destId="{ACDFA5FF-6E4C-43A1-A02F-43170196BB0B}" srcOrd="0" destOrd="0" presId="urn:microsoft.com/office/officeart/2005/8/layout/process1"/>
    <dgm:cxn modelId="{8DC4F9F3-B04E-49B9-8741-A887E4D090FE}" type="presOf" srcId="{05306321-2528-4878-946E-943736BB6783}" destId="{192E7C1D-4EBB-4086-ABB1-BD2EA84CB610}" srcOrd="0" destOrd="0" presId="urn:microsoft.com/office/officeart/2005/8/layout/process1"/>
    <dgm:cxn modelId="{5A275EAA-48B0-4BDB-AECD-2017BAAAC083}" type="presParOf" srcId="{192E7C1D-4EBB-4086-ABB1-BD2EA84CB610}" destId="{915D18A1-8A0A-4766-BD42-8430D67CBE11}" srcOrd="0" destOrd="0" presId="urn:microsoft.com/office/officeart/2005/8/layout/process1"/>
    <dgm:cxn modelId="{F10B3E59-567D-45A4-8E4E-BA029AC15E5C}" type="presParOf" srcId="{192E7C1D-4EBB-4086-ABB1-BD2EA84CB610}" destId="{ACDFA5FF-6E4C-43A1-A02F-43170196BB0B}" srcOrd="1" destOrd="0" presId="urn:microsoft.com/office/officeart/2005/8/layout/process1"/>
    <dgm:cxn modelId="{8C090801-8ECA-4050-B8F4-18EE41DA63E9}" type="presParOf" srcId="{ACDFA5FF-6E4C-43A1-A02F-43170196BB0B}" destId="{F7E78D64-FC31-4A51-B6E4-288671C56021}" srcOrd="0" destOrd="0" presId="urn:microsoft.com/office/officeart/2005/8/layout/process1"/>
    <dgm:cxn modelId="{5B6784D7-E791-4EA6-AC87-62F9A44B3D55}" type="presParOf" srcId="{192E7C1D-4EBB-4086-ABB1-BD2EA84CB610}" destId="{7285AF0E-69D0-4BFB-A0BE-D703194E140B}" srcOrd="2" destOrd="0" presId="urn:microsoft.com/office/officeart/2005/8/layout/process1"/>
    <dgm:cxn modelId="{CE213446-AC0B-433B-87A6-168C50A00D2A}" type="presParOf" srcId="{192E7C1D-4EBB-4086-ABB1-BD2EA84CB610}" destId="{9631F5B9-9D3A-45B5-93B2-6F8BCE01B631}" srcOrd="3" destOrd="0" presId="urn:microsoft.com/office/officeart/2005/8/layout/process1"/>
    <dgm:cxn modelId="{3CDB08AC-0178-45DF-B391-03070A308032}" type="presParOf" srcId="{9631F5B9-9D3A-45B5-93B2-6F8BCE01B631}" destId="{98B70B74-452B-43EE-9F53-66DAD620E63B}" srcOrd="0" destOrd="0" presId="urn:microsoft.com/office/officeart/2005/8/layout/process1"/>
    <dgm:cxn modelId="{4F641977-4EB6-46DF-A33A-84DE725C7448}" type="presParOf" srcId="{192E7C1D-4EBB-4086-ABB1-BD2EA84CB610}" destId="{8623886B-04C0-4FE6-99B2-CB4EB437166F}" srcOrd="4" destOrd="0" presId="urn:microsoft.com/office/officeart/2005/8/layout/process1"/>
    <dgm:cxn modelId="{D56D16CC-5F84-45C0-92F0-2C384F267169}" type="presParOf" srcId="{192E7C1D-4EBB-4086-ABB1-BD2EA84CB610}" destId="{52089D58-2B17-4ED3-B94E-5C42A76580C6}" srcOrd="5" destOrd="0" presId="urn:microsoft.com/office/officeart/2005/8/layout/process1"/>
    <dgm:cxn modelId="{BD375412-CD67-4CAE-BF5F-078E6BED57FD}" type="presParOf" srcId="{52089D58-2B17-4ED3-B94E-5C42A76580C6}" destId="{C5311C44-01E6-4236-8017-A93842200152}" srcOrd="0" destOrd="0" presId="urn:microsoft.com/office/officeart/2005/8/layout/process1"/>
    <dgm:cxn modelId="{7B2329DB-81EE-42EE-8D69-D0F54936F1C7}" type="presParOf" srcId="{192E7C1D-4EBB-4086-ABB1-BD2EA84CB610}" destId="{1A061BE2-C5D0-4798-B051-DF1BDA04007D}" srcOrd="6" destOrd="0" presId="urn:microsoft.com/office/officeart/2005/8/layout/process1"/>
    <dgm:cxn modelId="{84AE6EE0-CD85-4996-A123-80FB16394E4F}" type="presParOf" srcId="{192E7C1D-4EBB-4086-ABB1-BD2EA84CB610}" destId="{6FA299A4-E946-47B9-B6B3-D85CE7620538}" srcOrd="7" destOrd="0" presId="urn:microsoft.com/office/officeart/2005/8/layout/process1"/>
    <dgm:cxn modelId="{7891C24D-05CE-4242-9F5E-0A4AE631548F}" type="presParOf" srcId="{6FA299A4-E946-47B9-B6B3-D85CE7620538}" destId="{6DA83AD1-4B05-4F79-AD86-06CB45804692}" srcOrd="0" destOrd="0" presId="urn:microsoft.com/office/officeart/2005/8/layout/process1"/>
    <dgm:cxn modelId="{7B0E89F0-13A9-4B87-84D3-759B3C927307}" type="presParOf" srcId="{192E7C1D-4EBB-4086-ABB1-BD2EA84CB610}" destId="{B6DDD352-AFC5-4C3D-9E9E-7672D8074FB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306321-2528-4878-946E-943736BB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B77527-4262-4BB5-9B03-81FFD1FF2468}">
      <dgm:prSet phldrT="[Texte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pt-PT" sz="1600" noProof="0" dirty="0"/>
            <a:t>Avaliação de necessidades</a:t>
          </a:r>
        </a:p>
      </dgm:t>
    </dgm:pt>
    <dgm:pt modelId="{73851E6D-EB09-4CE9-9631-5BEEEE866E8A}" type="parTrans" cxnId="{29CCD415-7279-4A5D-8E1D-8D7AA351A967}">
      <dgm:prSet/>
      <dgm:spPr/>
      <dgm:t>
        <a:bodyPr/>
        <a:lstStyle/>
        <a:p>
          <a:endParaRPr lang="fr-FR" sz="2400"/>
        </a:p>
      </dgm:t>
    </dgm:pt>
    <dgm:pt modelId="{A7FFD2C7-3C7D-46B9-A242-8632BAA0EE5F}" type="sibTrans" cxnId="{29CCD415-7279-4A5D-8E1D-8D7AA351A967}">
      <dgm:prSet custT="1"/>
      <dgm:spPr/>
      <dgm:t>
        <a:bodyPr/>
        <a:lstStyle/>
        <a:p>
          <a:endParaRPr lang="en-US" sz="1050" noProof="0" dirty="0"/>
        </a:p>
      </dgm:t>
    </dgm:pt>
    <dgm:pt modelId="{0C255B7F-63FB-4CCC-AA5A-516A7D18CC5C}">
      <dgm:prSet phldrT="[Texte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pt-PT" sz="1600" noProof="0" dirty="0"/>
            <a:t>Compras</a:t>
          </a:r>
        </a:p>
      </dgm:t>
    </dgm:pt>
    <dgm:pt modelId="{988A711B-52C5-4158-A12B-D2A8144011B6}" type="parTrans" cxnId="{3A0DDDE1-B076-4E3B-9CF3-36A1F0D1E3BC}">
      <dgm:prSet/>
      <dgm:spPr/>
      <dgm:t>
        <a:bodyPr/>
        <a:lstStyle/>
        <a:p>
          <a:endParaRPr lang="fr-FR" sz="2400"/>
        </a:p>
      </dgm:t>
    </dgm:pt>
    <dgm:pt modelId="{DECB0952-4EF2-4DB2-A508-DD226DE89A54}" type="sibTrans" cxnId="{3A0DDDE1-B076-4E3B-9CF3-36A1F0D1E3BC}">
      <dgm:prSet custT="1"/>
      <dgm:spPr/>
      <dgm:t>
        <a:bodyPr/>
        <a:lstStyle/>
        <a:p>
          <a:endParaRPr lang="en-US" sz="1050" noProof="0" dirty="0"/>
        </a:p>
      </dgm:t>
    </dgm:pt>
    <dgm:pt modelId="{A4BAC667-7FBB-441D-9A9B-30BB43477A80}">
      <dgm:prSet phldrT="[Texte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sz="1600" noProof="0"/>
            <a:t>Armazenamento</a:t>
          </a:r>
        </a:p>
      </dgm:t>
    </dgm:pt>
    <dgm:pt modelId="{2543A395-DDCB-4AB2-AD38-049AF3C71253}" type="parTrans" cxnId="{9B72E8D6-18D9-4466-BE14-66E236253155}">
      <dgm:prSet/>
      <dgm:spPr/>
      <dgm:t>
        <a:bodyPr/>
        <a:lstStyle/>
        <a:p>
          <a:endParaRPr lang="fr-FR" sz="2400"/>
        </a:p>
      </dgm:t>
    </dgm:pt>
    <dgm:pt modelId="{997F908A-8853-4704-A272-A7F14E640D18}" type="sibTrans" cxnId="{9B72E8D6-18D9-4466-BE14-66E236253155}">
      <dgm:prSet custT="1"/>
      <dgm:spPr/>
      <dgm:t>
        <a:bodyPr/>
        <a:lstStyle/>
        <a:p>
          <a:endParaRPr lang="en-US" sz="1050" noProof="0" dirty="0"/>
        </a:p>
      </dgm:t>
    </dgm:pt>
    <dgm:pt modelId="{B4C9E229-0913-418E-87B9-DF6216D455C6}">
      <dgm:prSet phldrT="[Texte]" custT="1"/>
      <dgm:spPr/>
      <dgm:t>
        <a:bodyPr/>
        <a:lstStyle/>
        <a:p>
          <a:r>
            <a:rPr lang="pt-PT" sz="1600" noProof="0"/>
            <a:t>Transportes</a:t>
          </a:r>
        </a:p>
      </dgm:t>
    </dgm:pt>
    <dgm:pt modelId="{6B61C6AB-E724-46B0-9811-0CEF31C43310}" type="parTrans" cxnId="{450F89DB-E2B0-4C32-A6F5-ACCA5B763324}">
      <dgm:prSet/>
      <dgm:spPr/>
      <dgm:t>
        <a:bodyPr/>
        <a:lstStyle/>
        <a:p>
          <a:endParaRPr lang="fr-FR" sz="2400"/>
        </a:p>
      </dgm:t>
    </dgm:pt>
    <dgm:pt modelId="{3BCE6D1E-CC0E-4ED9-A920-85A9C5542A07}" type="sibTrans" cxnId="{450F89DB-E2B0-4C32-A6F5-ACCA5B763324}">
      <dgm:prSet custT="1"/>
      <dgm:spPr/>
      <dgm:t>
        <a:bodyPr/>
        <a:lstStyle/>
        <a:p>
          <a:endParaRPr lang="en-US" sz="1050" noProof="0" dirty="0"/>
        </a:p>
      </dgm:t>
    </dgm:pt>
    <dgm:pt modelId="{5A8C8514-EC18-4D9A-B812-D054E3C027E4}">
      <dgm:prSet phldrT="[Texte]" custT="1"/>
      <dgm:spPr/>
      <dgm:t>
        <a:bodyPr/>
        <a:lstStyle/>
        <a:p>
          <a:r>
            <a:rPr lang="pt-PT" sz="1600" noProof="0" dirty="0"/>
            <a:t>Distribuição</a:t>
          </a:r>
        </a:p>
      </dgm:t>
    </dgm:pt>
    <dgm:pt modelId="{CA4BB98C-E1F6-4A03-8874-E7CA2361034B}" type="parTrans" cxnId="{EBBA79EC-B356-4AC5-B826-8222F48D28AB}">
      <dgm:prSet/>
      <dgm:spPr/>
      <dgm:t>
        <a:bodyPr/>
        <a:lstStyle/>
        <a:p>
          <a:endParaRPr lang="fr-FR" sz="2400"/>
        </a:p>
      </dgm:t>
    </dgm:pt>
    <dgm:pt modelId="{C97B6A87-284E-454F-8244-5BEEDF7EBD98}" type="sibTrans" cxnId="{EBBA79EC-B356-4AC5-B826-8222F48D28AB}">
      <dgm:prSet/>
      <dgm:spPr/>
      <dgm:t>
        <a:bodyPr/>
        <a:lstStyle/>
        <a:p>
          <a:endParaRPr lang="fr-FR" sz="2400"/>
        </a:p>
      </dgm:t>
    </dgm:pt>
    <dgm:pt modelId="{192E7C1D-4EBB-4086-ABB1-BD2EA84CB610}" type="pres">
      <dgm:prSet presAssocID="{05306321-2528-4878-946E-943736BB6783}" presName="Name0" presStyleCnt="0">
        <dgm:presLayoutVars>
          <dgm:dir/>
          <dgm:resizeHandles val="exact"/>
        </dgm:presLayoutVars>
      </dgm:prSet>
      <dgm:spPr/>
    </dgm:pt>
    <dgm:pt modelId="{915D18A1-8A0A-4766-BD42-8430D67CBE11}" type="pres">
      <dgm:prSet presAssocID="{5DB77527-4262-4BB5-9B03-81FFD1FF2468}" presName="node" presStyleLbl="node1" presStyleIdx="0" presStyleCnt="5" custScaleX="113964">
        <dgm:presLayoutVars>
          <dgm:bulletEnabled val="1"/>
        </dgm:presLayoutVars>
      </dgm:prSet>
      <dgm:spPr/>
    </dgm:pt>
    <dgm:pt modelId="{ACDFA5FF-6E4C-43A1-A02F-43170196BB0B}" type="pres">
      <dgm:prSet presAssocID="{A7FFD2C7-3C7D-46B9-A242-8632BAA0EE5F}" presName="sibTrans" presStyleLbl="sibTrans2D1" presStyleIdx="0" presStyleCnt="4"/>
      <dgm:spPr/>
    </dgm:pt>
    <dgm:pt modelId="{F7E78D64-FC31-4A51-B6E4-288671C56021}" type="pres">
      <dgm:prSet presAssocID="{A7FFD2C7-3C7D-46B9-A242-8632BAA0EE5F}" presName="connectorText" presStyleLbl="sibTrans2D1" presStyleIdx="0" presStyleCnt="4"/>
      <dgm:spPr/>
    </dgm:pt>
    <dgm:pt modelId="{7285AF0E-69D0-4BFB-A0BE-D703194E140B}" type="pres">
      <dgm:prSet presAssocID="{0C255B7F-63FB-4CCC-AA5A-516A7D18CC5C}" presName="node" presStyleLbl="node1" presStyleIdx="1" presStyleCnt="5">
        <dgm:presLayoutVars>
          <dgm:bulletEnabled val="1"/>
        </dgm:presLayoutVars>
      </dgm:prSet>
      <dgm:spPr/>
    </dgm:pt>
    <dgm:pt modelId="{9631F5B9-9D3A-45B5-93B2-6F8BCE01B631}" type="pres">
      <dgm:prSet presAssocID="{DECB0952-4EF2-4DB2-A508-DD226DE89A54}" presName="sibTrans" presStyleLbl="sibTrans2D1" presStyleIdx="1" presStyleCnt="4"/>
      <dgm:spPr/>
    </dgm:pt>
    <dgm:pt modelId="{98B70B74-452B-43EE-9F53-66DAD620E63B}" type="pres">
      <dgm:prSet presAssocID="{DECB0952-4EF2-4DB2-A508-DD226DE89A54}" presName="connectorText" presStyleLbl="sibTrans2D1" presStyleIdx="1" presStyleCnt="4"/>
      <dgm:spPr/>
    </dgm:pt>
    <dgm:pt modelId="{8623886B-04C0-4FE6-99B2-CB4EB437166F}" type="pres">
      <dgm:prSet presAssocID="{A4BAC667-7FBB-441D-9A9B-30BB43477A80}" presName="node" presStyleLbl="node1" presStyleIdx="2" presStyleCnt="5" custScaleX="129046" custLinFactNeighborX="877" custLinFactNeighborY="-3550">
        <dgm:presLayoutVars>
          <dgm:bulletEnabled val="1"/>
        </dgm:presLayoutVars>
      </dgm:prSet>
      <dgm:spPr/>
    </dgm:pt>
    <dgm:pt modelId="{52089D58-2B17-4ED3-B94E-5C42A76580C6}" type="pres">
      <dgm:prSet presAssocID="{997F908A-8853-4704-A272-A7F14E640D18}" presName="sibTrans" presStyleLbl="sibTrans2D1" presStyleIdx="2" presStyleCnt="4"/>
      <dgm:spPr/>
    </dgm:pt>
    <dgm:pt modelId="{C5311C44-01E6-4236-8017-A93842200152}" type="pres">
      <dgm:prSet presAssocID="{997F908A-8853-4704-A272-A7F14E640D18}" presName="connectorText" presStyleLbl="sibTrans2D1" presStyleIdx="2" presStyleCnt="4"/>
      <dgm:spPr/>
    </dgm:pt>
    <dgm:pt modelId="{1A061BE2-C5D0-4798-B051-DF1BDA04007D}" type="pres">
      <dgm:prSet presAssocID="{B4C9E229-0913-418E-87B9-DF6216D455C6}" presName="node" presStyleLbl="node1" presStyleIdx="3" presStyleCnt="5">
        <dgm:presLayoutVars>
          <dgm:bulletEnabled val="1"/>
        </dgm:presLayoutVars>
      </dgm:prSet>
      <dgm:spPr/>
    </dgm:pt>
    <dgm:pt modelId="{6FA299A4-E946-47B9-B6B3-D85CE7620538}" type="pres">
      <dgm:prSet presAssocID="{3BCE6D1E-CC0E-4ED9-A920-85A9C5542A07}" presName="sibTrans" presStyleLbl="sibTrans2D1" presStyleIdx="3" presStyleCnt="4"/>
      <dgm:spPr/>
    </dgm:pt>
    <dgm:pt modelId="{6DA83AD1-4B05-4F79-AD86-06CB45804692}" type="pres">
      <dgm:prSet presAssocID="{3BCE6D1E-CC0E-4ED9-A920-85A9C5542A07}" presName="connectorText" presStyleLbl="sibTrans2D1" presStyleIdx="3" presStyleCnt="4"/>
      <dgm:spPr/>
    </dgm:pt>
    <dgm:pt modelId="{B6DDD352-AFC5-4C3D-9E9E-7672D8074FB4}" type="pres">
      <dgm:prSet presAssocID="{5A8C8514-EC18-4D9A-B812-D054E3C027E4}" presName="node" presStyleLbl="node1" presStyleIdx="4" presStyleCnt="5">
        <dgm:presLayoutVars>
          <dgm:bulletEnabled val="1"/>
        </dgm:presLayoutVars>
      </dgm:prSet>
      <dgm:spPr/>
    </dgm:pt>
  </dgm:ptLst>
  <dgm:cxnLst>
    <dgm:cxn modelId="{656EDB07-9091-417E-80F3-D855FAC8305E}" type="presOf" srcId="{A7FFD2C7-3C7D-46B9-A242-8632BAA0EE5F}" destId="{ACDFA5FF-6E4C-43A1-A02F-43170196BB0B}" srcOrd="0" destOrd="0" presId="urn:microsoft.com/office/officeart/2005/8/layout/process1"/>
    <dgm:cxn modelId="{29CCD415-7279-4A5D-8E1D-8D7AA351A967}" srcId="{05306321-2528-4878-946E-943736BB6783}" destId="{5DB77527-4262-4BB5-9B03-81FFD1FF2468}" srcOrd="0" destOrd="0" parTransId="{73851E6D-EB09-4CE9-9631-5BEEEE866E8A}" sibTransId="{A7FFD2C7-3C7D-46B9-A242-8632BAA0EE5F}"/>
    <dgm:cxn modelId="{56A5971A-FE1E-46C8-A004-808F7EC3E0F8}" type="presOf" srcId="{5DB77527-4262-4BB5-9B03-81FFD1FF2468}" destId="{915D18A1-8A0A-4766-BD42-8430D67CBE11}" srcOrd="0" destOrd="0" presId="urn:microsoft.com/office/officeart/2005/8/layout/process1"/>
    <dgm:cxn modelId="{015AEF40-5D58-4857-B5F5-FA327AAE80AA}" type="presOf" srcId="{DECB0952-4EF2-4DB2-A508-DD226DE89A54}" destId="{98B70B74-452B-43EE-9F53-66DAD620E63B}" srcOrd="1" destOrd="0" presId="urn:microsoft.com/office/officeart/2005/8/layout/process1"/>
    <dgm:cxn modelId="{49CF5B52-D36B-474E-9970-363D36C1BAC4}" type="presOf" srcId="{997F908A-8853-4704-A272-A7F14E640D18}" destId="{52089D58-2B17-4ED3-B94E-5C42A76580C6}" srcOrd="0" destOrd="0" presId="urn:microsoft.com/office/officeart/2005/8/layout/process1"/>
    <dgm:cxn modelId="{E2F48857-23F6-4A83-859D-7B0078ACA3A2}" type="presOf" srcId="{B4C9E229-0913-418E-87B9-DF6216D455C6}" destId="{1A061BE2-C5D0-4798-B051-DF1BDA04007D}" srcOrd="0" destOrd="0" presId="urn:microsoft.com/office/officeart/2005/8/layout/process1"/>
    <dgm:cxn modelId="{54A97A7D-694A-4624-9ABE-97A8DD5EAD9A}" type="presOf" srcId="{0C255B7F-63FB-4CCC-AA5A-516A7D18CC5C}" destId="{7285AF0E-69D0-4BFB-A0BE-D703194E140B}" srcOrd="0" destOrd="0" presId="urn:microsoft.com/office/officeart/2005/8/layout/process1"/>
    <dgm:cxn modelId="{5916AF80-C3F2-4AF3-B1DC-5A58879131B7}" type="presOf" srcId="{3BCE6D1E-CC0E-4ED9-A920-85A9C5542A07}" destId="{6FA299A4-E946-47B9-B6B3-D85CE7620538}" srcOrd="0" destOrd="0" presId="urn:microsoft.com/office/officeart/2005/8/layout/process1"/>
    <dgm:cxn modelId="{0252C489-2AF1-4891-B6C5-C6F42AFFA51C}" type="presOf" srcId="{DECB0952-4EF2-4DB2-A508-DD226DE89A54}" destId="{9631F5B9-9D3A-45B5-93B2-6F8BCE01B631}" srcOrd="0" destOrd="0" presId="urn:microsoft.com/office/officeart/2005/8/layout/process1"/>
    <dgm:cxn modelId="{69A45B8E-74AB-4757-9761-63AF44C826C4}" type="presOf" srcId="{05306321-2528-4878-946E-943736BB6783}" destId="{192E7C1D-4EBB-4086-ABB1-BD2EA84CB610}" srcOrd="0" destOrd="0" presId="urn:microsoft.com/office/officeart/2005/8/layout/process1"/>
    <dgm:cxn modelId="{161106CF-8760-448B-A45A-17BEBD470CE8}" type="presOf" srcId="{997F908A-8853-4704-A272-A7F14E640D18}" destId="{C5311C44-01E6-4236-8017-A93842200152}" srcOrd="1" destOrd="0" presId="urn:microsoft.com/office/officeart/2005/8/layout/process1"/>
    <dgm:cxn modelId="{1CBA3CD4-6219-4357-90C1-2EE55D7B5671}" type="presOf" srcId="{5A8C8514-EC18-4D9A-B812-D054E3C027E4}" destId="{B6DDD352-AFC5-4C3D-9E9E-7672D8074FB4}" srcOrd="0" destOrd="0" presId="urn:microsoft.com/office/officeart/2005/8/layout/process1"/>
    <dgm:cxn modelId="{9B72E8D6-18D9-4466-BE14-66E236253155}" srcId="{05306321-2528-4878-946E-943736BB6783}" destId="{A4BAC667-7FBB-441D-9A9B-30BB43477A80}" srcOrd="2" destOrd="0" parTransId="{2543A395-DDCB-4AB2-AD38-049AF3C71253}" sibTransId="{997F908A-8853-4704-A272-A7F14E640D18}"/>
    <dgm:cxn modelId="{450F89DB-E2B0-4C32-A6F5-ACCA5B763324}" srcId="{05306321-2528-4878-946E-943736BB6783}" destId="{B4C9E229-0913-418E-87B9-DF6216D455C6}" srcOrd="3" destOrd="0" parTransId="{6B61C6AB-E724-46B0-9811-0CEF31C43310}" sibTransId="{3BCE6D1E-CC0E-4ED9-A920-85A9C5542A07}"/>
    <dgm:cxn modelId="{3A0DDDE1-B076-4E3B-9CF3-36A1F0D1E3BC}" srcId="{05306321-2528-4878-946E-943736BB6783}" destId="{0C255B7F-63FB-4CCC-AA5A-516A7D18CC5C}" srcOrd="1" destOrd="0" parTransId="{988A711B-52C5-4158-A12B-D2A8144011B6}" sibTransId="{DECB0952-4EF2-4DB2-A508-DD226DE89A54}"/>
    <dgm:cxn modelId="{EBBA79EC-B356-4AC5-B826-8222F48D28AB}" srcId="{05306321-2528-4878-946E-943736BB6783}" destId="{5A8C8514-EC18-4D9A-B812-D054E3C027E4}" srcOrd="4" destOrd="0" parTransId="{CA4BB98C-E1F6-4A03-8874-E7CA2361034B}" sibTransId="{C97B6A87-284E-454F-8244-5BEEDF7EBD98}"/>
    <dgm:cxn modelId="{A6A951ED-F99C-4059-9F6C-822BBBD5512D}" type="presOf" srcId="{A7FFD2C7-3C7D-46B9-A242-8632BAA0EE5F}" destId="{F7E78D64-FC31-4A51-B6E4-288671C56021}" srcOrd="1" destOrd="0" presId="urn:microsoft.com/office/officeart/2005/8/layout/process1"/>
    <dgm:cxn modelId="{1B019EF6-4554-45A8-8C21-743412ADC6F1}" type="presOf" srcId="{A4BAC667-7FBB-441D-9A9B-30BB43477A80}" destId="{8623886B-04C0-4FE6-99B2-CB4EB437166F}" srcOrd="0" destOrd="0" presId="urn:microsoft.com/office/officeart/2005/8/layout/process1"/>
    <dgm:cxn modelId="{7FFDC9FC-C840-4717-90DC-1B1343985DE3}" type="presOf" srcId="{3BCE6D1E-CC0E-4ED9-A920-85A9C5542A07}" destId="{6DA83AD1-4B05-4F79-AD86-06CB45804692}" srcOrd="1" destOrd="0" presId="urn:microsoft.com/office/officeart/2005/8/layout/process1"/>
    <dgm:cxn modelId="{B834B7F1-86C2-4F22-AA02-987E3ED0607A}" type="presParOf" srcId="{192E7C1D-4EBB-4086-ABB1-BD2EA84CB610}" destId="{915D18A1-8A0A-4766-BD42-8430D67CBE11}" srcOrd="0" destOrd="0" presId="urn:microsoft.com/office/officeart/2005/8/layout/process1"/>
    <dgm:cxn modelId="{4BB8BE6D-C513-4DB4-8140-150820A0EC9C}" type="presParOf" srcId="{192E7C1D-4EBB-4086-ABB1-BD2EA84CB610}" destId="{ACDFA5FF-6E4C-43A1-A02F-43170196BB0B}" srcOrd="1" destOrd="0" presId="urn:microsoft.com/office/officeart/2005/8/layout/process1"/>
    <dgm:cxn modelId="{E99D1008-8D77-47EB-B8F4-2BFF959B55E3}" type="presParOf" srcId="{ACDFA5FF-6E4C-43A1-A02F-43170196BB0B}" destId="{F7E78D64-FC31-4A51-B6E4-288671C56021}" srcOrd="0" destOrd="0" presId="urn:microsoft.com/office/officeart/2005/8/layout/process1"/>
    <dgm:cxn modelId="{8932D6AC-40ED-4FDB-A974-0D4A3AF421B9}" type="presParOf" srcId="{192E7C1D-4EBB-4086-ABB1-BD2EA84CB610}" destId="{7285AF0E-69D0-4BFB-A0BE-D703194E140B}" srcOrd="2" destOrd="0" presId="urn:microsoft.com/office/officeart/2005/8/layout/process1"/>
    <dgm:cxn modelId="{6DDB77CD-CFE7-4607-8FC3-9AB92DF938A5}" type="presParOf" srcId="{192E7C1D-4EBB-4086-ABB1-BD2EA84CB610}" destId="{9631F5B9-9D3A-45B5-93B2-6F8BCE01B631}" srcOrd="3" destOrd="0" presId="urn:microsoft.com/office/officeart/2005/8/layout/process1"/>
    <dgm:cxn modelId="{1BD5D7B5-9BDC-4C11-B7EB-9853BD8BD2B8}" type="presParOf" srcId="{9631F5B9-9D3A-45B5-93B2-6F8BCE01B631}" destId="{98B70B74-452B-43EE-9F53-66DAD620E63B}" srcOrd="0" destOrd="0" presId="urn:microsoft.com/office/officeart/2005/8/layout/process1"/>
    <dgm:cxn modelId="{C6DF35EE-3EFC-467C-AE15-CC2033300513}" type="presParOf" srcId="{192E7C1D-4EBB-4086-ABB1-BD2EA84CB610}" destId="{8623886B-04C0-4FE6-99B2-CB4EB437166F}" srcOrd="4" destOrd="0" presId="urn:microsoft.com/office/officeart/2005/8/layout/process1"/>
    <dgm:cxn modelId="{EF7C4685-8D2C-4FE8-8BA7-E06C04491878}" type="presParOf" srcId="{192E7C1D-4EBB-4086-ABB1-BD2EA84CB610}" destId="{52089D58-2B17-4ED3-B94E-5C42A76580C6}" srcOrd="5" destOrd="0" presId="urn:microsoft.com/office/officeart/2005/8/layout/process1"/>
    <dgm:cxn modelId="{E864C8E5-1A25-46A3-8E0D-2ABA35D3E303}" type="presParOf" srcId="{52089D58-2B17-4ED3-B94E-5C42A76580C6}" destId="{C5311C44-01E6-4236-8017-A93842200152}" srcOrd="0" destOrd="0" presId="urn:microsoft.com/office/officeart/2005/8/layout/process1"/>
    <dgm:cxn modelId="{690045C6-BBBA-43BB-AB1A-44339055C41B}" type="presParOf" srcId="{192E7C1D-4EBB-4086-ABB1-BD2EA84CB610}" destId="{1A061BE2-C5D0-4798-B051-DF1BDA04007D}" srcOrd="6" destOrd="0" presId="urn:microsoft.com/office/officeart/2005/8/layout/process1"/>
    <dgm:cxn modelId="{2A2BB333-015B-41BD-B9EB-8ED18BDE0308}" type="presParOf" srcId="{192E7C1D-4EBB-4086-ABB1-BD2EA84CB610}" destId="{6FA299A4-E946-47B9-B6B3-D85CE7620538}" srcOrd="7" destOrd="0" presId="urn:microsoft.com/office/officeart/2005/8/layout/process1"/>
    <dgm:cxn modelId="{5CD9B133-7B13-4FE4-B55F-DFADA9DE9BDE}" type="presParOf" srcId="{6FA299A4-E946-47B9-B6B3-D85CE7620538}" destId="{6DA83AD1-4B05-4F79-AD86-06CB45804692}" srcOrd="0" destOrd="0" presId="urn:microsoft.com/office/officeart/2005/8/layout/process1"/>
    <dgm:cxn modelId="{0B6CC66F-C3B7-4DB5-8EA4-411FE1B98B1A}" type="presParOf" srcId="{192E7C1D-4EBB-4086-ABB1-BD2EA84CB610}" destId="{B6DDD352-AFC5-4C3D-9E9E-7672D8074FB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306321-2528-4878-946E-943736BB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B77527-4262-4BB5-9B03-81FFD1FF2468}">
      <dgm:prSet phldrT="[Texte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en-US" sz="1600" noProof="0" dirty="0" err="1"/>
            <a:t>Avaliação</a:t>
          </a:r>
          <a:r>
            <a:rPr lang="en-US" sz="1600" noProof="0" dirty="0"/>
            <a:t> de </a:t>
          </a:r>
          <a:r>
            <a:rPr lang="en-US" sz="1600" noProof="0" dirty="0" err="1"/>
            <a:t>necessidades</a:t>
          </a:r>
          <a:endParaRPr lang="en-US" sz="1600" noProof="0" dirty="0"/>
        </a:p>
      </dgm:t>
    </dgm:pt>
    <dgm:pt modelId="{73851E6D-EB09-4CE9-9631-5BEEEE866E8A}" type="parTrans" cxnId="{29CCD415-7279-4A5D-8E1D-8D7AA351A967}">
      <dgm:prSet/>
      <dgm:spPr/>
      <dgm:t>
        <a:bodyPr/>
        <a:lstStyle/>
        <a:p>
          <a:endParaRPr lang="fr-FR" sz="2400"/>
        </a:p>
      </dgm:t>
    </dgm:pt>
    <dgm:pt modelId="{A7FFD2C7-3C7D-46B9-A242-8632BAA0EE5F}" type="sibTrans" cxnId="{29CCD415-7279-4A5D-8E1D-8D7AA351A967}">
      <dgm:prSet custT="1"/>
      <dgm:spPr/>
      <dgm:t>
        <a:bodyPr/>
        <a:lstStyle/>
        <a:p>
          <a:endParaRPr lang="en-US" sz="1050" noProof="0" dirty="0"/>
        </a:p>
      </dgm:t>
    </dgm:pt>
    <dgm:pt modelId="{0C255B7F-63FB-4CCC-AA5A-516A7D18CC5C}">
      <dgm:prSet phldrT="[Texte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en-US" sz="1600" noProof="0" dirty="0" err="1"/>
            <a:t>Compras</a:t>
          </a:r>
          <a:endParaRPr lang="en-US" sz="1600" noProof="0" dirty="0"/>
        </a:p>
      </dgm:t>
    </dgm:pt>
    <dgm:pt modelId="{988A711B-52C5-4158-A12B-D2A8144011B6}" type="parTrans" cxnId="{3A0DDDE1-B076-4E3B-9CF3-36A1F0D1E3BC}">
      <dgm:prSet/>
      <dgm:spPr/>
      <dgm:t>
        <a:bodyPr/>
        <a:lstStyle/>
        <a:p>
          <a:endParaRPr lang="fr-FR" sz="2400"/>
        </a:p>
      </dgm:t>
    </dgm:pt>
    <dgm:pt modelId="{DECB0952-4EF2-4DB2-A508-DD226DE89A54}" type="sibTrans" cxnId="{3A0DDDE1-B076-4E3B-9CF3-36A1F0D1E3BC}">
      <dgm:prSet custT="1"/>
      <dgm:spPr/>
      <dgm:t>
        <a:bodyPr/>
        <a:lstStyle/>
        <a:p>
          <a:endParaRPr lang="en-US" sz="1050" noProof="0" dirty="0"/>
        </a:p>
      </dgm:t>
    </dgm:pt>
    <dgm:pt modelId="{A4BAC667-7FBB-441D-9A9B-30BB43477A80}">
      <dgm:prSet phldrT="[Texte]" custT="1"/>
      <dgm:spPr/>
      <dgm:t>
        <a:bodyPr/>
        <a:lstStyle/>
        <a:p>
          <a:r>
            <a:rPr lang="en-US" sz="1600" noProof="0" dirty="0" err="1"/>
            <a:t>Armazenamento</a:t>
          </a:r>
          <a:endParaRPr lang="en-US" sz="1600" noProof="0" dirty="0"/>
        </a:p>
      </dgm:t>
    </dgm:pt>
    <dgm:pt modelId="{2543A395-DDCB-4AB2-AD38-049AF3C71253}" type="parTrans" cxnId="{9B72E8D6-18D9-4466-BE14-66E236253155}">
      <dgm:prSet/>
      <dgm:spPr/>
      <dgm:t>
        <a:bodyPr/>
        <a:lstStyle/>
        <a:p>
          <a:endParaRPr lang="fr-FR" sz="2400"/>
        </a:p>
      </dgm:t>
    </dgm:pt>
    <dgm:pt modelId="{997F908A-8853-4704-A272-A7F14E640D18}" type="sibTrans" cxnId="{9B72E8D6-18D9-4466-BE14-66E236253155}">
      <dgm:prSet custT="1"/>
      <dgm:spPr/>
      <dgm:t>
        <a:bodyPr/>
        <a:lstStyle/>
        <a:p>
          <a:endParaRPr lang="en-US" sz="1050" noProof="0" dirty="0"/>
        </a:p>
      </dgm:t>
    </dgm:pt>
    <dgm:pt modelId="{B4C9E229-0913-418E-87B9-DF6216D455C6}">
      <dgm:prSet phldrT="[Texte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err="1"/>
            <a:t>Transportes</a:t>
          </a:r>
          <a:endParaRPr lang="en-US" sz="1600" noProof="0" dirty="0"/>
        </a:p>
      </dgm:t>
    </dgm:pt>
    <dgm:pt modelId="{6B61C6AB-E724-46B0-9811-0CEF31C43310}" type="parTrans" cxnId="{450F89DB-E2B0-4C32-A6F5-ACCA5B763324}">
      <dgm:prSet/>
      <dgm:spPr/>
      <dgm:t>
        <a:bodyPr/>
        <a:lstStyle/>
        <a:p>
          <a:endParaRPr lang="fr-FR" sz="2400"/>
        </a:p>
      </dgm:t>
    </dgm:pt>
    <dgm:pt modelId="{3BCE6D1E-CC0E-4ED9-A920-85A9C5542A07}" type="sibTrans" cxnId="{450F89DB-E2B0-4C32-A6F5-ACCA5B763324}">
      <dgm:prSet custT="1"/>
      <dgm:spPr/>
      <dgm:t>
        <a:bodyPr/>
        <a:lstStyle/>
        <a:p>
          <a:endParaRPr lang="en-US" sz="1050" noProof="0" dirty="0"/>
        </a:p>
      </dgm:t>
    </dgm:pt>
    <dgm:pt modelId="{5A8C8514-EC18-4D9A-B812-D054E3C027E4}">
      <dgm:prSet phldrT="[Texte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err="1"/>
            <a:t>Distribuição</a:t>
          </a:r>
          <a:endParaRPr lang="en-US" sz="1600" noProof="0" dirty="0"/>
        </a:p>
      </dgm:t>
    </dgm:pt>
    <dgm:pt modelId="{CA4BB98C-E1F6-4A03-8874-E7CA2361034B}" type="parTrans" cxnId="{EBBA79EC-B356-4AC5-B826-8222F48D28AB}">
      <dgm:prSet/>
      <dgm:spPr/>
      <dgm:t>
        <a:bodyPr/>
        <a:lstStyle/>
        <a:p>
          <a:endParaRPr lang="fr-FR" sz="2400"/>
        </a:p>
      </dgm:t>
    </dgm:pt>
    <dgm:pt modelId="{C97B6A87-284E-454F-8244-5BEEDF7EBD98}" type="sibTrans" cxnId="{EBBA79EC-B356-4AC5-B826-8222F48D28AB}">
      <dgm:prSet/>
      <dgm:spPr/>
      <dgm:t>
        <a:bodyPr/>
        <a:lstStyle/>
        <a:p>
          <a:endParaRPr lang="fr-FR" sz="2400"/>
        </a:p>
      </dgm:t>
    </dgm:pt>
    <dgm:pt modelId="{192E7C1D-4EBB-4086-ABB1-BD2EA84CB610}" type="pres">
      <dgm:prSet presAssocID="{05306321-2528-4878-946E-943736BB6783}" presName="Name0" presStyleCnt="0">
        <dgm:presLayoutVars>
          <dgm:dir/>
          <dgm:resizeHandles val="exact"/>
        </dgm:presLayoutVars>
      </dgm:prSet>
      <dgm:spPr/>
    </dgm:pt>
    <dgm:pt modelId="{915D18A1-8A0A-4766-BD42-8430D67CBE11}" type="pres">
      <dgm:prSet presAssocID="{5DB77527-4262-4BB5-9B03-81FFD1FF2468}" presName="node" presStyleLbl="node1" presStyleIdx="0" presStyleCnt="5" custScaleX="118639">
        <dgm:presLayoutVars>
          <dgm:bulletEnabled val="1"/>
        </dgm:presLayoutVars>
      </dgm:prSet>
      <dgm:spPr/>
    </dgm:pt>
    <dgm:pt modelId="{ACDFA5FF-6E4C-43A1-A02F-43170196BB0B}" type="pres">
      <dgm:prSet presAssocID="{A7FFD2C7-3C7D-46B9-A242-8632BAA0EE5F}" presName="sibTrans" presStyleLbl="sibTrans2D1" presStyleIdx="0" presStyleCnt="4"/>
      <dgm:spPr/>
    </dgm:pt>
    <dgm:pt modelId="{F7E78D64-FC31-4A51-B6E4-288671C56021}" type="pres">
      <dgm:prSet presAssocID="{A7FFD2C7-3C7D-46B9-A242-8632BAA0EE5F}" presName="connectorText" presStyleLbl="sibTrans2D1" presStyleIdx="0" presStyleCnt="4"/>
      <dgm:spPr/>
    </dgm:pt>
    <dgm:pt modelId="{7285AF0E-69D0-4BFB-A0BE-D703194E140B}" type="pres">
      <dgm:prSet presAssocID="{0C255B7F-63FB-4CCC-AA5A-516A7D18CC5C}" presName="node" presStyleLbl="node1" presStyleIdx="1" presStyleCnt="5">
        <dgm:presLayoutVars>
          <dgm:bulletEnabled val="1"/>
        </dgm:presLayoutVars>
      </dgm:prSet>
      <dgm:spPr/>
    </dgm:pt>
    <dgm:pt modelId="{9631F5B9-9D3A-45B5-93B2-6F8BCE01B631}" type="pres">
      <dgm:prSet presAssocID="{DECB0952-4EF2-4DB2-A508-DD226DE89A54}" presName="sibTrans" presStyleLbl="sibTrans2D1" presStyleIdx="1" presStyleCnt="4"/>
      <dgm:spPr/>
    </dgm:pt>
    <dgm:pt modelId="{98B70B74-452B-43EE-9F53-66DAD620E63B}" type="pres">
      <dgm:prSet presAssocID="{DECB0952-4EF2-4DB2-A508-DD226DE89A54}" presName="connectorText" presStyleLbl="sibTrans2D1" presStyleIdx="1" presStyleCnt="4"/>
      <dgm:spPr/>
    </dgm:pt>
    <dgm:pt modelId="{8623886B-04C0-4FE6-99B2-CB4EB437166F}" type="pres">
      <dgm:prSet presAssocID="{A4BAC667-7FBB-441D-9A9B-30BB43477A80}" presName="node" presStyleLbl="node1" presStyleIdx="2" presStyleCnt="5" custScaleX="141151">
        <dgm:presLayoutVars>
          <dgm:bulletEnabled val="1"/>
        </dgm:presLayoutVars>
      </dgm:prSet>
      <dgm:spPr/>
    </dgm:pt>
    <dgm:pt modelId="{52089D58-2B17-4ED3-B94E-5C42A76580C6}" type="pres">
      <dgm:prSet presAssocID="{997F908A-8853-4704-A272-A7F14E640D18}" presName="sibTrans" presStyleLbl="sibTrans2D1" presStyleIdx="2" presStyleCnt="4"/>
      <dgm:spPr/>
    </dgm:pt>
    <dgm:pt modelId="{C5311C44-01E6-4236-8017-A93842200152}" type="pres">
      <dgm:prSet presAssocID="{997F908A-8853-4704-A272-A7F14E640D18}" presName="connectorText" presStyleLbl="sibTrans2D1" presStyleIdx="2" presStyleCnt="4"/>
      <dgm:spPr/>
    </dgm:pt>
    <dgm:pt modelId="{1A061BE2-C5D0-4798-B051-DF1BDA04007D}" type="pres">
      <dgm:prSet presAssocID="{B4C9E229-0913-418E-87B9-DF6216D455C6}" presName="node" presStyleLbl="node1" presStyleIdx="3" presStyleCnt="5">
        <dgm:presLayoutVars>
          <dgm:bulletEnabled val="1"/>
        </dgm:presLayoutVars>
      </dgm:prSet>
      <dgm:spPr/>
    </dgm:pt>
    <dgm:pt modelId="{6FA299A4-E946-47B9-B6B3-D85CE7620538}" type="pres">
      <dgm:prSet presAssocID="{3BCE6D1E-CC0E-4ED9-A920-85A9C5542A07}" presName="sibTrans" presStyleLbl="sibTrans2D1" presStyleIdx="3" presStyleCnt="4"/>
      <dgm:spPr/>
    </dgm:pt>
    <dgm:pt modelId="{6DA83AD1-4B05-4F79-AD86-06CB45804692}" type="pres">
      <dgm:prSet presAssocID="{3BCE6D1E-CC0E-4ED9-A920-85A9C5542A07}" presName="connectorText" presStyleLbl="sibTrans2D1" presStyleIdx="3" presStyleCnt="4"/>
      <dgm:spPr/>
    </dgm:pt>
    <dgm:pt modelId="{B6DDD352-AFC5-4C3D-9E9E-7672D8074FB4}" type="pres">
      <dgm:prSet presAssocID="{5A8C8514-EC18-4D9A-B812-D054E3C027E4}" presName="node" presStyleLbl="node1" presStyleIdx="4" presStyleCnt="5">
        <dgm:presLayoutVars>
          <dgm:bulletEnabled val="1"/>
        </dgm:presLayoutVars>
      </dgm:prSet>
      <dgm:spPr/>
    </dgm:pt>
  </dgm:ptLst>
  <dgm:cxnLst>
    <dgm:cxn modelId="{29CCD415-7279-4A5D-8E1D-8D7AA351A967}" srcId="{05306321-2528-4878-946E-943736BB6783}" destId="{5DB77527-4262-4BB5-9B03-81FFD1FF2468}" srcOrd="0" destOrd="0" parTransId="{73851E6D-EB09-4CE9-9631-5BEEEE866E8A}" sibTransId="{A7FFD2C7-3C7D-46B9-A242-8632BAA0EE5F}"/>
    <dgm:cxn modelId="{6CA38D16-7CB6-472C-BD67-9D51EDC9E249}" type="presOf" srcId="{A7FFD2C7-3C7D-46B9-A242-8632BAA0EE5F}" destId="{F7E78D64-FC31-4A51-B6E4-288671C56021}" srcOrd="1" destOrd="0" presId="urn:microsoft.com/office/officeart/2005/8/layout/process1"/>
    <dgm:cxn modelId="{5EE90733-4354-47EF-8E30-52E5A682843F}" type="presOf" srcId="{0C255B7F-63FB-4CCC-AA5A-516A7D18CC5C}" destId="{7285AF0E-69D0-4BFB-A0BE-D703194E140B}" srcOrd="0" destOrd="0" presId="urn:microsoft.com/office/officeart/2005/8/layout/process1"/>
    <dgm:cxn modelId="{D1832862-061D-4FD9-AAF6-E22CCC0419B2}" type="presOf" srcId="{DECB0952-4EF2-4DB2-A508-DD226DE89A54}" destId="{9631F5B9-9D3A-45B5-93B2-6F8BCE01B631}" srcOrd="0" destOrd="0" presId="urn:microsoft.com/office/officeart/2005/8/layout/process1"/>
    <dgm:cxn modelId="{939CBA64-6F0E-42CF-894E-F653235788B2}" type="presOf" srcId="{997F908A-8853-4704-A272-A7F14E640D18}" destId="{C5311C44-01E6-4236-8017-A93842200152}" srcOrd="1" destOrd="0" presId="urn:microsoft.com/office/officeart/2005/8/layout/process1"/>
    <dgm:cxn modelId="{95416656-4178-40AA-88C5-CD5BEA60F484}" type="presOf" srcId="{997F908A-8853-4704-A272-A7F14E640D18}" destId="{52089D58-2B17-4ED3-B94E-5C42A76580C6}" srcOrd="0" destOrd="0" presId="urn:microsoft.com/office/officeart/2005/8/layout/process1"/>
    <dgm:cxn modelId="{E747827E-5CBB-4288-83FF-258F2AD4B959}" type="presOf" srcId="{A4BAC667-7FBB-441D-9A9B-30BB43477A80}" destId="{8623886B-04C0-4FE6-99B2-CB4EB437166F}" srcOrd="0" destOrd="0" presId="urn:microsoft.com/office/officeart/2005/8/layout/process1"/>
    <dgm:cxn modelId="{6EB2198E-330F-47F8-B23B-E2640FC30071}" type="presOf" srcId="{5DB77527-4262-4BB5-9B03-81FFD1FF2468}" destId="{915D18A1-8A0A-4766-BD42-8430D67CBE11}" srcOrd="0" destOrd="0" presId="urn:microsoft.com/office/officeart/2005/8/layout/process1"/>
    <dgm:cxn modelId="{D423A18E-9939-484B-9BB0-B75899A729DD}" type="presOf" srcId="{A7FFD2C7-3C7D-46B9-A242-8632BAA0EE5F}" destId="{ACDFA5FF-6E4C-43A1-A02F-43170196BB0B}" srcOrd="0" destOrd="0" presId="urn:microsoft.com/office/officeart/2005/8/layout/process1"/>
    <dgm:cxn modelId="{18D873B0-E25F-4EA3-BA2E-24C786873E57}" type="presOf" srcId="{5A8C8514-EC18-4D9A-B812-D054E3C027E4}" destId="{B6DDD352-AFC5-4C3D-9E9E-7672D8074FB4}" srcOrd="0" destOrd="0" presId="urn:microsoft.com/office/officeart/2005/8/layout/process1"/>
    <dgm:cxn modelId="{6A9C8ACC-9D18-42EB-9318-6827B0C43625}" type="presOf" srcId="{05306321-2528-4878-946E-943736BB6783}" destId="{192E7C1D-4EBB-4086-ABB1-BD2EA84CB610}" srcOrd="0" destOrd="0" presId="urn:microsoft.com/office/officeart/2005/8/layout/process1"/>
    <dgm:cxn modelId="{9B72E8D6-18D9-4466-BE14-66E236253155}" srcId="{05306321-2528-4878-946E-943736BB6783}" destId="{A4BAC667-7FBB-441D-9A9B-30BB43477A80}" srcOrd="2" destOrd="0" parTransId="{2543A395-DDCB-4AB2-AD38-049AF3C71253}" sibTransId="{997F908A-8853-4704-A272-A7F14E640D18}"/>
    <dgm:cxn modelId="{450F89DB-E2B0-4C32-A6F5-ACCA5B763324}" srcId="{05306321-2528-4878-946E-943736BB6783}" destId="{B4C9E229-0913-418E-87B9-DF6216D455C6}" srcOrd="3" destOrd="0" parTransId="{6B61C6AB-E724-46B0-9811-0CEF31C43310}" sibTransId="{3BCE6D1E-CC0E-4ED9-A920-85A9C5542A07}"/>
    <dgm:cxn modelId="{3A0DDDE1-B076-4E3B-9CF3-36A1F0D1E3BC}" srcId="{05306321-2528-4878-946E-943736BB6783}" destId="{0C255B7F-63FB-4CCC-AA5A-516A7D18CC5C}" srcOrd="1" destOrd="0" parTransId="{988A711B-52C5-4158-A12B-D2A8144011B6}" sibTransId="{DECB0952-4EF2-4DB2-A508-DD226DE89A54}"/>
    <dgm:cxn modelId="{EBBA79EC-B356-4AC5-B826-8222F48D28AB}" srcId="{05306321-2528-4878-946E-943736BB6783}" destId="{5A8C8514-EC18-4D9A-B812-D054E3C027E4}" srcOrd="4" destOrd="0" parTransId="{CA4BB98C-E1F6-4A03-8874-E7CA2361034B}" sibTransId="{C97B6A87-284E-454F-8244-5BEEDF7EBD98}"/>
    <dgm:cxn modelId="{8EEBDDEF-EF04-47FC-826D-F36740C5F8E8}" type="presOf" srcId="{3BCE6D1E-CC0E-4ED9-A920-85A9C5542A07}" destId="{6FA299A4-E946-47B9-B6B3-D85CE7620538}" srcOrd="0" destOrd="0" presId="urn:microsoft.com/office/officeart/2005/8/layout/process1"/>
    <dgm:cxn modelId="{424ED8F2-1A2F-4A3C-8621-09F2C90EFB3F}" type="presOf" srcId="{3BCE6D1E-CC0E-4ED9-A920-85A9C5542A07}" destId="{6DA83AD1-4B05-4F79-AD86-06CB45804692}" srcOrd="1" destOrd="0" presId="urn:microsoft.com/office/officeart/2005/8/layout/process1"/>
    <dgm:cxn modelId="{6169EFF5-335A-41E2-82AE-2AE053353B00}" type="presOf" srcId="{B4C9E229-0913-418E-87B9-DF6216D455C6}" destId="{1A061BE2-C5D0-4798-B051-DF1BDA04007D}" srcOrd="0" destOrd="0" presId="urn:microsoft.com/office/officeart/2005/8/layout/process1"/>
    <dgm:cxn modelId="{D9436EFC-AA11-491E-B63F-BBECDA3F1A6C}" type="presOf" srcId="{DECB0952-4EF2-4DB2-A508-DD226DE89A54}" destId="{98B70B74-452B-43EE-9F53-66DAD620E63B}" srcOrd="1" destOrd="0" presId="urn:microsoft.com/office/officeart/2005/8/layout/process1"/>
    <dgm:cxn modelId="{306A5A26-75D6-4918-859D-6286DB3DA079}" type="presParOf" srcId="{192E7C1D-4EBB-4086-ABB1-BD2EA84CB610}" destId="{915D18A1-8A0A-4766-BD42-8430D67CBE11}" srcOrd="0" destOrd="0" presId="urn:microsoft.com/office/officeart/2005/8/layout/process1"/>
    <dgm:cxn modelId="{70B415A6-0FD1-41B6-87BA-DB3210DCFDC1}" type="presParOf" srcId="{192E7C1D-4EBB-4086-ABB1-BD2EA84CB610}" destId="{ACDFA5FF-6E4C-43A1-A02F-43170196BB0B}" srcOrd="1" destOrd="0" presId="urn:microsoft.com/office/officeart/2005/8/layout/process1"/>
    <dgm:cxn modelId="{26E00694-D879-44BF-A9C2-A0D97EEEFA49}" type="presParOf" srcId="{ACDFA5FF-6E4C-43A1-A02F-43170196BB0B}" destId="{F7E78D64-FC31-4A51-B6E4-288671C56021}" srcOrd="0" destOrd="0" presId="urn:microsoft.com/office/officeart/2005/8/layout/process1"/>
    <dgm:cxn modelId="{AB7C8773-A128-4B51-B8C8-563265A2EB6F}" type="presParOf" srcId="{192E7C1D-4EBB-4086-ABB1-BD2EA84CB610}" destId="{7285AF0E-69D0-4BFB-A0BE-D703194E140B}" srcOrd="2" destOrd="0" presId="urn:microsoft.com/office/officeart/2005/8/layout/process1"/>
    <dgm:cxn modelId="{28D101CD-F1F6-4363-BCD3-4680DA483E7B}" type="presParOf" srcId="{192E7C1D-4EBB-4086-ABB1-BD2EA84CB610}" destId="{9631F5B9-9D3A-45B5-93B2-6F8BCE01B631}" srcOrd="3" destOrd="0" presId="urn:microsoft.com/office/officeart/2005/8/layout/process1"/>
    <dgm:cxn modelId="{F6668276-E1A5-4C9C-B42B-DAC92EE577E4}" type="presParOf" srcId="{9631F5B9-9D3A-45B5-93B2-6F8BCE01B631}" destId="{98B70B74-452B-43EE-9F53-66DAD620E63B}" srcOrd="0" destOrd="0" presId="urn:microsoft.com/office/officeart/2005/8/layout/process1"/>
    <dgm:cxn modelId="{633010E5-1519-4CD8-B6AE-314A84C9C6C3}" type="presParOf" srcId="{192E7C1D-4EBB-4086-ABB1-BD2EA84CB610}" destId="{8623886B-04C0-4FE6-99B2-CB4EB437166F}" srcOrd="4" destOrd="0" presId="urn:microsoft.com/office/officeart/2005/8/layout/process1"/>
    <dgm:cxn modelId="{1185DD0E-B686-43D8-8FFB-56A87BFC9CBD}" type="presParOf" srcId="{192E7C1D-4EBB-4086-ABB1-BD2EA84CB610}" destId="{52089D58-2B17-4ED3-B94E-5C42A76580C6}" srcOrd="5" destOrd="0" presId="urn:microsoft.com/office/officeart/2005/8/layout/process1"/>
    <dgm:cxn modelId="{F5B3EB22-EFDB-4F92-8EA6-3FBE280BABB1}" type="presParOf" srcId="{52089D58-2B17-4ED3-B94E-5C42A76580C6}" destId="{C5311C44-01E6-4236-8017-A93842200152}" srcOrd="0" destOrd="0" presId="urn:microsoft.com/office/officeart/2005/8/layout/process1"/>
    <dgm:cxn modelId="{8E64F5DF-F78A-40E7-80C6-7E7D5906FA84}" type="presParOf" srcId="{192E7C1D-4EBB-4086-ABB1-BD2EA84CB610}" destId="{1A061BE2-C5D0-4798-B051-DF1BDA04007D}" srcOrd="6" destOrd="0" presId="urn:microsoft.com/office/officeart/2005/8/layout/process1"/>
    <dgm:cxn modelId="{B6F05143-8140-4E65-8905-45F8F03E3EDE}" type="presParOf" srcId="{192E7C1D-4EBB-4086-ABB1-BD2EA84CB610}" destId="{6FA299A4-E946-47B9-B6B3-D85CE7620538}" srcOrd="7" destOrd="0" presId="urn:microsoft.com/office/officeart/2005/8/layout/process1"/>
    <dgm:cxn modelId="{A7E3CA26-7682-4F21-945A-A779370452ED}" type="presParOf" srcId="{6FA299A4-E946-47B9-B6B3-D85CE7620538}" destId="{6DA83AD1-4B05-4F79-AD86-06CB45804692}" srcOrd="0" destOrd="0" presId="urn:microsoft.com/office/officeart/2005/8/layout/process1"/>
    <dgm:cxn modelId="{1F80CD32-294A-4DDC-A9C2-2072179FECFE}" type="presParOf" srcId="{192E7C1D-4EBB-4086-ABB1-BD2EA84CB610}" destId="{B6DDD352-AFC5-4C3D-9E9E-7672D8074FB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18A1-8A0A-4766-BD42-8430D67CBE11}">
      <dsp:nvSpPr>
        <dsp:cNvPr id="0" name=""/>
        <dsp:cNvSpPr/>
      </dsp:nvSpPr>
      <dsp:spPr>
        <a:xfrm>
          <a:off x="4757" y="409312"/>
          <a:ext cx="1362764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Avaliação das necessidades</a:t>
          </a:r>
        </a:p>
      </dsp:txBody>
      <dsp:txXfrm>
        <a:off x="26125" y="430680"/>
        <a:ext cx="1320028" cy="686811"/>
      </dsp:txXfrm>
    </dsp:sp>
    <dsp:sp modelId="{ACDFA5FF-6E4C-43A1-A02F-43170196BB0B}">
      <dsp:nvSpPr>
        <dsp:cNvPr id="0" name=""/>
        <dsp:cNvSpPr/>
      </dsp:nvSpPr>
      <dsp:spPr>
        <a:xfrm>
          <a:off x="1488994" y="623460"/>
          <a:ext cx="257521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1488994" y="683710"/>
        <a:ext cx="180265" cy="180751"/>
      </dsp:txXfrm>
    </dsp:sp>
    <dsp:sp modelId="{7285AF0E-69D0-4BFB-A0BE-D703194E140B}">
      <dsp:nvSpPr>
        <dsp:cNvPr id="0" name=""/>
        <dsp:cNvSpPr/>
      </dsp:nvSpPr>
      <dsp:spPr>
        <a:xfrm>
          <a:off x="1853412" y="409312"/>
          <a:ext cx="1214725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Compras</a:t>
          </a:r>
        </a:p>
      </dsp:txBody>
      <dsp:txXfrm>
        <a:off x="1874780" y="430680"/>
        <a:ext cx="1171989" cy="686811"/>
      </dsp:txXfrm>
    </dsp:sp>
    <dsp:sp modelId="{9631F5B9-9D3A-45B5-93B2-6F8BCE01B631}">
      <dsp:nvSpPr>
        <dsp:cNvPr id="0" name=""/>
        <dsp:cNvSpPr/>
      </dsp:nvSpPr>
      <dsp:spPr>
        <a:xfrm>
          <a:off x="3189610" y="623460"/>
          <a:ext cx="257521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3189610" y="683710"/>
        <a:ext cx="180265" cy="180751"/>
      </dsp:txXfrm>
    </dsp:sp>
    <dsp:sp modelId="{8623886B-04C0-4FE6-99B2-CB4EB437166F}">
      <dsp:nvSpPr>
        <dsp:cNvPr id="0" name=""/>
        <dsp:cNvSpPr/>
      </dsp:nvSpPr>
      <dsp:spPr>
        <a:xfrm>
          <a:off x="3554028" y="409312"/>
          <a:ext cx="1553451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Armazenamento</a:t>
          </a:r>
        </a:p>
      </dsp:txBody>
      <dsp:txXfrm>
        <a:off x="3575396" y="430680"/>
        <a:ext cx="1510715" cy="686811"/>
      </dsp:txXfrm>
    </dsp:sp>
    <dsp:sp modelId="{52089D58-2B17-4ED3-B94E-5C42A76580C6}">
      <dsp:nvSpPr>
        <dsp:cNvPr id="0" name=""/>
        <dsp:cNvSpPr/>
      </dsp:nvSpPr>
      <dsp:spPr>
        <a:xfrm>
          <a:off x="5228952" y="623460"/>
          <a:ext cx="257521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5228952" y="683710"/>
        <a:ext cx="180265" cy="180751"/>
      </dsp:txXfrm>
    </dsp:sp>
    <dsp:sp modelId="{1A061BE2-C5D0-4798-B051-DF1BDA04007D}">
      <dsp:nvSpPr>
        <dsp:cNvPr id="0" name=""/>
        <dsp:cNvSpPr/>
      </dsp:nvSpPr>
      <dsp:spPr>
        <a:xfrm>
          <a:off x="5593370" y="409312"/>
          <a:ext cx="1214725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Transportes</a:t>
          </a:r>
        </a:p>
      </dsp:txBody>
      <dsp:txXfrm>
        <a:off x="5614738" y="430680"/>
        <a:ext cx="1171989" cy="686811"/>
      </dsp:txXfrm>
    </dsp:sp>
    <dsp:sp modelId="{6FA299A4-E946-47B9-B6B3-D85CE7620538}">
      <dsp:nvSpPr>
        <dsp:cNvPr id="0" name=""/>
        <dsp:cNvSpPr/>
      </dsp:nvSpPr>
      <dsp:spPr>
        <a:xfrm>
          <a:off x="6929568" y="623460"/>
          <a:ext cx="257521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6929568" y="683710"/>
        <a:ext cx="180265" cy="180751"/>
      </dsp:txXfrm>
    </dsp:sp>
    <dsp:sp modelId="{B6DDD352-AFC5-4C3D-9E9E-7672D8074FB4}">
      <dsp:nvSpPr>
        <dsp:cNvPr id="0" name=""/>
        <dsp:cNvSpPr/>
      </dsp:nvSpPr>
      <dsp:spPr>
        <a:xfrm>
          <a:off x="7293986" y="409312"/>
          <a:ext cx="1214725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Distribuição</a:t>
          </a:r>
        </a:p>
      </dsp:txBody>
      <dsp:txXfrm>
        <a:off x="7315354" y="430680"/>
        <a:ext cx="1171989" cy="6868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18A1-8A0A-4766-BD42-8430D67CBE11}">
      <dsp:nvSpPr>
        <dsp:cNvPr id="0" name=""/>
        <dsp:cNvSpPr/>
      </dsp:nvSpPr>
      <dsp:spPr>
        <a:xfrm>
          <a:off x="4566" y="419288"/>
          <a:ext cx="1401722" cy="70959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Avaliação das necessidades</a:t>
          </a:r>
        </a:p>
      </dsp:txBody>
      <dsp:txXfrm>
        <a:off x="25349" y="440071"/>
        <a:ext cx="1360156" cy="668028"/>
      </dsp:txXfrm>
    </dsp:sp>
    <dsp:sp modelId="{ACDFA5FF-6E4C-43A1-A02F-43170196BB0B}">
      <dsp:nvSpPr>
        <dsp:cNvPr id="0" name=""/>
        <dsp:cNvSpPr/>
      </dsp:nvSpPr>
      <dsp:spPr>
        <a:xfrm>
          <a:off x="1524439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1524439" y="686181"/>
        <a:ext cx="175335" cy="175808"/>
      </dsp:txXfrm>
    </dsp:sp>
    <dsp:sp modelId="{7285AF0E-69D0-4BFB-A0BE-D703194E140B}">
      <dsp:nvSpPr>
        <dsp:cNvPr id="0" name=""/>
        <dsp:cNvSpPr/>
      </dsp:nvSpPr>
      <dsp:spPr>
        <a:xfrm>
          <a:off x="1878890" y="419288"/>
          <a:ext cx="1181502" cy="709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Compras</a:t>
          </a:r>
        </a:p>
      </dsp:txBody>
      <dsp:txXfrm>
        <a:off x="1899673" y="440071"/>
        <a:ext cx="1139936" cy="668028"/>
      </dsp:txXfrm>
    </dsp:sp>
    <dsp:sp modelId="{9631F5B9-9D3A-45B5-93B2-6F8BCE01B631}">
      <dsp:nvSpPr>
        <dsp:cNvPr id="0" name=""/>
        <dsp:cNvSpPr/>
      </dsp:nvSpPr>
      <dsp:spPr>
        <a:xfrm>
          <a:off x="3178543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3178543" y="686181"/>
        <a:ext cx="175335" cy="175808"/>
      </dsp:txXfrm>
    </dsp:sp>
    <dsp:sp modelId="{8623886B-04C0-4FE6-99B2-CB4EB437166F}">
      <dsp:nvSpPr>
        <dsp:cNvPr id="0" name=""/>
        <dsp:cNvSpPr/>
      </dsp:nvSpPr>
      <dsp:spPr>
        <a:xfrm>
          <a:off x="3532993" y="419288"/>
          <a:ext cx="1667702" cy="709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Armazenamento</a:t>
          </a:r>
        </a:p>
      </dsp:txBody>
      <dsp:txXfrm>
        <a:off x="3553776" y="440071"/>
        <a:ext cx="1626136" cy="668028"/>
      </dsp:txXfrm>
    </dsp:sp>
    <dsp:sp modelId="{52089D58-2B17-4ED3-B94E-5C42A76580C6}">
      <dsp:nvSpPr>
        <dsp:cNvPr id="0" name=""/>
        <dsp:cNvSpPr/>
      </dsp:nvSpPr>
      <dsp:spPr>
        <a:xfrm>
          <a:off x="5318846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5318846" y="686181"/>
        <a:ext cx="175335" cy="175808"/>
      </dsp:txXfrm>
    </dsp:sp>
    <dsp:sp modelId="{1A061BE2-C5D0-4798-B051-DF1BDA04007D}">
      <dsp:nvSpPr>
        <dsp:cNvPr id="0" name=""/>
        <dsp:cNvSpPr/>
      </dsp:nvSpPr>
      <dsp:spPr>
        <a:xfrm>
          <a:off x="5673297" y="419288"/>
          <a:ext cx="1181502" cy="709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Transportes</a:t>
          </a:r>
        </a:p>
      </dsp:txBody>
      <dsp:txXfrm>
        <a:off x="5694080" y="440071"/>
        <a:ext cx="1139936" cy="668028"/>
      </dsp:txXfrm>
    </dsp:sp>
    <dsp:sp modelId="{6FA299A4-E946-47B9-B6B3-D85CE7620538}">
      <dsp:nvSpPr>
        <dsp:cNvPr id="0" name=""/>
        <dsp:cNvSpPr/>
      </dsp:nvSpPr>
      <dsp:spPr>
        <a:xfrm>
          <a:off x="6972949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6972949" y="686181"/>
        <a:ext cx="175335" cy="175808"/>
      </dsp:txXfrm>
    </dsp:sp>
    <dsp:sp modelId="{B6DDD352-AFC5-4C3D-9E9E-7672D8074FB4}">
      <dsp:nvSpPr>
        <dsp:cNvPr id="0" name=""/>
        <dsp:cNvSpPr/>
      </dsp:nvSpPr>
      <dsp:spPr>
        <a:xfrm>
          <a:off x="7327400" y="419288"/>
          <a:ext cx="1181502" cy="709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Distribuição</a:t>
          </a:r>
        </a:p>
      </dsp:txBody>
      <dsp:txXfrm>
        <a:off x="7348183" y="440071"/>
        <a:ext cx="1139936" cy="6680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18A1-8A0A-4766-BD42-8430D67CBE11}">
      <dsp:nvSpPr>
        <dsp:cNvPr id="0" name=""/>
        <dsp:cNvSpPr/>
      </dsp:nvSpPr>
      <dsp:spPr>
        <a:xfrm>
          <a:off x="7345" y="409312"/>
          <a:ext cx="1372324" cy="729547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Avaliação de necessidades</a:t>
          </a:r>
        </a:p>
      </dsp:txBody>
      <dsp:txXfrm>
        <a:off x="28713" y="430680"/>
        <a:ext cx="1329588" cy="686811"/>
      </dsp:txXfrm>
    </dsp:sp>
    <dsp:sp modelId="{ACDFA5FF-6E4C-43A1-A02F-43170196BB0B}">
      <dsp:nvSpPr>
        <dsp:cNvPr id="0" name=""/>
        <dsp:cNvSpPr/>
      </dsp:nvSpPr>
      <dsp:spPr>
        <a:xfrm rot="21550191">
          <a:off x="1503119" y="609832"/>
          <a:ext cx="261770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1503123" y="670651"/>
        <a:ext cx="183239" cy="180751"/>
      </dsp:txXfrm>
    </dsp:sp>
    <dsp:sp modelId="{7285AF0E-69D0-4BFB-A0BE-D703194E140B}">
      <dsp:nvSpPr>
        <dsp:cNvPr id="0" name=""/>
        <dsp:cNvSpPr/>
      </dsp:nvSpPr>
      <dsp:spPr>
        <a:xfrm>
          <a:off x="1873523" y="383413"/>
          <a:ext cx="1214725" cy="72954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Compras</a:t>
          </a:r>
        </a:p>
      </dsp:txBody>
      <dsp:txXfrm>
        <a:off x="1894891" y="404781"/>
        <a:ext cx="1171989" cy="686811"/>
      </dsp:txXfrm>
    </dsp:sp>
    <dsp:sp modelId="{9631F5B9-9D3A-45B5-93B2-6F8BCE01B631}">
      <dsp:nvSpPr>
        <dsp:cNvPr id="0" name=""/>
        <dsp:cNvSpPr/>
      </dsp:nvSpPr>
      <dsp:spPr>
        <a:xfrm rot="48003">
          <a:off x="3207718" y="609479"/>
          <a:ext cx="253325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3207722" y="669198"/>
        <a:ext cx="177328" cy="180751"/>
      </dsp:txXfrm>
    </dsp:sp>
    <dsp:sp modelId="{8623886B-04C0-4FE6-99B2-CB4EB437166F}">
      <dsp:nvSpPr>
        <dsp:cNvPr id="0" name=""/>
        <dsp:cNvSpPr/>
      </dsp:nvSpPr>
      <dsp:spPr>
        <a:xfrm>
          <a:off x="3566175" y="409312"/>
          <a:ext cx="1538717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Armazenamento</a:t>
          </a:r>
        </a:p>
      </dsp:txBody>
      <dsp:txXfrm>
        <a:off x="3587543" y="430680"/>
        <a:ext cx="1495981" cy="686811"/>
      </dsp:txXfrm>
    </dsp:sp>
    <dsp:sp modelId="{52089D58-2B17-4ED3-B94E-5C42A76580C6}">
      <dsp:nvSpPr>
        <dsp:cNvPr id="0" name=""/>
        <dsp:cNvSpPr/>
      </dsp:nvSpPr>
      <dsp:spPr>
        <a:xfrm>
          <a:off x="5226365" y="623460"/>
          <a:ext cx="257521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5226365" y="683710"/>
        <a:ext cx="180265" cy="180751"/>
      </dsp:txXfrm>
    </dsp:sp>
    <dsp:sp modelId="{1A061BE2-C5D0-4798-B051-DF1BDA04007D}">
      <dsp:nvSpPr>
        <dsp:cNvPr id="0" name=""/>
        <dsp:cNvSpPr/>
      </dsp:nvSpPr>
      <dsp:spPr>
        <a:xfrm>
          <a:off x="5590783" y="409312"/>
          <a:ext cx="1214725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Transportes</a:t>
          </a:r>
        </a:p>
      </dsp:txBody>
      <dsp:txXfrm>
        <a:off x="5612151" y="430680"/>
        <a:ext cx="1171989" cy="686811"/>
      </dsp:txXfrm>
    </dsp:sp>
    <dsp:sp modelId="{6FA299A4-E946-47B9-B6B3-D85CE7620538}">
      <dsp:nvSpPr>
        <dsp:cNvPr id="0" name=""/>
        <dsp:cNvSpPr/>
      </dsp:nvSpPr>
      <dsp:spPr>
        <a:xfrm>
          <a:off x="6926981" y="623460"/>
          <a:ext cx="257521" cy="301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6926981" y="683710"/>
        <a:ext cx="180265" cy="180751"/>
      </dsp:txXfrm>
    </dsp:sp>
    <dsp:sp modelId="{B6DDD352-AFC5-4C3D-9E9E-7672D8074FB4}">
      <dsp:nvSpPr>
        <dsp:cNvPr id="0" name=""/>
        <dsp:cNvSpPr/>
      </dsp:nvSpPr>
      <dsp:spPr>
        <a:xfrm>
          <a:off x="7291399" y="409312"/>
          <a:ext cx="1214725" cy="729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Distribuição</a:t>
          </a:r>
        </a:p>
      </dsp:txBody>
      <dsp:txXfrm>
        <a:off x="7312767" y="430680"/>
        <a:ext cx="1171989" cy="6868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18A1-8A0A-4766-BD42-8430D67CBE11}">
      <dsp:nvSpPr>
        <dsp:cNvPr id="0" name=""/>
        <dsp:cNvSpPr/>
      </dsp:nvSpPr>
      <dsp:spPr>
        <a:xfrm>
          <a:off x="4281" y="427394"/>
          <a:ext cx="1543173" cy="693382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Avaliação de necessidades</a:t>
          </a:r>
        </a:p>
      </dsp:txBody>
      <dsp:txXfrm>
        <a:off x="24589" y="447702"/>
        <a:ext cx="1502557" cy="652766"/>
      </dsp:txXfrm>
    </dsp:sp>
    <dsp:sp modelId="{ACDFA5FF-6E4C-43A1-A02F-43170196BB0B}">
      <dsp:nvSpPr>
        <dsp:cNvPr id="0" name=""/>
        <dsp:cNvSpPr/>
      </dsp:nvSpPr>
      <dsp:spPr>
        <a:xfrm>
          <a:off x="1661043" y="630926"/>
          <a:ext cx="240805" cy="2863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1661043" y="688190"/>
        <a:ext cx="168564" cy="171790"/>
      </dsp:txXfrm>
    </dsp:sp>
    <dsp:sp modelId="{7285AF0E-69D0-4BFB-A0BE-D703194E140B}">
      <dsp:nvSpPr>
        <dsp:cNvPr id="0" name=""/>
        <dsp:cNvSpPr/>
      </dsp:nvSpPr>
      <dsp:spPr>
        <a:xfrm>
          <a:off x="2001805" y="427394"/>
          <a:ext cx="1154508" cy="6933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Compras</a:t>
          </a:r>
        </a:p>
      </dsp:txBody>
      <dsp:txXfrm>
        <a:off x="2022113" y="447702"/>
        <a:ext cx="1113892" cy="652766"/>
      </dsp:txXfrm>
    </dsp:sp>
    <dsp:sp modelId="{9631F5B9-9D3A-45B5-93B2-6F8BCE01B631}">
      <dsp:nvSpPr>
        <dsp:cNvPr id="0" name=""/>
        <dsp:cNvSpPr/>
      </dsp:nvSpPr>
      <dsp:spPr>
        <a:xfrm>
          <a:off x="3273628" y="630926"/>
          <a:ext cx="248706" cy="2863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3273628" y="688190"/>
        <a:ext cx="174094" cy="171790"/>
      </dsp:txXfrm>
    </dsp:sp>
    <dsp:sp modelId="{8623886B-04C0-4FE6-99B2-CB4EB437166F}">
      <dsp:nvSpPr>
        <dsp:cNvPr id="0" name=""/>
        <dsp:cNvSpPr/>
      </dsp:nvSpPr>
      <dsp:spPr>
        <a:xfrm>
          <a:off x="3625570" y="427394"/>
          <a:ext cx="1650993" cy="6933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Armazenamento</a:t>
          </a:r>
        </a:p>
      </dsp:txBody>
      <dsp:txXfrm>
        <a:off x="3645878" y="447702"/>
        <a:ext cx="1610377" cy="652766"/>
      </dsp:txXfrm>
    </dsp:sp>
    <dsp:sp modelId="{52089D58-2B17-4ED3-B94E-5C42A76580C6}">
      <dsp:nvSpPr>
        <dsp:cNvPr id="0" name=""/>
        <dsp:cNvSpPr/>
      </dsp:nvSpPr>
      <dsp:spPr>
        <a:xfrm>
          <a:off x="5392015" y="630926"/>
          <a:ext cx="244755" cy="2863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5392015" y="688190"/>
        <a:ext cx="171329" cy="171790"/>
      </dsp:txXfrm>
    </dsp:sp>
    <dsp:sp modelId="{1A061BE2-C5D0-4798-B051-DF1BDA04007D}">
      <dsp:nvSpPr>
        <dsp:cNvPr id="0" name=""/>
        <dsp:cNvSpPr/>
      </dsp:nvSpPr>
      <dsp:spPr>
        <a:xfrm>
          <a:off x="5738367" y="427394"/>
          <a:ext cx="1154508" cy="6933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Transportes</a:t>
          </a:r>
        </a:p>
      </dsp:txBody>
      <dsp:txXfrm>
        <a:off x="5758675" y="447702"/>
        <a:ext cx="1113892" cy="652766"/>
      </dsp:txXfrm>
    </dsp:sp>
    <dsp:sp modelId="{6FA299A4-E946-47B9-B6B3-D85CE7620538}">
      <dsp:nvSpPr>
        <dsp:cNvPr id="0" name=""/>
        <dsp:cNvSpPr/>
      </dsp:nvSpPr>
      <dsp:spPr>
        <a:xfrm>
          <a:off x="7008327" y="630926"/>
          <a:ext cx="244755" cy="2863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7008327" y="688190"/>
        <a:ext cx="171329" cy="171790"/>
      </dsp:txXfrm>
    </dsp:sp>
    <dsp:sp modelId="{B6DDD352-AFC5-4C3D-9E9E-7672D8074FB4}">
      <dsp:nvSpPr>
        <dsp:cNvPr id="0" name=""/>
        <dsp:cNvSpPr/>
      </dsp:nvSpPr>
      <dsp:spPr>
        <a:xfrm>
          <a:off x="7354679" y="427394"/>
          <a:ext cx="1154508" cy="6933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Distribuição</a:t>
          </a:r>
        </a:p>
      </dsp:txBody>
      <dsp:txXfrm>
        <a:off x="7374987" y="447702"/>
        <a:ext cx="1113892" cy="6527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18A1-8A0A-4766-BD42-8430D67CBE11}">
      <dsp:nvSpPr>
        <dsp:cNvPr id="0" name=""/>
        <dsp:cNvSpPr/>
      </dsp:nvSpPr>
      <dsp:spPr>
        <a:xfrm>
          <a:off x="8810" y="411182"/>
          <a:ext cx="1377250" cy="725806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Avaliação de necessidades</a:t>
          </a:r>
        </a:p>
      </dsp:txBody>
      <dsp:txXfrm>
        <a:off x="30068" y="432440"/>
        <a:ext cx="1334734" cy="683290"/>
      </dsp:txXfrm>
    </dsp:sp>
    <dsp:sp modelId="{ACDFA5FF-6E4C-43A1-A02F-43170196BB0B}">
      <dsp:nvSpPr>
        <dsp:cNvPr id="0" name=""/>
        <dsp:cNvSpPr/>
      </dsp:nvSpPr>
      <dsp:spPr>
        <a:xfrm>
          <a:off x="1506910" y="624232"/>
          <a:ext cx="256201" cy="2997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1506910" y="684173"/>
        <a:ext cx="179341" cy="179825"/>
      </dsp:txXfrm>
    </dsp:sp>
    <dsp:sp modelId="{7285AF0E-69D0-4BFB-A0BE-D703194E140B}">
      <dsp:nvSpPr>
        <dsp:cNvPr id="0" name=""/>
        <dsp:cNvSpPr/>
      </dsp:nvSpPr>
      <dsp:spPr>
        <a:xfrm>
          <a:off x="1869459" y="411182"/>
          <a:ext cx="1208496" cy="725806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Compras</a:t>
          </a:r>
        </a:p>
      </dsp:txBody>
      <dsp:txXfrm>
        <a:off x="1890717" y="432440"/>
        <a:ext cx="1165980" cy="683290"/>
      </dsp:txXfrm>
    </dsp:sp>
    <dsp:sp modelId="{9631F5B9-9D3A-45B5-93B2-6F8BCE01B631}">
      <dsp:nvSpPr>
        <dsp:cNvPr id="0" name=""/>
        <dsp:cNvSpPr/>
      </dsp:nvSpPr>
      <dsp:spPr>
        <a:xfrm rot="21552677">
          <a:off x="3199852" y="612456"/>
          <a:ext cx="258472" cy="2997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3199856" y="672931"/>
        <a:ext cx="180930" cy="179825"/>
      </dsp:txXfrm>
    </dsp:sp>
    <dsp:sp modelId="{8623886B-04C0-4FE6-99B2-CB4EB437166F}">
      <dsp:nvSpPr>
        <dsp:cNvPr id="0" name=""/>
        <dsp:cNvSpPr/>
      </dsp:nvSpPr>
      <dsp:spPr>
        <a:xfrm>
          <a:off x="3565593" y="385416"/>
          <a:ext cx="1559516" cy="7258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Armazenamento</a:t>
          </a:r>
        </a:p>
      </dsp:txBody>
      <dsp:txXfrm>
        <a:off x="3586851" y="406674"/>
        <a:ext cx="1517000" cy="683290"/>
      </dsp:txXfrm>
    </dsp:sp>
    <dsp:sp modelId="{52089D58-2B17-4ED3-B94E-5C42A76580C6}">
      <dsp:nvSpPr>
        <dsp:cNvPr id="0" name=""/>
        <dsp:cNvSpPr/>
      </dsp:nvSpPr>
      <dsp:spPr>
        <a:xfrm rot="47538">
          <a:off x="5244887" y="612662"/>
          <a:ext cx="253978" cy="2997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5244891" y="672076"/>
        <a:ext cx="177785" cy="179825"/>
      </dsp:txXfrm>
    </dsp:sp>
    <dsp:sp modelId="{1A061BE2-C5D0-4798-B051-DF1BDA04007D}">
      <dsp:nvSpPr>
        <dsp:cNvPr id="0" name=""/>
        <dsp:cNvSpPr/>
      </dsp:nvSpPr>
      <dsp:spPr>
        <a:xfrm>
          <a:off x="5604268" y="411182"/>
          <a:ext cx="1208496" cy="725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/>
            <a:t>Transportes</a:t>
          </a:r>
        </a:p>
      </dsp:txBody>
      <dsp:txXfrm>
        <a:off x="5625526" y="432440"/>
        <a:ext cx="1165980" cy="683290"/>
      </dsp:txXfrm>
    </dsp:sp>
    <dsp:sp modelId="{6FA299A4-E946-47B9-B6B3-D85CE7620538}">
      <dsp:nvSpPr>
        <dsp:cNvPr id="0" name=""/>
        <dsp:cNvSpPr/>
      </dsp:nvSpPr>
      <dsp:spPr>
        <a:xfrm>
          <a:off x="6933614" y="624232"/>
          <a:ext cx="256201" cy="2997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6933614" y="684173"/>
        <a:ext cx="179341" cy="179825"/>
      </dsp:txXfrm>
    </dsp:sp>
    <dsp:sp modelId="{B6DDD352-AFC5-4C3D-9E9E-7672D8074FB4}">
      <dsp:nvSpPr>
        <dsp:cNvPr id="0" name=""/>
        <dsp:cNvSpPr/>
      </dsp:nvSpPr>
      <dsp:spPr>
        <a:xfrm>
          <a:off x="7296163" y="411182"/>
          <a:ext cx="1208496" cy="7258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600" kern="1200" noProof="0" dirty="0"/>
            <a:t>Distribuição</a:t>
          </a:r>
        </a:p>
      </dsp:txBody>
      <dsp:txXfrm>
        <a:off x="7317421" y="432440"/>
        <a:ext cx="1165980" cy="6832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18A1-8A0A-4766-BD42-8430D67CBE11}">
      <dsp:nvSpPr>
        <dsp:cNvPr id="0" name=""/>
        <dsp:cNvSpPr/>
      </dsp:nvSpPr>
      <dsp:spPr>
        <a:xfrm>
          <a:off x="4566" y="419288"/>
          <a:ext cx="1401722" cy="709594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 err="1"/>
            <a:t>Avaliação</a:t>
          </a:r>
          <a:r>
            <a:rPr lang="en-US" sz="1600" kern="1200" noProof="0" dirty="0"/>
            <a:t> de </a:t>
          </a:r>
          <a:r>
            <a:rPr lang="en-US" sz="1600" kern="1200" noProof="0" dirty="0" err="1"/>
            <a:t>necessidades</a:t>
          </a:r>
          <a:endParaRPr lang="en-US" sz="1600" kern="1200" noProof="0" dirty="0"/>
        </a:p>
      </dsp:txBody>
      <dsp:txXfrm>
        <a:off x="25349" y="440071"/>
        <a:ext cx="1360156" cy="668028"/>
      </dsp:txXfrm>
    </dsp:sp>
    <dsp:sp modelId="{ACDFA5FF-6E4C-43A1-A02F-43170196BB0B}">
      <dsp:nvSpPr>
        <dsp:cNvPr id="0" name=""/>
        <dsp:cNvSpPr/>
      </dsp:nvSpPr>
      <dsp:spPr>
        <a:xfrm>
          <a:off x="1524439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1524439" y="686181"/>
        <a:ext cx="175335" cy="175808"/>
      </dsp:txXfrm>
    </dsp:sp>
    <dsp:sp modelId="{7285AF0E-69D0-4BFB-A0BE-D703194E140B}">
      <dsp:nvSpPr>
        <dsp:cNvPr id="0" name=""/>
        <dsp:cNvSpPr/>
      </dsp:nvSpPr>
      <dsp:spPr>
        <a:xfrm>
          <a:off x="1878890" y="419288"/>
          <a:ext cx="1181502" cy="709594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 err="1"/>
            <a:t>Compras</a:t>
          </a:r>
          <a:endParaRPr lang="en-US" sz="1600" kern="1200" noProof="0" dirty="0"/>
        </a:p>
      </dsp:txBody>
      <dsp:txXfrm>
        <a:off x="1899673" y="440071"/>
        <a:ext cx="1139936" cy="668028"/>
      </dsp:txXfrm>
    </dsp:sp>
    <dsp:sp modelId="{9631F5B9-9D3A-45B5-93B2-6F8BCE01B631}">
      <dsp:nvSpPr>
        <dsp:cNvPr id="0" name=""/>
        <dsp:cNvSpPr/>
      </dsp:nvSpPr>
      <dsp:spPr>
        <a:xfrm>
          <a:off x="3178543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3178543" y="686181"/>
        <a:ext cx="175335" cy="175808"/>
      </dsp:txXfrm>
    </dsp:sp>
    <dsp:sp modelId="{8623886B-04C0-4FE6-99B2-CB4EB437166F}">
      <dsp:nvSpPr>
        <dsp:cNvPr id="0" name=""/>
        <dsp:cNvSpPr/>
      </dsp:nvSpPr>
      <dsp:spPr>
        <a:xfrm>
          <a:off x="3532993" y="419288"/>
          <a:ext cx="1667702" cy="7095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 err="1"/>
            <a:t>Armazenamento</a:t>
          </a:r>
          <a:endParaRPr lang="en-US" sz="1600" kern="1200" noProof="0" dirty="0"/>
        </a:p>
      </dsp:txBody>
      <dsp:txXfrm>
        <a:off x="3553776" y="440071"/>
        <a:ext cx="1626136" cy="668028"/>
      </dsp:txXfrm>
    </dsp:sp>
    <dsp:sp modelId="{52089D58-2B17-4ED3-B94E-5C42A76580C6}">
      <dsp:nvSpPr>
        <dsp:cNvPr id="0" name=""/>
        <dsp:cNvSpPr/>
      </dsp:nvSpPr>
      <dsp:spPr>
        <a:xfrm>
          <a:off x="5318846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5318846" y="686181"/>
        <a:ext cx="175335" cy="175808"/>
      </dsp:txXfrm>
    </dsp:sp>
    <dsp:sp modelId="{1A061BE2-C5D0-4798-B051-DF1BDA04007D}">
      <dsp:nvSpPr>
        <dsp:cNvPr id="0" name=""/>
        <dsp:cNvSpPr/>
      </dsp:nvSpPr>
      <dsp:spPr>
        <a:xfrm>
          <a:off x="5673297" y="419288"/>
          <a:ext cx="1181502" cy="70959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 err="1"/>
            <a:t>Transportes</a:t>
          </a:r>
          <a:endParaRPr lang="en-US" sz="1600" kern="1200" noProof="0" dirty="0"/>
        </a:p>
      </dsp:txBody>
      <dsp:txXfrm>
        <a:off x="5694080" y="440071"/>
        <a:ext cx="1139936" cy="668028"/>
      </dsp:txXfrm>
    </dsp:sp>
    <dsp:sp modelId="{6FA299A4-E946-47B9-B6B3-D85CE7620538}">
      <dsp:nvSpPr>
        <dsp:cNvPr id="0" name=""/>
        <dsp:cNvSpPr/>
      </dsp:nvSpPr>
      <dsp:spPr>
        <a:xfrm>
          <a:off x="6972949" y="627579"/>
          <a:ext cx="250478" cy="2930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kern="1200" noProof="0" dirty="0"/>
        </a:p>
      </dsp:txBody>
      <dsp:txXfrm>
        <a:off x="6972949" y="686181"/>
        <a:ext cx="175335" cy="175808"/>
      </dsp:txXfrm>
    </dsp:sp>
    <dsp:sp modelId="{B6DDD352-AFC5-4C3D-9E9E-7672D8074FB4}">
      <dsp:nvSpPr>
        <dsp:cNvPr id="0" name=""/>
        <dsp:cNvSpPr/>
      </dsp:nvSpPr>
      <dsp:spPr>
        <a:xfrm>
          <a:off x="7327400" y="419288"/>
          <a:ext cx="1181502" cy="70959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 dirty="0" err="1"/>
            <a:t>Distribuição</a:t>
          </a:r>
          <a:endParaRPr lang="en-US" sz="1600" kern="1200" noProof="0" dirty="0"/>
        </a:p>
      </dsp:txBody>
      <dsp:txXfrm>
        <a:off x="7348183" y="440071"/>
        <a:ext cx="1139936" cy="668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09417-7D11-4508-9DFF-27BB3CA489B8}" type="datetimeFigureOut">
              <a:rPr lang="fr-FR" smtClean="0"/>
              <a:t>28/06/2019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47F97-C851-4ECD-8641-3D62121645B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084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99EFE-4684-4CFC-8AB3-0B3A030F89DD}" type="datetimeFigureOut">
              <a:rPr lang="fr-FR" smtClean="0"/>
              <a:pPr/>
              <a:t>28/06/2019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EBF9A-0934-4E84-90AB-00BCB63AFCC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1094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021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>
                <a:solidFill>
                  <a:prstClr val="black"/>
                </a:solidFill>
              </a:rPr>
              <a:pPr/>
              <a:t>31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96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2890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209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9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913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79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15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EBF9A-0934-4E84-90AB-00BCB63AFCCD}" type="slidenum">
              <a:rPr lang="fr-FR" smtClean="0">
                <a:solidFill>
                  <a:prstClr val="black"/>
                </a:solidFill>
              </a:rPr>
              <a:pPr/>
              <a:t>18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141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1F7D2-F465-44A2-8C60-3B686C6F8E13}" type="slidenum">
              <a:rPr lang="fr-CH" smtClean="0">
                <a:solidFill>
                  <a:prstClr val="black"/>
                </a:solidFill>
              </a:rPr>
              <a:pPr/>
              <a:t>23</a:t>
            </a:fld>
            <a:endParaRPr lang="fr-C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009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6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7" name="image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6176850"/>
            <a:ext cx="4267200" cy="30480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"/>
                <a:cs typeface="Calibri"/>
                <a:sym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Rapid Response Teams Training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1DA84D-6B13-4DF3-B65B-F09B8BB8C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6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A7E39D-06B1-4D79-9212-016EF01553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11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22C279-9B2E-4222-BA3D-98325B57B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02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9A1650-9120-4C96-BED5-F20E40E93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47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582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D6A613BE-47C0-4900-BDD3-FBF4F0FA46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39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3820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A710C3AC-2753-431F-B300-29CC644D80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50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89212E-7EEF-474E-BAD5-E690FB6C06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575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/>
              <a:t>Formação</a:t>
            </a:r>
            <a:r>
              <a:rPr lang="en-US" dirty="0"/>
              <a:t> de </a:t>
            </a:r>
            <a:r>
              <a:rPr lang="en-US" dirty="0" err="1"/>
              <a:t>Equipas</a:t>
            </a:r>
            <a:r>
              <a:rPr lang="en-US" dirty="0"/>
              <a:t> de </a:t>
            </a:r>
            <a:r>
              <a:rPr lang="en-US" dirty="0" err="1"/>
              <a:t>Resposta</a:t>
            </a:r>
            <a:r>
              <a:rPr lang="en-US" dirty="0"/>
              <a:t> </a:t>
            </a:r>
            <a:r>
              <a:rPr lang="en-US" dirty="0" err="1"/>
              <a:t>Rápida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DD2E3D-E5A4-4523-9208-FA5290DDA1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97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D5047A-0E25-4095-99E5-D461DD111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980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9BC9DD-E369-4672-B478-B546514F65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991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718731-5FE6-492D-BD72-52B453B01C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91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5ABD8E-E64D-4F34-8682-13533209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71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 dirty="0" err="1"/>
              <a:t>Formação</a:t>
            </a:r>
            <a:r>
              <a:rPr lang="en-US" dirty="0"/>
              <a:t> de </a:t>
            </a:r>
            <a:r>
              <a:rPr lang="en-US" dirty="0" err="1"/>
              <a:t>Equipas</a:t>
            </a:r>
            <a:r>
              <a:rPr lang="en-US" dirty="0"/>
              <a:t> de </a:t>
            </a:r>
            <a:r>
              <a:rPr lang="en-US" dirty="0" err="1"/>
              <a:t>Resposta</a:t>
            </a:r>
            <a:r>
              <a:rPr lang="en-US" dirty="0"/>
              <a:t> </a:t>
            </a:r>
            <a:r>
              <a:rPr lang="en-US" dirty="0" err="1"/>
              <a:t>Rápida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2650" y="6481763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64479D6-E1AD-4E5B-A4F8-2E59461ED89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209800" y="6176963"/>
            <a:ext cx="4267200" cy="304800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  <a:sym typeface="Calibri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fr-FR" sz="1400" dirty="0" err="1">
                <a:solidFill>
                  <a:srgbClr val="FFFFFF"/>
                </a:solidFill>
                <a:ea typeface="Calibri"/>
              </a:rPr>
              <a:t>Formação</a:t>
            </a:r>
            <a:r>
              <a:rPr lang="fr-FR" sz="1400" dirty="0">
                <a:solidFill>
                  <a:srgbClr val="FFFFFF"/>
                </a:solidFill>
                <a:ea typeface="Calibri"/>
              </a:rPr>
              <a:t> de Equipas de </a:t>
            </a:r>
            <a:r>
              <a:rPr lang="fr-FR" sz="1400" dirty="0" err="1">
                <a:solidFill>
                  <a:srgbClr val="FFFFFF"/>
                </a:solidFill>
                <a:ea typeface="Calibri"/>
              </a:rPr>
              <a:t>Resposta</a:t>
            </a:r>
            <a:r>
              <a:rPr lang="fr-FR" sz="1400" dirty="0">
                <a:solidFill>
                  <a:srgbClr val="FFFFFF"/>
                </a:solidFill>
                <a:ea typeface="Calibri"/>
              </a:rPr>
              <a:t> </a:t>
            </a:r>
            <a:r>
              <a:rPr lang="fr-FR" sz="1400" dirty="0" err="1">
                <a:solidFill>
                  <a:srgbClr val="FFFFFF"/>
                </a:solidFill>
                <a:ea typeface="Calibri"/>
              </a:rPr>
              <a:t>Rápida</a:t>
            </a:r>
            <a:endParaRPr lang="fr-FR" sz="1400" dirty="0">
              <a:solidFill>
                <a:srgbClr val="FFFFFF"/>
              </a:solidFill>
              <a:ea typeface="Calibri"/>
            </a:endParaRPr>
          </a:p>
        </p:txBody>
      </p:sp>
      <p:sp>
        <p:nvSpPr>
          <p:cNvPr id="1031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86800" y="6481763"/>
            <a:ext cx="609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50384FD-CC80-4B09-A768-218B646411B4}" type="slidenum">
              <a:rPr lang="en-US" sz="1600">
                <a:solidFill>
                  <a:schemeClr val="bg1"/>
                </a:solidFill>
              </a:rPr>
              <a:pPr eaLnBrk="1" hangingPunct="1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1033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1035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036" name="image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034" name="TextBox 12"/>
          <p:cNvSpPr txBox="1">
            <a:spLocks noChangeArrowheads="1"/>
          </p:cNvSpPr>
          <p:nvPr userDrawn="1"/>
        </p:nvSpPr>
        <p:spPr bwMode="auto">
          <a:xfrm>
            <a:off x="2057400" y="6478588"/>
            <a:ext cx="2597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Formação</a:t>
            </a:r>
            <a:r>
              <a:rPr lang="fr-FR" sz="1200" dirty="0">
                <a:solidFill>
                  <a:schemeClr val="bg1"/>
                </a:solidFill>
                <a:latin typeface="Arial Narrow" pitchFamily="34" charset="0"/>
              </a:rPr>
              <a:t> de Equipas de </a:t>
            </a: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Resposta</a:t>
            </a:r>
            <a:r>
              <a:rPr lang="fr-FR" sz="12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Rápida</a:t>
            </a:r>
            <a:endParaRPr lang="en-GB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98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3252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95736" y="544522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 </a:t>
            </a:r>
            <a:endParaRPr lang="fr-FR" sz="2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769641" y="404664"/>
            <a:ext cx="6410871" cy="1144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Equipas de Resposta Rápida</a:t>
            </a:r>
          </a:p>
          <a:p>
            <a:pPr algn="r"/>
            <a:r>
              <a:rPr lang="pt-PT" alt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altLang="en-US"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Formação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4294967295"/>
          </p:nvPr>
        </p:nvSpPr>
        <p:spPr>
          <a:xfrm>
            <a:off x="446" y="4221088"/>
            <a:ext cx="9036050" cy="64903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l" eaLnBrk="1" hangingPunct="1">
              <a:buNone/>
            </a:pPr>
            <a:r>
              <a:rPr lang="pt-PT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A3.3 Papel e importância da logística para 	uma ERR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B5D1D1-DA84-4F0F-A29B-6513B03A1196}"/>
              </a:ext>
            </a:extLst>
          </p:cNvPr>
          <p:cNvSpPr txBox="1"/>
          <p:nvPr/>
        </p:nvSpPr>
        <p:spPr>
          <a:xfrm>
            <a:off x="144462" y="5661248"/>
            <a:ext cx="3275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>
                <a:solidFill>
                  <a:srgbClr val="002060"/>
                </a:solidFill>
              </a:rPr>
              <a:t>Actualizado em: 26/11/2018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323528" y="490662"/>
            <a:ext cx="8640960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PT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Compras: avaliação das necessidades</a:t>
            </a: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23528" y="1268760"/>
            <a:ext cx="8496944" cy="54726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colaboração com outras partes interessadas, o técnico de logística garante a avaliação de: </a:t>
            </a:r>
          </a:p>
          <a:p>
            <a:endParaRPr lang="pt-PT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Capacidade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 infraestruturas (porto, aeroporto, armazéns, etc...)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Transportes e telecomunicações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Necessidades expressas por 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outros sectores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termos de saúde, água, abrigo e saneamento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Recursos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humanos e materiais 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locais,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bem como 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necessidades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 operações</a:t>
            </a:r>
            <a:endParaRPr lang="pt-PT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me 10"/>
          <p:cNvGraphicFramePr/>
          <p:nvPr>
            <p:extLst>
              <p:ext uri="{D42A27DB-BD31-4B8C-83A1-F6EECF244321}">
                <p14:modId xmlns:p14="http://schemas.microsoft.com/office/powerpoint/2010/main" val="2080316101"/>
              </p:ext>
            </p:extLst>
          </p:nvPr>
        </p:nvGraphicFramePr>
        <p:xfrm>
          <a:off x="307002" y="4869160"/>
          <a:ext cx="8513470" cy="154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54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79512" y="562670"/>
            <a:ext cx="8964488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PT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</a:t>
            </a:r>
            <a:r>
              <a:rPr lang="pt-PT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PT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 locais</a:t>
            </a:r>
            <a:br>
              <a:rPr lang="pt-PT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PT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23528" y="1628800"/>
            <a:ext cx="8496944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Formalizar os procedimentos de compras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locais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implementar procedimentos de compra adaptados às emergências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Informar-se sobre a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capacidade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mercado local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e inventariar os fornecedores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equipamentos essenciais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Apoiar o aumento da produção de itens específicos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Desenvolver uma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de dados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fornecedores e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lista de preços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Elaborar contratos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pré-estabelecidos</a:t>
            </a:r>
          </a:p>
        </p:txBody>
      </p:sp>
      <p:graphicFrame>
        <p:nvGraphicFramePr>
          <p:cNvPr id="5" name="Diagramme 10"/>
          <p:cNvGraphicFramePr/>
          <p:nvPr>
            <p:extLst>
              <p:ext uri="{D42A27DB-BD31-4B8C-83A1-F6EECF244321}">
                <p14:modId xmlns:p14="http://schemas.microsoft.com/office/powerpoint/2010/main" val="2432981779"/>
              </p:ext>
            </p:extLst>
          </p:nvPr>
        </p:nvGraphicFramePr>
        <p:xfrm>
          <a:off x="307002" y="5013176"/>
          <a:ext cx="8513470" cy="154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9337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0" y="490662"/>
            <a:ext cx="9144000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internacionais</a:t>
            </a:r>
            <a:b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23528" y="1556792"/>
            <a:ext cx="8640960" cy="47525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Procedimentos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actualizados de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importação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 exportação), por tipo de produto.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simplificado (emergência) de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importação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planificado ou negociado com as autoridades.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Listas de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artigos complexos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(importação estritamente controlada ou impossível)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Trabalhar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autoridades portuárias e aeroportuárias (acesso prioritário)</a:t>
            </a:r>
            <a:b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Manter-se informado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 as regras e regulamentos de importação/exportação</a:t>
            </a:r>
            <a:endParaRPr lang="fr-FR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me 10"/>
          <p:cNvGraphicFramePr/>
          <p:nvPr>
            <p:extLst>
              <p:ext uri="{D42A27DB-BD31-4B8C-83A1-F6EECF244321}">
                <p14:modId xmlns:p14="http://schemas.microsoft.com/office/powerpoint/2010/main" val="49086951"/>
              </p:ext>
            </p:extLst>
          </p:nvPr>
        </p:nvGraphicFramePr>
        <p:xfrm>
          <a:off x="451018" y="5085184"/>
          <a:ext cx="8513470" cy="154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4669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03901" y="490662"/>
            <a:ext cx="8964488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PT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Compras: Armazenamento</a:t>
            </a: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47917" y="1268760"/>
            <a:ext cx="8640960" cy="48965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Mapear 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armazéns existentes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Capacidade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armazenamento (identificar fragilidades)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Espaço disponível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Lista de </a:t>
            </a:r>
            <a:r>
              <a:rPr lang="pt-PT" sz="2400" i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stocks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emergência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2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kits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módulos e 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artigos perecíveis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Revisão de procedimentos e boas práticas de gestão de inventários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Alocar um </a:t>
            </a:r>
            <a:r>
              <a:rPr lang="pt-PT" sz="2400" i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</a:t>
            </a:r>
            <a:r>
              <a:rPr lang="pt-PT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gestão de inventário administrativo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(abertura de stocks)</a:t>
            </a:r>
          </a:p>
        </p:txBody>
      </p:sp>
      <p:graphicFrame>
        <p:nvGraphicFramePr>
          <p:cNvPr id="4" name="Diagramme 10"/>
          <p:cNvGraphicFramePr/>
          <p:nvPr>
            <p:extLst>
              <p:ext uri="{D42A27DB-BD31-4B8C-83A1-F6EECF244321}">
                <p14:modId xmlns:p14="http://schemas.microsoft.com/office/powerpoint/2010/main" val="3618420119"/>
              </p:ext>
            </p:extLst>
          </p:nvPr>
        </p:nvGraphicFramePr>
        <p:xfrm>
          <a:off x="307002" y="4869160"/>
          <a:ext cx="8513470" cy="154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61350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79512" y="490662"/>
            <a:ext cx="8964488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Transporte-Distribuição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23528" y="1196752"/>
            <a:ext cx="8640960" cy="48965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Avaliar os requisitos de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volume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as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possibilidades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existentes para transporte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Listar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empresas existentes 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sua capacidade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Obter informações sobre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Obter informações sobre a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capacidade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dos portos e aeroportos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me 10"/>
          <p:cNvGraphicFramePr/>
          <p:nvPr>
            <p:extLst>
              <p:ext uri="{D42A27DB-BD31-4B8C-83A1-F6EECF244321}">
                <p14:modId xmlns:p14="http://schemas.microsoft.com/office/powerpoint/2010/main" val="2492460488"/>
              </p:ext>
            </p:extLst>
          </p:nvPr>
        </p:nvGraphicFramePr>
        <p:xfrm>
          <a:off x="307002" y="4869160"/>
          <a:ext cx="8513470" cy="154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40126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79512" y="274638"/>
            <a:ext cx="8712968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pt-PT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Principais tarefas do técnico de logística no destacamento de uma ERR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13184" y="1772816"/>
            <a:ext cx="8435280" cy="403244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pt-PT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destacamento de uma ERR para o terreno deve ser cuidadosamente planificado e preparado, com base em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spcBef>
                <a:spcPct val="20000"/>
              </a:spcBef>
              <a:defRPr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6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Bom conhecimento do contexto geográfico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da dinâmica social, bem como da situação política e de segurança da zona onde a equipa será instalada.</a:t>
            </a:r>
          </a:p>
          <a:p>
            <a:pPr marL="457200" indent="-457200">
              <a:lnSpc>
                <a:spcPct val="16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de fornecimento de logística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baseado no plano de acção da equipa, aprovado por todas as pessoas que farão parte das operações.</a:t>
            </a:r>
          </a:p>
          <a:p>
            <a:pPr marL="457200" indent="-457200">
              <a:lnSpc>
                <a:spcPct val="16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Equipamento necessário para a equipa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para garantir a sua sobrevivência e saúde: </a:t>
            </a:r>
            <a:r>
              <a:rPr lang="pt-PT" sz="2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sobrevivência,</a:t>
            </a:r>
            <a:r>
              <a:rPr lang="pt-PT" sz="2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kit </a:t>
            </a:r>
            <a:r>
              <a:rPr lang="pt-PT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primeiros socorros, dinheiro, etc.</a:t>
            </a:r>
          </a:p>
        </p:txBody>
      </p:sp>
    </p:spTree>
    <p:extLst>
      <p:ext uri="{BB962C8B-B14F-4D97-AF65-F5344CB8AC3E}">
        <p14:creationId xmlns:p14="http://schemas.microsoft.com/office/powerpoint/2010/main" val="1415168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2CAAA-8B32-4208-A31C-8CAE8A6ED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pPr algn="l"/>
            <a:r>
              <a:rPr lang="en-US" sz="3200" b="1" dirty="0">
                <a:solidFill>
                  <a:srgbClr val="002060"/>
                </a:solidFill>
              </a:rPr>
              <a:t>As </a:t>
            </a:r>
            <a:r>
              <a:rPr lang="en-US" sz="3200" b="1" dirty="0" err="1">
                <a:solidFill>
                  <a:srgbClr val="002060"/>
                </a:solidFill>
              </a:rPr>
              <a:t>responsabilidades</a:t>
            </a:r>
            <a:r>
              <a:rPr lang="en-US" sz="3200" b="1" dirty="0">
                <a:solidFill>
                  <a:srgbClr val="002060"/>
                </a:solidFill>
              </a:rPr>
              <a:t> do </a:t>
            </a:r>
            <a:r>
              <a:rPr lang="en-US" sz="3200" b="1" dirty="0" err="1">
                <a:solidFill>
                  <a:srgbClr val="002060"/>
                </a:solidFill>
              </a:rPr>
              <a:t>técnico</a:t>
            </a:r>
            <a:r>
              <a:rPr lang="en-US" sz="3200" b="1" dirty="0">
                <a:solidFill>
                  <a:srgbClr val="002060"/>
                </a:solidFill>
              </a:rPr>
              <a:t> de </a:t>
            </a:r>
            <a:r>
              <a:rPr lang="en-US" sz="3200" b="1" dirty="0" err="1">
                <a:solidFill>
                  <a:srgbClr val="002060"/>
                </a:solidFill>
              </a:rPr>
              <a:t>logística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na</a:t>
            </a:r>
            <a:r>
              <a:rPr lang="en-US" sz="3200" b="1" dirty="0">
                <a:solidFill>
                  <a:srgbClr val="002060"/>
                </a:solidFill>
              </a:rPr>
              <a:t> ERR </a:t>
            </a:r>
            <a:r>
              <a:rPr lang="en-US" sz="3200" b="1" dirty="0" err="1">
                <a:solidFill>
                  <a:srgbClr val="002060"/>
                </a:solidFill>
              </a:rPr>
              <a:t>incluem</a:t>
            </a:r>
            <a:r>
              <a:rPr lang="en-US" sz="3200" b="1" dirty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89AA4-D7A9-4045-A5CE-E9DCA5D8C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396044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Elaborar um </a:t>
            </a:r>
            <a:r>
              <a:rPr lang="pt-PT" sz="2000" dirty="0">
                <a:solidFill>
                  <a:srgbClr val="000000"/>
                </a:solidFill>
              </a:rPr>
              <a:t>plano de abastecimento da </a:t>
            </a:r>
            <a:r>
              <a:rPr lang="pt-PT" sz="2000" dirty="0"/>
              <a:t>logística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Avaliar a situação de segurança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Organizar o transporte da equipa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Configurar espaços/infraestruturas para as actividades da equipa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Identificar ou criar condi</a:t>
            </a:r>
            <a:r>
              <a:rPr lang="pt-PT" sz="2000" dirty="0">
                <a:latin typeface="Arial"/>
                <a:cs typeface="Arial"/>
              </a:rPr>
              <a:t>ções</a:t>
            </a:r>
            <a:r>
              <a:rPr lang="pt-PT" sz="2000" dirty="0"/>
              <a:t> para acomodar a ERR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Instalar meios de comunicaç</a:t>
            </a:r>
            <a:r>
              <a:rPr lang="pt-PT" sz="2000" dirty="0">
                <a:latin typeface="Arial"/>
                <a:cs typeface="Arial"/>
              </a:rPr>
              <a:t>ão/</a:t>
            </a:r>
            <a:r>
              <a:rPr lang="pt-PT" sz="2000" dirty="0"/>
              <a:t> treinar a equipa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pt-PT" sz="2000" dirty="0"/>
              <a:t>Dar apoio </a:t>
            </a:r>
            <a:r>
              <a:rPr lang="pt-PT" sz="2000" dirty="0">
                <a:latin typeface="Arial"/>
                <a:cs typeface="Arial"/>
              </a:rPr>
              <a:t>às </a:t>
            </a:r>
            <a:r>
              <a:rPr lang="pt-PT" sz="2000" dirty="0"/>
              <a:t>actividades </a:t>
            </a:r>
            <a:r>
              <a:rPr lang="pt-PT" sz="2000" dirty="0">
                <a:solidFill>
                  <a:srgbClr val="002060"/>
                </a:solidFill>
              </a:rPr>
              <a:t>da equipa</a:t>
            </a:r>
            <a:endParaRPr lang="en-US" sz="20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0774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76347" y="634677"/>
            <a:ext cx="8640960" cy="78617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Elaborar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um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abastecimento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logística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348355" y="1420848"/>
            <a:ext cx="8496944" cy="54726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plano </a:t>
            </a: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abastecimento da logística</a:t>
            </a:r>
            <a:r>
              <a:rPr lang="pt-PT" sz="24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deve basear-se no plano de acção da equipa e incluir (conforme indicado na secção 3):</a:t>
            </a:r>
            <a:br>
              <a:rPr lang="pt-PT" sz="24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Avaliação das necessidades</a:t>
            </a:r>
            <a:b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Compras</a:t>
            </a:r>
            <a:b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Armazenamento</a:t>
            </a:r>
            <a:b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Transportes</a:t>
            </a:r>
            <a:b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Distribuição</a:t>
            </a:r>
          </a:p>
        </p:txBody>
      </p:sp>
    </p:spTree>
    <p:extLst>
      <p:ext uri="{BB962C8B-B14F-4D97-AF65-F5344CB8AC3E}">
        <p14:creationId xmlns:p14="http://schemas.microsoft.com/office/powerpoint/2010/main" val="678187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sz="2800" b="1" dirty="0">
                <a:solidFill>
                  <a:srgbClr val="002060"/>
                </a:solidFill>
              </a:rPr>
              <a:t>Avaliar a situação de segurança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pt-PT" sz="2400"/>
              <a:t>Realizar uma avaliação rápida da situação de segurança</a:t>
            </a:r>
            <a:endParaRPr lang="pt-PT" sz="2400">
              <a:solidFill>
                <a:srgbClr val="00206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Reunir os </a:t>
            </a:r>
            <a:r>
              <a:rPr lang="pt-PT" sz="2000">
                <a:solidFill>
                  <a:schemeClr val="accent6"/>
                </a:solidFill>
              </a:rPr>
              <a:t>mapas</a:t>
            </a:r>
            <a:r>
              <a:rPr lang="pt-PT" sz="2000"/>
              <a:t> disponíveis da área afectada </a:t>
            </a:r>
            <a:endParaRPr lang="pt-PT" sz="2000">
              <a:solidFill>
                <a:srgbClr val="00206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Avaliar a presença de </a:t>
            </a:r>
            <a:r>
              <a:rPr lang="pt-PT" sz="2000">
                <a:solidFill>
                  <a:schemeClr val="accent6"/>
                </a:solidFill>
              </a:rPr>
              <a:t>grupos armados </a:t>
            </a:r>
            <a:r>
              <a:rPr lang="pt-PT" sz="2000"/>
              <a:t>e opera</a:t>
            </a:r>
            <a:r>
              <a:rPr lang="pt-PT" sz="2000">
                <a:latin typeface="Arial"/>
                <a:cs typeface="Arial"/>
              </a:rPr>
              <a:t>ções </a:t>
            </a:r>
            <a:r>
              <a:rPr lang="pt-PT" sz="2000"/>
              <a:t>militares </a:t>
            </a:r>
            <a:endParaRPr lang="pt-PT" sz="2000">
              <a:solidFill>
                <a:srgbClr val="00206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Avaliar o </a:t>
            </a:r>
            <a:r>
              <a:rPr lang="pt-PT" sz="2000">
                <a:solidFill>
                  <a:schemeClr val="accent6"/>
                </a:solidFill>
              </a:rPr>
              <a:t>nível de hostilidade </a:t>
            </a:r>
            <a:r>
              <a:rPr lang="pt-PT" sz="2000"/>
              <a:t>da população </a:t>
            </a:r>
            <a:endParaRPr lang="pt-PT" sz="2000">
              <a:solidFill>
                <a:srgbClr val="00206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Avaliar outras ameaças relacionadas com o </a:t>
            </a:r>
            <a:r>
              <a:rPr lang="pt-PT" sz="2000">
                <a:solidFill>
                  <a:schemeClr val="accent6"/>
                </a:solidFill>
              </a:rPr>
              <a:t>crime organizado </a:t>
            </a:r>
            <a:endParaRPr lang="pt-PT" sz="200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Avaliar </a:t>
            </a:r>
            <a:r>
              <a:rPr lang="pt-PT" sz="2000">
                <a:solidFill>
                  <a:schemeClr val="accent6"/>
                </a:solidFill>
              </a:rPr>
              <a:t>ameaças ambientais </a:t>
            </a:r>
            <a:r>
              <a:rPr lang="pt-PT" sz="2000"/>
              <a:t>(rios perigosos, acessos perigosos, deslizamentos de terra, etc.) </a:t>
            </a:r>
            <a:endParaRPr lang="pt-PT" sz="2000">
              <a:solidFill>
                <a:srgbClr val="00206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>
                <a:solidFill>
                  <a:schemeClr val="tx2">
                    <a:lumMod val="75000"/>
                  </a:schemeClr>
                </a:solidFill>
              </a:rPr>
              <a:t>Obter informação sobre a capacidade dos portos e aeroportos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Mapear os aeroportos e pistas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pt-PT" sz="2000"/>
              <a:t>Obter mapas da rede vi</a:t>
            </a:r>
            <a:r>
              <a:rPr lang="pt-PT" sz="2000">
                <a:latin typeface="Arial"/>
                <a:cs typeface="Arial"/>
              </a:rPr>
              <a:t>ária </a:t>
            </a:r>
            <a:r>
              <a:rPr lang="pt-PT" sz="2000"/>
              <a:t>(e condições da estrada)</a:t>
            </a:r>
            <a:endParaRPr lang="pt-PT" sz="240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PT" sz="2000"/>
              <a:t>Para facilitar a recolha de dados, </a:t>
            </a:r>
            <a:r>
              <a:rPr lang="pt-PT" sz="2000">
                <a:latin typeface="Arial"/>
                <a:cs typeface="Arial"/>
              </a:rPr>
              <a:t>é usada u</a:t>
            </a:r>
            <a:r>
              <a:rPr lang="pt-PT" sz="2000"/>
              <a:t>ma ferramenta de avaliação rápida</a:t>
            </a:r>
          </a:p>
        </p:txBody>
      </p:sp>
    </p:spTree>
    <p:extLst>
      <p:ext uri="{BB962C8B-B14F-4D97-AF65-F5344CB8AC3E}">
        <p14:creationId xmlns:p14="http://schemas.microsoft.com/office/powerpoint/2010/main" val="4160057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67544" y="5589240"/>
            <a:ext cx="82192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algn="ctr">
              <a:spcBef>
                <a:spcPct val="0"/>
              </a:spcBef>
              <a:defRPr/>
            </a:pPr>
            <a:br>
              <a:rPr lang="fr-CH" sz="4400" dirty="0">
                <a:solidFill>
                  <a:prstClr val="black"/>
                </a:solidFill>
              </a:rPr>
            </a:br>
            <a:endParaRPr lang="fr-CH" sz="4600" dirty="0">
              <a:solidFill>
                <a:prstClr val="black"/>
              </a:solidFill>
            </a:endParaRPr>
          </a:p>
        </p:txBody>
      </p:sp>
      <p:pic>
        <p:nvPicPr>
          <p:cNvPr id="4" name="Picture 8" descr="team droped in village zobi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93"/>
          <a:stretch/>
        </p:blipFill>
        <p:spPr>
          <a:xfrm>
            <a:off x="611560" y="1124744"/>
            <a:ext cx="3279331" cy="201448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 descr="F:\JCA-DISK\photos\PHOTOS EBOLA ISIRO\SAM_14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16"/>
          <a:stretch/>
        </p:blipFill>
        <p:spPr bwMode="auto">
          <a:xfrm>
            <a:off x="3851920" y="1092334"/>
            <a:ext cx="3279331" cy="204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27" descr="C:\A-datas\Alain Video\030227KLroute07pontrivier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2"/>
          <a:stretch/>
        </p:blipFill>
        <p:spPr bwMode="auto">
          <a:xfrm>
            <a:off x="611560" y="3140968"/>
            <a:ext cx="3816424" cy="187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2"/>
          <a:stretch/>
        </p:blipFill>
        <p:spPr bwMode="auto">
          <a:xfrm>
            <a:off x="4427984" y="3140968"/>
            <a:ext cx="3865739" cy="193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79512" y="18864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3600" dirty="0">
                <a:solidFill>
                  <a:srgbClr val="FF0000"/>
                </a:solidFill>
              </a:rPr>
              <a:t>            </a:t>
            </a:r>
          </a:p>
        </p:txBody>
      </p:sp>
      <p:sp>
        <p:nvSpPr>
          <p:cNvPr id="2" name="Rectangle 1"/>
          <p:cNvSpPr/>
          <p:nvPr/>
        </p:nvSpPr>
        <p:spPr>
          <a:xfrm>
            <a:off x="251520" y="170637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Organizar o transporte da ERR para o terreno, durante o trabalho e para o regresso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E8FFA6-569D-4077-A111-5C09799FF895}"/>
              </a:ext>
            </a:extLst>
          </p:cNvPr>
          <p:cNvSpPr/>
          <p:nvPr/>
        </p:nvSpPr>
        <p:spPr>
          <a:xfrm>
            <a:off x="457200" y="5304001"/>
            <a:ext cx="80032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>
                <a:solidFill>
                  <a:srgbClr val="002060"/>
                </a:solidFill>
              </a:rPr>
              <a:t>Isso inclui</a:t>
            </a:r>
            <a:r>
              <a:rPr lang="pt-PT" sz="2000" dirty="0">
                <a:solidFill>
                  <a:prstClr val="black"/>
                </a:solidFill>
              </a:rPr>
              <a:t>: manutenção, conserto e alocação da </a:t>
            </a:r>
            <a:r>
              <a:rPr lang="pt-PT" sz="2000" b="1" dirty="0">
                <a:solidFill>
                  <a:srgbClr val="002060"/>
                </a:solidFill>
              </a:rPr>
              <a:t>frota de veículos, </a:t>
            </a:r>
            <a:r>
              <a:rPr lang="pt-PT" sz="2000" dirty="0">
                <a:solidFill>
                  <a:prstClr val="black"/>
                </a:solidFill>
              </a:rPr>
              <a:t>de acordo com as restrições de mobilidade e segurança da equipa.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79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pt-PT" sz="3600" b="1" dirty="0">
                <a:solidFill>
                  <a:srgbClr val="002060"/>
                </a:solidFill>
              </a:rPr>
              <a:t>Objectivos da aprendizagem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824536"/>
          </a:xfrm>
        </p:spPr>
        <p:txBody>
          <a:bodyPr/>
          <a:lstStyle/>
          <a:p>
            <a:pPr>
              <a:buNone/>
            </a:pPr>
            <a:r>
              <a:rPr lang="pt-PT" dirty="0">
                <a:solidFill>
                  <a:srgbClr val="002060"/>
                </a:solidFill>
              </a:rPr>
              <a:t>No final desta sessão, os participantes</a:t>
            </a:r>
          </a:p>
          <a:p>
            <a:pPr>
              <a:buNone/>
            </a:pPr>
            <a:r>
              <a:rPr lang="pt-PT" dirty="0">
                <a:solidFill>
                  <a:srgbClr val="002060"/>
                </a:solidFill>
              </a:rPr>
              <a:t>deverão ser capazes 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</a:rPr>
              <a:t>Explicar a importância e necessidade da logística e preparação numa ERR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</a:rPr>
              <a:t>Identificar os passos da cadeia de abastecimento da logística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002060"/>
                </a:solidFill>
              </a:rPr>
              <a:t>Definir o papel do técnico de logística numa ERR e tarefas que deve realizar.</a:t>
            </a:r>
          </a:p>
          <a:p>
            <a:pPr>
              <a:buNone/>
            </a:pPr>
            <a:endParaRPr lang="pt-PT" dirty="0">
              <a:solidFill>
                <a:srgbClr val="002060"/>
              </a:solidFill>
            </a:endParaRPr>
          </a:p>
          <a:p>
            <a:pPr>
              <a:buNone/>
            </a:pPr>
            <a:endParaRPr lang="pt-PT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067944" y="260648"/>
            <a:ext cx="511256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pt-PT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ou preparar o local de acomoda</a:t>
            </a:r>
            <a:r>
              <a:rPr lang="pt-PT" sz="2800" b="1">
                <a:solidFill>
                  <a:srgbClr val="002060"/>
                </a:solidFill>
                <a:latin typeface="Arial"/>
                <a:cs typeface="Arial"/>
              </a:rPr>
              <a:t>ção</a:t>
            </a:r>
            <a:r>
              <a:rPr lang="pt-PT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ERR</a:t>
            </a:r>
          </a:p>
        </p:txBody>
      </p:sp>
      <p:pic>
        <p:nvPicPr>
          <p:cNvPr id="4" name="Picture 7" descr="RDC 0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94" y="96742"/>
            <a:ext cx="3932238" cy="294917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 descr="F:\PHAC-WHO_DRC Mission photos\WHO_PHAC Lab DRC mission Feb_March 2011 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84176"/>
            <a:ext cx="3192354" cy="239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JCA-DISK\photos\rdc\RDC 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64088"/>
            <a:ext cx="3263757" cy="244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JCA-DISK\photos\rdc\RDC 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" y="3068960"/>
            <a:ext cx="3918342" cy="29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92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11560" y="476672"/>
            <a:ext cx="806489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pt-PT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e organizar espaços e infra-estruturas necessários para as actividades da ERR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D:\ARO LOG\1 ARO Log Management\9 maps and pictures\PHAC-WHO_DRC Mission photos\WHO_PHAC Lab DRC mission Feb_March 2011 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6"/>
            <a:ext cx="5400600" cy="405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405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836712"/>
            <a:ext cx="7776864" cy="4830019"/>
          </a:xfrm>
        </p:spPr>
        <p:txBody>
          <a:bodyPr/>
          <a:lstStyle/>
          <a:p>
            <a:pPr marL="0" lvl="0" indent="0">
              <a:buNone/>
            </a:pPr>
            <a:r>
              <a:rPr lang="fr-FR" sz="2400" b="1" dirty="0" err="1">
                <a:solidFill>
                  <a:srgbClr val="002060"/>
                </a:solidFill>
              </a:rPr>
              <a:t>Isso</a:t>
            </a:r>
            <a:r>
              <a:rPr lang="fr-FR" sz="2400" b="1" dirty="0">
                <a:solidFill>
                  <a:srgbClr val="002060"/>
                </a:solidFill>
              </a:rPr>
              <a:t> </a:t>
            </a:r>
            <a:r>
              <a:rPr lang="fr-FR" sz="2400" b="1" dirty="0" err="1">
                <a:solidFill>
                  <a:srgbClr val="002060"/>
                </a:solidFill>
              </a:rPr>
              <a:t>inclui</a:t>
            </a:r>
            <a:r>
              <a:rPr lang="fr-FR" sz="2400" b="1" dirty="0">
                <a:solidFill>
                  <a:srgbClr val="002060"/>
                </a:solidFill>
              </a:rPr>
              <a:t>:</a:t>
            </a:r>
          </a:p>
          <a:p>
            <a:pPr marL="0" lv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002060"/>
                </a:solidFill>
              </a:rPr>
              <a:t>Disponibilidade de </a:t>
            </a:r>
            <a:r>
              <a:rPr lang="pt-BR" sz="2400" b="1" dirty="0">
                <a:solidFill>
                  <a:srgbClr val="002060"/>
                </a:solidFill>
              </a:rPr>
              <a:t>ferramentas de informática </a:t>
            </a:r>
            <a:r>
              <a:rPr lang="pt-BR" sz="2400" dirty="0">
                <a:solidFill>
                  <a:srgbClr val="002060"/>
                </a:solidFill>
              </a:rPr>
              <a:t>que sejam conhecidas e usadas pela equipa no país</a:t>
            </a: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002060"/>
                </a:solidFill>
              </a:rPr>
              <a:t>Fornecimento </a:t>
            </a:r>
            <a:r>
              <a:rPr lang="pt-BR" sz="2400" b="1" dirty="0">
                <a:solidFill>
                  <a:srgbClr val="002060"/>
                </a:solidFill>
              </a:rPr>
              <a:t>fiável de eletricidade </a:t>
            </a:r>
            <a:r>
              <a:rPr lang="pt-BR" sz="2400" dirty="0">
                <a:solidFill>
                  <a:srgbClr val="002060"/>
                </a:solidFill>
              </a:rPr>
              <a:t>para os equipamentos e alojamentos da ERR durante a missão.</a:t>
            </a: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002060"/>
                </a:solidFill>
              </a:rPr>
              <a:t>Garantir </a:t>
            </a:r>
            <a:r>
              <a:rPr lang="pt-BR" sz="2400" b="1" dirty="0">
                <a:solidFill>
                  <a:srgbClr val="002060"/>
                </a:solidFill>
              </a:rPr>
              <a:t>água potável </a:t>
            </a:r>
            <a:r>
              <a:rPr lang="pt-BR" sz="2400" dirty="0">
                <a:solidFill>
                  <a:srgbClr val="002060"/>
                </a:solidFill>
              </a:rPr>
              <a:t>e condi</a:t>
            </a:r>
            <a:r>
              <a:rPr lang="pt-BR" sz="2400" dirty="0">
                <a:solidFill>
                  <a:srgbClr val="002060"/>
                </a:solidFill>
                <a:latin typeface="Arial"/>
                <a:cs typeface="Arial"/>
              </a:rPr>
              <a:t>ções de </a:t>
            </a:r>
            <a:r>
              <a:rPr lang="pt-BR" sz="2400" dirty="0">
                <a:solidFill>
                  <a:srgbClr val="002060"/>
                </a:solidFill>
              </a:rPr>
              <a:t>saneamento adequadas.</a:t>
            </a:r>
          </a:p>
          <a:p>
            <a:pPr marL="0" lv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lvl="0"/>
            <a:endParaRPr lang="en-US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12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6"/>
          <p:cNvSpPr>
            <a:spLocks noGrp="1"/>
          </p:cNvSpPr>
          <p:nvPr>
            <p:ph type="body" sz="half" idx="4294967295"/>
          </p:nvPr>
        </p:nvSpPr>
        <p:spPr>
          <a:xfrm>
            <a:off x="23066" y="1919631"/>
            <a:ext cx="4211960" cy="2520279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pt-PT" sz="2800" b="1" dirty="0">
                <a:solidFill>
                  <a:srgbClr val="002060"/>
                </a:solidFill>
              </a:rPr>
              <a:t>Instalar os meios de telecomunicação para a equipa e ensinar os seus membros a usá-los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224" y="1490381"/>
            <a:ext cx="4458628" cy="334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60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2CAAA-8B32-4208-A31C-8CAE8A6ED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002060"/>
                </a:solidFill>
              </a:rPr>
              <a:t>Dar </a:t>
            </a:r>
            <a:r>
              <a:rPr lang="en-US" sz="3600" b="1" dirty="0" err="1">
                <a:solidFill>
                  <a:srgbClr val="002060"/>
                </a:solidFill>
              </a:rPr>
              <a:t>apoio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err="1">
                <a:solidFill>
                  <a:srgbClr val="002060"/>
                </a:solidFill>
              </a:rPr>
              <a:t>às</a:t>
            </a:r>
            <a:r>
              <a:rPr lang="en-US" sz="3600" b="1" dirty="0">
                <a:solidFill>
                  <a:srgbClr val="002060"/>
                </a:solidFill>
              </a:rPr>
              <a:t> actividades da </a:t>
            </a:r>
            <a:r>
              <a:rPr lang="en-US" sz="3600" b="1" dirty="0" err="1">
                <a:solidFill>
                  <a:srgbClr val="002060"/>
                </a:solidFill>
              </a:rPr>
              <a:t>equipa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89AA4-D7A9-4045-A5CE-E9DCA5D8C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6"/>
          </a:xfrm>
        </p:spPr>
        <p:txBody>
          <a:bodyPr/>
          <a:lstStyle/>
          <a:p>
            <a:pPr mar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rgbClr val="002060"/>
                </a:solidFill>
              </a:rPr>
              <a:t>Apoiar a formação do pessoal local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rgbClr val="002060"/>
                </a:solidFill>
              </a:rPr>
              <a:t>Organizar o transporte de amostras laboratoriais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solidFill>
                  <a:srgbClr val="002060"/>
                </a:solidFill>
              </a:rPr>
              <a:t>Ajudar na formação de equipas para realizar funerais seguros e fornecer meios de transporte para as suas actividades.</a:t>
            </a:r>
          </a:p>
          <a:p>
            <a:pPr mar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269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179512" y="4653136"/>
            <a:ext cx="4680520" cy="144016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Apoiar a formação em colocação e remoção do EPP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25"/>
          <a:stretch/>
        </p:blipFill>
        <p:spPr bwMode="auto">
          <a:xfrm>
            <a:off x="179512" y="268279"/>
            <a:ext cx="3707426" cy="236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4099538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139952" y="188639"/>
            <a:ext cx="494618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PT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Apoiar a formação do pessoal em gestão da higiene, em áreas de isolamento e na gestão de resíduos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prstClr val="black"/>
              </a:solidFill>
            </a:endParaRPr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195104"/>
              </p:ext>
            </p:extLst>
          </p:nvPr>
        </p:nvGraphicFramePr>
        <p:xfrm>
          <a:off x="2699792" y="2557273"/>
          <a:ext cx="2030367" cy="209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r:id="rId5" imgW="2048161" imgH="2723810" progId="">
                  <p:embed/>
                </p:oleObj>
              </mc:Choice>
              <mc:Fallback>
                <p:oleObj r:id="rId5" imgW="2048161" imgH="2723810" progId="">
                  <p:embed/>
                  <p:pic>
                    <p:nvPicPr>
                      <p:cNvPr id="1331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557273"/>
                        <a:ext cx="2030367" cy="20958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430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67544" y="332656"/>
            <a:ext cx="818388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pt-PT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Organizar o transporte de amostras laboratoriais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pic>
        <p:nvPicPr>
          <p:cNvPr id="4" name="Picture 19" descr="050412Uigeprelev08cadavPF copi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366502" cy="320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03-13-2006_drc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0" b="6686"/>
          <a:stretch/>
        </p:blipFill>
        <p:spPr bwMode="auto">
          <a:xfrm>
            <a:off x="4559484" y="4077072"/>
            <a:ext cx="3287336" cy="177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96752"/>
            <a:ext cx="4063380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1056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67544" y="620688"/>
            <a:ext cx="818388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PT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acondicionamento de amostras laboratoriais  baseia-se em categorias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1740872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Categoria A (substâncias infecciosas) -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P620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Doença do vírus do Ébola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Categoria B (materiais biológicos) -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P650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Vírus da gripe aviária de alta patogenicidade (amostras do doente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Amostras humanas ou animais isentas - </a:t>
            </a:r>
            <a:r>
              <a:rPr lang="pt-PT" sz="24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embalagem tripla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Teste de gravidez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Estudos antidoping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346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>
          <a:xfrm>
            <a:off x="323528" y="1537545"/>
            <a:ext cx="3672408" cy="3816424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pt-PT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Apoiar actividades de formação para equipas de funerais seguros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pt-PT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Fornecer meios de transporte para as suas actividades</a:t>
            </a:r>
            <a:endParaRPr lang="en-US" sz="2800" b="1" dirty="0">
              <a:solidFill>
                <a:prstClr val="black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4911625" cy="368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57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/>
          <a:lstStyle/>
          <a:p>
            <a:r>
              <a:rPr lang="pt-PT" b="1" dirty="0">
                <a:solidFill>
                  <a:schemeClr val="accent1"/>
                </a:solidFill>
              </a:rPr>
              <a:t>Falhar na planificação é planificar para falhar</a:t>
            </a:r>
            <a:endParaRPr lang="en-US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57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89C93-09B3-4622-905B-C58768AF4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pt-PT" sz="3600" b="1" dirty="0">
                <a:solidFill>
                  <a:srgbClr val="002060"/>
                </a:solidFill>
              </a:rPr>
              <a:t>Esboço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BE51E-1F3F-4FAD-8328-686F44992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  <a:ln>
            <a:noFill/>
          </a:ln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t-PT" sz="2800" dirty="0">
                <a:solidFill>
                  <a:srgbClr val="002060"/>
                </a:solidFill>
              </a:rPr>
              <a:t>A função da logística nas emergências </a:t>
            </a:r>
          </a:p>
          <a:p>
            <a:pPr marL="0" indent="0">
              <a:buNone/>
            </a:pPr>
            <a:endParaRPr lang="pt-PT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800" dirty="0">
                <a:solidFill>
                  <a:schemeClr val="tx1"/>
                </a:solidFill>
              </a:rPr>
              <a:t>2. Preparação logística</a:t>
            </a:r>
            <a:r>
              <a:rPr lang="pt-PT" sz="2800" dirty="0">
                <a:solidFill>
                  <a:srgbClr val="FF0000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endParaRPr lang="pt-PT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800" dirty="0">
                <a:solidFill>
                  <a:srgbClr val="002060"/>
                </a:solidFill>
              </a:rPr>
              <a:t>3. Cadeia de abastecimento da logística </a:t>
            </a:r>
          </a:p>
          <a:p>
            <a:pPr marL="514350" indent="-514350">
              <a:buFont typeface="+mj-lt"/>
              <a:buAutoNum type="arabicPeriod"/>
            </a:pPr>
            <a:endParaRPr lang="pt-PT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800" dirty="0">
                <a:solidFill>
                  <a:srgbClr val="002060"/>
                </a:solidFill>
              </a:rPr>
              <a:t>4. Principais tarefas do técnico de logística para o destacamento de uma ERR</a:t>
            </a:r>
          </a:p>
          <a:p>
            <a:endParaRPr lang="pt-PT" sz="2800" b="1" dirty="0">
              <a:solidFill>
                <a:srgbClr val="002060"/>
              </a:solidFill>
            </a:endParaRPr>
          </a:p>
          <a:p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19197151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pt-PT" sz="2400" b="1" dirty="0">
                <a:solidFill>
                  <a:srgbClr val="002060"/>
                </a:solidFill>
              </a:rPr>
            </a:br>
            <a:br>
              <a:rPr lang="pt-PT" sz="2400" b="1" dirty="0">
                <a:solidFill>
                  <a:srgbClr val="002060"/>
                </a:solidFill>
              </a:rPr>
            </a:br>
            <a:br>
              <a:rPr lang="pt-PT" sz="2400" b="1" dirty="0">
                <a:solidFill>
                  <a:srgbClr val="002060"/>
                </a:solidFill>
              </a:rPr>
            </a:br>
            <a:br>
              <a:rPr lang="pt-PT" sz="2400" b="1" dirty="0">
                <a:solidFill>
                  <a:srgbClr val="002060"/>
                </a:solidFill>
              </a:rPr>
            </a:br>
            <a:br>
              <a:rPr lang="pt-PT" sz="2400" b="1" dirty="0">
                <a:solidFill>
                  <a:srgbClr val="002060"/>
                </a:solidFill>
              </a:rPr>
            </a:br>
            <a:r>
              <a:rPr lang="pt-PT" sz="3600" b="1" dirty="0">
                <a:solidFill>
                  <a:srgbClr val="002060"/>
                </a:solidFill>
              </a:rPr>
              <a:t>Os piores inimigos da logística em situações de emergência</a:t>
            </a:r>
            <a:br>
              <a:rPr lang="pt-PT" sz="2400" b="1" dirty="0">
                <a:solidFill>
                  <a:srgbClr val="002060"/>
                </a:solidFill>
              </a:rPr>
            </a:br>
            <a:br>
              <a:rPr lang="pt-PT" b="1" dirty="0">
                <a:solidFill>
                  <a:srgbClr val="002060"/>
                </a:solidFill>
              </a:rPr>
            </a:br>
            <a:endParaRPr lang="pt-PT" b="1" dirty="0">
              <a:solidFill>
                <a:srgbClr val="00206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01" y="1772816"/>
            <a:ext cx="7920880" cy="420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ângulo 2"/>
          <p:cNvSpPr/>
          <p:nvPr/>
        </p:nvSpPr>
        <p:spPr>
          <a:xfrm>
            <a:off x="1043608" y="5229200"/>
            <a:ext cx="7488832" cy="5040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>
                <a:solidFill>
                  <a:prstClr val="white"/>
                </a:solidFill>
                <a:latin typeface="Arial Black" pitchFamily="34" charset="0"/>
              </a:rPr>
              <a:t>Muito teórica</a:t>
            </a:r>
            <a:r>
              <a:rPr lang="pt-PT" sz="2000" dirty="0">
                <a:solidFill>
                  <a:prstClr val="white"/>
                </a:solidFill>
                <a:latin typeface="Arial Black" pitchFamily="34" charset="0"/>
                <a:cs typeface="Arial"/>
              </a:rPr>
              <a:t>, ou mesmo virtual, e não prática</a:t>
            </a:r>
            <a:endParaRPr lang="pt-PT" sz="2000" dirty="0">
              <a:solidFill>
                <a:prstClr val="white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20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ângulo 2"/>
          <p:cNvSpPr/>
          <p:nvPr/>
        </p:nvSpPr>
        <p:spPr>
          <a:xfrm>
            <a:off x="899592" y="5085184"/>
            <a:ext cx="78488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prstClr val="white"/>
                </a:solidFill>
                <a:latin typeface="Arial Black" pitchFamily="34" charset="0"/>
              </a:rPr>
              <a:t>Falta de verifica</a:t>
            </a:r>
            <a:r>
              <a:rPr lang="pt-PT" dirty="0">
                <a:solidFill>
                  <a:prstClr val="white"/>
                </a:solidFill>
                <a:latin typeface="Arial Black" pitchFamily="34" charset="0"/>
                <a:cs typeface="Arial"/>
              </a:rPr>
              <a:t>ção física regular dos </a:t>
            </a:r>
            <a:r>
              <a:rPr lang="pt-PT" i="1" dirty="0">
                <a:solidFill>
                  <a:prstClr val="white"/>
                </a:solidFill>
                <a:latin typeface="Arial Black" pitchFamily="34" charset="0"/>
                <a:cs typeface="Arial"/>
              </a:rPr>
              <a:t>stocks</a:t>
            </a:r>
            <a:endParaRPr lang="pt-PT" i="1" dirty="0">
              <a:solidFill>
                <a:prstClr val="white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323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600" b="1">
                <a:solidFill>
                  <a:srgbClr val="002060"/>
                </a:solidFill>
              </a:rPr>
              <a:t>Mensagens-Chave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323850" y="1412874"/>
            <a:ext cx="8820150" cy="4104358"/>
          </a:xfrm>
        </p:spPr>
        <p:txBody>
          <a:bodyPr>
            <a:noAutofit/>
          </a:bodyPr>
          <a:lstStyle/>
          <a:p>
            <a:pPr algn="just"/>
            <a:r>
              <a:rPr lang="pt-PT" sz="2400" dirty="0"/>
              <a:t>Os aspectos logísticos devem ser </a:t>
            </a:r>
            <a:r>
              <a:rPr lang="pt-PT" sz="2400" dirty="0">
                <a:solidFill>
                  <a:schemeClr val="accent6"/>
                </a:solidFill>
              </a:rPr>
              <a:t>planificados e preparados antes do destacamento </a:t>
            </a:r>
            <a:r>
              <a:rPr lang="pt-PT" sz="2400" dirty="0"/>
              <a:t>da equipa.</a:t>
            </a:r>
          </a:p>
          <a:p>
            <a:pPr algn="just"/>
            <a:r>
              <a:rPr lang="pt-PT" sz="2400" dirty="0"/>
              <a:t>É necessário preparar </a:t>
            </a:r>
            <a:r>
              <a:rPr lang="pt-PT" sz="2400" dirty="0">
                <a:solidFill>
                  <a:schemeClr val="accent6"/>
                </a:solidFill>
              </a:rPr>
              <a:t>um Plano de Fornecimento de Logística</a:t>
            </a:r>
            <a:r>
              <a:rPr lang="pt-PT" sz="2400" dirty="0"/>
              <a:t>, incluindo: avaliação das necessidades, compras, armazenamento, transportes e distribuição de artigos.</a:t>
            </a:r>
          </a:p>
          <a:p>
            <a:pPr algn="just"/>
            <a:r>
              <a:rPr lang="pt-PT" sz="2400" dirty="0"/>
              <a:t>O </a:t>
            </a:r>
            <a:r>
              <a:rPr lang="pt-PT" sz="2400" dirty="0">
                <a:solidFill>
                  <a:schemeClr val="accent6"/>
                </a:solidFill>
              </a:rPr>
              <a:t>técnico de logística desempenha um papel fundamental </a:t>
            </a:r>
            <a:r>
              <a:rPr lang="pt-PT" sz="2400" dirty="0"/>
              <a:t>na resposta e deve estar envolvido </a:t>
            </a:r>
            <a:r>
              <a:rPr lang="pt-PT" sz="2400" dirty="0">
                <a:solidFill>
                  <a:schemeClr val="accent6"/>
                </a:solidFill>
              </a:rPr>
              <a:t>em todos os níveis do processo</a:t>
            </a:r>
            <a:r>
              <a:rPr lang="pt-PT" sz="2400" dirty="0"/>
              <a:t>: avaliação, elaboração do plano operacional, resposta e avaliação final para o </a:t>
            </a:r>
            <a:r>
              <a:rPr lang="pt-PT" sz="2400"/>
              <a:t>sucesso.</a:t>
            </a:r>
            <a:endParaRPr lang="en-US" sz="2400" dirty="0">
              <a:solidFill>
                <a:srgbClr val="002060"/>
              </a:solidFill>
            </a:endParaRPr>
          </a:p>
          <a:p>
            <a:endParaRPr lang="en-US" sz="2800" dirty="0">
              <a:solidFill>
                <a:srgbClr val="002060"/>
              </a:solidFill>
            </a:endParaRPr>
          </a:p>
          <a:p>
            <a:endParaRPr lang="fr-FR" sz="2800" dirty="0">
              <a:solidFill>
                <a:srgbClr val="002060"/>
              </a:solidFill>
            </a:endParaRPr>
          </a:p>
          <a:p>
            <a:endParaRPr lang="en-US" dirty="0"/>
          </a:p>
          <a:p>
            <a:pPr>
              <a:buNone/>
            </a:pPr>
            <a:r>
              <a:rPr lang="pt-BR" dirty="0"/>
              <a:t> </a:t>
            </a:r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8995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 noGrp="1"/>
          </p:cNvSpPr>
          <p:nvPr/>
        </p:nvSpPr>
        <p:spPr bwMode="auto">
          <a:xfrm>
            <a:off x="467544" y="548680"/>
            <a:ext cx="8136904" cy="517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r>
              <a:rPr lang="pt-PT" sz="3200" b="1" kern="1200" dirty="0">
                <a:solidFill>
                  <a:srgbClr val="0000FF"/>
                </a:solidFill>
                <a:effectLst/>
                <a:latin typeface="Calibri"/>
                <a:ea typeface="ＭＳ 明朝"/>
                <a:cs typeface="Arial"/>
              </a:rPr>
              <a:t> </a:t>
            </a:r>
            <a:r>
              <a:rPr lang="pt-PT" sz="3200" b="1" kern="1200" dirty="0">
                <a:solidFill>
                  <a:srgbClr val="002060"/>
                </a:solidFill>
                <a:effectLst/>
                <a:latin typeface="Calibri"/>
                <a:ea typeface="ＭＳ 明朝"/>
                <a:cs typeface="Arial"/>
              </a:rPr>
              <a:t>Exoneração de responsabilidade</a:t>
            </a:r>
            <a:endParaRPr lang="pt-PT" sz="3200" dirty="0">
              <a:solidFill>
                <a:srgbClr val="002060"/>
              </a:solidFill>
              <a:effectLst/>
              <a:latin typeface="Times New Roman"/>
              <a:ea typeface="ＭＳ 明朝"/>
            </a:endParaRPr>
          </a:p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r>
              <a:rPr lang="pt-PT" sz="2000" dirty="0">
                <a:effectLst/>
                <a:latin typeface="Times New Roman"/>
                <a:ea typeface="ＭＳ 明朝"/>
              </a:rPr>
              <a:t> </a:t>
            </a:r>
            <a:endParaRPr lang="pt-PT" sz="1000" dirty="0">
              <a:effectLst/>
              <a:latin typeface="Times New Roman"/>
              <a:ea typeface="ＭＳ 明朝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Plataforma da OMS para a Aprendizagem sobre Segurança Sanitária – Materiais de Formação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 eaLnBrk="0" fontAlgn="base" hangingPunct="0">
              <a:spcBef>
                <a:spcPts val="385"/>
              </a:spcBef>
              <a:spcAft>
                <a:spcPts val="0"/>
              </a:spcAft>
            </a:pPr>
            <a:r>
              <a:rPr lang="pt-PT" sz="1000" dirty="0">
                <a:effectLst/>
                <a:latin typeface="Calibri"/>
                <a:ea typeface="ＭＳ 明朝"/>
              </a:rPr>
              <a:t> </a:t>
            </a:r>
            <a:endParaRPr lang="pt-PT" sz="1000" dirty="0">
              <a:effectLst/>
              <a:latin typeface="Times New Roman"/>
              <a:ea typeface="ＭＳ 明朝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Estes Materiais de Formação da OMS são propriedade da © Organização Mundial da Saúde (WHO) 2018. Todos os direitos reservados.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A sua utilização destes materiais está sujeita aos “</a:t>
            </a:r>
            <a:r>
              <a:rPr lang="pt-PT" sz="14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Calibri"/>
              </a:rPr>
              <a:t>Termos de Utilização dos Materiais 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Calibri"/>
              </a:rPr>
              <a:t>de Formação da Plataforma da OMS para a Aprendizagem sobre Segurança Sanitária</a:t>
            </a: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”, que aceitou ao descarregá-los e que estão disponíveis na Plataforma da OMS para a Aprendizagem sobre Segurança Sanitária em: </a:t>
            </a:r>
            <a:r>
              <a:rPr lang="pt-PT" sz="1400" u="sng" kern="1200" spc="-15" dirty="0">
                <a:solidFill>
                  <a:srgbClr val="000000"/>
                </a:solidFill>
                <a:effectLst/>
                <a:latin typeface="Calibri"/>
                <a:ea typeface="ＭＳ 明朝"/>
                <a:cs typeface="Arial"/>
                <a:hlinkClick r:id="rId2"/>
              </a:rPr>
              <a:t>https://extranet.who.int/hslp</a:t>
            </a: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 .  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Caso adapte, modifique, traduza ou de alguma forma altere o conteúdo destes materiais, não poderá sugerir que a OMS de algum modo aprova essas modificações, como não poderá usar o nome ou o símbolo da OMS nos materiais modificados.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Solicita-se ainda que informe a OMS de quaisquer alterações que tenha efectuado para utilização pública destes materiais, para fins de manutenção de registos e desenvolvimento contínuo, através do endereço electrónico </a:t>
            </a:r>
            <a:r>
              <a:rPr lang="pt-PT" sz="1400" u="sng" kern="12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Arial"/>
                <a:hlinkClick r:id="rId3"/>
              </a:rPr>
              <a:t>ihrhrt@who.int</a:t>
            </a:r>
            <a:r>
              <a:rPr lang="pt-PT" sz="1400" spc="-15" dirty="0">
                <a:effectLst/>
                <a:latin typeface="Calibri"/>
                <a:ea typeface="ＭＳ 明朝"/>
                <a:cs typeface="Calibri"/>
              </a:rPr>
              <a:t>. </a:t>
            </a:r>
            <a:endParaRPr lang="pt-PT" sz="1100" spc="-15" dirty="0">
              <a:effectLst/>
              <a:latin typeface="Gisha"/>
              <a:ea typeface="ＭＳ 明朝"/>
              <a:cs typeface="Calibri"/>
            </a:endParaRPr>
          </a:p>
          <a:p>
            <a:pPr eaLnBrk="0" fontAlgn="base" hangingPunct="0">
              <a:spcBef>
                <a:spcPts val="385"/>
              </a:spcBef>
              <a:spcAft>
                <a:spcPts val="0"/>
              </a:spcAft>
            </a:pPr>
            <a:r>
              <a:rPr lang="pt-PT" sz="1400" kern="1200" dirty="0">
                <a:solidFill>
                  <a:srgbClr val="10253F"/>
                </a:solidFill>
                <a:effectLst/>
                <a:latin typeface="Calibri"/>
                <a:ea typeface="ＭＳ 明朝"/>
                <a:cs typeface="Arial"/>
              </a:rPr>
              <a:t> </a:t>
            </a:r>
            <a:endParaRPr lang="pt-PT" sz="1000" dirty="0">
              <a:effectLst/>
              <a:latin typeface="Times New Roman"/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42137893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395536" y="2420888"/>
            <a:ext cx="8373616" cy="1008063"/>
          </a:xfrm>
        </p:spPr>
        <p:txBody>
          <a:bodyPr>
            <a:noAutofit/>
          </a:bodyPr>
          <a:lstStyle/>
          <a:p>
            <a:r>
              <a:rPr lang="en-US" sz="5400" b="1" i="1" dirty="0">
                <a:solidFill>
                  <a:srgbClr val="002060"/>
                </a:solidFill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119632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620688"/>
            <a:ext cx="828092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PT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A função da logística durante as emergências</a:t>
            </a:r>
          </a:p>
          <a:p>
            <a:endParaRPr lang="pt-PT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logística deve ser parte integrante da preparação, resposta e avaliação da resposta.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PT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uma função transversal que apoia a organização e a implementação das actividades de resposta. </a:t>
            </a:r>
            <a:endParaRPr lang="pt-PT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600" b="1" dirty="0">
                <a:solidFill>
                  <a:srgbClr val="002060"/>
                </a:solidFill>
              </a:rPr>
              <a:t>Logística vs. gestão da cadeia de abastecimento</a:t>
            </a:r>
            <a:endParaRPr lang="pt-PT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2400" dirty="0"/>
              <a:t>Os termos compras, cadeia de abastecimento e logística são muitas vezes confundidos ou usados como sinónimos. No entanto, a logística é uma componente da cadeia de abastecimento.</a:t>
            </a:r>
          </a:p>
          <a:p>
            <a:r>
              <a:rPr lang="pt-PT" sz="2400" dirty="0"/>
              <a:t>Esta foca-se na movimentação de produtos ou materiais da maneira mais eficiente, de modo a que cheguem ao lugar certo na hora certa.</a:t>
            </a:r>
          </a:p>
          <a:p>
            <a:r>
              <a:rPr lang="pt-PT" sz="2400" dirty="0"/>
              <a:t>No caso de uma ERR, o técnico de logística é responsável por gerir outras actividades logísticas, tais como:</a:t>
            </a:r>
          </a:p>
          <a:p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60216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0542" y="326264"/>
            <a:ext cx="8686800" cy="1230527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2. </a:t>
            </a:r>
            <a:r>
              <a:rPr lang="pt-PT" sz="36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Preparação da logística de uma ERR</a:t>
            </a:r>
          </a:p>
          <a:p>
            <a:pPr lvl="0" algn="ctr">
              <a:spcBef>
                <a:spcPct val="0"/>
              </a:spcBef>
              <a:defRPr/>
            </a:pPr>
            <a:r>
              <a:rPr lang="pt-PT" sz="36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Porquê? </a:t>
            </a:r>
          </a:p>
          <a:p>
            <a:pPr lvl="0" algn="ctr">
              <a:spcBef>
                <a:spcPct val="0"/>
              </a:spcBef>
              <a:defRPr/>
            </a:pPr>
            <a:endParaRPr kumimoji="0" lang="pt-PT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pt-PT" sz="36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Esteja preparado para actuar </a:t>
            </a:r>
            <a:r>
              <a:rPr lang="pt-PT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rápida e adequadamente </a:t>
            </a:r>
            <a:r>
              <a:rPr lang="pt-PT" sz="36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durante as emergências</a:t>
            </a:r>
          </a:p>
          <a:p>
            <a:pPr lvl="0">
              <a:spcBef>
                <a:spcPct val="0"/>
              </a:spcBef>
              <a:defRPr/>
            </a:pPr>
            <a:endParaRPr lang="pt-PT" sz="3600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defRPr/>
            </a:pPr>
            <a:endParaRPr lang="pt-PT" sz="3600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pt-PT" sz="36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Impacto sobre a </a:t>
            </a:r>
            <a:r>
              <a:rPr lang="pt-PT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redução da mortalidade  </a:t>
            </a:r>
            <a:r>
              <a:rPr lang="pt-PT" sz="36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 </a:t>
            </a:r>
            <a:r>
              <a:rPr lang="pt-PT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morbilidade </a:t>
            </a:r>
            <a:r>
              <a:rPr lang="pt-PT" sz="36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associadas às emergências   </a:t>
            </a:r>
          </a:p>
          <a:p>
            <a:pPr lvl="0">
              <a:spcBef>
                <a:spcPct val="0"/>
              </a:spcBef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373594" y="187007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600" b="1" dirty="0"/>
          </a:p>
        </p:txBody>
      </p:sp>
      <p:sp>
        <p:nvSpPr>
          <p:cNvPr id="12" name="Up Arrow 11"/>
          <p:cNvSpPr/>
          <p:nvPr/>
        </p:nvSpPr>
        <p:spPr>
          <a:xfrm rot="10800000">
            <a:off x="3779912" y="3140968"/>
            <a:ext cx="842154" cy="129614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859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0542" y="326265"/>
            <a:ext cx="8686800" cy="936104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 logística permite à ERR </a:t>
            </a:r>
            <a:r>
              <a:rPr lang="pt-PT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alcançar as populações afectadas e encontrar soluções para questões práticas</a:t>
            </a:r>
            <a:endParaRPr kumimoji="0" lang="pt-PT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949418"/>
              </p:ext>
            </p:extLst>
          </p:nvPr>
        </p:nvGraphicFramePr>
        <p:xfrm>
          <a:off x="683568" y="1484784"/>
          <a:ext cx="3672408" cy="2407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Photo Editor Photo" r:id="rId3" imgW="6668431" imgH="4371429" progId="">
                  <p:embed/>
                </p:oleObj>
              </mc:Choice>
              <mc:Fallback>
                <p:oleObj name="Photo Editor Photo" r:id="rId3" imgW="6668431" imgH="4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484784"/>
                        <a:ext cx="3672408" cy="24071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373594" y="1870075"/>
            <a:ext cx="53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4424888" y="4077072"/>
            <a:ext cx="4395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pt-PT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logística não pode ser improvisada durante uma emergência, tem de ser </a:t>
            </a:r>
            <a:r>
              <a:rPr lang="pt-PT" sz="2400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planeada com antecedência</a:t>
            </a:r>
            <a:r>
              <a:rPr lang="pt-PT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351989"/>
              </p:ext>
            </p:extLst>
          </p:nvPr>
        </p:nvGraphicFramePr>
        <p:xfrm>
          <a:off x="4427984" y="1484784"/>
          <a:ext cx="3384376" cy="2410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Fotografía de Photo Editor" r:id="rId5" imgW="19123810" imgH="12514286" progId="">
                  <p:embed/>
                </p:oleObj>
              </mc:Choice>
              <mc:Fallback>
                <p:oleObj name="Fotografía de Photo Editor" r:id="rId5" imgW="19123810" imgH="1251428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484784"/>
                        <a:ext cx="3384376" cy="24109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E:\101_PANA\P1010049.JPG"/>
          <p:cNvPicPr>
            <a:picLocks noChangeAspect="1" noChangeArrowheads="1"/>
          </p:cNvPicPr>
          <p:nvPr/>
        </p:nvPicPr>
        <p:blipFill rotWithShape="1">
          <a:blip r:embed="rId7" cstate="print"/>
          <a:srcRect b="14883"/>
          <a:stretch/>
        </p:blipFill>
        <p:spPr bwMode="auto">
          <a:xfrm>
            <a:off x="710714" y="3768857"/>
            <a:ext cx="3672408" cy="22524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6547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600" b="1" dirty="0">
                <a:solidFill>
                  <a:srgbClr val="002060"/>
                </a:solidFill>
              </a:rPr>
              <a:t>Preparação da logística de uma ERR</a:t>
            </a:r>
            <a:br>
              <a:rPr lang="pt-PT" sz="3600" b="1" dirty="0">
                <a:solidFill>
                  <a:srgbClr val="002060"/>
                </a:solidFill>
              </a:rPr>
            </a:br>
            <a:r>
              <a:rPr lang="pt-PT" sz="3600" b="1" dirty="0">
                <a:solidFill>
                  <a:srgbClr val="002060"/>
                </a:solidFill>
              </a:rPr>
              <a:t>Como?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  <a:p>
            <a:endParaRPr lang="pt-PT"/>
          </a:p>
          <a:p>
            <a:pPr marL="0" indent="0">
              <a:buNone/>
            </a:pPr>
            <a:endParaRPr lang="pt-PT"/>
          </a:p>
          <a:p>
            <a:pPr marL="0" indent="0" algn="ctr">
              <a:buNone/>
            </a:pPr>
            <a:r>
              <a:rPr lang="pt-PT" sz="3600"/>
              <a:t>Com base nos cenários do plano de preparação para as emergências. </a:t>
            </a:r>
          </a:p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0190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51520" y="274638"/>
            <a:ext cx="8647142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PT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Plano de abastecimento logístico </a:t>
            </a:r>
          </a:p>
        </p:txBody>
      </p:sp>
      <p:sp>
        <p:nvSpPr>
          <p:cNvPr id="5" name="Rectangle 4"/>
          <p:cNvSpPr/>
          <p:nvPr/>
        </p:nvSpPr>
        <p:spPr>
          <a:xfrm>
            <a:off x="72008" y="3747427"/>
            <a:ext cx="8964488" cy="12657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4037200"/>
            <a:ext cx="4114800" cy="759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>
                <a:solidFill>
                  <a:prstClr val="white"/>
                </a:solidFill>
              </a:rPr>
              <a:t>Apoio às estruturas e equipas</a:t>
            </a:r>
          </a:p>
        </p:txBody>
      </p:sp>
      <p:sp>
        <p:nvSpPr>
          <p:cNvPr id="6" name="Rectangle 5"/>
          <p:cNvSpPr/>
          <p:nvPr/>
        </p:nvSpPr>
        <p:spPr>
          <a:xfrm>
            <a:off x="4777680" y="4037200"/>
            <a:ext cx="4114800" cy="759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>
                <a:solidFill>
                  <a:prstClr val="white"/>
                </a:solidFill>
              </a:rPr>
              <a:t>Apoio às actividades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520712" y="3236924"/>
            <a:ext cx="424847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3600">
                <a:solidFill>
                  <a:srgbClr val="00B050"/>
                </a:solidFill>
              </a:rPr>
              <a:t>Compras</a:t>
            </a:r>
          </a:p>
        </p:txBody>
      </p:sp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2435001787"/>
              </p:ext>
            </p:extLst>
          </p:nvPr>
        </p:nvGraphicFramePr>
        <p:xfrm>
          <a:off x="385192" y="1052736"/>
          <a:ext cx="8513470" cy="154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Accolade fermante 11"/>
          <p:cNvSpPr/>
          <p:nvPr/>
        </p:nvSpPr>
        <p:spPr>
          <a:xfrm rot="5400000">
            <a:off x="4269057" y="-1488637"/>
            <a:ext cx="720080" cy="839511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72008" y="5013176"/>
            <a:ext cx="8964488" cy="115212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/>
            <a:r>
              <a:rPr lang="pt-PT" sz="2400" dirty="0">
                <a:solidFill>
                  <a:prstClr val="black"/>
                </a:solidFill>
              </a:rPr>
              <a:t>Que artigos? - Quantidades ? – Qualidade? – Com que frequência?</a:t>
            </a:r>
          </a:p>
          <a:p>
            <a:pPr algn="ctr"/>
            <a:r>
              <a:rPr lang="pt-PT" sz="2400" dirty="0">
                <a:solidFill>
                  <a:prstClr val="black"/>
                </a:solidFill>
              </a:rPr>
              <a:t>Calendário? – Onde está o beneficiário?- Há necessidade de alguns serviços relacionados?</a:t>
            </a:r>
          </a:p>
        </p:txBody>
      </p:sp>
    </p:spTree>
    <p:extLst>
      <p:ext uri="{BB962C8B-B14F-4D97-AF65-F5344CB8AC3E}">
        <p14:creationId xmlns:p14="http://schemas.microsoft.com/office/powerpoint/2010/main" val="3019617351"/>
      </p:ext>
    </p:extLst>
  </p:cSld>
  <p:clrMapOvr>
    <a:masterClrMapping/>
  </p:clrMapOvr>
</p:sld>
</file>

<file path=ppt/theme/theme1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DE593A36A6874285991743F2BE28E9" ma:contentTypeVersion="0" ma:contentTypeDescription="Create a new document." ma:contentTypeScope="" ma:versionID="c4cae042d4c79ee54905f63930fcba5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8C2524-3A92-436E-840C-30EE8836DD15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8421BE6-63AA-4EEB-B267-FC9B9B7F8B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FE73C1-63DF-4CB3-A50A-A5FB637B30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8851</TotalTime>
  <Words>1320</Words>
  <Application>Microsoft Office PowerPoint</Application>
  <PresentationFormat>On-screen Show (4:3)</PresentationFormat>
  <Paragraphs>217</Paragraphs>
  <Slides>34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ＭＳ 明朝</vt:lpstr>
      <vt:lpstr>Arial</vt:lpstr>
      <vt:lpstr>Arial Black</vt:lpstr>
      <vt:lpstr>Arial Narrow</vt:lpstr>
      <vt:lpstr>Calibri</vt:lpstr>
      <vt:lpstr>Gisha</vt:lpstr>
      <vt:lpstr>Times New Roman</vt:lpstr>
      <vt:lpstr>Wingdings</vt:lpstr>
      <vt:lpstr>RC 59 Template EN</vt:lpstr>
      <vt:lpstr>Photo Editor Photo</vt:lpstr>
      <vt:lpstr>Fotografía de Photo Editor</vt:lpstr>
      <vt:lpstr>PowerPoint Presentation</vt:lpstr>
      <vt:lpstr>Objectivos da aprendizagem</vt:lpstr>
      <vt:lpstr>Esboço</vt:lpstr>
      <vt:lpstr>PowerPoint Presentation</vt:lpstr>
      <vt:lpstr>Logística vs. gestão da cadeia de abastecimento</vt:lpstr>
      <vt:lpstr>PowerPoint Presentation</vt:lpstr>
      <vt:lpstr>PowerPoint Presentation</vt:lpstr>
      <vt:lpstr>Preparação da logística de uma ERR Como?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 responsabilidades do técnico de logística na ERR incluem:</vt:lpstr>
      <vt:lpstr>PowerPoint Presentation</vt:lpstr>
      <vt:lpstr>Avaliar a situação de segurança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Dar apoio às actividades da equipa</vt:lpstr>
      <vt:lpstr>PowerPoint Presentation</vt:lpstr>
      <vt:lpstr>PowerPoint Presentation</vt:lpstr>
      <vt:lpstr>PowerPoint Presentation</vt:lpstr>
      <vt:lpstr>PowerPoint Presentation</vt:lpstr>
      <vt:lpstr>Falhar na planificação é planificar para falhar</vt:lpstr>
      <vt:lpstr>     Os piores inimigos da logística em situações de emergência  </vt:lpstr>
      <vt:lpstr>PowerPoint Presentation</vt:lpstr>
      <vt:lpstr>Mensagens-Chave</vt:lpstr>
      <vt:lpstr>PowerPoint Presentation</vt:lpstr>
      <vt:lpstr>Obrigado!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LOGISTIQUE EN SITUATION D’URGENCE</dc:title>
  <dc:creator>USER</dc:creator>
  <cp:lastModifiedBy>GOMEZ, Paula</cp:lastModifiedBy>
  <cp:revision>228</cp:revision>
  <dcterms:created xsi:type="dcterms:W3CDTF">2013-06-22T04:23:34Z</dcterms:created>
  <dcterms:modified xsi:type="dcterms:W3CDTF">2019-06-28T10:30:38Z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0x0101009FDE593A36A6874285991743F2BE28E9</vt:lpwstr>
  </property>
</Properties>
</file>