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62" r:id="rId4"/>
    <p:sldId id="266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254" autoAdjust="0"/>
  </p:normalViewPr>
  <p:slideViewPr>
    <p:cSldViewPr>
      <p:cViewPr varScale="1">
        <p:scale>
          <a:sx n="101" d="100"/>
          <a:sy n="101" d="100"/>
        </p:scale>
        <p:origin x="70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6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41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580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2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2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25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05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53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07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72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584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24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38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382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6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56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74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49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26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0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0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74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92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29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496" y="3861048"/>
            <a:ext cx="8712968" cy="18002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fr-FR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A2.5b </a:t>
            </a:r>
            <a:r>
              <a:rPr lang="pt-PT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Actividade de constituição de equipas </a:t>
            </a:r>
            <a:r>
              <a:rPr lang="fr-FR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fr-FR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Campo de minas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496" y="5733256"/>
            <a:ext cx="1528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>
                <a:solidFill>
                  <a:srgbClr val="002060"/>
                </a:solidFill>
              </a:rPr>
              <a:t>Duração: 45’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C20961-529C-43A7-A214-033DC7563A6A}"/>
              </a:ext>
            </a:extLst>
          </p:cNvPr>
          <p:cNvSpPr txBox="1"/>
          <p:nvPr/>
        </p:nvSpPr>
        <p:spPr>
          <a:xfrm>
            <a:off x="35496" y="6453336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14/05/2018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43808" y="260648"/>
            <a:ext cx="612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Equipas de Resposta Rápida</a:t>
            </a:r>
            <a:br>
              <a:rPr lang="pt-PT" sz="3200" b="1" dirty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pt-PT" sz="3200" b="1" dirty="0">
                <a:solidFill>
                  <a:srgbClr val="0070C0"/>
                </a:solidFill>
                <a:latin typeface="Arial" charset="0"/>
                <a:cs typeface="Arial" charset="0"/>
              </a:rPr>
              <a:t>Formação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35342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37" y="269776"/>
            <a:ext cx="9135963" cy="1143000"/>
          </a:xfrm>
        </p:spPr>
        <p:txBody>
          <a:bodyPr>
            <a:norm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Instruções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1412776"/>
            <a:ext cx="8214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1415092"/>
            <a:ext cx="8352928" cy="4955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participantes têm de </a:t>
            </a:r>
            <a:r>
              <a:rPr lang="pt-PT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atravessar um campo de minas.</a:t>
            </a:r>
          </a:p>
          <a:p>
            <a:pPr marL="342900" indent="-342900">
              <a:buFont typeface="+mj-lt"/>
              <a:buAutoNum type="arabicParenR"/>
            </a:pPr>
            <a:endParaRPr lang="pt-PT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grupo escolhe </a:t>
            </a:r>
            <a:r>
              <a:rPr lang="pt-PT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 guia</a:t>
            </a: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O guia pode observar e falar, mas não tocar nas pessoas que têm os olhos vendados, nem entrar no campo de minas.  </a:t>
            </a:r>
          </a:p>
          <a:p>
            <a:pPr marL="342900" indent="-342900">
              <a:buFont typeface="+mj-lt"/>
              <a:buAutoNum type="arabicParenR"/>
            </a:pPr>
            <a:endParaRPr lang="pt-PT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arenR"/>
            </a:pP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excepção do guia, o resto do grupo </a:t>
            </a:r>
            <a:r>
              <a:rPr lang="pt-PT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terá os olhos vendados </a:t>
            </a: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não poderá olhar nem falar.  </a:t>
            </a:r>
          </a:p>
          <a:p>
            <a:pPr marL="342900" indent="-342900">
              <a:buFont typeface="+mj-lt"/>
              <a:buAutoNum type="arabicParenR"/>
            </a:pP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grupo tem alguns minutos para </a:t>
            </a:r>
            <a:r>
              <a:rPr lang="pt-PT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planear e preparar a sua </a:t>
            </a:r>
            <a:r>
              <a:rPr lang="pt-P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estratégia</a:t>
            </a:r>
            <a:r>
              <a:rPr lang="pt-PT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comunicação</a:t>
            </a: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+mj-lt"/>
              <a:buAutoNum type="arabicParenR"/>
            </a:pPr>
            <a:endParaRPr lang="pt-PT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 todas as equipas estiverem prontas para começar, é dado o sinal de </a:t>
            </a:r>
            <a:r>
              <a:rPr lang="pt-PT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Partida</a:t>
            </a: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os grupos começam a caminhar pelo campo de minas.</a:t>
            </a:r>
          </a:p>
          <a:p>
            <a:pPr marL="342900" indent="-342900">
              <a:buFont typeface="+mj-lt"/>
              <a:buAutoNum type="arabicParenR"/>
            </a:pPr>
            <a:endParaRPr lang="pt-PT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 alguém toca numa “mina”, sofre uma </a:t>
            </a:r>
            <a:r>
              <a:rPr lang="pt-PT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penalização</a:t>
            </a:r>
            <a:r>
              <a:rPr lang="pt-P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Poderá ser um desconto de tempo, uma perda de pontos ou, no pior dos casos, o regresso ao ponto de partida.</a:t>
            </a:r>
          </a:p>
          <a:p>
            <a:endParaRPr lang="pt-PT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978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Balanço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PT" i="1" dirty="0">
                <a:solidFill>
                  <a:srgbClr val="002060"/>
                </a:solidFill>
              </a:rPr>
              <a:t>O que foi que aprendeu com esta actividade, em termos de: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i="1" dirty="0">
                <a:solidFill>
                  <a:srgbClr val="002060"/>
                </a:solidFill>
              </a:rPr>
              <a:t>Comunicação dentro da equipa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i="1" dirty="0">
                <a:solidFill>
                  <a:srgbClr val="002060"/>
                </a:solidFill>
              </a:rPr>
              <a:t>Papel de um líder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i="1" dirty="0">
                <a:solidFill>
                  <a:srgbClr val="002060"/>
                </a:solidFill>
              </a:rPr>
              <a:t>Conquista de confiança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i="1" dirty="0">
                <a:solidFill>
                  <a:srgbClr val="002060"/>
                </a:solidFill>
              </a:rPr>
              <a:t>Etc.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98789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Exoneração de responsabilidade</a:t>
            </a:r>
            <a:endParaRPr lang="pt-PT" sz="32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PT" sz="1600" dirty="0"/>
              <a:t>Plataforma</a:t>
            </a:r>
            <a:r>
              <a:rPr lang="pt-PT" sz="1600" b="1" dirty="0"/>
              <a:t> da OMS para a Aprendizagem sobre Segurança Sanitária – </a:t>
            </a:r>
            <a:endParaRPr lang="pt-PT" sz="1600" dirty="0"/>
          </a:p>
          <a:p>
            <a:pPr marL="0" indent="0"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pPr marL="0" indent="0"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None/>
            </a:pPr>
            <a:endParaRPr lang="pt-PT" sz="1600" dirty="0"/>
          </a:p>
          <a:p>
            <a:pPr marL="0" indent="0">
              <a:buNone/>
            </a:pPr>
            <a:r>
              <a:rPr lang="pt-PT" sz="1600" dirty="0"/>
              <a:t>A sua utilização destes materiais está sujeita aos “Termos de Utilização dos Materiais </a:t>
            </a:r>
          </a:p>
          <a:p>
            <a:pPr marL="0" indent="0">
              <a:buNone/>
            </a:pPr>
            <a:r>
              <a:rPr lang="pt-PT" sz="1600" dirty="0"/>
              <a:t>de Formação da Plataforma da OMS para a Aprendizagem sobre Segurança Sanitária”,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endParaRPr lang="pt-PT" sz="1600" dirty="0"/>
          </a:p>
          <a:p>
            <a:pPr marL="0" indent="0"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None/>
            </a:pPr>
            <a:endParaRPr lang="pt-PT" sz="16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en-US" sz="1600" u="sng" dirty="0">
                <a:hlinkClick r:id="rId3"/>
              </a:rPr>
              <a:t>ihrhrt@who.int</a:t>
            </a:r>
            <a:r>
              <a:rPr lang="pt-PT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5203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/>
          <a:lstStyle/>
          <a:p>
            <a:r>
              <a:rPr lang="pt-PT" sz="4800" b="1" i="1">
                <a:solidFill>
                  <a:srgbClr val="002060"/>
                </a:solidFill>
              </a:rPr>
              <a:t>Parabéns e obrigado a todos!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60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287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Office Theme</vt:lpstr>
      <vt:lpstr>RC 59 Template EN</vt:lpstr>
      <vt:lpstr>A2.5b Actividade de constituição de equipas 2 Campo de minas</vt:lpstr>
      <vt:lpstr>Instruções</vt:lpstr>
      <vt:lpstr>Balanço</vt:lpstr>
      <vt:lpstr>Exoneração de responsabilidade</vt:lpstr>
      <vt:lpstr>Parabéns e obrigado a todos!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drop challenge</dc:title>
  <dc:creator>BAYUGO, Yolanda</dc:creator>
  <cp:lastModifiedBy>GOMEZ, Paula</cp:lastModifiedBy>
  <cp:revision>32</cp:revision>
  <dcterms:created xsi:type="dcterms:W3CDTF">2015-05-23T15:32:06Z</dcterms:created>
  <dcterms:modified xsi:type="dcterms:W3CDTF">2019-06-28T10:17:31Z</dcterms:modified>
</cp:coreProperties>
</file>