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5" r:id="rId2"/>
  </p:sldMasterIdLst>
  <p:notesMasterIdLst>
    <p:notesMasterId r:id="rId25"/>
  </p:notesMasterIdLst>
  <p:sldIdLst>
    <p:sldId id="275" r:id="rId3"/>
    <p:sldId id="276" r:id="rId4"/>
    <p:sldId id="257" r:id="rId5"/>
    <p:sldId id="294" r:id="rId6"/>
    <p:sldId id="295" r:id="rId7"/>
    <p:sldId id="296" r:id="rId8"/>
    <p:sldId id="297" r:id="rId9"/>
    <p:sldId id="298" r:id="rId10"/>
    <p:sldId id="299" r:id="rId11"/>
    <p:sldId id="264" r:id="rId12"/>
    <p:sldId id="285" r:id="rId13"/>
    <p:sldId id="286" r:id="rId14"/>
    <p:sldId id="300" r:id="rId15"/>
    <p:sldId id="287" r:id="rId16"/>
    <p:sldId id="268" r:id="rId17"/>
    <p:sldId id="288" r:id="rId18"/>
    <p:sldId id="289" r:id="rId19"/>
    <p:sldId id="290" r:id="rId20"/>
    <p:sldId id="291" r:id="rId21"/>
    <p:sldId id="292" r:id="rId22"/>
    <p:sldId id="293" r:id="rId23"/>
    <p:sldId id="301" r:id="rId24"/>
  </p:sldIdLst>
  <p:sldSz cx="9144000" cy="6858000" type="screen4x3"/>
  <p:notesSz cx="6858000" cy="9144000"/>
  <p:defaultTextStyle>
    <a:defPPr>
      <a:defRPr lang="en-US"/>
    </a:defPPr>
    <a:lvl1pPr marL="0" algn="l" defTabSz="914239" rtl="0" eaLnBrk="1" latinLnBrk="0" hangingPunct="1">
      <a:defRPr sz="1800" kern="1200">
        <a:solidFill>
          <a:schemeClr val="tx1"/>
        </a:solidFill>
        <a:latin typeface="+mn-lt"/>
        <a:ea typeface="+mn-ea"/>
        <a:cs typeface="+mn-cs"/>
      </a:defRPr>
    </a:lvl1pPr>
    <a:lvl2pPr marL="457119" algn="l" defTabSz="914239" rtl="0" eaLnBrk="1" latinLnBrk="0" hangingPunct="1">
      <a:defRPr sz="1800" kern="1200">
        <a:solidFill>
          <a:schemeClr val="tx1"/>
        </a:solidFill>
        <a:latin typeface="+mn-lt"/>
        <a:ea typeface="+mn-ea"/>
        <a:cs typeface="+mn-cs"/>
      </a:defRPr>
    </a:lvl2pPr>
    <a:lvl3pPr marL="914239" algn="l" defTabSz="914239" rtl="0" eaLnBrk="1" latinLnBrk="0" hangingPunct="1">
      <a:defRPr sz="1800" kern="1200">
        <a:solidFill>
          <a:schemeClr val="tx1"/>
        </a:solidFill>
        <a:latin typeface="+mn-lt"/>
        <a:ea typeface="+mn-ea"/>
        <a:cs typeface="+mn-cs"/>
      </a:defRPr>
    </a:lvl3pPr>
    <a:lvl4pPr marL="1371358" algn="l" defTabSz="914239" rtl="0" eaLnBrk="1" latinLnBrk="0" hangingPunct="1">
      <a:defRPr sz="1800" kern="1200">
        <a:solidFill>
          <a:schemeClr val="tx1"/>
        </a:solidFill>
        <a:latin typeface="+mn-lt"/>
        <a:ea typeface="+mn-ea"/>
        <a:cs typeface="+mn-cs"/>
      </a:defRPr>
    </a:lvl4pPr>
    <a:lvl5pPr marL="1828477" algn="l" defTabSz="914239" rtl="0" eaLnBrk="1" latinLnBrk="0" hangingPunct="1">
      <a:defRPr sz="1800" kern="1200">
        <a:solidFill>
          <a:schemeClr val="tx1"/>
        </a:solidFill>
        <a:latin typeface="+mn-lt"/>
        <a:ea typeface="+mn-ea"/>
        <a:cs typeface="+mn-cs"/>
      </a:defRPr>
    </a:lvl5pPr>
    <a:lvl6pPr marL="2285596" algn="l" defTabSz="914239" rtl="0" eaLnBrk="1" latinLnBrk="0" hangingPunct="1">
      <a:defRPr sz="1800" kern="1200">
        <a:solidFill>
          <a:schemeClr val="tx1"/>
        </a:solidFill>
        <a:latin typeface="+mn-lt"/>
        <a:ea typeface="+mn-ea"/>
        <a:cs typeface="+mn-cs"/>
      </a:defRPr>
    </a:lvl6pPr>
    <a:lvl7pPr marL="2742716" algn="l" defTabSz="914239" rtl="0" eaLnBrk="1" latinLnBrk="0" hangingPunct="1">
      <a:defRPr sz="1800" kern="1200">
        <a:solidFill>
          <a:schemeClr val="tx1"/>
        </a:solidFill>
        <a:latin typeface="+mn-lt"/>
        <a:ea typeface="+mn-ea"/>
        <a:cs typeface="+mn-cs"/>
      </a:defRPr>
    </a:lvl7pPr>
    <a:lvl8pPr marL="3199835" algn="l" defTabSz="914239" rtl="0" eaLnBrk="1" latinLnBrk="0" hangingPunct="1">
      <a:defRPr sz="1800" kern="1200">
        <a:solidFill>
          <a:schemeClr val="tx1"/>
        </a:solidFill>
        <a:latin typeface="+mn-lt"/>
        <a:ea typeface="+mn-ea"/>
        <a:cs typeface="+mn-cs"/>
      </a:defRPr>
    </a:lvl8pPr>
    <a:lvl9pPr marL="3656954" algn="l" defTabSz="914239"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5" autoAdjust="0"/>
    <p:restoredTop sz="81876" autoAdjust="0"/>
  </p:normalViewPr>
  <p:slideViewPr>
    <p:cSldViewPr>
      <p:cViewPr>
        <p:scale>
          <a:sx n="50" d="100"/>
          <a:sy n="50" d="100"/>
        </p:scale>
        <p:origin x="-1080" y="-58"/>
      </p:cViewPr>
      <p:guideLst>
        <p:guide orient="horz" pos="2160"/>
        <p:guide pos="2880"/>
      </p:guideLst>
    </p:cSldViewPr>
  </p:slideViewPr>
  <p:outlineViewPr>
    <p:cViewPr>
      <p:scale>
        <a:sx n="33" d="100"/>
        <a:sy n="33" d="100"/>
      </p:scale>
      <p:origin x="48" y="734"/>
    </p:cViewPr>
  </p:outlin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D09F9B-43D5-477B-B027-E7CF758D9120}" type="datetimeFigureOut">
              <a:rPr lang="en-GB" smtClean="0"/>
              <a:t>24/11/2014</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003C1D-A3BD-442B-A928-A2702CD40E4F}" type="slidenum">
              <a:rPr lang="en-GB" smtClean="0"/>
              <a:t>‹#›</a:t>
            </a:fld>
            <a:endParaRPr lang="fr-FR"/>
          </a:p>
        </p:txBody>
      </p:sp>
    </p:spTree>
    <p:extLst>
      <p:ext uri="{BB962C8B-B14F-4D97-AF65-F5344CB8AC3E}">
        <p14:creationId xmlns:p14="http://schemas.microsoft.com/office/powerpoint/2010/main" val="2232216714"/>
      </p:ext>
    </p:extLst>
  </p:cSld>
  <p:clrMap bg1="lt1" tx1="dk1" bg2="lt2" tx2="dk2" accent1="accent1" accent2="accent2" accent3="accent3" accent4="accent4" accent5="accent5" accent6="accent6" hlink="hlink" folHlink="folHlink"/>
  <p:notesStyle>
    <a:lvl1pPr marL="0" algn="l" defTabSz="914239" rtl="0" eaLnBrk="1" latinLnBrk="0" hangingPunct="1">
      <a:defRPr sz="1200" kern="1200">
        <a:solidFill>
          <a:schemeClr val="tx1"/>
        </a:solidFill>
        <a:latin typeface="+mn-lt"/>
        <a:ea typeface="+mn-ea"/>
        <a:cs typeface="+mn-cs"/>
      </a:defRPr>
    </a:lvl1pPr>
    <a:lvl2pPr marL="457119" algn="l" defTabSz="914239" rtl="0" eaLnBrk="1" latinLnBrk="0" hangingPunct="1">
      <a:defRPr sz="1200" kern="1200">
        <a:solidFill>
          <a:schemeClr val="tx1"/>
        </a:solidFill>
        <a:latin typeface="+mn-lt"/>
        <a:ea typeface="+mn-ea"/>
        <a:cs typeface="+mn-cs"/>
      </a:defRPr>
    </a:lvl2pPr>
    <a:lvl3pPr marL="914239" algn="l" defTabSz="914239" rtl="0" eaLnBrk="1" latinLnBrk="0" hangingPunct="1">
      <a:defRPr sz="1200" kern="1200">
        <a:solidFill>
          <a:schemeClr val="tx1"/>
        </a:solidFill>
        <a:latin typeface="+mn-lt"/>
        <a:ea typeface="+mn-ea"/>
        <a:cs typeface="+mn-cs"/>
      </a:defRPr>
    </a:lvl3pPr>
    <a:lvl4pPr marL="1371358" algn="l" defTabSz="914239" rtl="0" eaLnBrk="1" latinLnBrk="0" hangingPunct="1">
      <a:defRPr sz="1200" kern="1200">
        <a:solidFill>
          <a:schemeClr val="tx1"/>
        </a:solidFill>
        <a:latin typeface="+mn-lt"/>
        <a:ea typeface="+mn-ea"/>
        <a:cs typeface="+mn-cs"/>
      </a:defRPr>
    </a:lvl4pPr>
    <a:lvl5pPr marL="1828477" algn="l" defTabSz="914239" rtl="0" eaLnBrk="1" latinLnBrk="0" hangingPunct="1">
      <a:defRPr sz="1200" kern="1200">
        <a:solidFill>
          <a:schemeClr val="tx1"/>
        </a:solidFill>
        <a:latin typeface="+mn-lt"/>
        <a:ea typeface="+mn-ea"/>
        <a:cs typeface="+mn-cs"/>
      </a:defRPr>
    </a:lvl5pPr>
    <a:lvl6pPr marL="2285596" algn="l" defTabSz="914239" rtl="0" eaLnBrk="1" latinLnBrk="0" hangingPunct="1">
      <a:defRPr sz="1200" kern="1200">
        <a:solidFill>
          <a:schemeClr val="tx1"/>
        </a:solidFill>
        <a:latin typeface="+mn-lt"/>
        <a:ea typeface="+mn-ea"/>
        <a:cs typeface="+mn-cs"/>
      </a:defRPr>
    </a:lvl6pPr>
    <a:lvl7pPr marL="2742716" algn="l" defTabSz="914239" rtl="0" eaLnBrk="1" latinLnBrk="0" hangingPunct="1">
      <a:defRPr sz="1200" kern="1200">
        <a:solidFill>
          <a:schemeClr val="tx1"/>
        </a:solidFill>
        <a:latin typeface="+mn-lt"/>
        <a:ea typeface="+mn-ea"/>
        <a:cs typeface="+mn-cs"/>
      </a:defRPr>
    </a:lvl7pPr>
    <a:lvl8pPr marL="3199835" algn="l" defTabSz="914239" rtl="0" eaLnBrk="1" latinLnBrk="0" hangingPunct="1">
      <a:defRPr sz="1200" kern="1200">
        <a:solidFill>
          <a:schemeClr val="tx1"/>
        </a:solidFill>
        <a:latin typeface="+mn-lt"/>
        <a:ea typeface="+mn-ea"/>
        <a:cs typeface="+mn-cs"/>
      </a:defRPr>
    </a:lvl8pPr>
    <a:lvl9pPr marL="3656954" algn="l" defTabSz="91423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Rot="1" noChangeAspect="1" noChangeArrowheads="1" noTextEdit="1"/>
          </p:cNvSpPr>
          <p:nvPr>
            <p:ph type="sldImg"/>
          </p:nvPr>
        </p:nvSpPr>
        <p:spPr>
          <a:xfrm>
            <a:off x="1143000" y="685800"/>
            <a:ext cx="4572000" cy="3429000"/>
          </a:xfrm>
          <a:ln/>
        </p:spPr>
      </p:sp>
      <p:sp>
        <p:nvSpPr>
          <p:cNvPr id="1198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xfrm>
            <a:off x="1143000" y="685800"/>
            <a:ext cx="4572000" cy="3429000"/>
          </a:xfrm>
          <a:ln/>
        </p:spPr>
      </p:sp>
      <p:sp>
        <p:nvSpPr>
          <p:cNvPr id="307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fr-FR" sz="1200" b="0" i="0" u="none" strike="noStrike" kern="1200" baseline="0" noProof="0" dirty="0" smtClean="0">
                <a:solidFill>
                  <a:schemeClr val="tx1"/>
                </a:solidFill>
                <a:latin typeface="+mn-lt"/>
              </a:rPr>
              <a:t>Il faut faire entendre son point de vue le plus rapidement possible et expliquer les données qui l’étayent et autres nuances progressivement et dans un ordre décroissant de pertinence et d'importance pour le public cible. </a:t>
            </a:r>
          </a:p>
          <a:p>
            <a:pPr marL="171450" indent="-171450">
              <a:buFont typeface="Arial" panose="020B0604020202020204" pitchFamily="34" charset="0"/>
              <a:buChar char="•"/>
            </a:pPr>
            <a:endParaRPr lang="fr-FR" sz="1200" b="0" i="0" u="none" strike="noStrike" kern="1200" baseline="0" noProof="0" dirty="0" smtClean="0">
              <a:solidFill>
                <a:schemeClr val="tx1"/>
              </a:solidFill>
              <a:latin typeface="+mn-lt"/>
              <a:ea typeface="+mn-ea"/>
              <a:cs typeface="+mn-cs"/>
            </a:endParaRPr>
          </a:p>
          <a:p>
            <a:pPr marL="171450" indent="-171450">
              <a:buFont typeface="Arial" panose="020B0604020202020204" pitchFamily="34" charset="0"/>
              <a:buChar char="•"/>
            </a:pPr>
            <a:r>
              <a:rPr lang="fr-FR" sz="1200" b="0" i="0" u="none" strike="noStrike" kern="1200" baseline="0" noProof="0" dirty="0" smtClean="0">
                <a:solidFill>
                  <a:schemeClr val="tx1"/>
                </a:solidFill>
                <a:latin typeface="+mn-lt"/>
              </a:rPr>
              <a:t>Pour l'illustrer graphiquement, cela veut dire que l'on retourne le triangle ci-dessus en plaçant la pointe vers le haut. L'illustration de la POINTE est une astuce de communication de base, essentielle et pleine de bon sens.</a:t>
            </a:r>
            <a:endParaRPr lang="fr-FR" altLang="en-US" noProof="0" dirty="0" smtClean="0"/>
          </a:p>
          <a:p>
            <a:endParaRPr lang="fr-FR" altLang="en-US" noProof="0"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xfrm>
            <a:off x="1143000" y="685800"/>
            <a:ext cx="4572000" cy="3429000"/>
          </a:xfrm>
          <a:ln/>
        </p:spPr>
      </p:sp>
      <p:sp>
        <p:nvSpPr>
          <p:cNvPr id="174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en-US" noProof="0" dirty="0" smtClean="0"/>
              <a:t>Le public cible est composé de personnes diverses, variées et très occupées. Peu de gens peuvent se permettre le luxe de rechercher les informations dont ils ont besoin et de surcroit, ils ne seront pas nécessairement attentifs à ce qui selon vous est important. ILS DOIVENT comprendre clairement pourquoi l'information que vous transmettez est importante pour eux MAINTENANT, faute de quoi, ils vont tout simplement se concentrer sur ce qui importe à leur yeux DANS L’IMMÉDIAT... c'est à dire préparer le dîner, prendre soin des enfants, vaquer à leurs occupations professionnelles, etc.</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Rot="1" noChangeAspect="1" noChangeArrowheads="1" noTextEdit="1"/>
          </p:cNvSpPr>
          <p:nvPr>
            <p:ph type="sldImg"/>
          </p:nvPr>
        </p:nvSpPr>
        <p:spPr>
          <a:xfrm>
            <a:off x="1143000" y="685800"/>
            <a:ext cx="4572000" cy="3429000"/>
          </a:xfrm>
          <a:ln/>
        </p:spPr>
      </p:sp>
      <p:sp>
        <p:nvSpPr>
          <p:cNvPr id="1699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sv-SE" noProof="0" dirty="0" smtClean="0">
                <a:latin typeface="Arial" charset="0"/>
              </a:rPr>
              <a:t>Les messages que l’on conçoit pour un public cible doivent énoncer clairement quelles sont les retombées positives des mesures qu’on lui demande de prendre. Si les gens n'en voient pas l'intérêt (ou si cet intérêt ne leur est pas clairement expliqué), ils n'écouteront probablement pas le message et ne suivront probablement pas vos recommandations.</a:t>
            </a:r>
            <a:endParaRPr lang="fr-FR" altLang="sv-SE" noProof="0" dirty="0" smtClean="0">
              <a:latin typeface="Arial" charset="0"/>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spect="1" noChangeArrowheads="1" noTextEdit="1"/>
          </p:cNvSpPr>
          <p:nvPr>
            <p:ph type="sldImg"/>
          </p:nvPr>
        </p:nvSpPr>
        <p:spPr>
          <a:xfrm>
            <a:off x="1143000" y="685800"/>
            <a:ext cx="4572000" cy="3429000"/>
          </a:xfrm>
          <a:ln/>
        </p:spPr>
      </p:sp>
      <p:sp>
        <p:nvSpPr>
          <p:cNvPr id="1945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lang="en-GB" altLang="en-US" dirty="0" smtClean="0"/>
              <a:t>Il y a trop :</a:t>
            </a:r>
          </a:p>
          <a:p>
            <a:pPr marL="171450" lvl="0" indent="-171450" algn="l">
              <a:buFont typeface="Arial" panose="020B0604020202020204" pitchFamily="34" charset="0"/>
              <a:buChar char="•"/>
            </a:pPr>
            <a:r>
              <a:rPr lang="en-GB" altLang="en-US" dirty="0" err="1" smtClean="0"/>
              <a:t>d’informations</a:t>
            </a:r>
            <a:endParaRPr lang="en-GB" altLang="en-US" dirty="0" smtClean="0"/>
          </a:p>
          <a:p>
            <a:pPr marL="171450" lvl="0" indent="-171450" algn="l">
              <a:buFont typeface="Arial" panose="020B0604020202020204" pitchFamily="34" charset="0"/>
              <a:buChar char="•"/>
            </a:pPr>
            <a:r>
              <a:rPr lang="en-GB" altLang="en-US" dirty="0" smtClean="0"/>
              <a:t>sources</a:t>
            </a:r>
          </a:p>
          <a:p>
            <a:pPr marL="171450" lvl="0" indent="-171450" algn="l">
              <a:buFont typeface="Arial" panose="020B0604020202020204" pitchFamily="34" charset="0"/>
              <a:buChar char="•"/>
            </a:pPr>
            <a:r>
              <a:rPr lang="en-GB" altLang="en-US" dirty="0" smtClean="0"/>
              <a:t>contradictions</a:t>
            </a:r>
          </a:p>
          <a:p>
            <a:pPr marL="171450" lvl="0" indent="-171450" algn="l">
              <a:buFont typeface="Arial" panose="020B0604020202020204" pitchFamily="34" charset="0"/>
              <a:buChar char="•"/>
            </a:pPr>
            <a:r>
              <a:rPr lang="en-GB" altLang="en-US" dirty="0" smtClean="0"/>
              <a:t>distractions</a:t>
            </a:r>
          </a:p>
          <a:p>
            <a:pPr algn="l"/>
            <a:endParaRPr lang="fr-FR" altLang="en-US" dirty="0" smtClean="0"/>
          </a:p>
          <a:p>
            <a:pPr algn="l"/>
            <a:r>
              <a:rPr lang="en-GB" altLang="en-US" dirty="0" smtClean="0"/>
              <a:t>Amplificateurs:</a:t>
            </a:r>
          </a:p>
          <a:p>
            <a:pPr marL="171450" indent="-171450" algn="l">
              <a:buFont typeface="Arial" panose="020B0604020202020204" pitchFamily="34" charset="0"/>
              <a:buChar char="•"/>
            </a:pPr>
            <a:r>
              <a:rPr lang="en-GB" altLang="en-US" dirty="0" smtClean="0"/>
              <a:t>Médias</a:t>
            </a:r>
          </a:p>
          <a:p>
            <a:pPr marL="171450" indent="-171450" algn="l">
              <a:buFont typeface="Arial" panose="020B0604020202020204" pitchFamily="34" charset="0"/>
              <a:buChar char="•"/>
            </a:pPr>
            <a:r>
              <a:rPr lang="en-GB" altLang="en-US" dirty="0" smtClean="0"/>
              <a:t>Classe politique</a:t>
            </a:r>
            <a:endParaRPr lang="fr-FR" altLang="en-US" baseline="0" dirty="0" smtClean="0"/>
          </a:p>
          <a:p>
            <a:pPr marL="171450" indent="-171450" algn="l">
              <a:buFont typeface="Arial" panose="020B0604020202020204" pitchFamily="34" charset="0"/>
              <a:buChar char="•"/>
            </a:pPr>
            <a:r>
              <a:rPr lang="en-GB" altLang="en-US" dirty="0" smtClean="0"/>
              <a:t>Groupes de pression</a:t>
            </a:r>
          </a:p>
          <a:p>
            <a:pPr marL="171450" indent="-171450" algn="l">
              <a:buFont typeface="Arial" panose="020B0604020202020204" pitchFamily="34" charset="0"/>
              <a:buChar char="•"/>
            </a:pPr>
            <a:r>
              <a:rPr lang="en-GB" altLang="en-US" dirty="0" smtClean="0"/>
              <a:t>secteur privé</a:t>
            </a:r>
          </a:p>
          <a:p>
            <a:pPr algn="l"/>
            <a:endParaRPr lang="fr-FR" altLang="en-US" dirty="0" smtClean="0"/>
          </a:p>
          <a:p>
            <a:pPr algn="l"/>
            <a:r>
              <a:rPr lang="en-GB" altLang="en-US" dirty="0" smtClean="0"/>
              <a:t>Érosion de la confiance</a:t>
            </a:r>
          </a:p>
          <a:p>
            <a:pPr marL="171450" lvl="0" indent="-171450" algn="l">
              <a:buFont typeface="Arial" panose="020B0604020202020204" pitchFamily="34" charset="0"/>
              <a:buChar char="•"/>
            </a:pPr>
            <a:r>
              <a:rPr lang="en-GB" altLang="en-US" dirty="0" smtClean="0"/>
              <a:t>Experts en santé</a:t>
            </a:r>
          </a:p>
          <a:p>
            <a:pPr marL="171450" lvl="0" indent="-171450" algn="l">
              <a:buFont typeface="Arial" panose="020B0604020202020204" pitchFamily="34" charset="0"/>
              <a:buChar char="•"/>
            </a:pPr>
            <a:r>
              <a:rPr lang="en-GB" altLang="en-US" dirty="0" smtClean="0"/>
              <a:t>Institutions</a:t>
            </a:r>
          </a:p>
          <a:p>
            <a:pPr marL="171450" lvl="0" indent="-171450" algn="l">
              <a:buFont typeface="Arial" panose="020B0604020202020204" pitchFamily="34" charset="0"/>
              <a:buChar char="•"/>
            </a:pPr>
            <a:r>
              <a:rPr lang="en-GB" altLang="en-US" dirty="0" smtClean="0"/>
              <a:t>Gouvernements</a:t>
            </a:r>
          </a:p>
          <a:p>
            <a:pPr marL="171450" lvl="0" indent="-171450" algn="l">
              <a:buFont typeface="Arial" panose="020B0604020202020204" pitchFamily="34" charset="0"/>
              <a:buChar char="•"/>
            </a:pPr>
            <a:endParaRPr lang="fr-FR" altLang="en-US" dirty="0" smtClean="0"/>
          </a:p>
          <a:p>
            <a:pPr marL="0" lvl="0" indent="0" algn="l">
              <a:buFont typeface="Arial" panose="020B0604020202020204" pitchFamily="34" charset="0"/>
              <a:buNone/>
            </a:pPr>
            <a:r>
              <a:rPr lang="en-GB" altLang="en-US" dirty="0" smtClean="0"/>
              <a:t>Compte tenu de l'avalanche d'informations qui mobilise l'attention du public cible, il est essentiel de cerner autant que faire se peut la typologie de ce public; quelles sont ses sources d'informations fiables et quelle est son opinion sur les sujets faisant l'objet de notre opération de communication.</a:t>
            </a:r>
            <a:endParaRPr lang="fr-FR" altLang="en-US" dirty="0" smtClean="0"/>
          </a:p>
          <a:p>
            <a:endParaRPr lang="fr-FR" altLang="en-US" dirty="0" smtClean="0"/>
          </a:p>
          <a:p>
            <a:endParaRPr lang="fr-FR" alt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txBox="1">
            <a:spLocks noGrp="1" noChangeArrowheads="1"/>
          </p:cNvSpPr>
          <p:nvPr/>
        </p:nvSpPr>
        <p:spPr bwMode="auto">
          <a:xfrm>
            <a:off x="1" y="0"/>
            <a:ext cx="2974357" cy="458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lstStyle>
            <a:lvl1pPr algn="r" defTabSz="927100" rtl="1" eaLnBrk="0" hangingPunct="0">
              <a:spcBef>
                <a:spcPct val="30000"/>
              </a:spcBef>
              <a:defRPr sz="1200">
                <a:solidFill>
                  <a:schemeClr val="tx1"/>
                </a:solidFill>
                <a:latin typeface="Arial" pitchFamily="34" charset="0"/>
                <a:cs typeface="Arial" pitchFamily="34" charset="0"/>
              </a:defRPr>
            </a:lvl1pPr>
            <a:lvl2pPr marL="742950" indent="-285750" algn="r" defTabSz="927100" rtl="1" eaLnBrk="0" hangingPunct="0">
              <a:spcBef>
                <a:spcPct val="30000"/>
              </a:spcBef>
              <a:defRPr sz="1200">
                <a:solidFill>
                  <a:schemeClr val="tx1"/>
                </a:solidFill>
                <a:latin typeface="Arial" pitchFamily="34" charset="0"/>
                <a:cs typeface="Arial" pitchFamily="34" charset="0"/>
              </a:defRPr>
            </a:lvl2pPr>
            <a:lvl3pPr marL="1143000" indent="-228600" algn="r" defTabSz="927100" rtl="1" eaLnBrk="0" hangingPunct="0">
              <a:spcBef>
                <a:spcPct val="30000"/>
              </a:spcBef>
              <a:defRPr sz="1200">
                <a:solidFill>
                  <a:schemeClr val="tx1"/>
                </a:solidFill>
                <a:latin typeface="Arial" pitchFamily="34" charset="0"/>
                <a:cs typeface="Arial" pitchFamily="34" charset="0"/>
              </a:defRPr>
            </a:lvl3pPr>
            <a:lvl4pPr marL="1600200" indent="-228600" algn="r" defTabSz="927100" rtl="1" eaLnBrk="0" hangingPunct="0">
              <a:spcBef>
                <a:spcPct val="30000"/>
              </a:spcBef>
              <a:defRPr sz="1200">
                <a:solidFill>
                  <a:schemeClr val="tx1"/>
                </a:solidFill>
                <a:latin typeface="Arial" pitchFamily="34" charset="0"/>
                <a:cs typeface="Arial" pitchFamily="34" charset="0"/>
              </a:defRPr>
            </a:lvl4pPr>
            <a:lvl5pPr marL="2057400" indent="-228600" algn="r" defTabSz="927100" rtl="1" eaLnBrk="0" hangingPunct="0">
              <a:spcBef>
                <a:spcPct val="30000"/>
              </a:spcBef>
              <a:defRPr sz="1200">
                <a:solidFill>
                  <a:schemeClr val="tx1"/>
                </a:solidFill>
                <a:latin typeface="Arial" pitchFamily="34" charset="0"/>
                <a:cs typeface="Arial" pitchFamily="34" charset="0"/>
              </a:defRPr>
            </a:lvl5pPr>
            <a:lvl6pPr marL="25146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9pPr>
          </a:lstStyle>
          <a:p>
            <a:pPr algn="l" eaLnBrk="1" hangingPunct="1">
              <a:spcBef>
                <a:spcPct val="0"/>
              </a:spcBef>
              <a:buClrTx/>
              <a:buFontTx/>
              <a:buNone/>
            </a:pPr>
            <a:r>
              <a:rPr lang="en-GB" altLang="en-US"/>
              <a:t>Organisation mondiale de la Santé</a:t>
            </a:r>
          </a:p>
        </p:txBody>
      </p:sp>
      <p:sp>
        <p:nvSpPr>
          <p:cNvPr id="20483" name="Rectangle 3"/>
          <p:cNvSpPr txBox="1">
            <a:spLocks noGrp="1" noChangeArrowheads="1"/>
          </p:cNvSpPr>
          <p:nvPr/>
        </p:nvSpPr>
        <p:spPr bwMode="auto">
          <a:xfrm>
            <a:off x="3882010" y="0"/>
            <a:ext cx="2974357" cy="458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lstStyle>
            <a:lvl1pPr algn="r" defTabSz="927100" rtl="1" eaLnBrk="0" hangingPunct="0">
              <a:spcBef>
                <a:spcPct val="30000"/>
              </a:spcBef>
              <a:defRPr sz="1200">
                <a:solidFill>
                  <a:schemeClr val="tx1"/>
                </a:solidFill>
                <a:latin typeface="Arial" pitchFamily="34" charset="0"/>
                <a:cs typeface="Arial" pitchFamily="34" charset="0"/>
              </a:defRPr>
            </a:lvl1pPr>
            <a:lvl2pPr marL="742950" indent="-285750" algn="r" defTabSz="927100" rtl="1" eaLnBrk="0" hangingPunct="0">
              <a:spcBef>
                <a:spcPct val="30000"/>
              </a:spcBef>
              <a:defRPr sz="1200">
                <a:solidFill>
                  <a:schemeClr val="tx1"/>
                </a:solidFill>
                <a:latin typeface="Arial" pitchFamily="34" charset="0"/>
                <a:cs typeface="Arial" pitchFamily="34" charset="0"/>
              </a:defRPr>
            </a:lvl2pPr>
            <a:lvl3pPr marL="1143000" indent="-228600" algn="r" defTabSz="927100" rtl="1" eaLnBrk="0" hangingPunct="0">
              <a:spcBef>
                <a:spcPct val="30000"/>
              </a:spcBef>
              <a:defRPr sz="1200">
                <a:solidFill>
                  <a:schemeClr val="tx1"/>
                </a:solidFill>
                <a:latin typeface="Arial" pitchFamily="34" charset="0"/>
                <a:cs typeface="Arial" pitchFamily="34" charset="0"/>
              </a:defRPr>
            </a:lvl3pPr>
            <a:lvl4pPr marL="1600200" indent="-228600" algn="r" defTabSz="927100" rtl="1" eaLnBrk="0" hangingPunct="0">
              <a:spcBef>
                <a:spcPct val="30000"/>
              </a:spcBef>
              <a:defRPr sz="1200">
                <a:solidFill>
                  <a:schemeClr val="tx1"/>
                </a:solidFill>
                <a:latin typeface="Arial" pitchFamily="34" charset="0"/>
                <a:cs typeface="Arial" pitchFamily="34" charset="0"/>
              </a:defRPr>
            </a:lvl4pPr>
            <a:lvl5pPr marL="2057400" indent="-228600" algn="r" defTabSz="927100" rtl="1" eaLnBrk="0" hangingPunct="0">
              <a:spcBef>
                <a:spcPct val="30000"/>
              </a:spcBef>
              <a:defRPr sz="1200">
                <a:solidFill>
                  <a:schemeClr val="tx1"/>
                </a:solidFill>
                <a:latin typeface="Arial" pitchFamily="34" charset="0"/>
                <a:cs typeface="Arial" pitchFamily="34" charset="0"/>
              </a:defRPr>
            </a:lvl5pPr>
            <a:lvl6pPr marL="25146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buClrTx/>
              <a:buFontTx/>
              <a:buNone/>
            </a:pPr>
            <a:fld id="{058E9659-FD69-4A70-836E-25BADF7BF80C}" type="datetime3">
              <a:rPr lang="en-GB" altLang="en-US"/>
              <a:pPr eaLnBrk="1" hangingPunct="1">
                <a:spcBef>
                  <a:spcPct val="0"/>
                </a:spcBef>
                <a:buClrTx/>
                <a:buFontTx/>
                <a:buNone/>
              </a:pPr>
              <a:t>24 November, 2014</a:t>
            </a:fld>
            <a:endParaRPr lang="fr-FR" altLang="en-US"/>
          </a:p>
        </p:txBody>
      </p:sp>
      <p:sp>
        <p:nvSpPr>
          <p:cNvPr id="20484" name="Rectangle 7"/>
          <p:cNvSpPr txBox="1">
            <a:spLocks noGrp="1" noChangeArrowheads="1"/>
          </p:cNvSpPr>
          <p:nvPr/>
        </p:nvSpPr>
        <p:spPr bwMode="auto">
          <a:xfrm>
            <a:off x="3882010" y="8685167"/>
            <a:ext cx="2974357" cy="457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nchor="b"/>
          <a:lstStyle>
            <a:lvl1pPr algn="r" defTabSz="927100" rtl="1" eaLnBrk="0" hangingPunct="0">
              <a:spcBef>
                <a:spcPct val="30000"/>
              </a:spcBef>
              <a:defRPr sz="1200">
                <a:solidFill>
                  <a:schemeClr val="tx1"/>
                </a:solidFill>
                <a:latin typeface="Arial" pitchFamily="34" charset="0"/>
                <a:cs typeface="Arial" pitchFamily="34" charset="0"/>
              </a:defRPr>
            </a:lvl1pPr>
            <a:lvl2pPr marL="742950" indent="-285750" algn="r" defTabSz="927100" rtl="1" eaLnBrk="0" hangingPunct="0">
              <a:spcBef>
                <a:spcPct val="30000"/>
              </a:spcBef>
              <a:defRPr sz="1200">
                <a:solidFill>
                  <a:schemeClr val="tx1"/>
                </a:solidFill>
                <a:latin typeface="Arial" pitchFamily="34" charset="0"/>
                <a:cs typeface="Arial" pitchFamily="34" charset="0"/>
              </a:defRPr>
            </a:lvl2pPr>
            <a:lvl3pPr marL="1143000" indent="-228600" algn="r" defTabSz="927100" rtl="1" eaLnBrk="0" hangingPunct="0">
              <a:spcBef>
                <a:spcPct val="30000"/>
              </a:spcBef>
              <a:defRPr sz="1200">
                <a:solidFill>
                  <a:schemeClr val="tx1"/>
                </a:solidFill>
                <a:latin typeface="Arial" pitchFamily="34" charset="0"/>
                <a:cs typeface="Arial" pitchFamily="34" charset="0"/>
              </a:defRPr>
            </a:lvl3pPr>
            <a:lvl4pPr marL="1600200" indent="-228600" algn="r" defTabSz="927100" rtl="1" eaLnBrk="0" hangingPunct="0">
              <a:spcBef>
                <a:spcPct val="30000"/>
              </a:spcBef>
              <a:defRPr sz="1200">
                <a:solidFill>
                  <a:schemeClr val="tx1"/>
                </a:solidFill>
                <a:latin typeface="Arial" pitchFamily="34" charset="0"/>
                <a:cs typeface="Arial" pitchFamily="34" charset="0"/>
              </a:defRPr>
            </a:lvl4pPr>
            <a:lvl5pPr marL="2057400" indent="-228600" algn="r" defTabSz="927100" rtl="1" eaLnBrk="0" hangingPunct="0">
              <a:spcBef>
                <a:spcPct val="30000"/>
              </a:spcBef>
              <a:defRPr sz="1200">
                <a:solidFill>
                  <a:schemeClr val="tx1"/>
                </a:solidFill>
                <a:latin typeface="Arial" pitchFamily="34" charset="0"/>
                <a:cs typeface="Arial" pitchFamily="34" charset="0"/>
              </a:defRPr>
            </a:lvl5pPr>
            <a:lvl6pPr marL="25146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buClrTx/>
              <a:buFontTx/>
              <a:buNone/>
            </a:pPr>
            <a:fld id="{81C14BDE-CF67-4080-9FCB-08650B9BB3D2}" type="slidenum">
              <a:rPr lang="en-GB" altLang="en-US"/>
              <a:pPr eaLnBrk="1" hangingPunct="1">
                <a:spcBef>
                  <a:spcPct val="0"/>
                </a:spcBef>
                <a:buClrTx/>
                <a:buFontTx/>
                <a:buNone/>
              </a:pPr>
              <a:t>17</a:t>
            </a:fld>
            <a:endParaRPr lang="fr-FR" altLang="en-US"/>
          </a:p>
        </p:txBody>
      </p:sp>
      <p:sp>
        <p:nvSpPr>
          <p:cNvPr id="20485" name="Rectangle 2"/>
          <p:cNvSpPr>
            <a:spLocks noGrp="1" noRot="1" noChangeAspect="1" noChangeArrowheads="1" noTextEdit="1"/>
          </p:cNvSpPr>
          <p:nvPr>
            <p:ph type="sldImg"/>
          </p:nvPr>
        </p:nvSpPr>
        <p:spPr>
          <a:xfrm>
            <a:off x="1143000" y="685800"/>
            <a:ext cx="4572000" cy="3429000"/>
          </a:xfrm>
          <a:ln/>
        </p:spPr>
      </p:sp>
      <p:sp>
        <p:nvSpPr>
          <p:cNvPr id="20486" name="Rectangle 3"/>
          <p:cNvSpPr>
            <a:spLocks noGrp="1" noChangeArrowheads="1"/>
          </p:cNvSpPr>
          <p:nvPr>
            <p:ph type="body" idx="1"/>
          </p:nvPr>
        </p:nvSpPr>
        <p:spPr>
          <a:xfrm>
            <a:off x="684005" y="4343326"/>
            <a:ext cx="5489991" cy="411465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fr-FR" sz="1200" b="0" i="0" u="none" strike="noStrike" kern="1200" baseline="0" noProof="0" dirty="0" smtClean="0">
                <a:solidFill>
                  <a:schemeClr val="tx1"/>
                </a:solidFill>
                <a:latin typeface="+mn-lt"/>
              </a:rPr>
              <a:t>Il est indispensable de procéder à une analyse approfondie des parties prenantes avant de réfléchir à toute stratégie ou message. Vos parties prenantes peuvent et doivent être analysées de la manière suivante:</a:t>
            </a:r>
          </a:p>
          <a:p>
            <a:r>
              <a:rPr lang="fr-FR" noProof="0" dirty="0" smtClean="0"/>
              <a:t> </a:t>
            </a:r>
          </a:p>
          <a:p>
            <a:r>
              <a:rPr lang="fr-FR" sz="1200" b="1" i="0" u="none" strike="noStrike" kern="1200" baseline="0" noProof="0" dirty="0" smtClean="0">
                <a:solidFill>
                  <a:schemeClr val="tx1"/>
                </a:solidFill>
                <a:latin typeface="+mn-lt"/>
              </a:rPr>
              <a:t>Étape 1 : </a:t>
            </a:r>
            <a:r>
              <a:rPr lang="fr-FR" sz="1200" b="0" i="0" u="none" strike="noStrike" kern="1200" baseline="0" noProof="0" dirty="0" smtClean="0">
                <a:solidFill>
                  <a:schemeClr val="tx1"/>
                </a:solidFill>
                <a:latin typeface="+mn-lt"/>
              </a:rPr>
              <a:t>Examiner le cadre d'analyse des parties prenantes.</a:t>
            </a:r>
          </a:p>
          <a:p>
            <a:r>
              <a:rPr lang="fr-FR" sz="1200" b="1" i="0" u="none" strike="noStrike" kern="1200" baseline="0" noProof="0" dirty="0" smtClean="0">
                <a:solidFill>
                  <a:schemeClr val="tx1"/>
                </a:solidFill>
                <a:latin typeface="+mn-lt"/>
              </a:rPr>
              <a:t>Étape 2 : </a:t>
            </a:r>
            <a:r>
              <a:rPr lang="fr-FR" sz="1200" b="0" i="0" u="none" strike="noStrike" kern="1200" baseline="0" noProof="0" dirty="0" smtClean="0">
                <a:solidFill>
                  <a:schemeClr val="tx1"/>
                </a:solidFill>
                <a:latin typeface="+mn-lt"/>
              </a:rPr>
              <a:t>Inscrire son SOCO en haut du cadre.</a:t>
            </a:r>
          </a:p>
          <a:p>
            <a:r>
              <a:rPr lang="fr-FR" sz="1200" b="1" i="0" u="none" strike="noStrike" kern="1200" baseline="0" noProof="0" dirty="0" smtClean="0">
                <a:solidFill>
                  <a:schemeClr val="tx1"/>
                </a:solidFill>
                <a:latin typeface="+mn-lt"/>
              </a:rPr>
              <a:t>Étape 3 : </a:t>
            </a:r>
            <a:r>
              <a:rPr lang="fr-FR" sz="1200" b="0" i="0" u="none" strike="noStrike" kern="1200" baseline="0" noProof="0" dirty="0" smtClean="0">
                <a:solidFill>
                  <a:schemeClr val="tx1"/>
                </a:solidFill>
                <a:latin typeface="+mn-lt"/>
              </a:rPr>
              <a:t>Examiner l'axe des X (abscisse) et réfléchir aux parties prenantes qui soutiennent votre SOCO (intérêt commun).</a:t>
            </a:r>
          </a:p>
          <a:p>
            <a:r>
              <a:rPr lang="fr-FR" sz="1200" b="1" i="0" u="none" strike="noStrike" kern="1200" baseline="0" noProof="0" dirty="0" smtClean="0">
                <a:solidFill>
                  <a:schemeClr val="tx1"/>
                </a:solidFill>
                <a:latin typeface="+mn-lt"/>
              </a:rPr>
              <a:t>Étape 4 : </a:t>
            </a:r>
            <a:r>
              <a:rPr lang="fr-FR" sz="1200" b="0" i="0" u="none" strike="noStrike" kern="1200" baseline="0" noProof="0" dirty="0" smtClean="0">
                <a:solidFill>
                  <a:schemeClr val="tx1"/>
                </a:solidFill>
                <a:latin typeface="+mn-lt"/>
              </a:rPr>
              <a:t>Examiner l'axe des Y (ordonnée) et réfléchir à la somme d'énergie que chaque partie prenante investit pour soutenir ou freiner votre SOCO.</a:t>
            </a:r>
          </a:p>
          <a:p>
            <a:endParaRPr lang="fr-FR" sz="1200" b="0" i="0" u="none" strike="noStrike" kern="1200" baseline="0" noProof="0" dirty="0" smtClean="0">
              <a:solidFill>
                <a:schemeClr val="tx1"/>
              </a:solidFill>
              <a:latin typeface="+mn-lt"/>
              <a:ea typeface="+mn-ea"/>
              <a:cs typeface="+mn-cs"/>
            </a:endParaRPr>
          </a:p>
          <a:p>
            <a:r>
              <a:rPr lang="fr-FR" sz="1200" b="0" i="1" u="none" strike="noStrike" kern="1200" baseline="0" noProof="0" dirty="0" smtClean="0">
                <a:solidFill>
                  <a:schemeClr val="tx1"/>
                </a:solidFill>
                <a:latin typeface="+mn-lt"/>
              </a:rPr>
              <a:t>Prenons quelques exemples concrets....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txBox="1">
            <a:spLocks noGrp="1" noChangeArrowheads="1"/>
          </p:cNvSpPr>
          <p:nvPr/>
        </p:nvSpPr>
        <p:spPr bwMode="auto">
          <a:xfrm>
            <a:off x="1" y="0"/>
            <a:ext cx="2974357" cy="458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lstStyle>
            <a:lvl1pPr algn="r" defTabSz="927100" rtl="1" eaLnBrk="0" hangingPunct="0">
              <a:spcBef>
                <a:spcPct val="30000"/>
              </a:spcBef>
              <a:defRPr sz="1200">
                <a:solidFill>
                  <a:schemeClr val="tx1"/>
                </a:solidFill>
                <a:latin typeface="Arial" pitchFamily="34" charset="0"/>
                <a:cs typeface="Arial" pitchFamily="34" charset="0"/>
              </a:defRPr>
            </a:lvl1pPr>
            <a:lvl2pPr marL="742950" indent="-285750" algn="r" defTabSz="927100" rtl="1" eaLnBrk="0" hangingPunct="0">
              <a:spcBef>
                <a:spcPct val="30000"/>
              </a:spcBef>
              <a:defRPr sz="1200">
                <a:solidFill>
                  <a:schemeClr val="tx1"/>
                </a:solidFill>
                <a:latin typeface="Arial" pitchFamily="34" charset="0"/>
                <a:cs typeface="Arial" pitchFamily="34" charset="0"/>
              </a:defRPr>
            </a:lvl2pPr>
            <a:lvl3pPr marL="1143000" indent="-228600" algn="r" defTabSz="927100" rtl="1" eaLnBrk="0" hangingPunct="0">
              <a:spcBef>
                <a:spcPct val="30000"/>
              </a:spcBef>
              <a:defRPr sz="1200">
                <a:solidFill>
                  <a:schemeClr val="tx1"/>
                </a:solidFill>
                <a:latin typeface="Arial" pitchFamily="34" charset="0"/>
                <a:cs typeface="Arial" pitchFamily="34" charset="0"/>
              </a:defRPr>
            </a:lvl3pPr>
            <a:lvl4pPr marL="1600200" indent="-228600" algn="r" defTabSz="927100" rtl="1" eaLnBrk="0" hangingPunct="0">
              <a:spcBef>
                <a:spcPct val="30000"/>
              </a:spcBef>
              <a:defRPr sz="1200">
                <a:solidFill>
                  <a:schemeClr val="tx1"/>
                </a:solidFill>
                <a:latin typeface="Arial" pitchFamily="34" charset="0"/>
                <a:cs typeface="Arial" pitchFamily="34" charset="0"/>
              </a:defRPr>
            </a:lvl4pPr>
            <a:lvl5pPr marL="2057400" indent="-228600" algn="r" defTabSz="927100" rtl="1" eaLnBrk="0" hangingPunct="0">
              <a:spcBef>
                <a:spcPct val="30000"/>
              </a:spcBef>
              <a:defRPr sz="1200">
                <a:solidFill>
                  <a:schemeClr val="tx1"/>
                </a:solidFill>
                <a:latin typeface="Arial" pitchFamily="34" charset="0"/>
                <a:cs typeface="Arial" pitchFamily="34" charset="0"/>
              </a:defRPr>
            </a:lvl5pPr>
            <a:lvl6pPr marL="25146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9pPr>
          </a:lstStyle>
          <a:p>
            <a:pPr algn="l" eaLnBrk="1" hangingPunct="1">
              <a:spcBef>
                <a:spcPct val="0"/>
              </a:spcBef>
              <a:buClrTx/>
              <a:buFontTx/>
              <a:buNone/>
            </a:pPr>
            <a:r>
              <a:rPr lang="en-GB" altLang="en-US"/>
              <a:t>Organisation mondiale de la Santé</a:t>
            </a:r>
          </a:p>
        </p:txBody>
      </p:sp>
      <p:sp>
        <p:nvSpPr>
          <p:cNvPr id="21507" name="Rectangle 3"/>
          <p:cNvSpPr txBox="1">
            <a:spLocks noGrp="1" noChangeArrowheads="1"/>
          </p:cNvSpPr>
          <p:nvPr/>
        </p:nvSpPr>
        <p:spPr bwMode="auto">
          <a:xfrm>
            <a:off x="3882010" y="0"/>
            <a:ext cx="2974357" cy="458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lstStyle>
            <a:lvl1pPr algn="r" defTabSz="927100" rtl="1" eaLnBrk="0" hangingPunct="0">
              <a:spcBef>
                <a:spcPct val="30000"/>
              </a:spcBef>
              <a:defRPr sz="1200">
                <a:solidFill>
                  <a:schemeClr val="tx1"/>
                </a:solidFill>
                <a:latin typeface="Arial" pitchFamily="34" charset="0"/>
                <a:cs typeface="Arial" pitchFamily="34" charset="0"/>
              </a:defRPr>
            </a:lvl1pPr>
            <a:lvl2pPr marL="742950" indent="-285750" algn="r" defTabSz="927100" rtl="1" eaLnBrk="0" hangingPunct="0">
              <a:spcBef>
                <a:spcPct val="30000"/>
              </a:spcBef>
              <a:defRPr sz="1200">
                <a:solidFill>
                  <a:schemeClr val="tx1"/>
                </a:solidFill>
                <a:latin typeface="Arial" pitchFamily="34" charset="0"/>
                <a:cs typeface="Arial" pitchFamily="34" charset="0"/>
              </a:defRPr>
            </a:lvl2pPr>
            <a:lvl3pPr marL="1143000" indent="-228600" algn="r" defTabSz="927100" rtl="1" eaLnBrk="0" hangingPunct="0">
              <a:spcBef>
                <a:spcPct val="30000"/>
              </a:spcBef>
              <a:defRPr sz="1200">
                <a:solidFill>
                  <a:schemeClr val="tx1"/>
                </a:solidFill>
                <a:latin typeface="Arial" pitchFamily="34" charset="0"/>
                <a:cs typeface="Arial" pitchFamily="34" charset="0"/>
              </a:defRPr>
            </a:lvl3pPr>
            <a:lvl4pPr marL="1600200" indent="-228600" algn="r" defTabSz="927100" rtl="1" eaLnBrk="0" hangingPunct="0">
              <a:spcBef>
                <a:spcPct val="30000"/>
              </a:spcBef>
              <a:defRPr sz="1200">
                <a:solidFill>
                  <a:schemeClr val="tx1"/>
                </a:solidFill>
                <a:latin typeface="Arial" pitchFamily="34" charset="0"/>
                <a:cs typeface="Arial" pitchFamily="34" charset="0"/>
              </a:defRPr>
            </a:lvl4pPr>
            <a:lvl5pPr marL="2057400" indent="-228600" algn="r" defTabSz="927100" rtl="1" eaLnBrk="0" hangingPunct="0">
              <a:spcBef>
                <a:spcPct val="30000"/>
              </a:spcBef>
              <a:defRPr sz="1200">
                <a:solidFill>
                  <a:schemeClr val="tx1"/>
                </a:solidFill>
                <a:latin typeface="Arial" pitchFamily="34" charset="0"/>
                <a:cs typeface="Arial" pitchFamily="34" charset="0"/>
              </a:defRPr>
            </a:lvl5pPr>
            <a:lvl6pPr marL="25146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buClrTx/>
              <a:buFontTx/>
              <a:buNone/>
            </a:pPr>
            <a:fld id="{8BD8DADB-DA10-4D75-94D7-92E024D8BEF7}" type="datetime3">
              <a:rPr lang="en-GB" altLang="en-US"/>
              <a:pPr eaLnBrk="1" hangingPunct="1">
                <a:spcBef>
                  <a:spcPct val="0"/>
                </a:spcBef>
                <a:buClrTx/>
                <a:buFontTx/>
                <a:buNone/>
              </a:pPr>
              <a:t>24 November, 2014</a:t>
            </a:fld>
            <a:endParaRPr lang="fr-FR" altLang="en-US"/>
          </a:p>
        </p:txBody>
      </p:sp>
      <p:sp>
        <p:nvSpPr>
          <p:cNvPr id="21508" name="Rectangle 7"/>
          <p:cNvSpPr txBox="1">
            <a:spLocks noGrp="1" noChangeArrowheads="1"/>
          </p:cNvSpPr>
          <p:nvPr/>
        </p:nvSpPr>
        <p:spPr bwMode="auto">
          <a:xfrm>
            <a:off x="3882010" y="8685167"/>
            <a:ext cx="2974357" cy="457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nchor="b"/>
          <a:lstStyle>
            <a:lvl1pPr algn="r" defTabSz="927100" rtl="1" eaLnBrk="0" hangingPunct="0">
              <a:spcBef>
                <a:spcPct val="30000"/>
              </a:spcBef>
              <a:defRPr sz="1200">
                <a:solidFill>
                  <a:schemeClr val="tx1"/>
                </a:solidFill>
                <a:latin typeface="Arial" pitchFamily="34" charset="0"/>
                <a:cs typeface="Arial" pitchFamily="34" charset="0"/>
              </a:defRPr>
            </a:lvl1pPr>
            <a:lvl2pPr marL="742950" indent="-285750" algn="r" defTabSz="927100" rtl="1" eaLnBrk="0" hangingPunct="0">
              <a:spcBef>
                <a:spcPct val="30000"/>
              </a:spcBef>
              <a:defRPr sz="1200">
                <a:solidFill>
                  <a:schemeClr val="tx1"/>
                </a:solidFill>
                <a:latin typeface="Arial" pitchFamily="34" charset="0"/>
                <a:cs typeface="Arial" pitchFamily="34" charset="0"/>
              </a:defRPr>
            </a:lvl2pPr>
            <a:lvl3pPr marL="1143000" indent="-228600" algn="r" defTabSz="927100" rtl="1" eaLnBrk="0" hangingPunct="0">
              <a:spcBef>
                <a:spcPct val="30000"/>
              </a:spcBef>
              <a:defRPr sz="1200">
                <a:solidFill>
                  <a:schemeClr val="tx1"/>
                </a:solidFill>
                <a:latin typeface="Arial" pitchFamily="34" charset="0"/>
                <a:cs typeface="Arial" pitchFamily="34" charset="0"/>
              </a:defRPr>
            </a:lvl3pPr>
            <a:lvl4pPr marL="1600200" indent="-228600" algn="r" defTabSz="927100" rtl="1" eaLnBrk="0" hangingPunct="0">
              <a:spcBef>
                <a:spcPct val="30000"/>
              </a:spcBef>
              <a:defRPr sz="1200">
                <a:solidFill>
                  <a:schemeClr val="tx1"/>
                </a:solidFill>
                <a:latin typeface="Arial" pitchFamily="34" charset="0"/>
                <a:cs typeface="Arial" pitchFamily="34" charset="0"/>
              </a:defRPr>
            </a:lvl4pPr>
            <a:lvl5pPr marL="2057400" indent="-228600" algn="r" defTabSz="927100" rtl="1" eaLnBrk="0" hangingPunct="0">
              <a:spcBef>
                <a:spcPct val="30000"/>
              </a:spcBef>
              <a:defRPr sz="1200">
                <a:solidFill>
                  <a:schemeClr val="tx1"/>
                </a:solidFill>
                <a:latin typeface="Arial" pitchFamily="34" charset="0"/>
                <a:cs typeface="Arial" pitchFamily="34" charset="0"/>
              </a:defRPr>
            </a:lvl5pPr>
            <a:lvl6pPr marL="25146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buClrTx/>
              <a:buFontTx/>
              <a:buNone/>
            </a:pPr>
            <a:fld id="{3C668F48-C648-446D-95E2-842115FA4F4F}" type="slidenum">
              <a:rPr lang="en-GB" altLang="en-US"/>
              <a:pPr eaLnBrk="1" hangingPunct="1">
                <a:spcBef>
                  <a:spcPct val="0"/>
                </a:spcBef>
                <a:buClrTx/>
                <a:buFontTx/>
                <a:buNone/>
              </a:pPr>
              <a:t>18</a:t>
            </a:fld>
            <a:endParaRPr lang="fr-FR" altLang="en-US"/>
          </a:p>
        </p:txBody>
      </p:sp>
      <p:sp>
        <p:nvSpPr>
          <p:cNvPr id="21509" name="Rectangle 2"/>
          <p:cNvSpPr>
            <a:spLocks noGrp="1" noRot="1" noChangeAspect="1" noChangeArrowheads="1" noTextEdit="1"/>
          </p:cNvSpPr>
          <p:nvPr>
            <p:ph type="sldImg"/>
          </p:nvPr>
        </p:nvSpPr>
        <p:spPr>
          <a:xfrm>
            <a:off x="1143000" y="685800"/>
            <a:ext cx="4572000" cy="3429000"/>
          </a:xfrm>
          <a:ln/>
        </p:spPr>
      </p:sp>
      <p:sp>
        <p:nvSpPr>
          <p:cNvPr id="21510" name="Rectangle 3"/>
          <p:cNvSpPr>
            <a:spLocks noGrp="1" noChangeArrowheads="1"/>
          </p:cNvSpPr>
          <p:nvPr>
            <p:ph type="body" idx="1"/>
          </p:nvPr>
        </p:nvSpPr>
        <p:spPr>
          <a:xfrm>
            <a:off x="684005" y="4343326"/>
            <a:ext cx="5489991" cy="411465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Arial" panose="020B0604020202020204" pitchFamily="34" charset="0"/>
              <a:buChar char="•"/>
            </a:pPr>
            <a:r>
              <a:rPr lang="fr-FR" altLang="en-US" noProof="0" dirty="0" smtClean="0"/>
              <a:t>En examinant l'axe des X et des Y, vous aurez peut être la chance de constater que vous avez un public de </a:t>
            </a:r>
            <a:r>
              <a:rPr lang="fr-FR" altLang="en-US" b="1" noProof="0" dirty="0" smtClean="0"/>
              <a:t>Partisans actifs</a:t>
            </a:r>
            <a:r>
              <a:rPr lang="fr-FR" altLang="en-US" noProof="0" dirty="0" smtClean="0"/>
              <a:t> ou de </a:t>
            </a:r>
            <a:r>
              <a:rPr lang="fr-FR" altLang="en-US" b="1" noProof="0" dirty="0" smtClean="0"/>
              <a:t>Champions</a:t>
            </a:r>
            <a:r>
              <a:rPr lang="fr-FR" altLang="en-US" noProof="0" dirty="0" smtClean="0"/>
              <a:t> de votre cause.</a:t>
            </a:r>
          </a:p>
          <a:p>
            <a:pPr marL="171450" indent="-171450" eaLnBrk="1" hangingPunct="1">
              <a:buFont typeface="Arial" panose="020B0604020202020204" pitchFamily="34" charset="0"/>
              <a:buChar char="•"/>
            </a:pPr>
            <a:endParaRPr lang="fr-FR" altLang="en-US" b="1" baseline="0" noProof="0" dirty="0" smtClean="0"/>
          </a:p>
          <a:p>
            <a:pPr marL="171450" indent="-171450" eaLnBrk="1" hangingPunct="1">
              <a:buFont typeface="Arial" panose="020B0604020202020204" pitchFamily="34" charset="0"/>
              <a:buChar char="•"/>
            </a:pPr>
            <a:r>
              <a:rPr lang="fr-FR" altLang="en-US" b="1" baseline="0" noProof="0" dirty="0" smtClean="0"/>
              <a:t>Les Champions </a:t>
            </a:r>
            <a:r>
              <a:rPr lang="fr-FR" altLang="en-US" b="0" baseline="0" noProof="0" dirty="0" smtClean="0"/>
              <a:t>soutiennent votre objectif de communication et le font souvent publiquement, haut et fort.</a:t>
            </a:r>
          </a:p>
          <a:p>
            <a:pPr marL="171450" indent="-171450" eaLnBrk="1" hangingPunct="1">
              <a:buFont typeface="Arial" panose="020B0604020202020204" pitchFamily="34" charset="0"/>
              <a:buChar char="•"/>
            </a:pPr>
            <a:endParaRPr lang="fr-FR" altLang="en-US" b="0" baseline="0" noProof="0" dirty="0" smtClean="0"/>
          </a:p>
          <a:p>
            <a:pPr marL="171450" indent="-171450">
              <a:buFont typeface="Arial" panose="020B0604020202020204" pitchFamily="34" charset="0"/>
              <a:buChar char="•"/>
            </a:pPr>
            <a:r>
              <a:rPr lang="fr-FR" altLang="en-US" b="0" baseline="0" noProof="0" dirty="0" smtClean="0"/>
              <a:t>Avec </a:t>
            </a:r>
            <a:r>
              <a:rPr lang="fr-FR" altLang="en-US" b="1" baseline="0" noProof="0" dirty="0" smtClean="0"/>
              <a:t>les Champions </a:t>
            </a:r>
            <a:r>
              <a:rPr lang="fr-FR" altLang="en-US" b="0" baseline="0" noProof="0" dirty="0" smtClean="0"/>
              <a:t>votre stratégie sera de :</a:t>
            </a:r>
          </a:p>
          <a:p>
            <a:pPr marL="628489" lvl="1" indent="-171450">
              <a:buFont typeface="Arial" panose="020B0604020202020204" pitchFamily="34" charset="0"/>
              <a:buChar char="•"/>
            </a:pPr>
            <a:r>
              <a:rPr lang="fr-FR" altLang="en-US" b="0" baseline="0" noProof="0" dirty="0" smtClean="0"/>
              <a:t>continuer à </a:t>
            </a:r>
            <a:r>
              <a:rPr lang="fr-FR" sz="1200" b="0" i="0" u="none" strike="noStrike" kern="1200" baseline="0" noProof="0" dirty="0" smtClean="0">
                <a:solidFill>
                  <a:schemeClr val="tx1"/>
                </a:solidFill>
                <a:latin typeface="+mn-lt"/>
              </a:rPr>
              <a:t>leur fournir des informations</a:t>
            </a:r>
          </a:p>
          <a:p>
            <a:pPr marL="628489" lvl="1" indent="-171450">
              <a:buFont typeface="Arial" panose="020B0604020202020204" pitchFamily="34" charset="0"/>
              <a:buChar char="•"/>
            </a:pPr>
            <a:r>
              <a:rPr lang="fr-FR" sz="1200" b="0" i="0" u="none" strike="noStrike" kern="1200" baseline="0" noProof="0" dirty="0" smtClean="0">
                <a:solidFill>
                  <a:schemeClr val="tx1"/>
                </a:solidFill>
                <a:latin typeface="+mn-lt"/>
              </a:rPr>
              <a:t>apprécier et reconnaître leur contribution</a:t>
            </a:r>
          </a:p>
          <a:p>
            <a:pPr marL="628489" lvl="1" indent="-171450">
              <a:buFont typeface="Arial" panose="020B0604020202020204" pitchFamily="34" charset="0"/>
              <a:buChar char="•"/>
            </a:pPr>
            <a:r>
              <a:rPr lang="fr-FR" sz="1200" b="0" i="0" u="none" strike="noStrike" kern="1200" baseline="0" noProof="0" dirty="0" smtClean="0">
                <a:solidFill>
                  <a:schemeClr val="tx1"/>
                </a:solidFill>
                <a:latin typeface="+mn-lt"/>
              </a:rPr>
              <a:t>les laisser défendre votre cause</a:t>
            </a:r>
          </a:p>
          <a:p>
            <a:pPr marL="628489" lvl="1" indent="-171450">
              <a:buFont typeface="Arial" panose="020B0604020202020204" pitchFamily="34" charset="0"/>
              <a:buChar char="•"/>
            </a:pPr>
            <a:endParaRPr lang="fr-FR" altLang="en-US" sz="1200" b="0" i="0" u="none" strike="noStrike" kern="1200" baseline="0" noProof="0" dirty="0" smtClean="0">
              <a:solidFill>
                <a:schemeClr val="tx1"/>
              </a:solidFill>
              <a:latin typeface="+mn-lt"/>
              <a:ea typeface="+mn-ea"/>
              <a:cs typeface="+mn-cs"/>
            </a:endParaRPr>
          </a:p>
          <a:p>
            <a:pPr marL="171450" lvl="0" indent="-171450">
              <a:buFont typeface="Arial" panose="020B0604020202020204" pitchFamily="34" charset="0"/>
              <a:buChar char="•"/>
            </a:pPr>
            <a:r>
              <a:rPr lang="fr-FR" altLang="en-US" b="0" i="0" u="none" strike="noStrike" kern="1200" baseline="0" noProof="0" dirty="0" smtClean="0">
                <a:solidFill>
                  <a:schemeClr val="tx1"/>
                </a:solidFill>
                <a:latin typeface="+mn-lt"/>
              </a:rPr>
              <a:t>Quelques exemples de </a:t>
            </a:r>
            <a:r>
              <a:rPr lang="fr-FR" altLang="en-US" b="1" i="0" u="none" strike="noStrike" kern="1200" baseline="0" noProof="0" dirty="0" smtClean="0">
                <a:solidFill>
                  <a:schemeClr val="tx1"/>
                </a:solidFill>
                <a:latin typeface="+mn-lt"/>
              </a:rPr>
              <a:t>Champions </a:t>
            </a:r>
            <a:r>
              <a:rPr lang="fr-FR" altLang="en-US" b="0" i="0" u="none" strike="noStrike" kern="1200" baseline="0" noProof="0" dirty="0" smtClean="0">
                <a:solidFill>
                  <a:schemeClr val="tx1"/>
                </a:solidFill>
                <a:latin typeface="+mn-lt"/>
              </a:rPr>
              <a:t>:</a:t>
            </a:r>
          </a:p>
          <a:p>
            <a:pPr marL="628489" lvl="1" indent="-171450">
              <a:buFont typeface="Arial" panose="020B0604020202020204" pitchFamily="34" charset="0"/>
              <a:buChar char="•"/>
            </a:pPr>
            <a:r>
              <a:rPr lang="fr-FR" altLang="en-US" b="0" i="0" u="none" strike="noStrike" kern="1200" baseline="0" noProof="0" dirty="0" smtClean="0">
                <a:solidFill>
                  <a:schemeClr val="tx1"/>
                </a:solidFill>
                <a:latin typeface="+mn-lt"/>
              </a:rPr>
              <a:t>Les infirmières chargées de la vaccination qui communiquent sur la nécessité de vacciner</a:t>
            </a:r>
          </a:p>
          <a:p>
            <a:pPr marL="628489" lvl="1" indent="-171450">
              <a:buFont typeface="Arial" panose="020B0604020202020204" pitchFamily="34" charset="0"/>
              <a:buChar char="•"/>
            </a:pPr>
            <a:r>
              <a:rPr lang="fr-FR" altLang="en-US" b="0" i="0" u="none" strike="noStrike" kern="1200" baseline="0" noProof="0" dirty="0" smtClean="0">
                <a:solidFill>
                  <a:schemeClr val="tx1"/>
                </a:solidFill>
                <a:latin typeface="+mn-lt"/>
              </a:rPr>
              <a:t>Trouver d'autres exemples avec les participants qui reflètent les réalités locales.</a:t>
            </a:r>
            <a:endParaRPr lang="fr-FR" altLang="en-US" b="0" noProof="0"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txBox="1">
            <a:spLocks noGrp="1" noChangeArrowheads="1"/>
          </p:cNvSpPr>
          <p:nvPr/>
        </p:nvSpPr>
        <p:spPr bwMode="auto">
          <a:xfrm>
            <a:off x="1" y="0"/>
            <a:ext cx="2974357" cy="458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lstStyle>
            <a:lvl1pPr algn="r" defTabSz="927100" rtl="1" eaLnBrk="0" hangingPunct="0">
              <a:spcBef>
                <a:spcPct val="30000"/>
              </a:spcBef>
              <a:defRPr sz="1200">
                <a:solidFill>
                  <a:schemeClr val="tx1"/>
                </a:solidFill>
                <a:latin typeface="Arial" pitchFamily="34" charset="0"/>
                <a:cs typeface="Arial" pitchFamily="34" charset="0"/>
              </a:defRPr>
            </a:lvl1pPr>
            <a:lvl2pPr marL="742950" indent="-285750" algn="r" defTabSz="927100" rtl="1" eaLnBrk="0" hangingPunct="0">
              <a:spcBef>
                <a:spcPct val="30000"/>
              </a:spcBef>
              <a:defRPr sz="1200">
                <a:solidFill>
                  <a:schemeClr val="tx1"/>
                </a:solidFill>
                <a:latin typeface="Arial" pitchFamily="34" charset="0"/>
                <a:cs typeface="Arial" pitchFamily="34" charset="0"/>
              </a:defRPr>
            </a:lvl2pPr>
            <a:lvl3pPr marL="1143000" indent="-228600" algn="r" defTabSz="927100" rtl="1" eaLnBrk="0" hangingPunct="0">
              <a:spcBef>
                <a:spcPct val="30000"/>
              </a:spcBef>
              <a:defRPr sz="1200">
                <a:solidFill>
                  <a:schemeClr val="tx1"/>
                </a:solidFill>
                <a:latin typeface="Arial" pitchFamily="34" charset="0"/>
                <a:cs typeface="Arial" pitchFamily="34" charset="0"/>
              </a:defRPr>
            </a:lvl3pPr>
            <a:lvl4pPr marL="1600200" indent="-228600" algn="r" defTabSz="927100" rtl="1" eaLnBrk="0" hangingPunct="0">
              <a:spcBef>
                <a:spcPct val="30000"/>
              </a:spcBef>
              <a:defRPr sz="1200">
                <a:solidFill>
                  <a:schemeClr val="tx1"/>
                </a:solidFill>
                <a:latin typeface="Arial" pitchFamily="34" charset="0"/>
                <a:cs typeface="Arial" pitchFamily="34" charset="0"/>
              </a:defRPr>
            </a:lvl4pPr>
            <a:lvl5pPr marL="2057400" indent="-228600" algn="r" defTabSz="927100" rtl="1" eaLnBrk="0" hangingPunct="0">
              <a:spcBef>
                <a:spcPct val="30000"/>
              </a:spcBef>
              <a:defRPr sz="1200">
                <a:solidFill>
                  <a:schemeClr val="tx1"/>
                </a:solidFill>
                <a:latin typeface="Arial" pitchFamily="34" charset="0"/>
                <a:cs typeface="Arial" pitchFamily="34" charset="0"/>
              </a:defRPr>
            </a:lvl5pPr>
            <a:lvl6pPr marL="25146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9pPr>
          </a:lstStyle>
          <a:p>
            <a:pPr algn="l" eaLnBrk="1" hangingPunct="1">
              <a:spcBef>
                <a:spcPct val="0"/>
              </a:spcBef>
              <a:buClrTx/>
              <a:buFontTx/>
              <a:buNone/>
            </a:pPr>
            <a:r>
              <a:rPr lang="en-GB" altLang="en-US"/>
              <a:t>Organisation mondiale de la Santé</a:t>
            </a:r>
          </a:p>
        </p:txBody>
      </p:sp>
      <p:sp>
        <p:nvSpPr>
          <p:cNvPr id="22531" name="Rectangle 3"/>
          <p:cNvSpPr txBox="1">
            <a:spLocks noGrp="1" noChangeArrowheads="1"/>
          </p:cNvSpPr>
          <p:nvPr/>
        </p:nvSpPr>
        <p:spPr bwMode="auto">
          <a:xfrm>
            <a:off x="3882010" y="0"/>
            <a:ext cx="2974357" cy="458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lstStyle>
            <a:lvl1pPr algn="r" defTabSz="927100" rtl="1" eaLnBrk="0" hangingPunct="0">
              <a:spcBef>
                <a:spcPct val="30000"/>
              </a:spcBef>
              <a:defRPr sz="1200">
                <a:solidFill>
                  <a:schemeClr val="tx1"/>
                </a:solidFill>
                <a:latin typeface="Arial" pitchFamily="34" charset="0"/>
                <a:cs typeface="Arial" pitchFamily="34" charset="0"/>
              </a:defRPr>
            </a:lvl1pPr>
            <a:lvl2pPr marL="742950" indent="-285750" algn="r" defTabSz="927100" rtl="1" eaLnBrk="0" hangingPunct="0">
              <a:spcBef>
                <a:spcPct val="30000"/>
              </a:spcBef>
              <a:defRPr sz="1200">
                <a:solidFill>
                  <a:schemeClr val="tx1"/>
                </a:solidFill>
                <a:latin typeface="Arial" pitchFamily="34" charset="0"/>
                <a:cs typeface="Arial" pitchFamily="34" charset="0"/>
              </a:defRPr>
            </a:lvl2pPr>
            <a:lvl3pPr marL="1143000" indent="-228600" algn="r" defTabSz="927100" rtl="1" eaLnBrk="0" hangingPunct="0">
              <a:spcBef>
                <a:spcPct val="30000"/>
              </a:spcBef>
              <a:defRPr sz="1200">
                <a:solidFill>
                  <a:schemeClr val="tx1"/>
                </a:solidFill>
                <a:latin typeface="Arial" pitchFamily="34" charset="0"/>
                <a:cs typeface="Arial" pitchFamily="34" charset="0"/>
              </a:defRPr>
            </a:lvl3pPr>
            <a:lvl4pPr marL="1600200" indent="-228600" algn="r" defTabSz="927100" rtl="1" eaLnBrk="0" hangingPunct="0">
              <a:spcBef>
                <a:spcPct val="30000"/>
              </a:spcBef>
              <a:defRPr sz="1200">
                <a:solidFill>
                  <a:schemeClr val="tx1"/>
                </a:solidFill>
                <a:latin typeface="Arial" pitchFamily="34" charset="0"/>
                <a:cs typeface="Arial" pitchFamily="34" charset="0"/>
              </a:defRPr>
            </a:lvl4pPr>
            <a:lvl5pPr marL="2057400" indent="-228600" algn="r" defTabSz="927100" rtl="1" eaLnBrk="0" hangingPunct="0">
              <a:spcBef>
                <a:spcPct val="30000"/>
              </a:spcBef>
              <a:defRPr sz="1200">
                <a:solidFill>
                  <a:schemeClr val="tx1"/>
                </a:solidFill>
                <a:latin typeface="Arial" pitchFamily="34" charset="0"/>
                <a:cs typeface="Arial" pitchFamily="34" charset="0"/>
              </a:defRPr>
            </a:lvl5pPr>
            <a:lvl6pPr marL="25146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buClrTx/>
              <a:buFontTx/>
              <a:buNone/>
            </a:pPr>
            <a:fld id="{F48A7586-AE03-4B36-86BC-BE50CAC64378}" type="datetime3">
              <a:rPr lang="en-GB" altLang="en-US"/>
              <a:pPr eaLnBrk="1" hangingPunct="1">
                <a:spcBef>
                  <a:spcPct val="0"/>
                </a:spcBef>
                <a:buClrTx/>
                <a:buFontTx/>
                <a:buNone/>
              </a:pPr>
              <a:t>24 November, 2014</a:t>
            </a:fld>
            <a:endParaRPr lang="fr-FR" altLang="en-US"/>
          </a:p>
        </p:txBody>
      </p:sp>
      <p:sp>
        <p:nvSpPr>
          <p:cNvPr id="22532" name="Rectangle 7"/>
          <p:cNvSpPr txBox="1">
            <a:spLocks noGrp="1" noChangeArrowheads="1"/>
          </p:cNvSpPr>
          <p:nvPr/>
        </p:nvSpPr>
        <p:spPr bwMode="auto">
          <a:xfrm>
            <a:off x="3882010" y="8685167"/>
            <a:ext cx="2974357" cy="457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nchor="b"/>
          <a:lstStyle>
            <a:lvl1pPr algn="r" defTabSz="927100" rtl="1" eaLnBrk="0" hangingPunct="0">
              <a:spcBef>
                <a:spcPct val="30000"/>
              </a:spcBef>
              <a:defRPr sz="1200">
                <a:solidFill>
                  <a:schemeClr val="tx1"/>
                </a:solidFill>
                <a:latin typeface="Arial" pitchFamily="34" charset="0"/>
                <a:cs typeface="Arial" pitchFamily="34" charset="0"/>
              </a:defRPr>
            </a:lvl1pPr>
            <a:lvl2pPr marL="742950" indent="-285750" algn="r" defTabSz="927100" rtl="1" eaLnBrk="0" hangingPunct="0">
              <a:spcBef>
                <a:spcPct val="30000"/>
              </a:spcBef>
              <a:defRPr sz="1200">
                <a:solidFill>
                  <a:schemeClr val="tx1"/>
                </a:solidFill>
                <a:latin typeface="Arial" pitchFamily="34" charset="0"/>
                <a:cs typeface="Arial" pitchFamily="34" charset="0"/>
              </a:defRPr>
            </a:lvl2pPr>
            <a:lvl3pPr marL="1143000" indent="-228600" algn="r" defTabSz="927100" rtl="1" eaLnBrk="0" hangingPunct="0">
              <a:spcBef>
                <a:spcPct val="30000"/>
              </a:spcBef>
              <a:defRPr sz="1200">
                <a:solidFill>
                  <a:schemeClr val="tx1"/>
                </a:solidFill>
                <a:latin typeface="Arial" pitchFamily="34" charset="0"/>
                <a:cs typeface="Arial" pitchFamily="34" charset="0"/>
              </a:defRPr>
            </a:lvl3pPr>
            <a:lvl4pPr marL="1600200" indent="-228600" algn="r" defTabSz="927100" rtl="1" eaLnBrk="0" hangingPunct="0">
              <a:spcBef>
                <a:spcPct val="30000"/>
              </a:spcBef>
              <a:defRPr sz="1200">
                <a:solidFill>
                  <a:schemeClr val="tx1"/>
                </a:solidFill>
                <a:latin typeface="Arial" pitchFamily="34" charset="0"/>
                <a:cs typeface="Arial" pitchFamily="34" charset="0"/>
              </a:defRPr>
            </a:lvl4pPr>
            <a:lvl5pPr marL="2057400" indent="-228600" algn="r" defTabSz="927100" rtl="1" eaLnBrk="0" hangingPunct="0">
              <a:spcBef>
                <a:spcPct val="30000"/>
              </a:spcBef>
              <a:defRPr sz="1200">
                <a:solidFill>
                  <a:schemeClr val="tx1"/>
                </a:solidFill>
                <a:latin typeface="Arial" pitchFamily="34" charset="0"/>
                <a:cs typeface="Arial" pitchFamily="34" charset="0"/>
              </a:defRPr>
            </a:lvl5pPr>
            <a:lvl6pPr marL="25146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buClrTx/>
              <a:buFontTx/>
              <a:buNone/>
            </a:pPr>
            <a:fld id="{16A3EA77-70B8-4125-8337-FFDC22277AE3}" type="slidenum">
              <a:rPr lang="en-GB" altLang="en-US"/>
              <a:pPr eaLnBrk="1" hangingPunct="1">
                <a:spcBef>
                  <a:spcPct val="0"/>
                </a:spcBef>
                <a:buClrTx/>
                <a:buFontTx/>
                <a:buNone/>
              </a:pPr>
              <a:t>19</a:t>
            </a:fld>
            <a:endParaRPr lang="fr-FR" altLang="en-US"/>
          </a:p>
        </p:txBody>
      </p:sp>
      <p:sp>
        <p:nvSpPr>
          <p:cNvPr id="22533" name="Rectangle 2"/>
          <p:cNvSpPr>
            <a:spLocks noGrp="1" noRot="1" noChangeAspect="1" noChangeArrowheads="1" noTextEdit="1"/>
          </p:cNvSpPr>
          <p:nvPr>
            <p:ph type="sldImg"/>
          </p:nvPr>
        </p:nvSpPr>
        <p:spPr>
          <a:xfrm>
            <a:off x="1143000" y="685800"/>
            <a:ext cx="4572000" cy="3429000"/>
          </a:xfrm>
          <a:ln/>
        </p:spPr>
      </p:sp>
      <p:sp>
        <p:nvSpPr>
          <p:cNvPr id="22534" name="Rectangle 3"/>
          <p:cNvSpPr>
            <a:spLocks noGrp="1" noChangeArrowheads="1"/>
          </p:cNvSpPr>
          <p:nvPr>
            <p:ph type="body" idx="1"/>
          </p:nvPr>
        </p:nvSpPr>
        <p:spPr>
          <a:xfrm>
            <a:off x="684005" y="4343326"/>
            <a:ext cx="5489991" cy="411465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Arial" panose="020B0604020202020204" pitchFamily="34" charset="0"/>
              <a:buChar char="•"/>
            </a:pPr>
            <a:r>
              <a:rPr lang="fr-FR" altLang="en-US" noProof="0" dirty="0" smtClean="0"/>
              <a:t>En examinant l'axe des X et des Y, vous constaterez peut être que vous avez un public de </a:t>
            </a:r>
            <a:r>
              <a:rPr lang="fr-FR" altLang="en-US" b="1" noProof="0" dirty="0" smtClean="0"/>
              <a:t>partisans passifs</a:t>
            </a:r>
            <a:r>
              <a:rPr lang="fr-FR" altLang="en-US" noProof="0" dirty="0" smtClean="0"/>
              <a:t> également dénommés </a:t>
            </a:r>
            <a:r>
              <a:rPr lang="fr-FR" altLang="en-US" b="1" noProof="0" dirty="0" smtClean="0"/>
              <a:t>Promoteurs silencieux</a:t>
            </a:r>
          </a:p>
          <a:p>
            <a:pPr marL="171450" indent="-171450" eaLnBrk="1" hangingPunct="1">
              <a:buFont typeface="Arial" panose="020B0604020202020204" pitchFamily="34" charset="0"/>
              <a:buChar char="•"/>
            </a:pPr>
            <a:endParaRPr lang="fr-FR" altLang="en-US" b="1" baseline="0" noProof="0" dirty="0" smtClean="0"/>
          </a:p>
          <a:p>
            <a:pPr marL="171450" indent="-171450" eaLnBrk="1" hangingPunct="1">
              <a:buFont typeface="Arial" panose="020B0604020202020204" pitchFamily="34" charset="0"/>
              <a:buChar char="•"/>
            </a:pPr>
            <a:r>
              <a:rPr lang="fr-FR" altLang="en-US" b="1" baseline="0" noProof="0" dirty="0" smtClean="0"/>
              <a:t>Les Promoteurs silencieux </a:t>
            </a:r>
            <a:r>
              <a:rPr lang="fr-FR" altLang="en-US" b="0" baseline="0" noProof="0" dirty="0" smtClean="0"/>
              <a:t>soutiennent votre objectif de communication mais le font en privé avec peu ou pas d'appui verbal en public sur la question.</a:t>
            </a:r>
          </a:p>
          <a:p>
            <a:pPr marL="171450" indent="-171450" eaLnBrk="1" hangingPunct="1">
              <a:buFont typeface="Arial" panose="020B0604020202020204" pitchFamily="34" charset="0"/>
              <a:buChar char="•"/>
            </a:pPr>
            <a:endParaRPr lang="fr-FR" altLang="en-US" b="0" baseline="0" noProof="0" dirty="0" smtClean="0"/>
          </a:p>
          <a:p>
            <a:pPr marL="171450" indent="-171450">
              <a:buFont typeface="Arial" panose="020B0604020202020204" pitchFamily="34" charset="0"/>
              <a:buChar char="•"/>
            </a:pPr>
            <a:r>
              <a:rPr lang="fr-FR" altLang="en-US" b="0" baseline="0" noProof="0" dirty="0" smtClean="0"/>
              <a:t>Avec </a:t>
            </a:r>
            <a:r>
              <a:rPr lang="fr-FR" altLang="en-US" b="1" baseline="0" noProof="0" dirty="0" smtClean="0"/>
              <a:t>les promoteurs silencieux</a:t>
            </a:r>
            <a:r>
              <a:rPr lang="fr-FR" altLang="en-US" b="0" baseline="0" noProof="0" dirty="0" smtClean="0"/>
              <a:t> votre stratégie consistera à :</a:t>
            </a:r>
          </a:p>
          <a:p>
            <a:pPr marL="628489" lvl="1" indent="-171450">
              <a:buFont typeface="Arial" panose="020B0604020202020204" pitchFamily="34" charset="0"/>
              <a:buChar char="•"/>
            </a:pPr>
            <a:r>
              <a:rPr lang="fr-FR" sz="1200" b="0" i="0" u="none" strike="noStrike" kern="1200" baseline="0" noProof="0" dirty="0" smtClean="0">
                <a:solidFill>
                  <a:schemeClr val="tx1"/>
                </a:solidFill>
                <a:latin typeface="+mn-lt"/>
              </a:rPr>
              <a:t>informer, habiliter, sensibiliser et motiver </a:t>
            </a:r>
          </a:p>
          <a:p>
            <a:pPr marL="628489" lvl="1" indent="-171450">
              <a:buFont typeface="Arial" panose="020B0604020202020204" pitchFamily="34" charset="0"/>
              <a:buChar char="•"/>
            </a:pPr>
            <a:r>
              <a:rPr lang="fr-FR" sz="1200" b="0" i="0" u="none" strike="noStrike" kern="1200" baseline="0" noProof="0" dirty="0" smtClean="0">
                <a:solidFill>
                  <a:schemeClr val="tx1"/>
                </a:solidFill>
                <a:latin typeface="+mn-lt"/>
              </a:rPr>
              <a:t>Les galvaniser en impliquant des champions qu'ils admirent</a:t>
            </a:r>
          </a:p>
          <a:p>
            <a:pPr marL="628489" lvl="1" indent="-171450">
              <a:buFont typeface="Arial" panose="020B0604020202020204" pitchFamily="34" charset="0"/>
              <a:buChar char="•"/>
            </a:pPr>
            <a:endParaRPr lang="fr-FR" altLang="en-US" sz="1800" b="0" i="0" u="none" strike="noStrike" kern="1200" baseline="0" noProof="0" dirty="0" smtClean="0">
              <a:solidFill>
                <a:schemeClr val="tx1"/>
              </a:solidFill>
              <a:latin typeface="+mn-lt"/>
              <a:ea typeface="+mn-ea"/>
              <a:cs typeface="+mn-cs"/>
            </a:endParaRPr>
          </a:p>
          <a:p>
            <a:pPr marL="171450" lvl="0" indent="-171450">
              <a:buFont typeface="Arial" panose="020B0604020202020204" pitchFamily="34" charset="0"/>
              <a:buChar char="•"/>
            </a:pPr>
            <a:r>
              <a:rPr lang="fr-FR" altLang="en-US" b="0" i="0" u="none" strike="noStrike" kern="1200" baseline="0" noProof="0" dirty="0" smtClean="0">
                <a:solidFill>
                  <a:schemeClr val="tx1"/>
                </a:solidFill>
                <a:latin typeface="+mn-lt"/>
              </a:rPr>
              <a:t>Parmi les exemples </a:t>
            </a:r>
            <a:r>
              <a:rPr lang="fr-FR" altLang="en-US" b="1" baseline="0" noProof="0" dirty="0" smtClean="0"/>
              <a:t>de promoteurs silencieux</a:t>
            </a:r>
            <a:r>
              <a:rPr lang="fr-FR" noProof="0" dirty="0" smtClean="0"/>
              <a:t> </a:t>
            </a:r>
            <a:r>
              <a:rPr lang="fr-FR" altLang="en-US" b="0" i="0" u="none" strike="noStrike" kern="1200" baseline="0" noProof="0" dirty="0" smtClean="0">
                <a:solidFill>
                  <a:schemeClr val="tx1"/>
                </a:solidFill>
                <a:latin typeface="+mn-lt"/>
              </a:rPr>
              <a:t>citons:</a:t>
            </a:r>
          </a:p>
          <a:p>
            <a:pPr marL="628489" lvl="1" indent="-171450">
              <a:buFont typeface="Arial" panose="020B0604020202020204" pitchFamily="34" charset="0"/>
              <a:buChar char="•"/>
            </a:pPr>
            <a:r>
              <a:rPr lang="fr-FR" altLang="en-US" b="0" i="0" u="none" strike="noStrike" kern="1200" baseline="0" noProof="0" dirty="0" smtClean="0">
                <a:solidFill>
                  <a:schemeClr val="tx1"/>
                </a:solidFill>
                <a:latin typeface="+mn-lt"/>
              </a:rPr>
              <a:t>Les personnes gênées par le tabagisme passif ou les conjoints non-fumeurs de fumeurs.</a:t>
            </a:r>
          </a:p>
          <a:p>
            <a:pPr marL="628489" lvl="1" indent="-171450">
              <a:buFont typeface="Arial" panose="020B0604020202020204" pitchFamily="34" charset="0"/>
              <a:buChar char="•"/>
            </a:pPr>
            <a:r>
              <a:rPr lang="fr-FR" altLang="en-US" b="0" i="0" u="none" strike="noStrike" kern="1200" baseline="0" noProof="0" dirty="0" smtClean="0">
                <a:solidFill>
                  <a:schemeClr val="tx1"/>
                </a:solidFill>
                <a:latin typeface="+mn-lt"/>
              </a:rPr>
              <a:t>Trouver d'autres exemples avec les participants qui reflètent les réalités locales.</a:t>
            </a:r>
            <a:endParaRPr lang="fr-FR" altLang="en-US" b="0" noProof="0" dirty="0" smtClean="0"/>
          </a:p>
          <a:p>
            <a:pPr eaLnBrk="1" hangingPunct="1"/>
            <a:endParaRPr lang="fr-FR" altLang="en-US" noProof="0"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txBox="1">
            <a:spLocks noGrp="1" noChangeArrowheads="1"/>
          </p:cNvSpPr>
          <p:nvPr/>
        </p:nvSpPr>
        <p:spPr bwMode="auto">
          <a:xfrm>
            <a:off x="1" y="0"/>
            <a:ext cx="2974357" cy="458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lstStyle>
            <a:lvl1pPr algn="r" defTabSz="927100" rtl="1" eaLnBrk="0" hangingPunct="0">
              <a:spcBef>
                <a:spcPct val="30000"/>
              </a:spcBef>
              <a:defRPr sz="1200">
                <a:solidFill>
                  <a:schemeClr val="tx1"/>
                </a:solidFill>
                <a:latin typeface="Arial" pitchFamily="34" charset="0"/>
                <a:cs typeface="Arial" pitchFamily="34" charset="0"/>
              </a:defRPr>
            </a:lvl1pPr>
            <a:lvl2pPr marL="742950" indent="-285750" algn="r" defTabSz="927100" rtl="1" eaLnBrk="0" hangingPunct="0">
              <a:spcBef>
                <a:spcPct val="30000"/>
              </a:spcBef>
              <a:defRPr sz="1200">
                <a:solidFill>
                  <a:schemeClr val="tx1"/>
                </a:solidFill>
                <a:latin typeface="Arial" pitchFamily="34" charset="0"/>
                <a:cs typeface="Arial" pitchFamily="34" charset="0"/>
              </a:defRPr>
            </a:lvl2pPr>
            <a:lvl3pPr marL="1143000" indent="-228600" algn="r" defTabSz="927100" rtl="1" eaLnBrk="0" hangingPunct="0">
              <a:spcBef>
                <a:spcPct val="30000"/>
              </a:spcBef>
              <a:defRPr sz="1200">
                <a:solidFill>
                  <a:schemeClr val="tx1"/>
                </a:solidFill>
                <a:latin typeface="Arial" pitchFamily="34" charset="0"/>
                <a:cs typeface="Arial" pitchFamily="34" charset="0"/>
              </a:defRPr>
            </a:lvl3pPr>
            <a:lvl4pPr marL="1600200" indent="-228600" algn="r" defTabSz="927100" rtl="1" eaLnBrk="0" hangingPunct="0">
              <a:spcBef>
                <a:spcPct val="30000"/>
              </a:spcBef>
              <a:defRPr sz="1200">
                <a:solidFill>
                  <a:schemeClr val="tx1"/>
                </a:solidFill>
                <a:latin typeface="Arial" pitchFamily="34" charset="0"/>
                <a:cs typeface="Arial" pitchFamily="34" charset="0"/>
              </a:defRPr>
            </a:lvl4pPr>
            <a:lvl5pPr marL="2057400" indent="-228600" algn="r" defTabSz="927100" rtl="1" eaLnBrk="0" hangingPunct="0">
              <a:spcBef>
                <a:spcPct val="30000"/>
              </a:spcBef>
              <a:defRPr sz="1200">
                <a:solidFill>
                  <a:schemeClr val="tx1"/>
                </a:solidFill>
                <a:latin typeface="Arial" pitchFamily="34" charset="0"/>
                <a:cs typeface="Arial" pitchFamily="34" charset="0"/>
              </a:defRPr>
            </a:lvl5pPr>
            <a:lvl6pPr marL="25146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9pPr>
          </a:lstStyle>
          <a:p>
            <a:pPr algn="l" eaLnBrk="1" hangingPunct="1">
              <a:spcBef>
                <a:spcPct val="0"/>
              </a:spcBef>
              <a:buClrTx/>
              <a:buFontTx/>
              <a:buNone/>
            </a:pPr>
            <a:r>
              <a:rPr lang="en-GB" altLang="en-US"/>
              <a:t>Organisation mondiale de la Santé</a:t>
            </a:r>
          </a:p>
        </p:txBody>
      </p:sp>
      <p:sp>
        <p:nvSpPr>
          <p:cNvPr id="23555" name="Rectangle 3"/>
          <p:cNvSpPr txBox="1">
            <a:spLocks noGrp="1" noChangeArrowheads="1"/>
          </p:cNvSpPr>
          <p:nvPr/>
        </p:nvSpPr>
        <p:spPr bwMode="auto">
          <a:xfrm>
            <a:off x="3882010" y="0"/>
            <a:ext cx="2974357" cy="458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lstStyle>
            <a:lvl1pPr algn="r" defTabSz="927100" rtl="1" eaLnBrk="0" hangingPunct="0">
              <a:spcBef>
                <a:spcPct val="30000"/>
              </a:spcBef>
              <a:defRPr sz="1200">
                <a:solidFill>
                  <a:schemeClr val="tx1"/>
                </a:solidFill>
                <a:latin typeface="Arial" pitchFamily="34" charset="0"/>
                <a:cs typeface="Arial" pitchFamily="34" charset="0"/>
              </a:defRPr>
            </a:lvl1pPr>
            <a:lvl2pPr marL="742950" indent="-285750" algn="r" defTabSz="927100" rtl="1" eaLnBrk="0" hangingPunct="0">
              <a:spcBef>
                <a:spcPct val="30000"/>
              </a:spcBef>
              <a:defRPr sz="1200">
                <a:solidFill>
                  <a:schemeClr val="tx1"/>
                </a:solidFill>
                <a:latin typeface="Arial" pitchFamily="34" charset="0"/>
                <a:cs typeface="Arial" pitchFamily="34" charset="0"/>
              </a:defRPr>
            </a:lvl2pPr>
            <a:lvl3pPr marL="1143000" indent="-228600" algn="r" defTabSz="927100" rtl="1" eaLnBrk="0" hangingPunct="0">
              <a:spcBef>
                <a:spcPct val="30000"/>
              </a:spcBef>
              <a:defRPr sz="1200">
                <a:solidFill>
                  <a:schemeClr val="tx1"/>
                </a:solidFill>
                <a:latin typeface="Arial" pitchFamily="34" charset="0"/>
                <a:cs typeface="Arial" pitchFamily="34" charset="0"/>
              </a:defRPr>
            </a:lvl3pPr>
            <a:lvl4pPr marL="1600200" indent="-228600" algn="r" defTabSz="927100" rtl="1" eaLnBrk="0" hangingPunct="0">
              <a:spcBef>
                <a:spcPct val="30000"/>
              </a:spcBef>
              <a:defRPr sz="1200">
                <a:solidFill>
                  <a:schemeClr val="tx1"/>
                </a:solidFill>
                <a:latin typeface="Arial" pitchFamily="34" charset="0"/>
                <a:cs typeface="Arial" pitchFamily="34" charset="0"/>
              </a:defRPr>
            </a:lvl4pPr>
            <a:lvl5pPr marL="2057400" indent="-228600" algn="r" defTabSz="927100" rtl="1" eaLnBrk="0" hangingPunct="0">
              <a:spcBef>
                <a:spcPct val="30000"/>
              </a:spcBef>
              <a:defRPr sz="1200">
                <a:solidFill>
                  <a:schemeClr val="tx1"/>
                </a:solidFill>
                <a:latin typeface="Arial" pitchFamily="34" charset="0"/>
                <a:cs typeface="Arial" pitchFamily="34" charset="0"/>
              </a:defRPr>
            </a:lvl5pPr>
            <a:lvl6pPr marL="25146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buClrTx/>
              <a:buFontTx/>
              <a:buNone/>
            </a:pPr>
            <a:fld id="{FA866A3C-7C14-4C05-87D1-D28784873261}" type="datetime3">
              <a:rPr lang="en-GB" altLang="en-US"/>
              <a:pPr eaLnBrk="1" hangingPunct="1">
                <a:spcBef>
                  <a:spcPct val="0"/>
                </a:spcBef>
                <a:buClrTx/>
                <a:buFontTx/>
                <a:buNone/>
              </a:pPr>
              <a:t>24 November, 2014</a:t>
            </a:fld>
            <a:endParaRPr lang="fr-FR" altLang="en-US"/>
          </a:p>
        </p:txBody>
      </p:sp>
      <p:sp>
        <p:nvSpPr>
          <p:cNvPr id="23556" name="Rectangle 7"/>
          <p:cNvSpPr txBox="1">
            <a:spLocks noGrp="1" noChangeArrowheads="1"/>
          </p:cNvSpPr>
          <p:nvPr/>
        </p:nvSpPr>
        <p:spPr bwMode="auto">
          <a:xfrm>
            <a:off x="3882010" y="8685167"/>
            <a:ext cx="2974357" cy="457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nchor="b"/>
          <a:lstStyle>
            <a:lvl1pPr algn="r" defTabSz="927100" rtl="1" eaLnBrk="0" hangingPunct="0">
              <a:spcBef>
                <a:spcPct val="30000"/>
              </a:spcBef>
              <a:defRPr sz="1200">
                <a:solidFill>
                  <a:schemeClr val="tx1"/>
                </a:solidFill>
                <a:latin typeface="Arial" pitchFamily="34" charset="0"/>
                <a:cs typeface="Arial" pitchFamily="34" charset="0"/>
              </a:defRPr>
            </a:lvl1pPr>
            <a:lvl2pPr marL="742950" indent="-285750" algn="r" defTabSz="927100" rtl="1" eaLnBrk="0" hangingPunct="0">
              <a:spcBef>
                <a:spcPct val="30000"/>
              </a:spcBef>
              <a:defRPr sz="1200">
                <a:solidFill>
                  <a:schemeClr val="tx1"/>
                </a:solidFill>
                <a:latin typeface="Arial" pitchFamily="34" charset="0"/>
                <a:cs typeface="Arial" pitchFamily="34" charset="0"/>
              </a:defRPr>
            </a:lvl2pPr>
            <a:lvl3pPr marL="1143000" indent="-228600" algn="r" defTabSz="927100" rtl="1" eaLnBrk="0" hangingPunct="0">
              <a:spcBef>
                <a:spcPct val="30000"/>
              </a:spcBef>
              <a:defRPr sz="1200">
                <a:solidFill>
                  <a:schemeClr val="tx1"/>
                </a:solidFill>
                <a:latin typeface="Arial" pitchFamily="34" charset="0"/>
                <a:cs typeface="Arial" pitchFamily="34" charset="0"/>
              </a:defRPr>
            </a:lvl3pPr>
            <a:lvl4pPr marL="1600200" indent="-228600" algn="r" defTabSz="927100" rtl="1" eaLnBrk="0" hangingPunct="0">
              <a:spcBef>
                <a:spcPct val="30000"/>
              </a:spcBef>
              <a:defRPr sz="1200">
                <a:solidFill>
                  <a:schemeClr val="tx1"/>
                </a:solidFill>
                <a:latin typeface="Arial" pitchFamily="34" charset="0"/>
                <a:cs typeface="Arial" pitchFamily="34" charset="0"/>
              </a:defRPr>
            </a:lvl4pPr>
            <a:lvl5pPr marL="2057400" indent="-228600" algn="r" defTabSz="927100" rtl="1" eaLnBrk="0" hangingPunct="0">
              <a:spcBef>
                <a:spcPct val="30000"/>
              </a:spcBef>
              <a:defRPr sz="1200">
                <a:solidFill>
                  <a:schemeClr val="tx1"/>
                </a:solidFill>
                <a:latin typeface="Arial" pitchFamily="34" charset="0"/>
                <a:cs typeface="Arial" pitchFamily="34" charset="0"/>
              </a:defRPr>
            </a:lvl5pPr>
            <a:lvl6pPr marL="25146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buClrTx/>
              <a:buFontTx/>
              <a:buNone/>
            </a:pPr>
            <a:fld id="{97FDE508-9FE9-4377-9C2E-9D32C372FD8C}" type="slidenum">
              <a:rPr lang="en-GB" altLang="en-US"/>
              <a:pPr eaLnBrk="1" hangingPunct="1">
                <a:spcBef>
                  <a:spcPct val="0"/>
                </a:spcBef>
                <a:buClrTx/>
                <a:buFontTx/>
                <a:buNone/>
              </a:pPr>
              <a:t>20</a:t>
            </a:fld>
            <a:endParaRPr lang="fr-FR" altLang="en-US"/>
          </a:p>
        </p:txBody>
      </p:sp>
      <p:sp>
        <p:nvSpPr>
          <p:cNvPr id="23557" name="Rectangle 2"/>
          <p:cNvSpPr>
            <a:spLocks noGrp="1" noRot="1" noChangeAspect="1" noChangeArrowheads="1" noTextEdit="1"/>
          </p:cNvSpPr>
          <p:nvPr>
            <p:ph type="sldImg"/>
          </p:nvPr>
        </p:nvSpPr>
        <p:spPr>
          <a:xfrm>
            <a:off x="1143000" y="685800"/>
            <a:ext cx="4572000" cy="3429000"/>
          </a:xfrm>
          <a:ln/>
        </p:spPr>
      </p:sp>
      <p:sp>
        <p:nvSpPr>
          <p:cNvPr id="23558" name="Rectangle 3"/>
          <p:cNvSpPr>
            <a:spLocks noGrp="1" noChangeArrowheads="1"/>
          </p:cNvSpPr>
          <p:nvPr>
            <p:ph type="body" idx="1"/>
          </p:nvPr>
        </p:nvSpPr>
        <p:spPr>
          <a:xfrm>
            <a:off x="684005" y="4343326"/>
            <a:ext cx="5489991" cy="411465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Arial" panose="020B0604020202020204" pitchFamily="34" charset="0"/>
              <a:buChar char="•"/>
            </a:pPr>
            <a:r>
              <a:rPr lang="fr-FR" altLang="en-US" noProof="0" dirty="0" smtClean="0"/>
              <a:t>En examinant l'axe des X et des Y, vous constaterez que vous avez peut être un public d‘</a:t>
            </a:r>
            <a:r>
              <a:rPr lang="fr-FR" altLang="en-US" noProof="0" dirty="0" err="1" smtClean="0"/>
              <a:t>o</a:t>
            </a:r>
            <a:r>
              <a:rPr lang="fr-FR" altLang="en-US" b="1" noProof="0" dirty="0" err="1" smtClean="0"/>
              <a:t>ppposants</a:t>
            </a:r>
            <a:r>
              <a:rPr lang="fr-FR" altLang="en-US" b="1" noProof="0" dirty="0" smtClean="0"/>
              <a:t> passifs</a:t>
            </a:r>
            <a:r>
              <a:rPr lang="fr-FR" altLang="en-US" noProof="0" dirty="0" smtClean="0"/>
              <a:t> également dénommés </a:t>
            </a:r>
            <a:r>
              <a:rPr lang="fr-FR" altLang="en-US" b="1" noProof="0" dirty="0" smtClean="0"/>
              <a:t>réfractaires</a:t>
            </a:r>
            <a:r>
              <a:rPr lang="fr-FR" altLang="en-US" noProof="0" dirty="0" smtClean="0"/>
              <a:t>.</a:t>
            </a:r>
          </a:p>
          <a:p>
            <a:pPr marL="171450" indent="-171450" eaLnBrk="1" hangingPunct="1">
              <a:buFont typeface="Arial" panose="020B0604020202020204" pitchFamily="34" charset="0"/>
              <a:buChar char="•"/>
            </a:pPr>
            <a:endParaRPr lang="fr-FR" altLang="en-US" b="1" baseline="0" noProof="0" dirty="0" smtClean="0"/>
          </a:p>
          <a:p>
            <a:pPr marL="171450" indent="-171450" eaLnBrk="1" hangingPunct="1">
              <a:buFont typeface="Arial" panose="020B0604020202020204" pitchFamily="34" charset="0"/>
              <a:buChar char="•"/>
            </a:pPr>
            <a:r>
              <a:rPr lang="fr-FR" altLang="en-US" b="1" baseline="0" noProof="0" dirty="0" smtClean="0"/>
              <a:t>Les réfractaires </a:t>
            </a:r>
            <a:r>
              <a:rPr lang="fr-FR" altLang="en-US" b="0" baseline="0" noProof="0" dirty="0" smtClean="0"/>
              <a:t>ne soutiennent pas nécessairement votre objectif de communication mais ne le proclament pas haut et fort. Ils s'y opposent silencieusement.</a:t>
            </a:r>
          </a:p>
          <a:p>
            <a:pPr marL="171450" indent="-171450" eaLnBrk="1" hangingPunct="1">
              <a:buFont typeface="Arial" panose="020B0604020202020204" pitchFamily="34" charset="0"/>
              <a:buChar char="•"/>
            </a:pPr>
            <a:endParaRPr lang="fr-FR" altLang="en-US" b="0" baseline="0" noProof="0" dirty="0" smtClean="0"/>
          </a:p>
          <a:p>
            <a:pPr marL="171450" indent="-171450">
              <a:buFont typeface="Arial" panose="020B0604020202020204" pitchFamily="34" charset="0"/>
              <a:buChar char="•"/>
            </a:pPr>
            <a:r>
              <a:rPr lang="fr-FR" altLang="en-US" b="0" baseline="0" noProof="0" dirty="0" smtClean="0"/>
              <a:t>Avec </a:t>
            </a:r>
            <a:r>
              <a:rPr lang="fr-FR" altLang="en-US" b="1" baseline="0" noProof="0" dirty="0" smtClean="0"/>
              <a:t>les réfractaires </a:t>
            </a:r>
            <a:r>
              <a:rPr lang="fr-FR" altLang="en-US" b="0" baseline="0" noProof="0" dirty="0" smtClean="0"/>
              <a:t>votre stratégie sera de :</a:t>
            </a:r>
          </a:p>
          <a:p>
            <a:pPr marL="628489" lvl="1" indent="-171450">
              <a:buFont typeface="Arial" panose="020B0604020202020204" pitchFamily="34" charset="0"/>
              <a:buChar char="•"/>
            </a:pPr>
            <a:r>
              <a:rPr lang="fr-FR" noProof="0" dirty="0" smtClean="0"/>
              <a:t> </a:t>
            </a:r>
            <a:r>
              <a:rPr lang="fr-FR" sz="1200" b="0" i="0" u="none" strike="noStrike" kern="1200" baseline="0" noProof="0" dirty="0" smtClean="0">
                <a:solidFill>
                  <a:schemeClr val="tx1"/>
                </a:solidFill>
                <a:latin typeface="+mn-lt"/>
              </a:rPr>
              <a:t>Informer ou ignorer</a:t>
            </a:r>
          </a:p>
          <a:p>
            <a:pPr marL="628489" lvl="1" indent="-171450">
              <a:buFont typeface="Arial" panose="020B0604020202020204" pitchFamily="34" charset="0"/>
              <a:buChar char="•"/>
            </a:pPr>
            <a:r>
              <a:rPr lang="fr-FR" noProof="0" dirty="0" smtClean="0"/>
              <a:t> </a:t>
            </a:r>
            <a:r>
              <a:rPr lang="fr-FR" sz="1200" b="0" i="0" u="none" strike="noStrike" kern="1200" baseline="0" noProof="0" dirty="0" smtClean="0">
                <a:solidFill>
                  <a:schemeClr val="tx1"/>
                </a:solidFill>
                <a:latin typeface="+mn-lt"/>
              </a:rPr>
              <a:t>Mobiliser une masse critique de champions pour les influencer</a:t>
            </a:r>
          </a:p>
          <a:p>
            <a:pPr marL="628489" lvl="1" indent="-171450">
              <a:buFont typeface="Arial" panose="020B0604020202020204" pitchFamily="34" charset="0"/>
              <a:buChar char="•"/>
            </a:pPr>
            <a:endParaRPr lang="fr-FR" altLang="en-US" sz="2800" b="0" i="0" u="none" strike="noStrike" kern="1200" baseline="0" noProof="0" dirty="0" smtClean="0">
              <a:solidFill>
                <a:schemeClr val="tx1"/>
              </a:solidFill>
              <a:latin typeface="+mn-lt"/>
              <a:ea typeface="+mn-ea"/>
              <a:cs typeface="+mn-cs"/>
            </a:endParaRPr>
          </a:p>
          <a:p>
            <a:pPr marL="171450" lvl="0" indent="-171450">
              <a:buFont typeface="Arial" panose="020B0604020202020204" pitchFamily="34" charset="0"/>
              <a:buChar char="•"/>
            </a:pPr>
            <a:r>
              <a:rPr lang="fr-FR" altLang="en-US" b="0" i="0" u="none" strike="noStrike" kern="1200" baseline="0" noProof="0" dirty="0" smtClean="0">
                <a:solidFill>
                  <a:schemeClr val="tx1"/>
                </a:solidFill>
                <a:latin typeface="+mn-lt"/>
              </a:rPr>
              <a:t>Quelques exemples </a:t>
            </a:r>
            <a:r>
              <a:rPr lang="fr-FR" altLang="en-US" b="1" baseline="0" noProof="0" dirty="0" smtClean="0"/>
              <a:t>de réfractaires</a:t>
            </a:r>
            <a:r>
              <a:rPr lang="fr-FR" altLang="en-US" b="0" i="0" u="none" strike="noStrike" kern="1200" baseline="0" noProof="0" dirty="0" smtClean="0">
                <a:solidFill>
                  <a:schemeClr val="tx1"/>
                </a:solidFill>
                <a:latin typeface="+mn-lt"/>
              </a:rPr>
              <a:t> :</a:t>
            </a:r>
          </a:p>
          <a:p>
            <a:pPr marL="628489" lvl="1" indent="-171450">
              <a:buFont typeface="Arial" panose="020B0604020202020204" pitchFamily="34" charset="0"/>
              <a:buChar char="•"/>
            </a:pPr>
            <a:r>
              <a:rPr lang="fr-FR" altLang="en-US" b="0" i="0" u="none" strike="noStrike" kern="1200" baseline="0" noProof="0" dirty="0" smtClean="0">
                <a:solidFill>
                  <a:schemeClr val="tx1"/>
                </a:solidFill>
                <a:latin typeface="+mn-lt"/>
              </a:rPr>
              <a:t>Les adultes parfaitement conscients du danger du non-port de la ceinture de sécurité, mais qui décident tout de même de ne pas la porter.</a:t>
            </a:r>
          </a:p>
          <a:p>
            <a:pPr marL="628489" lvl="1" indent="-171450">
              <a:buFont typeface="Arial" panose="020B0604020202020204" pitchFamily="34" charset="0"/>
              <a:buChar char="•"/>
            </a:pPr>
            <a:r>
              <a:rPr lang="fr-FR" altLang="en-US" b="0" i="0" u="none" strike="noStrike" kern="1200" baseline="0" noProof="0" dirty="0" smtClean="0">
                <a:solidFill>
                  <a:schemeClr val="tx1"/>
                </a:solidFill>
                <a:latin typeface="+mn-lt"/>
              </a:rPr>
              <a:t>Trouver d'autres exemples avec les participants qui reflètent les réalités locales.</a:t>
            </a:r>
            <a:endParaRPr lang="fr-FR" altLang="en-US" b="0" noProof="0" dirty="0" smtClean="0"/>
          </a:p>
          <a:p>
            <a:pPr eaLnBrk="1" hangingPunct="1"/>
            <a:endParaRPr lang="fr-FR" altLang="en-US" noProof="0" dirty="0" smtClean="0"/>
          </a:p>
          <a:p>
            <a:pPr eaLnBrk="1" hangingPunct="1"/>
            <a:endParaRPr lang="fr-FR" altLang="en-US" noProof="0"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txBox="1">
            <a:spLocks noGrp="1" noChangeArrowheads="1"/>
          </p:cNvSpPr>
          <p:nvPr/>
        </p:nvSpPr>
        <p:spPr bwMode="auto">
          <a:xfrm>
            <a:off x="1" y="0"/>
            <a:ext cx="2974357" cy="458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lstStyle>
            <a:lvl1pPr algn="r" defTabSz="927100" rtl="1" eaLnBrk="0" hangingPunct="0">
              <a:spcBef>
                <a:spcPct val="30000"/>
              </a:spcBef>
              <a:defRPr sz="1200">
                <a:solidFill>
                  <a:schemeClr val="tx1"/>
                </a:solidFill>
                <a:latin typeface="Arial" pitchFamily="34" charset="0"/>
                <a:cs typeface="Arial" pitchFamily="34" charset="0"/>
              </a:defRPr>
            </a:lvl1pPr>
            <a:lvl2pPr marL="742950" indent="-285750" algn="r" defTabSz="927100" rtl="1" eaLnBrk="0" hangingPunct="0">
              <a:spcBef>
                <a:spcPct val="30000"/>
              </a:spcBef>
              <a:defRPr sz="1200">
                <a:solidFill>
                  <a:schemeClr val="tx1"/>
                </a:solidFill>
                <a:latin typeface="Arial" pitchFamily="34" charset="0"/>
                <a:cs typeface="Arial" pitchFamily="34" charset="0"/>
              </a:defRPr>
            </a:lvl2pPr>
            <a:lvl3pPr marL="1143000" indent="-228600" algn="r" defTabSz="927100" rtl="1" eaLnBrk="0" hangingPunct="0">
              <a:spcBef>
                <a:spcPct val="30000"/>
              </a:spcBef>
              <a:defRPr sz="1200">
                <a:solidFill>
                  <a:schemeClr val="tx1"/>
                </a:solidFill>
                <a:latin typeface="Arial" pitchFamily="34" charset="0"/>
                <a:cs typeface="Arial" pitchFamily="34" charset="0"/>
              </a:defRPr>
            </a:lvl3pPr>
            <a:lvl4pPr marL="1600200" indent="-228600" algn="r" defTabSz="927100" rtl="1" eaLnBrk="0" hangingPunct="0">
              <a:spcBef>
                <a:spcPct val="30000"/>
              </a:spcBef>
              <a:defRPr sz="1200">
                <a:solidFill>
                  <a:schemeClr val="tx1"/>
                </a:solidFill>
                <a:latin typeface="Arial" pitchFamily="34" charset="0"/>
                <a:cs typeface="Arial" pitchFamily="34" charset="0"/>
              </a:defRPr>
            </a:lvl4pPr>
            <a:lvl5pPr marL="2057400" indent="-228600" algn="r" defTabSz="927100" rtl="1" eaLnBrk="0" hangingPunct="0">
              <a:spcBef>
                <a:spcPct val="30000"/>
              </a:spcBef>
              <a:defRPr sz="1200">
                <a:solidFill>
                  <a:schemeClr val="tx1"/>
                </a:solidFill>
                <a:latin typeface="Arial" pitchFamily="34" charset="0"/>
                <a:cs typeface="Arial" pitchFamily="34" charset="0"/>
              </a:defRPr>
            </a:lvl5pPr>
            <a:lvl6pPr marL="25146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9pPr>
          </a:lstStyle>
          <a:p>
            <a:pPr algn="l" eaLnBrk="1" hangingPunct="1">
              <a:spcBef>
                <a:spcPct val="0"/>
              </a:spcBef>
              <a:buClrTx/>
              <a:buFontTx/>
              <a:buNone/>
            </a:pPr>
            <a:r>
              <a:rPr lang="en-GB" altLang="en-US"/>
              <a:t>Organisation mondiale de la Santé</a:t>
            </a:r>
          </a:p>
        </p:txBody>
      </p:sp>
      <p:sp>
        <p:nvSpPr>
          <p:cNvPr id="24579" name="Rectangle 3"/>
          <p:cNvSpPr txBox="1">
            <a:spLocks noGrp="1" noChangeArrowheads="1"/>
          </p:cNvSpPr>
          <p:nvPr/>
        </p:nvSpPr>
        <p:spPr bwMode="auto">
          <a:xfrm>
            <a:off x="3882010" y="0"/>
            <a:ext cx="2974357" cy="458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lstStyle>
            <a:lvl1pPr algn="r" defTabSz="927100" rtl="1" eaLnBrk="0" hangingPunct="0">
              <a:spcBef>
                <a:spcPct val="30000"/>
              </a:spcBef>
              <a:defRPr sz="1200">
                <a:solidFill>
                  <a:schemeClr val="tx1"/>
                </a:solidFill>
                <a:latin typeface="Arial" pitchFamily="34" charset="0"/>
                <a:cs typeface="Arial" pitchFamily="34" charset="0"/>
              </a:defRPr>
            </a:lvl1pPr>
            <a:lvl2pPr marL="742950" indent="-285750" algn="r" defTabSz="927100" rtl="1" eaLnBrk="0" hangingPunct="0">
              <a:spcBef>
                <a:spcPct val="30000"/>
              </a:spcBef>
              <a:defRPr sz="1200">
                <a:solidFill>
                  <a:schemeClr val="tx1"/>
                </a:solidFill>
                <a:latin typeface="Arial" pitchFamily="34" charset="0"/>
                <a:cs typeface="Arial" pitchFamily="34" charset="0"/>
              </a:defRPr>
            </a:lvl2pPr>
            <a:lvl3pPr marL="1143000" indent="-228600" algn="r" defTabSz="927100" rtl="1" eaLnBrk="0" hangingPunct="0">
              <a:spcBef>
                <a:spcPct val="30000"/>
              </a:spcBef>
              <a:defRPr sz="1200">
                <a:solidFill>
                  <a:schemeClr val="tx1"/>
                </a:solidFill>
                <a:latin typeface="Arial" pitchFamily="34" charset="0"/>
                <a:cs typeface="Arial" pitchFamily="34" charset="0"/>
              </a:defRPr>
            </a:lvl3pPr>
            <a:lvl4pPr marL="1600200" indent="-228600" algn="r" defTabSz="927100" rtl="1" eaLnBrk="0" hangingPunct="0">
              <a:spcBef>
                <a:spcPct val="30000"/>
              </a:spcBef>
              <a:defRPr sz="1200">
                <a:solidFill>
                  <a:schemeClr val="tx1"/>
                </a:solidFill>
                <a:latin typeface="Arial" pitchFamily="34" charset="0"/>
                <a:cs typeface="Arial" pitchFamily="34" charset="0"/>
              </a:defRPr>
            </a:lvl4pPr>
            <a:lvl5pPr marL="2057400" indent="-228600" algn="r" defTabSz="927100" rtl="1" eaLnBrk="0" hangingPunct="0">
              <a:spcBef>
                <a:spcPct val="30000"/>
              </a:spcBef>
              <a:defRPr sz="1200">
                <a:solidFill>
                  <a:schemeClr val="tx1"/>
                </a:solidFill>
                <a:latin typeface="Arial" pitchFamily="34" charset="0"/>
                <a:cs typeface="Arial" pitchFamily="34" charset="0"/>
              </a:defRPr>
            </a:lvl5pPr>
            <a:lvl6pPr marL="25146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buClrTx/>
              <a:buFontTx/>
              <a:buNone/>
            </a:pPr>
            <a:fld id="{580D4EF7-5EA7-48F2-AC5C-18C3B57175A6}" type="datetime3">
              <a:rPr lang="en-GB" altLang="en-US"/>
              <a:pPr eaLnBrk="1" hangingPunct="1">
                <a:spcBef>
                  <a:spcPct val="0"/>
                </a:spcBef>
                <a:buClrTx/>
                <a:buFontTx/>
                <a:buNone/>
              </a:pPr>
              <a:t>24 November, 2014</a:t>
            </a:fld>
            <a:endParaRPr lang="fr-FR" altLang="en-US"/>
          </a:p>
        </p:txBody>
      </p:sp>
      <p:sp>
        <p:nvSpPr>
          <p:cNvPr id="24580" name="Rectangle 7"/>
          <p:cNvSpPr txBox="1">
            <a:spLocks noGrp="1" noChangeArrowheads="1"/>
          </p:cNvSpPr>
          <p:nvPr/>
        </p:nvSpPr>
        <p:spPr bwMode="auto">
          <a:xfrm>
            <a:off x="3882010" y="8685167"/>
            <a:ext cx="2974357" cy="457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nchor="b"/>
          <a:lstStyle>
            <a:lvl1pPr algn="r" defTabSz="927100" rtl="1" eaLnBrk="0" hangingPunct="0">
              <a:spcBef>
                <a:spcPct val="30000"/>
              </a:spcBef>
              <a:defRPr sz="1200">
                <a:solidFill>
                  <a:schemeClr val="tx1"/>
                </a:solidFill>
                <a:latin typeface="Arial" pitchFamily="34" charset="0"/>
                <a:cs typeface="Arial" pitchFamily="34" charset="0"/>
              </a:defRPr>
            </a:lvl1pPr>
            <a:lvl2pPr marL="742950" indent="-285750" algn="r" defTabSz="927100" rtl="1" eaLnBrk="0" hangingPunct="0">
              <a:spcBef>
                <a:spcPct val="30000"/>
              </a:spcBef>
              <a:defRPr sz="1200">
                <a:solidFill>
                  <a:schemeClr val="tx1"/>
                </a:solidFill>
                <a:latin typeface="Arial" pitchFamily="34" charset="0"/>
                <a:cs typeface="Arial" pitchFamily="34" charset="0"/>
              </a:defRPr>
            </a:lvl2pPr>
            <a:lvl3pPr marL="1143000" indent="-228600" algn="r" defTabSz="927100" rtl="1" eaLnBrk="0" hangingPunct="0">
              <a:spcBef>
                <a:spcPct val="30000"/>
              </a:spcBef>
              <a:defRPr sz="1200">
                <a:solidFill>
                  <a:schemeClr val="tx1"/>
                </a:solidFill>
                <a:latin typeface="Arial" pitchFamily="34" charset="0"/>
                <a:cs typeface="Arial" pitchFamily="34" charset="0"/>
              </a:defRPr>
            </a:lvl3pPr>
            <a:lvl4pPr marL="1600200" indent="-228600" algn="r" defTabSz="927100" rtl="1" eaLnBrk="0" hangingPunct="0">
              <a:spcBef>
                <a:spcPct val="30000"/>
              </a:spcBef>
              <a:defRPr sz="1200">
                <a:solidFill>
                  <a:schemeClr val="tx1"/>
                </a:solidFill>
                <a:latin typeface="Arial" pitchFamily="34" charset="0"/>
                <a:cs typeface="Arial" pitchFamily="34" charset="0"/>
              </a:defRPr>
            </a:lvl4pPr>
            <a:lvl5pPr marL="2057400" indent="-228600" algn="r" defTabSz="927100" rtl="1" eaLnBrk="0" hangingPunct="0">
              <a:spcBef>
                <a:spcPct val="30000"/>
              </a:spcBef>
              <a:defRPr sz="1200">
                <a:solidFill>
                  <a:schemeClr val="tx1"/>
                </a:solidFill>
                <a:latin typeface="Arial" pitchFamily="34" charset="0"/>
                <a:cs typeface="Arial" pitchFamily="34" charset="0"/>
              </a:defRPr>
            </a:lvl5pPr>
            <a:lvl6pPr marL="25146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buClrTx/>
              <a:buFontTx/>
              <a:buNone/>
            </a:pPr>
            <a:fld id="{E26ED0D6-55FE-47F0-8372-6D1750B40136}" type="slidenum">
              <a:rPr lang="en-GB" altLang="en-US"/>
              <a:pPr eaLnBrk="1" hangingPunct="1">
                <a:spcBef>
                  <a:spcPct val="0"/>
                </a:spcBef>
                <a:buClrTx/>
                <a:buFontTx/>
                <a:buNone/>
              </a:pPr>
              <a:t>21</a:t>
            </a:fld>
            <a:endParaRPr lang="fr-FR" altLang="en-US"/>
          </a:p>
        </p:txBody>
      </p:sp>
      <p:sp>
        <p:nvSpPr>
          <p:cNvPr id="24581" name="Rectangle 2"/>
          <p:cNvSpPr>
            <a:spLocks noGrp="1" noRot="1" noChangeAspect="1" noChangeArrowheads="1" noTextEdit="1"/>
          </p:cNvSpPr>
          <p:nvPr>
            <p:ph type="sldImg"/>
          </p:nvPr>
        </p:nvSpPr>
        <p:spPr>
          <a:xfrm>
            <a:off x="1143000" y="685800"/>
            <a:ext cx="4572000" cy="3429000"/>
          </a:xfrm>
          <a:ln/>
        </p:spPr>
      </p:sp>
      <p:sp>
        <p:nvSpPr>
          <p:cNvPr id="24582" name="Rectangle 3"/>
          <p:cNvSpPr>
            <a:spLocks noGrp="1" noChangeArrowheads="1"/>
          </p:cNvSpPr>
          <p:nvPr>
            <p:ph type="body" idx="1"/>
          </p:nvPr>
        </p:nvSpPr>
        <p:spPr>
          <a:xfrm>
            <a:off x="684005" y="4343326"/>
            <a:ext cx="5489991" cy="411465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Arial" panose="020B0604020202020204" pitchFamily="34" charset="0"/>
              <a:buChar char="•"/>
            </a:pPr>
            <a:r>
              <a:rPr lang="fr-FR" altLang="en-US" noProof="0" dirty="0" smtClean="0"/>
              <a:t>En examinant l'axe des X et des Y, vous constaterez que vous avez peut être un public d'</a:t>
            </a:r>
            <a:r>
              <a:rPr lang="fr-FR" altLang="en-US" b="1" noProof="0" dirty="0" smtClean="0"/>
              <a:t>opposants actifs</a:t>
            </a:r>
            <a:r>
              <a:rPr lang="fr-FR" altLang="en-US" noProof="0" dirty="0" smtClean="0"/>
              <a:t> également dénommés </a:t>
            </a:r>
            <a:r>
              <a:rPr lang="fr-FR" altLang="en-US" b="1" noProof="0" dirty="0" smtClean="0"/>
              <a:t>saboteurs</a:t>
            </a:r>
            <a:r>
              <a:rPr lang="fr-FR" altLang="en-US" noProof="0" dirty="0" smtClean="0"/>
              <a:t>.</a:t>
            </a:r>
          </a:p>
          <a:p>
            <a:pPr marL="171450" indent="-171450" eaLnBrk="1" hangingPunct="1">
              <a:buFont typeface="Arial" panose="020B0604020202020204" pitchFamily="34" charset="0"/>
              <a:buChar char="•"/>
            </a:pPr>
            <a:endParaRPr lang="fr-FR" altLang="en-US" b="1" baseline="0" noProof="0" dirty="0" smtClean="0"/>
          </a:p>
          <a:p>
            <a:pPr marL="171450" indent="-171450" eaLnBrk="1" hangingPunct="1">
              <a:buFont typeface="Arial" panose="020B0604020202020204" pitchFamily="34" charset="0"/>
              <a:buChar char="•"/>
            </a:pPr>
            <a:r>
              <a:rPr lang="fr-FR" altLang="en-US" b="1" baseline="0" noProof="0" dirty="0" smtClean="0"/>
              <a:t>Les saboteurs </a:t>
            </a:r>
            <a:r>
              <a:rPr lang="fr-FR" altLang="en-US" b="0" baseline="0" noProof="0" dirty="0" smtClean="0"/>
              <a:t>ne SOUTIENNENT PAS votre objectif de communication et le proclament haut et fort. Il s'y opposent activement.</a:t>
            </a:r>
          </a:p>
          <a:p>
            <a:pPr marL="171450" indent="-171450" eaLnBrk="1" hangingPunct="1">
              <a:buFont typeface="Arial" panose="020B0604020202020204" pitchFamily="34" charset="0"/>
              <a:buChar char="•"/>
            </a:pPr>
            <a:endParaRPr lang="fr-FR" altLang="en-US" b="0" baseline="0" noProof="0" dirty="0" smtClean="0"/>
          </a:p>
          <a:p>
            <a:pPr marL="171450" indent="-171450">
              <a:buFont typeface="Arial" panose="020B0604020202020204" pitchFamily="34" charset="0"/>
              <a:buChar char="•"/>
            </a:pPr>
            <a:r>
              <a:rPr lang="fr-FR" altLang="en-US" b="0" baseline="0" noProof="0" dirty="0" smtClean="0"/>
              <a:t>Avec </a:t>
            </a:r>
            <a:r>
              <a:rPr lang="fr-FR" altLang="en-US" b="1" baseline="0" noProof="0" dirty="0" smtClean="0"/>
              <a:t>les saboteurs </a:t>
            </a:r>
            <a:r>
              <a:rPr lang="fr-FR" altLang="en-US" b="0" baseline="0" noProof="0" dirty="0" smtClean="0"/>
              <a:t>votre stratégie consistera à :</a:t>
            </a:r>
          </a:p>
          <a:p>
            <a:pPr marL="628489" lvl="1" indent="-171450">
              <a:buFont typeface="Arial" panose="020B0604020202020204" pitchFamily="34" charset="0"/>
              <a:buChar char="•"/>
            </a:pPr>
            <a:r>
              <a:rPr lang="fr-FR" sz="800" b="0" i="0" u="none" strike="noStrike" kern="1200" baseline="0" noProof="0" dirty="0" smtClean="0">
                <a:solidFill>
                  <a:schemeClr val="tx1"/>
                </a:solidFill>
                <a:latin typeface="+mn-lt"/>
              </a:rPr>
              <a:t> les </a:t>
            </a:r>
            <a:r>
              <a:rPr lang="fr-FR" sz="1200" b="0" i="0" u="none" strike="noStrike" kern="1200" baseline="0" noProof="0" dirty="0" smtClean="0">
                <a:solidFill>
                  <a:schemeClr val="tx1"/>
                </a:solidFill>
                <a:latin typeface="+mn-lt"/>
              </a:rPr>
              <a:t>ignorer s'ils ne sont pas influents</a:t>
            </a:r>
          </a:p>
          <a:p>
            <a:pPr marL="628489" lvl="1" indent="-171450">
              <a:buFont typeface="Arial" panose="020B0604020202020204" pitchFamily="34" charset="0"/>
              <a:buChar char="•"/>
            </a:pPr>
            <a:r>
              <a:rPr lang="fr-FR" noProof="0" dirty="0" smtClean="0"/>
              <a:t> </a:t>
            </a:r>
            <a:r>
              <a:rPr lang="fr-FR" sz="1200" b="0" i="0" u="none" strike="noStrike" kern="1200" baseline="0" noProof="0" dirty="0" smtClean="0">
                <a:solidFill>
                  <a:schemeClr val="tx1"/>
                </a:solidFill>
                <a:latin typeface="+mn-lt"/>
              </a:rPr>
              <a:t>Les affronter si leur influence est grande</a:t>
            </a:r>
          </a:p>
          <a:p>
            <a:pPr marL="628489" lvl="1" indent="-171450">
              <a:buFont typeface="Arial" panose="020B0604020202020204" pitchFamily="34" charset="0"/>
              <a:buChar char="•"/>
            </a:pPr>
            <a:r>
              <a:rPr lang="fr-FR" noProof="0" dirty="0" smtClean="0"/>
              <a:t> </a:t>
            </a:r>
            <a:r>
              <a:rPr lang="fr-FR" sz="1200" b="0" i="0" u="none" strike="noStrike" kern="1200" baseline="0" noProof="0" dirty="0" smtClean="0">
                <a:solidFill>
                  <a:schemeClr val="tx1"/>
                </a:solidFill>
                <a:latin typeface="+mn-lt"/>
              </a:rPr>
              <a:t>Les contrer avec des informations factuelles et la mobilisation de champions</a:t>
            </a:r>
          </a:p>
          <a:p>
            <a:pPr marL="628489" lvl="1" indent="-171450">
              <a:buFont typeface="Arial" panose="020B0604020202020204" pitchFamily="34" charset="0"/>
              <a:buChar char="•"/>
            </a:pPr>
            <a:r>
              <a:rPr lang="fr-FR" noProof="0" dirty="0" smtClean="0"/>
              <a:t> </a:t>
            </a:r>
            <a:r>
              <a:rPr lang="fr-FR" sz="1200" b="0" i="0" u="none" strike="noStrike" kern="1200" baseline="0" noProof="0" dirty="0" smtClean="0">
                <a:solidFill>
                  <a:schemeClr val="tx1"/>
                </a:solidFill>
                <a:latin typeface="+mn-lt"/>
              </a:rPr>
              <a:t>Surveiller ce qu'ils disent et qui les écoute</a:t>
            </a:r>
          </a:p>
          <a:p>
            <a:pPr marL="628489" lvl="1" indent="-171450">
              <a:buFont typeface="Arial" panose="020B0604020202020204" pitchFamily="34" charset="0"/>
              <a:buChar char="•"/>
            </a:pPr>
            <a:endParaRPr lang="fr-FR" altLang="en-US" sz="4000" b="0" i="0" u="none" strike="noStrike" kern="1200" baseline="0" noProof="0" dirty="0" smtClean="0">
              <a:solidFill>
                <a:schemeClr val="tx1"/>
              </a:solidFill>
              <a:latin typeface="+mn-lt"/>
              <a:ea typeface="+mn-ea"/>
              <a:cs typeface="+mn-cs"/>
            </a:endParaRPr>
          </a:p>
          <a:p>
            <a:pPr marL="171450" lvl="0" indent="-171450">
              <a:buFont typeface="Arial" panose="020B0604020202020204" pitchFamily="34" charset="0"/>
              <a:buChar char="•"/>
            </a:pPr>
            <a:r>
              <a:rPr lang="fr-FR" altLang="en-US" b="0" i="0" u="none" strike="noStrike" kern="1200" baseline="0" noProof="0" dirty="0" smtClean="0">
                <a:solidFill>
                  <a:schemeClr val="tx1"/>
                </a:solidFill>
                <a:latin typeface="+mn-lt"/>
              </a:rPr>
              <a:t>Voici quelques exemples </a:t>
            </a:r>
            <a:r>
              <a:rPr lang="fr-FR" altLang="en-US" b="1" baseline="0" noProof="0" dirty="0" smtClean="0"/>
              <a:t>de saboteurs </a:t>
            </a:r>
            <a:r>
              <a:rPr lang="fr-FR" altLang="en-US" b="0" i="0" u="none" strike="noStrike" kern="1200" baseline="0" noProof="0" dirty="0" smtClean="0">
                <a:solidFill>
                  <a:schemeClr val="tx1"/>
                </a:solidFill>
                <a:latin typeface="+mn-lt"/>
              </a:rPr>
              <a:t>:</a:t>
            </a:r>
          </a:p>
          <a:p>
            <a:pPr marL="628489" lvl="1" indent="-171450">
              <a:buFont typeface="Arial" panose="020B0604020202020204" pitchFamily="34" charset="0"/>
              <a:buChar char="•"/>
            </a:pPr>
            <a:r>
              <a:rPr lang="fr-FR" altLang="en-US" b="0" i="0" u="none" strike="noStrike" kern="1200" baseline="0" noProof="0" dirty="0" smtClean="0">
                <a:solidFill>
                  <a:schemeClr val="tx1"/>
                </a:solidFill>
                <a:latin typeface="+mn-lt"/>
              </a:rPr>
              <a:t>Les mouvements anti-vaccin.</a:t>
            </a:r>
          </a:p>
          <a:p>
            <a:pPr marL="628489" lvl="1" indent="-171450">
              <a:buFont typeface="Arial" panose="020B0604020202020204" pitchFamily="34" charset="0"/>
              <a:buChar char="•"/>
            </a:pPr>
            <a:r>
              <a:rPr lang="fr-FR" altLang="en-US" b="0" i="0" u="none" strike="noStrike" kern="1200" baseline="0" noProof="0" dirty="0" smtClean="0">
                <a:solidFill>
                  <a:schemeClr val="tx1"/>
                </a:solidFill>
                <a:latin typeface="+mn-lt"/>
              </a:rPr>
              <a:t>Trouver avec les participants d'autres exemples qui reflètent les réalités locales.</a:t>
            </a:r>
            <a:endParaRPr lang="fr-FR" altLang="en-US" b="0" noProof="0" dirty="0" smtClean="0"/>
          </a:p>
          <a:p>
            <a:endParaRPr lang="fr-FR" sz="1200" b="1" i="0" u="none" strike="noStrike" kern="1200" baseline="0" noProof="0" dirty="0" smtClean="0">
              <a:solidFill>
                <a:schemeClr val="tx1"/>
              </a:solidFill>
              <a:latin typeface="+mn-lt"/>
              <a:ea typeface="+mn-ea"/>
              <a:cs typeface="+mn-cs"/>
            </a:endParaRPr>
          </a:p>
          <a:p>
            <a:r>
              <a:rPr lang="fr-FR" sz="1200" b="1" i="0" u="none" strike="noStrike" kern="1200" baseline="0" noProof="0" dirty="0" smtClean="0">
                <a:solidFill>
                  <a:schemeClr val="tx1"/>
                </a:solidFill>
                <a:latin typeface="+mn-lt"/>
              </a:rPr>
              <a:t>Après avoir déterminé votre SOCO et cerné votre public cible.</a:t>
            </a:r>
          </a:p>
          <a:p>
            <a:r>
              <a:rPr lang="fr-FR" sz="1200" b="1" i="0" u="none" strike="noStrike" kern="1200" baseline="0" noProof="0" dirty="0" smtClean="0">
                <a:solidFill>
                  <a:schemeClr val="tx1"/>
                </a:solidFill>
                <a:latin typeface="+mn-lt"/>
              </a:rPr>
              <a:t>Étape 5 : </a:t>
            </a:r>
            <a:r>
              <a:rPr lang="fr-FR" sz="1200" b="0" i="0" u="none" strike="noStrike" kern="1200" baseline="0" noProof="0" dirty="0" smtClean="0">
                <a:solidFill>
                  <a:schemeClr val="tx1"/>
                </a:solidFill>
                <a:latin typeface="+mn-lt"/>
              </a:rPr>
              <a:t>Déterminer tous les groupes ou individus susceptibles de peser sur l'atteinte de votre SOCO. Être honnête dans son analyse.</a:t>
            </a:r>
          </a:p>
          <a:p>
            <a:r>
              <a:rPr lang="fr-FR" sz="1200" b="1" i="0" u="none" strike="noStrike" kern="1200" baseline="0" noProof="0" dirty="0" smtClean="0">
                <a:solidFill>
                  <a:schemeClr val="tx1"/>
                </a:solidFill>
                <a:latin typeface="+mn-lt"/>
              </a:rPr>
              <a:t>Étape 6 : </a:t>
            </a:r>
            <a:r>
              <a:rPr lang="fr-FR" sz="1200" b="0" i="0" u="none" strike="noStrike" kern="1200" baseline="0" noProof="0" dirty="0" smtClean="0">
                <a:solidFill>
                  <a:schemeClr val="tx1"/>
                </a:solidFill>
                <a:latin typeface="+mn-lt"/>
              </a:rPr>
              <a:t>Comprendre la position de chaque personne ou groupe :</a:t>
            </a:r>
          </a:p>
          <a:p>
            <a:pPr lvl="1"/>
            <a:r>
              <a:rPr lang="fr-FR" sz="1200" b="0" i="0" u="none" strike="noStrike" kern="1200" baseline="0" noProof="0" dirty="0" smtClean="0">
                <a:solidFill>
                  <a:schemeClr val="tx1"/>
                </a:solidFill>
                <a:latin typeface="+mn-lt"/>
              </a:rPr>
              <a:t>&gt; Peut évoluer avec le temps,</a:t>
            </a:r>
          </a:p>
          <a:p>
            <a:pPr lvl="1"/>
            <a:r>
              <a:rPr lang="fr-FR" sz="1200" b="0" i="0" u="none" strike="noStrike" kern="1200" baseline="0" noProof="0" dirty="0" smtClean="0">
                <a:solidFill>
                  <a:schemeClr val="tx1"/>
                </a:solidFill>
                <a:latin typeface="+mn-lt"/>
              </a:rPr>
              <a:t>&gt; Peut influencer les autres dans la matrice (le public peut influencer la classe politique, les médecins peuvent influencer les patients, et vice versa).</a:t>
            </a:r>
          </a:p>
          <a:p>
            <a:r>
              <a:rPr lang="fr-FR" sz="1200" b="1" i="0" u="none" strike="noStrike" kern="1200" baseline="0" noProof="0" dirty="0" smtClean="0">
                <a:solidFill>
                  <a:schemeClr val="tx1"/>
                </a:solidFill>
                <a:latin typeface="+mn-lt"/>
              </a:rPr>
              <a:t>Étape 7 : </a:t>
            </a:r>
            <a:r>
              <a:rPr lang="fr-FR" sz="1200" b="0" i="0" u="none" strike="noStrike" kern="1200" baseline="0" noProof="0" dirty="0" smtClean="0">
                <a:solidFill>
                  <a:schemeClr val="tx1"/>
                </a:solidFill>
                <a:latin typeface="+mn-lt"/>
              </a:rPr>
              <a:t>Décider quels groupes ou individus il est préférable de cibler pour atteindre votre SOCO. Penser à ce que l'on doit faire et au moment où cela doit être fait. Ceci est le début de votre stratégie de communication.</a:t>
            </a:r>
          </a:p>
          <a:p>
            <a:r>
              <a:rPr lang="fr-FR" sz="1200" b="1" i="0" u="none" strike="noStrike" kern="1200" baseline="0" noProof="0" dirty="0" smtClean="0">
                <a:solidFill>
                  <a:schemeClr val="tx1"/>
                </a:solidFill>
                <a:latin typeface="+mn-lt"/>
              </a:rPr>
              <a:t>Étape 8 : </a:t>
            </a:r>
            <a:r>
              <a:rPr lang="fr-FR" sz="1200" b="0" i="0" u="none" strike="noStrike" kern="1200" baseline="0" noProof="0" dirty="0" smtClean="0">
                <a:solidFill>
                  <a:schemeClr val="tx1"/>
                </a:solidFill>
                <a:latin typeface="+mn-lt"/>
              </a:rPr>
              <a:t>Réfléchir aux besoins, désirs et préoccupations de chaque groupe cible. Comment y répondre ? Quel langue et niveau de complexité sera le mieux adapté à ce public ? Quel canal de communication le touchera le mieux  ? Comment rendre les messages plus convaincants pour le public cible?</a:t>
            </a:r>
          </a:p>
          <a:p>
            <a:r>
              <a:rPr lang="fr-FR" sz="1200" b="1" i="0" u="none" strike="noStrike" kern="1200" baseline="0" noProof="0" dirty="0" smtClean="0">
                <a:solidFill>
                  <a:schemeClr val="tx1"/>
                </a:solidFill>
                <a:latin typeface="+mn-lt"/>
              </a:rPr>
              <a:t>Étape 9 : </a:t>
            </a:r>
            <a:r>
              <a:rPr lang="fr-FR" sz="1200" b="0" i="0" u="none" strike="noStrike" kern="1200" baseline="0" noProof="0" dirty="0" smtClean="0">
                <a:solidFill>
                  <a:schemeClr val="tx1"/>
                </a:solidFill>
                <a:latin typeface="+mn-lt"/>
              </a:rPr>
              <a:t>Revoir son analyse à intervalles réguliers ou si la situation ou le contexte évolue pour une raison ou pour une autre.</a:t>
            </a:r>
            <a:endParaRPr lang="fr-FR" altLang="en-US" noProof="0" dirty="0" smtClean="0"/>
          </a:p>
          <a:p>
            <a:pPr eaLnBrk="1" hangingPunct="1"/>
            <a:endParaRPr lang="fr-FR" altLang="en-US" noProof="0"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Rot="1" noChangeAspect="1" noChangeArrowheads="1" noTextEdit="1"/>
          </p:cNvSpPr>
          <p:nvPr>
            <p:ph type="sldImg"/>
          </p:nvPr>
        </p:nvSpPr>
        <p:spPr>
          <a:xfrm>
            <a:off x="1143000" y="685800"/>
            <a:ext cx="4572000" cy="3429000"/>
          </a:xfrm>
          <a:ln/>
        </p:spPr>
      </p:sp>
      <p:sp>
        <p:nvSpPr>
          <p:cNvPr id="1198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dirty="0" smtClean="0">
              <a:latin typeface="Arial"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fr-FR" sz="1200" b="0" i="0" u="none" strike="noStrike" kern="1200" baseline="0" noProof="0" dirty="0" smtClean="0">
                <a:solidFill>
                  <a:schemeClr val="tx1"/>
                </a:solidFill>
                <a:latin typeface="+mn-lt"/>
              </a:rPr>
              <a:t>Quel que soit le type de communication les questions les plus importantes à se poser sont:</a:t>
            </a:r>
          </a:p>
          <a:p>
            <a:endParaRPr lang="fr-FR" sz="1200" b="0" i="0" u="none" strike="noStrike" kern="1200" baseline="0" noProof="0" dirty="0" smtClean="0">
              <a:solidFill>
                <a:schemeClr val="tx1"/>
              </a:solidFill>
              <a:latin typeface="+mn-lt"/>
              <a:ea typeface="+mn-ea"/>
              <a:cs typeface="+mn-cs"/>
            </a:endParaRPr>
          </a:p>
          <a:p>
            <a:pPr marL="171450" indent="-171450">
              <a:buFont typeface="Arial" panose="020B0604020202020204" pitchFamily="34" charset="0"/>
              <a:buChar char="•"/>
            </a:pPr>
            <a:r>
              <a:rPr lang="fr-FR" sz="1200" b="0" i="0" u="none" strike="noStrike" kern="1200" baseline="0" noProof="0" dirty="0" smtClean="0">
                <a:solidFill>
                  <a:schemeClr val="tx1"/>
                </a:solidFill>
                <a:latin typeface="+mn-lt"/>
              </a:rPr>
              <a:t>«Pourquoi est-ce que je parle/j'écris/je réponds/j'expose, etc. ?»</a:t>
            </a:r>
          </a:p>
          <a:p>
            <a:pPr marL="171450" indent="-171450">
              <a:buFont typeface="Arial" panose="020B0604020202020204" pitchFamily="34" charset="0"/>
              <a:buChar char="•"/>
            </a:pPr>
            <a:r>
              <a:rPr lang="fr-FR" sz="1200" b="0" i="0" u="none" strike="noStrike" kern="1200" baseline="0" noProof="0" dirty="0" smtClean="0">
                <a:solidFill>
                  <a:schemeClr val="tx1"/>
                </a:solidFill>
                <a:latin typeface="+mn-lt"/>
              </a:rPr>
              <a:t>«Quel est le changement que je souhaite obtenir à la suite de mon exercice de communication?»</a:t>
            </a:r>
          </a:p>
          <a:p>
            <a:endParaRPr lang="fr-FR" sz="1200" b="0" i="0" u="none" strike="noStrike" kern="1200" baseline="0" noProof="0" dirty="0" smtClean="0">
              <a:solidFill>
                <a:schemeClr val="tx1"/>
              </a:solidFill>
              <a:latin typeface="+mn-lt"/>
              <a:ea typeface="+mn-ea"/>
              <a:cs typeface="+mn-cs"/>
            </a:endParaRPr>
          </a:p>
          <a:p>
            <a:r>
              <a:rPr lang="fr-FR" sz="1200" b="0" i="0" u="none" strike="noStrike" kern="1200" baseline="0" noProof="0" dirty="0" smtClean="0">
                <a:solidFill>
                  <a:schemeClr val="tx1"/>
                </a:solidFill>
                <a:latin typeface="+mn-lt"/>
              </a:rPr>
              <a:t>Savoir et toujours se rappeler de la réponse à ces questions rend votre communication efficace, convaincante et la maintient sur la bonne voie. Rappelez-vous ceci et vous ne vous tromperez JAMAIS.</a:t>
            </a:r>
            <a:endParaRPr lang="fr-FR" noProof="0" dirty="0"/>
          </a:p>
        </p:txBody>
      </p:sp>
      <p:sp>
        <p:nvSpPr>
          <p:cNvPr id="4" name="Header Placeholder 3"/>
          <p:cNvSpPr>
            <a:spLocks noGrp="1"/>
          </p:cNvSpPr>
          <p:nvPr>
            <p:ph type="hdr" sz="quarter" idx="10"/>
          </p:nvPr>
        </p:nvSpPr>
        <p:spPr/>
        <p:txBody>
          <a:bodyPr/>
          <a:lstStyle/>
          <a:p>
            <a:pPr>
              <a:defRPr/>
            </a:pPr>
            <a:r>
              <a:rPr dirty="0" smtClean="0"/>
              <a:t>Organisation mondiale de la Santé</a:t>
            </a:r>
            <a:endParaRPr lang="fr-FR"/>
          </a:p>
        </p:txBody>
      </p:sp>
      <p:sp>
        <p:nvSpPr>
          <p:cNvPr id="5" name="Date Placeholder 4"/>
          <p:cNvSpPr>
            <a:spLocks noGrp="1"/>
          </p:cNvSpPr>
          <p:nvPr>
            <p:ph type="dt" idx="11"/>
          </p:nvPr>
        </p:nvSpPr>
        <p:spPr/>
        <p:txBody>
          <a:bodyPr/>
          <a:lstStyle/>
          <a:p>
            <a:pPr>
              <a:defRPr/>
            </a:pPr>
            <a:fld id="{ED99020A-DEBF-40E0-A045-063B51AB2290}" type="datetime3">
              <a:rPr lang="en-GB" altLang="en-US" smtClean="0"/>
              <a:pPr>
                <a:defRPr/>
              </a:pPr>
              <a:t>24 November, 2014</a:t>
            </a:fld>
            <a:endParaRPr lang="fr-FR" altLang="en-US"/>
          </a:p>
        </p:txBody>
      </p:sp>
      <p:sp>
        <p:nvSpPr>
          <p:cNvPr id="6" name="Slide Number Placeholder 5"/>
          <p:cNvSpPr>
            <a:spLocks noGrp="1"/>
          </p:cNvSpPr>
          <p:nvPr>
            <p:ph type="sldNum" sz="quarter" idx="12"/>
          </p:nvPr>
        </p:nvSpPr>
        <p:spPr/>
        <p:txBody>
          <a:bodyPr/>
          <a:lstStyle/>
          <a:p>
            <a:pPr>
              <a:defRPr/>
            </a:pPr>
            <a:fld id="{1EEE710A-6A27-4B06-867E-5FBD7AD89DC9}" type="slidenum">
              <a:rPr lang="en-GB" altLang="en-US" smtClean="0"/>
              <a:pPr>
                <a:defRPr/>
              </a:pPr>
              <a:t>4</a:t>
            </a:fld>
            <a:endParaRPr lang="fr-FR" altLang="en-US"/>
          </a:p>
        </p:txBody>
      </p:sp>
    </p:spTree>
    <p:extLst>
      <p:ext uri="{BB962C8B-B14F-4D97-AF65-F5344CB8AC3E}">
        <p14:creationId xmlns:p14="http://schemas.microsoft.com/office/powerpoint/2010/main" val="21471382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xfrm>
            <a:off x="1143000" y="685800"/>
            <a:ext cx="4572000" cy="3429000"/>
          </a:xfrm>
          <a:ln/>
        </p:spPr>
      </p:sp>
      <p:sp>
        <p:nvSpPr>
          <p:cNvPr id="266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sz="1200" b="0" i="0" u="none" strike="noStrike" kern="1200" baseline="0" dirty="0" smtClean="0">
                <a:solidFill>
                  <a:schemeClr val="tx1"/>
                </a:solidFill>
                <a:latin typeface="+mn-lt"/>
              </a:rPr>
              <a:t>Le </a:t>
            </a:r>
            <a:r>
              <a:rPr lang="en-US" sz="1200" b="0" i="0" u="none" strike="noStrike" kern="1200" baseline="0" dirty="0" smtClean="0">
                <a:solidFill>
                  <a:schemeClr val="tx1"/>
                </a:solidFill>
                <a:latin typeface="+mn-lt"/>
              </a:rPr>
              <a:t>SOCO/RGUC </a:t>
            </a:r>
            <a:r>
              <a:rPr lang="en-US" sz="1200" b="0" i="0" u="none" strike="noStrike" kern="1200" baseline="0" dirty="0" err="1" smtClean="0">
                <a:solidFill>
                  <a:schemeClr val="tx1"/>
                </a:solidFill>
                <a:latin typeface="+mn-lt"/>
              </a:rPr>
              <a:t>ou</a:t>
            </a:r>
            <a:r>
              <a:rPr lang="en-US" sz="1200" b="0" i="0" u="none" strike="noStrike" kern="1200" baseline="0" dirty="0" smtClean="0">
                <a:solidFill>
                  <a:schemeClr val="tx1"/>
                </a:solidFill>
                <a:latin typeface="+mn-lt"/>
              </a:rPr>
              <a:t> </a:t>
            </a:r>
            <a:r>
              <a:rPr lang="en-US" sz="1200" b="0" i="0" u="none" strike="noStrike" kern="1200" baseline="0" dirty="0" err="1" smtClean="0">
                <a:solidFill>
                  <a:schemeClr val="tx1"/>
                </a:solidFill>
                <a:latin typeface="+mn-lt"/>
              </a:rPr>
              <a:t>Résultat</a:t>
            </a:r>
            <a:r>
              <a:rPr lang="en-US" sz="1200" b="0" i="0" u="none" strike="noStrike" kern="1200" baseline="0" dirty="0" smtClean="0">
                <a:solidFill>
                  <a:schemeClr val="tx1"/>
                </a:solidFill>
                <a:latin typeface="+mn-lt"/>
              </a:rPr>
              <a:t> </a:t>
            </a:r>
            <a:r>
              <a:rPr lang="en-US" sz="1200" b="0" i="0" u="none" strike="noStrike" kern="1200" baseline="0" dirty="0" smtClean="0">
                <a:solidFill>
                  <a:schemeClr val="tx1"/>
                </a:solidFill>
                <a:latin typeface="+mn-lt"/>
              </a:rPr>
              <a:t>Global </a:t>
            </a:r>
            <a:r>
              <a:rPr lang="en-US" sz="1200" b="0" i="0" u="none" strike="noStrike" kern="1200" baseline="0" dirty="0" smtClean="0">
                <a:solidFill>
                  <a:schemeClr val="tx1"/>
                </a:solidFill>
                <a:latin typeface="+mn-lt"/>
              </a:rPr>
              <a:t>Unique de </a:t>
            </a:r>
            <a:r>
              <a:rPr lang="en-US" sz="1200" b="0" i="0" u="none" strike="noStrike" kern="1200" baseline="0" dirty="0" smtClean="0">
                <a:solidFill>
                  <a:schemeClr val="tx1"/>
                </a:solidFill>
                <a:latin typeface="+mn-lt"/>
              </a:rPr>
              <a:t>Communication est le changement que vous souhaitez obtenir du public à la suite de votre opération de communication.</a:t>
            </a:r>
          </a:p>
          <a:p>
            <a:pPr marL="171450" indent="-171450">
              <a:buFont typeface="Arial" panose="020B0604020202020204" pitchFamily="34" charset="0"/>
              <a:buChar char="•"/>
            </a:pPr>
            <a:endParaRPr lang="fr-FR"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smtClean="0">
                <a:solidFill>
                  <a:schemeClr val="tx1"/>
                </a:solidFill>
                <a:latin typeface="+mn-lt"/>
              </a:rPr>
              <a:t>Ce sera le point de mire </a:t>
            </a:r>
            <a:r>
              <a:rPr lang="en-US" sz="1200" b="0" i="0" u="none" strike="noStrike" kern="1200" baseline="0" dirty="0" err="1" smtClean="0">
                <a:solidFill>
                  <a:schemeClr val="tx1"/>
                </a:solidFill>
                <a:latin typeface="+mn-lt"/>
              </a:rPr>
              <a:t>sur</a:t>
            </a:r>
            <a:r>
              <a:rPr lang="en-US" sz="1200" b="0" i="0" u="none" strike="noStrike" kern="1200" baseline="0" dirty="0" smtClean="0">
                <a:solidFill>
                  <a:schemeClr val="tx1"/>
                </a:solidFill>
                <a:latin typeface="+mn-lt"/>
              </a:rPr>
              <a:t> lequel vous concentrerez votre esprit lors de la communication. Les messages sont conçus pour atteindre le SOCO mais uniquement après avoir examiné la typologie et les besoins de votre public cible.</a:t>
            </a:r>
          </a:p>
          <a:p>
            <a:pPr marL="171450" indent="-171450">
              <a:buFont typeface="Arial" panose="020B0604020202020204" pitchFamily="34" charset="0"/>
              <a:buChar char="•"/>
            </a:pPr>
            <a:endParaRPr lang="fr-FR" alt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smtClean="0">
                <a:solidFill>
                  <a:schemeClr val="tx1"/>
                </a:solidFill>
                <a:latin typeface="+mn-lt"/>
              </a:rPr>
              <a:t>Même si vous disposez de très peu de temps, prenez le temps de formuler un </a:t>
            </a:r>
            <a:r>
              <a:rPr lang="en-US" sz="1200" b="0" i="0" u="none" strike="noStrike" kern="1200" baseline="0" dirty="0" err="1" smtClean="0">
                <a:solidFill>
                  <a:schemeClr val="tx1"/>
                </a:solidFill>
                <a:latin typeface="+mn-lt"/>
              </a:rPr>
              <a:t>résultat</a:t>
            </a:r>
            <a:r>
              <a:rPr lang="en-US" sz="1200" b="0" i="0" u="none" strike="noStrike" kern="1200" baseline="0" dirty="0" smtClean="0">
                <a:solidFill>
                  <a:schemeClr val="tx1"/>
                </a:solidFill>
                <a:latin typeface="+mn-lt"/>
              </a:rPr>
              <a:t> </a:t>
            </a:r>
            <a:r>
              <a:rPr lang="en-US" sz="1200" b="0" i="0" u="none" strike="noStrike" kern="1200" baseline="0" dirty="0" smtClean="0">
                <a:solidFill>
                  <a:schemeClr val="tx1"/>
                </a:solidFill>
                <a:latin typeface="+mn-lt"/>
              </a:rPr>
              <a:t>global </a:t>
            </a:r>
            <a:r>
              <a:rPr lang="en-US" sz="1200" b="0" i="0" u="none" strike="noStrike" kern="1200" baseline="0" dirty="0" smtClean="0">
                <a:solidFill>
                  <a:schemeClr val="tx1"/>
                </a:solidFill>
                <a:latin typeface="+mn-lt"/>
              </a:rPr>
              <a:t>unique de </a:t>
            </a:r>
            <a:r>
              <a:rPr lang="en-US" sz="1200" b="0" i="0" u="none" strike="noStrike" kern="1200" baseline="0" dirty="0" smtClean="0">
                <a:solidFill>
                  <a:schemeClr val="tx1"/>
                </a:solidFill>
                <a:latin typeface="+mn-lt"/>
              </a:rPr>
              <a:t>communication (ou SOCO en anglais), qui exprime le changement précis que vous voulez obtenir à la suite de votre activité de communication. Ne commencez pas à concevoir des messages sans avoir défini votre SOCO.</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smtClean="0">
                <a:solidFill>
                  <a:schemeClr val="tx1"/>
                </a:solidFill>
                <a:latin typeface="+mn-lt"/>
              </a:rPr>
              <a:t>Il est le résultat du message et doit donc être exprimé en se </a:t>
            </a:r>
            <a:r>
              <a:rPr lang="en-US" sz="1200" b="0" i="0" u="none" strike="noStrike" kern="1200" baseline="0" dirty="0" err="1" smtClean="0">
                <a:solidFill>
                  <a:schemeClr val="tx1"/>
                </a:solidFill>
                <a:latin typeface="+mn-lt"/>
              </a:rPr>
              <a:t>plaçant</a:t>
            </a:r>
            <a:r>
              <a:rPr lang="en-US" sz="1200" b="0" i="0" u="none" strike="noStrike" kern="1200" baseline="0" dirty="0" smtClean="0">
                <a:solidFill>
                  <a:schemeClr val="tx1"/>
                </a:solidFill>
                <a:latin typeface="+mn-lt"/>
              </a:rPr>
              <a:t> du point de vue du public.</a:t>
            </a:r>
          </a:p>
          <a:p>
            <a:pPr marL="171450" indent="-171450">
              <a:buFont typeface="Arial" panose="020B0604020202020204" pitchFamily="34" charset="0"/>
              <a:buChar char="•"/>
            </a:pPr>
            <a:r>
              <a:rPr lang="en-US" sz="1200" b="0" i="0" u="none" strike="noStrike" kern="1200" baseline="0" dirty="0" smtClean="0">
                <a:solidFill>
                  <a:schemeClr val="tx1"/>
                </a:solidFill>
                <a:latin typeface="+mn-lt"/>
              </a:rPr>
              <a:t>Il ne constitue pas un objectif car l'objectif reflète généralement votre point de vue.</a:t>
            </a:r>
          </a:p>
          <a:p>
            <a:pPr marL="171450" indent="-171450">
              <a:buFont typeface="Arial" panose="020B0604020202020204" pitchFamily="34" charset="0"/>
              <a:buChar char="•"/>
            </a:pPr>
            <a:r>
              <a:rPr lang="en-US" sz="1200" b="0" i="0" u="none" strike="noStrike" kern="1200" baseline="0" dirty="0" smtClean="0">
                <a:solidFill>
                  <a:schemeClr val="tx1"/>
                </a:solidFill>
                <a:latin typeface="+mn-lt"/>
              </a:rPr>
              <a:t>Il doit être explicite sur le changement souhaité, et limité dans le temps.</a:t>
            </a:r>
          </a:p>
          <a:p>
            <a:pPr marL="171450" indent="-171450">
              <a:buFont typeface="Arial" panose="020B0604020202020204" pitchFamily="34" charset="0"/>
              <a:buChar char="•"/>
            </a:pPr>
            <a:r>
              <a:rPr lang="en-US" sz="1200" b="0" i="0" u="none" strike="noStrike" kern="1200" baseline="0" dirty="0" smtClean="0">
                <a:solidFill>
                  <a:schemeClr val="tx1"/>
                </a:solidFill>
                <a:latin typeface="+mn-lt"/>
              </a:rPr>
              <a:t>Il doit être réaliste et réalisable.</a:t>
            </a:r>
          </a:p>
          <a:p>
            <a:pPr marL="171450" indent="-171450">
              <a:buFont typeface="Arial" panose="020B0604020202020204" pitchFamily="34" charset="0"/>
              <a:buChar char="•"/>
            </a:pPr>
            <a:r>
              <a:rPr lang="en-US" sz="1200" b="0" i="0" u="none" strike="noStrike" kern="1200" baseline="0" dirty="0" smtClean="0">
                <a:solidFill>
                  <a:schemeClr val="tx1"/>
                </a:solidFill>
                <a:latin typeface="+mn-lt"/>
              </a:rPr>
              <a:t>Il doit, de concert avec d'autres interventions (programmes, plaidoyer, etc.), contribuer à un but ou objectif programmatique plus large.</a:t>
            </a:r>
            <a:endParaRPr lang="fr-FR" dirty="0"/>
          </a:p>
        </p:txBody>
      </p:sp>
      <p:sp>
        <p:nvSpPr>
          <p:cNvPr id="4" name="Slide Number Placeholder 3"/>
          <p:cNvSpPr>
            <a:spLocks noGrp="1"/>
          </p:cNvSpPr>
          <p:nvPr>
            <p:ph type="sldNum" sz="quarter" idx="10"/>
          </p:nvPr>
        </p:nvSpPr>
        <p:spPr/>
        <p:txBody>
          <a:bodyPr/>
          <a:lstStyle/>
          <a:p>
            <a:fld id="{DF4B30B5-E1CB-48A1-864A-CD5B072D8A2E}" type="slidenum">
              <a:rPr lang="en-US" smtClean="0"/>
              <a:t>6</a:t>
            </a:fld>
            <a:endParaRPr lang="fr-FR"/>
          </a:p>
        </p:txBody>
      </p:sp>
    </p:spTree>
    <p:extLst>
      <p:ext uri="{BB962C8B-B14F-4D97-AF65-F5344CB8AC3E}">
        <p14:creationId xmlns:p14="http://schemas.microsoft.com/office/powerpoint/2010/main" val="18515354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xfrm>
            <a:off x="1143000" y="685800"/>
            <a:ext cx="4572000" cy="3429000"/>
          </a:xfrm>
          <a:ln/>
        </p:spPr>
      </p:sp>
      <p:sp>
        <p:nvSpPr>
          <p:cNvPr id="276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sz="1200" b="0" i="0" u="none" strike="noStrike" kern="1200" baseline="0" noProof="0" dirty="0" smtClean="0">
                <a:solidFill>
                  <a:schemeClr val="tx1"/>
                </a:solidFill>
                <a:latin typeface="+mn-lt"/>
              </a:rPr>
              <a:t>Comment formuler un SOCO:</a:t>
            </a:r>
          </a:p>
          <a:p>
            <a:endParaRPr lang="fr-FR" sz="1200" b="1" i="0" u="none" strike="noStrike" kern="1200" baseline="0" noProof="0" dirty="0" smtClean="0">
              <a:solidFill>
                <a:schemeClr val="tx1"/>
              </a:solidFill>
              <a:latin typeface="+mn-lt"/>
              <a:ea typeface="+mn-ea"/>
              <a:cs typeface="+mn-cs"/>
            </a:endParaRPr>
          </a:p>
          <a:p>
            <a:r>
              <a:rPr lang="fr-FR" sz="1200" b="1" i="0" u="none" strike="noStrike" kern="1200" baseline="0" noProof="0" dirty="0" smtClean="0">
                <a:solidFill>
                  <a:schemeClr val="tx1"/>
                </a:solidFill>
                <a:latin typeface="+mn-lt"/>
              </a:rPr>
              <a:t>Étape 1 : </a:t>
            </a:r>
            <a:r>
              <a:rPr lang="fr-FR" sz="1200" b="0" i="0" u="none" strike="noStrike" kern="1200" baseline="0" noProof="0" dirty="0" smtClean="0">
                <a:solidFill>
                  <a:schemeClr val="tx1"/>
                </a:solidFill>
                <a:latin typeface="+mn-lt"/>
              </a:rPr>
              <a:t>Quelle est la problématique ?</a:t>
            </a:r>
          </a:p>
          <a:p>
            <a:r>
              <a:rPr lang="fr-FR" sz="1200" b="1" i="0" u="none" strike="noStrike" kern="1200" baseline="0" noProof="0" dirty="0" smtClean="0">
                <a:solidFill>
                  <a:schemeClr val="tx1"/>
                </a:solidFill>
                <a:latin typeface="+mn-lt"/>
              </a:rPr>
              <a:t>Étape 2 : </a:t>
            </a:r>
            <a:r>
              <a:rPr lang="fr-FR" sz="1200" b="0" i="0" u="none" strike="noStrike" kern="1200" baseline="0" noProof="0" dirty="0" smtClean="0">
                <a:solidFill>
                  <a:schemeClr val="tx1"/>
                </a:solidFill>
                <a:latin typeface="+mn-lt"/>
              </a:rPr>
              <a:t>Pourquoi voulez-vous mettre l'accent sur cette question et pourquoi voulez-vous mettre l'accent là-dessus maintenant ? Quelle est le nouvel élément d'information que votre public doit savoir maintenant ?</a:t>
            </a:r>
          </a:p>
          <a:p>
            <a:r>
              <a:rPr lang="fr-FR" sz="1200" b="1" i="0" u="none" strike="noStrike" kern="1200" baseline="0" noProof="0" dirty="0" smtClean="0">
                <a:solidFill>
                  <a:schemeClr val="tx1"/>
                </a:solidFill>
                <a:latin typeface="+mn-lt"/>
              </a:rPr>
              <a:t>Étape 3 : </a:t>
            </a:r>
            <a:r>
              <a:rPr lang="fr-FR" sz="1200" b="0" i="0" u="none" strike="noStrike" kern="1200" baseline="0" noProof="0" dirty="0" smtClean="0">
                <a:solidFill>
                  <a:schemeClr val="tx1"/>
                </a:solidFill>
                <a:latin typeface="+mn-lt"/>
              </a:rPr>
              <a:t>Qui doit changer de comportement (public) ?</a:t>
            </a:r>
          </a:p>
          <a:p>
            <a:r>
              <a:rPr lang="fr-FR" sz="1200" b="1" i="0" u="none" strike="noStrike" kern="1200" baseline="0" noProof="0" dirty="0" smtClean="0">
                <a:solidFill>
                  <a:schemeClr val="tx1"/>
                </a:solidFill>
                <a:latin typeface="+mn-lt"/>
              </a:rPr>
              <a:t>Étape 4 : </a:t>
            </a:r>
            <a:r>
              <a:rPr lang="fr-FR" sz="1200" b="0" i="0" u="none" strike="noStrike" kern="1200" baseline="0" noProof="0" dirty="0" smtClean="0">
                <a:solidFill>
                  <a:schemeClr val="tx1"/>
                </a:solidFill>
                <a:latin typeface="+mn-lt"/>
              </a:rPr>
              <a:t>Quel changement souhaitez-vous obtenir du public à la suite de votre opération de communication ? (CECI EST VOTRE SOCO)</a:t>
            </a:r>
            <a:endParaRPr lang="fr-FR" altLang="en-US" noProof="0"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Utilisez cette diapositive comme modèle et compléter la phrase avec un verbe qui décrit un changement dans l'opinion ou le comportement. </a:t>
            </a:r>
          </a:p>
          <a:p>
            <a:endParaRPr lang="fr-FR" baseline="0" noProof="0" dirty="0" smtClean="0"/>
          </a:p>
          <a:p>
            <a:r>
              <a:rPr lang="fr-FR" noProof="0" dirty="0" smtClean="0"/>
              <a:t>Remarque: </a:t>
            </a:r>
          </a:p>
          <a:p>
            <a:pPr marL="171450" indent="-171450">
              <a:buFont typeface="Arial" panose="020B0604020202020204" pitchFamily="34" charset="0"/>
              <a:buChar char="•"/>
            </a:pPr>
            <a:r>
              <a:rPr lang="fr-FR" noProof="0" dirty="0" smtClean="0"/>
              <a:t>NE PAS utiliser de verbes tels que «avoir dit», «être informé» et «être sensibilisé à» ... ils ne sauront pas faire ressortir la différence de perception ou d'action chez le public.</a:t>
            </a:r>
          </a:p>
          <a:p>
            <a:pPr marL="171450" indent="-171450">
              <a:buFont typeface="Arial" panose="020B0604020202020204" pitchFamily="34" charset="0"/>
              <a:buChar char="•"/>
            </a:pPr>
            <a:r>
              <a:rPr lang="fr-FR" noProof="0" dirty="0" smtClean="0"/>
              <a:t>Notez également que vous pouvez définir des </a:t>
            </a:r>
            <a:r>
              <a:rPr lang="fr-FR" noProof="0" dirty="0" err="1" smtClean="0"/>
              <a:t>Socos</a:t>
            </a:r>
            <a:r>
              <a:rPr lang="fr-FR" noProof="0" dirty="0" smtClean="0"/>
              <a:t> très différents en fonction des membres du public que vous ciblez. Prenez les différences de SOCO comme la résistance aux antimicrobiens: les médecins sont bien conscients de la menace mondiale et les patients sont à la recherche d'un médicament adéquat pour eux-mêmes.</a:t>
            </a:r>
            <a:endParaRPr lang="fr-FR" noProof="0" dirty="0"/>
          </a:p>
        </p:txBody>
      </p:sp>
      <p:sp>
        <p:nvSpPr>
          <p:cNvPr id="4" name="Slide Number Placeholder 3"/>
          <p:cNvSpPr>
            <a:spLocks noGrp="1"/>
          </p:cNvSpPr>
          <p:nvPr>
            <p:ph type="sldNum" sz="quarter" idx="10"/>
          </p:nvPr>
        </p:nvSpPr>
        <p:spPr/>
        <p:txBody>
          <a:bodyPr/>
          <a:lstStyle/>
          <a:p>
            <a:fld id="{DF4B30B5-E1CB-48A1-864A-CD5B072D8A2E}" type="slidenum">
              <a:rPr lang="en-US" smtClean="0"/>
              <a:t>8</a:t>
            </a:fld>
            <a:endParaRPr lang="fr-FR"/>
          </a:p>
        </p:txBody>
      </p:sp>
    </p:spTree>
    <p:extLst>
      <p:ext uri="{BB962C8B-B14F-4D97-AF65-F5344CB8AC3E}">
        <p14:creationId xmlns:p14="http://schemas.microsoft.com/office/powerpoint/2010/main" val="33698345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Rot="1" noChangeAspect="1" noChangeArrowheads="1" noTextEdit="1"/>
          </p:cNvSpPr>
          <p:nvPr>
            <p:ph type="sldImg"/>
          </p:nvPr>
        </p:nvSpPr>
        <p:spPr>
          <a:xfrm>
            <a:off x="1143000" y="685800"/>
            <a:ext cx="4572000" cy="3429000"/>
          </a:xfrm>
          <a:ln/>
        </p:spPr>
      </p:sp>
      <p:sp>
        <p:nvSpPr>
          <p:cNvPr id="165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sz="1200" b="0" i="0" u="none" strike="noStrike" kern="1200" baseline="0" dirty="0" smtClean="0">
                <a:solidFill>
                  <a:schemeClr val="tx1"/>
                </a:solidFill>
                <a:latin typeface="+mn-lt"/>
              </a:rPr>
              <a:t>Une fois que vous avez clairement défini votre SOCO, vous savez où vous allez </a:t>
            </a:r>
            <a:r>
              <a:rPr lang="en-US" sz="1200" b="0" i="0" u="none" strike="noStrike" kern="1200" baseline="0" dirty="0" err="1" smtClean="0">
                <a:solidFill>
                  <a:schemeClr val="tx1"/>
                </a:solidFill>
                <a:latin typeface="+mn-lt"/>
              </a:rPr>
              <a:t>ou</a:t>
            </a:r>
            <a:r>
              <a:rPr lang="en-US" sz="1200" b="0" i="0" u="none" strike="noStrike" kern="1200" baseline="0" dirty="0" smtClean="0">
                <a:solidFill>
                  <a:schemeClr val="tx1"/>
                </a:solidFill>
                <a:latin typeface="+mn-lt"/>
              </a:rPr>
              <a:t> </a:t>
            </a:r>
            <a:r>
              <a:rPr lang="en-US" sz="1200" b="0" i="0" u="none" strike="noStrike" kern="1200" baseline="0" dirty="0" err="1" smtClean="0">
                <a:solidFill>
                  <a:schemeClr val="tx1"/>
                </a:solidFill>
                <a:latin typeface="+mn-lt"/>
              </a:rPr>
              <a:t>ce</a:t>
            </a:r>
            <a:r>
              <a:rPr lang="en-US" sz="1200" b="0" i="0" u="none" strike="noStrike" kern="1200" baseline="0" dirty="0" smtClean="0">
                <a:solidFill>
                  <a:schemeClr val="tx1"/>
                </a:solidFill>
                <a:latin typeface="+mn-lt"/>
              </a:rPr>
              <a:t> </a:t>
            </a:r>
            <a:r>
              <a:rPr lang="en-US" sz="1200" b="0" i="0" u="none" strike="noStrike" kern="1200" baseline="0" dirty="0" err="1" smtClean="0">
                <a:solidFill>
                  <a:schemeClr val="tx1"/>
                </a:solidFill>
                <a:latin typeface="+mn-lt"/>
              </a:rPr>
              <a:t>que</a:t>
            </a:r>
            <a:r>
              <a:rPr lang="en-US" sz="1200" b="0" i="0" u="none" strike="noStrike" kern="1200" baseline="0" dirty="0" smtClean="0">
                <a:solidFill>
                  <a:schemeClr val="tx1"/>
                </a:solidFill>
                <a:latin typeface="+mn-lt"/>
              </a:rPr>
              <a:t> </a:t>
            </a:r>
            <a:r>
              <a:rPr lang="en-US" sz="1200" b="0" i="0" u="none" strike="noStrike" kern="1200" baseline="0" dirty="0" err="1" smtClean="0">
                <a:solidFill>
                  <a:schemeClr val="tx1"/>
                </a:solidFill>
                <a:latin typeface="+mn-lt"/>
              </a:rPr>
              <a:t>vous</a:t>
            </a:r>
            <a:r>
              <a:rPr lang="en-US" sz="1200" b="0" i="0" u="none" strike="noStrike" kern="1200" baseline="0" dirty="0" smtClean="0">
                <a:solidFill>
                  <a:schemeClr val="tx1"/>
                </a:solidFill>
                <a:latin typeface="+mn-lt"/>
              </a:rPr>
              <a:t> </a:t>
            </a:r>
            <a:r>
              <a:rPr lang="en-US" sz="1200" b="0" i="0" u="none" strike="noStrike" kern="1200" baseline="0" dirty="0" err="1" smtClean="0">
                <a:solidFill>
                  <a:schemeClr val="tx1"/>
                </a:solidFill>
                <a:latin typeface="+mn-lt"/>
              </a:rPr>
              <a:t>visez</a:t>
            </a:r>
            <a:r>
              <a:rPr lang="en-US" sz="1200" b="0" i="0" u="none" strike="noStrike" kern="1200" baseline="0" dirty="0" smtClean="0">
                <a:solidFill>
                  <a:schemeClr val="tx1"/>
                </a:solidFill>
                <a:latin typeface="+mn-lt"/>
              </a:rPr>
              <a:t>. Une fois que vous savez ce que vous visez, vous devez y arriver aussi vite que possible. </a:t>
            </a:r>
          </a:p>
          <a:p>
            <a:endParaRPr lang="fr-FR"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rPr>
              <a:t>Voici pourquoi:</a:t>
            </a:r>
          </a:p>
          <a:p>
            <a:r>
              <a:rPr lang="en-US" sz="1200" b="0" i="0" u="none" strike="noStrike" kern="1200" baseline="0" dirty="0" smtClean="0">
                <a:solidFill>
                  <a:schemeClr val="tx1"/>
                </a:solidFill>
                <a:latin typeface="+mn-lt"/>
              </a:rPr>
              <a:t>Les experts sont formés pour expliquer la situation et tous les aspects possibles d'un problème, ainsi que pour être complets, précis et amener les gens lentement et progressivement à une conclusion logique. </a:t>
            </a:r>
          </a:p>
          <a:p>
            <a:endParaRPr lang="fr-FR" altLang="sv-SE" dirty="0" smtClean="0">
              <a:latin typeface="Arial" charset="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xfrm>
            <a:off x="1143000" y="685800"/>
            <a:ext cx="4572000" cy="3429000"/>
          </a:xfrm>
          <a:ln/>
        </p:spPr>
      </p:sp>
      <p:sp>
        <p:nvSpPr>
          <p:cNvPr id="296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fr-FR" sz="1200" b="0" i="0" u="none" strike="noStrike" kern="1200" baseline="0" noProof="0" dirty="0" smtClean="0">
                <a:solidFill>
                  <a:schemeClr val="tx1"/>
                </a:solidFill>
                <a:latin typeface="+mn-lt"/>
              </a:rPr>
              <a:t>Si l'on décrit ce phénomène graphiquement, cela ressemblerait à un triangle posé sur la pointe, avec de longues explications pour en arriver au but final.</a:t>
            </a:r>
          </a:p>
          <a:p>
            <a:pPr marL="171450" indent="-171450">
              <a:buFont typeface="Arial" panose="020B0604020202020204" pitchFamily="34" charset="0"/>
              <a:buChar char="•"/>
            </a:pPr>
            <a:endParaRPr lang="fr-FR" sz="1200" b="0" i="0" u="none" strike="noStrike" kern="1200" baseline="0" noProof="0" dirty="0" smtClean="0">
              <a:solidFill>
                <a:schemeClr val="tx1"/>
              </a:solidFill>
              <a:latin typeface="+mn-lt"/>
              <a:ea typeface="+mn-ea"/>
              <a:cs typeface="+mn-cs"/>
            </a:endParaRPr>
          </a:p>
          <a:p>
            <a:pPr marL="171450" indent="-171450">
              <a:buFont typeface="Arial" panose="020B0604020202020204" pitchFamily="34" charset="0"/>
              <a:buChar char="•"/>
            </a:pPr>
            <a:r>
              <a:rPr lang="fr-FR" sz="1200" b="0" i="0" u="none" strike="noStrike" kern="1200" baseline="0" noProof="0" dirty="0" smtClean="0">
                <a:solidFill>
                  <a:schemeClr val="tx1"/>
                </a:solidFill>
                <a:latin typeface="+mn-lt"/>
              </a:rPr>
              <a:t>Cependant, ce n'est pas du tout de cette façon que les gens écoutent et entendent. Nous avons tendance à écouter quand on capte rapidement notre attention et qu'on arrive à se concentrer. Une fois que nous sommes intéressés, nous écoutons les explications et autres nuances. Ceci acquiert une plus grande importance encore dans un monde révolutionné par les technologies de la communication. Les auditeurs et même les experts qui écoutent d'autres experts, sont submergés d'informations contradictoires.</a:t>
            </a:r>
          </a:p>
          <a:p>
            <a:endParaRPr lang="fr-FR" sz="1200" b="0" i="0" u="none" strike="noStrike" kern="1200" baseline="0" noProof="0" dirty="0" smtClean="0">
              <a:solidFill>
                <a:schemeClr val="tx1"/>
              </a:solidFill>
              <a:latin typeface="+mn-lt"/>
              <a:ea typeface="+mn-ea"/>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7FB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60722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80977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
            <a:ext cx="2286000" cy="59926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1"/>
            <a:ext cx="6727682" cy="59926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831771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27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42539" y="1380815"/>
            <a:ext cx="8291501" cy="4611835"/>
          </a:xfrm>
        </p:spPr>
        <p:txBody>
          <a:bodyPr/>
          <a:lstStyle/>
          <a:p>
            <a:pPr lvl="0"/>
            <a:endParaRPr lang="en-US" noProof="0" smtClean="0"/>
          </a:p>
        </p:txBody>
      </p:sp>
    </p:spTree>
    <p:extLst>
      <p:ext uri="{BB962C8B-B14F-4D97-AF65-F5344CB8AC3E}">
        <p14:creationId xmlns:p14="http://schemas.microsoft.com/office/powerpoint/2010/main" val="4396605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530" y="2130976"/>
            <a:ext cx="7772943" cy="1470086"/>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057" y="3886154"/>
            <a:ext cx="6401886" cy="1752295"/>
          </a:xfrm>
        </p:spPr>
        <p:txBody>
          <a:bodyPr/>
          <a:lstStyle>
            <a:lvl1pPr marL="0" indent="0" algn="ctr">
              <a:buNone/>
              <a:defRPr/>
            </a:lvl1pPr>
            <a:lvl2pPr marL="400666" indent="0" algn="ctr">
              <a:buNone/>
              <a:defRPr/>
            </a:lvl2pPr>
            <a:lvl3pPr marL="801330" indent="0" algn="ctr">
              <a:buNone/>
              <a:defRPr/>
            </a:lvl3pPr>
            <a:lvl4pPr marL="1201995" indent="0" algn="ctr">
              <a:buNone/>
              <a:defRPr/>
            </a:lvl4pPr>
            <a:lvl5pPr marL="1602660" indent="0" algn="ctr">
              <a:buNone/>
              <a:defRPr/>
            </a:lvl5pPr>
            <a:lvl6pPr marL="2003326" indent="0" algn="ctr">
              <a:buNone/>
              <a:defRPr/>
            </a:lvl6pPr>
            <a:lvl7pPr marL="2403991" indent="0" algn="ctr">
              <a:buNone/>
              <a:defRPr/>
            </a:lvl7pPr>
            <a:lvl8pPr marL="2804656" indent="0" algn="ctr">
              <a:buNone/>
              <a:defRPr/>
            </a:lvl8pPr>
            <a:lvl9pPr marL="3205320"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1294043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27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42541" y="1380815"/>
            <a:ext cx="4080591" cy="46118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53450" y="1380815"/>
            <a:ext cx="4080591" cy="46118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887218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7FB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56641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843576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181" y="4407378"/>
            <a:ext cx="7772943" cy="1362097"/>
          </a:xfrm>
        </p:spPr>
        <p:txBody>
          <a:bodyPr anchor="t"/>
          <a:lstStyle>
            <a:lvl1pPr algn="l">
              <a:defRPr sz="3500" b="1" cap="all"/>
            </a:lvl1pPr>
          </a:lstStyle>
          <a:p>
            <a:r>
              <a:rPr lang="en-US" smtClean="0"/>
              <a:t>Click to edit Master title style</a:t>
            </a:r>
            <a:endParaRPr lang="en-US"/>
          </a:p>
        </p:txBody>
      </p:sp>
      <p:sp>
        <p:nvSpPr>
          <p:cNvPr id="3" name="Text Placeholder 2"/>
          <p:cNvSpPr>
            <a:spLocks noGrp="1"/>
          </p:cNvSpPr>
          <p:nvPr>
            <p:ph type="body" idx="1"/>
          </p:nvPr>
        </p:nvSpPr>
        <p:spPr>
          <a:xfrm>
            <a:off x="722181" y="2907056"/>
            <a:ext cx="7772943" cy="1500322"/>
          </a:xfrm>
        </p:spPr>
        <p:txBody>
          <a:bodyPr anchor="b"/>
          <a:lstStyle>
            <a:lvl1pPr marL="0" indent="0">
              <a:buNone/>
              <a:defRPr sz="1800"/>
            </a:lvl1pPr>
            <a:lvl2pPr marL="400736" indent="0">
              <a:buNone/>
              <a:defRPr sz="1600"/>
            </a:lvl2pPr>
            <a:lvl3pPr marL="801472" indent="0">
              <a:buNone/>
              <a:defRPr sz="1400"/>
            </a:lvl3pPr>
            <a:lvl4pPr marL="1202207" indent="0">
              <a:buNone/>
              <a:defRPr sz="1200"/>
            </a:lvl4pPr>
            <a:lvl5pPr marL="1602943" indent="0">
              <a:buNone/>
              <a:defRPr sz="1200"/>
            </a:lvl5pPr>
            <a:lvl6pPr marL="2003679" indent="0">
              <a:buNone/>
              <a:defRPr sz="1200"/>
            </a:lvl6pPr>
            <a:lvl7pPr marL="2404415" indent="0">
              <a:buNone/>
              <a:defRPr sz="1200"/>
            </a:lvl7pPr>
            <a:lvl8pPr marL="2805151" indent="0">
              <a:buNone/>
              <a:defRPr sz="1200"/>
            </a:lvl8pPr>
            <a:lvl9pPr marL="3205886" indent="0">
              <a:buNone/>
              <a:defRPr sz="1200"/>
            </a:lvl9pPr>
          </a:lstStyle>
          <a:p>
            <a:pPr lvl="0"/>
            <a:r>
              <a:rPr lang="en-US" smtClean="0"/>
              <a:t>Click to edit Master text styles</a:t>
            </a:r>
          </a:p>
        </p:txBody>
      </p:sp>
    </p:spTree>
    <p:extLst>
      <p:ext uri="{BB962C8B-B14F-4D97-AF65-F5344CB8AC3E}">
        <p14:creationId xmlns:p14="http://schemas.microsoft.com/office/powerpoint/2010/main" val="22238078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42540" y="1380815"/>
            <a:ext cx="4080591" cy="461183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3450" y="1380815"/>
            <a:ext cx="4080591" cy="461183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438557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472" y="275012"/>
            <a:ext cx="8229057" cy="114324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472" y="1534879"/>
            <a:ext cx="4039867" cy="639293"/>
          </a:xfrm>
        </p:spPr>
        <p:txBody>
          <a:bodyPr anchor="b"/>
          <a:lstStyle>
            <a:lvl1pPr marL="0" indent="0">
              <a:buNone/>
              <a:defRPr sz="2100" b="1"/>
            </a:lvl1pPr>
            <a:lvl2pPr marL="400736" indent="0">
              <a:buNone/>
              <a:defRPr sz="1800" b="1"/>
            </a:lvl2pPr>
            <a:lvl3pPr marL="801472" indent="0">
              <a:buNone/>
              <a:defRPr sz="1600" b="1"/>
            </a:lvl3pPr>
            <a:lvl4pPr marL="1202207" indent="0">
              <a:buNone/>
              <a:defRPr sz="1400" b="1"/>
            </a:lvl4pPr>
            <a:lvl5pPr marL="1602943" indent="0">
              <a:buNone/>
              <a:defRPr sz="1400" b="1"/>
            </a:lvl5pPr>
            <a:lvl6pPr marL="2003679" indent="0">
              <a:buNone/>
              <a:defRPr sz="1400" b="1"/>
            </a:lvl6pPr>
            <a:lvl7pPr marL="2404415" indent="0">
              <a:buNone/>
              <a:defRPr sz="1400" b="1"/>
            </a:lvl7pPr>
            <a:lvl8pPr marL="2805151" indent="0">
              <a:buNone/>
              <a:defRPr sz="1400" b="1"/>
            </a:lvl8pPr>
            <a:lvl9pPr marL="3205886" indent="0">
              <a:buNone/>
              <a:defRPr sz="1400" b="1"/>
            </a:lvl9pPr>
          </a:lstStyle>
          <a:p>
            <a:pPr lvl="0"/>
            <a:r>
              <a:rPr lang="en-US" smtClean="0"/>
              <a:t>Click to edit Master text styles</a:t>
            </a:r>
          </a:p>
        </p:txBody>
      </p:sp>
      <p:sp>
        <p:nvSpPr>
          <p:cNvPr id="4" name="Content Placeholder 3"/>
          <p:cNvSpPr>
            <a:spLocks noGrp="1"/>
          </p:cNvSpPr>
          <p:nvPr>
            <p:ph sz="half" idx="2"/>
          </p:nvPr>
        </p:nvSpPr>
        <p:spPr>
          <a:xfrm>
            <a:off x="457472" y="2174172"/>
            <a:ext cx="4039867"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304" y="1534879"/>
            <a:ext cx="4041225" cy="639293"/>
          </a:xfrm>
        </p:spPr>
        <p:txBody>
          <a:bodyPr anchor="b"/>
          <a:lstStyle>
            <a:lvl1pPr marL="0" indent="0">
              <a:buNone/>
              <a:defRPr sz="2100" b="1"/>
            </a:lvl1pPr>
            <a:lvl2pPr marL="400736" indent="0">
              <a:buNone/>
              <a:defRPr sz="1800" b="1"/>
            </a:lvl2pPr>
            <a:lvl3pPr marL="801472" indent="0">
              <a:buNone/>
              <a:defRPr sz="1600" b="1"/>
            </a:lvl3pPr>
            <a:lvl4pPr marL="1202207" indent="0">
              <a:buNone/>
              <a:defRPr sz="1400" b="1"/>
            </a:lvl4pPr>
            <a:lvl5pPr marL="1602943" indent="0">
              <a:buNone/>
              <a:defRPr sz="1400" b="1"/>
            </a:lvl5pPr>
            <a:lvl6pPr marL="2003679" indent="0">
              <a:buNone/>
              <a:defRPr sz="1400" b="1"/>
            </a:lvl6pPr>
            <a:lvl7pPr marL="2404415" indent="0">
              <a:buNone/>
              <a:defRPr sz="1400" b="1"/>
            </a:lvl7pPr>
            <a:lvl8pPr marL="2805151" indent="0">
              <a:buNone/>
              <a:defRPr sz="1400" b="1"/>
            </a:lvl8pPr>
            <a:lvl9pPr marL="3205886" indent="0">
              <a:buNone/>
              <a:defRPr sz="1400" b="1"/>
            </a:lvl9pPr>
          </a:lstStyle>
          <a:p>
            <a:pPr lvl="0"/>
            <a:r>
              <a:rPr lang="en-US" smtClean="0"/>
              <a:t>Click to edit Master text styles</a:t>
            </a:r>
          </a:p>
        </p:txBody>
      </p:sp>
      <p:sp>
        <p:nvSpPr>
          <p:cNvPr id="6" name="Content Placeholder 5"/>
          <p:cNvSpPr>
            <a:spLocks noGrp="1"/>
          </p:cNvSpPr>
          <p:nvPr>
            <p:ph sz="quarter" idx="4"/>
          </p:nvPr>
        </p:nvSpPr>
        <p:spPr>
          <a:xfrm>
            <a:off x="4645304" y="2174172"/>
            <a:ext cx="4041225"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47906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736252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084010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41264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472" y="273572"/>
            <a:ext cx="3008181" cy="1161958"/>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608" y="273571"/>
            <a:ext cx="5110921" cy="5852986"/>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472" y="1435530"/>
            <a:ext cx="3008181" cy="4691027"/>
          </a:xfrm>
        </p:spPr>
        <p:txBody>
          <a:bodyPr/>
          <a:lstStyle>
            <a:lvl1pPr marL="0" indent="0">
              <a:buNone/>
              <a:defRPr sz="1200"/>
            </a:lvl1pPr>
            <a:lvl2pPr marL="400736" indent="0">
              <a:buNone/>
              <a:defRPr sz="1100"/>
            </a:lvl2pPr>
            <a:lvl3pPr marL="801472" indent="0">
              <a:buNone/>
              <a:defRPr sz="900"/>
            </a:lvl3pPr>
            <a:lvl4pPr marL="1202207" indent="0">
              <a:buNone/>
              <a:defRPr sz="800"/>
            </a:lvl4pPr>
            <a:lvl5pPr marL="1602943" indent="0">
              <a:buNone/>
              <a:defRPr sz="800"/>
            </a:lvl5pPr>
            <a:lvl6pPr marL="2003679" indent="0">
              <a:buNone/>
              <a:defRPr sz="800"/>
            </a:lvl6pPr>
            <a:lvl7pPr marL="2404415" indent="0">
              <a:buNone/>
              <a:defRPr sz="800"/>
            </a:lvl7pPr>
            <a:lvl8pPr marL="2805151" indent="0">
              <a:buNone/>
              <a:defRPr sz="800"/>
            </a:lvl8pPr>
            <a:lvl9pPr marL="3205886" indent="0">
              <a:buNone/>
              <a:defRPr sz="800"/>
            </a:lvl9pPr>
          </a:lstStyle>
          <a:p>
            <a:pPr lvl="0"/>
            <a:r>
              <a:rPr lang="en-US" smtClean="0"/>
              <a:t>Click to edit Master text styles</a:t>
            </a:r>
          </a:p>
        </p:txBody>
      </p:sp>
    </p:spTree>
    <p:extLst>
      <p:ext uri="{BB962C8B-B14F-4D97-AF65-F5344CB8AC3E}">
        <p14:creationId xmlns:p14="http://schemas.microsoft.com/office/powerpoint/2010/main" val="11175861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877" y="4800456"/>
            <a:ext cx="5486943" cy="567300"/>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1877" y="613376"/>
            <a:ext cx="5486943" cy="4113648"/>
          </a:xfrm>
        </p:spPr>
        <p:txBody>
          <a:bodyPr/>
          <a:lstStyle>
            <a:lvl1pPr marL="0" indent="0">
              <a:buNone/>
              <a:defRPr sz="2800"/>
            </a:lvl1pPr>
            <a:lvl2pPr marL="400736" indent="0">
              <a:buNone/>
              <a:defRPr sz="2500"/>
            </a:lvl2pPr>
            <a:lvl3pPr marL="801472" indent="0">
              <a:buNone/>
              <a:defRPr sz="2100"/>
            </a:lvl3pPr>
            <a:lvl4pPr marL="1202207" indent="0">
              <a:buNone/>
              <a:defRPr sz="1800"/>
            </a:lvl4pPr>
            <a:lvl5pPr marL="1602943" indent="0">
              <a:buNone/>
              <a:defRPr sz="1800"/>
            </a:lvl5pPr>
            <a:lvl6pPr marL="2003679" indent="0">
              <a:buNone/>
              <a:defRPr sz="1800"/>
            </a:lvl6pPr>
            <a:lvl7pPr marL="2404415" indent="0">
              <a:buNone/>
              <a:defRPr sz="1800"/>
            </a:lvl7pPr>
            <a:lvl8pPr marL="2805151" indent="0">
              <a:buNone/>
              <a:defRPr sz="1800"/>
            </a:lvl8pPr>
            <a:lvl9pPr marL="3205886" indent="0">
              <a:buNone/>
              <a:defRPr sz="1800"/>
            </a:lvl9pPr>
          </a:lstStyle>
          <a:p>
            <a:pPr lvl="0"/>
            <a:endParaRPr lang="en-US" noProof="0" smtClean="0"/>
          </a:p>
        </p:txBody>
      </p:sp>
      <p:sp>
        <p:nvSpPr>
          <p:cNvPr id="4" name="Text Placeholder 3"/>
          <p:cNvSpPr>
            <a:spLocks noGrp="1"/>
          </p:cNvSpPr>
          <p:nvPr>
            <p:ph type="body" sz="half" idx="2"/>
          </p:nvPr>
        </p:nvSpPr>
        <p:spPr>
          <a:xfrm>
            <a:off x="1791877" y="5367757"/>
            <a:ext cx="5486943" cy="804876"/>
          </a:xfrm>
        </p:spPr>
        <p:txBody>
          <a:bodyPr/>
          <a:lstStyle>
            <a:lvl1pPr marL="0" indent="0">
              <a:buNone/>
              <a:defRPr sz="1200"/>
            </a:lvl1pPr>
            <a:lvl2pPr marL="400736" indent="0">
              <a:buNone/>
              <a:defRPr sz="1100"/>
            </a:lvl2pPr>
            <a:lvl3pPr marL="801472" indent="0">
              <a:buNone/>
              <a:defRPr sz="900"/>
            </a:lvl3pPr>
            <a:lvl4pPr marL="1202207" indent="0">
              <a:buNone/>
              <a:defRPr sz="800"/>
            </a:lvl4pPr>
            <a:lvl5pPr marL="1602943" indent="0">
              <a:buNone/>
              <a:defRPr sz="800"/>
            </a:lvl5pPr>
            <a:lvl6pPr marL="2003679" indent="0">
              <a:buNone/>
              <a:defRPr sz="800"/>
            </a:lvl6pPr>
            <a:lvl7pPr marL="2404415" indent="0">
              <a:buNone/>
              <a:defRPr sz="800"/>
            </a:lvl7pPr>
            <a:lvl8pPr marL="2805151" indent="0">
              <a:buNone/>
              <a:defRPr sz="800"/>
            </a:lvl8pPr>
            <a:lvl9pPr marL="3205886" indent="0">
              <a:buNone/>
              <a:defRPr sz="800"/>
            </a:lvl9pPr>
          </a:lstStyle>
          <a:p>
            <a:pPr lvl="0"/>
            <a:r>
              <a:rPr lang="en-US" smtClean="0"/>
              <a:t>Click to edit Master text styles</a:t>
            </a:r>
          </a:p>
        </p:txBody>
      </p:sp>
    </p:spTree>
    <p:extLst>
      <p:ext uri="{BB962C8B-B14F-4D97-AF65-F5344CB8AC3E}">
        <p14:creationId xmlns:p14="http://schemas.microsoft.com/office/powerpoint/2010/main" val="14407047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371315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
            <a:ext cx="2286000" cy="59926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1"/>
            <a:ext cx="6727682" cy="59926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73098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27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42539" y="1380815"/>
            <a:ext cx="8291501" cy="4611835"/>
          </a:xfrm>
        </p:spPr>
        <p:txBody>
          <a:bodyPr/>
          <a:lstStyle/>
          <a:p>
            <a:pPr lvl="0"/>
            <a:endParaRPr lang="en-US" noProof="0" smtClean="0"/>
          </a:p>
        </p:txBody>
      </p:sp>
    </p:spTree>
    <p:extLst>
      <p:ext uri="{BB962C8B-B14F-4D97-AF65-F5344CB8AC3E}">
        <p14:creationId xmlns:p14="http://schemas.microsoft.com/office/powerpoint/2010/main" val="30617610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529" y="2130976"/>
            <a:ext cx="7772943" cy="1470086"/>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057" y="3886153"/>
            <a:ext cx="6401886" cy="1752295"/>
          </a:xfrm>
        </p:spPr>
        <p:txBody>
          <a:bodyPr/>
          <a:lstStyle>
            <a:lvl1pPr marL="0" indent="0" algn="ctr">
              <a:buNone/>
              <a:defRPr/>
            </a:lvl1pPr>
            <a:lvl2pPr marL="400736" indent="0" algn="ctr">
              <a:buNone/>
              <a:defRPr/>
            </a:lvl2pPr>
            <a:lvl3pPr marL="801472" indent="0" algn="ctr">
              <a:buNone/>
              <a:defRPr/>
            </a:lvl3pPr>
            <a:lvl4pPr marL="1202207" indent="0" algn="ctr">
              <a:buNone/>
              <a:defRPr/>
            </a:lvl4pPr>
            <a:lvl5pPr marL="1602943" indent="0" algn="ctr">
              <a:buNone/>
              <a:defRPr/>
            </a:lvl5pPr>
            <a:lvl6pPr marL="2003679" indent="0" algn="ctr">
              <a:buNone/>
              <a:defRPr/>
            </a:lvl6pPr>
            <a:lvl7pPr marL="2404415" indent="0" algn="ctr">
              <a:buNone/>
              <a:defRPr/>
            </a:lvl7pPr>
            <a:lvl8pPr marL="2805151" indent="0" algn="ctr">
              <a:buNone/>
              <a:defRPr/>
            </a:lvl8pPr>
            <a:lvl9pPr marL="3205886"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86577773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27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42540" y="1380815"/>
            <a:ext cx="4080591" cy="46118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53450" y="1380815"/>
            <a:ext cx="4080591" cy="46118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277676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182" y="4407379"/>
            <a:ext cx="7772943" cy="1362097"/>
          </a:xfrm>
        </p:spPr>
        <p:txBody>
          <a:bodyPr anchor="t"/>
          <a:lstStyle>
            <a:lvl1pPr algn="l">
              <a:defRPr sz="3500" b="1" cap="all"/>
            </a:lvl1pPr>
          </a:lstStyle>
          <a:p>
            <a:r>
              <a:rPr lang="en-US" smtClean="0"/>
              <a:t>Click to edit Master title style</a:t>
            </a:r>
            <a:endParaRPr lang="en-US"/>
          </a:p>
        </p:txBody>
      </p:sp>
      <p:sp>
        <p:nvSpPr>
          <p:cNvPr id="3" name="Text Placeholder 2"/>
          <p:cNvSpPr>
            <a:spLocks noGrp="1"/>
          </p:cNvSpPr>
          <p:nvPr>
            <p:ph type="body" idx="1"/>
          </p:nvPr>
        </p:nvSpPr>
        <p:spPr>
          <a:xfrm>
            <a:off x="722182" y="2907057"/>
            <a:ext cx="7772943" cy="1500322"/>
          </a:xfrm>
        </p:spPr>
        <p:txBody>
          <a:bodyPr anchor="b"/>
          <a:lstStyle>
            <a:lvl1pPr marL="0" indent="0">
              <a:buNone/>
              <a:defRPr sz="1800"/>
            </a:lvl1pPr>
            <a:lvl2pPr marL="400666" indent="0">
              <a:buNone/>
              <a:defRPr sz="1600"/>
            </a:lvl2pPr>
            <a:lvl3pPr marL="801330" indent="0">
              <a:buNone/>
              <a:defRPr sz="1400"/>
            </a:lvl3pPr>
            <a:lvl4pPr marL="1201995" indent="0">
              <a:buNone/>
              <a:defRPr sz="1200"/>
            </a:lvl4pPr>
            <a:lvl5pPr marL="1602660" indent="0">
              <a:buNone/>
              <a:defRPr sz="1200"/>
            </a:lvl5pPr>
            <a:lvl6pPr marL="2003326" indent="0">
              <a:buNone/>
              <a:defRPr sz="1200"/>
            </a:lvl6pPr>
            <a:lvl7pPr marL="2403991" indent="0">
              <a:buNone/>
              <a:defRPr sz="1200"/>
            </a:lvl7pPr>
            <a:lvl8pPr marL="2804656" indent="0">
              <a:buNone/>
              <a:defRPr sz="1200"/>
            </a:lvl8pPr>
            <a:lvl9pPr marL="3205320" indent="0">
              <a:buNone/>
              <a:defRPr sz="1200"/>
            </a:lvl9pPr>
          </a:lstStyle>
          <a:p>
            <a:pPr lvl="0"/>
            <a:r>
              <a:rPr lang="en-US" smtClean="0"/>
              <a:t>Click to edit Master text styles</a:t>
            </a:r>
          </a:p>
        </p:txBody>
      </p:sp>
    </p:spTree>
    <p:extLst>
      <p:ext uri="{BB962C8B-B14F-4D97-AF65-F5344CB8AC3E}">
        <p14:creationId xmlns:p14="http://schemas.microsoft.com/office/powerpoint/2010/main" val="13974007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42541" y="1380815"/>
            <a:ext cx="4080591" cy="461183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3450" y="1380815"/>
            <a:ext cx="4080591" cy="461183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43924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473" y="275013"/>
            <a:ext cx="8229057" cy="114324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473" y="1534880"/>
            <a:ext cx="4039867" cy="639293"/>
          </a:xfrm>
        </p:spPr>
        <p:txBody>
          <a:bodyPr anchor="b"/>
          <a:lstStyle>
            <a:lvl1pPr marL="0" indent="0">
              <a:buNone/>
              <a:defRPr sz="2100" b="1"/>
            </a:lvl1pPr>
            <a:lvl2pPr marL="400666" indent="0">
              <a:buNone/>
              <a:defRPr sz="1800" b="1"/>
            </a:lvl2pPr>
            <a:lvl3pPr marL="801330" indent="0">
              <a:buNone/>
              <a:defRPr sz="1600" b="1"/>
            </a:lvl3pPr>
            <a:lvl4pPr marL="1201995" indent="0">
              <a:buNone/>
              <a:defRPr sz="1400" b="1"/>
            </a:lvl4pPr>
            <a:lvl5pPr marL="1602660" indent="0">
              <a:buNone/>
              <a:defRPr sz="1400" b="1"/>
            </a:lvl5pPr>
            <a:lvl6pPr marL="2003326" indent="0">
              <a:buNone/>
              <a:defRPr sz="1400" b="1"/>
            </a:lvl6pPr>
            <a:lvl7pPr marL="2403991" indent="0">
              <a:buNone/>
              <a:defRPr sz="1400" b="1"/>
            </a:lvl7pPr>
            <a:lvl8pPr marL="2804656" indent="0">
              <a:buNone/>
              <a:defRPr sz="1400" b="1"/>
            </a:lvl8pPr>
            <a:lvl9pPr marL="3205320" indent="0">
              <a:buNone/>
              <a:defRPr sz="1400" b="1"/>
            </a:lvl9pPr>
          </a:lstStyle>
          <a:p>
            <a:pPr lvl="0"/>
            <a:r>
              <a:rPr lang="en-US" smtClean="0"/>
              <a:t>Click to edit Master text styles</a:t>
            </a:r>
          </a:p>
        </p:txBody>
      </p:sp>
      <p:sp>
        <p:nvSpPr>
          <p:cNvPr id="4" name="Content Placeholder 3"/>
          <p:cNvSpPr>
            <a:spLocks noGrp="1"/>
          </p:cNvSpPr>
          <p:nvPr>
            <p:ph sz="half" idx="2"/>
          </p:nvPr>
        </p:nvSpPr>
        <p:spPr>
          <a:xfrm>
            <a:off x="457473" y="2174173"/>
            <a:ext cx="4039867"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305" y="1534880"/>
            <a:ext cx="4041225" cy="639293"/>
          </a:xfrm>
        </p:spPr>
        <p:txBody>
          <a:bodyPr anchor="b"/>
          <a:lstStyle>
            <a:lvl1pPr marL="0" indent="0">
              <a:buNone/>
              <a:defRPr sz="2100" b="1"/>
            </a:lvl1pPr>
            <a:lvl2pPr marL="400666" indent="0">
              <a:buNone/>
              <a:defRPr sz="1800" b="1"/>
            </a:lvl2pPr>
            <a:lvl3pPr marL="801330" indent="0">
              <a:buNone/>
              <a:defRPr sz="1600" b="1"/>
            </a:lvl3pPr>
            <a:lvl4pPr marL="1201995" indent="0">
              <a:buNone/>
              <a:defRPr sz="1400" b="1"/>
            </a:lvl4pPr>
            <a:lvl5pPr marL="1602660" indent="0">
              <a:buNone/>
              <a:defRPr sz="1400" b="1"/>
            </a:lvl5pPr>
            <a:lvl6pPr marL="2003326" indent="0">
              <a:buNone/>
              <a:defRPr sz="1400" b="1"/>
            </a:lvl6pPr>
            <a:lvl7pPr marL="2403991" indent="0">
              <a:buNone/>
              <a:defRPr sz="1400" b="1"/>
            </a:lvl7pPr>
            <a:lvl8pPr marL="2804656" indent="0">
              <a:buNone/>
              <a:defRPr sz="1400" b="1"/>
            </a:lvl8pPr>
            <a:lvl9pPr marL="3205320" indent="0">
              <a:buNone/>
              <a:defRPr sz="1400" b="1"/>
            </a:lvl9pPr>
          </a:lstStyle>
          <a:p>
            <a:pPr lvl="0"/>
            <a:r>
              <a:rPr lang="en-US" smtClean="0"/>
              <a:t>Click to edit Master text styles</a:t>
            </a:r>
          </a:p>
        </p:txBody>
      </p:sp>
      <p:sp>
        <p:nvSpPr>
          <p:cNvPr id="6" name="Content Placeholder 5"/>
          <p:cNvSpPr>
            <a:spLocks noGrp="1"/>
          </p:cNvSpPr>
          <p:nvPr>
            <p:ph sz="quarter" idx="4"/>
          </p:nvPr>
        </p:nvSpPr>
        <p:spPr>
          <a:xfrm>
            <a:off x="4645305" y="2174173"/>
            <a:ext cx="4041225"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24906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14093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5029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473" y="273573"/>
            <a:ext cx="3008181" cy="1161958"/>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609" y="273571"/>
            <a:ext cx="5110921" cy="5852986"/>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473" y="1435531"/>
            <a:ext cx="3008181" cy="4691027"/>
          </a:xfrm>
        </p:spPr>
        <p:txBody>
          <a:bodyPr/>
          <a:lstStyle>
            <a:lvl1pPr marL="0" indent="0">
              <a:buNone/>
              <a:defRPr sz="1200"/>
            </a:lvl1pPr>
            <a:lvl2pPr marL="400666" indent="0">
              <a:buNone/>
              <a:defRPr sz="1100"/>
            </a:lvl2pPr>
            <a:lvl3pPr marL="801330" indent="0">
              <a:buNone/>
              <a:defRPr sz="900"/>
            </a:lvl3pPr>
            <a:lvl4pPr marL="1201995" indent="0">
              <a:buNone/>
              <a:defRPr sz="800"/>
            </a:lvl4pPr>
            <a:lvl5pPr marL="1602660" indent="0">
              <a:buNone/>
              <a:defRPr sz="800"/>
            </a:lvl5pPr>
            <a:lvl6pPr marL="2003326" indent="0">
              <a:buNone/>
              <a:defRPr sz="800"/>
            </a:lvl6pPr>
            <a:lvl7pPr marL="2403991" indent="0">
              <a:buNone/>
              <a:defRPr sz="800"/>
            </a:lvl7pPr>
            <a:lvl8pPr marL="2804656" indent="0">
              <a:buNone/>
              <a:defRPr sz="800"/>
            </a:lvl8pPr>
            <a:lvl9pPr marL="3205320" indent="0">
              <a:buNone/>
              <a:defRPr sz="800"/>
            </a:lvl9pPr>
          </a:lstStyle>
          <a:p>
            <a:pPr lvl="0"/>
            <a:r>
              <a:rPr lang="en-US" smtClean="0"/>
              <a:t>Click to edit Master text styles</a:t>
            </a:r>
          </a:p>
        </p:txBody>
      </p:sp>
    </p:spTree>
    <p:extLst>
      <p:ext uri="{BB962C8B-B14F-4D97-AF65-F5344CB8AC3E}">
        <p14:creationId xmlns:p14="http://schemas.microsoft.com/office/powerpoint/2010/main" val="3607632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878" y="4800456"/>
            <a:ext cx="5486943" cy="567300"/>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1878" y="613376"/>
            <a:ext cx="5486943" cy="4113648"/>
          </a:xfrm>
        </p:spPr>
        <p:txBody>
          <a:bodyPr/>
          <a:lstStyle>
            <a:lvl1pPr marL="0" indent="0">
              <a:buNone/>
              <a:defRPr sz="2800"/>
            </a:lvl1pPr>
            <a:lvl2pPr marL="400666" indent="0">
              <a:buNone/>
              <a:defRPr sz="2500"/>
            </a:lvl2pPr>
            <a:lvl3pPr marL="801330" indent="0">
              <a:buNone/>
              <a:defRPr sz="2100"/>
            </a:lvl3pPr>
            <a:lvl4pPr marL="1201995" indent="0">
              <a:buNone/>
              <a:defRPr sz="1800"/>
            </a:lvl4pPr>
            <a:lvl5pPr marL="1602660" indent="0">
              <a:buNone/>
              <a:defRPr sz="1800"/>
            </a:lvl5pPr>
            <a:lvl6pPr marL="2003326" indent="0">
              <a:buNone/>
              <a:defRPr sz="1800"/>
            </a:lvl6pPr>
            <a:lvl7pPr marL="2403991" indent="0">
              <a:buNone/>
              <a:defRPr sz="1800"/>
            </a:lvl7pPr>
            <a:lvl8pPr marL="2804656" indent="0">
              <a:buNone/>
              <a:defRPr sz="1800"/>
            </a:lvl8pPr>
            <a:lvl9pPr marL="3205320" indent="0">
              <a:buNone/>
              <a:defRPr sz="1800"/>
            </a:lvl9pPr>
          </a:lstStyle>
          <a:p>
            <a:pPr lvl="0"/>
            <a:endParaRPr lang="en-US" noProof="0" smtClean="0"/>
          </a:p>
        </p:txBody>
      </p:sp>
      <p:sp>
        <p:nvSpPr>
          <p:cNvPr id="4" name="Text Placeholder 3"/>
          <p:cNvSpPr>
            <a:spLocks noGrp="1"/>
          </p:cNvSpPr>
          <p:nvPr>
            <p:ph type="body" sz="half" idx="2"/>
          </p:nvPr>
        </p:nvSpPr>
        <p:spPr>
          <a:xfrm>
            <a:off x="1791878" y="5367757"/>
            <a:ext cx="5486943" cy="804876"/>
          </a:xfrm>
        </p:spPr>
        <p:txBody>
          <a:bodyPr/>
          <a:lstStyle>
            <a:lvl1pPr marL="0" indent="0">
              <a:buNone/>
              <a:defRPr sz="1200"/>
            </a:lvl1pPr>
            <a:lvl2pPr marL="400666" indent="0">
              <a:buNone/>
              <a:defRPr sz="1100"/>
            </a:lvl2pPr>
            <a:lvl3pPr marL="801330" indent="0">
              <a:buNone/>
              <a:defRPr sz="900"/>
            </a:lvl3pPr>
            <a:lvl4pPr marL="1201995" indent="0">
              <a:buNone/>
              <a:defRPr sz="800"/>
            </a:lvl4pPr>
            <a:lvl5pPr marL="1602660" indent="0">
              <a:buNone/>
              <a:defRPr sz="800"/>
            </a:lvl5pPr>
            <a:lvl6pPr marL="2003326" indent="0">
              <a:buNone/>
              <a:defRPr sz="800"/>
            </a:lvl6pPr>
            <a:lvl7pPr marL="2403991" indent="0">
              <a:buNone/>
              <a:defRPr sz="800"/>
            </a:lvl7pPr>
            <a:lvl8pPr marL="2804656" indent="0">
              <a:buNone/>
              <a:defRPr sz="800"/>
            </a:lvl8pPr>
            <a:lvl9pPr marL="3205320" indent="0">
              <a:buNone/>
              <a:defRPr sz="800"/>
            </a:lvl9pPr>
          </a:lstStyle>
          <a:p>
            <a:pPr lvl="0"/>
            <a:r>
              <a:rPr lang="en-US" smtClean="0"/>
              <a:t>Click to edit Master text styles</a:t>
            </a:r>
          </a:p>
        </p:txBody>
      </p:sp>
    </p:spTree>
    <p:extLst>
      <p:ext uri="{BB962C8B-B14F-4D97-AF65-F5344CB8AC3E}">
        <p14:creationId xmlns:p14="http://schemas.microsoft.com/office/powerpoint/2010/main" val="963294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1.wm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0" y="0"/>
            <a:ext cx="9144000"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GB" smtClean="0"/>
              <a:t>Click to edit Master title style</a:t>
            </a:r>
          </a:p>
        </p:txBody>
      </p:sp>
      <p:sp>
        <p:nvSpPr>
          <p:cNvPr id="1027" name="Rectangle 4"/>
          <p:cNvSpPr>
            <a:spLocks noGrp="1" noChangeArrowheads="1"/>
          </p:cNvSpPr>
          <p:nvPr>
            <p:ph type="body" idx="1"/>
          </p:nvPr>
        </p:nvSpPr>
        <p:spPr bwMode="auto">
          <a:xfrm>
            <a:off x="442539" y="1380815"/>
            <a:ext cx="8291501" cy="4611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sv-SE" smtClean="0"/>
              <a:t>Click to edit Master text styles</a:t>
            </a:r>
          </a:p>
          <a:p>
            <a:pPr lvl="1"/>
            <a:r>
              <a:rPr lang="en-GB" altLang="sv-SE" smtClean="0"/>
              <a:t>Second level</a:t>
            </a:r>
          </a:p>
          <a:p>
            <a:pPr lvl="2"/>
            <a:r>
              <a:rPr lang="en-GB" altLang="sv-SE" smtClean="0"/>
              <a:t>Third level</a:t>
            </a:r>
          </a:p>
          <a:p>
            <a:pPr lvl="3"/>
            <a:r>
              <a:rPr lang="en-GB" altLang="sv-SE" smtClean="0"/>
              <a:t>Fourth level</a:t>
            </a:r>
          </a:p>
          <a:p>
            <a:pPr lvl="4"/>
            <a:r>
              <a:rPr lang="en-GB" altLang="sv-SE" smtClean="0"/>
              <a:t>Fifth level</a:t>
            </a:r>
          </a:p>
        </p:txBody>
      </p:sp>
      <p:sp>
        <p:nvSpPr>
          <p:cNvPr id="1028" name="Line 6"/>
          <p:cNvSpPr>
            <a:spLocks noChangeShapeType="1"/>
          </p:cNvSpPr>
          <p:nvPr/>
        </p:nvSpPr>
        <p:spPr bwMode="auto">
          <a:xfrm>
            <a:off x="0" y="1246909"/>
            <a:ext cx="9144000" cy="0"/>
          </a:xfrm>
          <a:prstGeom prst="line">
            <a:avLst/>
          </a:prstGeom>
          <a:noFill/>
          <a:ln w="38100">
            <a:solidFill>
              <a:srgbClr val="1E7FB8"/>
            </a:solidFill>
            <a:round/>
            <a:headEnd/>
            <a:tailEnd/>
          </a:ln>
          <a:extLst>
            <a:ext uri="{909E8E84-426E-40DD-AFC4-6F175D3DCCD1}">
              <a14:hiddenFill xmlns:a14="http://schemas.microsoft.com/office/drawing/2010/main">
                <a:noFill/>
              </a14:hiddenFill>
            </a:ext>
          </a:extLst>
        </p:spPr>
        <p:txBody>
          <a:bodyPr lIns="80133" tIns="40067" rIns="80133" bIns="40067"/>
          <a:lstStyle/>
          <a:p>
            <a:pPr fontAlgn="base">
              <a:spcBef>
                <a:spcPct val="80000"/>
              </a:spcBef>
              <a:spcAft>
                <a:spcPct val="0"/>
              </a:spcAft>
              <a:buClr>
                <a:srgbClr val="1E7FB8"/>
              </a:buClr>
              <a:buFont typeface="Wingdings" pitchFamily="2" charset="2"/>
              <a:buChar char="l"/>
            </a:pPr>
            <a:endParaRPr lang="en-GB" sz="2500">
              <a:solidFill>
                <a:srgbClr val="000066"/>
              </a:solidFill>
            </a:endParaRPr>
          </a:p>
        </p:txBody>
      </p:sp>
      <p:sp>
        <p:nvSpPr>
          <p:cNvPr id="1029" name="Rectangle 12"/>
          <p:cNvSpPr>
            <a:spLocks noChangeArrowheads="1"/>
          </p:cNvSpPr>
          <p:nvPr/>
        </p:nvSpPr>
        <p:spPr bwMode="auto">
          <a:xfrm>
            <a:off x="1358" y="6015688"/>
            <a:ext cx="9144000" cy="842312"/>
          </a:xfrm>
          <a:prstGeom prst="rect">
            <a:avLst/>
          </a:prstGeom>
          <a:solidFill>
            <a:srgbClr val="1E7FB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0133" tIns="40067" rIns="80133" bIns="40067" anchor="ctr"/>
          <a:lstStyle/>
          <a:p>
            <a:pPr fontAlgn="base">
              <a:spcBef>
                <a:spcPct val="80000"/>
              </a:spcBef>
              <a:spcAft>
                <a:spcPct val="0"/>
              </a:spcAft>
              <a:buClr>
                <a:srgbClr val="1E7FB8"/>
              </a:buClr>
              <a:buFont typeface="Wingdings" pitchFamily="2" charset="2"/>
              <a:buChar char="l"/>
            </a:pPr>
            <a:endParaRPr lang="en-US" sz="2500">
              <a:solidFill>
                <a:srgbClr val="000066"/>
              </a:solidFill>
            </a:endParaRPr>
          </a:p>
        </p:txBody>
      </p:sp>
      <p:sp>
        <p:nvSpPr>
          <p:cNvPr id="1030" name="Rectangle 14"/>
          <p:cNvSpPr>
            <a:spLocks noChangeArrowheads="1"/>
          </p:cNvSpPr>
          <p:nvPr/>
        </p:nvSpPr>
        <p:spPr bwMode="auto">
          <a:xfrm>
            <a:off x="359735" y="6398688"/>
            <a:ext cx="355660" cy="332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r" defTabSz="914018" fontAlgn="base">
              <a:spcBef>
                <a:spcPct val="0"/>
              </a:spcBef>
              <a:spcAft>
                <a:spcPct val="0"/>
              </a:spcAft>
            </a:pPr>
            <a:fld id="{F679382E-ABC6-4CA0-930B-F668A6CCD16C}" type="slidenum">
              <a:rPr lang="x-none" sz="1500" b="1">
                <a:solidFill>
                  <a:srgbClr val="72BBE8"/>
                </a:solidFill>
                <a:latin typeface="Arial Narrow" pitchFamily="34" charset="0"/>
              </a:rPr>
              <a:pPr algn="r" defTabSz="914018" fontAlgn="base">
                <a:spcBef>
                  <a:spcPct val="0"/>
                </a:spcBef>
                <a:spcAft>
                  <a:spcPct val="0"/>
                </a:spcAft>
              </a:pPr>
              <a:t>‹#›</a:t>
            </a:fld>
            <a:r>
              <a:rPr dirty="0" smtClean="0"/>
              <a:t> </a:t>
            </a:r>
            <a:r>
              <a:rPr lang="en-US" sz="2100" b="1" baseline="14000">
                <a:solidFill>
                  <a:srgbClr val="FFFFFF"/>
                </a:solidFill>
                <a:latin typeface="Arial Narrow" pitchFamily="34" charset="0"/>
              </a:rPr>
              <a:t>|</a:t>
            </a:r>
          </a:p>
        </p:txBody>
      </p:sp>
      <p:pic>
        <p:nvPicPr>
          <p:cNvPr id="1031" name="Picture 17" descr="WHO-EN-white-H"/>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6431751" y="6040167"/>
            <a:ext cx="2207266" cy="71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03892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914018" rtl="0" eaLnBrk="0" fontAlgn="base" hangingPunct="0">
        <a:spcBef>
          <a:spcPct val="0"/>
        </a:spcBef>
        <a:spcAft>
          <a:spcPct val="0"/>
        </a:spcAft>
        <a:defRPr sz="3500" b="1">
          <a:solidFill>
            <a:srgbClr val="000066"/>
          </a:solidFill>
          <a:latin typeface="+mj-lt"/>
          <a:ea typeface="+mj-ea"/>
          <a:cs typeface="+mj-cs"/>
        </a:defRPr>
      </a:lvl1pPr>
      <a:lvl2pPr algn="ctr" defTabSz="914018" rtl="0" eaLnBrk="0" fontAlgn="base" hangingPunct="0">
        <a:spcBef>
          <a:spcPct val="0"/>
        </a:spcBef>
        <a:spcAft>
          <a:spcPct val="0"/>
        </a:spcAft>
        <a:defRPr sz="3500" b="1">
          <a:solidFill>
            <a:srgbClr val="000066"/>
          </a:solidFill>
          <a:latin typeface="Arial" pitchFamily="34" charset="0"/>
          <a:cs typeface="Arial" pitchFamily="34" charset="0"/>
        </a:defRPr>
      </a:lvl2pPr>
      <a:lvl3pPr algn="ctr" defTabSz="914018" rtl="0" eaLnBrk="0" fontAlgn="base" hangingPunct="0">
        <a:spcBef>
          <a:spcPct val="0"/>
        </a:spcBef>
        <a:spcAft>
          <a:spcPct val="0"/>
        </a:spcAft>
        <a:defRPr sz="3500" b="1">
          <a:solidFill>
            <a:srgbClr val="000066"/>
          </a:solidFill>
          <a:latin typeface="Arial" pitchFamily="34" charset="0"/>
          <a:cs typeface="Arial" pitchFamily="34" charset="0"/>
        </a:defRPr>
      </a:lvl3pPr>
      <a:lvl4pPr algn="ctr" defTabSz="914018" rtl="0" eaLnBrk="0" fontAlgn="base" hangingPunct="0">
        <a:spcBef>
          <a:spcPct val="0"/>
        </a:spcBef>
        <a:spcAft>
          <a:spcPct val="0"/>
        </a:spcAft>
        <a:defRPr sz="3500" b="1">
          <a:solidFill>
            <a:srgbClr val="000066"/>
          </a:solidFill>
          <a:latin typeface="Arial" pitchFamily="34" charset="0"/>
          <a:cs typeface="Arial" pitchFamily="34" charset="0"/>
        </a:defRPr>
      </a:lvl4pPr>
      <a:lvl5pPr algn="ctr" defTabSz="914018" rtl="0" eaLnBrk="0" fontAlgn="base" hangingPunct="0">
        <a:spcBef>
          <a:spcPct val="0"/>
        </a:spcBef>
        <a:spcAft>
          <a:spcPct val="0"/>
        </a:spcAft>
        <a:defRPr sz="3500" b="1">
          <a:solidFill>
            <a:srgbClr val="000066"/>
          </a:solidFill>
          <a:latin typeface="Arial" pitchFamily="34" charset="0"/>
          <a:cs typeface="Arial" pitchFamily="34" charset="0"/>
        </a:defRPr>
      </a:lvl5pPr>
      <a:lvl6pPr marL="400666" algn="ctr" defTabSz="914018" rtl="0" fontAlgn="base">
        <a:spcBef>
          <a:spcPct val="0"/>
        </a:spcBef>
        <a:spcAft>
          <a:spcPct val="0"/>
        </a:spcAft>
        <a:defRPr sz="3500" b="1">
          <a:solidFill>
            <a:srgbClr val="000066"/>
          </a:solidFill>
          <a:latin typeface="Arial" pitchFamily="34" charset="0"/>
          <a:cs typeface="Arial" pitchFamily="34" charset="0"/>
        </a:defRPr>
      </a:lvl6pPr>
      <a:lvl7pPr marL="801330" algn="ctr" defTabSz="914018" rtl="0" fontAlgn="base">
        <a:spcBef>
          <a:spcPct val="0"/>
        </a:spcBef>
        <a:spcAft>
          <a:spcPct val="0"/>
        </a:spcAft>
        <a:defRPr sz="3500" b="1">
          <a:solidFill>
            <a:srgbClr val="000066"/>
          </a:solidFill>
          <a:latin typeface="Arial" pitchFamily="34" charset="0"/>
          <a:cs typeface="Arial" pitchFamily="34" charset="0"/>
        </a:defRPr>
      </a:lvl7pPr>
      <a:lvl8pPr marL="1201995" algn="ctr" defTabSz="914018" rtl="0" fontAlgn="base">
        <a:spcBef>
          <a:spcPct val="0"/>
        </a:spcBef>
        <a:spcAft>
          <a:spcPct val="0"/>
        </a:spcAft>
        <a:defRPr sz="3500" b="1">
          <a:solidFill>
            <a:srgbClr val="000066"/>
          </a:solidFill>
          <a:latin typeface="Arial" pitchFamily="34" charset="0"/>
          <a:cs typeface="Arial" pitchFamily="34" charset="0"/>
        </a:defRPr>
      </a:lvl8pPr>
      <a:lvl9pPr marL="1602660" algn="ctr" defTabSz="914018" rtl="0" fontAlgn="base">
        <a:spcBef>
          <a:spcPct val="0"/>
        </a:spcBef>
        <a:spcAft>
          <a:spcPct val="0"/>
        </a:spcAft>
        <a:defRPr sz="3500" b="1">
          <a:solidFill>
            <a:srgbClr val="000066"/>
          </a:solidFill>
          <a:latin typeface="Arial" pitchFamily="34" charset="0"/>
          <a:cs typeface="Arial" pitchFamily="34" charset="0"/>
        </a:defRPr>
      </a:lvl9pPr>
    </p:titleStyle>
    <p:bodyStyle>
      <a:lvl1pPr marL="342235" indent="-342235" algn="l" defTabSz="914018" rtl="0" eaLnBrk="0" fontAlgn="base" hangingPunct="0">
        <a:spcBef>
          <a:spcPct val="80000"/>
        </a:spcBef>
        <a:spcAft>
          <a:spcPct val="0"/>
        </a:spcAft>
        <a:buClr>
          <a:srgbClr val="1E7FB8"/>
        </a:buClr>
        <a:buFont typeface="Wingdings" pitchFamily="2" charset="2"/>
        <a:buChar char="l"/>
        <a:defRPr sz="2500">
          <a:solidFill>
            <a:srgbClr val="000066"/>
          </a:solidFill>
          <a:latin typeface="+mn-lt"/>
          <a:ea typeface="+mn-ea"/>
          <a:cs typeface="+mn-cs"/>
        </a:defRPr>
      </a:lvl1pPr>
      <a:lvl2pPr marL="805504" indent="-282414" algn="l" defTabSz="914018" rtl="0" eaLnBrk="0" fontAlgn="base" hangingPunct="0">
        <a:spcBef>
          <a:spcPct val="20000"/>
        </a:spcBef>
        <a:spcAft>
          <a:spcPct val="0"/>
        </a:spcAft>
        <a:buClr>
          <a:srgbClr val="1E7FB8"/>
        </a:buClr>
        <a:buFont typeface="Arial" charset="0"/>
        <a:buChar char="–"/>
        <a:defRPr sz="2100">
          <a:solidFill>
            <a:srgbClr val="000066"/>
          </a:solidFill>
          <a:latin typeface="+mn-lt"/>
          <a:cs typeface="+mn-cs"/>
        </a:defRPr>
      </a:lvl2pPr>
      <a:lvl3pPr marL="1256252" indent="-269893" algn="l" defTabSz="914018" rtl="0" eaLnBrk="0" fontAlgn="base" hangingPunct="0">
        <a:spcBef>
          <a:spcPct val="20000"/>
        </a:spcBef>
        <a:spcAft>
          <a:spcPct val="0"/>
        </a:spcAft>
        <a:buClr>
          <a:srgbClr val="1E7FB8"/>
        </a:buClr>
        <a:buChar char="•"/>
        <a:defRPr sz="2100">
          <a:solidFill>
            <a:srgbClr val="000066"/>
          </a:solidFill>
          <a:latin typeface="Arial Narrow" pitchFamily="34" charset="0"/>
          <a:cs typeface="+mn-cs"/>
        </a:defRPr>
      </a:lvl3pPr>
      <a:lvl4pPr marL="1663873" indent="-226766" algn="l" defTabSz="914018" rtl="0" eaLnBrk="0" fontAlgn="base" hangingPunct="0">
        <a:spcBef>
          <a:spcPct val="20000"/>
        </a:spcBef>
        <a:spcAft>
          <a:spcPct val="0"/>
        </a:spcAft>
        <a:buClr>
          <a:srgbClr val="1E7FB8"/>
        </a:buClr>
        <a:buChar char="–"/>
        <a:defRPr sz="2100">
          <a:solidFill>
            <a:srgbClr val="000066"/>
          </a:solidFill>
          <a:latin typeface="Arial Narrow" pitchFamily="34" charset="0"/>
          <a:cs typeface="+mn-cs"/>
        </a:defRPr>
      </a:lvl4pPr>
      <a:lvl5pPr marL="1988023" indent="-144685" algn="r" defTabSz="914018" rtl="1" eaLnBrk="0" fontAlgn="base" hangingPunct="0">
        <a:spcBef>
          <a:spcPct val="20000"/>
        </a:spcBef>
        <a:spcAft>
          <a:spcPct val="0"/>
        </a:spcAft>
        <a:buChar char="»"/>
        <a:defRPr sz="2000">
          <a:solidFill>
            <a:srgbClr val="000066"/>
          </a:solidFill>
          <a:latin typeface="+mn-lt"/>
          <a:cs typeface="+mn-cs"/>
        </a:defRPr>
      </a:lvl5pPr>
      <a:lvl6pPr marL="2388688" indent="-144685" algn="r" defTabSz="914018" rtl="1" fontAlgn="base">
        <a:spcBef>
          <a:spcPct val="20000"/>
        </a:spcBef>
        <a:spcAft>
          <a:spcPct val="0"/>
        </a:spcAft>
        <a:buChar char="»"/>
        <a:defRPr sz="2000">
          <a:solidFill>
            <a:srgbClr val="000066"/>
          </a:solidFill>
          <a:latin typeface="+mn-lt"/>
          <a:cs typeface="+mn-cs"/>
        </a:defRPr>
      </a:lvl6pPr>
      <a:lvl7pPr marL="2789353" indent="-144685" algn="r" defTabSz="914018" rtl="1" fontAlgn="base">
        <a:spcBef>
          <a:spcPct val="20000"/>
        </a:spcBef>
        <a:spcAft>
          <a:spcPct val="0"/>
        </a:spcAft>
        <a:buChar char="»"/>
        <a:defRPr sz="2000">
          <a:solidFill>
            <a:srgbClr val="000066"/>
          </a:solidFill>
          <a:latin typeface="+mn-lt"/>
          <a:cs typeface="+mn-cs"/>
        </a:defRPr>
      </a:lvl7pPr>
      <a:lvl8pPr marL="3190018" indent="-144685" algn="r" defTabSz="914018" rtl="1" fontAlgn="base">
        <a:spcBef>
          <a:spcPct val="20000"/>
        </a:spcBef>
        <a:spcAft>
          <a:spcPct val="0"/>
        </a:spcAft>
        <a:buChar char="»"/>
        <a:defRPr sz="2000">
          <a:solidFill>
            <a:srgbClr val="000066"/>
          </a:solidFill>
          <a:latin typeface="+mn-lt"/>
          <a:cs typeface="+mn-cs"/>
        </a:defRPr>
      </a:lvl8pPr>
      <a:lvl9pPr marL="3590683" indent="-144685" algn="r" defTabSz="914018" rtl="1" fontAlgn="base">
        <a:spcBef>
          <a:spcPct val="20000"/>
        </a:spcBef>
        <a:spcAft>
          <a:spcPct val="0"/>
        </a:spcAft>
        <a:buChar char="»"/>
        <a:defRPr sz="2000">
          <a:solidFill>
            <a:srgbClr val="000066"/>
          </a:solidFill>
          <a:latin typeface="+mn-lt"/>
          <a:cs typeface="+mn-cs"/>
        </a:defRPr>
      </a:lvl9pPr>
    </p:bodyStyle>
    <p:otherStyle>
      <a:defPPr>
        <a:defRPr lang="en-US"/>
      </a:defPPr>
      <a:lvl1pPr marL="0" algn="l" defTabSz="801330" rtl="0" eaLnBrk="1" latinLnBrk="0" hangingPunct="1">
        <a:defRPr sz="1600" kern="1200">
          <a:solidFill>
            <a:schemeClr val="tx1"/>
          </a:solidFill>
          <a:latin typeface="+mn-lt"/>
          <a:ea typeface="+mn-ea"/>
          <a:cs typeface="+mn-cs"/>
        </a:defRPr>
      </a:lvl1pPr>
      <a:lvl2pPr marL="400666" algn="l" defTabSz="801330" rtl="0" eaLnBrk="1" latinLnBrk="0" hangingPunct="1">
        <a:defRPr sz="1600" kern="1200">
          <a:solidFill>
            <a:schemeClr val="tx1"/>
          </a:solidFill>
          <a:latin typeface="+mn-lt"/>
          <a:ea typeface="+mn-ea"/>
          <a:cs typeface="+mn-cs"/>
        </a:defRPr>
      </a:lvl2pPr>
      <a:lvl3pPr marL="801330" algn="l" defTabSz="801330" rtl="0" eaLnBrk="1" latinLnBrk="0" hangingPunct="1">
        <a:defRPr sz="1600" kern="1200">
          <a:solidFill>
            <a:schemeClr val="tx1"/>
          </a:solidFill>
          <a:latin typeface="+mn-lt"/>
          <a:ea typeface="+mn-ea"/>
          <a:cs typeface="+mn-cs"/>
        </a:defRPr>
      </a:lvl3pPr>
      <a:lvl4pPr marL="1201995" algn="l" defTabSz="801330" rtl="0" eaLnBrk="1" latinLnBrk="0" hangingPunct="1">
        <a:defRPr sz="1600" kern="1200">
          <a:solidFill>
            <a:schemeClr val="tx1"/>
          </a:solidFill>
          <a:latin typeface="+mn-lt"/>
          <a:ea typeface="+mn-ea"/>
          <a:cs typeface="+mn-cs"/>
        </a:defRPr>
      </a:lvl4pPr>
      <a:lvl5pPr marL="1602660" algn="l" defTabSz="801330" rtl="0" eaLnBrk="1" latinLnBrk="0" hangingPunct="1">
        <a:defRPr sz="1600" kern="1200">
          <a:solidFill>
            <a:schemeClr val="tx1"/>
          </a:solidFill>
          <a:latin typeface="+mn-lt"/>
          <a:ea typeface="+mn-ea"/>
          <a:cs typeface="+mn-cs"/>
        </a:defRPr>
      </a:lvl5pPr>
      <a:lvl6pPr marL="2003326" algn="l" defTabSz="801330" rtl="0" eaLnBrk="1" latinLnBrk="0" hangingPunct="1">
        <a:defRPr sz="1600" kern="1200">
          <a:solidFill>
            <a:schemeClr val="tx1"/>
          </a:solidFill>
          <a:latin typeface="+mn-lt"/>
          <a:ea typeface="+mn-ea"/>
          <a:cs typeface="+mn-cs"/>
        </a:defRPr>
      </a:lvl6pPr>
      <a:lvl7pPr marL="2403991" algn="l" defTabSz="801330" rtl="0" eaLnBrk="1" latinLnBrk="0" hangingPunct="1">
        <a:defRPr sz="1600" kern="1200">
          <a:solidFill>
            <a:schemeClr val="tx1"/>
          </a:solidFill>
          <a:latin typeface="+mn-lt"/>
          <a:ea typeface="+mn-ea"/>
          <a:cs typeface="+mn-cs"/>
        </a:defRPr>
      </a:lvl7pPr>
      <a:lvl8pPr marL="2804656" algn="l" defTabSz="801330" rtl="0" eaLnBrk="1" latinLnBrk="0" hangingPunct="1">
        <a:defRPr sz="1600" kern="1200">
          <a:solidFill>
            <a:schemeClr val="tx1"/>
          </a:solidFill>
          <a:latin typeface="+mn-lt"/>
          <a:ea typeface="+mn-ea"/>
          <a:cs typeface="+mn-cs"/>
        </a:defRPr>
      </a:lvl8pPr>
      <a:lvl9pPr marL="3205320" algn="l" defTabSz="801330" rtl="0" eaLnBrk="1" latinLnBrk="0" hangingPunct="1">
        <a:defRPr sz="1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0" y="0"/>
            <a:ext cx="9144000"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GB" smtClean="0"/>
              <a:t>Click to edit Master title style</a:t>
            </a:r>
          </a:p>
        </p:txBody>
      </p:sp>
      <p:sp>
        <p:nvSpPr>
          <p:cNvPr id="1027" name="Rectangle 4"/>
          <p:cNvSpPr>
            <a:spLocks noGrp="1" noChangeArrowheads="1"/>
          </p:cNvSpPr>
          <p:nvPr>
            <p:ph type="body" idx="1"/>
          </p:nvPr>
        </p:nvSpPr>
        <p:spPr bwMode="auto">
          <a:xfrm>
            <a:off x="442539" y="1380815"/>
            <a:ext cx="8291501" cy="4611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sv-SE" smtClean="0"/>
              <a:t>Click to edit Master text styles</a:t>
            </a:r>
          </a:p>
          <a:p>
            <a:pPr lvl="1"/>
            <a:r>
              <a:rPr lang="en-GB" altLang="sv-SE" smtClean="0"/>
              <a:t>Second level</a:t>
            </a:r>
          </a:p>
          <a:p>
            <a:pPr lvl="2"/>
            <a:r>
              <a:rPr lang="en-GB" altLang="sv-SE" smtClean="0"/>
              <a:t>Third level</a:t>
            </a:r>
          </a:p>
          <a:p>
            <a:pPr lvl="3"/>
            <a:r>
              <a:rPr lang="en-GB" altLang="sv-SE" smtClean="0"/>
              <a:t>Fourth level</a:t>
            </a:r>
          </a:p>
          <a:p>
            <a:pPr lvl="4"/>
            <a:r>
              <a:rPr lang="en-GB" altLang="sv-SE" smtClean="0"/>
              <a:t>Fifth level</a:t>
            </a:r>
          </a:p>
        </p:txBody>
      </p:sp>
      <p:sp>
        <p:nvSpPr>
          <p:cNvPr id="1028" name="Line 6"/>
          <p:cNvSpPr>
            <a:spLocks noChangeShapeType="1"/>
          </p:cNvSpPr>
          <p:nvPr/>
        </p:nvSpPr>
        <p:spPr bwMode="auto">
          <a:xfrm>
            <a:off x="0" y="1246909"/>
            <a:ext cx="9144000" cy="0"/>
          </a:xfrm>
          <a:prstGeom prst="line">
            <a:avLst/>
          </a:prstGeom>
          <a:noFill/>
          <a:ln w="38100">
            <a:solidFill>
              <a:srgbClr val="1E7FB8"/>
            </a:solidFill>
            <a:round/>
            <a:headEnd/>
            <a:tailEnd/>
          </a:ln>
          <a:extLst>
            <a:ext uri="{909E8E84-426E-40DD-AFC4-6F175D3DCCD1}">
              <a14:hiddenFill xmlns:a14="http://schemas.microsoft.com/office/drawing/2010/main">
                <a:noFill/>
              </a14:hiddenFill>
            </a:ext>
          </a:extLst>
        </p:spPr>
        <p:txBody>
          <a:bodyPr lIns="80147" tIns="40074" rIns="80147" bIns="40074"/>
          <a:lstStyle/>
          <a:p>
            <a:pPr defTabSz="914400" fontAlgn="base">
              <a:spcBef>
                <a:spcPct val="80000"/>
              </a:spcBef>
              <a:spcAft>
                <a:spcPct val="0"/>
              </a:spcAft>
              <a:buClr>
                <a:srgbClr val="1E7FB8"/>
              </a:buClr>
              <a:buFont typeface="Wingdings" pitchFamily="2" charset="2"/>
              <a:buChar char="l"/>
            </a:pPr>
            <a:endParaRPr lang="en-GB" sz="2500">
              <a:solidFill>
                <a:srgbClr val="000066"/>
              </a:solidFill>
            </a:endParaRPr>
          </a:p>
        </p:txBody>
      </p:sp>
      <p:sp>
        <p:nvSpPr>
          <p:cNvPr id="1029" name="Rectangle 12"/>
          <p:cNvSpPr>
            <a:spLocks noChangeArrowheads="1"/>
          </p:cNvSpPr>
          <p:nvPr/>
        </p:nvSpPr>
        <p:spPr bwMode="auto">
          <a:xfrm>
            <a:off x="1358" y="6015688"/>
            <a:ext cx="9144000" cy="842312"/>
          </a:xfrm>
          <a:prstGeom prst="rect">
            <a:avLst/>
          </a:prstGeom>
          <a:solidFill>
            <a:srgbClr val="1E7FB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0147" tIns="40074" rIns="80147" bIns="40074" anchor="ctr"/>
          <a:lstStyle/>
          <a:p>
            <a:pPr defTabSz="914400" fontAlgn="base">
              <a:spcBef>
                <a:spcPct val="80000"/>
              </a:spcBef>
              <a:spcAft>
                <a:spcPct val="0"/>
              </a:spcAft>
              <a:buClr>
                <a:srgbClr val="1E7FB8"/>
              </a:buClr>
              <a:buFont typeface="Wingdings" pitchFamily="2" charset="2"/>
              <a:buChar char="l"/>
            </a:pPr>
            <a:endParaRPr lang="en-US" sz="2500">
              <a:solidFill>
                <a:srgbClr val="000066"/>
              </a:solidFill>
            </a:endParaRPr>
          </a:p>
        </p:txBody>
      </p:sp>
      <p:sp>
        <p:nvSpPr>
          <p:cNvPr id="1030" name="Rectangle 14"/>
          <p:cNvSpPr>
            <a:spLocks noChangeArrowheads="1"/>
          </p:cNvSpPr>
          <p:nvPr/>
        </p:nvSpPr>
        <p:spPr bwMode="auto">
          <a:xfrm>
            <a:off x="359734" y="6398688"/>
            <a:ext cx="355660" cy="332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r" defTabSz="914179" fontAlgn="base">
              <a:spcBef>
                <a:spcPct val="0"/>
              </a:spcBef>
              <a:spcAft>
                <a:spcPct val="0"/>
              </a:spcAft>
            </a:pPr>
            <a:fld id="{F679382E-ABC6-4CA0-930B-F668A6CCD16C}" type="slidenum">
              <a:rPr lang="x-none" sz="1500" b="1">
                <a:solidFill>
                  <a:srgbClr val="72BBE8"/>
                </a:solidFill>
                <a:latin typeface="Arial Narrow" pitchFamily="34" charset="0"/>
              </a:rPr>
              <a:pPr algn="r" defTabSz="914179" fontAlgn="base">
                <a:spcBef>
                  <a:spcPct val="0"/>
                </a:spcBef>
                <a:spcAft>
                  <a:spcPct val="0"/>
                </a:spcAft>
              </a:pPr>
              <a:t>‹#›</a:t>
            </a:fld>
            <a:r>
              <a:rPr dirty="0" smtClean="0"/>
              <a:t> </a:t>
            </a:r>
            <a:r>
              <a:rPr lang="en-US" sz="2100" b="1" baseline="14000">
                <a:solidFill>
                  <a:srgbClr val="FFFFFF"/>
                </a:solidFill>
                <a:latin typeface="Arial Narrow" pitchFamily="34" charset="0"/>
              </a:rPr>
              <a:t>|</a:t>
            </a:r>
          </a:p>
        </p:txBody>
      </p:sp>
      <p:pic>
        <p:nvPicPr>
          <p:cNvPr id="1031" name="Picture 17" descr="WHO-EN-white-H"/>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6431751" y="6040166"/>
            <a:ext cx="2207266" cy="71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4949500"/>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Lst>
  <p:txStyles>
    <p:titleStyle>
      <a:lvl1pPr algn="ctr" defTabSz="914179" rtl="0" eaLnBrk="0" fontAlgn="base" hangingPunct="0">
        <a:spcBef>
          <a:spcPct val="0"/>
        </a:spcBef>
        <a:spcAft>
          <a:spcPct val="0"/>
        </a:spcAft>
        <a:defRPr sz="3500" b="1">
          <a:solidFill>
            <a:srgbClr val="000066"/>
          </a:solidFill>
          <a:latin typeface="+mj-lt"/>
          <a:ea typeface="+mj-ea"/>
          <a:cs typeface="+mj-cs"/>
        </a:defRPr>
      </a:lvl1pPr>
      <a:lvl2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2pPr>
      <a:lvl3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3pPr>
      <a:lvl4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4pPr>
      <a:lvl5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5pPr>
      <a:lvl6pPr marL="400736" algn="ctr" defTabSz="914179" rtl="0" fontAlgn="base">
        <a:spcBef>
          <a:spcPct val="0"/>
        </a:spcBef>
        <a:spcAft>
          <a:spcPct val="0"/>
        </a:spcAft>
        <a:defRPr sz="3500" b="1">
          <a:solidFill>
            <a:srgbClr val="000066"/>
          </a:solidFill>
          <a:latin typeface="Arial" pitchFamily="34" charset="0"/>
          <a:cs typeface="Arial" pitchFamily="34" charset="0"/>
        </a:defRPr>
      </a:lvl6pPr>
      <a:lvl7pPr marL="801472" algn="ctr" defTabSz="914179" rtl="0" fontAlgn="base">
        <a:spcBef>
          <a:spcPct val="0"/>
        </a:spcBef>
        <a:spcAft>
          <a:spcPct val="0"/>
        </a:spcAft>
        <a:defRPr sz="3500" b="1">
          <a:solidFill>
            <a:srgbClr val="000066"/>
          </a:solidFill>
          <a:latin typeface="Arial" pitchFamily="34" charset="0"/>
          <a:cs typeface="Arial" pitchFamily="34" charset="0"/>
        </a:defRPr>
      </a:lvl7pPr>
      <a:lvl8pPr marL="1202207" algn="ctr" defTabSz="914179" rtl="0" fontAlgn="base">
        <a:spcBef>
          <a:spcPct val="0"/>
        </a:spcBef>
        <a:spcAft>
          <a:spcPct val="0"/>
        </a:spcAft>
        <a:defRPr sz="3500" b="1">
          <a:solidFill>
            <a:srgbClr val="000066"/>
          </a:solidFill>
          <a:latin typeface="Arial" pitchFamily="34" charset="0"/>
          <a:cs typeface="Arial" pitchFamily="34" charset="0"/>
        </a:defRPr>
      </a:lvl8pPr>
      <a:lvl9pPr marL="1602943" algn="ctr" defTabSz="914179" rtl="0" fontAlgn="base">
        <a:spcBef>
          <a:spcPct val="0"/>
        </a:spcBef>
        <a:spcAft>
          <a:spcPct val="0"/>
        </a:spcAft>
        <a:defRPr sz="3500" b="1">
          <a:solidFill>
            <a:srgbClr val="000066"/>
          </a:solidFill>
          <a:latin typeface="Arial" pitchFamily="34" charset="0"/>
          <a:cs typeface="Arial" pitchFamily="34" charset="0"/>
        </a:defRPr>
      </a:lvl9pPr>
    </p:titleStyle>
    <p:bodyStyle>
      <a:lvl1pPr marL="342295" indent="-342295" algn="l" defTabSz="914179" rtl="0" eaLnBrk="0" fontAlgn="base" hangingPunct="0">
        <a:spcBef>
          <a:spcPct val="80000"/>
        </a:spcBef>
        <a:spcAft>
          <a:spcPct val="0"/>
        </a:spcAft>
        <a:buClr>
          <a:srgbClr val="1E7FB8"/>
        </a:buClr>
        <a:buFont typeface="Wingdings" pitchFamily="2" charset="2"/>
        <a:buChar char="l"/>
        <a:defRPr sz="2500">
          <a:solidFill>
            <a:srgbClr val="000066"/>
          </a:solidFill>
          <a:latin typeface="+mn-lt"/>
          <a:ea typeface="+mn-ea"/>
          <a:cs typeface="+mn-cs"/>
        </a:defRPr>
      </a:lvl1pPr>
      <a:lvl2pPr marL="805646" indent="-282464" algn="l" defTabSz="914179" rtl="0" eaLnBrk="0" fontAlgn="base" hangingPunct="0">
        <a:spcBef>
          <a:spcPct val="20000"/>
        </a:spcBef>
        <a:spcAft>
          <a:spcPct val="0"/>
        </a:spcAft>
        <a:buClr>
          <a:srgbClr val="1E7FB8"/>
        </a:buClr>
        <a:buFont typeface="Arial" charset="0"/>
        <a:buChar char="–"/>
        <a:defRPr sz="2100">
          <a:solidFill>
            <a:srgbClr val="000066"/>
          </a:solidFill>
          <a:latin typeface="+mn-lt"/>
          <a:cs typeface="+mn-cs"/>
        </a:defRPr>
      </a:lvl2pPr>
      <a:lvl3pPr marL="1256474" indent="-269940" algn="l" defTabSz="914179" rtl="0" eaLnBrk="0" fontAlgn="base" hangingPunct="0">
        <a:spcBef>
          <a:spcPct val="20000"/>
        </a:spcBef>
        <a:spcAft>
          <a:spcPct val="0"/>
        </a:spcAft>
        <a:buClr>
          <a:srgbClr val="1E7FB8"/>
        </a:buClr>
        <a:buChar char="•"/>
        <a:defRPr sz="2100">
          <a:solidFill>
            <a:srgbClr val="000066"/>
          </a:solidFill>
          <a:latin typeface="Arial Narrow" pitchFamily="34" charset="0"/>
          <a:cs typeface="+mn-cs"/>
        </a:defRPr>
      </a:lvl3pPr>
      <a:lvl4pPr marL="1664167" indent="-226806" algn="l" defTabSz="914179" rtl="0" eaLnBrk="0" fontAlgn="base" hangingPunct="0">
        <a:spcBef>
          <a:spcPct val="20000"/>
        </a:spcBef>
        <a:spcAft>
          <a:spcPct val="0"/>
        </a:spcAft>
        <a:buClr>
          <a:srgbClr val="1E7FB8"/>
        </a:buClr>
        <a:buChar char="–"/>
        <a:defRPr sz="2100">
          <a:solidFill>
            <a:srgbClr val="000066"/>
          </a:solidFill>
          <a:latin typeface="Arial Narrow" pitchFamily="34" charset="0"/>
          <a:cs typeface="+mn-cs"/>
        </a:defRPr>
      </a:lvl4pPr>
      <a:lvl5pPr marL="1988374" indent="-144710" algn="r" defTabSz="914179" rtl="1" eaLnBrk="0" fontAlgn="base" hangingPunct="0">
        <a:spcBef>
          <a:spcPct val="20000"/>
        </a:spcBef>
        <a:spcAft>
          <a:spcPct val="0"/>
        </a:spcAft>
        <a:buChar char="»"/>
        <a:defRPr sz="2000">
          <a:solidFill>
            <a:srgbClr val="000066"/>
          </a:solidFill>
          <a:latin typeface="+mn-lt"/>
          <a:cs typeface="+mn-cs"/>
        </a:defRPr>
      </a:lvl5pPr>
      <a:lvl6pPr marL="2389109" indent="-144710" algn="r" defTabSz="914179" rtl="1" fontAlgn="base">
        <a:spcBef>
          <a:spcPct val="20000"/>
        </a:spcBef>
        <a:spcAft>
          <a:spcPct val="0"/>
        </a:spcAft>
        <a:buChar char="»"/>
        <a:defRPr sz="2000">
          <a:solidFill>
            <a:srgbClr val="000066"/>
          </a:solidFill>
          <a:latin typeface="+mn-lt"/>
          <a:cs typeface="+mn-cs"/>
        </a:defRPr>
      </a:lvl6pPr>
      <a:lvl7pPr marL="2789845" indent="-144710" algn="r" defTabSz="914179" rtl="1" fontAlgn="base">
        <a:spcBef>
          <a:spcPct val="20000"/>
        </a:spcBef>
        <a:spcAft>
          <a:spcPct val="0"/>
        </a:spcAft>
        <a:buChar char="»"/>
        <a:defRPr sz="2000">
          <a:solidFill>
            <a:srgbClr val="000066"/>
          </a:solidFill>
          <a:latin typeface="+mn-lt"/>
          <a:cs typeface="+mn-cs"/>
        </a:defRPr>
      </a:lvl7pPr>
      <a:lvl8pPr marL="3190581" indent="-144710" algn="r" defTabSz="914179" rtl="1" fontAlgn="base">
        <a:spcBef>
          <a:spcPct val="20000"/>
        </a:spcBef>
        <a:spcAft>
          <a:spcPct val="0"/>
        </a:spcAft>
        <a:buChar char="»"/>
        <a:defRPr sz="2000">
          <a:solidFill>
            <a:srgbClr val="000066"/>
          </a:solidFill>
          <a:latin typeface="+mn-lt"/>
          <a:cs typeface="+mn-cs"/>
        </a:defRPr>
      </a:lvl8pPr>
      <a:lvl9pPr marL="3591317" indent="-144710" algn="r" defTabSz="914179" rtl="1" fontAlgn="base">
        <a:spcBef>
          <a:spcPct val="20000"/>
        </a:spcBef>
        <a:spcAft>
          <a:spcPct val="0"/>
        </a:spcAft>
        <a:buChar char="»"/>
        <a:defRPr sz="2000">
          <a:solidFill>
            <a:srgbClr val="000066"/>
          </a:solidFill>
          <a:latin typeface="+mn-lt"/>
          <a:cs typeface="+mn-cs"/>
        </a:defRPr>
      </a:lvl9pPr>
    </p:bodyStyle>
    <p:otherStyle>
      <a:defPPr>
        <a:defRPr lang="en-US"/>
      </a:defPPr>
      <a:lvl1pPr marL="0" algn="l" defTabSz="801472" rtl="0" eaLnBrk="1" latinLnBrk="0" hangingPunct="1">
        <a:defRPr sz="1600" kern="1200">
          <a:solidFill>
            <a:schemeClr val="tx1"/>
          </a:solidFill>
          <a:latin typeface="+mn-lt"/>
          <a:ea typeface="+mn-ea"/>
          <a:cs typeface="+mn-cs"/>
        </a:defRPr>
      </a:lvl1pPr>
      <a:lvl2pPr marL="400736" algn="l" defTabSz="801472" rtl="0" eaLnBrk="1" latinLnBrk="0" hangingPunct="1">
        <a:defRPr sz="1600" kern="1200">
          <a:solidFill>
            <a:schemeClr val="tx1"/>
          </a:solidFill>
          <a:latin typeface="+mn-lt"/>
          <a:ea typeface="+mn-ea"/>
          <a:cs typeface="+mn-cs"/>
        </a:defRPr>
      </a:lvl2pPr>
      <a:lvl3pPr marL="801472" algn="l" defTabSz="801472" rtl="0" eaLnBrk="1" latinLnBrk="0" hangingPunct="1">
        <a:defRPr sz="1600" kern="1200">
          <a:solidFill>
            <a:schemeClr val="tx1"/>
          </a:solidFill>
          <a:latin typeface="+mn-lt"/>
          <a:ea typeface="+mn-ea"/>
          <a:cs typeface="+mn-cs"/>
        </a:defRPr>
      </a:lvl3pPr>
      <a:lvl4pPr marL="1202207" algn="l" defTabSz="801472" rtl="0" eaLnBrk="1" latinLnBrk="0" hangingPunct="1">
        <a:defRPr sz="1600" kern="1200">
          <a:solidFill>
            <a:schemeClr val="tx1"/>
          </a:solidFill>
          <a:latin typeface="+mn-lt"/>
          <a:ea typeface="+mn-ea"/>
          <a:cs typeface="+mn-cs"/>
        </a:defRPr>
      </a:lvl4pPr>
      <a:lvl5pPr marL="1602943" algn="l" defTabSz="801472" rtl="0" eaLnBrk="1" latinLnBrk="0" hangingPunct="1">
        <a:defRPr sz="1600" kern="1200">
          <a:solidFill>
            <a:schemeClr val="tx1"/>
          </a:solidFill>
          <a:latin typeface="+mn-lt"/>
          <a:ea typeface="+mn-ea"/>
          <a:cs typeface="+mn-cs"/>
        </a:defRPr>
      </a:lvl5pPr>
      <a:lvl6pPr marL="2003679" algn="l" defTabSz="801472" rtl="0" eaLnBrk="1" latinLnBrk="0" hangingPunct="1">
        <a:defRPr sz="1600" kern="1200">
          <a:solidFill>
            <a:schemeClr val="tx1"/>
          </a:solidFill>
          <a:latin typeface="+mn-lt"/>
          <a:ea typeface="+mn-ea"/>
          <a:cs typeface="+mn-cs"/>
        </a:defRPr>
      </a:lvl6pPr>
      <a:lvl7pPr marL="2404415" algn="l" defTabSz="801472" rtl="0" eaLnBrk="1" latinLnBrk="0" hangingPunct="1">
        <a:defRPr sz="1600" kern="1200">
          <a:solidFill>
            <a:schemeClr val="tx1"/>
          </a:solidFill>
          <a:latin typeface="+mn-lt"/>
          <a:ea typeface="+mn-ea"/>
          <a:cs typeface="+mn-cs"/>
        </a:defRPr>
      </a:lvl7pPr>
      <a:lvl8pPr marL="2805151" algn="l" defTabSz="801472" rtl="0" eaLnBrk="1" latinLnBrk="0" hangingPunct="1">
        <a:defRPr sz="1600" kern="1200">
          <a:solidFill>
            <a:schemeClr val="tx1"/>
          </a:solidFill>
          <a:latin typeface="+mn-lt"/>
          <a:ea typeface="+mn-ea"/>
          <a:cs typeface="+mn-cs"/>
        </a:defRPr>
      </a:lvl8pPr>
      <a:lvl9pPr marL="3205886" algn="l" defTabSz="801472"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idx="4294967295"/>
          </p:nvPr>
        </p:nvSpPr>
        <p:spPr>
          <a:xfrm>
            <a:off x="0" y="1268760"/>
            <a:ext cx="9069087" cy="1470085"/>
          </a:xfrm>
        </p:spPr>
        <p:txBody>
          <a:bodyPr/>
          <a:lstStyle/>
          <a:p>
            <a:pPr eaLnBrk="1" hangingPunct="1"/>
            <a:r>
              <a:rPr lang="fr-FR" sz="4000" noProof="0" dirty="0" smtClean="0">
                <a:solidFill>
                  <a:schemeClr val="bg1"/>
                </a:solidFill>
              </a:rPr>
              <a:t>Communication ciblée et efficace		</a:t>
            </a:r>
            <a:r>
              <a:rPr lang="fr-FR" noProof="0" dirty="0" smtClean="0"/>
              <a:t/>
            </a:r>
            <a:br>
              <a:rPr lang="fr-FR" noProof="0" dirty="0" smtClean="0"/>
            </a:br>
            <a:r>
              <a:rPr lang="fr-FR" sz="3600" b="0" i="1" noProof="0" dirty="0" smtClean="0">
                <a:solidFill>
                  <a:schemeClr val="bg1"/>
                </a:solidFill>
              </a:rPr>
              <a:t>SOCO/RGUC </a:t>
            </a:r>
            <a:r>
              <a:rPr lang="fr-FR" sz="3600" b="0" i="1" noProof="0" dirty="0" smtClean="0">
                <a:solidFill>
                  <a:schemeClr val="bg1"/>
                </a:solidFill>
              </a:rPr>
              <a:t>et </a:t>
            </a:r>
            <a:br>
              <a:rPr lang="fr-FR" sz="3600" b="0" i="1" noProof="0" dirty="0" smtClean="0">
                <a:solidFill>
                  <a:schemeClr val="bg1"/>
                </a:solidFill>
              </a:rPr>
            </a:br>
            <a:r>
              <a:rPr lang="fr-FR" sz="3600" b="0" i="1" noProof="0" dirty="0" smtClean="0">
                <a:solidFill>
                  <a:schemeClr val="bg1"/>
                </a:solidFill>
              </a:rPr>
              <a:t>analyse des parties prenantes</a:t>
            </a:r>
            <a:r>
              <a:rPr lang="fr-FR" noProof="0" dirty="0" smtClean="0"/>
              <a:t/>
            </a:r>
            <a:br>
              <a:rPr lang="fr-FR" noProof="0" dirty="0" smtClean="0"/>
            </a:br>
            <a:endParaRPr lang="fr-FR" sz="4000" i="1" noProof="0" dirty="0">
              <a:solidFill>
                <a:schemeClr val="bg1"/>
              </a:solidFill>
            </a:endParaRPr>
          </a:p>
        </p:txBody>
      </p:sp>
      <p:pic>
        <p:nvPicPr>
          <p:cNvPr id="3075" name="Picture 6" descr="WHO-EN-white-H"/>
          <p:cNvPicPr>
            <a:picLocks noGrp="1" noChangeAspect="1" noChangeArrowheads="1"/>
          </p:cNvPicPr>
          <p:nvPr>
            <p:ph type="subTitle" idx="4294967295"/>
          </p:nvPr>
        </p:nvPicPr>
        <p:blipFill>
          <a:blip r:embed="rId3" cstate="print">
            <a:extLst>
              <a:ext uri="{28A0092B-C50C-407E-A947-70E740481C1C}">
                <a14:useLocalDpi xmlns:a14="http://schemas.microsoft.com/office/drawing/2010/main" val="0"/>
              </a:ext>
            </a:extLst>
          </a:blip>
          <a:srcRect/>
          <a:stretch>
            <a:fillRect/>
          </a:stretch>
        </p:blipFill>
        <p:spPr>
          <a:xfrm>
            <a:off x="2629444" y="4129487"/>
            <a:ext cx="4627656" cy="1508961"/>
          </a:xfrm>
        </p:spPr>
      </p:pic>
    </p:spTree>
    <p:extLst>
      <p:ext uri="{BB962C8B-B14F-4D97-AF65-F5344CB8AC3E}">
        <p14:creationId xmlns:p14="http://schemas.microsoft.com/office/powerpoint/2010/main" val="23502023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
          <p:cNvSpPr>
            <a:spLocks noGrp="1" noChangeArrowheads="1"/>
          </p:cNvSpPr>
          <p:nvPr>
            <p:ph type="body" idx="1"/>
          </p:nvPr>
        </p:nvSpPr>
        <p:spPr>
          <a:xfrm>
            <a:off x="471049" y="1710543"/>
            <a:ext cx="8291501" cy="4611836"/>
          </a:xfrm>
        </p:spPr>
        <p:txBody>
          <a:bodyPr/>
          <a:lstStyle/>
          <a:p>
            <a:pPr eaLnBrk="1" hangingPunct="1">
              <a:buFont typeface="Wingdings" pitchFamily="2" charset="2"/>
              <a:buNone/>
            </a:pPr>
            <a:r>
              <a:rPr lang="fr-FR" altLang="sv-SE" sz="2800" noProof="0" dirty="0" smtClean="0"/>
              <a:t>Les experts (y compris les experts en matière de santé) sont formés pour être:</a:t>
            </a:r>
          </a:p>
          <a:p>
            <a:pPr marL="650966" lvl="1" indent="-250372" eaLnBrk="1" hangingPunct="1"/>
            <a:r>
              <a:rPr lang="fr-FR" noProof="0" dirty="0" smtClean="0"/>
              <a:t> </a:t>
            </a:r>
            <a:r>
              <a:rPr lang="fr-FR" altLang="sv-SE" sz="2800" b="1" noProof="0" dirty="0" smtClean="0"/>
              <a:t>logiques</a:t>
            </a:r>
          </a:p>
          <a:p>
            <a:pPr marL="650966" lvl="1" indent="-250372" eaLnBrk="1" hangingPunct="1"/>
            <a:r>
              <a:rPr lang="fr-FR" altLang="sv-SE" sz="2800" b="1" noProof="0" dirty="0" smtClean="0"/>
              <a:t> complets</a:t>
            </a:r>
          </a:p>
          <a:p>
            <a:pPr marL="650966" lvl="1" indent="-250372" eaLnBrk="1" hangingPunct="1"/>
            <a:r>
              <a:rPr lang="fr-FR" altLang="sv-SE" sz="2800" b="1" noProof="0" dirty="0" smtClean="0"/>
              <a:t> précis</a:t>
            </a:r>
            <a:r>
              <a:rPr lang="fr-FR" noProof="0" dirty="0" smtClean="0"/>
              <a:t> </a:t>
            </a:r>
          </a:p>
          <a:p>
            <a:pPr marL="650966" lvl="1" indent="-250372" eaLnBrk="1" hangingPunct="1"/>
            <a:r>
              <a:rPr lang="fr-FR" altLang="sv-SE" sz="2800" b="1" noProof="0" dirty="0" smtClean="0"/>
              <a:t> et craindre d'être mal compris</a:t>
            </a:r>
            <a:endParaRPr lang="fr-FR" altLang="sv-SE" sz="2800" b="1" noProof="0" dirty="0"/>
          </a:p>
        </p:txBody>
      </p:sp>
      <p:sp>
        <p:nvSpPr>
          <p:cNvPr id="63491" name="Rectangle 2"/>
          <p:cNvSpPr>
            <a:spLocks noChangeArrowheads="1"/>
          </p:cNvSpPr>
          <p:nvPr/>
        </p:nvSpPr>
        <p:spPr bwMode="auto">
          <a:xfrm>
            <a:off x="0" y="0"/>
            <a:ext cx="9144000"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defTabSz="913856" fontAlgn="base">
              <a:spcBef>
                <a:spcPct val="0"/>
              </a:spcBef>
              <a:spcAft>
                <a:spcPct val="0"/>
              </a:spcAft>
            </a:pPr>
            <a:r>
              <a:rPr lang="en-GB" sz="3500" b="1">
                <a:solidFill>
                  <a:srgbClr val="FF0066"/>
                </a:solidFill>
              </a:rPr>
              <a:t>Défi 2</a:t>
            </a:r>
            <a:endParaRPr lang="fr-FR" sz="3500" b="1">
              <a:solidFill>
                <a:srgbClr val="FF0066"/>
              </a:solidFill>
            </a:endParaRPr>
          </a:p>
        </p:txBody>
      </p:sp>
      <p:pic>
        <p:nvPicPr>
          <p:cNvPr id="63492" name="Picture 5" descr="\ Documents and Settings \ Test \ Local Settings \ Temporary Internet Files \ Content.IE5 \ F9ETLNNR \ MC900151493 [1] .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80619" y="2539893"/>
            <a:ext cx="2314507" cy="2856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73864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fr-FR" altLang="en-US" noProof="0" dirty="0" smtClean="0"/>
              <a:t>Les scientifiques et les experts parlent comme ça!</a:t>
            </a:r>
          </a:p>
        </p:txBody>
      </p:sp>
      <p:sp>
        <p:nvSpPr>
          <p:cNvPr id="10243" name="Text Box 5"/>
          <p:cNvSpPr txBox="1">
            <a:spLocks noChangeArrowheads="1"/>
          </p:cNvSpPr>
          <p:nvPr/>
        </p:nvSpPr>
        <p:spPr bwMode="auto">
          <a:xfrm>
            <a:off x="-248419" y="5290004"/>
            <a:ext cx="2883293" cy="525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33" tIns="40067" rIns="80133" bIns="40067">
            <a:spAutoFit/>
          </a:bodyPr>
          <a:lstStyle>
            <a:lvl1pPr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lgn="r" rtl="1" eaLnBrk="1" hangingPunct="1">
              <a:spcBef>
                <a:spcPct val="50000"/>
              </a:spcBef>
              <a:buClrTx/>
              <a:buFontTx/>
              <a:buNone/>
            </a:pPr>
            <a:r>
              <a:rPr lang="en-GB" altLang="en-US" b="1"/>
              <a:t>Principal message</a:t>
            </a:r>
          </a:p>
        </p:txBody>
      </p:sp>
      <p:sp>
        <p:nvSpPr>
          <p:cNvPr id="2" name="Isosceles Triangle 1"/>
          <p:cNvSpPr/>
          <p:nvPr/>
        </p:nvSpPr>
        <p:spPr bwMode="auto">
          <a:xfrm rot="10800000">
            <a:off x="2427036" y="1572057"/>
            <a:ext cx="4388415" cy="4263651"/>
          </a:xfrm>
          <a:prstGeom prst="triangle">
            <a:avLst/>
          </a:prstGeom>
          <a:gradFill flip="none" rotWithShape="1">
            <a:gsLst>
              <a:gs pos="0">
                <a:srgbClr val="72BBE8">
                  <a:shade val="30000"/>
                  <a:satMod val="115000"/>
                </a:srgbClr>
              </a:gs>
              <a:gs pos="50000">
                <a:srgbClr val="72BBE8">
                  <a:shade val="67500"/>
                  <a:satMod val="115000"/>
                </a:srgbClr>
              </a:gs>
              <a:gs pos="100000">
                <a:srgbClr val="72BBE8">
                  <a:shade val="100000"/>
                  <a:satMod val="115000"/>
                </a:srgbClr>
              </a:gs>
            </a:gsLst>
            <a:path path="circle">
              <a:fillToRect l="100000" t="100000"/>
            </a:path>
            <a:tileRect r="-100000" b="-100000"/>
          </a:gra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defRPr/>
            </a:pPr>
            <a:endParaRPr lang="en-US" altLang="en-US" smtClean="0"/>
          </a:p>
        </p:txBody>
      </p:sp>
      <p:sp>
        <p:nvSpPr>
          <p:cNvPr id="3" name="Right Arrow 2"/>
          <p:cNvSpPr/>
          <p:nvPr/>
        </p:nvSpPr>
        <p:spPr bwMode="auto">
          <a:xfrm>
            <a:off x="2763247" y="5451353"/>
            <a:ext cx="1379708" cy="359598"/>
          </a:xfrm>
          <a:prstGeom prst="rightArrow">
            <a:avLst/>
          </a:prstGeom>
          <a:solidFill>
            <a:srgbClr val="92D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defRPr/>
            </a:pPr>
            <a:endParaRPr lang="en-US" altLang="en-US" smtClean="0"/>
          </a:p>
        </p:txBody>
      </p:sp>
    </p:spTree>
    <p:extLst>
      <p:ext uri="{BB962C8B-B14F-4D97-AF65-F5344CB8AC3E}">
        <p14:creationId xmlns:p14="http://schemas.microsoft.com/office/powerpoint/2010/main" val="22872133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fr-FR" altLang="en-US" noProof="0" dirty="0" smtClean="0"/>
              <a:t>Conseil 2: Aller droit au but!</a:t>
            </a:r>
          </a:p>
        </p:txBody>
      </p:sp>
      <p:sp>
        <p:nvSpPr>
          <p:cNvPr id="11267" name="Text Box 7"/>
          <p:cNvSpPr txBox="1">
            <a:spLocks noChangeArrowheads="1"/>
          </p:cNvSpPr>
          <p:nvPr/>
        </p:nvSpPr>
        <p:spPr bwMode="auto">
          <a:xfrm>
            <a:off x="93667" y="1461447"/>
            <a:ext cx="2742114" cy="511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33" tIns="40067" rIns="80133" bIns="40067">
            <a:spAutoFit/>
          </a:bodyPr>
          <a:lstStyle>
            <a:lvl1pPr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lgn="r" rtl="1" eaLnBrk="1" hangingPunct="1">
              <a:spcBef>
                <a:spcPct val="50000"/>
              </a:spcBef>
              <a:buClrTx/>
              <a:buFontTx/>
              <a:buNone/>
            </a:pPr>
            <a:r>
              <a:rPr lang="en-GB" altLang="en-US" b="1"/>
              <a:t>Principal message</a:t>
            </a:r>
          </a:p>
        </p:txBody>
      </p:sp>
      <p:sp>
        <p:nvSpPr>
          <p:cNvPr id="8" name="Text Placeholder 7"/>
          <p:cNvSpPr>
            <a:spLocks noGrp="1"/>
          </p:cNvSpPr>
          <p:nvPr>
            <p:ph type="body" idx="1"/>
          </p:nvPr>
        </p:nvSpPr>
        <p:spPr>
          <a:xfrm>
            <a:off x="2396118" y="1452808"/>
            <a:ext cx="4944497" cy="4439311"/>
          </a:xfrm>
          <a:prstGeom prst="triangle">
            <a:avLst/>
          </a:prstGeom>
          <a:gradFill flip="none">
            <a:gsLst>
              <a:gs pos="0">
                <a:srgbClr val="72BBE8">
                  <a:shade val="30000"/>
                  <a:satMod val="115000"/>
                </a:srgbClr>
              </a:gs>
              <a:gs pos="50000">
                <a:srgbClr val="72BBE8">
                  <a:shade val="67500"/>
                  <a:satMod val="115000"/>
                </a:srgbClr>
              </a:gs>
              <a:gs pos="100000">
                <a:srgbClr val="72BBE8">
                  <a:shade val="100000"/>
                  <a:satMod val="115000"/>
                </a:srgbClr>
              </a:gs>
            </a:gsLst>
            <a:path path="circle">
              <a:fillToRect l="100000" t="100000"/>
            </a:path>
            <a:tileRect r="-100000" b="-100000"/>
          </a:gradFill>
          <a:ln>
            <a:headEnd type="none" w="med" len="med"/>
            <a:tailEnd type="none" w="med" len="med"/>
          </a:ln>
          <a:extLst/>
        </p:spPr>
        <p:style>
          <a:lnRef idx="0">
            <a:schemeClr val="accent3"/>
          </a:lnRef>
          <a:fillRef idx="3">
            <a:schemeClr val="accent3"/>
          </a:fillRef>
          <a:effectRef idx="3">
            <a:schemeClr val="accent3"/>
          </a:effectRef>
          <a:fontRef idx="minor">
            <a:schemeClr val="lt1"/>
          </a:fontRef>
        </p:style>
        <p:txBody>
          <a:bodyPr>
            <a:noAutofit/>
          </a:bodyPr>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marL="0" indent="0">
              <a:buNone/>
              <a:defRPr/>
            </a:pPr>
            <a:endParaRPr lang="en-US" altLang="en-US" smtClean="0">
              <a:solidFill>
                <a:srgbClr val="FFFFFF"/>
              </a:solidFill>
            </a:endParaRPr>
          </a:p>
        </p:txBody>
      </p:sp>
      <p:sp>
        <p:nvSpPr>
          <p:cNvPr id="9" name="Right Arrow 8"/>
          <p:cNvSpPr/>
          <p:nvPr/>
        </p:nvSpPr>
        <p:spPr bwMode="auto">
          <a:xfrm>
            <a:off x="2835599" y="1519223"/>
            <a:ext cx="1379708" cy="359598"/>
          </a:xfrm>
          <a:prstGeom prst="rightArrow">
            <a:avLst/>
          </a:prstGeom>
          <a:solidFill>
            <a:srgbClr val="92D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defRPr/>
            </a:pPr>
            <a:endParaRPr lang="en-US" altLang="en-US" smtClean="0"/>
          </a:p>
        </p:txBody>
      </p:sp>
    </p:spTree>
    <p:extLst>
      <p:ext uri="{BB962C8B-B14F-4D97-AF65-F5344CB8AC3E}">
        <p14:creationId xmlns:p14="http://schemas.microsoft.com/office/powerpoint/2010/main" val="13469083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0" y="1386575"/>
            <a:ext cx="9144000" cy="1238270"/>
          </a:xfrm>
          <a:prstGeom prst="rect">
            <a:avLst/>
          </a:prstGeom>
        </p:spPr>
        <p:txBody>
          <a:bodyPr lIns="91392" tIns="45696" rIns="91392" bIns="45696"/>
          <a:lstStyle/>
          <a:p>
            <a:pPr algn="ctr" defTabSz="913695" fontAlgn="base">
              <a:spcBef>
                <a:spcPct val="0"/>
              </a:spcBef>
              <a:spcAft>
                <a:spcPct val="0"/>
              </a:spcAft>
              <a:defRPr/>
            </a:pPr>
            <a:r>
              <a:rPr lang="fr-FR" sz="4700" b="1" kern="0" dirty="0" smtClean="0">
                <a:solidFill>
                  <a:srgbClr val="FFFFFF"/>
                </a:solidFill>
              </a:rPr>
              <a:t>Il n'est plus possible de communiquer en ciblant le grand public en général; le public est composé de particuliers qui ont des problèmes particuliers.</a:t>
            </a:r>
            <a:endParaRPr lang="fr-FR" sz="4700" b="1" kern="0" dirty="0">
              <a:solidFill>
                <a:srgbClr val="FFFFFF"/>
              </a:solidFill>
              <a:ea typeface="+mj-ea"/>
            </a:endParaRPr>
          </a:p>
        </p:txBody>
      </p:sp>
    </p:spTree>
    <p:extLst>
      <p:ext uri="{BB962C8B-B14F-4D97-AF65-F5344CB8AC3E}">
        <p14:creationId xmlns:p14="http://schemas.microsoft.com/office/powerpoint/2010/main" val="2465441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body" idx="1"/>
          </p:nvPr>
        </p:nvSpPr>
        <p:spPr>
          <a:xfrm>
            <a:off x="426249" y="327753"/>
            <a:ext cx="8291501" cy="4611835"/>
          </a:xfrm>
        </p:spPr>
        <p:txBody>
          <a:bodyPr/>
          <a:lstStyle/>
          <a:p>
            <a:pPr algn="ctr" eaLnBrk="1" hangingPunct="1">
              <a:buFont typeface="Wingdings" pitchFamily="2" charset="2"/>
              <a:buNone/>
            </a:pPr>
            <a:endParaRPr lang="fr-FR" altLang="en-US" sz="3200" noProof="0" dirty="0" smtClean="0"/>
          </a:p>
          <a:p>
            <a:pPr algn="ctr" eaLnBrk="1" hangingPunct="1">
              <a:buFont typeface="Wingdings" pitchFamily="2" charset="2"/>
              <a:buNone/>
            </a:pPr>
            <a:r>
              <a:rPr lang="fr-FR" altLang="en-US" sz="3200" noProof="0" dirty="0" smtClean="0"/>
              <a:t>Nous avons tendance à nous focaliser sur ce que nous savons </a:t>
            </a:r>
          </a:p>
          <a:p>
            <a:pPr algn="ctr" eaLnBrk="1" hangingPunct="1">
              <a:buFont typeface="Wingdings" pitchFamily="2" charset="2"/>
              <a:buNone/>
            </a:pPr>
            <a:r>
              <a:rPr lang="fr-FR" altLang="en-US" sz="3200" noProof="0" dirty="0" smtClean="0"/>
              <a:t>Nous ne pensons pas toujours </a:t>
            </a:r>
            <a:r>
              <a:rPr lang="fr-FR" altLang="en-US" sz="3200" b="1" noProof="0" dirty="0" smtClean="0"/>
              <a:t>À LA RAISON POUR LAQUELLE</a:t>
            </a:r>
            <a:r>
              <a:rPr lang="fr-FR" noProof="0" dirty="0" smtClean="0"/>
              <a:t> </a:t>
            </a:r>
            <a:r>
              <a:rPr lang="fr-FR" altLang="en-US" sz="3900" b="1" noProof="0" dirty="0" smtClean="0"/>
              <a:t>notre message est important pour les auditeurs MAINTENANT</a:t>
            </a:r>
            <a:endParaRPr lang="fr-FR" altLang="en-US" sz="3900" b="1" noProof="0" dirty="0"/>
          </a:p>
        </p:txBody>
      </p:sp>
      <p:sp>
        <p:nvSpPr>
          <p:cNvPr id="4099" name="Rectangle 2"/>
          <p:cNvSpPr>
            <a:spLocks noChangeArrowheads="1"/>
          </p:cNvSpPr>
          <p:nvPr/>
        </p:nvSpPr>
        <p:spPr bwMode="auto">
          <a:xfrm>
            <a:off x="0" y="0"/>
            <a:ext cx="9144000"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lgn="ctr" eaLnBrk="1" hangingPunct="1">
              <a:spcBef>
                <a:spcPct val="0"/>
              </a:spcBef>
              <a:buClrTx/>
              <a:buFontTx/>
              <a:buNone/>
            </a:pPr>
            <a:r>
              <a:rPr lang="en-GB" altLang="en-US" sz="3500" b="1">
                <a:solidFill>
                  <a:srgbClr val="FF0066"/>
                </a:solidFill>
              </a:rPr>
              <a:t>Défi 3</a:t>
            </a:r>
            <a:endParaRPr lang="fr-FR" altLang="en-US" sz="3500" b="1">
              <a:solidFill>
                <a:srgbClr val="FF0066"/>
              </a:solidFill>
            </a:endParaRPr>
          </a:p>
        </p:txBody>
      </p:sp>
      <p:pic>
        <p:nvPicPr>
          <p:cNvPr id="2051" name="Picture 3" descr="C:\Users\Jason\AppData\Local\Microsoft\Windows\Temporary Internet Files\Content.IE5\Y03VM7HZ\MC90018715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9811877">
            <a:off x="1403648" y="4184294"/>
            <a:ext cx="1842516" cy="151058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C:\Users\Jason\AppData\Local\Microsoft\Windows\Temporary Internet Files\Content.IE5\Y03VM7HZ\MC90018715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788123" flipH="1">
            <a:off x="5977674" y="4184294"/>
            <a:ext cx="1842516" cy="15105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68091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fr-FR" noProof="0" dirty="0" smtClean="0"/>
              <a:t>Conseil 3: Le public se dit toujours ...</a:t>
            </a:r>
          </a:p>
        </p:txBody>
      </p:sp>
      <p:sp>
        <p:nvSpPr>
          <p:cNvPr id="15" name="TextBox 14"/>
          <p:cNvSpPr txBox="1">
            <a:spLocks noChangeArrowheads="1"/>
          </p:cNvSpPr>
          <p:nvPr/>
        </p:nvSpPr>
        <p:spPr bwMode="auto">
          <a:xfrm>
            <a:off x="181903" y="1340768"/>
            <a:ext cx="5110177" cy="3823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119" tIns="40060" rIns="80119" bIns="40060">
            <a:spAutoFit/>
          </a:bodyPr>
          <a:lstStyle>
            <a:lvl1pPr eaLnBrk="0" hangingPunct="0">
              <a:defRPr sz="2800">
                <a:solidFill>
                  <a:srgbClr val="000066"/>
                </a:solidFill>
                <a:latin typeface="Arial" charset="0"/>
                <a:cs typeface="Arial" charset="0"/>
              </a:defRPr>
            </a:lvl1pPr>
            <a:lvl2pPr marL="742950" indent="-285750" eaLnBrk="0" hangingPunct="0">
              <a:defRPr sz="2800">
                <a:solidFill>
                  <a:srgbClr val="000066"/>
                </a:solidFill>
                <a:latin typeface="Arial" charset="0"/>
                <a:cs typeface="Arial" charset="0"/>
              </a:defRPr>
            </a:lvl2pPr>
            <a:lvl3pPr marL="1143000" indent="-228600" eaLnBrk="0" hangingPunct="0">
              <a:defRPr sz="2800">
                <a:solidFill>
                  <a:srgbClr val="000066"/>
                </a:solidFill>
                <a:latin typeface="Arial" charset="0"/>
                <a:cs typeface="Arial" charset="0"/>
              </a:defRPr>
            </a:lvl3pPr>
            <a:lvl4pPr marL="1600200" indent="-228600" eaLnBrk="0" hangingPunct="0">
              <a:defRPr sz="2800">
                <a:solidFill>
                  <a:srgbClr val="000066"/>
                </a:solidFill>
                <a:latin typeface="Arial" charset="0"/>
                <a:cs typeface="Arial" charset="0"/>
              </a:defRPr>
            </a:lvl4pPr>
            <a:lvl5pPr marL="2057400" indent="-228600" eaLnBrk="0" hangingPunct="0">
              <a:defRPr sz="2800">
                <a:solidFill>
                  <a:srgbClr val="000066"/>
                </a:solidFill>
                <a:latin typeface="Arial" charset="0"/>
                <a:cs typeface="Arial" charset="0"/>
              </a:defRPr>
            </a:lvl5pPr>
            <a:lvl6pPr marL="25146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80000"/>
              </a:spcBef>
              <a:spcAft>
                <a:spcPct val="0"/>
              </a:spcAft>
              <a:buClr>
                <a:srgbClr val="1E7FB8"/>
              </a:buClr>
              <a:buFont typeface="Wingdings" pitchFamily="2" charset="2"/>
              <a:buNone/>
            </a:pPr>
            <a:r>
              <a:rPr lang="fr-FR" altLang="sv-SE" sz="3200" b="1" dirty="0" smtClean="0"/>
              <a:t>Pourquoi est-ce important pour moi?</a:t>
            </a:r>
          </a:p>
          <a:p>
            <a:pPr eaLnBrk="1" fontAlgn="base" hangingPunct="1">
              <a:spcBef>
                <a:spcPct val="80000"/>
              </a:spcBef>
              <a:spcAft>
                <a:spcPct val="0"/>
              </a:spcAft>
              <a:buClr>
                <a:srgbClr val="1E7FB8"/>
              </a:buClr>
              <a:buFont typeface="Wingdings" pitchFamily="2" charset="2"/>
              <a:buNone/>
            </a:pPr>
            <a:r>
              <a:rPr lang="fr-FR" altLang="sv-SE" sz="3200" b="1" dirty="0" smtClean="0"/>
              <a:t>Pourquoi dois-je m'y intéresser?</a:t>
            </a:r>
          </a:p>
          <a:p>
            <a:pPr eaLnBrk="1" fontAlgn="base" hangingPunct="1">
              <a:spcBef>
                <a:spcPct val="80000"/>
              </a:spcBef>
              <a:spcAft>
                <a:spcPct val="0"/>
              </a:spcAft>
              <a:buClr>
                <a:srgbClr val="1E7FB8"/>
              </a:buClr>
              <a:buFont typeface="Wingdings" pitchFamily="2" charset="2"/>
              <a:buNone/>
            </a:pPr>
            <a:r>
              <a:rPr lang="fr-FR" altLang="sv-SE" sz="3200" b="1" dirty="0" smtClean="0"/>
              <a:t>En quoi cela bénéficiera–t-il à moi et à ma famille?</a:t>
            </a:r>
            <a:endParaRPr lang="fr-FR" altLang="sv-SE" sz="3200" b="1" dirty="0"/>
          </a:p>
        </p:txBody>
      </p:sp>
      <p:pic>
        <p:nvPicPr>
          <p:cNvPr id="67588" name="Picture 5" descr="d:\Documents and Settings\Test\Local Settings\Temporary Internet Files\Content.IE5\HIK7KF06\MP900390083[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2640" y="1566401"/>
            <a:ext cx="3386044" cy="3950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64785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title"/>
          </p:nvPr>
        </p:nvSpPr>
        <p:spPr/>
        <p:txBody>
          <a:bodyPr/>
          <a:lstStyle/>
          <a:p>
            <a:r>
              <a:rPr lang="fr-FR" altLang="en-US" noProof="0" dirty="0" smtClean="0"/>
              <a:t>Une nouvelle ère</a:t>
            </a:r>
          </a:p>
        </p:txBody>
      </p:sp>
      <p:sp>
        <p:nvSpPr>
          <p:cNvPr id="6147" name="Text Box 6"/>
          <p:cNvSpPr txBox="1">
            <a:spLocks noChangeArrowheads="1"/>
          </p:cNvSpPr>
          <p:nvPr/>
        </p:nvSpPr>
        <p:spPr bwMode="auto">
          <a:xfrm>
            <a:off x="362449" y="1223312"/>
            <a:ext cx="8320008" cy="1292662"/>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390525" indent="-390525"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lgn="ctr" eaLnBrk="1" hangingPunct="1">
              <a:spcBef>
                <a:spcPct val="50000"/>
              </a:spcBef>
              <a:buFont typeface="Wingdings" pitchFamily="2" charset="2"/>
              <a:buNone/>
            </a:pPr>
            <a:r>
              <a:rPr lang="fr-FR" dirty="0" smtClean="0"/>
              <a:t>	</a:t>
            </a:r>
            <a:r>
              <a:rPr lang="fr-FR" altLang="en-US" dirty="0" smtClean="0"/>
              <a:t>De nos jours on reçoit davantage d'informations en une journée que dans toute une vie au Moyen Âge!</a:t>
            </a:r>
            <a:endParaRPr lang="fr-FR" altLang="en-US" dirty="0"/>
          </a:p>
        </p:txBody>
      </p:sp>
      <p:pic>
        <p:nvPicPr>
          <p:cNvPr id="6148"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3195" y="2509657"/>
            <a:ext cx="4638516" cy="3356287"/>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248824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1384632" y="388760"/>
            <a:ext cx="6434466" cy="503947"/>
          </a:xfrm>
        </p:spPr>
        <p:txBody>
          <a:bodyPr/>
          <a:lstStyle/>
          <a:p>
            <a:pPr eaLnBrk="1" hangingPunct="1"/>
            <a:r>
              <a:rPr lang="fr-FR" altLang="en-US" sz="2800" noProof="0" dirty="0" smtClean="0"/>
              <a:t>Analyse du public ou des parties prenantes</a:t>
            </a:r>
            <a:endParaRPr lang="fr-FR" altLang="en-US" sz="2800" noProof="0" dirty="0"/>
          </a:p>
        </p:txBody>
      </p:sp>
      <p:pic>
        <p:nvPicPr>
          <p:cNvPr id="7171"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114" y="1362097"/>
            <a:ext cx="7490587" cy="451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611461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a:xfrm>
            <a:off x="1384632" y="388760"/>
            <a:ext cx="6434466" cy="503947"/>
          </a:xfrm>
        </p:spPr>
        <p:txBody>
          <a:bodyPr/>
          <a:lstStyle/>
          <a:p>
            <a:pPr eaLnBrk="1" hangingPunct="1"/>
            <a:r>
              <a:rPr lang="fr-FR" altLang="en-US" sz="2800" noProof="0" dirty="0" smtClean="0"/>
              <a:t>Analyse du public ou des parties prenantes</a:t>
            </a:r>
            <a:endParaRPr lang="fr-FR" altLang="en-US" sz="2800" noProof="0" dirty="0"/>
          </a:p>
        </p:txBody>
      </p:sp>
      <p:pic>
        <p:nvPicPr>
          <p:cNvPr id="819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114" y="1362097"/>
            <a:ext cx="7490587" cy="451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Text Box 2"/>
          <p:cNvSpPr txBox="1">
            <a:spLocks noChangeArrowheads="1"/>
          </p:cNvSpPr>
          <p:nvPr/>
        </p:nvSpPr>
        <p:spPr bwMode="auto">
          <a:xfrm>
            <a:off x="5590112" y="2276401"/>
            <a:ext cx="2170614" cy="966138"/>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a:outerShdw dist="28398" dir="3806097" algn="ctr" rotWithShape="0">
              <a:srgbClr val="205867">
                <a:alpha val="50000"/>
              </a:srgbClr>
            </a:outerShdw>
          </a:effectLst>
        </p:spPr>
        <p:txBody>
          <a:bodyPr lIns="80147" tIns="40074" rIns="80147" bIns="40074"/>
          <a:lstStyle>
            <a:lvl1pPr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lgn="ctr" eaLnBrk="1" hangingPunct="1">
              <a:spcAft>
                <a:spcPts val="877"/>
              </a:spcAft>
            </a:pPr>
            <a:r>
              <a:rPr lang="en-GB" altLang="en-US" sz="2100" b="1">
                <a:solidFill>
                  <a:srgbClr val="FF0066"/>
                </a:solidFill>
                <a:latin typeface="Arial Narrow" pitchFamily="34" charset="0"/>
              </a:rPr>
              <a:t>Champions</a:t>
            </a:r>
          </a:p>
          <a:p>
            <a:pPr algn="ctr" eaLnBrk="1" hangingPunct="1">
              <a:spcAft>
                <a:spcPts val="877"/>
              </a:spcAft>
            </a:pPr>
            <a:r>
              <a:rPr lang="en-GB" altLang="en-US" sz="1600">
                <a:latin typeface="Arial Narrow" pitchFamily="34" charset="0"/>
              </a:rPr>
              <a:t>(Partisans actifs)</a:t>
            </a:r>
            <a:endParaRPr lang="fr-FR" altLang="en-US" sz="3900"/>
          </a:p>
        </p:txBody>
      </p:sp>
    </p:spTree>
    <p:extLst>
      <p:ext uri="{BB962C8B-B14F-4D97-AF65-F5344CB8AC3E}">
        <p14:creationId xmlns:p14="http://schemas.microsoft.com/office/powerpoint/2010/main" val="23741261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a:off x="1384632" y="388760"/>
            <a:ext cx="6434466" cy="503947"/>
          </a:xfrm>
        </p:spPr>
        <p:txBody>
          <a:bodyPr/>
          <a:lstStyle/>
          <a:p>
            <a:pPr eaLnBrk="1" hangingPunct="1"/>
            <a:r>
              <a:rPr lang="fr-FR" altLang="en-US" sz="2800" noProof="0" dirty="0" smtClean="0"/>
              <a:t>Analyse du public ou des parties prenantes</a:t>
            </a:r>
            <a:endParaRPr lang="fr-FR" altLang="en-US" sz="2800" noProof="0" dirty="0"/>
          </a:p>
        </p:txBody>
      </p:sp>
      <p:pic>
        <p:nvPicPr>
          <p:cNvPr id="921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114" y="1362097"/>
            <a:ext cx="7490587" cy="451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ext Box 2"/>
          <p:cNvSpPr txBox="1">
            <a:spLocks noChangeArrowheads="1"/>
          </p:cNvSpPr>
          <p:nvPr/>
        </p:nvSpPr>
        <p:spPr bwMode="auto">
          <a:xfrm>
            <a:off x="5590112" y="2276401"/>
            <a:ext cx="2170614" cy="966138"/>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a:outerShdw dist="28398" dir="3806097" algn="ctr" rotWithShape="0">
              <a:srgbClr val="205867">
                <a:alpha val="50000"/>
              </a:srgbClr>
            </a:outerShdw>
          </a:effectLst>
        </p:spPr>
        <p:txBody>
          <a:bodyPr lIns="80147" tIns="40074" rIns="80147" bIns="40074"/>
          <a:lstStyle>
            <a:lvl1pPr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lgn="ctr" eaLnBrk="1" hangingPunct="1">
              <a:spcAft>
                <a:spcPts val="877"/>
              </a:spcAft>
            </a:pPr>
            <a:r>
              <a:rPr lang="en-GB" altLang="en-US" sz="2100" b="1">
                <a:solidFill>
                  <a:srgbClr val="FF0066"/>
                </a:solidFill>
                <a:latin typeface="Arial Narrow" pitchFamily="34" charset="0"/>
              </a:rPr>
              <a:t>Champions</a:t>
            </a:r>
          </a:p>
          <a:p>
            <a:pPr algn="ctr" eaLnBrk="1" hangingPunct="1">
              <a:spcAft>
                <a:spcPts val="877"/>
              </a:spcAft>
            </a:pPr>
            <a:r>
              <a:rPr lang="en-GB" altLang="en-US" sz="1600">
                <a:latin typeface="Arial Narrow" pitchFamily="34" charset="0"/>
              </a:rPr>
              <a:t>(Partisans actifs)</a:t>
            </a:r>
            <a:endParaRPr lang="fr-FR" altLang="en-US" sz="3900"/>
          </a:p>
        </p:txBody>
      </p:sp>
      <p:sp>
        <p:nvSpPr>
          <p:cNvPr id="9221" name="Text Box 2"/>
          <p:cNvSpPr txBox="1">
            <a:spLocks noChangeArrowheads="1"/>
          </p:cNvSpPr>
          <p:nvPr/>
        </p:nvSpPr>
        <p:spPr bwMode="auto">
          <a:xfrm>
            <a:off x="5590112" y="3811280"/>
            <a:ext cx="2170614" cy="966138"/>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a:outerShdw dist="28398" dir="3806097" algn="ctr" rotWithShape="0">
              <a:srgbClr val="205867">
                <a:alpha val="50000"/>
              </a:srgbClr>
            </a:outerShdw>
          </a:effectLst>
        </p:spPr>
        <p:txBody>
          <a:bodyPr lIns="80147" tIns="40074" rIns="80147" bIns="40074"/>
          <a:lstStyle>
            <a:lvl1pPr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lgn="ctr" eaLnBrk="1" hangingPunct="1">
              <a:spcAft>
                <a:spcPts val="877"/>
              </a:spcAft>
            </a:pPr>
            <a:r>
              <a:rPr lang="en-GB" altLang="en-US" sz="2100" b="1">
                <a:solidFill>
                  <a:srgbClr val="FFC000"/>
                </a:solidFill>
                <a:latin typeface="Arial Narrow" pitchFamily="34" charset="0"/>
              </a:rPr>
              <a:t>Promoteurs silencieux</a:t>
            </a:r>
          </a:p>
          <a:p>
            <a:pPr algn="ctr" eaLnBrk="1" hangingPunct="1">
              <a:spcAft>
                <a:spcPts val="877"/>
              </a:spcAft>
            </a:pPr>
            <a:r>
              <a:rPr lang="en-GB" altLang="en-US" sz="1600">
                <a:latin typeface="Arial Narrow" pitchFamily="34" charset="0"/>
              </a:rPr>
              <a:t>(Partisans passifs)</a:t>
            </a:r>
            <a:endParaRPr lang="fr-FR" altLang="en-US" sz="3900"/>
          </a:p>
        </p:txBody>
      </p:sp>
    </p:spTree>
    <p:extLst>
      <p:ext uri="{BB962C8B-B14F-4D97-AF65-F5344CB8AC3E}">
        <p14:creationId xmlns:p14="http://schemas.microsoft.com/office/powerpoint/2010/main" val="1470288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fr-FR" noProof="0" dirty="0" smtClean="0"/>
              <a:t>Objectifs</a:t>
            </a:r>
          </a:p>
        </p:txBody>
      </p:sp>
      <p:sp>
        <p:nvSpPr>
          <p:cNvPr id="888835" name="Rectangle 3"/>
          <p:cNvSpPr>
            <a:spLocks noGrp="1" noChangeArrowheads="1"/>
          </p:cNvSpPr>
          <p:nvPr>
            <p:ph type="body" idx="1"/>
          </p:nvPr>
        </p:nvSpPr>
        <p:spPr>
          <a:xfrm>
            <a:off x="405888" y="2064743"/>
            <a:ext cx="8291501" cy="3036641"/>
          </a:xfrm>
        </p:spPr>
        <p:txBody>
          <a:bodyPr/>
          <a:lstStyle/>
          <a:p>
            <a:pPr marL="467525" indent="-467525" eaLnBrk="1" hangingPunct="1">
              <a:lnSpc>
                <a:spcPct val="80000"/>
              </a:lnSpc>
              <a:buFont typeface="Wingdings" pitchFamily="2" charset="2"/>
              <a:buAutoNum type="arabicPeriod"/>
              <a:defRPr/>
            </a:pPr>
            <a:r>
              <a:rPr lang="fr-FR" altLang="sv-SE" noProof="0" dirty="0" smtClean="0"/>
              <a:t>Induire le changement souhaité </a:t>
            </a:r>
            <a:r>
              <a:rPr lang="fr-FR" altLang="sv-SE" b="1" noProof="0" dirty="0" smtClean="0">
                <a:solidFill>
                  <a:srgbClr val="C00000"/>
                </a:solidFill>
              </a:rPr>
              <a:t>grâce au </a:t>
            </a:r>
            <a:r>
              <a:rPr lang="fr-FR" altLang="sv-SE" b="1" noProof="0" dirty="0" smtClean="0">
                <a:solidFill>
                  <a:srgbClr val="C00000"/>
                </a:solidFill>
              </a:rPr>
              <a:t>SOCO (</a:t>
            </a:r>
            <a:r>
              <a:rPr lang="fr-FR" altLang="sv-SE" b="1" i="1" noProof="0" dirty="0" smtClean="0">
                <a:solidFill>
                  <a:srgbClr val="C00000"/>
                </a:solidFill>
              </a:rPr>
              <a:t>Single </a:t>
            </a:r>
            <a:r>
              <a:rPr lang="fr-FR" altLang="sv-SE" b="1" i="1" noProof="0" dirty="0" err="1" smtClean="0">
                <a:solidFill>
                  <a:srgbClr val="C00000"/>
                </a:solidFill>
              </a:rPr>
              <a:t>Overarching</a:t>
            </a:r>
            <a:r>
              <a:rPr lang="fr-FR" altLang="sv-SE" b="1" i="1" noProof="0" dirty="0" smtClean="0">
                <a:solidFill>
                  <a:srgbClr val="C00000"/>
                </a:solidFill>
              </a:rPr>
              <a:t> Communication </a:t>
            </a:r>
            <a:r>
              <a:rPr lang="fr-FR" altLang="sv-SE" b="1" i="1" noProof="0" dirty="0" smtClean="0">
                <a:solidFill>
                  <a:srgbClr val="C00000"/>
                </a:solidFill>
              </a:rPr>
              <a:t>Objective</a:t>
            </a:r>
            <a:r>
              <a:rPr lang="fr-FR" altLang="sv-SE" b="1" dirty="0" smtClean="0">
                <a:solidFill>
                  <a:srgbClr val="C00000"/>
                </a:solidFill>
              </a:rPr>
              <a:t>) ou URGC (</a:t>
            </a:r>
            <a:r>
              <a:rPr lang="fr-FR" altLang="sv-SE" b="1" dirty="0">
                <a:solidFill>
                  <a:srgbClr val="C00000"/>
                </a:solidFill>
              </a:rPr>
              <a:t>R</a:t>
            </a:r>
            <a:r>
              <a:rPr lang="fr-FR" altLang="sv-SE" b="1" noProof="0" dirty="0" err="1" smtClean="0">
                <a:solidFill>
                  <a:srgbClr val="C00000"/>
                </a:solidFill>
              </a:rPr>
              <a:t>ésultat</a:t>
            </a:r>
            <a:r>
              <a:rPr lang="fr-FR" altLang="sv-SE" b="1" noProof="0" dirty="0" smtClean="0">
                <a:solidFill>
                  <a:srgbClr val="C00000"/>
                </a:solidFill>
              </a:rPr>
              <a:t> </a:t>
            </a:r>
            <a:r>
              <a:rPr lang="fr-FR" altLang="sv-SE" b="1" noProof="0" dirty="0" smtClean="0">
                <a:solidFill>
                  <a:srgbClr val="C00000"/>
                </a:solidFill>
              </a:rPr>
              <a:t>global </a:t>
            </a:r>
            <a:r>
              <a:rPr lang="fr-FR" altLang="sv-SE" b="1" noProof="0" dirty="0" smtClean="0">
                <a:solidFill>
                  <a:srgbClr val="C00000"/>
                </a:solidFill>
              </a:rPr>
              <a:t>u</a:t>
            </a:r>
            <a:r>
              <a:rPr lang="fr-FR" altLang="sv-SE" b="1" dirty="0" smtClean="0">
                <a:solidFill>
                  <a:srgbClr val="C00000"/>
                </a:solidFill>
              </a:rPr>
              <a:t>nique </a:t>
            </a:r>
            <a:r>
              <a:rPr lang="fr-FR" altLang="sv-SE" b="1" noProof="0" dirty="0" smtClean="0">
                <a:solidFill>
                  <a:srgbClr val="C00000"/>
                </a:solidFill>
              </a:rPr>
              <a:t>de </a:t>
            </a:r>
            <a:r>
              <a:rPr lang="fr-FR" altLang="sv-SE" b="1" noProof="0" dirty="0" smtClean="0">
                <a:solidFill>
                  <a:srgbClr val="C00000"/>
                </a:solidFill>
              </a:rPr>
              <a:t>communication)</a:t>
            </a:r>
          </a:p>
          <a:p>
            <a:pPr marL="467525" indent="-467525" eaLnBrk="1" hangingPunct="1">
              <a:lnSpc>
                <a:spcPct val="80000"/>
              </a:lnSpc>
              <a:buFont typeface="Wingdings" pitchFamily="2" charset="2"/>
              <a:buAutoNum type="arabicPeriod"/>
              <a:defRPr/>
            </a:pPr>
            <a:r>
              <a:rPr lang="fr-FR" altLang="sv-SE" noProof="0" dirty="0" smtClean="0"/>
              <a:t>Décider quel est le moyen </a:t>
            </a:r>
            <a:r>
              <a:rPr lang="fr-FR" altLang="sv-SE" dirty="0" smtClean="0"/>
              <a:t>le plus </a:t>
            </a:r>
            <a:r>
              <a:rPr lang="fr-FR" altLang="sv-SE" noProof="0" dirty="0" smtClean="0"/>
              <a:t>efficace de communiquer avec le public/les parties prenantes en effectuant </a:t>
            </a:r>
            <a:r>
              <a:rPr lang="fr-FR" altLang="sv-SE" b="1" noProof="0" dirty="0" smtClean="0">
                <a:solidFill>
                  <a:srgbClr val="C00000"/>
                </a:solidFill>
              </a:rPr>
              <a:t>une analyse du public/des parties prenantes</a:t>
            </a:r>
          </a:p>
          <a:p>
            <a:pPr marL="467525" indent="-467525" eaLnBrk="1" hangingPunct="1">
              <a:lnSpc>
                <a:spcPct val="80000"/>
              </a:lnSpc>
              <a:buFont typeface="Wingdings" pitchFamily="2" charset="2"/>
              <a:buAutoNum type="arabicPeriod"/>
              <a:defRPr/>
            </a:pPr>
            <a:endParaRPr lang="fr-FR" altLang="sv-SE" b="1" noProof="0" dirty="0" smtClean="0">
              <a:solidFill>
                <a:srgbClr val="FF0000"/>
              </a:solidFill>
            </a:endParaRPr>
          </a:p>
          <a:p>
            <a:pPr marL="467525" indent="-467525" eaLnBrk="1" hangingPunct="1">
              <a:lnSpc>
                <a:spcPct val="80000"/>
              </a:lnSpc>
              <a:buFont typeface="Wingdings" pitchFamily="2" charset="2"/>
              <a:buAutoNum type="arabicPeriod" startAt="2"/>
              <a:defRPr/>
            </a:pPr>
            <a:endParaRPr lang="fr-FR" altLang="sv-SE" noProof="0" dirty="0" smtClean="0"/>
          </a:p>
          <a:p>
            <a:pPr marL="467525" indent="-467525" eaLnBrk="1" hangingPunct="1">
              <a:lnSpc>
                <a:spcPct val="80000"/>
              </a:lnSpc>
              <a:buNone/>
              <a:defRPr/>
            </a:pPr>
            <a:endParaRPr lang="fr-FR" altLang="sv-SE" noProof="0" dirty="0" smtClean="0"/>
          </a:p>
        </p:txBody>
      </p:sp>
    </p:spTree>
    <p:extLst>
      <p:ext uri="{BB962C8B-B14F-4D97-AF65-F5344CB8AC3E}">
        <p14:creationId xmlns:p14="http://schemas.microsoft.com/office/powerpoint/2010/main" val="10256970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88835">
                                            <p:txEl>
                                              <p:pRg st="0" end="0"/>
                                            </p:txEl>
                                          </p:spTgt>
                                        </p:tgtEl>
                                        <p:attrNameLst>
                                          <p:attrName>style.visibility</p:attrName>
                                        </p:attrNameLst>
                                      </p:cBhvr>
                                      <p:to>
                                        <p:strVal val="visible"/>
                                      </p:to>
                                    </p:set>
                                    <p:animEffect transition="in" filter="blinds(horizontal)">
                                      <p:cBhvr>
                                        <p:cTn id="7" dur="500"/>
                                        <p:tgtEl>
                                          <p:spTgt spid="88883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88835">
                                            <p:txEl>
                                              <p:pRg st="1" end="1"/>
                                            </p:txEl>
                                          </p:spTgt>
                                        </p:tgtEl>
                                        <p:attrNameLst>
                                          <p:attrName>style.visibility</p:attrName>
                                        </p:attrNameLst>
                                      </p:cBhvr>
                                      <p:to>
                                        <p:strVal val="visible"/>
                                      </p:to>
                                    </p:set>
                                    <p:animEffect transition="in" filter="blinds(horizontal)">
                                      <p:cBhvr>
                                        <p:cTn id="12" dur="500"/>
                                        <p:tgtEl>
                                          <p:spTgt spid="88883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883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1384632" y="388760"/>
            <a:ext cx="6434466" cy="503947"/>
          </a:xfrm>
        </p:spPr>
        <p:txBody>
          <a:bodyPr/>
          <a:lstStyle/>
          <a:p>
            <a:pPr eaLnBrk="1" hangingPunct="1"/>
            <a:r>
              <a:rPr lang="fr-FR" altLang="en-US" sz="2800" noProof="0" dirty="0" smtClean="0"/>
              <a:t>Analyse du public ou des parties prenantes</a:t>
            </a:r>
            <a:endParaRPr lang="fr-FR" altLang="en-US" sz="2800" noProof="0" dirty="0"/>
          </a:p>
        </p:txBody>
      </p:sp>
      <p:pic>
        <p:nvPicPr>
          <p:cNvPr id="1024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114" y="1362097"/>
            <a:ext cx="7490587" cy="451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Text Box 2"/>
          <p:cNvSpPr txBox="1">
            <a:spLocks noChangeArrowheads="1"/>
          </p:cNvSpPr>
          <p:nvPr/>
        </p:nvSpPr>
        <p:spPr bwMode="auto">
          <a:xfrm>
            <a:off x="5590112" y="2276401"/>
            <a:ext cx="2170614" cy="966138"/>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a:outerShdw dist="28398" dir="3806097" algn="ctr" rotWithShape="0">
              <a:srgbClr val="205867">
                <a:alpha val="50000"/>
              </a:srgbClr>
            </a:outerShdw>
          </a:effectLst>
        </p:spPr>
        <p:txBody>
          <a:bodyPr lIns="80147" tIns="40074" rIns="80147" bIns="40074"/>
          <a:lstStyle>
            <a:lvl1pPr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lgn="ctr" eaLnBrk="1" hangingPunct="1">
              <a:spcAft>
                <a:spcPts val="877"/>
              </a:spcAft>
            </a:pPr>
            <a:r>
              <a:rPr lang="en-GB" altLang="en-US" sz="2100" b="1">
                <a:solidFill>
                  <a:srgbClr val="FF0066"/>
                </a:solidFill>
                <a:latin typeface="Arial Narrow" pitchFamily="34" charset="0"/>
              </a:rPr>
              <a:t>Champions</a:t>
            </a:r>
          </a:p>
          <a:p>
            <a:pPr algn="ctr" eaLnBrk="1" hangingPunct="1">
              <a:spcAft>
                <a:spcPts val="877"/>
              </a:spcAft>
            </a:pPr>
            <a:r>
              <a:rPr lang="en-GB" altLang="en-US" sz="1600">
                <a:latin typeface="Arial Narrow" pitchFamily="34" charset="0"/>
              </a:rPr>
              <a:t>(Partisans actifs)</a:t>
            </a:r>
            <a:endParaRPr lang="fr-FR" altLang="en-US" sz="3900"/>
          </a:p>
        </p:txBody>
      </p:sp>
      <p:sp>
        <p:nvSpPr>
          <p:cNvPr id="10245" name="Text Box 2"/>
          <p:cNvSpPr txBox="1">
            <a:spLocks noChangeArrowheads="1"/>
          </p:cNvSpPr>
          <p:nvPr/>
        </p:nvSpPr>
        <p:spPr bwMode="auto">
          <a:xfrm>
            <a:off x="5590112" y="3811280"/>
            <a:ext cx="2170614" cy="966138"/>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a:outerShdw dist="28398" dir="3806097" algn="ctr" rotWithShape="0">
              <a:srgbClr val="205867">
                <a:alpha val="50000"/>
              </a:srgbClr>
            </a:outerShdw>
          </a:effectLst>
        </p:spPr>
        <p:txBody>
          <a:bodyPr lIns="80147" tIns="40074" rIns="80147" bIns="40074"/>
          <a:lstStyle>
            <a:lvl1pPr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lgn="ctr" eaLnBrk="1" hangingPunct="1">
              <a:spcAft>
                <a:spcPts val="877"/>
              </a:spcAft>
            </a:pPr>
            <a:r>
              <a:rPr lang="en-GB" altLang="en-US" sz="2100" b="1">
                <a:solidFill>
                  <a:srgbClr val="FFC000"/>
                </a:solidFill>
                <a:latin typeface="Arial Narrow" pitchFamily="34" charset="0"/>
              </a:rPr>
              <a:t>Promoteurs silencieux</a:t>
            </a:r>
          </a:p>
          <a:p>
            <a:pPr algn="ctr" eaLnBrk="1" hangingPunct="1">
              <a:spcAft>
                <a:spcPts val="877"/>
              </a:spcAft>
            </a:pPr>
            <a:r>
              <a:rPr lang="en-GB" altLang="en-US" sz="1600">
                <a:latin typeface="Arial Narrow" pitchFamily="34" charset="0"/>
              </a:rPr>
              <a:t>(Partisans passifs)</a:t>
            </a:r>
            <a:endParaRPr lang="fr-FR" altLang="en-US" sz="3900"/>
          </a:p>
        </p:txBody>
      </p:sp>
      <p:sp>
        <p:nvSpPr>
          <p:cNvPr id="10246" name="Text Box 2"/>
          <p:cNvSpPr txBox="1">
            <a:spLocks noChangeArrowheads="1"/>
          </p:cNvSpPr>
          <p:nvPr/>
        </p:nvSpPr>
        <p:spPr bwMode="auto">
          <a:xfrm>
            <a:off x="2427178" y="3811280"/>
            <a:ext cx="2166542" cy="966138"/>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a:outerShdw dist="28398" dir="3806097" algn="ctr" rotWithShape="0">
              <a:srgbClr val="205867">
                <a:alpha val="50000"/>
              </a:srgbClr>
            </a:outerShdw>
          </a:effectLst>
        </p:spPr>
        <p:txBody>
          <a:bodyPr lIns="80147" tIns="40074" rIns="80147" bIns="40074"/>
          <a:lstStyle>
            <a:lvl1pPr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lgn="ctr" eaLnBrk="1" hangingPunct="1">
              <a:spcAft>
                <a:spcPts val="877"/>
              </a:spcAft>
            </a:pPr>
            <a:r>
              <a:rPr lang="en-GB" altLang="en-US" sz="2100" b="1">
                <a:solidFill>
                  <a:srgbClr val="92D050"/>
                </a:solidFill>
                <a:latin typeface="Arial Narrow" pitchFamily="34" charset="0"/>
              </a:rPr>
              <a:t>Réfractaires</a:t>
            </a:r>
          </a:p>
          <a:p>
            <a:pPr algn="ctr" eaLnBrk="1" hangingPunct="1">
              <a:spcAft>
                <a:spcPts val="877"/>
              </a:spcAft>
            </a:pPr>
            <a:r>
              <a:rPr lang="en-GB" altLang="en-US" sz="1600">
                <a:latin typeface="Arial Narrow" pitchFamily="34" charset="0"/>
              </a:rPr>
              <a:t>(Opposants passifs)</a:t>
            </a:r>
            <a:endParaRPr lang="fr-FR" altLang="en-US" sz="3900"/>
          </a:p>
        </p:txBody>
      </p:sp>
    </p:spTree>
    <p:extLst>
      <p:ext uri="{BB962C8B-B14F-4D97-AF65-F5344CB8AC3E}">
        <p14:creationId xmlns:p14="http://schemas.microsoft.com/office/powerpoint/2010/main" val="13304604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a:xfrm>
            <a:off x="1384632" y="388760"/>
            <a:ext cx="6434466" cy="503947"/>
          </a:xfrm>
        </p:spPr>
        <p:txBody>
          <a:bodyPr/>
          <a:lstStyle/>
          <a:p>
            <a:pPr eaLnBrk="1" hangingPunct="1"/>
            <a:r>
              <a:rPr lang="fr-FR" altLang="en-US" sz="2800" noProof="0" dirty="0" smtClean="0"/>
              <a:t>Analyse du public ou des parties prenantes</a:t>
            </a:r>
            <a:endParaRPr lang="fr-FR" altLang="en-US" sz="2800" noProof="0" dirty="0"/>
          </a:p>
        </p:txBody>
      </p:sp>
      <p:pic>
        <p:nvPicPr>
          <p:cNvPr id="1126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114" y="1362097"/>
            <a:ext cx="7490587" cy="451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Text Box 2"/>
          <p:cNvSpPr txBox="1">
            <a:spLocks noChangeArrowheads="1"/>
          </p:cNvSpPr>
          <p:nvPr/>
        </p:nvSpPr>
        <p:spPr bwMode="auto">
          <a:xfrm>
            <a:off x="5590112" y="2276401"/>
            <a:ext cx="2170614" cy="966138"/>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a:outerShdw dist="28398" dir="3806097" algn="ctr" rotWithShape="0">
              <a:srgbClr val="205867">
                <a:alpha val="50000"/>
              </a:srgbClr>
            </a:outerShdw>
          </a:effectLst>
        </p:spPr>
        <p:txBody>
          <a:bodyPr lIns="80147" tIns="40074" rIns="80147" bIns="40074"/>
          <a:lstStyle>
            <a:lvl1pPr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lgn="ctr" eaLnBrk="1" hangingPunct="1">
              <a:spcAft>
                <a:spcPts val="877"/>
              </a:spcAft>
            </a:pPr>
            <a:r>
              <a:rPr lang="en-GB" altLang="en-US" sz="2100" b="1">
                <a:solidFill>
                  <a:srgbClr val="FF0066"/>
                </a:solidFill>
                <a:latin typeface="Arial Narrow" pitchFamily="34" charset="0"/>
              </a:rPr>
              <a:t>Champions</a:t>
            </a:r>
          </a:p>
          <a:p>
            <a:pPr algn="ctr" eaLnBrk="1" hangingPunct="1">
              <a:spcAft>
                <a:spcPts val="877"/>
              </a:spcAft>
            </a:pPr>
            <a:r>
              <a:rPr lang="en-GB" altLang="en-US" sz="1600">
                <a:latin typeface="Arial Narrow" pitchFamily="34" charset="0"/>
              </a:rPr>
              <a:t>(Partisans actifs)</a:t>
            </a:r>
            <a:endParaRPr lang="fr-FR" altLang="en-US" sz="3900"/>
          </a:p>
        </p:txBody>
      </p:sp>
      <p:sp>
        <p:nvSpPr>
          <p:cNvPr id="11269" name="Text Box 2"/>
          <p:cNvSpPr txBox="1">
            <a:spLocks noChangeArrowheads="1"/>
          </p:cNvSpPr>
          <p:nvPr/>
        </p:nvSpPr>
        <p:spPr bwMode="auto">
          <a:xfrm>
            <a:off x="5590112" y="3811280"/>
            <a:ext cx="2170614" cy="966138"/>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a:outerShdw dist="28398" dir="3806097" algn="ctr" rotWithShape="0">
              <a:srgbClr val="205867">
                <a:alpha val="50000"/>
              </a:srgbClr>
            </a:outerShdw>
          </a:effectLst>
        </p:spPr>
        <p:txBody>
          <a:bodyPr lIns="80147" tIns="40074" rIns="80147" bIns="40074"/>
          <a:lstStyle>
            <a:lvl1pPr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lgn="ctr" eaLnBrk="1" hangingPunct="1">
              <a:spcAft>
                <a:spcPts val="877"/>
              </a:spcAft>
            </a:pPr>
            <a:r>
              <a:rPr lang="en-GB" altLang="en-US" sz="2100" b="1">
                <a:solidFill>
                  <a:srgbClr val="FFC000"/>
                </a:solidFill>
                <a:latin typeface="Arial Narrow" pitchFamily="34" charset="0"/>
              </a:rPr>
              <a:t>Promoteurs silencieux</a:t>
            </a:r>
          </a:p>
          <a:p>
            <a:pPr algn="ctr" eaLnBrk="1" hangingPunct="1">
              <a:spcAft>
                <a:spcPts val="877"/>
              </a:spcAft>
            </a:pPr>
            <a:r>
              <a:rPr lang="en-GB" altLang="en-US" sz="1600">
                <a:latin typeface="Arial Narrow" pitchFamily="34" charset="0"/>
              </a:rPr>
              <a:t>(Partisans passifs)</a:t>
            </a:r>
            <a:endParaRPr lang="fr-FR" altLang="en-US" sz="3900"/>
          </a:p>
        </p:txBody>
      </p:sp>
      <p:sp>
        <p:nvSpPr>
          <p:cNvPr id="11270" name="Text Box 2"/>
          <p:cNvSpPr txBox="1">
            <a:spLocks noChangeArrowheads="1"/>
          </p:cNvSpPr>
          <p:nvPr/>
        </p:nvSpPr>
        <p:spPr bwMode="auto">
          <a:xfrm>
            <a:off x="2427178" y="3811280"/>
            <a:ext cx="2166542" cy="966138"/>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a:outerShdw dist="28398" dir="3806097" algn="ctr" rotWithShape="0">
              <a:srgbClr val="205867">
                <a:alpha val="50000"/>
              </a:srgbClr>
            </a:outerShdw>
          </a:effectLst>
        </p:spPr>
        <p:txBody>
          <a:bodyPr lIns="80147" tIns="40074" rIns="80147" bIns="40074"/>
          <a:lstStyle>
            <a:lvl1pPr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lgn="ctr" eaLnBrk="1" hangingPunct="1">
              <a:spcAft>
                <a:spcPts val="877"/>
              </a:spcAft>
            </a:pPr>
            <a:r>
              <a:rPr lang="en-GB" altLang="en-US" sz="2100" b="1">
                <a:solidFill>
                  <a:srgbClr val="92D050"/>
                </a:solidFill>
                <a:latin typeface="Arial Narrow" pitchFamily="34" charset="0"/>
              </a:rPr>
              <a:t>Réfractaires</a:t>
            </a:r>
          </a:p>
          <a:p>
            <a:pPr algn="ctr" eaLnBrk="1" hangingPunct="1">
              <a:spcAft>
                <a:spcPts val="877"/>
              </a:spcAft>
            </a:pPr>
            <a:r>
              <a:rPr lang="en-GB" altLang="en-US" sz="1600">
                <a:latin typeface="Arial Narrow" pitchFamily="34" charset="0"/>
              </a:rPr>
              <a:t>(Opposants passifs)</a:t>
            </a:r>
            <a:endParaRPr lang="fr-FR" altLang="en-US" sz="3900"/>
          </a:p>
        </p:txBody>
      </p:sp>
      <p:sp>
        <p:nvSpPr>
          <p:cNvPr id="11271" name="Text Box 2"/>
          <p:cNvSpPr txBox="1">
            <a:spLocks noChangeArrowheads="1"/>
          </p:cNvSpPr>
          <p:nvPr/>
        </p:nvSpPr>
        <p:spPr bwMode="auto">
          <a:xfrm>
            <a:off x="2427178" y="2276401"/>
            <a:ext cx="2166542" cy="966138"/>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a:outerShdw dist="28398" dir="3806097" algn="ctr" rotWithShape="0">
              <a:srgbClr val="205867">
                <a:alpha val="50000"/>
              </a:srgbClr>
            </a:outerShdw>
          </a:effectLst>
        </p:spPr>
        <p:txBody>
          <a:bodyPr lIns="80147" tIns="40074" rIns="80147" bIns="40074"/>
          <a:lstStyle>
            <a:lvl1pPr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lgn="ctr" eaLnBrk="1" hangingPunct="1">
              <a:spcAft>
                <a:spcPts val="877"/>
              </a:spcAft>
            </a:pPr>
            <a:r>
              <a:rPr lang="en-GB" altLang="en-US" sz="2100" b="1">
                <a:solidFill>
                  <a:srgbClr val="00B0F0"/>
                </a:solidFill>
                <a:latin typeface="Arial Narrow" pitchFamily="34" charset="0"/>
              </a:rPr>
              <a:t>Saboteurs</a:t>
            </a:r>
          </a:p>
          <a:p>
            <a:pPr algn="ctr" eaLnBrk="1" hangingPunct="1">
              <a:spcAft>
                <a:spcPts val="877"/>
              </a:spcAft>
            </a:pPr>
            <a:r>
              <a:rPr lang="en-GB" altLang="en-US" sz="1600">
                <a:latin typeface="Arial Narrow" pitchFamily="34" charset="0"/>
              </a:rPr>
              <a:t>(Opposants actifs)</a:t>
            </a:r>
            <a:endParaRPr lang="fr-FR" altLang="en-US" sz="3900"/>
          </a:p>
        </p:txBody>
      </p:sp>
    </p:spTree>
    <p:extLst>
      <p:ext uri="{BB962C8B-B14F-4D97-AF65-F5344CB8AC3E}">
        <p14:creationId xmlns:p14="http://schemas.microsoft.com/office/powerpoint/2010/main" val="22713346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C:\Users\Jason\AppData\Local\Microsoft\Windows\Temporary Internet Files\Content.IE5\5Y2U49YL\MC90038330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3688" y="1196752"/>
            <a:ext cx="5978543" cy="3816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20554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0" y="2005710"/>
            <a:ext cx="9144000" cy="1238270"/>
          </a:xfrm>
          <a:prstGeom prst="rect">
            <a:avLst/>
          </a:prstGeom>
        </p:spPr>
        <p:txBody>
          <a:bodyPr lIns="91392" tIns="45696" rIns="91392" bIns="45696"/>
          <a:lstStyle/>
          <a:p>
            <a:pPr algn="ctr" defTabSz="913695" fontAlgn="base">
              <a:spcBef>
                <a:spcPct val="0"/>
              </a:spcBef>
              <a:spcAft>
                <a:spcPct val="0"/>
              </a:spcAft>
              <a:defRPr/>
            </a:pPr>
            <a:r>
              <a:rPr lang="fr-FR" sz="4700" b="1" kern="0" dirty="0" smtClean="0">
                <a:solidFill>
                  <a:srgbClr val="FFFFFF"/>
                </a:solidFill>
              </a:rPr>
              <a:t>Si la communication était chose aisée - tout le monde y excellerait.</a:t>
            </a:r>
            <a:endParaRPr lang="fr-FR" sz="4700" b="1" kern="0" dirty="0">
              <a:solidFill>
                <a:srgbClr val="FFFFFF"/>
              </a:solidFill>
              <a:ea typeface="+mj-ea"/>
            </a:endParaRPr>
          </a:p>
        </p:txBody>
      </p:sp>
    </p:spTree>
    <p:extLst>
      <p:ext uri="{BB962C8B-B14F-4D97-AF65-F5344CB8AC3E}">
        <p14:creationId xmlns:p14="http://schemas.microsoft.com/office/powerpoint/2010/main" val="2176609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body" idx="4294967295"/>
          </p:nvPr>
        </p:nvSpPr>
        <p:spPr>
          <a:xfrm>
            <a:off x="442539" y="1380815"/>
            <a:ext cx="4747116" cy="4611835"/>
          </a:xfrm>
        </p:spPr>
        <p:txBody>
          <a:bodyPr/>
          <a:lstStyle/>
          <a:p>
            <a:pPr algn="ctr" eaLnBrk="1" hangingPunct="1">
              <a:buFont typeface="Wingdings" pitchFamily="2" charset="2"/>
              <a:buNone/>
            </a:pPr>
            <a:endParaRPr lang="fr-FR" altLang="en-US" sz="3200" noProof="0" dirty="0" smtClean="0"/>
          </a:p>
          <a:p>
            <a:pPr algn="ctr" eaLnBrk="1" hangingPunct="1">
              <a:buFont typeface="Wingdings" pitchFamily="2" charset="2"/>
              <a:buNone/>
            </a:pPr>
            <a:r>
              <a:rPr lang="fr-FR" altLang="en-US" sz="3200" noProof="0" dirty="0" smtClean="0"/>
              <a:t>Nous ne savons pas toujours avec certitude </a:t>
            </a:r>
            <a:r>
              <a:rPr lang="fr-FR" altLang="en-US" sz="5300" b="1" noProof="0" dirty="0" smtClean="0">
                <a:solidFill>
                  <a:srgbClr val="00B050"/>
                </a:solidFill>
              </a:rPr>
              <a:t>POURQUOI</a:t>
            </a:r>
            <a:r>
              <a:rPr lang="fr-FR" noProof="0" dirty="0" smtClean="0"/>
              <a:t> </a:t>
            </a:r>
            <a:r>
              <a:rPr lang="fr-FR" altLang="en-US" sz="3200" noProof="0" dirty="0" smtClean="0"/>
              <a:t>nous parlons, écrivons ou présentons un exposé.</a:t>
            </a:r>
            <a:endParaRPr lang="fr-FR" altLang="en-US" sz="3200" noProof="0" dirty="0"/>
          </a:p>
        </p:txBody>
      </p:sp>
      <p:sp>
        <p:nvSpPr>
          <p:cNvPr id="4099" name="Title 3"/>
          <p:cNvSpPr>
            <a:spLocks noGrp="1"/>
          </p:cNvSpPr>
          <p:nvPr>
            <p:ph type="title" idx="4294967295"/>
          </p:nvPr>
        </p:nvSpPr>
        <p:spPr/>
        <p:txBody>
          <a:bodyPr/>
          <a:lstStyle/>
          <a:p>
            <a:r>
              <a:rPr lang="fr-FR" altLang="en-US" noProof="0" dirty="0" smtClean="0">
                <a:solidFill>
                  <a:srgbClr val="EF1956"/>
                </a:solidFill>
              </a:rPr>
              <a:t>Défi 1</a:t>
            </a:r>
          </a:p>
        </p:txBody>
      </p:sp>
      <p:pic>
        <p:nvPicPr>
          <p:cNvPr id="4100" name="Picture 4" descr="why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76083" y="1274267"/>
            <a:ext cx="3667917" cy="4760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485901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fr-FR" altLang="en-US" noProof="0" dirty="0" smtClean="0"/>
              <a:t>Conseil 1: </a:t>
            </a:r>
            <a:r>
              <a:rPr lang="fr-FR" noProof="0" dirty="0" smtClean="0"/>
              <a:t>Établir un </a:t>
            </a:r>
            <a:r>
              <a:rPr lang="fr-FR" altLang="en-US" noProof="0" dirty="0" smtClean="0"/>
              <a:t>S</a:t>
            </a:r>
            <a:r>
              <a:rPr lang="fr-FR" altLang="en-US" noProof="0" dirty="0" smtClean="0">
                <a:solidFill>
                  <a:srgbClr val="FFC000"/>
                </a:solidFill>
              </a:rPr>
              <a:t>O</a:t>
            </a:r>
            <a:r>
              <a:rPr lang="fr-FR" altLang="en-US" noProof="0" dirty="0" smtClean="0">
                <a:solidFill>
                  <a:srgbClr val="72BBE8"/>
                </a:solidFill>
              </a:rPr>
              <a:t>C</a:t>
            </a:r>
            <a:r>
              <a:rPr lang="fr-FR" altLang="en-US" noProof="0" dirty="0" smtClean="0">
                <a:solidFill>
                  <a:srgbClr val="EC3889"/>
                </a:solidFill>
              </a:rPr>
              <a:t>O (Résultat Global Unique de Communication (</a:t>
            </a:r>
            <a:r>
              <a:rPr lang="fr-FR" altLang="en-US" noProof="0" dirty="0" smtClean="0">
                <a:solidFill>
                  <a:srgbClr val="EC3889"/>
                </a:solidFill>
              </a:rPr>
              <a:t>SOCO/RGUC</a:t>
            </a:r>
            <a:r>
              <a:rPr lang="fr-FR" altLang="en-US" noProof="0" dirty="0" smtClean="0">
                <a:solidFill>
                  <a:srgbClr val="EC3889"/>
                </a:solidFill>
              </a:rPr>
              <a:t>)</a:t>
            </a:r>
          </a:p>
        </p:txBody>
      </p:sp>
      <p:sp>
        <p:nvSpPr>
          <p:cNvPr id="5123" name="Rectangle 3"/>
          <p:cNvSpPr>
            <a:spLocks noGrp="1" noChangeArrowheads="1"/>
          </p:cNvSpPr>
          <p:nvPr>
            <p:ph type="body" idx="1"/>
          </p:nvPr>
        </p:nvSpPr>
        <p:spPr>
          <a:xfrm>
            <a:off x="468332" y="856711"/>
            <a:ext cx="8148965" cy="4351223"/>
          </a:xfrm>
        </p:spPr>
        <p:txBody>
          <a:bodyPr/>
          <a:lstStyle/>
          <a:p>
            <a:pPr algn="ctr" eaLnBrk="1" hangingPunct="1">
              <a:buFont typeface="Wingdings" pitchFamily="2" charset="2"/>
              <a:buNone/>
            </a:pPr>
            <a:endParaRPr lang="fr-FR" altLang="en-US" b="1" noProof="0" dirty="0" smtClean="0">
              <a:solidFill>
                <a:srgbClr val="333399"/>
              </a:solidFill>
            </a:endParaRPr>
          </a:p>
          <a:p>
            <a:pPr algn="ctr" eaLnBrk="1" hangingPunct="1">
              <a:buFont typeface="Wingdings" pitchFamily="2" charset="2"/>
              <a:buNone/>
            </a:pPr>
            <a:r>
              <a:rPr lang="fr-FR" altLang="en-US" sz="3200" b="1" noProof="0" dirty="0" smtClean="0">
                <a:solidFill>
                  <a:srgbClr val="92D050"/>
                </a:solidFill>
              </a:rPr>
              <a:t>S</a:t>
            </a:r>
            <a:r>
              <a:rPr lang="fr-FR" altLang="en-US" sz="3200" b="1" noProof="0" dirty="0" smtClean="0">
                <a:solidFill>
                  <a:srgbClr val="333399"/>
                </a:solidFill>
              </a:rPr>
              <a:t>ingle</a:t>
            </a:r>
          </a:p>
          <a:p>
            <a:pPr algn="ctr" eaLnBrk="1" hangingPunct="1">
              <a:buFont typeface="Wingdings" pitchFamily="2" charset="2"/>
              <a:buNone/>
            </a:pPr>
            <a:r>
              <a:rPr lang="fr-FR" altLang="en-US" sz="3200" b="1" noProof="0" dirty="0" err="1" smtClean="0">
                <a:solidFill>
                  <a:srgbClr val="FFC000"/>
                </a:solidFill>
              </a:rPr>
              <a:t>O</a:t>
            </a:r>
            <a:r>
              <a:rPr lang="fr-FR" altLang="en-US" sz="3200" b="1" noProof="0" dirty="0" err="1" smtClean="0">
                <a:solidFill>
                  <a:srgbClr val="333399"/>
                </a:solidFill>
              </a:rPr>
              <a:t>verarching</a:t>
            </a:r>
            <a:endParaRPr lang="fr-FR" altLang="en-US" sz="3200" b="1" noProof="0" dirty="0" smtClean="0">
              <a:solidFill>
                <a:srgbClr val="333399"/>
              </a:solidFill>
            </a:endParaRPr>
          </a:p>
          <a:p>
            <a:pPr algn="ctr" eaLnBrk="1" hangingPunct="1">
              <a:buFont typeface="Wingdings" pitchFamily="2" charset="2"/>
              <a:buNone/>
            </a:pPr>
            <a:r>
              <a:rPr lang="fr-FR" altLang="en-US" sz="3200" b="1" noProof="0" dirty="0" smtClean="0">
                <a:solidFill>
                  <a:srgbClr val="00B0F0"/>
                </a:solidFill>
              </a:rPr>
              <a:t>C</a:t>
            </a:r>
            <a:r>
              <a:rPr lang="fr-FR" altLang="en-US" sz="3200" b="1" noProof="0" dirty="0" smtClean="0">
                <a:solidFill>
                  <a:srgbClr val="333399"/>
                </a:solidFill>
              </a:rPr>
              <a:t>ommunication </a:t>
            </a:r>
          </a:p>
          <a:p>
            <a:pPr algn="ctr" eaLnBrk="1" hangingPunct="1">
              <a:buFont typeface="Wingdings" pitchFamily="2" charset="2"/>
              <a:buNone/>
            </a:pPr>
            <a:r>
              <a:rPr lang="fr-FR" altLang="en-US" sz="3200" b="1" noProof="0" dirty="0" err="1" smtClean="0">
                <a:solidFill>
                  <a:srgbClr val="EC3889"/>
                </a:solidFill>
              </a:rPr>
              <a:t>O</a:t>
            </a:r>
            <a:r>
              <a:rPr lang="fr-FR" altLang="en-US" sz="3200" b="1" noProof="0" dirty="0" err="1" smtClean="0">
                <a:solidFill>
                  <a:srgbClr val="333399"/>
                </a:solidFill>
              </a:rPr>
              <a:t>utcome</a:t>
            </a:r>
            <a:endParaRPr lang="fr-FR" altLang="en-US" sz="3200" b="1" noProof="0" dirty="0">
              <a:solidFill>
                <a:srgbClr val="333399"/>
              </a:solidFill>
            </a:endParaRPr>
          </a:p>
        </p:txBody>
      </p:sp>
    </p:spTree>
    <p:extLst>
      <p:ext uri="{BB962C8B-B14F-4D97-AF65-F5344CB8AC3E}">
        <p14:creationId xmlns:p14="http://schemas.microsoft.com/office/powerpoint/2010/main" val="1035990052"/>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p:txBody>
          <a:bodyPr/>
          <a:lstStyle/>
          <a:p>
            <a:r>
              <a:rPr lang="fr-FR" noProof="0" dirty="0" smtClean="0"/>
              <a:t/>
            </a:r>
            <a:br>
              <a:rPr lang="fr-FR" noProof="0" dirty="0" smtClean="0"/>
            </a:br>
            <a:r>
              <a:rPr lang="fr-FR" altLang="en-US" noProof="0" dirty="0" smtClean="0"/>
              <a:t>Le SOCO est :</a:t>
            </a:r>
          </a:p>
        </p:txBody>
      </p:sp>
      <p:sp>
        <p:nvSpPr>
          <p:cNvPr id="6147" name="Rectangle 3"/>
          <p:cNvSpPr>
            <a:spLocks noGrp="1" noChangeArrowheads="1"/>
          </p:cNvSpPr>
          <p:nvPr>
            <p:ph type="body" idx="4294967295"/>
          </p:nvPr>
        </p:nvSpPr>
        <p:spPr>
          <a:xfrm>
            <a:off x="1278749" y="2237526"/>
            <a:ext cx="7073840" cy="3729208"/>
          </a:xfrm>
        </p:spPr>
        <p:txBody>
          <a:bodyPr/>
          <a:lstStyle/>
          <a:p>
            <a:r>
              <a:rPr lang="fr-FR" altLang="en-US" sz="3600" noProof="0" dirty="0" smtClean="0"/>
              <a:t>Le résultat ou </a:t>
            </a:r>
            <a:r>
              <a:rPr lang="fr-FR" altLang="en-US" sz="4000" b="1" noProof="0" dirty="0" smtClean="0"/>
              <a:t>le changement souhaité </a:t>
            </a:r>
            <a:r>
              <a:rPr lang="fr-FR" altLang="en-US" sz="3600" noProof="0" dirty="0" smtClean="0"/>
              <a:t>à l'issue des activités de communication</a:t>
            </a:r>
          </a:p>
          <a:p>
            <a:pPr marL="0" indent="0" algn="ctr">
              <a:buNone/>
            </a:pPr>
            <a:r>
              <a:rPr lang="fr-FR" altLang="en-US" noProof="0" dirty="0" smtClean="0"/>
              <a:t>Le SOCO n'est pas votre message</a:t>
            </a:r>
          </a:p>
          <a:p>
            <a:pPr>
              <a:buFont typeface="Wingdings" pitchFamily="2" charset="2"/>
              <a:buNone/>
            </a:pPr>
            <a:endParaRPr lang="fr-FR" altLang="en-US" noProof="0" dirty="0" smtClean="0"/>
          </a:p>
          <a:p>
            <a:endParaRPr lang="fr-FR" altLang="en-US" noProof="0" dirty="0" smtClean="0"/>
          </a:p>
        </p:txBody>
      </p:sp>
    </p:spTree>
    <p:extLst>
      <p:ext uri="{BB962C8B-B14F-4D97-AF65-F5344CB8AC3E}">
        <p14:creationId xmlns:p14="http://schemas.microsoft.com/office/powerpoint/2010/main" val="1503925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fr-FR" noProof="0" dirty="0" smtClean="0"/>
              <a:t>Formuler un </a:t>
            </a:r>
            <a:r>
              <a:rPr lang="fr-FR" altLang="en-US" noProof="0" dirty="0" smtClean="0"/>
              <a:t>S</a:t>
            </a:r>
            <a:r>
              <a:rPr lang="fr-FR" altLang="en-US" noProof="0" dirty="0" smtClean="0">
                <a:solidFill>
                  <a:srgbClr val="FFC000"/>
                </a:solidFill>
              </a:rPr>
              <a:t>O</a:t>
            </a:r>
            <a:r>
              <a:rPr lang="fr-FR" altLang="en-US" noProof="0" dirty="0" smtClean="0">
                <a:solidFill>
                  <a:srgbClr val="00B0F0"/>
                </a:solidFill>
              </a:rPr>
              <a:t>C</a:t>
            </a:r>
            <a:r>
              <a:rPr lang="fr-FR" altLang="en-US" noProof="0" dirty="0" smtClean="0">
                <a:solidFill>
                  <a:srgbClr val="EF1956"/>
                </a:solidFill>
              </a:rPr>
              <a:t>O </a:t>
            </a:r>
            <a:r>
              <a:rPr lang="fr-FR" altLang="en-US" noProof="0" dirty="0" smtClean="0">
                <a:solidFill>
                  <a:srgbClr val="EF1956"/>
                </a:solidFill>
              </a:rPr>
              <a:t>(Résultat </a:t>
            </a:r>
            <a:r>
              <a:rPr lang="fr-FR" altLang="en-US" noProof="0" dirty="0" smtClean="0">
                <a:solidFill>
                  <a:srgbClr val="EF1956"/>
                </a:solidFill>
              </a:rPr>
              <a:t>global </a:t>
            </a:r>
            <a:r>
              <a:rPr lang="fr-FR" altLang="en-US" noProof="0" dirty="0" smtClean="0">
                <a:solidFill>
                  <a:srgbClr val="EF1956"/>
                </a:solidFill>
              </a:rPr>
              <a:t>U</a:t>
            </a:r>
            <a:r>
              <a:rPr lang="fr-FR" altLang="en-US" dirty="0" smtClean="0">
                <a:solidFill>
                  <a:srgbClr val="EF1956"/>
                </a:solidFill>
              </a:rPr>
              <a:t>nique </a:t>
            </a:r>
            <a:r>
              <a:rPr lang="fr-FR" altLang="en-US" dirty="0">
                <a:solidFill>
                  <a:srgbClr val="EF1956"/>
                </a:solidFill>
              </a:rPr>
              <a:t>de </a:t>
            </a:r>
            <a:r>
              <a:rPr lang="fr-FR" altLang="en-US" noProof="0" dirty="0" smtClean="0">
                <a:solidFill>
                  <a:srgbClr val="EF1956"/>
                </a:solidFill>
              </a:rPr>
              <a:t>communication)</a:t>
            </a:r>
            <a:endParaRPr lang="fr-FR" altLang="en-US" noProof="0" dirty="0" smtClean="0"/>
          </a:p>
        </p:txBody>
      </p:sp>
      <p:sp>
        <p:nvSpPr>
          <p:cNvPr id="7171" name="Rectangle 3"/>
          <p:cNvSpPr>
            <a:spLocks noGrp="1" noChangeArrowheads="1"/>
          </p:cNvSpPr>
          <p:nvPr>
            <p:ph type="body" idx="1"/>
          </p:nvPr>
        </p:nvSpPr>
        <p:spPr>
          <a:xfrm>
            <a:off x="652949" y="1367857"/>
            <a:ext cx="8018647" cy="4611836"/>
          </a:xfrm>
        </p:spPr>
        <p:txBody>
          <a:bodyPr/>
          <a:lstStyle/>
          <a:p>
            <a:pPr marL="467525" indent="-467525">
              <a:buNone/>
            </a:pPr>
            <a:endParaRPr lang="fr-FR" altLang="en-US" noProof="0" dirty="0" smtClean="0"/>
          </a:p>
          <a:p>
            <a:pPr marL="467525" indent="-467525"/>
            <a:r>
              <a:rPr lang="fr-FR" altLang="en-US" b="1" noProof="0" dirty="0" smtClean="0">
                <a:solidFill>
                  <a:srgbClr val="92D050"/>
                </a:solidFill>
              </a:rPr>
              <a:t>Quelle </a:t>
            </a:r>
            <a:r>
              <a:rPr lang="fr-FR" altLang="en-US" noProof="0" dirty="0" smtClean="0"/>
              <a:t>est la problématique?</a:t>
            </a:r>
          </a:p>
          <a:p>
            <a:pPr marL="467525" indent="-467525"/>
            <a:r>
              <a:rPr lang="fr-FR" altLang="en-US" noProof="0" dirty="0" smtClean="0"/>
              <a:t>Quel est le </a:t>
            </a:r>
            <a:r>
              <a:rPr lang="fr-FR" altLang="en-US" b="1" noProof="0" dirty="0" smtClean="0">
                <a:solidFill>
                  <a:srgbClr val="92D050"/>
                </a:solidFill>
              </a:rPr>
              <a:t>nouvel </a:t>
            </a:r>
            <a:r>
              <a:rPr lang="fr-FR" noProof="0" dirty="0" smtClean="0"/>
              <a:t> </a:t>
            </a:r>
            <a:r>
              <a:rPr lang="fr-FR" altLang="en-US" b="1" noProof="0" dirty="0" smtClean="0">
                <a:solidFill>
                  <a:srgbClr val="92D050"/>
                </a:solidFill>
              </a:rPr>
              <a:t>élément d'information</a:t>
            </a:r>
            <a:r>
              <a:rPr lang="fr-FR" altLang="en-US" noProof="0" dirty="0" smtClean="0"/>
              <a:t> qui sera pertinent pour votre public?</a:t>
            </a:r>
          </a:p>
          <a:p>
            <a:pPr marL="467525" indent="-467525"/>
            <a:r>
              <a:rPr lang="fr-FR" altLang="en-US" noProof="0" dirty="0" smtClean="0"/>
              <a:t>Que voulez-vous que votre public </a:t>
            </a:r>
            <a:r>
              <a:rPr lang="fr-FR" altLang="en-US" b="1" noProof="0" dirty="0" smtClean="0">
                <a:solidFill>
                  <a:srgbClr val="92D050"/>
                </a:solidFill>
              </a:rPr>
              <a:t>change</a:t>
            </a:r>
            <a:r>
              <a:rPr lang="fr-FR" noProof="0" dirty="0" smtClean="0"/>
              <a:t> </a:t>
            </a:r>
            <a:r>
              <a:rPr lang="fr-FR" altLang="en-US" noProof="0" dirty="0" smtClean="0"/>
              <a:t>après avoir entendu votre message?</a:t>
            </a:r>
          </a:p>
        </p:txBody>
      </p:sp>
    </p:spTree>
    <p:extLst>
      <p:ext uri="{BB962C8B-B14F-4D97-AF65-F5344CB8AC3E}">
        <p14:creationId xmlns:p14="http://schemas.microsoft.com/office/powerpoint/2010/main" val="23006967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p:txBody>
          <a:bodyPr/>
          <a:lstStyle/>
          <a:p>
            <a:r>
              <a:rPr lang="fr-FR" altLang="en-US" noProof="0" dirty="0" smtClean="0"/>
              <a:t>Complétez la phrase ...</a:t>
            </a:r>
          </a:p>
        </p:txBody>
      </p:sp>
      <p:sp>
        <p:nvSpPr>
          <p:cNvPr id="8195" name="Rectangle 3"/>
          <p:cNvSpPr>
            <a:spLocks noGrp="1" noChangeArrowheads="1"/>
          </p:cNvSpPr>
          <p:nvPr>
            <p:ph type="body" idx="4294967295"/>
          </p:nvPr>
        </p:nvSpPr>
        <p:spPr>
          <a:xfrm>
            <a:off x="435752" y="1379376"/>
            <a:ext cx="8291501" cy="4777418"/>
          </a:xfrm>
        </p:spPr>
        <p:txBody>
          <a:bodyPr/>
          <a:lstStyle/>
          <a:p>
            <a:pPr>
              <a:buFont typeface="Wingdings" pitchFamily="2" charset="2"/>
              <a:buNone/>
            </a:pPr>
            <a:r>
              <a:rPr lang="fr-FR" altLang="en-US" sz="1800" noProof="0" dirty="0" smtClean="0"/>
              <a:t>Le changement que je souhaite voir est que mon public ___________________.</a:t>
            </a:r>
          </a:p>
          <a:p>
            <a:pPr>
              <a:buFont typeface="Wingdings" pitchFamily="2" charset="2"/>
              <a:buNone/>
            </a:pPr>
            <a:endParaRPr lang="fr-FR" altLang="en-US" sz="1800" noProof="0" dirty="0"/>
          </a:p>
        </p:txBody>
      </p:sp>
      <p:sp>
        <p:nvSpPr>
          <p:cNvPr id="8196" name="Text Box 4"/>
          <p:cNvSpPr txBox="1">
            <a:spLocks noChangeArrowheads="1"/>
          </p:cNvSpPr>
          <p:nvPr/>
        </p:nvSpPr>
        <p:spPr bwMode="auto">
          <a:xfrm>
            <a:off x="6518629" y="2603246"/>
            <a:ext cx="139549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marL="390525" indent="-390525"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eaLnBrk="1" hangingPunct="1">
              <a:buFont typeface="Wingdings" pitchFamily="2" charset="2"/>
              <a:buNone/>
            </a:pPr>
            <a:endParaRPr lang="en-US" altLang="en-US"/>
          </a:p>
        </p:txBody>
      </p:sp>
      <p:sp>
        <p:nvSpPr>
          <p:cNvPr id="8197" name="Text Box 5"/>
          <p:cNvSpPr txBox="1">
            <a:spLocks noChangeArrowheads="1"/>
          </p:cNvSpPr>
          <p:nvPr/>
        </p:nvSpPr>
        <p:spPr bwMode="auto">
          <a:xfrm>
            <a:off x="609962" y="5590401"/>
            <a:ext cx="81530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marL="533400" indent="-533400"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eaLnBrk="1" hangingPunct="1">
              <a:buFont typeface="Wingdings" pitchFamily="2" charset="2"/>
              <a:buNone/>
            </a:pPr>
            <a:r>
              <a:rPr lang="en-GB" altLang="en-US" sz="1800" dirty="0">
                <a:solidFill>
                  <a:srgbClr val="FF3300"/>
                </a:solidFill>
              </a:rPr>
              <a:t>X</a:t>
            </a:r>
            <a:r>
              <a:rPr lang="en-GB" altLang="en-US" sz="1800" dirty="0"/>
              <a:t> </a:t>
            </a:r>
            <a:r>
              <a:rPr lang="en-GB" altLang="en-US" sz="1800" dirty="0" err="1"/>
              <a:t>informé</a:t>
            </a:r>
            <a:r>
              <a:rPr lang="en-GB" altLang="en-US" sz="1800" dirty="0"/>
              <a:t> </a:t>
            </a:r>
            <a:r>
              <a:rPr lang="en-GB" altLang="en-US" sz="1800" dirty="0" smtClean="0"/>
              <a:t>			</a:t>
            </a:r>
            <a:r>
              <a:rPr lang="en-GB" altLang="en-US" sz="1800" dirty="0" smtClean="0">
                <a:solidFill>
                  <a:srgbClr val="FF3300"/>
                </a:solidFill>
              </a:rPr>
              <a:t>X</a:t>
            </a:r>
            <a:r>
              <a:rPr lang="en-GB" altLang="en-US" sz="1800" dirty="0" smtClean="0"/>
              <a:t> </a:t>
            </a:r>
            <a:r>
              <a:rPr lang="en-GB" altLang="en-US" sz="1800" dirty="0"/>
              <a:t>éclairé</a:t>
            </a:r>
            <a:r>
              <a:rPr lang="en-US" altLang="en-US" sz="1800" dirty="0"/>
              <a:t>			</a:t>
            </a:r>
            <a:r>
              <a:rPr lang="en-GB" altLang="en-US" sz="1800" dirty="0" smtClean="0">
                <a:solidFill>
                  <a:srgbClr val="FF3300"/>
                </a:solidFill>
              </a:rPr>
              <a:t>X</a:t>
            </a:r>
            <a:r>
              <a:rPr lang="en-GB" altLang="en-US" sz="1800" dirty="0"/>
              <a:t> sensibilisé</a:t>
            </a:r>
          </a:p>
        </p:txBody>
      </p:sp>
      <p:sp>
        <p:nvSpPr>
          <p:cNvPr id="8198" name="Text Box 6"/>
          <p:cNvSpPr txBox="1">
            <a:spLocks noChangeArrowheads="1"/>
          </p:cNvSpPr>
          <p:nvPr/>
        </p:nvSpPr>
        <p:spPr bwMode="auto">
          <a:xfrm>
            <a:off x="606795" y="2374311"/>
            <a:ext cx="4183760" cy="2617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marL="390525" indent="-390525" defTabSz="1042988" eaLnBrk="0" hangingPunct="0">
              <a:defRPr sz="2800">
                <a:solidFill>
                  <a:srgbClr val="000066"/>
                </a:solidFill>
                <a:latin typeface="Arial" pitchFamily="34" charset="0"/>
                <a:cs typeface="Arial" pitchFamily="34" charset="0"/>
              </a:defRPr>
            </a:lvl1pPr>
            <a:lvl2pPr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lvl="1" eaLnBrk="1" hangingPunct="1">
              <a:spcBef>
                <a:spcPct val="80000"/>
              </a:spcBef>
              <a:buFont typeface="Wingdings" pitchFamily="2" charset="2"/>
              <a:buNone/>
            </a:pPr>
            <a:r>
              <a:rPr lang="en-GB" altLang="en-US" b="1">
                <a:solidFill>
                  <a:srgbClr val="00B050"/>
                </a:solidFill>
              </a:rPr>
              <a:t>√</a:t>
            </a:r>
            <a:r>
              <a:rPr dirty="0" smtClean="0"/>
              <a:t> </a:t>
            </a:r>
            <a:r>
              <a:rPr lang="en-GB" altLang="en-US"/>
              <a:t>est influencé</a:t>
            </a:r>
          </a:p>
          <a:p>
            <a:pPr lvl="1" eaLnBrk="1" hangingPunct="1">
              <a:spcBef>
                <a:spcPct val="80000"/>
              </a:spcBef>
              <a:buFont typeface="Wingdings" pitchFamily="2" charset="2"/>
              <a:buNone/>
            </a:pPr>
            <a:r>
              <a:rPr lang="en-GB" altLang="en-US" b="1">
                <a:solidFill>
                  <a:srgbClr val="00B050"/>
                </a:solidFill>
              </a:rPr>
              <a:t>√</a:t>
            </a:r>
            <a:r>
              <a:rPr dirty="0" smtClean="0"/>
              <a:t> </a:t>
            </a:r>
            <a:r>
              <a:rPr lang="en-GB" altLang="en-US"/>
              <a:t>bénéficie d'une prévention contre</a:t>
            </a:r>
          </a:p>
          <a:p>
            <a:pPr lvl="1" eaLnBrk="1" hangingPunct="1">
              <a:spcBef>
                <a:spcPct val="80000"/>
              </a:spcBef>
              <a:buFont typeface="Wingdings" pitchFamily="2" charset="2"/>
              <a:buNone/>
            </a:pPr>
            <a:r>
              <a:rPr lang="en-GB" altLang="en-US" b="1">
                <a:solidFill>
                  <a:srgbClr val="00B050"/>
                </a:solidFill>
              </a:rPr>
              <a:t>√</a:t>
            </a:r>
            <a:r>
              <a:rPr lang="en-GB" altLang="en-US"/>
              <a:t> fait don de fonds</a:t>
            </a:r>
          </a:p>
          <a:p>
            <a:pPr lvl="1" eaLnBrk="1" hangingPunct="1">
              <a:spcBef>
                <a:spcPct val="80000"/>
              </a:spcBef>
              <a:buFont typeface="Wingdings" pitchFamily="2" charset="2"/>
              <a:buNone/>
            </a:pPr>
            <a:r>
              <a:rPr lang="en-GB" altLang="en-US" b="1">
                <a:solidFill>
                  <a:srgbClr val="00B050"/>
                </a:solidFill>
              </a:rPr>
              <a:t>√ </a:t>
            </a:r>
            <a:r>
              <a:rPr lang="en-GB" altLang="en-US">
                <a:solidFill>
                  <a:srgbClr val="1E117D"/>
                </a:solidFill>
              </a:rPr>
              <a:t>est confiant </a:t>
            </a:r>
          </a:p>
          <a:p>
            <a:pPr eaLnBrk="1" hangingPunct="1"/>
            <a:endParaRPr lang="fr-FR" altLang="en-US" sz="1800">
              <a:solidFill>
                <a:srgbClr val="1E117D"/>
              </a:solidFill>
            </a:endParaRPr>
          </a:p>
        </p:txBody>
      </p:sp>
      <p:sp>
        <p:nvSpPr>
          <p:cNvPr id="8199" name="Text Box 8"/>
          <p:cNvSpPr txBox="1">
            <a:spLocks noChangeArrowheads="1"/>
          </p:cNvSpPr>
          <p:nvPr/>
        </p:nvSpPr>
        <p:spPr bwMode="auto">
          <a:xfrm>
            <a:off x="4499992" y="2030373"/>
            <a:ext cx="4392488" cy="3674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square" lIns="0" tIns="0" rIns="0" bIns="0">
            <a:spAutoFit/>
          </a:bodyPr>
          <a:lstStyle>
            <a:lvl1pPr marL="390525" indent="-390525" defTabSz="1042988" eaLnBrk="0" hangingPunct="0">
              <a:defRPr sz="2800">
                <a:solidFill>
                  <a:srgbClr val="000066"/>
                </a:solidFill>
                <a:latin typeface="Arial" pitchFamily="34" charset="0"/>
                <a:cs typeface="Arial" pitchFamily="34" charset="0"/>
              </a:defRPr>
            </a:lvl1pPr>
            <a:lvl2pPr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lvl="1" eaLnBrk="1" hangingPunct="1">
              <a:spcBef>
                <a:spcPct val="80000"/>
              </a:spcBef>
              <a:buFont typeface="Wingdings" pitchFamily="2" charset="2"/>
              <a:buNone/>
            </a:pPr>
            <a:r>
              <a:rPr lang="en-GB" altLang="en-US" b="1" dirty="0">
                <a:solidFill>
                  <a:srgbClr val="00B050"/>
                </a:solidFill>
              </a:rPr>
              <a:t>√</a:t>
            </a:r>
            <a:r>
              <a:rPr lang="en-GB" altLang="en-US" dirty="0"/>
              <a:t> est rassuré</a:t>
            </a:r>
          </a:p>
          <a:p>
            <a:pPr lvl="1" eaLnBrk="1" hangingPunct="1">
              <a:spcBef>
                <a:spcPct val="80000"/>
              </a:spcBef>
              <a:buFont typeface="Wingdings" pitchFamily="2" charset="2"/>
              <a:buNone/>
            </a:pPr>
            <a:r>
              <a:rPr lang="en-GB" altLang="en-US" b="1" dirty="0">
                <a:solidFill>
                  <a:srgbClr val="00B050"/>
                </a:solidFill>
              </a:rPr>
              <a:t>√</a:t>
            </a:r>
            <a:r>
              <a:rPr lang="en-GB" altLang="en-US" dirty="0"/>
              <a:t> change de comportement</a:t>
            </a:r>
          </a:p>
          <a:p>
            <a:pPr lvl="1" eaLnBrk="1" hangingPunct="1">
              <a:spcBef>
                <a:spcPct val="80000"/>
              </a:spcBef>
              <a:buFont typeface="Wingdings" pitchFamily="2" charset="2"/>
              <a:buNone/>
            </a:pPr>
            <a:r>
              <a:rPr lang="en-GB" altLang="en-US" b="1" dirty="0">
                <a:solidFill>
                  <a:srgbClr val="00B050"/>
                </a:solidFill>
              </a:rPr>
              <a:t>√</a:t>
            </a:r>
            <a:r>
              <a:rPr lang="en-GB" altLang="en-US" dirty="0"/>
              <a:t> est convaincu</a:t>
            </a:r>
          </a:p>
          <a:p>
            <a:pPr lvl="1" eaLnBrk="1" hangingPunct="1">
              <a:spcBef>
                <a:spcPct val="80000"/>
              </a:spcBef>
              <a:buFont typeface="Wingdings" pitchFamily="2" charset="2"/>
              <a:buNone/>
            </a:pPr>
            <a:r>
              <a:rPr lang="en-GB" altLang="en-US" b="1" dirty="0">
                <a:solidFill>
                  <a:srgbClr val="00B050"/>
                </a:solidFill>
              </a:rPr>
              <a:t>√</a:t>
            </a:r>
            <a:r>
              <a:rPr lang="en-GB" altLang="en-US" dirty="0"/>
              <a:t> a changé</a:t>
            </a:r>
          </a:p>
          <a:p>
            <a:pPr lvl="1" eaLnBrk="1" hangingPunct="1">
              <a:spcBef>
                <a:spcPct val="80000"/>
              </a:spcBef>
              <a:buFont typeface="Wingdings" pitchFamily="2" charset="2"/>
              <a:buNone/>
            </a:pPr>
            <a:r>
              <a:rPr lang="en-GB" altLang="en-US" b="1" dirty="0">
                <a:solidFill>
                  <a:srgbClr val="00B050"/>
                </a:solidFill>
              </a:rPr>
              <a:t>√</a:t>
            </a:r>
            <a:r>
              <a:rPr lang="en-GB" altLang="en-US" dirty="0"/>
              <a:t> accepte la nouvelle politique</a:t>
            </a:r>
          </a:p>
          <a:p>
            <a:pPr eaLnBrk="1" hangingPunct="1"/>
            <a:endParaRPr lang="fr-FR" altLang="en-US" sz="1800" dirty="0"/>
          </a:p>
        </p:txBody>
      </p:sp>
    </p:spTree>
    <p:extLst>
      <p:ext uri="{BB962C8B-B14F-4D97-AF65-F5344CB8AC3E}">
        <p14:creationId xmlns:p14="http://schemas.microsoft.com/office/powerpoint/2010/main" val="14609884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042" t="42873" r="34407" b="17291"/>
          <a:stretch/>
        </p:blipFill>
        <p:spPr bwMode="auto">
          <a:xfrm>
            <a:off x="607439" y="1636900"/>
            <a:ext cx="7698361" cy="341074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Rectangle 2"/>
          <p:cNvSpPr txBox="1">
            <a:spLocks noChangeArrowheads="1"/>
          </p:cNvSpPr>
          <p:nvPr/>
        </p:nvSpPr>
        <p:spPr bwMode="auto">
          <a:xfrm>
            <a:off x="0" y="0"/>
            <a:ext cx="9144000"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algn="ctr" defTabSz="914179" rtl="0" eaLnBrk="0" fontAlgn="base" hangingPunct="0">
              <a:spcBef>
                <a:spcPct val="0"/>
              </a:spcBef>
              <a:spcAft>
                <a:spcPct val="0"/>
              </a:spcAft>
              <a:defRPr sz="3500" b="1">
                <a:solidFill>
                  <a:srgbClr val="000066"/>
                </a:solidFill>
                <a:latin typeface="+mj-lt"/>
                <a:ea typeface="+mj-ea"/>
                <a:cs typeface="+mj-cs"/>
              </a:defRPr>
            </a:lvl1pPr>
            <a:lvl2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2pPr>
            <a:lvl3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3pPr>
            <a:lvl4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4pPr>
            <a:lvl5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5pPr>
            <a:lvl6pPr marL="400736" algn="ctr" defTabSz="914179" rtl="0" fontAlgn="base">
              <a:spcBef>
                <a:spcPct val="0"/>
              </a:spcBef>
              <a:spcAft>
                <a:spcPct val="0"/>
              </a:spcAft>
              <a:defRPr sz="3500" b="1">
                <a:solidFill>
                  <a:srgbClr val="000066"/>
                </a:solidFill>
                <a:latin typeface="Arial" pitchFamily="34" charset="0"/>
                <a:cs typeface="Arial" pitchFamily="34" charset="0"/>
              </a:defRPr>
            </a:lvl6pPr>
            <a:lvl7pPr marL="801472" algn="ctr" defTabSz="914179" rtl="0" fontAlgn="base">
              <a:spcBef>
                <a:spcPct val="0"/>
              </a:spcBef>
              <a:spcAft>
                <a:spcPct val="0"/>
              </a:spcAft>
              <a:defRPr sz="3500" b="1">
                <a:solidFill>
                  <a:srgbClr val="000066"/>
                </a:solidFill>
                <a:latin typeface="Arial" pitchFamily="34" charset="0"/>
                <a:cs typeface="Arial" pitchFamily="34" charset="0"/>
              </a:defRPr>
            </a:lvl7pPr>
            <a:lvl8pPr marL="1202207" algn="ctr" defTabSz="914179" rtl="0" fontAlgn="base">
              <a:spcBef>
                <a:spcPct val="0"/>
              </a:spcBef>
              <a:spcAft>
                <a:spcPct val="0"/>
              </a:spcAft>
              <a:defRPr sz="3500" b="1">
                <a:solidFill>
                  <a:srgbClr val="000066"/>
                </a:solidFill>
                <a:latin typeface="Arial" pitchFamily="34" charset="0"/>
                <a:cs typeface="Arial" pitchFamily="34" charset="0"/>
              </a:defRPr>
            </a:lvl8pPr>
            <a:lvl9pPr marL="1602943" algn="ctr" defTabSz="914179" rtl="0" fontAlgn="base">
              <a:spcBef>
                <a:spcPct val="0"/>
              </a:spcBef>
              <a:spcAft>
                <a:spcPct val="0"/>
              </a:spcAft>
              <a:defRPr sz="3500" b="1">
                <a:solidFill>
                  <a:srgbClr val="000066"/>
                </a:solidFill>
                <a:latin typeface="Arial" pitchFamily="34" charset="0"/>
                <a:cs typeface="Arial" pitchFamily="34" charset="0"/>
              </a:defRPr>
            </a:lvl9pPr>
          </a:lstStyle>
          <a:p>
            <a:r>
              <a:rPr lang="en-GB" altLang="en-US" kern="0" dirty="0" smtClean="0"/>
              <a:t>Exemples</a:t>
            </a:r>
          </a:p>
        </p:txBody>
      </p:sp>
    </p:spTree>
    <p:extLst>
      <p:ext uri="{BB962C8B-B14F-4D97-AF65-F5344CB8AC3E}">
        <p14:creationId xmlns:p14="http://schemas.microsoft.com/office/powerpoint/2010/main" val="453514336"/>
      </p:ext>
    </p:extLst>
  </p:cSld>
  <p:clrMapOvr>
    <a:masterClrMapping/>
  </p:clrMapOvr>
</p:sld>
</file>

<file path=ppt/theme/theme1.xml><?xml version="1.0" encoding="utf-8"?>
<a:theme xmlns:a="http://schemas.openxmlformats.org/drawingml/2006/main" name="master">
  <a:themeElements>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0000"/>
        </a:solid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390525" marR="0" indent="-390525" algn="l" defTabSz="1042988" rtl="0" eaLnBrk="1" fontAlgn="base" latinLnBrk="0" hangingPunct="1">
          <a:lnSpc>
            <a:spcPct val="100000"/>
          </a:lnSpc>
          <a:spcBef>
            <a:spcPct val="80000"/>
          </a:spcBef>
          <a:spcAft>
            <a:spcPct val="0"/>
          </a:spcAft>
          <a:buClr>
            <a:srgbClr val="1E7FB8"/>
          </a:buClr>
          <a:buSzTx/>
          <a:buFont typeface="Wingdings" pitchFamily="2" charset="2"/>
          <a:buChar char="l"/>
          <a:tabLst/>
          <a:defRPr kumimoji="0" lang="en-GB" sz="2800" b="0" i="0" u="none" strike="noStrike" cap="none" normalizeH="0" baseline="0" smtClean="0">
            <a:ln>
              <a:noFill/>
            </a:ln>
            <a:solidFill>
              <a:srgbClr val="000066"/>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rgbClr val="FF0000"/>
        </a:solid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390525" marR="0" indent="-390525" algn="l" defTabSz="1042988" rtl="0" eaLnBrk="1" fontAlgn="base" latinLnBrk="0" hangingPunct="1">
          <a:lnSpc>
            <a:spcPct val="100000"/>
          </a:lnSpc>
          <a:spcBef>
            <a:spcPct val="80000"/>
          </a:spcBef>
          <a:spcAft>
            <a:spcPct val="0"/>
          </a:spcAft>
          <a:buClr>
            <a:srgbClr val="1E7FB8"/>
          </a:buClr>
          <a:buSzTx/>
          <a:buFont typeface="Wingdings" pitchFamily="2" charset="2"/>
          <a:buChar char="l"/>
          <a:tabLst/>
          <a:defRPr kumimoji="0" lang="en-GB" sz="2800" b="0" i="0" u="none" strike="noStrike" cap="none" normalizeH="0" baseline="0" smtClean="0">
            <a:ln>
              <a:noFill/>
            </a:ln>
            <a:solidFill>
              <a:srgbClr val="000066"/>
            </a:solidFill>
            <a:effectLst/>
            <a:latin typeface="Arial" pitchFamily="34" charset="0"/>
            <a:cs typeface="Arial" pitchFamily="34" charset="0"/>
          </a:defRPr>
        </a:defPPr>
      </a:lstStyle>
    </a:lnDef>
  </a:objectDefaults>
  <a:extraClrSchemeLst>
    <a:extraClrScheme>
      <a:clrScheme name="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master">
  <a:themeElements>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0000"/>
        </a:solid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390525" marR="0" indent="-390525" algn="l" defTabSz="1042988" rtl="0" eaLnBrk="1" fontAlgn="base" latinLnBrk="0" hangingPunct="1">
          <a:lnSpc>
            <a:spcPct val="100000"/>
          </a:lnSpc>
          <a:spcBef>
            <a:spcPct val="80000"/>
          </a:spcBef>
          <a:spcAft>
            <a:spcPct val="0"/>
          </a:spcAft>
          <a:buClr>
            <a:srgbClr val="1E7FB8"/>
          </a:buClr>
          <a:buSzTx/>
          <a:buFont typeface="Wingdings" pitchFamily="2" charset="2"/>
          <a:buChar char="l"/>
          <a:tabLst/>
          <a:defRPr kumimoji="0" lang="en-GB" sz="2800" b="0" i="0" u="none" strike="noStrike" cap="none" normalizeH="0" baseline="0" smtClean="0">
            <a:ln>
              <a:noFill/>
            </a:ln>
            <a:solidFill>
              <a:srgbClr val="000066"/>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rgbClr val="FF0000"/>
        </a:solid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390525" marR="0" indent="-390525" algn="l" defTabSz="1042988" rtl="0" eaLnBrk="1" fontAlgn="base" latinLnBrk="0" hangingPunct="1">
          <a:lnSpc>
            <a:spcPct val="100000"/>
          </a:lnSpc>
          <a:spcBef>
            <a:spcPct val="80000"/>
          </a:spcBef>
          <a:spcAft>
            <a:spcPct val="0"/>
          </a:spcAft>
          <a:buClr>
            <a:srgbClr val="1E7FB8"/>
          </a:buClr>
          <a:buSzTx/>
          <a:buFont typeface="Wingdings" pitchFamily="2" charset="2"/>
          <a:buChar char="l"/>
          <a:tabLst/>
          <a:defRPr kumimoji="0" lang="en-GB" sz="2800" b="0" i="0" u="none" strike="noStrike" cap="none" normalizeH="0" baseline="0" smtClean="0">
            <a:ln>
              <a:noFill/>
            </a:ln>
            <a:solidFill>
              <a:srgbClr val="000066"/>
            </a:solidFill>
            <a:effectLst/>
            <a:latin typeface="Arial" pitchFamily="34" charset="0"/>
            <a:cs typeface="Arial" pitchFamily="34" charset="0"/>
          </a:defRPr>
        </a:defPPr>
      </a:lstStyle>
    </a:lnDef>
  </a:objectDefaults>
  <a:extraClrSchemeLst>
    <a:extraClrScheme>
      <a:clrScheme name="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227</TotalTime>
  <Words>2226</Words>
  <Application>Microsoft Office PowerPoint</Application>
  <PresentationFormat>On-screen Show (4:3)</PresentationFormat>
  <Paragraphs>223</Paragraphs>
  <Slides>22</Slides>
  <Notes>19</Notes>
  <HiddenSlides>0</HiddenSlides>
  <MMClips>0</MMClips>
  <ScaleCrop>false</ScaleCrop>
  <HeadingPairs>
    <vt:vector size="4" baseType="variant">
      <vt:variant>
        <vt:lpstr>Theme</vt:lpstr>
      </vt:variant>
      <vt:variant>
        <vt:i4>2</vt:i4>
      </vt:variant>
      <vt:variant>
        <vt:lpstr>Slide Titles</vt:lpstr>
      </vt:variant>
      <vt:variant>
        <vt:i4>22</vt:i4>
      </vt:variant>
    </vt:vector>
  </HeadingPairs>
  <TitlesOfParts>
    <vt:vector size="24" baseType="lpstr">
      <vt:lpstr>master</vt:lpstr>
      <vt:lpstr>1_master</vt:lpstr>
      <vt:lpstr>Communication ciblée et efficace   SOCO/RGUC et  analyse des parties prenantes </vt:lpstr>
      <vt:lpstr>Objectifs</vt:lpstr>
      <vt:lpstr>PowerPoint Presentation</vt:lpstr>
      <vt:lpstr>Défi 1</vt:lpstr>
      <vt:lpstr>Conseil 1: Établir un SOCO (Résultat Global Unique de Communication (SOCO/RGUC)</vt:lpstr>
      <vt:lpstr> Le SOCO est :</vt:lpstr>
      <vt:lpstr>Formuler un SOCO (Résultat global Unique de communication)</vt:lpstr>
      <vt:lpstr>Complétez la phrase ...</vt:lpstr>
      <vt:lpstr>PowerPoint Presentation</vt:lpstr>
      <vt:lpstr>PowerPoint Presentation</vt:lpstr>
      <vt:lpstr>Les scientifiques et les experts parlent comme ça!</vt:lpstr>
      <vt:lpstr>Conseil 2: Aller droit au but!</vt:lpstr>
      <vt:lpstr>PowerPoint Presentation</vt:lpstr>
      <vt:lpstr>PowerPoint Presentation</vt:lpstr>
      <vt:lpstr>Conseil 3: Le public se dit toujours ...</vt:lpstr>
      <vt:lpstr>Une nouvelle ère</vt:lpstr>
      <vt:lpstr>Analyse du public ou des parties prenantes</vt:lpstr>
      <vt:lpstr>Analyse du public ou des parties prenantes</vt:lpstr>
      <vt:lpstr>Analyse du public ou des parties prenantes</vt:lpstr>
      <vt:lpstr>Analyse du public ou des parties prenantes</vt:lpstr>
      <vt:lpstr>Analyse du public ou des parties prenantes</vt:lpstr>
      <vt:lpstr>PowerPoint Presentation</vt:lpstr>
    </vt:vector>
  </TitlesOfParts>
  <Company>WHO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Emergency risk communications</dc:title>
  <dc:creator>GAMHEWAGE, Gaya Manori</dc:creator>
  <cp:lastModifiedBy>Utilisateur</cp:lastModifiedBy>
  <cp:revision>20</cp:revision>
  <dcterms:created xsi:type="dcterms:W3CDTF">2014-07-31T14:26:31Z</dcterms:created>
  <dcterms:modified xsi:type="dcterms:W3CDTF">2014-11-24T14:44:42Z</dcterms:modified>
</cp:coreProperties>
</file>