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 rtl="0"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44CD7F8-0159-4D59-9FF8-5FD87DDF5A33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C8E3E22-D826-442A-94F3-80588561F87C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C87C9A9-4FD9-40A3-AB3F-7E708C87BD41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4D54B0A0-D4E1-404E-8F9B-D6915EE1B6BD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264AF5A5-2F6F-4723-B9CB-4B3A8BED828D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25D4471-92F0-4983-9AAC-60E768C1E549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C0C7EEA-BA01-43E9-A785-68EBDC9C85F3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BD1034F-2EBB-4D04-A455-6B4EF1CD3A36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27FD7D9-9556-42D7-863E-86BA414156CF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BC38472-6806-4DE0-920D-14830A72A5A5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C8927DD-9260-4A6C-B87C-4F4292957481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2C24815-A344-438A-B571-D75522C5A06F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655A21D-D7FA-4A39-96B3-3D501B777E19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CBD0805-17C1-4BDC-ACE7-2F1C665AF470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DE4A662-0B9D-43AB-915C-C7220A2E7B10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9218E2F-04F2-4526-B9DF-F853BD6439C4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7D87E7A-F999-4CC0-A152-9D43A1672B1B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8CF383F-03C3-44AC-B617-3D3F8B78CB41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9334917-41A5-4F5E-914F-5070D4A84235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7141063-4E69-4E0D-9969-C9C8AFE90BDE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fr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A9A6264-F9E2-40A1-A595-8D27502E8178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0008EB77-26BF-4724-BD4E-FD4DFFE0B599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f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fr"/>
              <a:t>Click to edit Master text styles</a:t>
            </a:r>
          </a:p>
          <a:p>
            <a:pPr lvl="1" rtl="0"/>
            <a:r>
              <a:rPr lang="fr"/>
              <a:t>Second level</a:t>
            </a:r>
          </a:p>
          <a:p>
            <a:pPr lvl="2" rtl="0"/>
            <a:r>
              <a:rPr lang="fr"/>
              <a:t>Third level</a:t>
            </a:r>
          </a:p>
          <a:p>
            <a:pPr lvl="3" rtl="0"/>
            <a:r>
              <a:rPr lang="fr"/>
              <a:t>Fourth level</a:t>
            </a:r>
          </a:p>
          <a:p>
            <a:pPr lvl="4" rtl="0"/>
            <a:r>
              <a:rPr lang="f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CA4EAFCF-C579-4DFE-83EF-9B394A0060BE}" type="datetimeFigureOut">
              <a:rPr lang="en-US"/>
              <a:pPr rtl="0">
                <a:defRPr/>
              </a:pPr>
              <a:t>12/18/2020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C385AD1C-ECDA-4539-92FE-19E58BF1223A}" type="slidenum">
              <a:rPr lang="en-US"/>
              <a:pPr rtl="0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>
            <a:off x="900113" y="5709805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61000" y="5105400"/>
            <a:ext cx="365760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/>
          <a:lstStyle/>
          <a:p>
            <a:pPr algn="ctr" rtl="0"/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832334" y="752991"/>
            <a:ext cx="7245350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rtlCol="0"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fr" sz="3600">
                <a:solidFill>
                  <a:srgbClr val="009AC9"/>
                </a:solidFill>
                <a:latin typeface="Arial Rounded MT Bold"/>
                <a:cs typeface="Arial Rounded MT Bold"/>
              </a:rPr>
              <a:t>Certificat de fin de formation 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762794" y="5936456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fr" sz="1400">
                <a:solidFill>
                  <a:srgbClr val="333333"/>
                </a:solidFill>
                <a:latin typeface="Arial"/>
                <a:cs typeface="Arial"/>
              </a:rPr>
              <a:t>Nom (1)</a:t>
            </a:r>
          </a:p>
        </p:txBody>
      </p: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228600" y="3273729"/>
            <a:ext cx="83137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20000"/>
              </a:spcBef>
            </a:pPr>
            <a:r>
              <a:rPr lang="fr" sz="16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fr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a </a:t>
            </a:r>
            <a:r>
              <a:rPr lang="fr" sz="1600" dirty="0">
                <a:latin typeface="Arial"/>
                <a:cs typeface="Arial"/>
              </a:rPr>
              <a:t>achevé avec succès </a:t>
            </a:r>
          </a:p>
          <a:p>
            <a:pPr algn="ctr" rtl="0" eaLnBrk="1" hangingPunct="1">
              <a:spcBef>
                <a:spcPct val="20000"/>
              </a:spcBef>
            </a:pPr>
            <a:endParaRPr lang="fr" sz="1600" b="1" dirty="0">
              <a:solidFill>
                <a:srgbClr val="009AC9"/>
              </a:solidFill>
              <a:latin typeface="Arial"/>
              <a:cs typeface="Arial"/>
            </a:endParaRPr>
          </a:p>
          <a:p>
            <a:pPr algn="ctr" rtl="0" eaLnBrk="1" hangingPunct="1">
              <a:spcBef>
                <a:spcPct val="20000"/>
              </a:spcBef>
            </a:pP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L’atelier de formation sur le</a:t>
            </a:r>
            <a:r>
              <a:rPr lang="en-US" sz="1600" b="1" dirty="0">
                <a:solidFill>
                  <a:srgbClr val="009AC9"/>
                </a:solidFill>
                <a:latin typeface="Arial"/>
                <a:cs typeface="Arial"/>
              </a:rPr>
              <a:t>s</a:t>
            </a: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 test</a:t>
            </a:r>
            <a:r>
              <a:rPr lang="en-US" sz="1600" b="1" dirty="0">
                <a:solidFill>
                  <a:srgbClr val="009AC9"/>
                </a:solidFill>
                <a:latin typeface="Arial"/>
                <a:cs typeface="Arial"/>
              </a:rPr>
              <a:t>s</a:t>
            </a: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 de diagnostic rapide de</a:t>
            </a:r>
            <a:r>
              <a:rPr lang="en-US" sz="1600" b="1" dirty="0">
                <a:solidFill>
                  <a:srgbClr val="009AC9"/>
                </a:solidFill>
                <a:latin typeface="Arial"/>
                <a:cs typeface="Arial"/>
              </a:rPr>
              <a:t>s</a:t>
            </a: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 antigène</a:t>
            </a:r>
            <a:r>
              <a:rPr lang="en-US" sz="1600" b="1" dirty="0">
                <a:solidFill>
                  <a:srgbClr val="009AC9"/>
                </a:solidFill>
                <a:latin typeface="Arial"/>
                <a:cs typeface="Arial"/>
              </a:rPr>
              <a:t>s</a:t>
            </a: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 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fr" sz="1600" b="1" dirty="0">
                <a:solidFill>
                  <a:srgbClr val="009AC9"/>
                </a:solidFill>
                <a:latin typeface="Arial"/>
                <a:cs typeface="Arial"/>
              </a:rPr>
              <a:t>du SARS-COV-2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fr" sz="1600" dirty="0">
                <a:latin typeface="Arial"/>
                <a:cs typeface="Arial"/>
              </a:rPr>
              <a:t>__________________ </a:t>
            </a:r>
          </a:p>
          <a:p>
            <a:pPr algn="ctr" rtl="0" eaLnBrk="1" hangingPunct="1">
              <a:spcBef>
                <a:spcPct val="20000"/>
              </a:spcBef>
            </a:pPr>
            <a:r>
              <a:rPr dirty="0"/>
              <a:t>(</a:t>
            </a:r>
            <a:r>
              <a:rPr lang="fr-CH" dirty="0"/>
              <a:t>indiquer '</a:t>
            </a:r>
            <a:r>
              <a:rPr lang="fr-CH" sz="1600" i="1" dirty="0">
                <a:latin typeface="Arial"/>
                <a:cs typeface="Arial"/>
              </a:rPr>
              <a:t>Formation des formateurs’ ou ‘Formation des utilisateurs’</a:t>
            </a:r>
            <a:r>
              <a:rPr lang="en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)</a:t>
            </a:r>
          </a:p>
          <a:p>
            <a:pPr algn="ctr" rtl="0" eaLnBrk="1" hangingPunct="1">
              <a:spcBef>
                <a:spcPct val="20000"/>
              </a:spcBef>
            </a:pPr>
            <a:endParaRPr lang="en-US" sz="400" dirty="0">
              <a:latin typeface="Arial"/>
              <a:cs typeface="Arial"/>
            </a:endParaRPr>
          </a:p>
          <a:p>
            <a:pPr algn="ctr" rtl="0" eaLnBrk="1" hangingPunct="1">
              <a:spcBef>
                <a:spcPct val="20000"/>
              </a:spcBef>
            </a:pPr>
            <a:r>
              <a:rPr lang="en" sz="1600" b="1" dirty="0">
                <a:latin typeface="Arial"/>
                <a:cs typeface="Arial"/>
              </a:rPr>
              <a:t>Date :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fr" sz="1600" b="1" dirty="0">
                <a:latin typeface="Arial"/>
                <a:cs typeface="Arial"/>
              </a:rPr>
              <a:t>Lieu :</a:t>
            </a:r>
          </a:p>
          <a:p>
            <a:pPr algn="ctr" rtl="0" eaLnBrk="1" hangingPunct="1">
              <a:spcBef>
                <a:spcPct val="20000"/>
              </a:spcBef>
            </a:pPr>
            <a:endParaRPr lang="fr" sz="1600" dirty="0">
              <a:latin typeface="Arial"/>
              <a:cs typeface="Arial"/>
            </a:endParaRPr>
          </a:p>
          <a:p>
            <a:pPr rtl="0"/>
            <a:endParaRPr lang="en-U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rtlCol="0" anchor="ctr">
            <a:spAutoFit/>
          </a:bodyPr>
          <a:lstStyle/>
          <a:p>
            <a:pPr rtl="0"/>
            <a:br>
              <a:rPr lang="en-US"/>
            </a:br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0" eaLnBrk="0" hangingPunct="0"/>
            <a:endParaRPr lang="en-US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 anchor="ctr">
            <a:spAutoFit/>
          </a:bodyPr>
          <a:lstStyle/>
          <a:p>
            <a:pPr rtl="0"/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0" eaLnBrk="0" hangingPunct="0"/>
            <a:endParaRPr lang="en-US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1828800" y="2003133"/>
            <a:ext cx="58678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0" eaLnBrk="1" hangingPunct="1"/>
            <a:r>
              <a:rPr lang="fr" dirty="0">
                <a:latin typeface="Calibri" pitchFamily="34" charset="0"/>
              </a:rPr>
              <a:t>     Le présent certificat est délivré afin d’attester que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235075" y="2219325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 rtlCol="0"/>
          <a:lstStyle/>
          <a:p>
            <a:pPr algn="ctr" defTabSz="80962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" i="1" dirty="0">
                <a:latin typeface="Cambria" pitchFamily="18" charset="0"/>
              </a:rPr>
              <a:t>Mme/Mlle/M</a:t>
            </a:r>
            <a:r>
              <a:rPr lang="fr" sz="5000" i="1" dirty="0">
                <a:latin typeface="Cambria" pitchFamily="18" charset="0"/>
              </a:rPr>
              <a:t>._____________________</a:t>
            </a:r>
            <a:endParaRPr lang="en-US" sz="5000" i="1" dirty="0">
              <a:latin typeface="Cambria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6113844" y="5660891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933662" y="5828159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fr" sz="1400">
                <a:solidFill>
                  <a:srgbClr val="333333"/>
                </a:solidFill>
                <a:latin typeface="Arial"/>
                <a:cs typeface="Arial"/>
              </a:rPr>
              <a:t>Nom (2)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600" y="159564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"/>
              <a:t>Logo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177302" y="1772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"/>
              <a:t>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EB33F0B292F044865AC5360FB5C193" ma:contentTypeVersion="13" ma:contentTypeDescription="Create a new document." ma:contentTypeScope="" ma:versionID="6da1ab3fdc7949a51a2bbbfd6a8e6a85">
  <xsd:schema xmlns:xsd="http://www.w3.org/2001/XMLSchema" xmlns:xs="http://www.w3.org/2001/XMLSchema" xmlns:p="http://schemas.microsoft.com/office/2006/metadata/properties" xmlns:ns3="0b20a213-df17-4e56-abb9-25e675dfe243" xmlns:ns4="50abfce2-7de5-4274-91db-6f247c946576" targetNamespace="http://schemas.microsoft.com/office/2006/metadata/properties" ma:root="true" ma:fieldsID="b285354fe15bfe8dace5d868a6344c63" ns3:_="" ns4:_="">
    <xsd:import namespace="0b20a213-df17-4e56-abb9-25e675dfe243"/>
    <xsd:import namespace="50abfce2-7de5-4274-91db-6f247c9465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0a213-df17-4e56-abb9-25e675dfe2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abfce2-7de5-4274-91db-6f247c94657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68E776-38DF-4BD0-9135-740D64570D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BCA374-18B2-48A9-BAC6-816328F5EC6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0abfce2-7de5-4274-91db-6f247c946576"/>
    <ds:schemaRef ds:uri="0b20a213-df17-4e56-abb9-25e675dfe24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A42C116-AC25-4F8B-B63D-BC21E003A4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20a213-df17-4e56-abb9-25e675dfe243"/>
    <ds:schemaRef ds:uri="50abfce2-7de5-4274-91db-6f247c9465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1962</TotalTime>
  <Words>67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Cambria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BARNADAS, Céline</cp:lastModifiedBy>
  <cp:revision>51</cp:revision>
  <cp:lastPrinted>2014-09-17T07:20:56Z</cp:lastPrinted>
  <dcterms:created xsi:type="dcterms:W3CDTF">2012-02-13T07:10:42Z</dcterms:created>
  <dcterms:modified xsi:type="dcterms:W3CDTF">2020-12-18T08:53:33Z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0x01010032EB33F0B292F044865AC5360FB5C193</vt:lpwstr>
  </property>
</Properties>
</file>