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8"/>
  </p:notesMasterIdLst>
  <p:sldIdLst>
    <p:sldId id="256" r:id="rId5"/>
    <p:sldId id="274" r:id="rId6"/>
    <p:sldId id="298" r:id="rId7"/>
    <p:sldId id="275" r:id="rId8"/>
    <p:sldId id="287" r:id="rId9"/>
    <p:sldId id="276" r:id="rId10"/>
    <p:sldId id="277" r:id="rId11"/>
    <p:sldId id="278" r:id="rId12"/>
    <p:sldId id="279" r:id="rId13"/>
    <p:sldId id="299" r:id="rId14"/>
    <p:sldId id="300" r:id="rId15"/>
    <p:sldId id="292" r:id="rId16"/>
    <p:sldId id="271" r:id="rId17"/>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Albert" initials="HA" lastIdx="7" clrIdx="0">
    <p:extLst>
      <p:ext uri="{19B8F6BF-5375-455C-9EA6-DF929625EA0E}">
        <p15:presenceInfo xmlns:p15="http://schemas.microsoft.com/office/powerpoint/2012/main" userId="S-1-5-21-758399636-2987204155-3505288178-13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83"/>
    <p:restoredTop sz="94710"/>
  </p:normalViewPr>
  <p:slideViewPr>
    <p:cSldViewPr snapToGrid="0" snapToObjects="1">
      <p:cViewPr varScale="1">
        <p:scale>
          <a:sx n="80" d="100"/>
          <a:sy n="80" d="100"/>
        </p:scale>
        <p:origin x="1253" y="58"/>
      </p:cViewPr>
      <p:guideLst/>
    </p:cSldViewPr>
  </p:slideViewPr>
  <p:notesTextViewPr>
    <p:cViewPr>
      <p:scale>
        <a:sx n="1" d="1"/>
        <a:sy n="1" d="1"/>
      </p:scale>
      <p:origin x="0" y="0"/>
    </p:cViewPr>
  </p:notesTextViewPr>
  <p:sorterViewPr>
    <p:cViewPr varScale="1">
      <p:scale>
        <a:sx n="1" d="1"/>
        <a:sy n="1" d="1"/>
      </p:scale>
      <p:origin x="0" y="-17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2BF786-00CC-4E72-A793-A15AF36643A7}" type="doc">
      <dgm:prSet loTypeId="urn:microsoft.com/office/officeart/2005/8/layout/hProcess6" loCatId="process" qsTypeId="urn:microsoft.com/office/officeart/2005/8/quickstyle/simple1" qsCatId="simple" csTypeId="urn:microsoft.com/office/officeart/2005/8/colors/accent1_2" csCatId="accent1" phldr="1"/>
      <dgm:spPr/>
      <dgm:t>
        <a:bodyPr rtlCol="0"/>
        <a:lstStyle/>
        <a:p>
          <a:pPr rtl="0"/>
          <a:endParaRPr lang="en-ZA"/>
        </a:p>
      </dgm:t>
    </dgm:pt>
    <dgm:pt modelId="{01E42DE2-28F9-4292-82FD-2378C603AC25}">
      <dgm:prSet phldrT="[Text]"/>
      <dgm:spPr/>
      <dgm:t>
        <a:bodyPr rtlCol="0"/>
        <a:lstStyle/>
        <a:p>
          <a:pPr rtl="0"/>
          <a:r>
            <a:rPr lang="fr"/>
            <a:t>Avant le test</a:t>
          </a:r>
        </a:p>
      </dgm:t>
    </dgm:pt>
    <dgm:pt modelId="{5C0F85E2-8F5A-434B-8DFB-DC4BD2FD5C96}" type="parTrans" cxnId="{3983A215-B79D-4324-AD9C-6464A548107B}">
      <dgm:prSet/>
      <dgm:spPr/>
      <dgm:t>
        <a:bodyPr rtlCol="0"/>
        <a:lstStyle/>
        <a:p>
          <a:pPr rtl="0"/>
          <a:endParaRPr lang="en-ZA"/>
        </a:p>
      </dgm:t>
    </dgm:pt>
    <dgm:pt modelId="{73F3377B-57E1-4A65-9A8B-C1BB14C2F220}" type="sibTrans" cxnId="{3983A215-B79D-4324-AD9C-6464A548107B}">
      <dgm:prSet/>
      <dgm:spPr/>
      <dgm:t>
        <a:bodyPr rtlCol="0"/>
        <a:lstStyle/>
        <a:p>
          <a:pPr rtl="0"/>
          <a:endParaRPr lang="en-ZA"/>
        </a:p>
      </dgm:t>
    </dgm:pt>
    <dgm:pt modelId="{BA7AE837-CB14-4189-8384-949B32CB1152}">
      <dgm:prSet phldrT="[Text]"/>
      <dgm:spPr/>
      <dgm:t>
        <a:bodyPr rtlCol="0"/>
        <a:lstStyle/>
        <a:p>
          <a:pPr rtl="0"/>
          <a:r>
            <a:rPr lang="fr" dirty="0"/>
            <a:t>Stocker convenablement les kits de test</a:t>
          </a:r>
        </a:p>
        <a:p>
          <a:pPr rtl="0"/>
          <a:endParaRPr lang="en-ZA" dirty="0"/>
        </a:p>
        <a:p>
          <a:pPr rtl="0"/>
          <a:r>
            <a:rPr lang="fr" dirty="0"/>
            <a:t>Choisir les bonnes personnes à tester</a:t>
          </a:r>
        </a:p>
        <a:p>
          <a:pPr rtl="0"/>
          <a:endParaRPr lang="en-ZA" dirty="0"/>
        </a:p>
        <a:p>
          <a:pPr rtl="0"/>
          <a:r>
            <a:rPr lang="fr" dirty="0"/>
            <a:t>Prélever correctement les échantillon</a:t>
          </a:r>
          <a:r>
            <a:rPr lang="fr" dirty="0">
              <a:solidFill>
                <a:schemeClr val="tx1"/>
              </a:solidFill>
            </a:rPr>
            <a:t>s</a:t>
          </a:r>
        </a:p>
      </dgm:t>
    </dgm:pt>
    <dgm:pt modelId="{AD72ADFE-F6F7-4BEC-935E-D2B960AB4F40}" type="parTrans" cxnId="{D68AE568-0C2E-4473-A045-6DFB81A1CEAE}">
      <dgm:prSet/>
      <dgm:spPr/>
      <dgm:t>
        <a:bodyPr rtlCol="0"/>
        <a:lstStyle/>
        <a:p>
          <a:pPr rtl="0"/>
          <a:endParaRPr lang="en-ZA"/>
        </a:p>
      </dgm:t>
    </dgm:pt>
    <dgm:pt modelId="{0DA5989A-34D5-44CD-B4A4-972A66A408B0}" type="sibTrans" cxnId="{D68AE568-0C2E-4473-A045-6DFB81A1CEAE}">
      <dgm:prSet/>
      <dgm:spPr/>
      <dgm:t>
        <a:bodyPr rtlCol="0"/>
        <a:lstStyle/>
        <a:p>
          <a:pPr rtl="0"/>
          <a:endParaRPr lang="en-ZA"/>
        </a:p>
      </dgm:t>
    </dgm:pt>
    <dgm:pt modelId="{F2322F0E-21A5-402F-B34F-FF94E2B4B0EF}">
      <dgm:prSet phldrT="[Text]"/>
      <dgm:spPr/>
      <dgm:t>
        <a:bodyPr rtlCol="0"/>
        <a:lstStyle/>
        <a:p>
          <a:pPr rtl="0"/>
          <a:r>
            <a:rPr lang="fr"/>
            <a:t>Pendant le test</a:t>
          </a:r>
        </a:p>
      </dgm:t>
    </dgm:pt>
    <dgm:pt modelId="{9B5E1D47-4296-4158-883E-09F8E70B8F0D}" type="parTrans" cxnId="{05282331-BC74-480D-8907-3D5CD9407C10}">
      <dgm:prSet/>
      <dgm:spPr/>
      <dgm:t>
        <a:bodyPr rtlCol="0"/>
        <a:lstStyle/>
        <a:p>
          <a:pPr rtl="0"/>
          <a:endParaRPr lang="en-ZA"/>
        </a:p>
      </dgm:t>
    </dgm:pt>
    <dgm:pt modelId="{72383F04-D7A9-4DCB-8BC9-6A9A0C5A8A60}" type="sibTrans" cxnId="{05282331-BC74-480D-8907-3D5CD9407C10}">
      <dgm:prSet/>
      <dgm:spPr/>
      <dgm:t>
        <a:bodyPr rtlCol="0"/>
        <a:lstStyle/>
        <a:p>
          <a:pPr rtl="0"/>
          <a:endParaRPr lang="en-ZA"/>
        </a:p>
      </dgm:t>
    </dgm:pt>
    <dgm:pt modelId="{3CE5F7BB-EA8E-41B9-80E9-BDFAD2024FE0}">
      <dgm:prSet phldrT="[Text]"/>
      <dgm:spPr/>
      <dgm:t>
        <a:bodyPr rtlCol="0"/>
        <a:lstStyle/>
        <a:p>
          <a:pPr rtl="0"/>
          <a:r>
            <a:rPr lang="fr"/>
            <a:t>Tester le bon prélèvement</a:t>
          </a:r>
        </a:p>
        <a:p>
          <a:pPr rtl="0"/>
          <a:endParaRPr lang="en-ZA" dirty="0"/>
        </a:p>
        <a:p>
          <a:pPr rtl="0"/>
          <a:r>
            <a:rPr lang="fr"/>
            <a:t>Suivre la bonne procédure de test</a:t>
          </a:r>
        </a:p>
        <a:p>
          <a:pPr rtl="0"/>
          <a:endParaRPr lang="en-ZA" dirty="0"/>
        </a:p>
        <a:p>
          <a:pPr rtl="0"/>
          <a:r>
            <a:rPr lang="fr"/>
            <a:t>Effectuer le contrôle qualité</a:t>
          </a:r>
        </a:p>
      </dgm:t>
    </dgm:pt>
    <dgm:pt modelId="{F84130F2-D623-4293-9910-E95B88A6CF1D}" type="parTrans" cxnId="{7B0ECD34-2AF2-4A1F-86BA-AD67DCC4ADC8}">
      <dgm:prSet/>
      <dgm:spPr/>
      <dgm:t>
        <a:bodyPr rtlCol="0"/>
        <a:lstStyle/>
        <a:p>
          <a:pPr rtl="0"/>
          <a:endParaRPr lang="en-ZA"/>
        </a:p>
      </dgm:t>
    </dgm:pt>
    <dgm:pt modelId="{3D78708A-107C-421D-9741-670C75DCDAAE}" type="sibTrans" cxnId="{7B0ECD34-2AF2-4A1F-86BA-AD67DCC4ADC8}">
      <dgm:prSet/>
      <dgm:spPr/>
      <dgm:t>
        <a:bodyPr rtlCol="0"/>
        <a:lstStyle/>
        <a:p>
          <a:pPr rtl="0"/>
          <a:endParaRPr lang="en-ZA"/>
        </a:p>
      </dgm:t>
    </dgm:pt>
    <dgm:pt modelId="{2713AC6D-0FEB-4C61-A16E-7F0886FBBA7F}">
      <dgm:prSet phldrT="[Text]"/>
      <dgm:spPr/>
      <dgm:t>
        <a:bodyPr rtlCol="0"/>
        <a:lstStyle/>
        <a:p>
          <a:pPr rtl="0"/>
          <a:r>
            <a:rPr lang="fr"/>
            <a:t>Après le test</a:t>
          </a:r>
        </a:p>
      </dgm:t>
    </dgm:pt>
    <dgm:pt modelId="{91B3B4E9-F7BB-4B76-A562-7111EC452FC0}" type="parTrans" cxnId="{303D4201-B64A-42A1-B9F6-4CE3BA7F7F1E}">
      <dgm:prSet/>
      <dgm:spPr/>
      <dgm:t>
        <a:bodyPr rtlCol="0"/>
        <a:lstStyle/>
        <a:p>
          <a:pPr rtl="0"/>
          <a:endParaRPr lang="en-ZA"/>
        </a:p>
      </dgm:t>
    </dgm:pt>
    <dgm:pt modelId="{1EFEC0D4-7B6A-4B0F-9D38-B6F34A99FBF9}" type="sibTrans" cxnId="{303D4201-B64A-42A1-B9F6-4CE3BA7F7F1E}">
      <dgm:prSet/>
      <dgm:spPr/>
      <dgm:t>
        <a:bodyPr rtlCol="0"/>
        <a:lstStyle/>
        <a:p>
          <a:pPr rtl="0"/>
          <a:endParaRPr lang="en-ZA"/>
        </a:p>
      </dgm:t>
    </dgm:pt>
    <dgm:pt modelId="{C2BE874A-2EC1-4CC8-9C37-DBE459201793}">
      <dgm:prSet phldrT="[Text]"/>
      <dgm:spPr/>
      <dgm:t>
        <a:bodyPr rtlCol="0"/>
        <a:lstStyle/>
        <a:p>
          <a:pPr rtl="0"/>
          <a:r>
            <a:rPr lang="fr"/>
            <a:t>Lire et consigner correctement le résultat</a:t>
          </a:r>
        </a:p>
        <a:p>
          <a:pPr rtl="0"/>
          <a:endParaRPr lang="en-ZA" dirty="0"/>
        </a:p>
        <a:p>
          <a:pPr rtl="0"/>
          <a:r>
            <a:rPr lang="fr"/>
            <a:t>Consigner le bon résultat</a:t>
          </a:r>
        </a:p>
      </dgm:t>
    </dgm:pt>
    <dgm:pt modelId="{D124FBEF-5E36-4AC7-B33A-56AD5CE8BB69}" type="parTrans" cxnId="{833AF004-B72B-41AA-9208-707A8DFC4117}">
      <dgm:prSet/>
      <dgm:spPr/>
      <dgm:t>
        <a:bodyPr rtlCol="0"/>
        <a:lstStyle/>
        <a:p>
          <a:pPr rtl="0"/>
          <a:endParaRPr lang="en-ZA"/>
        </a:p>
      </dgm:t>
    </dgm:pt>
    <dgm:pt modelId="{E9827510-7FA6-4C0D-A428-ACA6F2E4EE95}" type="sibTrans" cxnId="{833AF004-B72B-41AA-9208-707A8DFC4117}">
      <dgm:prSet/>
      <dgm:spPr/>
      <dgm:t>
        <a:bodyPr rtlCol="0"/>
        <a:lstStyle/>
        <a:p>
          <a:pPr rtl="0"/>
          <a:endParaRPr lang="en-ZA"/>
        </a:p>
      </dgm:t>
    </dgm:pt>
    <dgm:pt modelId="{D0AC5A13-1D16-4ED1-999B-B11C0C96AAB7}" type="pres">
      <dgm:prSet presAssocID="{7F2BF786-00CC-4E72-A793-A15AF36643A7}" presName="theList" presStyleCnt="0">
        <dgm:presLayoutVars>
          <dgm:dir/>
          <dgm:animLvl val="lvl"/>
          <dgm:resizeHandles val="exact"/>
        </dgm:presLayoutVars>
      </dgm:prSet>
      <dgm:spPr/>
    </dgm:pt>
    <dgm:pt modelId="{A81035B2-6C3F-4BCF-B6B6-A48C7C52AA72}" type="pres">
      <dgm:prSet presAssocID="{01E42DE2-28F9-4292-82FD-2378C603AC25}" presName="compNode" presStyleCnt="0"/>
      <dgm:spPr/>
    </dgm:pt>
    <dgm:pt modelId="{D6F9923C-5C90-4ED0-A278-AF09A02679DB}" type="pres">
      <dgm:prSet presAssocID="{01E42DE2-28F9-4292-82FD-2378C603AC25}" presName="noGeometry" presStyleCnt="0"/>
      <dgm:spPr/>
    </dgm:pt>
    <dgm:pt modelId="{D98529C0-F50C-40F6-9D2B-8832715A262B}" type="pres">
      <dgm:prSet presAssocID="{01E42DE2-28F9-4292-82FD-2378C603AC25}" presName="childTextVisible" presStyleLbl="bgAccFollowNode1" presStyleIdx="0" presStyleCnt="3">
        <dgm:presLayoutVars>
          <dgm:bulletEnabled val="1"/>
        </dgm:presLayoutVars>
      </dgm:prSet>
      <dgm:spPr/>
    </dgm:pt>
    <dgm:pt modelId="{F6F238B4-D08F-4F4F-870E-0D5C5CEC31C3}" type="pres">
      <dgm:prSet presAssocID="{01E42DE2-28F9-4292-82FD-2378C603AC25}" presName="childTextHidden" presStyleLbl="bgAccFollowNode1" presStyleIdx="0" presStyleCnt="3"/>
      <dgm:spPr/>
    </dgm:pt>
    <dgm:pt modelId="{37828790-061C-4229-B94C-7312DD9B739C}" type="pres">
      <dgm:prSet presAssocID="{01E42DE2-28F9-4292-82FD-2378C603AC25}" presName="parentText" presStyleLbl="node1" presStyleIdx="0" presStyleCnt="3">
        <dgm:presLayoutVars>
          <dgm:chMax val="1"/>
          <dgm:bulletEnabled val="1"/>
        </dgm:presLayoutVars>
      </dgm:prSet>
      <dgm:spPr/>
    </dgm:pt>
    <dgm:pt modelId="{3B2FF444-2DBC-4A9B-B2B9-8BCEFC739DB6}" type="pres">
      <dgm:prSet presAssocID="{01E42DE2-28F9-4292-82FD-2378C603AC25}" presName="aSpace" presStyleCnt="0"/>
      <dgm:spPr/>
    </dgm:pt>
    <dgm:pt modelId="{E7987E34-BF75-454F-B1AC-668E11B67357}" type="pres">
      <dgm:prSet presAssocID="{F2322F0E-21A5-402F-B34F-FF94E2B4B0EF}" presName="compNode" presStyleCnt="0"/>
      <dgm:spPr/>
    </dgm:pt>
    <dgm:pt modelId="{7E1A6360-6B10-4B32-89A5-6E00D7EB3468}" type="pres">
      <dgm:prSet presAssocID="{F2322F0E-21A5-402F-B34F-FF94E2B4B0EF}" presName="noGeometry" presStyleCnt="0"/>
      <dgm:spPr/>
    </dgm:pt>
    <dgm:pt modelId="{89C1310D-DB09-4DEA-A783-E6EBCBEADC20}" type="pres">
      <dgm:prSet presAssocID="{F2322F0E-21A5-402F-B34F-FF94E2B4B0EF}" presName="childTextVisible" presStyleLbl="bgAccFollowNode1" presStyleIdx="1" presStyleCnt="3">
        <dgm:presLayoutVars>
          <dgm:bulletEnabled val="1"/>
        </dgm:presLayoutVars>
      </dgm:prSet>
      <dgm:spPr/>
    </dgm:pt>
    <dgm:pt modelId="{2C886F73-9BFE-4C5F-8E14-82ACA43BD5B6}" type="pres">
      <dgm:prSet presAssocID="{F2322F0E-21A5-402F-B34F-FF94E2B4B0EF}" presName="childTextHidden" presStyleLbl="bgAccFollowNode1" presStyleIdx="1" presStyleCnt="3"/>
      <dgm:spPr/>
    </dgm:pt>
    <dgm:pt modelId="{DE486BE8-9E42-431D-AC29-EFA904200E58}" type="pres">
      <dgm:prSet presAssocID="{F2322F0E-21A5-402F-B34F-FF94E2B4B0EF}" presName="parentText" presStyleLbl="node1" presStyleIdx="1" presStyleCnt="3">
        <dgm:presLayoutVars>
          <dgm:chMax val="1"/>
          <dgm:bulletEnabled val="1"/>
        </dgm:presLayoutVars>
      </dgm:prSet>
      <dgm:spPr/>
    </dgm:pt>
    <dgm:pt modelId="{7E13BA13-0E46-4D8C-AF36-FCDE2318539E}" type="pres">
      <dgm:prSet presAssocID="{F2322F0E-21A5-402F-B34F-FF94E2B4B0EF}" presName="aSpace" presStyleCnt="0"/>
      <dgm:spPr/>
    </dgm:pt>
    <dgm:pt modelId="{B971FFA4-9BC5-42D9-8493-48F5D21D97B5}" type="pres">
      <dgm:prSet presAssocID="{2713AC6D-0FEB-4C61-A16E-7F0886FBBA7F}" presName="compNode" presStyleCnt="0"/>
      <dgm:spPr/>
    </dgm:pt>
    <dgm:pt modelId="{E50ADB93-FDCB-49EE-A78A-1FFC65B95443}" type="pres">
      <dgm:prSet presAssocID="{2713AC6D-0FEB-4C61-A16E-7F0886FBBA7F}" presName="noGeometry" presStyleCnt="0"/>
      <dgm:spPr/>
    </dgm:pt>
    <dgm:pt modelId="{4D6B0018-7C5C-415E-BFC0-E13DC5155B33}" type="pres">
      <dgm:prSet presAssocID="{2713AC6D-0FEB-4C61-A16E-7F0886FBBA7F}" presName="childTextVisible" presStyleLbl="bgAccFollowNode1" presStyleIdx="2" presStyleCnt="3">
        <dgm:presLayoutVars>
          <dgm:bulletEnabled val="1"/>
        </dgm:presLayoutVars>
      </dgm:prSet>
      <dgm:spPr/>
    </dgm:pt>
    <dgm:pt modelId="{A77FAC75-B331-47A8-BDAE-86D0A37E1BBD}" type="pres">
      <dgm:prSet presAssocID="{2713AC6D-0FEB-4C61-A16E-7F0886FBBA7F}" presName="childTextHidden" presStyleLbl="bgAccFollowNode1" presStyleIdx="2" presStyleCnt="3"/>
      <dgm:spPr/>
    </dgm:pt>
    <dgm:pt modelId="{CD573AE0-B631-400A-9650-9EC821D79BC9}" type="pres">
      <dgm:prSet presAssocID="{2713AC6D-0FEB-4C61-A16E-7F0886FBBA7F}" presName="parentText" presStyleLbl="node1" presStyleIdx="2" presStyleCnt="3">
        <dgm:presLayoutVars>
          <dgm:chMax val="1"/>
          <dgm:bulletEnabled val="1"/>
        </dgm:presLayoutVars>
      </dgm:prSet>
      <dgm:spPr/>
    </dgm:pt>
  </dgm:ptLst>
  <dgm:cxnLst>
    <dgm:cxn modelId="{303D4201-B64A-42A1-B9F6-4CE3BA7F7F1E}" srcId="{7F2BF786-00CC-4E72-A793-A15AF36643A7}" destId="{2713AC6D-0FEB-4C61-A16E-7F0886FBBA7F}" srcOrd="2" destOrd="0" parTransId="{91B3B4E9-F7BB-4B76-A562-7111EC452FC0}" sibTransId="{1EFEC0D4-7B6A-4B0F-9D38-B6F34A99FBF9}"/>
    <dgm:cxn modelId="{833AF004-B72B-41AA-9208-707A8DFC4117}" srcId="{2713AC6D-0FEB-4C61-A16E-7F0886FBBA7F}" destId="{C2BE874A-2EC1-4CC8-9C37-DBE459201793}" srcOrd="0" destOrd="0" parTransId="{D124FBEF-5E36-4AC7-B33A-56AD5CE8BB69}" sibTransId="{E9827510-7FA6-4C0D-A428-ACA6F2E4EE95}"/>
    <dgm:cxn modelId="{3983A215-B79D-4324-AD9C-6464A548107B}" srcId="{7F2BF786-00CC-4E72-A793-A15AF36643A7}" destId="{01E42DE2-28F9-4292-82FD-2378C603AC25}" srcOrd="0" destOrd="0" parTransId="{5C0F85E2-8F5A-434B-8DFB-DC4BD2FD5C96}" sibTransId="{73F3377B-57E1-4A65-9A8B-C1BB14C2F220}"/>
    <dgm:cxn modelId="{05282331-BC74-480D-8907-3D5CD9407C10}" srcId="{7F2BF786-00CC-4E72-A793-A15AF36643A7}" destId="{F2322F0E-21A5-402F-B34F-FF94E2B4B0EF}" srcOrd="1" destOrd="0" parTransId="{9B5E1D47-4296-4158-883E-09F8E70B8F0D}" sibTransId="{72383F04-D7A9-4DCB-8BC9-6A9A0C5A8A60}"/>
    <dgm:cxn modelId="{7B0ECD34-2AF2-4A1F-86BA-AD67DCC4ADC8}" srcId="{F2322F0E-21A5-402F-B34F-FF94E2B4B0EF}" destId="{3CE5F7BB-EA8E-41B9-80E9-BDFAD2024FE0}" srcOrd="0" destOrd="0" parTransId="{F84130F2-D623-4293-9910-E95B88A6CF1D}" sibTransId="{3D78708A-107C-421D-9741-670C75DCDAAE}"/>
    <dgm:cxn modelId="{03BF715B-7FE5-4762-ADAE-CA3272D8F38F}" type="presOf" srcId="{7F2BF786-00CC-4E72-A793-A15AF36643A7}" destId="{D0AC5A13-1D16-4ED1-999B-B11C0C96AAB7}" srcOrd="0" destOrd="0" presId="urn:microsoft.com/office/officeart/2005/8/layout/hProcess6"/>
    <dgm:cxn modelId="{F17FF05F-0533-4309-9A0A-6F10A26C0F2A}" type="presOf" srcId="{2713AC6D-0FEB-4C61-A16E-7F0886FBBA7F}" destId="{CD573AE0-B631-400A-9650-9EC821D79BC9}" srcOrd="0" destOrd="0" presId="urn:microsoft.com/office/officeart/2005/8/layout/hProcess6"/>
    <dgm:cxn modelId="{D68AE568-0C2E-4473-A045-6DFB81A1CEAE}" srcId="{01E42DE2-28F9-4292-82FD-2378C603AC25}" destId="{BA7AE837-CB14-4189-8384-949B32CB1152}" srcOrd="0" destOrd="0" parTransId="{AD72ADFE-F6F7-4BEC-935E-D2B960AB4F40}" sibTransId="{0DA5989A-34D5-44CD-B4A4-972A66A408B0}"/>
    <dgm:cxn modelId="{B2A90A72-EE2D-41D8-B2EC-A56E7F1C4621}" type="presOf" srcId="{BA7AE837-CB14-4189-8384-949B32CB1152}" destId="{D98529C0-F50C-40F6-9D2B-8832715A262B}" srcOrd="0" destOrd="0" presId="urn:microsoft.com/office/officeart/2005/8/layout/hProcess6"/>
    <dgm:cxn modelId="{218676A1-AFDD-47A2-B415-65528B35DA1C}" type="presOf" srcId="{3CE5F7BB-EA8E-41B9-80E9-BDFAD2024FE0}" destId="{2C886F73-9BFE-4C5F-8E14-82ACA43BD5B6}" srcOrd="1" destOrd="0" presId="urn:microsoft.com/office/officeart/2005/8/layout/hProcess6"/>
    <dgm:cxn modelId="{DBFBE3A4-CE21-4D1E-BC23-86940D8EBEB8}" type="presOf" srcId="{C2BE874A-2EC1-4CC8-9C37-DBE459201793}" destId="{A77FAC75-B331-47A8-BDAE-86D0A37E1BBD}" srcOrd="1" destOrd="0" presId="urn:microsoft.com/office/officeart/2005/8/layout/hProcess6"/>
    <dgm:cxn modelId="{B92507A5-FB4F-49B4-8A29-1AA9DA33FC71}" type="presOf" srcId="{C2BE874A-2EC1-4CC8-9C37-DBE459201793}" destId="{4D6B0018-7C5C-415E-BFC0-E13DC5155B33}" srcOrd="0" destOrd="0" presId="urn:microsoft.com/office/officeart/2005/8/layout/hProcess6"/>
    <dgm:cxn modelId="{4934B4AD-1116-4DF0-B81C-468DDEE497BF}" type="presOf" srcId="{BA7AE837-CB14-4189-8384-949B32CB1152}" destId="{F6F238B4-D08F-4F4F-870E-0D5C5CEC31C3}" srcOrd="1" destOrd="0" presId="urn:microsoft.com/office/officeart/2005/8/layout/hProcess6"/>
    <dgm:cxn modelId="{45BA4CB2-CAFD-477D-86FF-4FB910B0CE1B}" type="presOf" srcId="{F2322F0E-21A5-402F-B34F-FF94E2B4B0EF}" destId="{DE486BE8-9E42-431D-AC29-EFA904200E58}" srcOrd="0" destOrd="0" presId="urn:microsoft.com/office/officeart/2005/8/layout/hProcess6"/>
    <dgm:cxn modelId="{FD61DDD8-BEDE-4912-86D5-DD0FEC216E1F}" type="presOf" srcId="{01E42DE2-28F9-4292-82FD-2378C603AC25}" destId="{37828790-061C-4229-B94C-7312DD9B739C}" srcOrd="0" destOrd="0" presId="urn:microsoft.com/office/officeart/2005/8/layout/hProcess6"/>
    <dgm:cxn modelId="{664C07EF-6B70-412B-A491-3ED0B165A32C}" type="presOf" srcId="{3CE5F7BB-EA8E-41B9-80E9-BDFAD2024FE0}" destId="{89C1310D-DB09-4DEA-A783-E6EBCBEADC20}" srcOrd="0" destOrd="0" presId="urn:microsoft.com/office/officeart/2005/8/layout/hProcess6"/>
    <dgm:cxn modelId="{4A1DD1BD-2E4D-43E8-B515-D54AC7D4BC2D}" type="presParOf" srcId="{D0AC5A13-1D16-4ED1-999B-B11C0C96AAB7}" destId="{A81035B2-6C3F-4BCF-B6B6-A48C7C52AA72}" srcOrd="0" destOrd="0" presId="urn:microsoft.com/office/officeart/2005/8/layout/hProcess6"/>
    <dgm:cxn modelId="{2444BD63-0F1E-4DC8-B28C-D25593D78740}" type="presParOf" srcId="{A81035B2-6C3F-4BCF-B6B6-A48C7C52AA72}" destId="{D6F9923C-5C90-4ED0-A278-AF09A02679DB}" srcOrd="0" destOrd="0" presId="urn:microsoft.com/office/officeart/2005/8/layout/hProcess6"/>
    <dgm:cxn modelId="{FFE2B317-807D-4A68-B4AD-3A28F381D5B2}" type="presParOf" srcId="{A81035B2-6C3F-4BCF-B6B6-A48C7C52AA72}" destId="{D98529C0-F50C-40F6-9D2B-8832715A262B}" srcOrd="1" destOrd="0" presId="urn:microsoft.com/office/officeart/2005/8/layout/hProcess6"/>
    <dgm:cxn modelId="{4AA369F5-BF3F-4D23-B468-5999016FF697}" type="presParOf" srcId="{A81035B2-6C3F-4BCF-B6B6-A48C7C52AA72}" destId="{F6F238B4-D08F-4F4F-870E-0D5C5CEC31C3}" srcOrd="2" destOrd="0" presId="urn:microsoft.com/office/officeart/2005/8/layout/hProcess6"/>
    <dgm:cxn modelId="{1F108AD0-4E4D-4746-BDDC-62428B5934F0}" type="presParOf" srcId="{A81035B2-6C3F-4BCF-B6B6-A48C7C52AA72}" destId="{37828790-061C-4229-B94C-7312DD9B739C}" srcOrd="3" destOrd="0" presId="urn:microsoft.com/office/officeart/2005/8/layout/hProcess6"/>
    <dgm:cxn modelId="{C960DAB1-9358-43A1-A54B-4B7142A52A10}" type="presParOf" srcId="{D0AC5A13-1D16-4ED1-999B-B11C0C96AAB7}" destId="{3B2FF444-2DBC-4A9B-B2B9-8BCEFC739DB6}" srcOrd="1" destOrd="0" presId="urn:microsoft.com/office/officeart/2005/8/layout/hProcess6"/>
    <dgm:cxn modelId="{82392995-8DBA-4541-90FE-D9BE728A5FB5}" type="presParOf" srcId="{D0AC5A13-1D16-4ED1-999B-B11C0C96AAB7}" destId="{E7987E34-BF75-454F-B1AC-668E11B67357}" srcOrd="2" destOrd="0" presId="urn:microsoft.com/office/officeart/2005/8/layout/hProcess6"/>
    <dgm:cxn modelId="{CDBC696A-8BFD-41E9-B170-81D49A621C89}" type="presParOf" srcId="{E7987E34-BF75-454F-B1AC-668E11B67357}" destId="{7E1A6360-6B10-4B32-89A5-6E00D7EB3468}" srcOrd="0" destOrd="0" presId="urn:microsoft.com/office/officeart/2005/8/layout/hProcess6"/>
    <dgm:cxn modelId="{3D5B774D-B322-4F5D-B91B-BBB9CEDAA664}" type="presParOf" srcId="{E7987E34-BF75-454F-B1AC-668E11B67357}" destId="{89C1310D-DB09-4DEA-A783-E6EBCBEADC20}" srcOrd="1" destOrd="0" presId="urn:microsoft.com/office/officeart/2005/8/layout/hProcess6"/>
    <dgm:cxn modelId="{6C8C6ED4-2DDB-4C96-BB9F-CC0E03D18484}" type="presParOf" srcId="{E7987E34-BF75-454F-B1AC-668E11B67357}" destId="{2C886F73-9BFE-4C5F-8E14-82ACA43BD5B6}" srcOrd="2" destOrd="0" presId="urn:microsoft.com/office/officeart/2005/8/layout/hProcess6"/>
    <dgm:cxn modelId="{E4B93A49-1BEF-4B00-A833-6BCAC15FA2C6}" type="presParOf" srcId="{E7987E34-BF75-454F-B1AC-668E11B67357}" destId="{DE486BE8-9E42-431D-AC29-EFA904200E58}" srcOrd="3" destOrd="0" presId="urn:microsoft.com/office/officeart/2005/8/layout/hProcess6"/>
    <dgm:cxn modelId="{61261110-F9C6-4976-9258-73037C19CBFA}" type="presParOf" srcId="{D0AC5A13-1D16-4ED1-999B-B11C0C96AAB7}" destId="{7E13BA13-0E46-4D8C-AF36-FCDE2318539E}" srcOrd="3" destOrd="0" presId="urn:microsoft.com/office/officeart/2005/8/layout/hProcess6"/>
    <dgm:cxn modelId="{7D318C09-ECBF-4369-974C-9FD7864F6A2A}" type="presParOf" srcId="{D0AC5A13-1D16-4ED1-999B-B11C0C96AAB7}" destId="{B971FFA4-9BC5-42D9-8493-48F5D21D97B5}" srcOrd="4" destOrd="0" presId="urn:microsoft.com/office/officeart/2005/8/layout/hProcess6"/>
    <dgm:cxn modelId="{A23CEE7C-C2B3-4CF5-BF0D-376A207A1674}" type="presParOf" srcId="{B971FFA4-9BC5-42D9-8493-48F5D21D97B5}" destId="{E50ADB93-FDCB-49EE-A78A-1FFC65B95443}" srcOrd="0" destOrd="0" presId="urn:microsoft.com/office/officeart/2005/8/layout/hProcess6"/>
    <dgm:cxn modelId="{667BF24F-1B86-481D-9DB3-45658B27BE1F}" type="presParOf" srcId="{B971FFA4-9BC5-42D9-8493-48F5D21D97B5}" destId="{4D6B0018-7C5C-415E-BFC0-E13DC5155B33}" srcOrd="1" destOrd="0" presId="urn:microsoft.com/office/officeart/2005/8/layout/hProcess6"/>
    <dgm:cxn modelId="{5F06A998-7E65-4C0A-A200-A61A7B4F3D4E}" type="presParOf" srcId="{B971FFA4-9BC5-42D9-8493-48F5D21D97B5}" destId="{A77FAC75-B331-47A8-BDAE-86D0A37E1BBD}" srcOrd="2" destOrd="0" presId="urn:microsoft.com/office/officeart/2005/8/layout/hProcess6"/>
    <dgm:cxn modelId="{ADA4A504-B6F5-44CF-B8FB-C7D4B2114597}" type="presParOf" srcId="{B971FFA4-9BC5-42D9-8493-48F5D21D97B5}" destId="{CD573AE0-B631-400A-9650-9EC821D79BC9}" srcOrd="3" destOrd="0" presId="urn:microsoft.com/office/officeart/2005/8/layout/hProcess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529C0-F50C-40F6-9D2B-8832715A262B}">
      <dsp:nvSpPr>
        <dsp:cNvPr id="0" name=""/>
        <dsp:cNvSpPr/>
      </dsp:nvSpPr>
      <dsp:spPr>
        <a:xfrm>
          <a:off x="648663"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rtlCol="0" anchor="ctr" anchorCtr="0">
          <a:noAutofit/>
        </a:bodyPr>
        <a:lstStyle/>
        <a:p>
          <a:pPr marL="0" lvl="0" indent="0" algn="ctr" defTabSz="444500" rtl="0">
            <a:lnSpc>
              <a:spcPct val="90000"/>
            </a:lnSpc>
            <a:spcBef>
              <a:spcPct val="0"/>
            </a:spcBef>
            <a:spcAft>
              <a:spcPct val="35000"/>
            </a:spcAft>
            <a:buNone/>
          </a:pPr>
          <a:r>
            <a:rPr lang="fr" sz="1000" kern="1200" dirty="0"/>
            <a:t>Stocker convenablement les kits de test</a:t>
          </a:r>
        </a:p>
        <a:p>
          <a:pPr marL="0" lvl="0" indent="0" algn="ctr" defTabSz="444500" rtl="0">
            <a:lnSpc>
              <a:spcPct val="90000"/>
            </a:lnSpc>
            <a:spcBef>
              <a:spcPct val="0"/>
            </a:spcBef>
            <a:spcAft>
              <a:spcPct val="35000"/>
            </a:spcAft>
            <a:buNone/>
          </a:pPr>
          <a:endParaRPr lang="en-ZA" sz="1000" kern="1200" dirty="0"/>
        </a:p>
        <a:p>
          <a:pPr marL="0" lvl="0" indent="0" algn="ctr" defTabSz="444500" rtl="0">
            <a:lnSpc>
              <a:spcPct val="90000"/>
            </a:lnSpc>
            <a:spcBef>
              <a:spcPct val="0"/>
            </a:spcBef>
            <a:spcAft>
              <a:spcPct val="35000"/>
            </a:spcAft>
            <a:buNone/>
          </a:pPr>
          <a:r>
            <a:rPr lang="fr" sz="1000" kern="1200" dirty="0"/>
            <a:t>Choisir les bonnes personnes à tester</a:t>
          </a:r>
        </a:p>
        <a:p>
          <a:pPr marL="0" lvl="0" indent="0" algn="ctr" defTabSz="444500" rtl="0">
            <a:lnSpc>
              <a:spcPct val="90000"/>
            </a:lnSpc>
            <a:spcBef>
              <a:spcPct val="0"/>
            </a:spcBef>
            <a:spcAft>
              <a:spcPct val="35000"/>
            </a:spcAft>
            <a:buNone/>
          </a:pPr>
          <a:endParaRPr lang="en-ZA" sz="1000" kern="1200" dirty="0"/>
        </a:p>
        <a:p>
          <a:pPr marL="0" lvl="0" indent="0" algn="ctr" defTabSz="444500" rtl="0">
            <a:lnSpc>
              <a:spcPct val="90000"/>
            </a:lnSpc>
            <a:spcBef>
              <a:spcPct val="0"/>
            </a:spcBef>
            <a:spcAft>
              <a:spcPct val="35000"/>
            </a:spcAft>
            <a:buNone/>
          </a:pPr>
          <a:r>
            <a:rPr lang="fr" sz="1000" kern="1200" dirty="0"/>
            <a:t>Prélever correctement les échantillon</a:t>
          </a:r>
          <a:r>
            <a:rPr lang="fr" sz="1000" kern="1200" dirty="0">
              <a:solidFill>
                <a:schemeClr val="tx1"/>
              </a:solidFill>
            </a:rPr>
            <a:t>s</a:t>
          </a:r>
        </a:p>
      </dsp:txBody>
      <dsp:txXfrm>
        <a:off x="1292449" y="1921483"/>
        <a:ext cx="1255383" cy="1575700"/>
      </dsp:txXfrm>
    </dsp:sp>
    <dsp:sp modelId="{37828790-061C-4229-B94C-7312DD9B739C}">
      <dsp:nvSpPr>
        <dsp:cNvPr id="0" name=""/>
        <dsp:cNvSpPr/>
      </dsp:nvSpPr>
      <dsp:spPr>
        <a:xfrm>
          <a:off x="4877"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800100" rtl="0">
            <a:lnSpc>
              <a:spcPct val="90000"/>
            </a:lnSpc>
            <a:spcBef>
              <a:spcPct val="0"/>
            </a:spcBef>
            <a:spcAft>
              <a:spcPct val="35000"/>
            </a:spcAft>
            <a:buNone/>
          </a:pPr>
          <a:r>
            <a:rPr lang="fr" sz="1800" kern="1200"/>
            <a:t>Avant le test</a:t>
          </a:r>
        </a:p>
      </dsp:txBody>
      <dsp:txXfrm>
        <a:off x="193438" y="2254108"/>
        <a:ext cx="910450" cy="910450"/>
      </dsp:txXfrm>
    </dsp:sp>
    <dsp:sp modelId="{89C1310D-DB09-4DEA-A783-E6EBCBEADC20}">
      <dsp:nvSpPr>
        <dsp:cNvPr id="0" name=""/>
        <dsp:cNvSpPr/>
      </dsp:nvSpPr>
      <dsp:spPr>
        <a:xfrm>
          <a:off x="4028541"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rtlCol="0" anchor="ctr" anchorCtr="0">
          <a:noAutofit/>
        </a:bodyPr>
        <a:lstStyle/>
        <a:p>
          <a:pPr marL="0" lvl="0" indent="0" algn="ctr" defTabSz="444500" rtl="0">
            <a:lnSpc>
              <a:spcPct val="90000"/>
            </a:lnSpc>
            <a:spcBef>
              <a:spcPct val="0"/>
            </a:spcBef>
            <a:spcAft>
              <a:spcPct val="35000"/>
            </a:spcAft>
            <a:buNone/>
          </a:pPr>
          <a:r>
            <a:rPr lang="fr" sz="1000" kern="1200"/>
            <a:t>Tester le bon prélèvement</a:t>
          </a:r>
        </a:p>
        <a:p>
          <a:pPr marL="0" lvl="0" indent="0" algn="ctr" defTabSz="444500" rtl="0">
            <a:lnSpc>
              <a:spcPct val="90000"/>
            </a:lnSpc>
            <a:spcBef>
              <a:spcPct val="0"/>
            </a:spcBef>
            <a:spcAft>
              <a:spcPct val="35000"/>
            </a:spcAft>
            <a:buNone/>
          </a:pPr>
          <a:endParaRPr lang="en-ZA" sz="1000" kern="1200" dirty="0"/>
        </a:p>
        <a:p>
          <a:pPr marL="0" lvl="0" indent="0" algn="ctr" defTabSz="444500" rtl="0">
            <a:lnSpc>
              <a:spcPct val="90000"/>
            </a:lnSpc>
            <a:spcBef>
              <a:spcPct val="0"/>
            </a:spcBef>
            <a:spcAft>
              <a:spcPct val="35000"/>
            </a:spcAft>
            <a:buNone/>
          </a:pPr>
          <a:r>
            <a:rPr lang="fr" sz="1000" kern="1200"/>
            <a:t>Suivre la bonne procédure de test</a:t>
          </a:r>
        </a:p>
        <a:p>
          <a:pPr marL="0" lvl="0" indent="0" algn="ctr" defTabSz="444500" rtl="0">
            <a:lnSpc>
              <a:spcPct val="90000"/>
            </a:lnSpc>
            <a:spcBef>
              <a:spcPct val="0"/>
            </a:spcBef>
            <a:spcAft>
              <a:spcPct val="35000"/>
            </a:spcAft>
            <a:buNone/>
          </a:pPr>
          <a:endParaRPr lang="en-ZA" sz="1000" kern="1200" dirty="0"/>
        </a:p>
        <a:p>
          <a:pPr marL="0" lvl="0" indent="0" algn="ctr" defTabSz="444500" rtl="0">
            <a:lnSpc>
              <a:spcPct val="90000"/>
            </a:lnSpc>
            <a:spcBef>
              <a:spcPct val="0"/>
            </a:spcBef>
            <a:spcAft>
              <a:spcPct val="35000"/>
            </a:spcAft>
            <a:buNone/>
          </a:pPr>
          <a:r>
            <a:rPr lang="fr" sz="1000" kern="1200"/>
            <a:t>Effectuer le contrôle qualité</a:t>
          </a:r>
        </a:p>
      </dsp:txBody>
      <dsp:txXfrm>
        <a:off x="4672327" y="1921483"/>
        <a:ext cx="1255383" cy="1575700"/>
      </dsp:txXfrm>
    </dsp:sp>
    <dsp:sp modelId="{DE486BE8-9E42-431D-AC29-EFA904200E58}">
      <dsp:nvSpPr>
        <dsp:cNvPr id="0" name=""/>
        <dsp:cNvSpPr/>
      </dsp:nvSpPr>
      <dsp:spPr>
        <a:xfrm>
          <a:off x="3384754"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800100" rtl="0">
            <a:lnSpc>
              <a:spcPct val="90000"/>
            </a:lnSpc>
            <a:spcBef>
              <a:spcPct val="0"/>
            </a:spcBef>
            <a:spcAft>
              <a:spcPct val="35000"/>
            </a:spcAft>
            <a:buNone/>
          </a:pPr>
          <a:r>
            <a:rPr lang="fr" sz="1800" kern="1200"/>
            <a:t>Pendant le test</a:t>
          </a:r>
        </a:p>
      </dsp:txBody>
      <dsp:txXfrm>
        <a:off x="3573315" y="2254108"/>
        <a:ext cx="910450" cy="910450"/>
      </dsp:txXfrm>
    </dsp:sp>
    <dsp:sp modelId="{4D6B0018-7C5C-415E-BFC0-E13DC5155B33}">
      <dsp:nvSpPr>
        <dsp:cNvPr id="0" name=""/>
        <dsp:cNvSpPr/>
      </dsp:nvSpPr>
      <dsp:spPr>
        <a:xfrm>
          <a:off x="7408418" y="1583833"/>
          <a:ext cx="2575144" cy="2251000"/>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6350" rIns="12700" bIns="6350" numCol="1" spcCol="1270" rtlCol="0" anchor="ctr" anchorCtr="0">
          <a:noAutofit/>
        </a:bodyPr>
        <a:lstStyle/>
        <a:p>
          <a:pPr marL="0" lvl="0" indent="0" algn="ctr" defTabSz="444500" rtl="0">
            <a:lnSpc>
              <a:spcPct val="90000"/>
            </a:lnSpc>
            <a:spcBef>
              <a:spcPct val="0"/>
            </a:spcBef>
            <a:spcAft>
              <a:spcPct val="35000"/>
            </a:spcAft>
            <a:buNone/>
          </a:pPr>
          <a:r>
            <a:rPr lang="fr" sz="1000" kern="1200"/>
            <a:t>Lire et consigner correctement le résultat</a:t>
          </a:r>
        </a:p>
        <a:p>
          <a:pPr marL="0" lvl="0" indent="0" algn="ctr" defTabSz="444500" rtl="0">
            <a:lnSpc>
              <a:spcPct val="90000"/>
            </a:lnSpc>
            <a:spcBef>
              <a:spcPct val="0"/>
            </a:spcBef>
            <a:spcAft>
              <a:spcPct val="35000"/>
            </a:spcAft>
            <a:buNone/>
          </a:pPr>
          <a:endParaRPr lang="en-ZA" sz="1000" kern="1200" dirty="0"/>
        </a:p>
        <a:p>
          <a:pPr marL="0" lvl="0" indent="0" algn="ctr" defTabSz="444500" rtl="0">
            <a:lnSpc>
              <a:spcPct val="90000"/>
            </a:lnSpc>
            <a:spcBef>
              <a:spcPct val="0"/>
            </a:spcBef>
            <a:spcAft>
              <a:spcPct val="35000"/>
            </a:spcAft>
            <a:buNone/>
          </a:pPr>
          <a:r>
            <a:rPr lang="fr" sz="1000" kern="1200"/>
            <a:t>Consigner le bon résultat</a:t>
          </a:r>
        </a:p>
      </dsp:txBody>
      <dsp:txXfrm>
        <a:off x="8052205" y="1921483"/>
        <a:ext cx="1255383" cy="1575700"/>
      </dsp:txXfrm>
    </dsp:sp>
    <dsp:sp modelId="{CD573AE0-B631-400A-9650-9EC821D79BC9}">
      <dsp:nvSpPr>
        <dsp:cNvPr id="0" name=""/>
        <dsp:cNvSpPr/>
      </dsp:nvSpPr>
      <dsp:spPr>
        <a:xfrm>
          <a:off x="6764632" y="2065547"/>
          <a:ext cx="1287572" cy="12875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rtlCol="0" anchor="ctr" anchorCtr="0">
          <a:noAutofit/>
        </a:bodyPr>
        <a:lstStyle/>
        <a:p>
          <a:pPr marL="0" lvl="0" indent="0" algn="ctr" defTabSz="800100" rtl="0">
            <a:lnSpc>
              <a:spcPct val="90000"/>
            </a:lnSpc>
            <a:spcBef>
              <a:spcPct val="0"/>
            </a:spcBef>
            <a:spcAft>
              <a:spcPct val="35000"/>
            </a:spcAft>
            <a:buNone/>
          </a:pPr>
          <a:r>
            <a:rPr lang="fr" sz="1800" kern="1200"/>
            <a:t>Après le test</a:t>
          </a:r>
        </a:p>
      </dsp:txBody>
      <dsp:txXfrm>
        <a:off x="6953193" y="2254108"/>
        <a:ext cx="910450" cy="9104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BEDBD40-84B1-2349-A508-11CBED669F65}" type="datetimeFigureOut">
              <a:rPr lang="en-GB" smtClean="0"/>
              <a:t>04/10/2022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F7A6307-915A-134B-ACFB-C4EC86CF7165}" type="slidenum">
              <a:rPr lang="en-GB" smtClean="0"/>
              <a:t>‹#›</a:t>
            </a:fld>
            <a:endParaRPr lang="en-GB" dirty="0"/>
          </a:p>
        </p:txBody>
      </p:sp>
    </p:spTree>
    <p:extLst>
      <p:ext uri="{BB962C8B-B14F-4D97-AF65-F5344CB8AC3E}">
        <p14:creationId xmlns:p14="http://schemas.microsoft.com/office/powerpoint/2010/main" val="179410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A picture containing room, drawing&#10;&#10;Description automatically generated">
            <a:extLst>
              <a:ext uri="{FF2B5EF4-FFF2-40B4-BE49-F238E27FC236}">
                <a16:creationId xmlns:a16="http://schemas.microsoft.com/office/drawing/2014/main" id="{D97B84F7-B2ED-DA48-8845-2AA6370458FE}"/>
              </a:ext>
            </a:extLst>
          </p:cNvPr>
          <p:cNvPicPr>
            <a:picLocks noChangeAspect="1"/>
          </p:cNvPicPr>
          <p:nvPr userDrawn="1"/>
        </p:nvPicPr>
        <p:blipFill rotWithShape="1">
          <a:blip r:embed="rId2"/>
          <a:srcRect l="5682" t="14816" r="19761" b="15339"/>
          <a:stretch/>
        </p:blipFill>
        <p:spPr>
          <a:xfrm>
            <a:off x="5546035" y="2024539"/>
            <a:ext cx="6645965" cy="3502103"/>
          </a:xfrm>
          <a:prstGeom prst="rect">
            <a:avLst/>
          </a:prstGeom>
        </p:spPr>
      </p:pic>
      <p:sp>
        <p:nvSpPr>
          <p:cNvPr id="4" name="Date Placeholder 3">
            <a:extLst>
              <a:ext uri="{FF2B5EF4-FFF2-40B4-BE49-F238E27FC236}">
                <a16:creationId xmlns:a16="http://schemas.microsoft.com/office/drawing/2014/main" id="{FBA0A1A0-4D4D-CE47-A67E-A9F4DBB197A3}"/>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CF9E9A00-C2FB-0A47-AD17-4BC42A25DA12}"/>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EDE29F7-DCB0-094C-851F-A0968DD4F81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
        <p:nvSpPr>
          <p:cNvPr id="11" name="Freeform 10">
            <a:extLst>
              <a:ext uri="{FF2B5EF4-FFF2-40B4-BE49-F238E27FC236}">
                <a16:creationId xmlns:a16="http://schemas.microsoft.com/office/drawing/2014/main" id="{9BADA697-CC04-904E-A093-84FF3BFDB055}"/>
              </a:ext>
            </a:extLst>
          </p:cNvPr>
          <p:cNvSpPr/>
          <p:nvPr userDrawn="1"/>
        </p:nvSpPr>
        <p:spPr>
          <a:xfrm>
            <a:off x="0" y="1010155"/>
            <a:ext cx="6394174" cy="5036476"/>
          </a:xfrm>
          <a:custGeom>
            <a:avLst/>
            <a:gdLst>
              <a:gd name="connsiteX0" fmla="*/ 0 w 6394174"/>
              <a:gd name="connsiteY0" fmla="*/ 0 h 5036476"/>
              <a:gd name="connsiteX1" fmla="*/ 6394174 w 6394174"/>
              <a:gd name="connsiteY1" fmla="*/ 0 h 5036476"/>
              <a:gd name="connsiteX2" fmla="*/ 5135055 w 6394174"/>
              <a:gd name="connsiteY2" fmla="*/ 5036476 h 5036476"/>
              <a:gd name="connsiteX3" fmla="*/ 0 w 6394174"/>
              <a:gd name="connsiteY3" fmla="*/ 5036476 h 5036476"/>
            </a:gdLst>
            <a:ahLst/>
            <a:cxnLst>
              <a:cxn ang="0">
                <a:pos x="connsiteX0" y="connsiteY0"/>
              </a:cxn>
              <a:cxn ang="0">
                <a:pos x="connsiteX1" y="connsiteY1"/>
              </a:cxn>
              <a:cxn ang="0">
                <a:pos x="connsiteX2" y="connsiteY2"/>
              </a:cxn>
              <a:cxn ang="0">
                <a:pos x="connsiteX3" y="connsiteY3"/>
              </a:cxn>
            </a:cxnLst>
            <a:rect l="l" t="t" r="r" b="b"/>
            <a:pathLst>
              <a:path w="6394174" h="5036476">
                <a:moveTo>
                  <a:pt x="0" y="0"/>
                </a:moveTo>
                <a:lnTo>
                  <a:pt x="6394174" y="0"/>
                </a:lnTo>
                <a:lnTo>
                  <a:pt x="5135055" y="5036476"/>
                </a:lnTo>
                <a:lnTo>
                  <a:pt x="0" y="503647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E3B9F9C4-72BA-474A-85F1-51D0937124B8}"/>
              </a:ext>
            </a:extLst>
          </p:cNvPr>
          <p:cNvSpPr>
            <a:spLocks noGrp="1"/>
          </p:cNvSpPr>
          <p:nvPr>
            <p:ph type="ctrTitle"/>
          </p:nvPr>
        </p:nvSpPr>
        <p:spPr>
          <a:xfrm>
            <a:off x="838200" y="1122362"/>
            <a:ext cx="4588565" cy="2940351"/>
          </a:xfrm>
        </p:spPr>
        <p:txBody>
          <a:bodyPr lIns="0" tIns="0" rIns="0" bIns="0" rtlCol="0" anchor="b"/>
          <a:lstStyle>
            <a:lvl1pPr algn="l">
              <a:defRPr sz="4000">
                <a:solidFill>
                  <a:schemeClr val="bg1"/>
                </a:solidFill>
              </a:defRPr>
            </a:lvl1pPr>
          </a:lstStyle>
          <a:p>
            <a:pPr rtl="0"/>
            <a:r>
              <a:rPr lang="fr"/>
              <a:t>Click to edit Master title style</a:t>
            </a:r>
          </a:p>
        </p:txBody>
      </p:sp>
      <p:sp>
        <p:nvSpPr>
          <p:cNvPr id="3" name="Subtitle 2">
            <a:extLst>
              <a:ext uri="{FF2B5EF4-FFF2-40B4-BE49-F238E27FC236}">
                <a16:creationId xmlns:a16="http://schemas.microsoft.com/office/drawing/2014/main" id="{5EB50E9B-DD61-564D-A61F-AAAC18591A98}"/>
              </a:ext>
            </a:extLst>
          </p:cNvPr>
          <p:cNvSpPr>
            <a:spLocks noGrp="1"/>
          </p:cNvSpPr>
          <p:nvPr>
            <p:ph type="subTitle" idx="1"/>
          </p:nvPr>
        </p:nvSpPr>
        <p:spPr>
          <a:xfrm>
            <a:off x="838200" y="4213184"/>
            <a:ext cx="3992217" cy="1044615"/>
          </a:xfrm>
        </p:spPr>
        <p:txBody>
          <a:bodyPr lIns="0" tIns="0" rIns="0" bIns="0" rtlCol="0"/>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pic>
        <p:nvPicPr>
          <p:cNvPr id="10" name="Picture 2" descr="https://logos-download.com/wp-content/uploads/2016/12/World_Health_Organization_logo_logotyp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4749" y="56863"/>
            <a:ext cx="2972151" cy="8769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772503" y="159407"/>
            <a:ext cx="1917098" cy="671840"/>
          </a:xfrm>
          <a:prstGeom prst="rect">
            <a:avLst/>
          </a:prstGeom>
        </p:spPr>
      </p:pic>
    </p:spTree>
    <p:extLst>
      <p:ext uri="{BB962C8B-B14F-4D97-AF65-F5344CB8AC3E}">
        <p14:creationId xmlns:p14="http://schemas.microsoft.com/office/powerpoint/2010/main" val="2735490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54B2D-1D08-1F42-82CC-C7AF542F0459}"/>
              </a:ext>
            </a:extLst>
          </p:cNvPr>
          <p:cNvSpPr>
            <a:spLocks noGrp="1"/>
          </p:cNvSpPr>
          <p:nvPr>
            <p:ph type="title"/>
          </p:nvPr>
        </p:nvSpPr>
        <p:spPr/>
        <p:txBody>
          <a:bodyPr rtlCol="0"/>
          <a:lstStyle/>
          <a:p>
            <a:pPr rtl="0"/>
            <a:r>
              <a:rPr lang="fr"/>
              <a:t>Click to edit Master title style</a:t>
            </a:r>
          </a:p>
        </p:txBody>
      </p:sp>
      <p:sp>
        <p:nvSpPr>
          <p:cNvPr id="3" name="Vertical Text Placeholder 2">
            <a:extLst>
              <a:ext uri="{FF2B5EF4-FFF2-40B4-BE49-F238E27FC236}">
                <a16:creationId xmlns:a16="http://schemas.microsoft.com/office/drawing/2014/main" id="{8EB9826E-1933-D045-AF5A-BA3BD571F22E}"/>
              </a:ext>
            </a:extLst>
          </p:cNvPr>
          <p:cNvSpPr>
            <a:spLocks noGrp="1"/>
          </p:cNvSpPr>
          <p:nvPr>
            <p:ph type="body" orient="vert" idx="1"/>
          </p:nvPr>
        </p:nvSpPr>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1ABA51D4-D759-BF40-A039-E4FAA312765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9772C1AD-DD21-8840-A024-D910B5ADD3D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6DDF021-28A2-0E47-939B-CB6C5AFF24D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15282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505180-52A3-D34D-9AA3-CB39D7876EE6}"/>
              </a:ext>
            </a:extLst>
          </p:cNvPr>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a:extLst>
              <a:ext uri="{FF2B5EF4-FFF2-40B4-BE49-F238E27FC236}">
                <a16:creationId xmlns:a16="http://schemas.microsoft.com/office/drawing/2014/main" id="{BA89CAB5-C205-214E-BF83-E135B9869C4E}"/>
              </a:ext>
            </a:extLst>
          </p:cNvPr>
          <p:cNvSpPr>
            <a:spLocks noGrp="1"/>
          </p:cNvSpPr>
          <p:nvPr>
            <p:ph type="body" orient="vert" idx="1"/>
          </p:nvPr>
        </p:nvSpPr>
        <p:spPr>
          <a:xfrm>
            <a:off x="838200" y="365125"/>
            <a:ext cx="7734300" cy="5811838"/>
          </a:xfr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BF0D129C-15AC-1A4E-8785-88A1FA6D267B}"/>
              </a:ext>
            </a:extLst>
          </p:cNvPr>
          <p:cNvSpPr>
            <a:spLocks noGrp="1"/>
          </p:cNvSpPr>
          <p:nvPr>
            <p:ph type="dt" sz="half" idx="10"/>
          </p:nvPr>
        </p:nvSpPr>
        <p:spPr/>
        <p:txBody>
          <a:bodyPr rtlCol="0"/>
          <a:lstStyle/>
          <a:p>
            <a:pPr rtl="0"/>
            <a:r>
              <a:rPr lang="en-GB"/>
              <a:t>10/11/2020</a:t>
            </a:r>
            <a:endParaRPr lang="en-GB" dirty="0"/>
          </a:p>
        </p:txBody>
      </p:sp>
      <p:sp>
        <p:nvSpPr>
          <p:cNvPr id="5" name="Footer Placeholder 4">
            <a:extLst>
              <a:ext uri="{FF2B5EF4-FFF2-40B4-BE49-F238E27FC236}">
                <a16:creationId xmlns:a16="http://schemas.microsoft.com/office/drawing/2014/main" id="{F9D5B4E7-1AB3-7F41-95D0-6BD052ED4B63}"/>
              </a:ext>
            </a:extLst>
          </p:cNvPr>
          <p:cNvSpPr>
            <a:spLocks noGrp="1"/>
          </p:cNvSpPr>
          <p:nvPr>
            <p:ph type="ftr" sz="quarter" idx="11"/>
          </p:nvPr>
        </p:nvSpPr>
        <p:spPr/>
        <p:txBody>
          <a:bodyPr rtlCol="0"/>
          <a:lstStyle/>
          <a:p>
            <a:pPr rtl="0"/>
            <a:r>
              <a:rPr lang="fr"/>
              <a:t>Conference     |     Presentation title</a:t>
            </a:r>
          </a:p>
        </p:txBody>
      </p:sp>
      <p:sp>
        <p:nvSpPr>
          <p:cNvPr id="6" name="Slide Number Placeholder 5">
            <a:extLst>
              <a:ext uri="{FF2B5EF4-FFF2-40B4-BE49-F238E27FC236}">
                <a16:creationId xmlns:a16="http://schemas.microsoft.com/office/drawing/2014/main" id="{C5D1B791-FCAC-4049-BD9A-ED397898623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10253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ullet List">
    <p:spTree>
      <p:nvGrpSpPr>
        <p:cNvPr id="1" name=""/>
        <p:cNvGrpSpPr/>
        <p:nvPr/>
      </p:nvGrpSpPr>
      <p:grpSpPr>
        <a:xfrm>
          <a:off x="0" y="0"/>
          <a:ext cx="0" cy="0"/>
          <a:chOff x="0" y="0"/>
          <a:chExt cx="0" cy="0"/>
        </a:xfrm>
      </p:grpSpPr>
      <p:sp>
        <p:nvSpPr>
          <p:cNvPr id="53" name="Title Text"/>
          <p:cNvSpPr txBox="1">
            <a:spLocks noGrp="1"/>
          </p:cNvSpPr>
          <p:nvPr>
            <p:ph type="title"/>
          </p:nvPr>
        </p:nvSpPr>
        <p:spPr>
          <a:prstGeom prst="rect">
            <a:avLst/>
          </a:prstGeom>
        </p:spPr>
        <p:txBody>
          <a:bodyPr rtlCol="0"/>
          <a:lstStyle/>
          <a:p>
            <a:pPr rtl="0"/>
            <a:r>
              <a:rPr lang="fr"/>
              <a:t>Click to edit Master title style</a:t>
            </a:r>
            <a:endParaRPr/>
          </a:p>
        </p:txBody>
      </p:sp>
      <p:sp>
        <p:nvSpPr>
          <p:cNvPr id="54" name="Body Level One…"/>
          <p:cNvSpPr txBox="1">
            <a:spLocks noGrp="1"/>
          </p:cNvSpPr>
          <p:nvPr>
            <p:ph type="body" idx="1"/>
          </p:nvPr>
        </p:nvSpPr>
        <p:spPr>
          <a:prstGeom prst="rect">
            <a:avLst/>
          </a:prstGeom>
        </p:spPr>
        <p:txBody>
          <a:bodyPr numCol="1" spcCol="38100" rtlCol="0"/>
          <a:lstStyle>
            <a:lvl1pPr marL="381000" indent="-381000">
              <a:spcBef>
                <a:spcPts val="2100"/>
              </a:spcBef>
              <a:buSzPct val="50000"/>
              <a:buBlip>
                <a:blip r:embed="rId2"/>
              </a:buBlip>
              <a:defRPr sz="2100"/>
            </a:lvl1pPr>
            <a:lvl2pPr marL="381000" indent="-381000">
              <a:spcBef>
                <a:spcPts val="2100"/>
              </a:spcBef>
              <a:buSzPct val="50000"/>
              <a:buBlip>
                <a:blip r:embed="rId2"/>
              </a:buBlip>
              <a:defRPr sz="2100"/>
            </a:lvl2pPr>
            <a:lvl3pPr marL="381000" indent="-381000">
              <a:spcBef>
                <a:spcPts val="2100"/>
              </a:spcBef>
              <a:buSzPct val="50000"/>
              <a:buBlip>
                <a:blip r:embed="rId2"/>
              </a:buBlip>
              <a:defRPr sz="2100"/>
            </a:lvl3pPr>
            <a:lvl4pPr marL="381000" indent="-381000">
              <a:spcBef>
                <a:spcPts val="2100"/>
              </a:spcBef>
              <a:buSzPct val="50000"/>
              <a:buBlip>
                <a:blip r:embed="rId2"/>
              </a:buBlip>
              <a:defRPr sz="2100"/>
            </a:lvl4pPr>
            <a:lvl5pPr marL="381000" indent="-381000">
              <a:spcBef>
                <a:spcPts val="2100"/>
              </a:spcBef>
              <a:buSzPct val="50000"/>
              <a:buBlip>
                <a:blip r:embed="rId2"/>
              </a:buBlip>
              <a:defRPr sz="21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a:p>
        </p:txBody>
      </p:sp>
      <p:sp>
        <p:nvSpPr>
          <p:cNvPr id="55" name="Slide Number"/>
          <p:cNvSpPr txBox="1">
            <a:spLocks noGrp="1"/>
          </p:cNvSpPr>
          <p:nvPr>
            <p:ph type="sldNum" sz="quarter" idx="2"/>
          </p:nvPr>
        </p:nvSpPr>
        <p:spPr>
          <a:prstGeom prst="rect">
            <a:avLst/>
          </a:prstGeom>
        </p:spPr>
        <p:txBody>
          <a:bodyPr rtlCol="0"/>
          <a:lstStyle/>
          <a:p>
            <a:pPr rtl="0"/>
            <a:fld id="{8B709DE2-93F8-7E45-91D0-E19ACC3ADA42}" type="slidenum">
              <a:rPr lang="en-US" smtClean="0"/>
              <a:t>‹#›</a:t>
            </a:fld>
            <a:endParaRPr lang="en-US" dirty="0"/>
          </a:p>
        </p:txBody>
      </p:sp>
    </p:spTree>
    <p:extLst>
      <p:ext uri="{BB962C8B-B14F-4D97-AF65-F5344CB8AC3E}">
        <p14:creationId xmlns:p14="http://schemas.microsoft.com/office/powerpoint/2010/main" val="1730535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86BA4622-83E5-E847-BA04-456FB7316A72}"/>
              </a:ext>
            </a:extLst>
          </p:cNvPr>
          <p:cNvSpPr/>
          <p:nvPr userDrawn="1"/>
        </p:nvSpPr>
        <p:spPr>
          <a:xfrm>
            <a:off x="-1" y="6311900"/>
            <a:ext cx="11353800" cy="570346"/>
          </a:xfrm>
          <a:custGeom>
            <a:avLst/>
            <a:gdLst>
              <a:gd name="connsiteX0" fmla="*/ 0 w 11353800"/>
              <a:gd name="connsiteY0" fmla="*/ 0 h 570346"/>
              <a:gd name="connsiteX1" fmla="*/ 4419175 w 11353800"/>
              <a:gd name="connsiteY1" fmla="*/ 0 h 570346"/>
              <a:gd name="connsiteX2" fmla="*/ 6934625 w 11353800"/>
              <a:gd name="connsiteY2" fmla="*/ 0 h 570346"/>
              <a:gd name="connsiteX3" fmla="*/ 11353800 w 11353800"/>
              <a:gd name="connsiteY3" fmla="*/ 0 h 570346"/>
              <a:gd name="connsiteX4" fmla="*/ 11211214 w 11353800"/>
              <a:gd name="connsiteY4" fmla="*/ 570346 h 570346"/>
              <a:gd name="connsiteX5" fmla="*/ 6792039 w 11353800"/>
              <a:gd name="connsiteY5" fmla="*/ 570346 h 570346"/>
              <a:gd name="connsiteX6" fmla="*/ 4419175 w 11353800"/>
              <a:gd name="connsiteY6" fmla="*/ 570346 h 570346"/>
              <a:gd name="connsiteX7" fmla="*/ 0 w 11353800"/>
              <a:gd name="connsiteY7" fmla="*/ 570346 h 57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53800" h="570346">
                <a:moveTo>
                  <a:pt x="0" y="0"/>
                </a:moveTo>
                <a:lnTo>
                  <a:pt x="4419175" y="0"/>
                </a:lnTo>
                <a:lnTo>
                  <a:pt x="6934625" y="0"/>
                </a:lnTo>
                <a:lnTo>
                  <a:pt x="11353800" y="0"/>
                </a:lnTo>
                <a:lnTo>
                  <a:pt x="11211214" y="570346"/>
                </a:lnTo>
                <a:lnTo>
                  <a:pt x="6792039" y="570346"/>
                </a:lnTo>
                <a:lnTo>
                  <a:pt x="4419175" y="570346"/>
                </a:lnTo>
                <a:lnTo>
                  <a:pt x="0" y="5703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F102B227-2D66-E544-9105-EE5DA5C66C49}"/>
              </a:ext>
            </a:extLst>
          </p:cNvPr>
          <p:cNvSpPr>
            <a:spLocks noGrp="1"/>
          </p:cNvSpPr>
          <p:nvPr>
            <p:ph type="title"/>
          </p:nvPr>
        </p:nvSpPr>
        <p:spPr>
          <a:xfrm>
            <a:off x="838200" y="365126"/>
            <a:ext cx="10515600" cy="942814"/>
          </a:xfrm>
        </p:spPr>
        <p:txBody>
          <a:bodyPr lIns="0" tIns="0" rIns="0" bIns="0" rtlCol="0" anchor="b" anchorCtr="0">
            <a:noAutofit/>
          </a:bodyPr>
          <a:lstStyle>
            <a:lvl1pPr>
              <a:defRPr sz="3600">
                <a:solidFill>
                  <a:schemeClr val="accent1"/>
                </a:solidFill>
              </a:defRPr>
            </a:lvl1pPr>
          </a:lstStyle>
          <a:p>
            <a:pPr rtl="0"/>
            <a:r>
              <a:rPr lang="fr"/>
              <a:t>Click to edit Master title style</a:t>
            </a:r>
          </a:p>
        </p:txBody>
      </p:sp>
      <p:sp>
        <p:nvSpPr>
          <p:cNvPr id="3" name="Content Placeholder 2">
            <a:extLst>
              <a:ext uri="{FF2B5EF4-FFF2-40B4-BE49-F238E27FC236}">
                <a16:creationId xmlns:a16="http://schemas.microsoft.com/office/drawing/2014/main" id="{A45AB8C6-127C-3040-936B-39878DE50A70}"/>
              </a:ext>
            </a:extLst>
          </p:cNvPr>
          <p:cNvSpPr>
            <a:spLocks noGrp="1"/>
          </p:cNvSpPr>
          <p:nvPr>
            <p:ph idx="1"/>
          </p:nvPr>
        </p:nvSpPr>
        <p:spPr>
          <a:xfrm>
            <a:off x="838200" y="1736203"/>
            <a:ext cx="10515600" cy="4440760"/>
          </a:xfrm>
        </p:spPr>
        <p:txBody>
          <a:bodyPr rtlCol="0"/>
          <a:lstStyle>
            <a:lvl1pPr>
              <a:lnSpc>
                <a:spcPct val="100000"/>
              </a:lnSpc>
              <a:buClr>
                <a:schemeClr val="accent1"/>
              </a:buClr>
              <a:defRPr sz="2000"/>
            </a:lvl1pPr>
            <a:lvl2pPr>
              <a:lnSpc>
                <a:spcPct val="100000"/>
              </a:lnSpc>
              <a:buClr>
                <a:schemeClr val="accent1"/>
              </a:buClr>
              <a:defRPr sz="1800"/>
            </a:lvl2pPr>
            <a:lvl3pPr>
              <a:lnSpc>
                <a:spcPct val="100000"/>
              </a:lnSpc>
              <a:buClr>
                <a:schemeClr val="accent1"/>
              </a:buClr>
              <a:defRPr sz="1800"/>
            </a:lvl3pPr>
            <a:lvl4pPr>
              <a:lnSpc>
                <a:spcPct val="100000"/>
              </a:lnSpc>
              <a:buClr>
                <a:schemeClr val="accent1"/>
              </a:buClr>
              <a:defRPr sz="1800"/>
            </a:lvl4pPr>
            <a:lvl5pPr>
              <a:lnSpc>
                <a:spcPct val="100000"/>
              </a:lnSpc>
              <a:buClr>
                <a:schemeClr val="accent1"/>
              </a:buClr>
              <a:defRPr sz="1800"/>
            </a:lvl5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Footer Placeholder 4">
            <a:extLst>
              <a:ext uri="{FF2B5EF4-FFF2-40B4-BE49-F238E27FC236}">
                <a16:creationId xmlns:a16="http://schemas.microsoft.com/office/drawing/2014/main" id="{1F56D4B9-1016-B343-8E4B-4618CD651481}"/>
              </a:ext>
            </a:extLst>
          </p:cNvPr>
          <p:cNvSpPr>
            <a:spLocks noGrp="1"/>
          </p:cNvSpPr>
          <p:nvPr>
            <p:ph type="ftr" sz="quarter" idx="11"/>
          </p:nvPr>
        </p:nvSpPr>
        <p:spPr>
          <a:xfrm>
            <a:off x="838200" y="6356350"/>
            <a:ext cx="7315200" cy="501650"/>
          </a:xfrm>
        </p:spPr>
        <p:txBody>
          <a:bodyPr lIns="0" tIns="0" rIns="0" bIns="0" rtlCol="0"/>
          <a:lstStyle>
            <a:lvl1pPr algn="l">
              <a:defRPr sz="1000" b="1" i="0" baseline="0">
                <a:solidFill>
                  <a:schemeClr val="bg1"/>
                </a:solidFill>
              </a:defRPr>
            </a:lvl1pPr>
          </a:lstStyle>
          <a:p>
            <a:pPr algn="l" rtl="0"/>
            <a:r>
              <a:rPr lang="fr"/>
              <a:t>Conference     |     Presentation title</a:t>
            </a:r>
          </a:p>
        </p:txBody>
      </p:sp>
      <p:sp>
        <p:nvSpPr>
          <p:cNvPr id="6" name="Slide Number Placeholder 5">
            <a:extLst>
              <a:ext uri="{FF2B5EF4-FFF2-40B4-BE49-F238E27FC236}">
                <a16:creationId xmlns:a16="http://schemas.microsoft.com/office/drawing/2014/main" id="{11302264-516E-964D-B79B-B9C1965FB830}"/>
              </a:ext>
            </a:extLst>
          </p:cNvPr>
          <p:cNvSpPr>
            <a:spLocks noGrp="1"/>
          </p:cNvSpPr>
          <p:nvPr>
            <p:ph type="sldNum" sz="quarter" idx="12"/>
          </p:nvPr>
        </p:nvSpPr>
        <p:spPr>
          <a:xfrm>
            <a:off x="11353799" y="6311900"/>
            <a:ext cx="510252" cy="575037"/>
          </a:xfrm>
        </p:spPr>
        <p:txBody>
          <a:bodyPr lIns="0" tIns="0" rIns="0" bIns="0" rtlCol="0"/>
          <a:lstStyle>
            <a:lvl1pPr>
              <a:defRPr sz="1000">
                <a:solidFill>
                  <a:schemeClr val="tx1"/>
                </a:solidFill>
              </a:defRPr>
            </a:lvl1pPr>
          </a:lstStyle>
          <a:p>
            <a:pPr rtl="0"/>
            <a:fld id="{42D34DE6-22C6-0E40-B20E-F2D718CBADB2}" type="slidenum">
              <a:rPr lang="en-GB" smtClean="0"/>
              <a:pPr/>
              <a:t>‹#›</a:t>
            </a:fld>
            <a:endParaRPr lang="en-GB" sz="1000" dirty="0"/>
          </a:p>
        </p:txBody>
      </p:sp>
    </p:spTree>
    <p:extLst>
      <p:ext uri="{BB962C8B-B14F-4D97-AF65-F5344CB8AC3E}">
        <p14:creationId xmlns:p14="http://schemas.microsoft.com/office/powerpoint/2010/main" val="201722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7748E0C6-1E0E-0145-A42F-24A2CFE1B039}"/>
              </a:ext>
            </a:extLst>
          </p:cNvPr>
          <p:cNvSpPr/>
          <p:nvPr userDrawn="1"/>
        </p:nvSpPr>
        <p:spPr>
          <a:xfrm>
            <a:off x="0" y="0"/>
            <a:ext cx="5627866" cy="6858000"/>
          </a:xfrm>
          <a:custGeom>
            <a:avLst/>
            <a:gdLst>
              <a:gd name="connsiteX0" fmla="*/ 0 w 5627866"/>
              <a:gd name="connsiteY0" fmla="*/ 0 h 6858000"/>
              <a:gd name="connsiteX1" fmla="*/ 381000 w 5627866"/>
              <a:gd name="connsiteY1" fmla="*/ 0 h 6858000"/>
              <a:gd name="connsiteX2" fmla="*/ 5246866 w 5627866"/>
              <a:gd name="connsiteY2" fmla="*/ 0 h 6858000"/>
              <a:gd name="connsiteX3" fmla="*/ 5627866 w 5627866"/>
              <a:gd name="connsiteY3" fmla="*/ 0 h 6858000"/>
              <a:gd name="connsiteX4" fmla="*/ 3913366 w 5627866"/>
              <a:gd name="connsiteY4" fmla="*/ 6858000 h 6858000"/>
              <a:gd name="connsiteX5" fmla="*/ 3532366 w 5627866"/>
              <a:gd name="connsiteY5" fmla="*/ 6858000 h 6858000"/>
              <a:gd name="connsiteX6" fmla="*/ 381000 w 5627866"/>
              <a:gd name="connsiteY6" fmla="*/ 6858000 h 6858000"/>
              <a:gd name="connsiteX7" fmla="*/ 0 w 562786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7866" h="6858000">
                <a:moveTo>
                  <a:pt x="0" y="0"/>
                </a:moveTo>
                <a:lnTo>
                  <a:pt x="381000" y="0"/>
                </a:lnTo>
                <a:lnTo>
                  <a:pt x="5246866" y="0"/>
                </a:lnTo>
                <a:lnTo>
                  <a:pt x="5627866" y="0"/>
                </a:lnTo>
                <a:lnTo>
                  <a:pt x="3913366" y="6858000"/>
                </a:lnTo>
                <a:lnTo>
                  <a:pt x="3532366" y="6858000"/>
                </a:lnTo>
                <a:lnTo>
                  <a:pt x="381000"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dirty="0"/>
          </a:p>
        </p:txBody>
      </p:sp>
      <p:sp>
        <p:nvSpPr>
          <p:cNvPr id="2" name="Title 1">
            <a:extLst>
              <a:ext uri="{FF2B5EF4-FFF2-40B4-BE49-F238E27FC236}">
                <a16:creationId xmlns:a16="http://schemas.microsoft.com/office/drawing/2014/main" id="{BC97AFCD-3DCC-884C-BB69-FD42AF5FF706}"/>
              </a:ext>
            </a:extLst>
          </p:cNvPr>
          <p:cNvSpPr>
            <a:spLocks noGrp="1"/>
          </p:cNvSpPr>
          <p:nvPr>
            <p:ph type="title"/>
          </p:nvPr>
        </p:nvSpPr>
        <p:spPr>
          <a:xfrm>
            <a:off x="831850" y="0"/>
            <a:ext cx="3890621" cy="2257063"/>
          </a:xfrm>
        </p:spPr>
        <p:txBody>
          <a:bodyPr lIns="0" tIns="0" rIns="0" bIns="0" rtlCol="0" anchor="b" anchorCtr="0"/>
          <a:lstStyle>
            <a:lvl1pPr>
              <a:defRPr sz="3600">
                <a:solidFill>
                  <a:schemeClr val="bg1"/>
                </a:solidFill>
              </a:defRPr>
            </a:lvl1pPr>
          </a:lstStyle>
          <a:p>
            <a:pPr rtl="0"/>
            <a:r>
              <a:rPr lang="fr"/>
              <a:t>Click to edit Master title style</a:t>
            </a:r>
          </a:p>
        </p:txBody>
      </p:sp>
      <p:sp>
        <p:nvSpPr>
          <p:cNvPr id="3" name="Text Placeholder 2">
            <a:extLst>
              <a:ext uri="{FF2B5EF4-FFF2-40B4-BE49-F238E27FC236}">
                <a16:creationId xmlns:a16="http://schemas.microsoft.com/office/drawing/2014/main" id="{62AAC5F8-D261-4C47-A63E-7E1CC0500C1C}"/>
              </a:ext>
            </a:extLst>
          </p:cNvPr>
          <p:cNvSpPr>
            <a:spLocks noGrp="1"/>
          </p:cNvSpPr>
          <p:nvPr>
            <p:ph type="body" idx="1"/>
          </p:nvPr>
        </p:nvSpPr>
        <p:spPr>
          <a:xfrm>
            <a:off x="831850" y="2650603"/>
            <a:ext cx="3890621" cy="1660967"/>
          </a:xfrm>
        </p:spPr>
        <p:txBody>
          <a:bodyPr rtlCol="0"/>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pic>
        <p:nvPicPr>
          <p:cNvPr id="7" name="Picture 6" descr="A picture containing square&#10;&#10;Description automatically generated">
            <a:extLst>
              <a:ext uri="{FF2B5EF4-FFF2-40B4-BE49-F238E27FC236}">
                <a16:creationId xmlns:a16="http://schemas.microsoft.com/office/drawing/2014/main" id="{EDBB7E9E-5A62-B247-B27B-60DE021B8789}"/>
              </a:ext>
            </a:extLst>
          </p:cNvPr>
          <p:cNvPicPr>
            <a:picLocks noChangeAspect="1"/>
          </p:cNvPicPr>
          <p:nvPr userDrawn="1"/>
        </p:nvPicPr>
        <p:blipFill>
          <a:blip r:embed="rId2"/>
          <a:stretch>
            <a:fillRect/>
          </a:stretch>
        </p:blipFill>
        <p:spPr>
          <a:xfrm>
            <a:off x="5756744" y="420327"/>
            <a:ext cx="6017346" cy="6017346"/>
          </a:xfrm>
          <a:prstGeom prst="rect">
            <a:avLst/>
          </a:prstGeom>
        </p:spPr>
      </p:pic>
    </p:spTree>
    <p:extLst>
      <p:ext uri="{BB962C8B-B14F-4D97-AF65-F5344CB8AC3E}">
        <p14:creationId xmlns:p14="http://schemas.microsoft.com/office/powerpoint/2010/main" val="3353282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ECAD3-6446-D145-AF2B-16D7CE0C4359}"/>
              </a:ext>
            </a:extLst>
          </p:cNvPr>
          <p:cNvSpPr>
            <a:spLocks noGrp="1"/>
          </p:cNvSpPr>
          <p:nvPr>
            <p:ph type="title"/>
          </p:nvPr>
        </p:nvSpPr>
        <p:spPr/>
        <p:txBody>
          <a:bodyPr rtlCol="0"/>
          <a:lstStyle/>
          <a:p>
            <a:pPr rtl="0"/>
            <a:r>
              <a:rPr lang="fr"/>
              <a:t>Click to edit Master title style</a:t>
            </a:r>
          </a:p>
        </p:txBody>
      </p:sp>
      <p:sp>
        <p:nvSpPr>
          <p:cNvPr id="3" name="Content Placeholder 2">
            <a:extLst>
              <a:ext uri="{FF2B5EF4-FFF2-40B4-BE49-F238E27FC236}">
                <a16:creationId xmlns:a16="http://schemas.microsoft.com/office/drawing/2014/main" id="{A2E767B6-2508-0149-AF8A-B9E9CEC560CB}"/>
              </a:ext>
            </a:extLst>
          </p:cNvPr>
          <p:cNvSpPr>
            <a:spLocks noGrp="1"/>
          </p:cNvSpPr>
          <p:nvPr>
            <p:ph sz="half" idx="1"/>
          </p:nvPr>
        </p:nvSpPr>
        <p:spPr>
          <a:xfrm>
            <a:off x="838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a:extLst>
              <a:ext uri="{FF2B5EF4-FFF2-40B4-BE49-F238E27FC236}">
                <a16:creationId xmlns:a16="http://schemas.microsoft.com/office/drawing/2014/main" id="{97839A89-3A8B-044B-A1D6-D9DA9D98345E}"/>
              </a:ext>
            </a:extLst>
          </p:cNvPr>
          <p:cNvSpPr>
            <a:spLocks noGrp="1"/>
          </p:cNvSpPr>
          <p:nvPr>
            <p:ph sz="half" idx="2"/>
          </p:nvPr>
        </p:nvSpPr>
        <p:spPr>
          <a:xfrm>
            <a:off x="6172200" y="1825625"/>
            <a:ext cx="5181600" cy="435133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a:extLst>
              <a:ext uri="{FF2B5EF4-FFF2-40B4-BE49-F238E27FC236}">
                <a16:creationId xmlns:a16="http://schemas.microsoft.com/office/drawing/2014/main" id="{C4E3B457-967E-6B42-884D-3B0448940C41}"/>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F1FB79E8-17F4-3341-A65E-F5612BD492B3}"/>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87D46CE2-B782-A649-AAF6-4DDE7BB0EDA7}"/>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37651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3FBAE-EAA0-2F4D-988D-A34F73903E5C}"/>
              </a:ext>
            </a:extLst>
          </p:cNvPr>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a:extLst>
              <a:ext uri="{FF2B5EF4-FFF2-40B4-BE49-F238E27FC236}">
                <a16:creationId xmlns:a16="http://schemas.microsoft.com/office/drawing/2014/main" id="{10E0E640-9D76-AC4F-BDEF-8C44E712FD86}"/>
              </a:ext>
            </a:extLst>
          </p:cNvPr>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a:extLst>
              <a:ext uri="{FF2B5EF4-FFF2-40B4-BE49-F238E27FC236}">
                <a16:creationId xmlns:a16="http://schemas.microsoft.com/office/drawing/2014/main" id="{C9BB0BB9-5E42-954D-ABDF-3CCCB0BCDE0C}"/>
              </a:ext>
            </a:extLst>
          </p:cNvPr>
          <p:cNvSpPr>
            <a:spLocks noGrp="1"/>
          </p:cNvSpPr>
          <p:nvPr>
            <p:ph sz="half" idx="2"/>
          </p:nvPr>
        </p:nvSpPr>
        <p:spPr>
          <a:xfrm>
            <a:off x="839788" y="2505075"/>
            <a:ext cx="5157787"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a:extLst>
              <a:ext uri="{FF2B5EF4-FFF2-40B4-BE49-F238E27FC236}">
                <a16:creationId xmlns:a16="http://schemas.microsoft.com/office/drawing/2014/main" id="{9062C029-1033-264F-8D7E-7FCA997D5538}"/>
              </a:ext>
            </a:extLst>
          </p:cNvPr>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a:extLst>
              <a:ext uri="{FF2B5EF4-FFF2-40B4-BE49-F238E27FC236}">
                <a16:creationId xmlns:a16="http://schemas.microsoft.com/office/drawing/2014/main" id="{0A85DB44-4374-0A42-AEFD-64E65638CE08}"/>
              </a:ext>
            </a:extLst>
          </p:cNvPr>
          <p:cNvSpPr>
            <a:spLocks noGrp="1"/>
          </p:cNvSpPr>
          <p:nvPr>
            <p:ph sz="quarter" idx="4"/>
          </p:nvPr>
        </p:nvSpPr>
        <p:spPr>
          <a:xfrm>
            <a:off x="6172200" y="2505075"/>
            <a:ext cx="5183188" cy="3684588"/>
          </a:xfr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a:extLst>
              <a:ext uri="{FF2B5EF4-FFF2-40B4-BE49-F238E27FC236}">
                <a16:creationId xmlns:a16="http://schemas.microsoft.com/office/drawing/2014/main" id="{D519BF20-25AE-AC4D-9A30-F6CE735F8FBE}"/>
              </a:ext>
            </a:extLst>
          </p:cNvPr>
          <p:cNvSpPr>
            <a:spLocks noGrp="1"/>
          </p:cNvSpPr>
          <p:nvPr>
            <p:ph type="dt" sz="half" idx="10"/>
          </p:nvPr>
        </p:nvSpPr>
        <p:spPr/>
        <p:txBody>
          <a:bodyPr rtlCol="0"/>
          <a:lstStyle/>
          <a:p>
            <a:pPr rtl="0"/>
            <a:r>
              <a:rPr lang="en-GB"/>
              <a:t>10/11/2020</a:t>
            </a:r>
            <a:endParaRPr lang="en-GB" dirty="0"/>
          </a:p>
        </p:txBody>
      </p:sp>
      <p:sp>
        <p:nvSpPr>
          <p:cNvPr id="8" name="Footer Placeholder 7">
            <a:extLst>
              <a:ext uri="{FF2B5EF4-FFF2-40B4-BE49-F238E27FC236}">
                <a16:creationId xmlns:a16="http://schemas.microsoft.com/office/drawing/2014/main" id="{14C877BB-6513-5B42-ACD8-1EEC92877949}"/>
              </a:ext>
            </a:extLst>
          </p:cNvPr>
          <p:cNvSpPr>
            <a:spLocks noGrp="1"/>
          </p:cNvSpPr>
          <p:nvPr>
            <p:ph type="ftr" sz="quarter" idx="11"/>
          </p:nvPr>
        </p:nvSpPr>
        <p:spPr/>
        <p:txBody>
          <a:bodyPr rtlCol="0"/>
          <a:lstStyle/>
          <a:p>
            <a:pPr rtl="0"/>
            <a:r>
              <a:rPr lang="fr"/>
              <a:t>Conference     |     Presentation title</a:t>
            </a:r>
          </a:p>
        </p:txBody>
      </p:sp>
      <p:sp>
        <p:nvSpPr>
          <p:cNvPr id="9" name="Slide Number Placeholder 8">
            <a:extLst>
              <a:ext uri="{FF2B5EF4-FFF2-40B4-BE49-F238E27FC236}">
                <a16:creationId xmlns:a16="http://schemas.microsoft.com/office/drawing/2014/main" id="{93F6BAEB-8A97-A349-A792-18111CA8B10C}"/>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456326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DDAA7-E73C-334C-88FE-E0F9958AB3A5}"/>
              </a:ext>
            </a:extLst>
          </p:cNvPr>
          <p:cNvSpPr>
            <a:spLocks noGrp="1"/>
          </p:cNvSpPr>
          <p:nvPr>
            <p:ph type="title"/>
          </p:nvPr>
        </p:nvSpPr>
        <p:spPr/>
        <p:txBody>
          <a:bodyPr rtlCol="0"/>
          <a:lstStyle/>
          <a:p>
            <a:pPr rtl="0"/>
            <a:r>
              <a:rPr lang="fr"/>
              <a:t>Click to edit Master title style</a:t>
            </a:r>
          </a:p>
        </p:txBody>
      </p:sp>
      <p:sp>
        <p:nvSpPr>
          <p:cNvPr id="3" name="Date Placeholder 2">
            <a:extLst>
              <a:ext uri="{FF2B5EF4-FFF2-40B4-BE49-F238E27FC236}">
                <a16:creationId xmlns:a16="http://schemas.microsoft.com/office/drawing/2014/main" id="{4A3E8015-A471-C143-8C19-C0EDA6291F04}"/>
              </a:ext>
            </a:extLst>
          </p:cNvPr>
          <p:cNvSpPr>
            <a:spLocks noGrp="1"/>
          </p:cNvSpPr>
          <p:nvPr>
            <p:ph type="dt" sz="half" idx="10"/>
          </p:nvPr>
        </p:nvSpPr>
        <p:spPr/>
        <p:txBody>
          <a:bodyPr rtlCol="0"/>
          <a:lstStyle/>
          <a:p>
            <a:pPr rtl="0"/>
            <a:r>
              <a:rPr lang="en-GB"/>
              <a:t>10/11/2020</a:t>
            </a:r>
            <a:endParaRPr lang="en-GB" dirty="0"/>
          </a:p>
        </p:txBody>
      </p:sp>
      <p:sp>
        <p:nvSpPr>
          <p:cNvPr id="4" name="Footer Placeholder 3">
            <a:extLst>
              <a:ext uri="{FF2B5EF4-FFF2-40B4-BE49-F238E27FC236}">
                <a16:creationId xmlns:a16="http://schemas.microsoft.com/office/drawing/2014/main" id="{1BEA3E89-4654-2143-9236-7D0F11AD91B3}"/>
              </a:ext>
            </a:extLst>
          </p:cNvPr>
          <p:cNvSpPr>
            <a:spLocks noGrp="1"/>
          </p:cNvSpPr>
          <p:nvPr>
            <p:ph type="ftr" sz="quarter" idx="11"/>
          </p:nvPr>
        </p:nvSpPr>
        <p:spPr/>
        <p:txBody>
          <a:bodyPr rtlCol="0"/>
          <a:lstStyle/>
          <a:p>
            <a:pPr rtl="0"/>
            <a:r>
              <a:rPr lang="fr"/>
              <a:t>Conference     |     Presentation title</a:t>
            </a:r>
          </a:p>
        </p:txBody>
      </p:sp>
      <p:sp>
        <p:nvSpPr>
          <p:cNvPr id="5" name="Slide Number Placeholder 4">
            <a:extLst>
              <a:ext uri="{FF2B5EF4-FFF2-40B4-BE49-F238E27FC236}">
                <a16:creationId xmlns:a16="http://schemas.microsoft.com/office/drawing/2014/main" id="{63115C60-0EF0-694E-A714-BD8EB7C07DD1}"/>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328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ED3233-3DEE-5A45-A6C6-D9FC972F8863}"/>
              </a:ext>
            </a:extLst>
          </p:cNvPr>
          <p:cNvSpPr>
            <a:spLocks noGrp="1"/>
          </p:cNvSpPr>
          <p:nvPr>
            <p:ph type="dt" sz="half" idx="10"/>
          </p:nvPr>
        </p:nvSpPr>
        <p:spPr/>
        <p:txBody>
          <a:bodyPr rtlCol="0"/>
          <a:lstStyle/>
          <a:p>
            <a:pPr rtl="0"/>
            <a:r>
              <a:rPr lang="en-GB"/>
              <a:t>10/11/2020</a:t>
            </a:r>
            <a:endParaRPr lang="en-GB" dirty="0"/>
          </a:p>
        </p:txBody>
      </p:sp>
      <p:sp>
        <p:nvSpPr>
          <p:cNvPr id="3" name="Footer Placeholder 2">
            <a:extLst>
              <a:ext uri="{FF2B5EF4-FFF2-40B4-BE49-F238E27FC236}">
                <a16:creationId xmlns:a16="http://schemas.microsoft.com/office/drawing/2014/main" id="{8C6C40E5-9D2B-AD4F-896A-6231FB8972D0}"/>
              </a:ext>
            </a:extLst>
          </p:cNvPr>
          <p:cNvSpPr>
            <a:spLocks noGrp="1"/>
          </p:cNvSpPr>
          <p:nvPr>
            <p:ph type="ftr" sz="quarter" idx="11"/>
          </p:nvPr>
        </p:nvSpPr>
        <p:spPr/>
        <p:txBody>
          <a:bodyPr rtlCol="0"/>
          <a:lstStyle/>
          <a:p>
            <a:pPr rtl="0"/>
            <a:r>
              <a:rPr lang="fr"/>
              <a:t>Conference     |     Presentation title</a:t>
            </a:r>
          </a:p>
        </p:txBody>
      </p:sp>
      <p:sp>
        <p:nvSpPr>
          <p:cNvPr id="4" name="Slide Number Placeholder 3">
            <a:extLst>
              <a:ext uri="{FF2B5EF4-FFF2-40B4-BE49-F238E27FC236}">
                <a16:creationId xmlns:a16="http://schemas.microsoft.com/office/drawing/2014/main" id="{14290E80-B698-1949-B3E4-6A7FFA04C3AF}"/>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27295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CF3E-6C35-5846-93E3-D451438928B4}"/>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a:extLst>
              <a:ext uri="{FF2B5EF4-FFF2-40B4-BE49-F238E27FC236}">
                <a16:creationId xmlns:a16="http://schemas.microsoft.com/office/drawing/2014/main" id="{A429643A-5345-BC40-B12E-E0C1D2081AEA}"/>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a:extLst>
              <a:ext uri="{FF2B5EF4-FFF2-40B4-BE49-F238E27FC236}">
                <a16:creationId xmlns:a16="http://schemas.microsoft.com/office/drawing/2014/main" id="{522AB1CD-EEAC-1642-9967-C87C60F3C95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475E5DAF-15E6-0540-8E1C-C3441C749BD7}"/>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585128F8-C557-474C-84AB-B7EDF4EC6D55}"/>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791CE386-E8FD-6545-A389-85C6830D0696}"/>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1884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8D352-66D6-9641-93B4-91BFA72B11A5}"/>
              </a:ext>
            </a:extLst>
          </p:cNvPr>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a:extLst>
              <a:ext uri="{FF2B5EF4-FFF2-40B4-BE49-F238E27FC236}">
                <a16:creationId xmlns:a16="http://schemas.microsoft.com/office/drawing/2014/main" id="{DD7A392A-D9F5-F445-8AE8-B638F21A62BB}"/>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GB" dirty="0"/>
          </a:p>
        </p:txBody>
      </p:sp>
      <p:sp>
        <p:nvSpPr>
          <p:cNvPr id="4" name="Text Placeholder 3">
            <a:extLst>
              <a:ext uri="{FF2B5EF4-FFF2-40B4-BE49-F238E27FC236}">
                <a16:creationId xmlns:a16="http://schemas.microsoft.com/office/drawing/2014/main" id="{E5DC4E67-8857-8741-9AD4-624EEA528B00}"/>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5" name="Date Placeholder 4">
            <a:extLst>
              <a:ext uri="{FF2B5EF4-FFF2-40B4-BE49-F238E27FC236}">
                <a16:creationId xmlns:a16="http://schemas.microsoft.com/office/drawing/2014/main" id="{1C659789-AC40-3048-9292-15C98E267EAC}"/>
              </a:ext>
            </a:extLst>
          </p:cNvPr>
          <p:cNvSpPr>
            <a:spLocks noGrp="1"/>
          </p:cNvSpPr>
          <p:nvPr>
            <p:ph type="dt" sz="half" idx="10"/>
          </p:nvPr>
        </p:nvSpPr>
        <p:spPr/>
        <p:txBody>
          <a:bodyPr rtlCol="0"/>
          <a:lstStyle/>
          <a:p>
            <a:pPr rtl="0"/>
            <a:r>
              <a:rPr lang="en-GB"/>
              <a:t>10/11/2020</a:t>
            </a:r>
            <a:endParaRPr lang="en-GB" dirty="0"/>
          </a:p>
        </p:txBody>
      </p:sp>
      <p:sp>
        <p:nvSpPr>
          <p:cNvPr id="6" name="Footer Placeholder 5">
            <a:extLst>
              <a:ext uri="{FF2B5EF4-FFF2-40B4-BE49-F238E27FC236}">
                <a16:creationId xmlns:a16="http://schemas.microsoft.com/office/drawing/2014/main" id="{B7170A3F-D293-5D45-9AB1-FF61EDCD97EB}"/>
              </a:ext>
            </a:extLst>
          </p:cNvPr>
          <p:cNvSpPr>
            <a:spLocks noGrp="1"/>
          </p:cNvSpPr>
          <p:nvPr>
            <p:ph type="ftr" sz="quarter" idx="11"/>
          </p:nvPr>
        </p:nvSpPr>
        <p:spPr/>
        <p:txBody>
          <a:bodyPr rtlCol="0"/>
          <a:lstStyle/>
          <a:p>
            <a:pPr rtl="0"/>
            <a:r>
              <a:rPr lang="fr"/>
              <a:t>Conference     |     Presentation title</a:t>
            </a:r>
          </a:p>
        </p:txBody>
      </p:sp>
      <p:sp>
        <p:nvSpPr>
          <p:cNvPr id="7" name="Slide Number Placeholder 6">
            <a:extLst>
              <a:ext uri="{FF2B5EF4-FFF2-40B4-BE49-F238E27FC236}">
                <a16:creationId xmlns:a16="http://schemas.microsoft.com/office/drawing/2014/main" id="{CD2B310E-2310-DD45-8C82-2535B762B104}"/>
              </a:ext>
            </a:extLst>
          </p:cNvPr>
          <p:cNvSpPr>
            <a:spLocks noGrp="1"/>
          </p:cNvSpPr>
          <p:nvPr>
            <p:ph type="sldNum" sz="quarter" idx="12"/>
          </p:nvPr>
        </p:nvSpPr>
        <p:spPr/>
        <p:txBody>
          <a:bodyPr rtlCol="0"/>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9582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73A8CB-F6B3-BB43-A93A-688C17F15E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a:extLst>
              <a:ext uri="{FF2B5EF4-FFF2-40B4-BE49-F238E27FC236}">
                <a16:creationId xmlns:a16="http://schemas.microsoft.com/office/drawing/2014/main" id="{6A826407-3A76-AF48-8D65-CED9267E6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a:extLst>
              <a:ext uri="{FF2B5EF4-FFF2-40B4-BE49-F238E27FC236}">
                <a16:creationId xmlns:a16="http://schemas.microsoft.com/office/drawing/2014/main" id="{439725CB-8A3D-F342-BC98-EE4E99D74E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r>
              <a:rPr lang="en-GB"/>
              <a:t>10/11/2020</a:t>
            </a:r>
            <a:endParaRPr lang="en-GB" dirty="0"/>
          </a:p>
        </p:txBody>
      </p:sp>
      <p:sp>
        <p:nvSpPr>
          <p:cNvPr id="5" name="Footer Placeholder 4">
            <a:extLst>
              <a:ext uri="{FF2B5EF4-FFF2-40B4-BE49-F238E27FC236}">
                <a16:creationId xmlns:a16="http://schemas.microsoft.com/office/drawing/2014/main" id="{53B3676D-A92F-A047-99E3-6A01C4EBA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fr"/>
              <a:t>Conference     |     Presentation title</a:t>
            </a:r>
          </a:p>
        </p:txBody>
      </p:sp>
      <p:sp>
        <p:nvSpPr>
          <p:cNvPr id="6" name="Slide Number Placeholder 5">
            <a:extLst>
              <a:ext uri="{FF2B5EF4-FFF2-40B4-BE49-F238E27FC236}">
                <a16:creationId xmlns:a16="http://schemas.microsoft.com/office/drawing/2014/main" id="{ADFBA815-ADFE-8B4B-B1C6-139AAE048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2D34DE6-22C6-0E40-B20E-F2D718CBADB2}" type="slidenum">
              <a:rPr lang="en-GB" smtClean="0"/>
              <a:t>‹#›</a:t>
            </a:fld>
            <a:endParaRPr lang="en-GB" dirty="0"/>
          </a:p>
        </p:txBody>
      </p:sp>
    </p:spTree>
    <p:extLst>
      <p:ext uri="{BB962C8B-B14F-4D97-AF65-F5344CB8AC3E}">
        <p14:creationId xmlns:p14="http://schemas.microsoft.com/office/powerpoint/2010/main" val="223027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10.jpeg"/><Relationship Id="rId4" Type="http://schemas.openxmlformats.org/officeDocument/2006/relationships/tags" Target="../tags/tag12.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xtranet.who.int/hslp" TargetMode="External"/><Relationship Id="rId2" Type="http://schemas.openxmlformats.org/officeDocument/2006/relationships/hyperlink" Target="https://extranet.who.int/hslp/?q=content/terms-use" TargetMode="External"/><Relationship Id="rId1" Type="http://schemas.openxmlformats.org/officeDocument/2006/relationships/slideLayout" Target="../slideLayouts/slideLayout2.xml"/><Relationship Id="rId4" Type="http://schemas.openxmlformats.org/officeDocument/2006/relationships/hyperlink" Target="mailto:ihrhrt@who.int" TargetMode="External"/></Relationships>
</file>

<file path=ppt/slides/_rels/slide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7B4B2-1362-8E48-9BA4-CEEE750729F8}"/>
              </a:ext>
            </a:extLst>
          </p:cNvPr>
          <p:cNvSpPr>
            <a:spLocks noGrp="1"/>
          </p:cNvSpPr>
          <p:nvPr>
            <p:ph type="ctrTitle"/>
          </p:nvPr>
        </p:nvSpPr>
        <p:spPr/>
        <p:txBody>
          <a:bodyPr rtlCol="0"/>
          <a:lstStyle/>
          <a:p>
            <a:pPr rtl="0"/>
            <a:r>
              <a:rPr lang="fr"/>
              <a:t>04</a:t>
            </a:r>
          </a:p>
        </p:txBody>
      </p:sp>
      <p:sp>
        <p:nvSpPr>
          <p:cNvPr id="3" name="Subtitle 2">
            <a:extLst>
              <a:ext uri="{FF2B5EF4-FFF2-40B4-BE49-F238E27FC236}">
                <a16:creationId xmlns:a16="http://schemas.microsoft.com/office/drawing/2014/main" id="{BD7729C4-0A5B-5B46-AF7E-D455DC7D5FF9}"/>
              </a:ext>
            </a:extLst>
          </p:cNvPr>
          <p:cNvSpPr>
            <a:spLocks noGrp="1"/>
          </p:cNvSpPr>
          <p:nvPr>
            <p:ph type="subTitle" idx="1"/>
          </p:nvPr>
        </p:nvSpPr>
        <p:spPr/>
        <p:txBody>
          <a:bodyPr rtlCol="0">
            <a:noAutofit/>
          </a:bodyPr>
          <a:lstStyle/>
          <a:p>
            <a:pPr rtl="0"/>
            <a:r>
              <a:rPr lang="en-US" sz="3200" dirty="0"/>
              <a:t>Tests de </a:t>
            </a:r>
            <a:r>
              <a:rPr lang="en-US" sz="3200" dirty="0" err="1"/>
              <a:t>qualité</a:t>
            </a:r>
            <a:r>
              <a:rPr lang="en-US" sz="3200" dirty="0"/>
              <a:t> à </a:t>
            </a:r>
            <a:r>
              <a:rPr lang="en-US" sz="3200" dirty="0" err="1"/>
              <a:t>l’aide</a:t>
            </a:r>
            <a:r>
              <a:rPr lang="en-US" sz="3200" dirty="0"/>
              <a:t> des TDR</a:t>
            </a:r>
            <a:endParaRPr lang="fr" sz="3200" dirty="0"/>
          </a:p>
        </p:txBody>
      </p:sp>
      <p:grpSp>
        <p:nvGrpSpPr>
          <p:cNvPr id="6" name="Group 5">
            <a:extLst>
              <a:ext uri="{FF2B5EF4-FFF2-40B4-BE49-F238E27FC236}">
                <a16:creationId xmlns:a16="http://schemas.microsoft.com/office/drawing/2014/main" id="{6E1ADA49-B04D-4D1C-B1F2-81E975FA24F2}"/>
              </a:ext>
            </a:extLst>
          </p:cNvPr>
          <p:cNvGrpSpPr/>
          <p:nvPr/>
        </p:nvGrpSpPr>
        <p:grpSpPr>
          <a:xfrm>
            <a:off x="230909" y="0"/>
            <a:ext cx="3186546" cy="971891"/>
            <a:chOff x="230909" y="0"/>
            <a:chExt cx="3186546" cy="971891"/>
          </a:xfrm>
        </p:grpSpPr>
        <p:sp>
          <p:nvSpPr>
            <p:cNvPr id="4" name="Rectangle 3">
              <a:extLst>
                <a:ext uri="{FF2B5EF4-FFF2-40B4-BE49-F238E27FC236}">
                  <a16:creationId xmlns:a16="http://schemas.microsoft.com/office/drawing/2014/main" id="{6708294F-5C36-4202-BBB7-CECF55A224C2}"/>
                </a:ext>
              </a:extLst>
            </p:cNvPr>
            <p:cNvSpPr/>
            <p:nvPr/>
          </p:nvSpPr>
          <p:spPr>
            <a:xfrm>
              <a:off x="230909" y="0"/>
              <a:ext cx="3186546" cy="97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ms\hq\GVA11\Home\cl-DGO\Dept-DGD\t-WPC\campanal\Desktop\OMS-bleu.jpg">
              <a:extLst>
                <a:ext uri="{FF2B5EF4-FFF2-40B4-BE49-F238E27FC236}">
                  <a16:creationId xmlns:a16="http://schemas.microsoft.com/office/drawing/2014/main" id="{BA976A17-F11C-4399-8D85-0D96F80E16B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9587" y="137822"/>
              <a:ext cx="2842895" cy="715010"/>
            </a:xfrm>
            <a:prstGeom prst="rect">
              <a:avLst/>
            </a:prstGeom>
            <a:noFill/>
            <a:ln>
              <a:noFill/>
            </a:ln>
          </p:spPr>
        </p:pic>
      </p:grpSp>
    </p:spTree>
    <p:extLst>
      <p:ext uri="{BB962C8B-B14F-4D97-AF65-F5344CB8AC3E}">
        <p14:creationId xmlns:p14="http://schemas.microsoft.com/office/powerpoint/2010/main" val="2865038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0"/>
          <a:lstStyle/>
          <a:p>
            <a:pPr rtl="0"/>
            <a:r>
              <a:rPr lang="fr" dirty="0"/>
              <a:t>Erreurs enregistrées pendant le test et comment les éviter</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10</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257143781"/>
              </p:ext>
            </p:extLst>
          </p:nvPr>
        </p:nvGraphicFramePr>
        <p:xfrm>
          <a:off x="838200" y="1667493"/>
          <a:ext cx="9329057" cy="3886936"/>
        </p:xfrm>
        <a:graphic>
          <a:graphicData uri="http://schemas.openxmlformats.org/drawingml/2006/table">
            <a:tbl>
              <a:tblPr firstRow="1" bandRow="1">
                <a:tableStyleId>{5C22544A-7EE6-4342-B048-85BDC9FD1C3A}</a:tableStyleId>
              </a:tblPr>
              <a:tblGrid>
                <a:gridCol w="2558697">
                  <a:extLst>
                    <a:ext uri="{9D8B030D-6E8A-4147-A177-3AD203B41FA5}">
                      <a16:colId xmlns:a16="http://schemas.microsoft.com/office/drawing/2014/main" val="20000"/>
                    </a:ext>
                  </a:extLst>
                </a:gridCol>
                <a:gridCol w="6770360">
                  <a:extLst>
                    <a:ext uri="{9D8B030D-6E8A-4147-A177-3AD203B41FA5}">
                      <a16:colId xmlns:a16="http://schemas.microsoft.com/office/drawing/2014/main" val="20001"/>
                    </a:ext>
                  </a:extLst>
                </a:gridCol>
              </a:tblGrid>
              <a:tr h="351256">
                <a:tc>
                  <a:txBody>
                    <a:bodyPr/>
                    <a:lstStyle/>
                    <a:p>
                      <a:pPr rtl="0"/>
                      <a:r>
                        <a:rPr lang="fr" sz="1600"/>
                        <a:t>Erreur</a:t>
                      </a:r>
                    </a:p>
                  </a:txBody>
                  <a:tcPr/>
                </a:tc>
                <a:tc>
                  <a:txBody>
                    <a:bodyPr/>
                    <a:lstStyle/>
                    <a:p>
                      <a:pPr rtl="0"/>
                      <a:r>
                        <a:rPr lang="fr" sz="1600"/>
                        <a:t>Comment éviter ou corriger une erreur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solidFill>
                            <a:schemeClr val="tx1"/>
                          </a:solidFill>
                        </a:rPr>
                        <a:t>Test mal étiqueté</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Vérifier l’étiquetage du test à l’aide du formulaire de demande de prélèvement pour s’assurer qu’il</a:t>
                      </a:r>
                      <a:r>
                        <a:rPr lang="en-US" sz="1600" dirty="0">
                          <a:solidFill>
                            <a:schemeClr val="tx1"/>
                          </a:solidFill>
                        </a:rPr>
                        <a:t>s</a:t>
                      </a:r>
                      <a:r>
                        <a:rPr lang="fr" sz="1600" dirty="0">
                          <a:solidFill>
                            <a:schemeClr val="tx1"/>
                          </a:solidFill>
                        </a:rPr>
                        <a:t> </a:t>
                      </a:r>
                      <a:r>
                        <a:rPr lang="en-US" sz="1600" dirty="0" err="1">
                          <a:solidFill>
                            <a:schemeClr val="tx1"/>
                          </a:solidFill>
                        </a:rPr>
                        <a:t>sont</a:t>
                      </a:r>
                      <a:r>
                        <a:rPr lang="fr" sz="1600" dirty="0">
                          <a:solidFill>
                            <a:schemeClr val="tx1"/>
                          </a:solidFill>
                        </a:rPr>
                        <a:t> identique</a:t>
                      </a:r>
                      <a:r>
                        <a:rPr lang="en-US" sz="1600" dirty="0">
                          <a:solidFill>
                            <a:schemeClr val="tx1"/>
                          </a:solidFill>
                        </a:rPr>
                        <a:t>s</a:t>
                      </a:r>
                      <a:r>
                        <a:rPr lang="fr" sz="1600" dirty="0">
                          <a:solidFill>
                            <a:schemeClr val="tx1"/>
                          </a:solidFill>
                        </a:rPr>
                        <a:t>.</a:t>
                      </a:r>
                      <a:endParaRPr lang="en-US" sz="1600"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solidFill>
                            <a:schemeClr val="tx1"/>
                          </a:solidFill>
                        </a:rPr>
                        <a:t>Les résultats sont consignés tandis que les résultats du contrôle de la qualité sont invalides </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Effectuer et examiner les contrôles de la qualité.</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Consigner les résultats uniquement lorsque les tests ont satisfait au contrôle qualité.</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solidFill>
                            <a:schemeClr val="tx1"/>
                          </a:solidFill>
                        </a:rPr>
                        <a:t>Ajout d’un volume d’échantillon erroné</a:t>
                      </a:r>
                    </a:p>
                  </a:txBody>
                  <a:tcPr/>
                </a:tc>
                <a:tc>
                  <a:txBody>
                    <a:bodyPr/>
                    <a:lstStyle/>
                    <a:p>
                      <a:pPr marL="285750" indent="-285750" rtl="0">
                        <a:buFont typeface="Arial" panose="020B0604020202020204" pitchFamily="34" charset="0"/>
                        <a:buChar char="•"/>
                      </a:pPr>
                      <a:r>
                        <a:rPr lang="fr" sz="1600">
                          <a:solidFill>
                            <a:schemeClr val="tx1"/>
                          </a:solidFill>
                        </a:rPr>
                        <a:t>Suivre les instructions du fabricant pour ajouter le bon volume d’échantillon. </a:t>
                      </a:r>
                    </a:p>
                  </a:txBody>
                  <a:tcPr/>
                </a:tc>
                <a:extLst>
                  <a:ext uri="{0D108BD9-81ED-4DB2-BD59-A6C34878D82A}">
                    <a16:rowId xmlns:a16="http://schemas.microsoft.com/office/drawing/2014/main" val="10003"/>
                  </a:ext>
                </a:extLst>
              </a:tr>
              <a:tr h="869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solidFill>
                            <a:schemeClr val="tx1"/>
                          </a:solidFill>
                        </a:rPr>
                        <a:t>Réactifs mal stockés ou utilisés après la date de péremption</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Suivre les instructions du fabricant sur les conditions de stockage.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Surveiller la température de l’espace de stockage et du site de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Vérifier les dates de péremption des kits et utiliser en premier les kits dont la date limite d’utilisation est la plus proche.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Ne pas utiliser les kits dont la date de péremption est dépassée.</a:t>
                      </a:r>
                      <a:endParaRPr lang="en-US" sz="16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6" name="Footer Placeholder 3">
            <a:extLst>
              <a:ext uri="{FF2B5EF4-FFF2-40B4-BE49-F238E27FC236}">
                <a16:creationId xmlns:a16="http://schemas.microsoft.com/office/drawing/2014/main" id="{35295658-6EC4-4D7D-9E7E-26856FD910B1}"/>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257972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0"/>
          <a:lstStyle/>
          <a:p>
            <a:pPr rtl="0"/>
            <a:r>
              <a:rPr lang="fr"/>
              <a:t>Erreurs enregistrées après le test et comment les éviter</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11</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813245535"/>
              </p:ext>
            </p:extLst>
          </p:nvPr>
        </p:nvGraphicFramePr>
        <p:xfrm>
          <a:off x="838200" y="1691244"/>
          <a:ext cx="9329057" cy="2576296"/>
        </p:xfrm>
        <a:graphic>
          <a:graphicData uri="http://schemas.openxmlformats.org/drawingml/2006/table">
            <a:tbl>
              <a:tblPr firstRow="1" bandRow="1">
                <a:tableStyleId>{5C22544A-7EE6-4342-B048-85BDC9FD1C3A}</a:tableStyleId>
              </a:tblPr>
              <a:tblGrid>
                <a:gridCol w="2558697">
                  <a:extLst>
                    <a:ext uri="{9D8B030D-6E8A-4147-A177-3AD203B41FA5}">
                      <a16:colId xmlns:a16="http://schemas.microsoft.com/office/drawing/2014/main" val="20000"/>
                    </a:ext>
                  </a:extLst>
                </a:gridCol>
                <a:gridCol w="6770360">
                  <a:extLst>
                    <a:ext uri="{9D8B030D-6E8A-4147-A177-3AD203B41FA5}">
                      <a16:colId xmlns:a16="http://schemas.microsoft.com/office/drawing/2014/main" val="20001"/>
                    </a:ext>
                  </a:extLst>
                </a:gridCol>
              </a:tblGrid>
              <a:tr h="351256">
                <a:tc>
                  <a:txBody>
                    <a:bodyPr/>
                    <a:lstStyle/>
                    <a:p>
                      <a:pPr rtl="0"/>
                      <a:r>
                        <a:rPr lang="fr" sz="1600"/>
                        <a:t>Erreur</a:t>
                      </a:r>
                    </a:p>
                  </a:txBody>
                  <a:tcPr/>
                </a:tc>
                <a:tc>
                  <a:txBody>
                    <a:bodyPr/>
                    <a:lstStyle/>
                    <a:p>
                      <a:pPr rtl="0"/>
                      <a:r>
                        <a:rPr lang="fr" sz="1600"/>
                        <a:t>Comment éviter ou corriger une erreur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t>Résultat consigné sur le mauvais malade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a:solidFill>
                            <a:schemeClr val="tx1"/>
                          </a:solidFill>
                        </a:rPr>
                        <a:t>Vérifier l’étiquetage du contenant du prélèvement à l’aide du formulaire de demande de prélèvement, le test et l’identifiant sur le rapport pour s’assurer qu’il est identique.</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t>Rapport illisible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a:solidFill>
                            <a:schemeClr val="tx1"/>
                          </a:solidFill>
                        </a:rPr>
                        <a:t>Rédiger clairement le rapport afin qu’il puisse être compris par les autres. </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t>Rapport envoyé au mauvais endroit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600"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S’assurer que le lieu figurant sur le </a:t>
                      </a:r>
                      <a:r>
                        <a:rPr lang="fr" sz="1600" kern="1200" dirty="0">
                          <a:solidFill>
                            <a:schemeClr val="tx1"/>
                          </a:solidFill>
                          <a:effectLst/>
                          <a:latin typeface="+mn-lt"/>
                          <a:ea typeface="+mn-ea"/>
                          <a:cs typeface="+mn-cs"/>
                        </a:rPr>
                        <a:t>formulaire de demande d</a:t>
                      </a:r>
                      <a:r>
                        <a:rPr lang="en-US" sz="1600" kern="1200" dirty="0">
                          <a:solidFill>
                            <a:schemeClr val="tx1"/>
                          </a:solidFill>
                          <a:effectLst/>
                          <a:latin typeface="+mn-lt"/>
                          <a:ea typeface="+mn-ea"/>
                          <a:cs typeface="+mn-cs"/>
                        </a:rPr>
                        <a:t>e test </a:t>
                      </a:r>
                      <a:r>
                        <a:rPr lang="fr" sz="1600" kern="1200" dirty="0">
                          <a:solidFill>
                            <a:schemeClr val="tx1"/>
                          </a:solidFill>
                          <a:effectLst/>
                          <a:latin typeface="+mn-lt"/>
                          <a:ea typeface="+mn-ea"/>
                          <a:cs typeface="+mn-cs"/>
                        </a:rPr>
                        <a:t>est le même que celui du rapport.</a:t>
                      </a:r>
                      <a:r>
                        <a:rPr lang="fr" sz="1600" dirty="0">
                          <a:solidFill>
                            <a:schemeClr val="tx1"/>
                          </a:solidFill>
                        </a:rPr>
                        <a:t> </a:t>
                      </a:r>
                      <a:endParaRPr lang="en-ZA" sz="1600"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6" name="Footer Placeholder 3">
            <a:extLst>
              <a:ext uri="{FF2B5EF4-FFF2-40B4-BE49-F238E27FC236}">
                <a16:creationId xmlns:a16="http://schemas.microsoft.com/office/drawing/2014/main" id="{629D98A1-C3E7-423E-AEFC-A8E911D1144A}"/>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2528868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A23736-D8A3-4D66-AA8E-0970205B07BC}"/>
              </a:ext>
            </a:extLst>
          </p:cNvPr>
          <p:cNvSpPr>
            <a:spLocks noGrp="1"/>
          </p:cNvSpPr>
          <p:nvPr>
            <p:ph type="sldNum" sz="quarter" idx="12"/>
            <p:custDataLst>
              <p:tags r:id="rId2"/>
            </p:custDataLst>
          </p:nvPr>
        </p:nvSpPr>
        <p:spPr/>
        <p:txBody>
          <a:bodyPr/>
          <a:lstStyle/>
          <a:p>
            <a:fld id="{42D34DE6-22C6-0E40-B20E-F2D718CBADB2}" type="slidenum">
              <a:rPr lang="en-GB" smtClean="0"/>
              <a:t>12</a:t>
            </a:fld>
            <a:endParaRPr lang="fr-FR"/>
          </a:p>
        </p:txBody>
      </p:sp>
      <p:pic>
        <p:nvPicPr>
          <p:cNvPr id="4" name="Picture 3">
            <a:extLst>
              <a:ext uri="{FF2B5EF4-FFF2-40B4-BE49-F238E27FC236}">
                <a16:creationId xmlns:a16="http://schemas.microsoft.com/office/drawing/2014/main" id="{3000767E-7D9B-4875-9A63-3E27289DE542}"/>
              </a:ext>
            </a:extLst>
          </p:cNvPr>
          <p:cNvPicPr>
            <a:picLocks noChangeAspect="1"/>
          </p:cNvPicPr>
          <p:nvPr>
            <p:custDataLst>
              <p:tags r:id="rId3"/>
            </p:custDataLst>
          </p:nvPr>
        </p:nvPicPr>
        <p:blipFill>
          <a:blip r:embed="rId9"/>
          <a:stretch>
            <a:fillRect/>
          </a:stretch>
        </p:blipFill>
        <p:spPr>
          <a:xfrm>
            <a:off x="1" y="0"/>
            <a:ext cx="1981364" cy="1550126"/>
          </a:xfrm>
          <a:prstGeom prst="rect">
            <a:avLst/>
          </a:prstGeom>
        </p:spPr>
      </p:pic>
      <p:sp>
        <p:nvSpPr>
          <p:cNvPr id="6" name="Flowchart: Data 5">
            <a:extLst>
              <a:ext uri="{FF2B5EF4-FFF2-40B4-BE49-F238E27FC236}">
                <a16:creationId xmlns:a16="http://schemas.microsoft.com/office/drawing/2014/main" id="{7337E949-377C-44AA-B0AE-447B425D920F}"/>
              </a:ext>
            </a:extLst>
          </p:cNvPr>
          <p:cNvSpPr/>
          <p:nvPr>
            <p:custDataLst>
              <p:tags r:id="rId4"/>
            </p:custDataLst>
          </p:nvPr>
        </p:nvSpPr>
        <p:spPr>
          <a:xfrm>
            <a:off x="-1" y="0"/>
            <a:ext cx="12192000" cy="685800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699EDEAA-86AE-4572-8B2F-812F6BDB241F}"/>
              </a:ext>
            </a:extLst>
          </p:cNvPr>
          <p:cNvSpPr txBox="1">
            <a:spLocks/>
          </p:cNvSpPr>
          <p:nvPr>
            <p:custDataLst>
              <p:tags r:id="rId5"/>
            </p:custDataLst>
          </p:nvPr>
        </p:nvSpPr>
        <p:spPr>
          <a:xfrm>
            <a:off x="2858589" y="303656"/>
            <a:ext cx="4674326" cy="9428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solidFill>
                  <a:schemeClr val="bg1"/>
                </a:solidFill>
              </a:rPr>
              <a:t>Points essentiels</a:t>
            </a:r>
          </a:p>
        </p:txBody>
      </p:sp>
      <p:sp>
        <p:nvSpPr>
          <p:cNvPr id="9" name="Content Placeholder 6">
            <a:extLst>
              <a:ext uri="{FF2B5EF4-FFF2-40B4-BE49-F238E27FC236}">
                <a16:creationId xmlns:a16="http://schemas.microsoft.com/office/drawing/2014/main" id="{2EBB2486-3714-4392-9C84-748E715F0ABD}"/>
              </a:ext>
            </a:extLst>
          </p:cNvPr>
          <p:cNvSpPr txBox="1">
            <a:spLocks/>
          </p:cNvSpPr>
          <p:nvPr>
            <p:custDataLst>
              <p:tags r:id="rId6"/>
            </p:custDataLst>
          </p:nvPr>
        </p:nvSpPr>
        <p:spPr>
          <a:xfrm>
            <a:off x="2100269" y="1647517"/>
            <a:ext cx="8037996" cy="4440760"/>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000" dirty="0">
                <a:solidFill>
                  <a:schemeClr val="bg1"/>
                </a:solidFill>
              </a:rPr>
              <a:t>Les erreurs peuvent survenir à toutes les étapes du processus de dépistage.</a:t>
            </a:r>
          </a:p>
          <a:p>
            <a:endParaRPr lang="fr-FR">
              <a:solidFill>
                <a:schemeClr val="bg1"/>
              </a:solidFill>
            </a:endParaRPr>
          </a:p>
          <a:p>
            <a:r>
              <a:rPr lang="fr-FR" sz="2000" dirty="0">
                <a:solidFill>
                  <a:schemeClr val="bg1"/>
                </a:solidFill>
              </a:rPr>
              <a:t>À cause de résultats inexacts :</a:t>
            </a:r>
            <a:endParaRPr lang="fr-FR" sz="2000" dirty="0">
              <a:solidFill>
                <a:schemeClr val="bg1"/>
              </a:solidFill>
              <a:cs typeface="Arial"/>
            </a:endParaRPr>
          </a:p>
          <a:p>
            <a:pPr lvl="1"/>
            <a:r>
              <a:rPr lang="fr-FR" sz="2000" dirty="0">
                <a:solidFill>
                  <a:schemeClr val="bg1"/>
                </a:solidFill>
              </a:rPr>
              <a:t>une personne non infectée par le SARS-CoV-2 peut être classée comme ayant la COVID-19 (faux positif)</a:t>
            </a:r>
            <a:endParaRPr lang="fr-FR" sz="2000" dirty="0">
              <a:solidFill>
                <a:schemeClr val="bg1"/>
              </a:solidFill>
              <a:cs typeface="Arial"/>
            </a:endParaRPr>
          </a:p>
          <a:p>
            <a:pPr marL="457200" lvl="1" indent="0">
              <a:buNone/>
            </a:pPr>
            <a:r>
              <a:rPr lang="en-US" sz="2000" dirty="0">
                <a:solidFill>
                  <a:schemeClr val="bg1"/>
                </a:solidFill>
              </a:rPr>
              <a:t>		</a:t>
            </a:r>
            <a:r>
              <a:rPr lang="fr-FR" sz="2000" dirty="0">
                <a:solidFill>
                  <a:schemeClr val="bg1"/>
                </a:solidFill>
              </a:rPr>
              <a:t>ou</a:t>
            </a:r>
            <a:endParaRPr lang="fr-FR" sz="2000" dirty="0">
              <a:solidFill>
                <a:schemeClr val="bg1"/>
              </a:solidFill>
              <a:cs typeface="Arial"/>
            </a:endParaRPr>
          </a:p>
          <a:p>
            <a:pPr lvl="1"/>
            <a:r>
              <a:rPr lang="fr-FR" sz="2000" dirty="0">
                <a:solidFill>
                  <a:schemeClr val="bg1"/>
                </a:solidFill>
              </a:rPr>
              <a:t>une personne infectée par le SARS-CoV-2 peut être classée comme n’ayant pas la COVID-19 (faux négatif).</a:t>
            </a:r>
            <a:endParaRPr lang="fr-FR" sz="2000" dirty="0">
              <a:solidFill>
                <a:schemeClr val="bg1"/>
              </a:solidFill>
              <a:cs typeface="Arial"/>
            </a:endParaRPr>
          </a:p>
          <a:p>
            <a:pPr marL="457200" lvl="1" indent="0">
              <a:buNone/>
            </a:pPr>
            <a:endParaRPr lang="fr-FR" sz="2000">
              <a:solidFill>
                <a:schemeClr val="bg1"/>
              </a:solidFill>
            </a:endParaRPr>
          </a:p>
          <a:p>
            <a:pPr marL="225425" lvl="1" indent="-225425"/>
            <a:r>
              <a:rPr lang="fr-FR" sz="2000" dirty="0">
                <a:solidFill>
                  <a:schemeClr val="bg1"/>
                </a:solidFill>
              </a:rPr>
              <a:t>Il est de votre responsabilité d’assurer la qualité des tests que vous effectuez, en évitant les erreurs lors du dépistage.</a:t>
            </a:r>
            <a:endParaRPr lang="fr-FR" sz="2000" dirty="0">
              <a:solidFill>
                <a:schemeClr val="bg1"/>
              </a:solidFill>
              <a:cs typeface="Arial"/>
            </a:endParaRPr>
          </a:p>
          <a:p>
            <a:pPr marL="0" lvl="1" indent="0">
              <a:buNone/>
            </a:pPr>
            <a:endParaRPr lang="fr-FR" sz="2000" dirty="0">
              <a:solidFill>
                <a:schemeClr val="bg1"/>
              </a:solidFill>
              <a:highlight>
                <a:srgbClr val="FFFF00"/>
              </a:highlight>
            </a:endParaRPr>
          </a:p>
        </p:txBody>
      </p:sp>
      <p:pic>
        <p:nvPicPr>
          <p:cNvPr id="7" name="Picture 6" descr="A picture containing text&#10;&#10;Description automatically generated">
            <a:extLst>
              <a:ext uri="{FF2B5EF4-FFF2-40B4-BE49-F238E27FC236}">
                <a16:creationId xmlns:a16="http://schemas.microsoft.com/office/drawing/2014/main" id="{BB58BC64-5CEE-A746-AC42-58AA819859F7}"/>
              </a:ext>
            </a:extLst>
          </p:cNvPr>
          <p:cNvPicPr>
            <a:picLocks noChangeAspect="1"/>
          </p:cNvPicPr>
          <p:nvPr>
            <p:custDataLst>
              <p:tags r:id="rId7"/>
            </p:custDataLst>
          </p:nvPr>
        </p:nvPicPr>
        <p:blipFill>
          <a:blip r:embed="rId10"/>
          <a:stretch>
            <a:fillRect/>
          </a:stretch>
        </p:blipFill>
        <p:spPr>
          <a:xfrm>
            <a:off x="10522487" y="4714504"/>
            <a:ext cx="1526020" cy="1526020"/>
          </a:xfrm>
          <a:prstGeom prst="rect">
            <a:avLst/>
          </a:prstGeom>
        </p:spPr>
      </p:pic>
      <p:sp>
        <p:nvSpPr>
          <p:cNvPr id="2" name="Footer Placeholder 3">
            <a:extLst>
              <a:ext uri="{FF2B5EF4-FFF2-40B4-BE49-F238E27FC236}">
                <a16:creationId xmlns:a16="http://schemas.microsoft.com/office/drawing/2014/main" id="{62BB4498-97A6-70F3-7316-DB650504AEC8}"/>
              </a:ext>
            </a:extLst>
          </p:cNvPr>
          <p:cNvSpPr>
            <a:spLocks noGrp="1"/>
          </p:cNvSpPr>
          <p:nvPr>
            <p:ph type="ftr" sz="quarter" idx="11"/>
          </p:nvPr>
        </p:nvSpPr>
        <p:spPr>
          <a:xfrm>
            <a:off x="254000" y="6339712"/>
            <a:ext cx="9728200" cy="501650"/>
          </a:xfrm>
        </p:spPr>
        <p:txBody>
          <a:bodyPr rtlCol="0"/>
          <a:lstStyle/>
          <a:p>
            <a:r>
              <a:rPr lang="fr" sz="1000" dirty="0">
                <a:solidFill>
                  <a:schemeClr val="bg1"/>
                </a:solidFill>
              </a:rPr>
              <a:t>Atelier de formation sur le</a:t>
            </a:r>
            <a:r>
              <a:rPr lang="en-US" sz="1000" dirty="0">
                <a:solidFill>
                  <a:schemeClr val="bg1"/>
                </a:solidFill>
              </a:rPr>
              <a:t>s</a:t>
            </a:r>
            <a:r>
              <a:rPr lang="fr" sz="1000" dirty="0">
                <a:solidFill>
                  <a:schemeClr val="bg1"/>
                </a:solidFill>
              </a:rPr>
              <a:t> test</a:t>
            </a:r>
            <a:r>
              <a:rPr lang="en-US" sz="1000" dirty="0">
                <a:solidFill>
                  <a:schemeClr val="bg1"/>
                </a:solidFill>
              </a:rPr>
              <a:t>s </a:t>
            </a:r>
            <a:r>
              <a:rPr lang="fr" sz="1000" dirty="0">
                <a:solidFill>
                  <a:schemeClr val="bg1"/>
                </a:solidFill>
              </a:rPr>
              <a:t>de diagnostic rapide </a:t>
            </a:r>
            <a:r>
              <a:rPr lang="en-US" sz="1000" dirty="0">
                <a:solidFill>
                  <a:schemeClr val="bg1"/>
                </a:solidFill>
              </a:rPr>
              <a:t>des </a:t>
            </a:r>
            <a:r>
              <a:rPr lang="en-US" sz="1000" dirty="0" err="1">
                <a:solidFill>
                  <a:schemeClr val="bg1"/>
                </a:solidFill>
              </a:rPr>
              <a:t>antigènes</a:t>
            </a:r>
            <a:r>
              <a:rPr lang="en-US" sz="1000" dirty="0">
                <a:solidFill>
                  <a:schemeClr val="bg1"/>
                </a:solidFill>
              </a:rPr>
              <a:t> du S</a:t>
            </a:r>
            <a:r>
              <a:rPr lang="fr" sz="1000" dirty="0">
                <a:solidFill>
                  <a:schemeClr val="bg1"/>
                </a:solidFill>
              </a:rPr>
              <a:t>A</a:t>
            </a:r>
            <a:r>
              <a:rPr lang="en-US" sz="1000" dirty="0">
                <a:solidFill>
                  <a:schemeClr val="bg1"/>
                </a:solidFill>
              </a:rPr>
              <a:t>R</a:t>
            </a:r>
            <a:r>
              <a:rPr lang="fr" sz="1000" dirty="0">
                <a:solidFill>
                  <a:schemeClr val="bg1"/>
                </a:solidFill>
              </a:rPr>
              <a:t>S-CoV-2 – v3.0 | </a:t>
            </a:r>
            <a:r>
              <a:rPr lang="en-US" sz="1000" dirty="0">
                <a:solidFill>
                  <a:schemeClr val="bg1"/>
                </a:solidFill>
              </a:rPr>
              <a:t>Tests de </a:t>
            </a:r>
            <a:r>
              <a:rPr lang="en-US" sz="1000" dirty="0" err="1">
                <a:solidFill>
                  <a:schemeClr val="bg1"/>
                </a:solidFill>
              </a:rPr>
              <a:t>qualité</a:t>
            </a:r>
            <a:r>
              <a:rPr lang="en-US" sz="1000" dirty="0">
                <a:solidFill>
                  <a:schemeClr val="bg1"/>
                </a:solidFill>
              </a:rPr>
              <a:t> à </a:t>
            </a:r>
            <a:r>
              <a:rPr lang="en-US" sz="1000" dirty="0" err="1">
                <a:solidFill>
                  <a:schemeClr val="bg1"/>
                </a:solidFill>
              </a:rPr>
              <a:t>l’aide</a:t>
            </a:r>
            <a:r>
              <a:rPr lang="en-US" sz="1000" dirty="0">
                <a:solidFill>
                  <a:schemeClr val="bg1"/>
                </a:solidFill>
              </a:rPr>
              <a:t> </a:t>
            </a:r>
            <a:r>
              <a:rPr lang="fr" sz="1000" dirty="0">
                <a:solidFill>
                  <a:schemeClr val="bg1"/>
                </a:solidFill>
              </a:rPr>
              <a:t>des TDR-</a:t>
            </a:r>
            <a:r>
              <a:rPr lang="en-US" sz="1000" dirty="0">
                <a:solidFill>
                  <a:schemeClr val="bg1"/>
                </a:solidFill>
              </a:rPr>
              <a:t>Ag du </a:t>
            </a:r>
            <a:r>
              <a:rPr lang="fr" sz="1000" dirty="0">
                <a:solidFill>
                  <a:schemeClr val="bg1"/>
                </a:solidFill>
              </a:rPr>
              <a:t>SA</a:t>
            </a:r>
            <a:r>
              <a:rPr lang="en-US" sz="1000" dirty="0">
                <a:solidFill>
                  <a:schemeClr val="bg1"/>
                </a:solidFill>
              </a:rPr>
              <a:t>R</a:t>
            </a:r>
            <a:r>
              <a:rPr lang="fr" sz="1000" dirty="0">
                <a:solidFill>
                  <a:schemeClr val="bg1"/>
                </a:solidFill>
              </a:rPr>
              <a:t>S-CoV-2</a:t>
            </a:r>
          </a:p>
        </p:txBody>
      </p:sp>
    </p:spTree>
    <p:custDataLst>
      <p:tags r:id="rId1"/>
    </p:custDataLst>
    <p:extLst>
      <p:ext uri="{BB962C8B-B14F-4D97-AF65-F5344CB8AC3E}">
        <p14:creationId xmlns:p14="http://schemas.microsoft.com/office/powerpoint/2010/main" val="2884767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C16B9F-E4DF-0B4D-8F6D-CDAE169A5E2D}"/>
              </a:ext>
            </a:extLst>
          </p:cNvPr>
          <p:cNvSpPr>
            <a:spLocks noGrp="1"/>
          </p:cNvSpPr>
          <p:nvPr>
            <p:ph type="title"/>
          </p:nvPr>
        </p:nvSpPr>
        <p:spPr/>
        <p:txBody>
          <a:bodyPr rtlCol="0"/>
          <a:lstStyle/>
          <a:p>
            <a:pPr rtl="0"/>
            <a:r>
              <a:rPr lang="fr"/>
              <a:t>Des questions ?</a:t>
            </a:r>
          </a:p>
        </p:txBody>
      </p:sp>
      <p:sp>
        <p:nvSpPr>
          <p:cNvPr id="4" name="Slide Number Placeholder 3">
            <a:extLst>
              <a:ext uri="{FF2B5EF4-FFF2-40B4-BE49-F238E27FC236}">
                <a16:creationId xmlns:a16="http://schemas.microsoft.com/office/drawing/2014/main" id="{ABDB6F39-695C-004B-B1C1-C240CDD05DD7}"/>
              </a:ext>
            </a:extLst>
          </p:cNvPr>
          <p:cNvSpPr>
            <a:spLocks noGrp="1"/>
          </p:cNvSpPr>
          <p:nvPr>
            <p:ph type="sldNum" sz="quarter" idx="4294967295"/>
          </p:nvPr>
        </p:nvSpPr>
        <p:spPr>
          <a:xfrm>
            <a:off x="9448800" y="6356350"/>
            <a:ext cx="2743200" cy="365125"/>
          </a:xfrm>
        </p:spPr>
        <p:txBody>
          <a:bodyPr rtlCol="0"/>
          <a:lstStyle/>
          <a:p>
            <a:pPr rtl="0"/>
            <a:fld id="{8B709DE2-93F8-7E45-91D0-E19ACC3ADA42}" type="slidenum">
              <a:rPr lang="en-US" smtClean="0"/>
              <a:t>13</a:t>
            </a:fld>
            <a:endParaRPr lang="en-US" dirty="0"/>
          </a:p>
        </p:txBody>
      </p:sp>
    </p:spTree>
    <p:extLst>
      <p:ext uri="{BB962C8B-B14F-4D97-AF65-F5344CB8AC3E}">
        <p14:creationId xmlns:p14="http://schemas.microsoft.com/office/powerpoint/2010/main" val="8926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38200" y="365126"/>
            <a:ext cx="10515600" cy="671194"/>
          </a:xfrm>
        </p:spPr>
        <p:txBody>
          <a:bodyPr rtlCol="0"/>
          <a:lstStyle/>
          <a:p>
            <a:pPr rtl="0"/>
            <a:r>
              <a:rPr lang="fr" dirty="0"/>
              <a:t>Clause de non-responsabilité</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a:t>2</a:t>
            </a:fld>
            <a:endParaRPr lang="en-GB" sz="1000" dirty="0"/>
          </a:p>
        </p:txBody>
      </p:sp>
      <p:sp>
        <p:nvSpPr>
          <p:cNvPr id="7" name="Footer Placeholder 3">
            <a:extLst>
              <a:ext uri="{FF2B5EF4-FFF2-40B4-BE49-F238E27FC236}">
                <a16:creationId xmlns:a16="http://schemas.microsoft.com/office/drawing/2014/main" id="{5A28FEC2-419B-A946-96B5-A2741A959CF3}"/>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
        <p:nvSpPr>
          <p:cNvPr id="8" name="Content Placeholder 2">
            <a:extLst>
              <a:ext uri="{FF2B5EF4-FFF2-40B4-BE49-F238E27FC236}">
                <a16:creationId xmlns:a16="http://schemas.microsoft.com/office/drawing/2014/main" id="{3D3007E5-E49F-4E85-B623-EB857F48E52C}"/>
              </a:ext>
            </a:extLst>
          </p:cNvPr>
          <p:cNvSpPr>
            <a:spLocks noGrp="1"/>
          </p:cNvSpPr>
          <p:nvPr>
            <p:ph idx="1"/>
          </p:nvPr>
        </p:nvSpPr>
        <p:spPr>
          <a:xfrm>
            <a:off x="718277" y="1732081"/>
            <a:ext cx="10515600" cy="4440760"/>
          </a:xfrm>
        </p:spPr>
        <p:txBody>
          <a:bodyPr rtlCol="0">
            <a:noAutofit/>
          </a:bodyPr>
          <a:lstStyle/>
          <a:p>
            <a:pPr marL="0" indent="0">
              <a:buNone/>
              <a:defRPr/>
            </a:pPr>
            <a:r>
              <a:rPr lang="fr" sz="1600" b="1" dirty="0"/>
              <a:t>Plateforme d’</a:t>
            </a:r>
            <a:r>
              <a:rPr lang="en-US" sz="1600" b="1" dirty="0"/>
              <a:t>A</a:t>
            </a:r>
            <a:r>
              <a:rPr lang="fr" sz="1600" b="1" dirty="0"/>
              <a:t>pprentissage de </a:t>
            </a:r>
            <a:r>
              <a:rPr lang="en-US" sz="1600" b="1" dirty="0"/>
              <a:t>l’</a:t>
            </a:r>
            <a:r>
              <a:rPr lang="fr" sz="1600" b="1" dirty="0"/>
              <a:t>OMS sur la </a:t>
            </a:r>
            <a:r>
              <a:rPr lang="en-US" sz="1600" b="1" dirty="0"/>
              <a:t>S</a:t>
            </a:r>
            <a:r>
              <a:rPr lang="fr" sz="1600" b="1" dirty="0"/>
              <a:t>écurité Sanitaire - Matériels de formation</a:t>
            </a:r>
            <a:endParaRPr lang="en-US" sz="1600" dirty="0"/>
          </a:p>
          <a:p>
            <a:pPr rtl="0">
              <a:defRPr/>
            </a:pPr>
            <a:endParaRPr lang="en-US" sz="1600" dirty="0"/>
          </a:p>
          <a:p>
            <a:pPr marL="0" indent="0" rtl="0">
              <a:buNone/>
              <a:defRPr/>
            </a:pPr>
            <a:r>
              <a:rPr lang="fr" sz="1600" dirty="0"/>
              <a:t>Ces matériels de formation de l’OMS sont la propriété de © l’Organisation mondiale de la Santé (OMS) 2022. Tous droits réservés.</a:t>
            </a:r>
          </a:p>
          <a:p>
            <a:pPr marL="0" indent="0" rtl="0">
              <a:buNone/>
              <a:defRPr/>
            </a:pPr>
            <a:r>
              <a:rPr lang="fr" sz="1600" dirty="0"/>
              <a:t>Votre utilisation de ces matériels est soumise au respect des « </a:t>
            </a:r>
            <a:r>
              <a:rPr lang="fr" sz="1600" u="sng" dirty="0">
                <a:hlinkClick r:id="rId2"/>
              </a:rPr>
              <a:t>Conditions d’utilisation de la </a:t>
            </a:r>
            <a:r>
              <a:rPr lang="en-US" sz="1600" u="sng" dirty="0">
                <a:hlinkClick r:id="rId2"/>
              </a:rPr>
              <a:t>P</a:t>
            </a:r>
            <a:r>
              <a:rPr lang="fr" sz="1600" u="sng" dirty="0">
                <a:hlinkClick r:id="rId2"/>
              </a:rPr>
              <a:t>lateforme d’</a:t>
            </a:r>
            <a:r>
              <a:rPr lang="en-US" sz="1600" u="sng" dirty="0">
                <a:hlinkClick r:id="rId2"/>
              </a:rPr>
              <a:t>A</a:t>
            </a:r>
            <a:r>
              <a:rPr lang="fr" sz="1600" u="sng" dirty="0">
                <a:hlinkClick r:id="rId2"/>
              </a:rPr>
              <a:t>pprentissage sur la </a:t>
            </a:r>
            <a:r>
              <a:rPr lang="en-US" sz="1600" u="sng" dirty="0">
                <a:hlinkClick r:id="rId2"/>
              </a:rPr>
              <a:t>S</a:t>
            </a:r>
            <a:r>
              <a:rPr lang="fr" sz="1600" u="sng" dirty="0">
                <a:hlinkClick r:id="rId2"/>
              </a:rPr>
              <a:t>écurité Sanitaire de </a:t>
            </a:r>
            <a:r>
              <a:rPr lang="en-US" sz="1600" u="sng" dirty="0">
                <a:hlinkClick r:id="rId2"/>
              </a:rPr>
              <a:t>l’</a:t>
            </a:r>
            <a:r>
              <a:rPr lang="fr" sz="1600" u="sng" dirty="0">
                <a:hlinkClick r:id="rId2"/>
              </a:rPr>
              <a:t>OMS, matériels de formation</a:t>
            </a:r>
            <a:r>
              <a:rPr lang="fr" sz="1600" dirty="0"/>
              <a:t> », que vous avez acceptée</a:t>
            </a:r>
            <a:r>
              <a:rPr lang="en-US" sz="1600" dirty="0"/>
              <a:t>s</a:t>
            </a:r>
            <a:r>
              <a:rPr lang="fr" sz="1600" dirty="0"/>
              <a:t> en les téléchargeant et qui </a:t>
            </a:r>
            <a:r>
              <a:rPr lang="en-US" sz="1600" dirty="0" err="1"/>
              <a:t>sont</a:t>
            </a:r>
            <a:r>
              <a:rPr lang="fr" sz="1600" dirty="0"/>
              <a:t> disponible</a:t>
            </a:r>
            <a:r>
              <a:rPr lang="en-US" sz="1600" dirty="0"/>
              <a:t>s</a:t>
            </a:r>
            <a:r>
              <a:rPr lang="fr" sz="1600" dirty="0"/>
              <a:t> sur la Plateforme d’</a:t>
            </a:r>
            <a:r>
              <a:rPr lang="en-US" sz="1600" dirty="0"/>
              <a:t>A</a:t>
            </a:r>
            <a:r>
              <a:rPr lang="fr" sz="1600" dirty="0"/>
              <a:t>pprentissage sur la </a:t>
            </a:r>
            <a:r>
              <a:rPr lang="en-US" sz="1600" dirty="0"/>
              <a:t>S</a:t>
            </a:r>
            <a:r>
              <a:rPr lang="fr" sz="1600" dirty="0"/>
              <a:t>écurité </a:t>
            </a:r>
            <a:r>
              <a:rPr lang="en-US" sz="1600" dirty="0"/>
              <a:t>S</a:t>
            </a:r>
            <a:r>
              <a:rPr lang="fr" sz="1600" dirty="0"/>
              <a:t>anitaire, à l’adresse </a:t>
            </a:r>
            <a:r>
              <a:rPr lang="fr" sz="1600" u="sng" dirty="0">
                <a:hlinkClick r:id="rId3"/>
              </a:rPr>
              <a:t>https://extranet.who.int/hslp</a:t>
            </a:r>
            <a:r>
              <a:rPr lang="fr" sz="1600" dirty="0"/>
              <a:t>.  </a:t>
            </a:r>
          </a:p>
          <a:p>
            <a:pPr marL="0" indent="0" rtl="0">
              <a:buNone/>
              <a:defRPr/>
            </a:pPr>
            <a:r>
              <a:rPr lang="fr" sz="1600" dirty="0"/>
              <a:t>En cas d’adaptation, de modification, de traduction ou de révision de toute autre manière du contenu de ces matériels, vous ne devez pas laisser entendre que l’OMS est affiliée de quelque manière que ce soit à ces modifications et vous ne devez utiliser ni le nom ni l’emblème de l’OMS dans ces matériels modifiés.  </a:t>
            </a:r>
          </a:p>
          <a:p>
            <a:pPr marL="0" indent="0" rtl="0">
              <a:buNone/>
              <a:defRPr/>
            </a:pPr>
            <a:r>
              <a:rPr lang="fr" sz="1600" dirty="0"/>
              <a:t>En outre, veuillez informer l’OMS de toute modification de ces matériels que vous utilisez publiquement, à des fins d’archivage et de développement continu, en envoyant un courriel à l’adresse: </a:t>
            </a:r>
            <a:r>
              <a:rPr lang="fr" sz="1600" dirty="0">
                <a:hlinkClick r:id="rId4"/>
              </a:rPr>
              <a:t>ihrhrt@who.int</a:t>
            </a:r>
            <a:r>
              <a:rPr lang="fr" sz="1600" dirty="0"/>
              <a:t>.</a:t>
            </a:r>
          </a:p>
          <a:p>
            <a:pPr marL="0" indent="0" rtl="0">
              <a:buNone/>
              <a:defRPr/>
            </a:pPr>
            <a:r>
              <a:rPr lang="fr" sz="1600" dirty="0"/>
              <a:t> </a:t>
            </a:r>
          </a:p>
          <a:p>
            <a:pPr rtl="0"/>
            <a:endParaRPr lang="en-ZA" sz="1600" dirty="0"/>
          </a:p>
        </p:txBody>
      </p:sp>
    </p:spTree>
    <p:extLst>
      <p:ext uri="{BB962C8B-B14F-4D97-AF65-F5344CB8AC3E}">
        <p14:creationId xmlns:p14="http://schemas.microsoft.com/office/powerpoint/2010/main" val="231198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custDataLst>
              <p:tags r:id="rId2"/>
            </p:custDataLst>
          </p:nvPr>
        </p:nvSpPr>
        <p:spPr/>
        <p:txBody>
          <a:bodyPr/>
          <a:lstStyle/>
          <a:p>
            <a:r>
              <a:rPr lang="fr-FR"/>
              <a:t>Objectifs d’apprentissage</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custDataLst>
              <p:tags r:id="rId3"/>
            </p:custDataLst>
          </p:nvPr>
        </p:nvSpPr>
        <p:spPr/>
        <p:txBody>
          <a:bodyPr vert="horz" lIns="91440" tIns="45720" rIns="91440" bIns="45720" rtlCol="0" anchor="t">
            <a:normAutofit/>
          </a:bodyPr>
          <a:lstStyle/>
          <a:p>
            <a:pPr marL="0" indent="0">
              <a:buNone/>
            </a:pPr>
            <a:r>
              <a:rPr lang="fr-FR"/>
              <a:t>Au terme de ce module, vous serez à même de :   </a:t>
            </a:r>
            <a:endParaRPr lang="fr-FR" dirty="0">
              <a:cs typeface="Arial" panose="020B0604020202020204"/>
            </a:endParaRPr>
          </a:p>
          <a:p>
            <a:pPr marL="228600" lvl="1">
              <a:spcBef>
                <a:spcPts val="1000"/>
              </a:spcBef>
            </a:pPr>
            <a:r>
              <a:rPr lang="fr-FR" sz="2000" dirty="0"/>
              <a:t>expliquer en quoi consiste un dépistage de qualité et pourquoi cela est important,  </a:t>
            </a:r>
            <a:endParaRPr lang="fr-FR" sz="2000" dirty="0">
              <a:cs typeface="Arial"/>
            </a:endParaRPr>
          </a:p>
          <a:p>
            <a:pPr marL="228600" lvl="1">
              <a:spcBef>
                <a:spcPts val="1000"/>
              </a:spcBef>
            </a:pPr>
            <a:r>
              <a:rPr lang="fr-FR" sz="2000" dirty="0"/>
              <a:t>comprendre les types de résultats inexacts et leurs conséquences,  </a:t>
            </a:r>
            <a:endParaRPr lang="fr-FR" sz="2000" dirty="0">
              <a:cs typeface="Arial"/>
            </a:endParaRPr>
          </a:p>
          <a:p>
            <a:r>
              <a:rPr lang="fr-FR"/>
              <a:t>énumérer les erreurs courantes dans les phases pré-test, de test et post-test, et comment les éviter. </a:t>
            </a:r>
            <a:endParaRPr lang="fr-FR" dirty="0"/>
          </a:p>
          <a:p>
            <a:endParaRPr lang="fr-FR">
              <a:cs typeface="Arial" panose="020B0604020202020204"/>
            </a:endParaRPr>
          </a:p>
          <a:p>
            <a:endParaRPr lang="fr-FR">
              <a:cs typeface="Arial" panose="020B0604020202020204"/>
            </a:endParaRP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custDataLst>
              <p:tags r:id="rId4"/>
            </p:custDataLst>
          </p:nvPr>
        </p:nvSpPr>
        <p:spPr/>
        <p:txBody>
          <a:bodyPr/>
          <a:lstStyle/>
          <a:p>
            <a:fld id="{42D34DE6-22C6-0E40-B20E-F2D718CBADB2}" type="slidenum">
              <a:rPr lang="en-GB" smtClean="0"/>
              <a:pPr/>
              <a:t>3</a:t>
            </a:fld>
            <a:endParaRPr lang="fr-FR" sz="1000"/>
          </a:p>
        </p:txBody>
      </p:sp>
      <p:sp>
        <p:nvSpPr>
          <p:cNvPr id="4" name="Footer Placeholder 3">
            <a:extLst>
              <a:ext uri="{FF2B5EF4-FFF2-40B4-BE49-F238E27FC236}">
                <a16:creationId xmlns:a16="http://schemas.microsoft.com/office/drawing/2014/main" id="{9E608206-7069-2BA0-744F-62B98DD3E63C}"/>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custDataLst>
      <p:tags r:id="rId1"/>
    </p:custDataLst>
    <p:extLst>
      <p:ext uri="{BB962C8B-B14F-4D97-AF65-F5344CB8AC3E}">
        <p14:creationId xmlns:p14="http://schemas.microsoft.com/office/powerpoint/2010/main" val="3035768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838200" y="378451"/>
            <a:ext cx="10515600" cy="942814"/>
          </a:xfrm>
        </p:spPr>
        <p:txBody>
          <a:bodyPr rtlCol="0"/>
          <a:lstStyle/>
          <a:p>
            <a:pPr rtl="0"/>
            <a:r>
              <a:rPr lang="fr" dirty="0"/>
              <a:t>Qu’est-ce qu’un </a:t>
            </a:r>
            <a:r>
              <a:rPr lang="en-US" dirty="0"/>
              <a:t>test </a:t>
            </a:r>
            <a:r>
              <a:rPr lang="fr" dirty="0"/>
              <a:t>de qualité et en quoi </a:t>
            </a:r>
            <a:r>
              <a:rPr lang="en-US" dirty="0" err="1"/>
              <a:t>cela</a:t>
            </a:r>
            <a:r>
              <a:rPr lang="en-US" dirty="0"/>
              <a:t> </a:t>
            </a:r>
            <a:r>
              <a:rPr lang="fr" dirty="0"/>
              <a:t>est-il important ?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vert="horz" lIns="91440" tIns="45720" rIns="91440" bIns="45720" rtlCol="0" anchor="t">
            <a:normAutofit/>
          </a:bodyPr>
          <a:lstStyle/>
          <a:p>
            <a:pPr rtl="0"/>
            <a:r>
              <a:rPr lang="fr" dirty="0"/>
              <a:t>L’assurance qualité du </a:t>
            </a:r>
            <a:r>
              <a:rPr lang="en-US" dirty="0" err="1"/>
              <a:t>dépistage</a:t>
            </a:r>
            <a:r>
              <a:rPr lang="en-US" dirty="0"/>
              <a:t> par </a:t>
            </a:r>
            <a:r>
              <a:rPr lang="fr" dirty="0"/>
              <a:t>TDR-</a:t>
            </a:r>
            <a:r>
              <a:rPr lang="en-US" dirty="0"/>
              <a:t>Ag</a:t>
            </a:r>
            <a:r>
              <a:rPr lang="fr" dirty="0"/>
              <a:t> du SA</a:t>
            </a:r>
            <a:r>
              <a:rPr lang="en-US" dirty="0"/>
              <a:t>R</a:t>
            </a:r>
            <a:r>
              <a:rPr lang="fr" dirty="0"/>
              <a:t>S-CoV-2 est déterminante pour la bonne prise en charge des malades</a:t>
            </a:r>
          </a:p>
          <a:p>
            <a:pPr rtl="0"/>
            <a:r>
              <a:rPr lang="fr" dirty="0"/>
              <a:t>Un test de qualité est précis et fiable, et ses résultats sont communiqués en temps opportun.</a:t>
            </a:r>
          </a:p>
          <a:p>
            <a:pPr rtl="0"/>
            <a:r>
              <a:rPr lang="fr" dirty="0"/>
              <a:t>En tant qu’agents de santé qui pratiquent le TDR-</a:t>
            </a:r>
            <a:r>
              <a:rPr lang="en-US" dirty="0"/>
              <a:t>Ag</a:t>
            </a:r>
            <a:r>
              <a:rPr lang="fr" dirty="0"/>
              <a:t> du SA</a:t>
            </a:r>
            <a:r>
              <a:rPr lang="en-US" dirty="0"/>
              <a:t>R</a:t>
            </a:r>
            <a:r>
              <a:rPr lang="fr" dirty="0"/>
              <a:t>S-CoV-2, vous êtes indispensables pour intensifier les tests de dépistage de la COVID-19 dans votre pays et sauver des vies.</a:t>
            </a:r>
          </a:p>
          <a:p>
            <a:pPr rtl="0"/>
            <a:r>
              <a:rPr lang="fr" dirty="0"/>
              <a:t>Il est de votre responsabilité d’assurer la qualité des tests que vous effectuez en évitant les erreurs lors du dépistage.</a:t>
            </a:r>
          </a:p>
          <a:p>
            <a:pPr rtl="0"/>
            <a:endParaRPr lang="en-US" dirty="0"/>
          </a:p>
          <a:p>
            <a:pPr rtl="0"/>
            <a:endParaRPr lang="en-US" dirty="0"/>
          </a:p>
          <a:p>
            <a:pPr rtl="0"/>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4</a:t>
            </a:fld>
            <a:endParaRPr lang="en-GB" sz="1000" dirty="0"/>
          </a:p>
        </p:txBody>
      </p:sp>
      <p:sp>
        <p:nvSpPr>
          <p:cNvPr id="6" name="Footer Placeholder 3">
            <a:extLst>
              <a:ext uri="{FF2B5EF4-FFF2-40B4-BE49-F238E27FC236}">
                <a16:creationId xmlns:a16="http://schemas.microsoft.com/office/drawing/2014/main" id="{AF22C8D4-190C-438E-B3E2-5D4575D779A2}"/>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321257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a:xfrm>
            <a:off x="582168" y="40065"/>
            <a:ext cx="10515600" cy="942814"/>
          </a:xfrm>
        </p:spPr>
        <p:txBody>
          <a:bodyPr rtlCol="0"/>
          <a:lstStyle/>
          <a:p>
            <a:pPr rtl="0"/>
            <a:r>
              <a:rPr lang="fr"/>
              <a:t>À quel moment surviennent les erreurs de test ?</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5</a:t>
            </a:fld>
            <a:endParaRPr lang="en-GB" sz="1000" dirty="0"/>
          </a:p>
        </p:txBody>
      </p:sp>
      <p:sp>
        <p:nvSpPr>
          <p:cNvPr id="10" name="TextBox 9">
            <a:extLst>
              <a:ext uri="{FF2B5EF4-FFF2-40B4-BE49-F238E27FC236}">
                <a16:creationId xmlns:a16="http://schemas.microsoft.com/office/drawing/2014/main" id="{75F2DC24-D715-8848-8EF9-F697A709CF35}"/>
              </a:ext>
            </a:extLst>
          </p:cNvPr>
          <p:cNvSpPr txBox="1"/>
          <p:nvPr/>
        </p:nvSpPr>
        <p:spPr>
          <a:xfrm>
            <a:off x="1675699" y="5632289"/>
            <a:ext cx="8863584" cy="461665"/>
          </a:xfrm>
          <a:prstGeom prst="rect">
            <a:avLst/>
          </a:prstGeom>
          <a:noFill/>
        </p:spPr>
        <p:txBody>
          <a:bodyPr wrap="square" rtlCol="0">
            <a:spAutoFit/>
          </a:bodyPr>
          <a:lstStyle/>
          <a:p>
            <a:pPr algn="ctr" rtl="0"/>
            <a:r>
              <a:rPr lang="fr" sz="2400" b="1"/>
              <a:t>À toutes les étapes du processus de test</a:t>
            </a:r>
          </a:p>
        </p:txBody>
      </p:sp>
      <p:pic>
        <p:nvPicPr>
          <p:cNvPr id="3" name="Picture 2"/>
          <p:cNvPicPr>
            <a:picLocks noChangeAspect="1"/>
          </p:cNvPicPr>
          <p:nvPr/>
        </p:nvPicPr>
        <p:blipFill>
          <a:blip r:embed="rId2"/>
          <a:stretch>
            <a:fillRect/>
          </a:stretch>
        </p:blipFill>
        <p:spPr>
          <a:xfrm>
            <a:off x="8155505" y="3318098"/>
            <a:ext cx="1116512" cy="1528487"/>
          </a:xfrm>
          <a:prstGeom prst="rect">
            <a:avLst/>
          </a:prstGeom>
        </p:spPr>
      </p:pic>
      <p:pic>
        <p:nvPicPr>
          <p:cNvPr id="8" name="Picture 7" descr="A picture containing room, drawing&#10;&#10;Description automatically generated">
            <a:extLst>
              <a:ext uri="{FF2B5EF4-FFF2-40B4-BE49-F238E27FC236}">
                <a16:creationId xmlns:a16="http://schemas.microsoft.com/office/drawing/2014/main" id="{D97B84F7-B2ED-DA48-8845-2AA6370458FE}"/>
              </a:ext>
            </a:extLst>
          </p:cNvPr>
          <p:cNvPicPr>
            <a:picLocks noChangeAspect="1"/>
          </p:cNvPicPr>
          <p:nvPr/>
        </p:nvPicPr>
        <p:blipFill rotWithShape="1">
          <a:blip r:embed="rId3"/>
          <a:srcRect l="5682" t="14816" r="19761" b="15339"/>
          <a:stretch/>
        </p:blipFill>
        <p:spPr>
          <a:xfrm>
            <a:off x="1560502" y="2896605"/>
            <a:ext cx="4829411" cy="2544866"/>
          </a:xfrm>
          <a:prstGeom prst="rect">
            <a:avLst/>
          </a:prstGeom>
        </p:spPr>
      </p:pic>
      <p:graphicFrame>
        <p:nvGraphicFramePr>
          <p:cNvPr id="4" name="Diagram 3"/>
          <p:cNvGraphicFramePr/>
          <p:nvPr>
            <p:extLst>
              <p:ext uri="{D42A27DB-BD31-4B8C-83A1-F6EECF244321}">
                <p14:modId xmlns:p14="http://schemas.microsoft.com/office/powerpoint/2010/main" val="3395299367"/>
              </p:ext>
            </p:extLst>
          </p:nvPr>
        </p:nvGraphicFramePr>
        <p:xfrm>
          <a:off x="1109327" y="-509355"/>
          <a:ext cx="9988441"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 name="Picture 12" descr="Text, whiteboard&#10;&#10;Description automatically generated">
            <a:extLst>
              <a:ext uri="{FF2B5EF4-FFF2-40B4-BE49-F238E27FC236}">
                <a16:creationId xmlns:a16="http://schemas.microsoft.com/office/drawing/2014/main" id="{FFC70F78-64E0-FE44-8E2F-FB45D5FA4D41}"/>
              </a:ext>
            </a:extLst>
          </p:cNvPr>
          <p:cNvPicPr>
            <a:picLocks noChangeAspect="1"/>
          </p:cNvPicPr>
          <p:nvPr/>
        </p:nvPicPr>
        <p:blipFill rotWithShape="1">
          <a:blip r:embed="rId9"/>
          <a:srcRect l="4305" t="7072" r="24869" b="8522"/>
          <a:stretch/>
        </p:blipFill>
        <p:spPr>
          <a:xfrm>
            <a:off x="9588894" y="3546156"/>
            <a:ext cx="1764905" cy="1183104"/>
          </a:xfrm>
          <a:prstGeom prst="rect">
            <a:avLst/>
          </a:prstGeom>
        </p:spPr>
      </p:pic>
      <p:sp>
        <p:nvSpPr>
          <p:cNvPr id="11" name="Footer Placeholder 3">
            <a:extLst>
              <a:ext uri="{FF2B5EF4-FFF2-40B4-BE49-F238E27FC236}">
                <a16:creationId xmlns:a16="http://schemas.microsoft.com/office/drawing/2014/main" id="{04FBD72F-D394-425E-82A8-F9861F1462D2}"/>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270255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0"/>
          <a:lstStyle/>
          <a:p>
            <a:pPr rtl="0"/>
            <a:r>
              <a:rPr lang="fr"/>
              <a:t>Résultats inexacts</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rtlCol="0"/>
          <a:lstStyle/>
          <a:p>
            <a:pPr rtl="0"/>
            <a:r>
              <a:rPr lang="fr" dirty="0"/>
              <a:t>À cause de résultats inexacts :</a:t>
            </a:r>
          </a:p>
          <a:p>
            <a:pPr marL="0" indent="0" rtl="0">
              <a:buNone/>
            </a:pPr>
            <a:endParaRPr lang="en-US" dirty="0"/>
          </a:p>
          <a:p>
            <a:pPr lvl="1" rtl="0"/>
            <a:r>
              <a:rPr lang="fr" b="1" dirty="0">
                <a:solidFill>
                  <a:srgbClr val="009AC9"/>
                </a:solidFill>
              </a:rPr>
              <a:t>une personne non infectée par le SA</a:t>
            </a:r>
            <a:r>
              <a:rPr lang="en-US" b="1" dirty="0">
                <a:solidFill>
                  <a:srgbClr val="009AC9"/>
                </a:solidFill>
              </a:rPr>
              <a:t>R</a:t>
            </a:r>
            <a:r>
              <a:rPr lang="fr" b="1" dirty="0">
                <a:solidFill>
                  <a:srgbClr val="009AC9"/>
                </a:solidFill>
              </a:rPr>
              <a:t>S-CoV-2 peut être classée comme </a:t>
            </a:r>
            <a:r>
              <a:rPr lang="en-US" b="1" dirty="0" err="1">
                <a:solidFill>
                  <a:srgbClr val="009AC9"/>
                </a:solidFill>
              </a:rPr>
              <a:t>ayant</a:t>
            </a:r>
            <a:r>
              <a:rPr lang="en-US" b="1" dirty="0">
                <a:solidFill>
                  <a:srgbClr val="009AC9"/>
                </a:solidFill>
              </a:rPr>
              <a:t> la </a:t>
            </a:r>
            <a:r>
              <a:rPr lang="fr" b="1" dirty="0">
                <a:solidFill>
                  <a:srgbClr val="009AC9"/>
                </a:solidFill>
              </a:rPr>
              <a:t>COVID-19 (faux positif)</a:t>
            </a:r>
            <a:endParaRPr lang="en-US" dirty="0"/>
          </a:p>
          <a:p>
            <a:pPr marL="457200" lvl="1" indent="0" rtl="0">
              <a:buNone/>
            </a:pPr>
            <a:r>
              <a:rPr lang="fr" dirty="0"/>
              <a:t>					ou</a:t>
            </a:r>
          </a:p>
          <a:p>
            <a:pPr lvl="1" rtl="0"/>
            <a:r>
              <a:rPr lang="fr" b="1" dirty="0">
                <a:solidFill>
                  <a:srgbClr val="009AC9"/>
                </a:solidFill>
              </a:rPr>
              <a:t>une personne infectée par le SA</a:t>
            </a:r>
            <a:r>
              <a:rPr lang="en-US" b="1" dirty="0">
                <a:solidFill>
                  <a:srgbClr val="009AC9"/>
                </a:solidFill>
              </a:rPr>
              <a:t>R</a:t>
            </a:r>
            <a:r>
              <a:rPr lang="fr" b="1" dirty="0">
                <a:solidFill>
                  <a:srgbClr val="009AC9"/>
                </a:solidFill>
              </a:rPr>
              <a:t>S-CoV-2 peut être classée comme </a:t>
            </a:r>
            <a:r>
              <a:rPr lang="en-US" b="1" dirty="0" err="1">
                <a:solidFill>
                  <a:srgbClr val="009AC9"/>
                </a:solidFill>
              </a:rPr>
              <a:t>n’ayant</a:t>
            </a:r>
            <a:r>
              <a:rPr lang="en-US" b="1" dirty="0">
                <a:solidFill>
                  <a:srgbClr val="009AC9"/>
                </a:solidFill>
              </a:rPr>
              <a:t> pas la </a:t>
            </a:r>
            <a:r>
              <a:rPr lang="fr" b="1" dirty="0">
                <a:solidFill>
                  <a:srgbClr val="009AC9"/>
                </a:solidFill>
              </a:rPr>
              <a:t>COVID-19 (faux négatif) </a:t>
            </a:r>
          </a:p>
          <a:p>
            <a:pPr rtl="0"/>
            <a:endParaRPr lang="en-US" dirty="0"/>
          </a:p>
          <a:p>
            <a:pPr rtl="0"/>
            <a:r>
              <a:rPr lang="fr" dirty="0"/>
              <a:t>Des résultats non valides nécessitent un autre prélèvement. Si la personne ne retourne pas à l’établissement de santé, un diagnostic possible de COVID-19 pourra être manqué.   </a:t>
            </a:r>
          </a:p>
          <a:p>
            <a:pPr rtl="0"/>
            <a:endParaRPr lang="en-US" dirty="0"/>
          </a:p>
          <a:p>
            <a:pPr rtl="0"/>
            <a:endParaRPr lang="en-US" dirty="0"/>
          </a:p>
          <a:p>
            <a:pPr rtl="0"/>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6</a:t>
            </a:fld>
            <a:endParaRPr lang="en-GB" sz="1000" dirty="0"/>
          </a:p>
        </p:txBody>
      </p:sp>
      <p:sp>
        <p:nvSpPr>
          <p:cNvPr id="6" name="Footer Placeholder 3">
            <a:extLst>
              <a:ext uri="{FF2B5EF4-FFF2-40B4-BE49-F238E27FC236}">
                <a16:creationId xmlns:a16="http://schemas.microsoft.com/office/drawing/2014/main" id="{596C0145-15B9-47F9-AD7B-E5980224B8DC}"/>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2070860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0"/>
          <a:lstStyle/>
          <a:p>
            <a:pPr rtl="0"/>
            <a:r>
              <a:rPr lang="fr"/>
              <a:t>Conséquences de résultats inexacts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nvPr>
        </p:nvSpPr>
        <p:spPr/>
        <p:txBody>
          <a:bodyPr rtlCol="0"/>
          <a:lstStyle/>
          <a:p>
            <a:pPr rtl="0"/>
            <a:r>
              <a:rPr lang="fr" dirty="0"/>
              <a:t>À cause d’</a:t>
            </a:r>
            <a:r>
              <a:rPr lang="en-US" dirty="0"/>
              <a:t>un</a:t>
            </a:r>
            <a:r>
              <a:rPr lang="fr" dirty="0"/>
              <a:t> résultat faussement positif, une personne non infectée est marquée de manière erronée comme </a:t>
            </a:r>
            <a:r>
              <a:rPr lang="en-US" dirty="0" err="1"/>
              <a:t>étant</a:t>
            </a:r>
            <a:r>
              <a:rPr lang="en-US" dirty="0"/>
              <a:t> </a:t>
            </a:r>
            <a:r>
              <a:rPr lang="en-US" dirty="0" err="1"/>
              <a:t>infectée</a:t>
            </a:r>
            <a:r>
              <a:rPr lang="en-US" dirty="0"/>
              <a:t> par le </a:t>
            </a:r>
            <a:r>
              <a:rPr lang="en" dirty="0"/>
              <a:t>SA</a:t>
            </a:r>
            <a:r>
              <a:rPr lang="en-US" dirty="0"/>
              <a:t>R</a:t>
            </a:r>
            <a:r>
              <a:rPr lang="en" dirty="0"/>
              <a:t>S-CoV-2. Les conséquences incluent </a:t>
            </a:r>
            <a:r>
              <a:rPr lang="en-US" dirty="0" err="1"/>
              <a:t>une</a:t>
            </a:r>
            <a:r>
              <a:rPr lang="en" dirty="0"/>
              <a:t> quarantaine inutile, la stigmatisation, la détresse psychologique et l’utilisation inutile de ressources limitées pour rechercher des personnes-contact</a:t>
            </a:r>
            <a:r>
              <a:rPr lang="en-US" dirty="0"/>
              <a:t>s</a:t>
            </a:r>
            <a:r>
              <a:rPr lang="en" dirty="0"/>
              <a:t>.</a:t>
            </a:r>
          </a:p>
          <a:p>
            <a:pPr marL="0" indent="0" rtl="0">
              <a:buNone/>
            </a:pPr>
            <a:endParaRPr lang="en-US" dirty="0"/>
          </a:p>
          <a:p>
            <a:pPr rtl="0"/>
            <a:r>
              <a:rPr lang="fr" dirty="0"/>
              <a:t>Des résultats faussement négatifs signifient que des personnes infectées ne sont pas détectées. Par conséquent, il est possible qu’elles ne soient </a:t>
            </a:r>
            <a:r>
              <a:rPr lang="en-US" dirty="0"/>
              <a:t>pas </a:t>
            </a:r>
            <a:r>
              <a:rPr lang="fr" dirty="0"/>
              <a:t>isolées et infectent d’autres personnes. En outre, il est possible que les personnes atteintes d’une maladie modérée ou grave ne reçoivent pas les soins appropriés pour la COVID-19.</a:t>
            </a:r>
          </a:p>
          <a:p>
            <a:pPr rtl="0"/>
            <a:endParaRPr lang="en-US" dirty="0"/>
          </a:p>
          <a:p>
            <a:pPr rtl="0"/>
            <a:endParaRPr lang="en-US" dirty="0"/>
          </a:p>
          <a:p>
            <a:pPr rtl="0"/>
            <a:endParaRPr lang="en-US"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7</a:t>
            </a:fld>
            <a:endParaRPr lang="en-GB" sz="1000" dirty="0"/>
          </a:p>
        </p:txBody>
      </p:sp>
      <p:sp>
        <p:nvSpPr>
          <p:cNvPr id="6" name="Footer Placeholder 3">
            <a:extLst>
              <a:ext uri="{FF2B5EF4-FFF2-40B4-BE49-F238E27FC236}">
                <a16:creationId xmlns:a16="http://schemas.microsoft.com/office/drawing/2014/main" id="{DC8192D0-ECEC-4DE6-BB8B-F562F56B69FC}"/>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2491402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custDataLst>
              <p:tags r:id="rId2"/>
            </p:custDataLst>
          </p:nvPr>
        </p:nvSpPr>
        <p:spPr/>
        <p:txBody>
          <a:bodyPr/>
          <a:lstStyle/>
          <a:p>
            <a:r>
              <a:rPr lang="fr-FR"/>
              <a:t>Pourquoi obtient-on des résultats inexacts ? </a:t>
            </a:r>
          </a:p>
        </p:txBody>
      </p:sp>
      <p:sp>
        <p:nvSpPr>
          <p:cNvPr id="3" name="Content Placeholder 2">
            <a:extLst>
              <a:ext uri="{FF2B5EF4-FFF2-40B4-BE49-F238E27FC236}">
                <a16:creationId xmlns:a16="http://schemas.microsoft.com/office/drawing/2014/main" id="{A037F04C-11D0-9943-B5EC-CFFD376A7461}"/>
              </a:ext>
            </a:extLst>
          </p:cNvPr>
          <p:cNvSpPr>
            <a:spLocks noGrp="1"/>
          </p:cNvSpPr>
          <p:nvPr>
            <p:ph idx="1"/>
            <p:custDataLst>
              <p:tags r:id="rId3"/>
            </p:custDataLst>
          </p:nvPr>
        </p:nvSpPr>
        <p:spPr/>
        <p:txBody>
          <a:bodyPr vert="horz" lIns="91440" tIns="45720" rIns="91440" bIns="45720" rtlCol="0" anchor="t">
            <a:normAutofit/>
          </a:bodyPr>
          <a:lstStyle/>
          <a:p>
            <a:r>
              <a:rPr lang="fr-FR"/>
              <a:t>Les responsabilités individuelles ne sont pas clairement définies.</a:t>
            </a:r>
          </a:p>
          <a:p>
            <a:r>
              <a:rPr lang="fr-FR"/>
              <a:t>Il n’existe pas de procédures écrites.</a:t>
            </a:r>
          </a:p>
          <a:p>
            <a:r>
              <a:rPr lang="fr-FR"/>
              <a:t>Les procédures écrites ne sont pas respectées. </a:t>
            </a:r>
          </a:p>
          <a:p>
            <a:r>
              <a:rPr lang="fr-FR"/>
              <a:t>La formation n’est pas effectuée ou n’est pas achevée.</a:t>
            </a:r>
          </a:p>
          <a:p>
            <a:r>
              <a:rPr lang="fr-FR"/>
              <a:t>Les erreurs de transcription ne sont pas vérifiées (résultats incorrectement consignés).</a:t>
            </a:r>
            <a:endParaRPr lang="fr-FR" dirty="0">
              <a:cs typeface="Arial"/>
            </a:endParaRPr>
          </a:p>
          <a:p>
            <a:r>
              <a:rPr lang="fr-FR"/>
              <a:t>Les kits de test ne sont pas stockés selon les normes prescrites. </a:t>
            </a:r>
          </a:p>
          <a:p>
            <a:r>
              <a:rPr lang="fr-FR"/>
              <a:t>Pour des raisons inhérentes au test lui-même (à savoir, la sensibilité et la spécificité). </a:t>
            </a:r>
            <a:endParaRPr lang="fr-FR" dirty="0"/>
          </a:p>
          <a:p>
            <a:endParaRPr lang="fr-FR" dirty="0"/>
          </a:p>
          <a:p>
            <a:endParaRPr lang="fr-FR" dirty="0"/>
          </a:p>
          <a:p>
            <a:endParaRPr lang="fr-FR" dirty="0"/>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custDataLst>
              <p:tags r:id="rId4"/>
            </p:custDataLst>
          </p:nvPr>
        </p:nvSpPr>
        <p:spPr/>
        <p:txBody>
          <a:bodyPr/>
          <a:lstStyle/>
          <a:p>
            <a:fld id="{42D34DE6-22C6-0E40-B20E-F2D718CBADB2}" type="slidenum">
              <a:rPr lang="en-GB" smtClean="0"/>
              <a:pPr/>
              <a:t>8</a:t>
            </a:fld>
            <a:endParaRPr lang="fr-FR" sz="1000"/>
          </a:p>
        </p:txBody>
      </p:sp>
      <p:sp>
        <p:nvSpPr>
          <p:cNvPr id="4" name="Footer Placeholder 3">
            <a:extLst>
              <a:ext uri="{FF2B5EF4-FFF2-40B4-BE49-F238E27FC236}">
                <a16:creationId xmlns:a16="http://schemas.microsoft.com/office/drawing/2014/main" id="{D0150E18-5244-0111-F137-A3A008ED708D}"/>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custDataLst>
      <p:tags r:id="rId1"/>
    </p:custDataLst>
    <p:extLst>
      <p:ext uri="{BB962C8B-B14F-4D97-AF65-F5344CB8AC3E}">
        <p14:creationId xmlns:p14="http://schemas.microsoft.com/office/powerpoint/2010/main" val="239787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3CA1-233E-8D49-BDD4-DEF8A2E61E09}"/>
              </a:ext>
            </a:extLst>
          </p:cNvPr>
          <p:cNvSpPr>
            <a:spLocks noGrp="1"/>
          </p:cNvSpPr>
          <p:nvPr>
            <p:ph type="title"/>
          </p:nvPr>
        </p:nvSpPr>
        <p:spPr/>
        <p:txBody>
          <a:bodyPr rtlCol="0"/>
          <a:lstStyle/>
          <a:p>
            <a:pPr rtl="0"/>
            <a:r>
              <a:rPr lang="fr" dirty="0"/>
              <a:t>Erreurs </a:t>
            </a:r>
            <a:r>
              <a:rPr lang="en-US" dirty="0" err="1"/>
              <a:t>pré-analytiques</a:t>
            </a:r>
            <a:r>
              <a:rPr lang="en-US" dirty="0"/>
              <a:t> </a:t>
            </a:r>
            <a:r>
              <a:rPr lang="fr" dirty="0"/>
              <a:t>et comment les éviter</a:t>
            </a:r>
          </a:p>
        </p:txBody>
      </p:sp>
      <p:sp>
        <p:nvSpPr>
          <p:cNvPr id="5" name="Slide Number Placeholder 4">
            <a:extLst>
              <a:ext uri="{FF2B5EF4-FFF2-40B4-BE49-F238E27FC236}">
                <a16:creationId xmlns:a16="http://schemas.microsoft.com/office/drawing/2014/main" id="{92FAE5F5-7331-9C4C-BA54-BE91D7A85350}"/>
              </a:ext>
            </a:extLst>
          </p:cNvPr>
          <p:cNvSpPr>
            <a:spLocks noGrp="1"/>
          </p:cNvSpPr>
          <p:nvPr>
            <p:ph type="sldNum" sz="quarter" idx="12"/>
          </p:nvPr>
        </p:nvSpPr>
        <p:spPr/>
        <p:txBody>
          <a:bodyPr rtlCol="0"/>
          <a:lstStyle/>
          <a:p>
            <a:pPr rtl="0"/>
            <a:fld id="{42D34DE6-22C6-0E40-B20E-F2D718CBADB2}" type="slidenum">
              <a:rPr lang="en-GB" smtClean="0"/>
              <a:pPr rtl="0"/>
              <a:t>9</a:t>
            </a:fld>
            <a:endParaRPr lang="en-GB" sz="1000" dirty="0"/>
          </a:p>
        </p:txBody>
      </p:sp>
      <p:graphicFrame>
        <p:nvGraphicFramePr>
          <p:cNvPr id="4" name="Table 3"/>
          <p:cNvGraphicFramePr>
            <a:graphicFrameLocks noGrp="1"/>
          </p:cNvGraphicFramePr>
          <p:nvPr>
            <p:extLst>
              <p:ext uri="{D42A27DB-BD31-4B8C-83A1-F6EECF244321}">
                <p14:modId xmlns:p14="http://schemas.microsoft.com/office/powerpoint/2010/main" val="3125981905"/>
              </p:ext>
            </p:extLst>
          </p:nvPr>
        </p:nvGraphicFramePr>
        <p:xfrm>
          <a:off x="838200" y="1649680"/>
          <a:ext cx="9329057" cy="4618456"/>
        </p:xfrm>
        <a:graphic>
          <a:graphicData uri="http://schemas.openxmlformats.org/drawingml/2006/table">
            <a:tbl>
              <a:tblPr firstRow="1" bandRow="1">
                <a:tableStyleId>{5C22544A-7EE6-4342-B048-85BDC9FD1C3A}</a:tableStyleId>
              </a:tblPr>
              <a:tblGrid>
                <a:gridCol w="2558697">
                  <a:extLst>
                    <a:ext uri="{9D8B030D-6E8A-4147-A177-3AD203B41FA5}">
                      <a16:colId xmlns:a16="http://schemas.microsoft.com/office/drawing/2014/main" val="20000"/>
                    </a:ext>
                  </a:extLst>
                </a:gridCol>
                <a:gridCol w="6770360">
                  <a:extLst>
                    <a:ext uri="{9D8B030D-6E8A-4147-A177-3AD203B41FA5}">
                      <a16:colId xmlns:a16="http://schemas.microsoft.com/office/drawing/2014/main" val="20001"/>
                    </a:ext>
                  </a:extLst>
                </a:gridCol>
              </a:tblGrid>
              <a:tr h="351256">
                <a:tc>
                  <a:txBody>
                    <a:bodyPr/>
                    <a:lstStyle/>
                    <a:p>
                      <a:pPr rtl="0"/>
                      <a:r>
                        <a:rPr lang="fr" sz="1600"/>
                        <a:t>Erreur</a:t>
                      </a:r>
                    </a:p>
                  </a:txBody>
                  <a:tcPr/>
                </a:tc>
                <a:tc>
                  <a:txBody>
                    <a:bodyPr/>
                    <a:lstStyle/>
                    <a:p>
                      <a:pPr rtl="0"/>
                      <a:r>
                        <a:rPr lang="fr" sz="1600"/>
                        <a:t>Comment éviter ou corriger une erreur</a:t>
                      </a:r>
                      <a:endParaRPr lang="en-ZA" sz="1600" dirty="0"/>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M</a:t>
                      </a:r>
                      <a:r>
                        <a:rPr lang="fr" sz="1600" dirty="0">
                          <a:solidFill>
                            <a:schemeClr val="tx1"/>
                          </a:solidFill>
                        </a:rPr>
                        <a:t>auvais </a:t>
                      </a:r>
                      <a:r>
                        <a:rPr lang="en-US" sz="1600" dirty="0">
                          <a:solidFill>
                            <a:schemeClr val="tx1"/>
                          </a:solidFill>
                        </a:rPr>
                        <a:t>type de </a:t>
                      </a:r>
                      <a:r>
                        <a:rPr lang="fr" sz="1600" dirty="0">
                          <a:solidFill>
                            <a:schemeClr val="tx1"/>
                          </a:solidFill>
                        </a:rPr>
                        <a:t>prélèvement recueilli</a:t>
                      </a:r>
                    </a:p>
                  </a:txBody>
                  <a:tcPr/>
                </a:tc>
                <a:tc>
                  <a:txBody>
                    <a:bodyPr/>
                    <a:lstStyle/>
                    <a:p>
                      <a:pPr marL="285750" indent="-285750" rtl="0">
                        <a:buFont typeface="Arial" panose="020B0604020202020204" pitchFamily="34" charset="0"/>
                        <a:buChar char="•"/>
                      </a:pPr>
                      <a:r>
                        <a:rPr lang="fr" sz="1600" dirty="0">
                          <a:solidFill>
                            <a:schemeClr val="tx1"/>
                          </a:solidFill>
                        </a:rPr>
                        <a:t>Consulter la procédure ou l’aide-mémoire pour connaître les types de prélèvements qui peuvent être analysés à l’aide d’un TDR-</a:t>
                      </a:r>
                      <a:r>
                        <a:rPr lang="en-US" sz="1600" dirty="0">
                          <a:solidFill>
                            <a:schemeClr val="tx1"/>
                          </a:solidFill>
                        </a:rPr>
                        <a:t>Ag du </a:t>
                      </a:r>
                      <a:r>
                        <a:rPr lang="fr" sz="1600" dirty="0">
                          <a:solidFill>
                            <a:schemeClr val="tx1"/>
                          </a:solidFill>
                        </a:rPr>
                        <a:t>SA</a:t>
                      </a:r>
                      <a:r>
                        <a:rPr lang="en-US" sz="1600" dirty="0">
                          <a:solidFill>
                            <a:schemeClr val="tx1"/>
                          </a:solidFill>
                        </a:rPr>
                        <a:t>R</a:t>
                      </a:r>
                      <a:r>
                        <a:rPr lang="fr" sz="1600" dirty="0">
                          <a:solidFill>
                            <a:schemeClr val="tx1"/>
                          </a:solidFill>
                        </a:rPr>
                        <a:t>S-CoV-2. </a:t>
                      </a:r>
                      <a:endParaRPr lang="en-ZA" sz="1600" dirty="0">
                        <a:solidFill>
                          <a:schemeClr val="tx1"/>
                        </a:solidFill>
                      </a:endParaRP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solidFill>
                            <a:schemeClr val="tx1"/>
                          </a:solidFill>
                        </a:rPr>
                        <a:t>Prélèvement mal étiqueté ou non étiqueté</a:t>
                      </a:r>
                      <a:endParaRPr lang="en-ZA" sz="1600" dirty="0">
                        <a:solidFill>
                          <a:schemeClr val="tx1"/>
                        </a:solidFill>
                      </a:endParaRPr>
                    </a:p>
                  </a:txBody>
                  <a:tcPr/>
                </a:tc>
                <a:tc>
                  <a:txBody>
                    <a:bodyPr/>
                    <a:lstStyle/>
                    <a:p>
                      <a:pPr marL="285750" indent="-285750" rtl="0">
                        <a:buFont typeface="Arial" panose="020B0604020202020204" pitchFamily="34" charset="0"/>
                        <a:buChar char="•"/>
                      </a:pPr>
                      <a:r>
                        <a:rPr lang="fr" sz="1600">
                          <a:solidFill>
                            <a:schemeClr val="tx1"/>
                          </a:solidFill>
                        </a:rPr>
                        <a:t>Vérifier l’étiquetage du contenant du prélèvement à l’aide du formulaire de demande de prélèvement pour s’assurer qu’il est identique.</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600">
                          <a:solidFill>
                            <a:schemeClr val="tx1"/>
                          </a:solidFill>
                        </a:rPr>
                        <a:t>Prélèvement mal stocké ou transporté avant le test</a:t>
                      </a:r>
                    </a:p>
                  </a:txBody>
                  <a:tcPr/>
                </a:tc>
                <a:tc>
                  <a:txBody>
                    <a:bodyPr/>
                    <a:lstStyle/>
                    <a:p>
                      <a:pPr marL="285750" indent="-285750" rtl="0">
                        <a:buFont typeface="Arial" panose="020B0604020202020204" pitchFamily="34" charset="0"/>
                        <a:buChar char="•"/>
                      </a:pPr>
                      <a:r>
                        <a:rPr lang="fr" sz="1600">
                          <a:solidFill>
                            <a:schemeClr val="tx1"/>
                          </a:solidFill>
                        </a:rPr>
                        <a:t>Tester l’échantillon immédiatement après le prélèvement.</a:t>
                      </a:r>
                      <a:endParaRPr lang="en-ZA" sz="1600" baseline="0" dirty="0">
                        <a:solidFill>
                          <a:schemeClr val="tx1"/>
                        </a:solidFill>
                      </a:endParaRPr>
                    </a:p>
                    <a:p>
                      <a:pPr marL="285750" indent="-285750" rtl="0">
                        <a:buFont typeface="Arial" panose="020B0604020202020204" pitchFamily="34" charset="0"/>
                        <a:buChar char="•"/>
                      </a:pPr>
                      <a:r>
                        <a:rPr lang="fr" sz="1600">
                          <a:solidFill>
                            <a:schemeClr val="tx1"/>
                          </a:solidFill>
                        </a:rPr>
                        <a:t>Lorsque les prélèvements doivent être stockés ou transportés du site de collecte au site de test, suivre les instructions du fabricant relatives à la durée maximale et la température de stockage.</a:t>
                      </a:r>
                      <a:endParaRPr lang="en-ZA" sz="1600" dirty="0">
                        <a:solidFill>
                          <a:schemeClr val="tx1"/>
                        </a:solidFill>
                      </a:endParaRPr>
                    </a:p>
                  </a:txBody>
                  <a:tcPr/>
                </a:tc>
                <a:extLst>
                  <a:ext uri="{0D108BD9-81ED-4DB2-BD59-A6C34878D82A}">
                    <a16:rowId xmlns:a16="http://schemas.microsoft.com/office/drawing/2014/main" val="10003"/>
                  </a:ext>
                </a:extLst>
              </a:tr>
              <a:tr h="1464481">
                <a:tc>
                  <a:txBody>
                    <a:bodyPr/>
                    <a:lstStyle/>
                    <a:p>
                      <a:pPr marL="0" marR="0" lvl="0" indent="0" algn="l" rtl="0" eaLnBrk="1" fontAlgn="auto" latinLnBrk="0" hangingPunct="1">
                        <a:lnSpc>
                          <a:spcPct val="100000"/>
                        </a:lnSpc>
                        <a:spcBef>
                          <a:spcPts val="0"/>
                        </a:spcBef>
                        <a:spcAft>
                          <a:spcPts val="0"/>
                        </a:spcAft>
                        <a:buClrTx/>
                        <a:buSzTx/>
                        <a:buFontTx/>
                        <a:buNone/>
                      </a:pPr>
                      <a:r>
                        <a:rPr lang="fr" sz="1600"/>
                        <a:t>Kits de test</a:t>
                      </a:r>
                      <a:r>
                        <a:rPr lang="fr" sz="1600">
                          <a:solidFill>
                            <a:srgbClr val="FF0000"/>
                          </a:solidFill>
                        </a:rPr>
                        <a:t> </a:t>
                      </a:r>
                      <a:r>
                        <a:rPr lang="fr" sz="1600"/>
                        <a:t>conservés sans respecter les normes prescrites</a:t>
                      </a:r>
                      <a:endParaRPr lang="en-ZA"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Suivre les instructions du fabricant sur les conditions de stockage.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Surveiller la température de l’espace de stockage et du site de test.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Vérifier les dates de péremption des kits et utiliser en premier les kits dont la date limite d’utilisation est la plus proche.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600" dirty="0">
                          <a:solidFill>
                            <a:schemeClr val="tx1"/>
                          </a:solidFill>
                        </a:rPr>
                        <a:t>Ne pas utiliser les kits dont la date de péremption est dépassée.</a:t>
                      </a:r>
                      <a:endParaRPr lang="en-US" sz="1600" dirty="0">
                        <a:solidFill>
                          <a:schemeClr val="tx1"/>
                        </a:solidFill>
                      </a:endParaRPr>
                    </a:p>
                    <a:p>
                      <a:pPr rtl="0"/>
                      <a:endParaRPr lang="en-ZA" sz="1600" dirty="0">
                        <a:solidFill>
                          <a:schemeClr val="tx1"/>
                        </a:solidFill>
                      </a:endParaRPr>
                    </a:p>
                  </a:txBody>
                  <a:tcPr/>
                </a:tc>
                <a:extLst>
                  <a:ext uri="{0D108BD9-81ED-4DB2-BD59-A6C34878D82A}">
                    <a16:rowId xmlns:a16="http://schemas.microsoft.com/office/drawing/2014/main" val="10004"/>
                  </a:ext>
                </a:extLst>
              </a:tr>
            </a:tbl>
          </a:graphicData>
        </a:graphic>
      </p:graphicFrame>
      <p:sp>
        <p:nvSpPr>
          <p:cNvPr id="6" name="Footer Placeholder 3">
            <a:extLst>
              <a:ext uri="{FF2B5EF4-FFF2-40B4-BE49-F238E27FC236}">
                <a16:creationId xmlns:a16="http://schemas.microsoft.com/office/drawing/2014/main" id="{01E73550-6E93-4655-985A-1E3868434124}"/>
              </a:ext>
            </a:extLst>
          </p:cNvPr>
          <p:cNvSpPr>
            <a:spLocks noGrp="1"/>
          </p:cNvSpPr>
          <p:nvPr>
            <p:ph type="ftr" sz="quarter" idx="11"/>
          </p:nvPr>
        </p:nvSpPr>
        <p:spPr>
          <a:xfrm>
            <a:off x="838200" y="6356350"/>
            <a:ext cx="9728200" cy="501650"/>
          </a:xfrm>
        </p:spPr>
        <p:txBody>
          <a:bodyPr rtlCol="0"/>
          <a:lstStyle/>
          <a:p>
            <a:r>
              <a:rPr lang="fr" dirty="0"/>
              <a:t>Atelier de formation sur le</a:t>
            </a:r>
            <a:r>
              <a:rPr lang="en-US" dirty="0"/>
              <a:t>s</a:t>
            </a:r>
            <a:r>
              <a:rPr lang="fr" dirty="0"/>
              <a:t> test</a:t>
            </a:r>
            <a:r>
              <a:rPr lang="en-US" dirty="0"/>
              <a:t>s </a:t>
            </a:r>
            <a:r>
              <a:rPr lang="fr" dirty="0"/>
              <a:t>de diagnostic rapide </a:t>
            </a:r>
            <a:r>
              <a:rPr lang="en-US" dirty="0"/>
              <a:t>des </a:t>
            </a:r>
            <a:r>
              <a:rPr lang="en-US" dirty="0" err="1"/>
              <a:t>antigènes</a:t>
            </a:r>
            <a:r>
              <a:rPr lang="en-US" dirty="0"/>
              <a:t> du S</a:t>
            </a:r>
            <a:r>
              <a:rPr lang="fr" dirty="0"/>
              <a:t>A</a:t>
            </a:r>
            <a:r>
              <a:rPr lang="en-US" dirty="0"/>
              <a:t>R</a:t>
            </a:r>
            <a:r>
              <a:rPr lang="fr" dirty="0"/>
              <a:t>S-CoV-2 – v3.0 | </a:t>
            </a:r>
            <a:r>
              <a:rPr lang="en-US" dirty="0"/>
              <a:t>Tests de </a:t>
            </a:r>
            <a:r>
              <a:rPr lang="en-US" dirty="0" err="1"/>
              <a:t>qualité</a:t>
            </a:r>
            <a:r>
              <a:rPr lang="en-US" dirty="0"/>
              <a:t> à </a:t>
            </a:r>
            <a:r>
              <a:rPr lang="en-US" dirty="0" err="1"/>
              <a:t>l’aide</a:t>
            </a:r>
            <a:r>
              <a:rPr lang="en-US" dirty="0"/>
              <a:t> </a:t>
            </a:r>
            <a:r>
              <a:rPr lang="fr" dirty="0"/>
              <a:t>des TDR-</a:t>
            </a:r>
            <a:r>
              <a:rPr lang="en-US" dirty="0"/>
              <a:t>Ag du </a:t>
            </a:r>
            <a:r>
              <a:rPr lang="fr" dirty="0"/>
              <a:t>SA</a:t>
            </a:r>
            <a:r>
              <a:rPr lang="en-US" dirty="0"/>
              <a:t>R</a:t>
            </a:r>
            <a:r>
              <a:rPr lang="fr" dirty="0"/>
              <a:t>S-CoV-2</a:t>
            </a:r>
          </a:p>
        </p:txBody>
      </p:sp>
    </p:spTree>
    <p:extLst>
      <p:ext uri="{BB962C8B-B14F-4D97-AF65-F5344CB8AC3E}">
        <p14:creationId xmlns:p14="http://schemas.microsoft.com/office/powerpoint/2010/main" val="27661356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20">
      <a:dk1>
        <a:srgbClr val="424242"/>
      </a:dk1>
      <a:lt1>
        <a:srgbClr val="FFFFFF"/>
      </a:lt1>
      <a:dk2>
        <a:srgbClr val="44546A"/>
      </a:dk2>
      <a:lt2>
        <a:srgbClr val="E7E6E6"/>
      </a:lt2>
      <a:accent1>
        <a:srgbClr val="0087BC"/>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E428AC39C2174AA60E2B24655F8CA0" ma:contentTypeVersion="13" ma:contentTypeDescription="Create a new document." ma:contentTypeScope="" ma:versionID="62dc4ba41e2ac8dff66dff98482acf91">
  <xsd:schema xmlns:xsd="http://www.w3.org/2001/XMLSchema" xmlns:xs="http://www.w3.org/2001/XMLSchema" xmlns:p="http://schemas.microsoft.com/office/2006/metadata/properties" xmlns:ns3="95bab860-2d6b-4602-b166-24da51455eee" xmlns:ns4="cdf6d0ad-cdd5-4030-b89e-97d3a33d71ec" targetNamespace="http://schemas.microsoft.com/office/2006/metadata/properties" ma:root="true" ma:fieldsID="6819d03f2fd1c2bcc080d0781f6df30b" ns3:_="" ns4:_="">
    <xsd:import namespace="95bab860-2d6b-4602-b166-24da51455eee"/>
    <xsd:import namespace="cdf6d0ad-cdd5-4030-b89e-97d3a33d71e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b860-2d6b-4602-b166-24da51455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f6d0ad-cdd5-4030-b89e-97d3a33d71e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28332A-F9BC-4E5F-98BD-C516784A41E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cdf6d0ad-cdd5-4030-b89e-97d3a33d71ec"/>
    <ds:schemaRef ds:uri="http://purl.org/dc/terms/"/>
    <ds:schemaRef ds:uri="http://schemas.openxmlformats.org/package/2006/metadata/core-properties"/>
    <ds:schemaRef ds:uri="95bab860-2d6b-4602-b166-24da51455eee"/>
    <ds:schemaRef ds:uri="http://www.w3.org/XML/1998/namespace"/>
  </ds:schemaRefs>
</ds:datastoreItem>
</file>

<file path=customXml/itemProps2.xml><?xml version="1.0" encoding="utf-8"?>
<ds:datastoreItem xmlns:ds="http://schemas.openxmlformats.org/officeDocument/2006/customXml" ds:itemID="{C3211202-0B5F-4327-810C-7868EBAFA37B}">
  <ds:schemaRefs>
    <ds:schemaRef ds:uri="http://schemas.microsoft.com/sharepoint/v3/contenttype/forms"/>
  </ds:schemaRefs>
</ds:datastoreItem>
</file>

<file path=customXml/itemProps3.xml><?xml version="1.0" encoding="utf-8"?>
<ds:datastoreItem xmlns:ds="http://schemas.openxmlformats.org/officeDocument/2006/customXml" ds:itemID="{2CB2EB2F-75BF-429C-BB7F-2FBC9C10A5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ab860-2d6b-4602-b166-24da51455eee"/>
    <ds:schemaRef ds:uri="cdf6d0ad-cdd5-4030-b89e-97d3a33d71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3119</TotalTime>
  <Words>1628</Words>
  <Application>Microsoft Office PowerPoint</Application>
  <PresentationFormat>Widescreen</PresentationFormat>
  <Paragraphs>134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04</vt:lpstr>
      <vt:lpstr>Clause de non-responsabilité</vt:lpstr>
      <vt:lpstr>Objectifs d’apprentissage</vt:lpstr>
      <vt:lpstr>Qu’est-ce qu’un test de qualité et en quoi cela est-il important ? </vt:lpstr>
      <vt:lpstr>À quel moment surviennent les erreurs de test ?</vt:lpstr>
      <vt:lpstr>Résultats inexacts</vt:lpstr>
      <vt:lpstr>Conséquences de résultats inexacts </vt:lpstr>
      <vt:lpstr>Pourquoi obtient-on des résultats inexacts ? </vt:lpstr>
      <vt:lpstr>Erreurs pré-analytiques et comment les éviter</vt:lpstr>
      <vt:lpstr>Erreurs enregistrées pendant le test et comment les éviter</vt:lpstr>
      <vt:lpstr>Erreurs enregistrées après le test et comment les éviter</vt:lpstr>
      <vt:lpstr>PowerPoint Presentation</vt:lpstr>
      <vt:lpstr>Des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ROSS PAPA</dc:creator>
  <cp:lastModifiedBy>natacha milhano</cp:lastModifiedBy>
  <cp:revision>104</cp:revision>
  <dcterms:created xsi:type="dcterms:W3CDTF">2020-10-08T10:02:18Z</dcterms:created>
  <dcterms:modified xsi:type="dcterms:W3CDTF">2022-10-04T10:04:17Z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0x010100EBE428AC39C2174AA60E2B24655F8CA0</vt:lpwstr>
  </property>
</Properties>
</file>