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1.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notesSlides/notesSlide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17"/>
  </p:notesMasterIdLst>
  <p:sldIdLst>
    <p:sldId id="256" r:id="rId5"/>
    <p:sldId id="297" r:id="rId6"/>
    <p:sldId id="272" r:id="rId7"/>
    <p:sldId id="300" r:id="rId8"/>
    <p:sldId id="257" r:id="rId9"/>
    <p:sldId id="298" r:id="rId10"/>
    <p:sldId id="301" r:id="rId11"/>
    <p:sldId id="302" r:id="rId12"/>
    <p:sldId id="276" r:id="rId13"/>
    <p:sldId id="277" r:id="rId14"/>
    <p:sldId id="278" r:id="rId15"/>
    <p:sldId id="271" r:id="rId16"/>
  </p:sldIdLst>
  <p:sldSz cx="12192000" cy="6858000"/>
  <p:notesSz cx="6858000" cy="9144000"/>
  <p:defaultTextStyle>
    <a:defPPr rtl="0">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alya Underwood" initials="TU" lastIdx="2" clrIdx="0">
    <p:extLst>
      <p:ext uri="{19B8F6BF-5375-455C-9EA6-DF929625EA0E}">
        <p15:presenceInfo xmlns:p15="http://schemas.microsoft.com/office/powerpoint/2012/main" userId="d1b78f39f2660855" providerId="Windows Live"/>
      </p:ext>
    </p:extLst>
  </p:cmAuthor>
  <p:cmAuthor id="2" name="Fiona Stewart" initials="FS" lastIdx="4" clrIdx="1">
    <p:extLst>
      <p:ext uri="{19B8F6BF-5375-455C-9EA6-DF929625EA0E}">
        <p15:presenceInfo xmlns:p15="http://schemas.microsoft.com/office/powerpoint/2012/main" userId="3a7b56f0cb2e9c4d"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AC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045"/>
    <p:restoredTop sz="94698"/>
  </p:normalViewPr>
  <p:slideViewPr>
    <p:cSldViewPr snapToGrid="0" snapToObjects="1">
      <p:cViewPr varScale="1">
        <p:scale>
          <a:sx n="51" d="100"/>
          <a:sy n="51" d="100"/>
        </p:scale>
        <p:origin x="67" y="955"/>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ARNADAS, Céline" userId="35dfe63f-973a-4484-af2b-caa2b0e5656e" providerId="ADAL" clId="{40EA4A58-2116-44E6-9458-262FD43B7223}"/>
    <pc:docChg chg="modSld">
      <pc:chgData name="BARNADAS, Céline" userId="35dfe63f-973a-4484-af2b-caa2b0e5656e" providerId="ADAL" clId="{40EA4A58-2116-44E6-9458-262FD43B7223}" dt="2020-12-17T15:42:01.370" v="44" actId="20577"/>
      <pc:docMkLst>
        <pc:docMk/>
      </pc:docMkLst>
      <pc:sldChg chg="modSp">
        <pc:chgData name="BARNADAS, Céline" userId="35dfe63f-973a-4484-af2b-caa2b0e5656e" providerId="ADAL" clId="{40EA4A58-2116-44E6-9458-262FD43B7223}" dt="2020-12-17T15:42:01.370" v="44" actId="20577"/>
        <pc:sldMkLst>
          <pc:docMk/>
          <pc:sldMk cId="905828432" sldId="274"/>
        </pc:sldMkLst>
        <pc:graphicFrameChg chg="modGraphic">
          <ac:chgData name="BARNADAS, Céline" userId="35dfe63f-973a-4484-af2b-caa2b0e5656e" providerId="ADAL" clId="{40EA4A58-2116-44E6-9458-262FD43B7223}" dt="2020-12-17T15:42:01.370" v="44" actId="20577"/>
          <ac:graphicFrameMkLst>
            <pc:docMk/>
            <pc:sldMk cId="905828432" sldId="274"/>
            <ac:graphicFrameMk id="8" creationId="{FF2A82A2-9845-844A-A721-83CB0CAD41F3}"/>
          </ac:graphicFrameMkLst>
        </pc:graphicFrameChg>
      </pc:sldChg>
      <pc:sldChg chg="modSp">
        <pc:chgData name="BARNADAS, Céline" userId="35dfe63f-973a-4484-af2b-caa2b0e5656e" providerId="ADAL" clId="{40EA4A58-2116-44E6-9458-262FD43B7223}" dt="2020-12-17T13:30:59.347" v="31" actId="20577"/>
        <pc:sldMkLst>
          <pc:docMk/>
          <pc:sldMk cId="1005110940" sldId="299"/>
        </pc:sldMkLst>
        <pc:graphicFrameChg chg="modGraphic">
          <ac:chgData name="BARNADAS, Céline" userId="35dfe63f-973a-4484-af2b-caa2b0e5656e" providerId="ADAL" clId="{40EA4A58-2116-44E6-9458-262FD43B7223}" dt="2020-12-17T13:30:59.347" v="31" actId="20577"/>
          <ac:graphicFrameMkLst>
            <pc:docMk/>
            <pc:sldMk cId="1005110940" sldId="299"/>
            <ac:graphicFrameMk id="9" creationId="{00D6BBC7-1136-4EAC-8694-69E1A34B326A}"/>
          </ac:graphicFrameMkLst>
        </pc:graphicFrame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0BEDBD40-84B1-2349-A508-11CBED669F65}" type="datetimeFigureOut">
              <a:rPr lang="en-GB" smtClean="0"/>
              <a:t>14/09/2022</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fr"/>
              <a:t>Click to edit Master text styles</a:t>
            </a:r>
          </a:p>
          <a:p>
            <a:pPr lvl="1" rtl="0"/>
            <a:r>
              <a:rPr lang="fr"/>
              <a:t>Second level</a:t>
            </a:r>
          </a:p>
          <a:p>
            <a:pPr lvl="2" rtl="0"/>
            <a:r>
              <a:rPr lang="fr"/>
              <a:t>Third level</a:t>
            </a:r>
          </a:p>
          <a:p>
            <a:pPr lvl="3" rtl="0"/>
            <a:r>
              <a:rPr lang="fr"/>
              <a:t>Fourth level</a:t>
            </a:r>
          </a:p>
          <a:p>
            <a:pPr lvl="4" rtl="0"/>
            <a:r>
              <a:rPr lang="f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2F7A6307-915A-134B-ACFB-C4EC86CF7165}" type="slidenum">
              <a:rPr lang="en-GB" smtClean="0"/>
              <a:t>‹#›</a:t>
            </a:fld>
            <a:endParaRPr lang="en-GB" dirty="0"/>
          </a:p>
        </p:txBody>
      </p:sp>
    </p:spTree>
    <p:extLst>
      <p:ext uri="{BB962C8B-B14F-4D97-AF65-F5344CB8AC3E}">
        <p14:creationId xmlns:p14="http://schemas.microsoft.com/office/powerpoint/2010/main" val="17941060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7" name="Google Shape;127;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241647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7" name="Google Shape;127;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0730640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FBA0A1A0-4D4D-CE47-A67E-A9F4DBB197A3}"/>
              </a:ext>
            </a:extLst>
          </p:cNvPr>
          <p:cNvSpPr>
            <a:spLocks noGrp="1"/>
          </p:cNvSpPr>
          <p:nvPr>
            <p:ph type="dt" sz="half" idx="10"/>
          </p:nvPr>
        </p:nvSpPr>
        <p:spPr/>
        <p:txBody>
          <a:bodyPr rtlCol="0"/>
          <a:lstStyle/>
          <a:p>
            <a:pPr rtl="0"/>
            <a:r>
              <a:rPr lang="en-GB"/>
              <a:t>09/11/2020</a:t>
            </a:r>
            <a:endParaRPr lang="en-GB" dirty="0"/>
          </a:p>
        </p:txBody>
      </p:sp>
      <p:sp>
        <p:nvSpPr>
          <p:cNvPr id="5" name="Footer Placeholder 4">
            <a:extLst>
              <a:ext uri="{FF2B5EF4-FFF2-40B4-BE49-F238E27FC236}">
                <a16:creationId xmlns:a16="http://schemas.microsoft.com/office/drawing/2014/main" id="{CF9E9A00-C2FB-0A47-AD17-4BC42A25DA12}"/>
              </a:ext>
            </a:extLst>
          </p:cNvPr>
          <p:cNvSpPr>
            <a:spLocks noGrp="1"/>
          </p:cNvSpPr>
          <p:nvPr>
            <p:ph type="ftr" sz="quarter" idx="11"/>
          </p:nvPr>
        </p:nvSpPr>
        <p:spPr/>
        <p:txBody>
          <a:bodyPr rtlCol="0"/>
          <a:lstStyle/>
          <a:p>
            <a:pPr rtl="0"/>
            <a:r>
              <a:rPr lang="fr"/>
              <a:t>Conference     |     Presentation title</a:t>
            </a:r>
          </a:p>
        </p:txBody>
      </p:sp>
      <p:sp>
        <p:nvSpPr>
          <p:cNvPr id="6" name="Slide Number Placeholder 5">
            <a:extLst>
              <a:ext uri="{FF2B5EF4-FFF2-40B4-BE49-F238E27FC236}">
                <a16:creationId xmlns:a16="http://schemas.microsoft.com/office/drawing/2014/main" id="{CEDE29F7-DCB0-094C-851F-A0968DD4F817}"/>
              </a:ext>
            </a:extLst>
          </p:cNvPr>
          <p:cNvSpPr>
            <a:spLocks noGrp="1"/>
          </p:cNvSpPr>
          <p:nvPr>
            <p:ph type="sldNum" sz="quarter" idx="12"/>
          </p:nvPr>
        </p:nvSpPr>
        <p:spPr/>
        <p:txBody>
          <a:bodyPr rtlCol="0"/>
          <a:lstStyle/>
          <a:p>
            <a:pPr rtl="0"/>
            <a:fld id="{42D34DE6-22C6-0E40-B20E-F2D718CBADB2}" type="slidenum">
              <a:rPr lang="en-GB" smtClean="0"/>
              <a:t>‹#›</a:t>
            </a:fld>
            <a:endParaRPr lang="en-GB" dirty="0"/>
          </a:p>
        </p:txBody>
      </p:sp>
      <p:sp>
        <p:nvSpPr>
          <p:cNvPr id="11" name="Freeform 10">
            <a:extLst>
              <a:ext uri="{FF2B5EF4-FFF2-40B4-BE49-F238E27FC236}">
                <a16:creationId xmlns:a16="http://schemas.microsoft.com/office/drawing/2014/main" id="{9BADA697-CC04-904E-A093-84FF3BFDB055}"/>
              </a:ext>
            </a:extLst>
          </p:cNvPr>
          <p:cNvSpPr/>
          <p:nvPr userDrawn="1"/>
        </p:nvSpPr>
        <p:spPr>
          <a:xfrm>
            <a:off x="0" y="1010155"/>
            <a:ext cx="6394174" cy="5036476"/>
          </a:xfrm>
          <a:custGeom>
            <a:avLst/>
            <a:gdLst>
              <a:gd name="connsiteX0" fmla="*/ 0 w 6394174"/>
              <a:gd name="connsiteY0" fmla="*/ 0 h 5036476"/>
              <a:gd name="connsiteX1" fmla="*/ 6394174 w 6394174"/>
              <a:gd name="connsiteY1" fmla="*/ 0 h 5036476"/>
              <a:gd name="connsiteX2" fmla="*/ 5135055 w 6394174"/>
              <a:gd name="connsiteY2" fmla="*/ 5036476 h 5036476"/>
              <a:gd name="connsiteX3" fmla="*/ 0 w 6394174"/>
              <a:gd name="connsiteY3" fmla="*/ 5036476 h 5036476"/>
            </a:gdLst>
            <a:ahLst/>
            <a:cxnLst>
              <a:cxn ang="0">
                <a:pos x="connsiteX0" y="connsiteY0"/>
              </a:cxn>
              <a:cxn ang="0">
                <a:pos x="connsiteX1" y="connsiteY1"/>
              </a:cxn>
              <a:cxn ang="0">
                <a:pos x="connsiteX2" y="connsiteY2"/>
              </a:cxn>
              <a:cxn ang="0">
                <a:pos x="connsiteX3" y="connsiteY3"/>
              </a:cxn>
            </a:cxnLst>
            <a:rect l="l" t="t" r="r" b="b"/>
            <a:pathLst>
              <a:path w="6394174" h="5036476">
                <a:moveTo>
                  <a:pt x="0" y="0"/>
                </a:moveTo>
                <a:lnTo>
                  <a:pt x="6394174" y="0"/>
                </a:lnTo>
                <a:lnTo>
                  <a:pt x="5135055" y="5036476"/>
                </a:lnTo>
                <a:lnTo>
                  <a:pt x="0" y="503647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GB" dirty="0"/>
          </a:p>
        </p:txBody>
      </p:sp>
      <p:sp>
        <p:nvSpPr>
          <p:cNvPr id="2" name="Title 1">
            <a:extLst>
              <a:ext uri="{FF2B5EF4-FFF2-40B4-BE49-F238E27FC236}">
                <a16:creationId xmlns:a16="http://schemas.microsoft.com/office/drawing/2014/main" id="{E3B9F9C4-72BA-474A-85F1-51D0937124B8}"/>
              </a:ext>
            </a:extLst>
          </p:cNvPr>
          <p:cNvSpPr>
            <a:spLocks noGrp="1"/>
          </p:cNvSpPr>
          <p:nvPr>
            <p:ph type="ctrTitle"/>
          </p:nvPr>
        </p:nvSpPr>
        <p:spPr>
          <a:xfrm>
            <a:off x="838200" y="1122362"/>
            <a:ext cx="4588565" cy="2940351"/>
          </a:xfrm>
        </p:spPr>
        <p:txBody>
          <a:bodyPr lIns="0" tIns="0" rIns="0" bIns="0" rtlCol="0" anchor="b"/>
          <a:lstStyle>
            <a:lvl1pPr algn="l">
              <a:defRPr sz="4000">
                <a:solidFill>
                  <a:schemeClr val="bg1"/>
                </a:solidFill>
              </a:defRPr>
            </a:lvl1pPr>
          </a:lstStyle>
          <a:p>
            <a:pPr rtl="0"/>
            <a:r>
              <a:rPr lang="fr"/>
              <a:t>Click to edit Master title style</a:t>
            </a:r>
          </a:p>
        </p:txBody>
      </p:sp>
      <p:sp>
        <p:nvSpPr>
          <p:cNvPr id="3" name="Subtitle 2">
            <a:extLst>
              <a:ext uri="{FF2B5EF4-FFF2-40B4-BE49-F238E27FC236}">
                <a16:creationId xmlns:a16="http://schemas.microsoft.com/office/drawing/2014/main" id="{5EB50E9B-DD61-564D-A61F-AAAC18591A98}"/>
              </a:ext>
            </a:extLst>
          </p:cNvPr>
          <p:cNvSpPr>
            <a:spLocks noGrp="1"/>
          </p:cNvSpPr>
          <p:nvPr>
            <p:ph type="subTitle" idx="1"/>
          </p:nvPr>
        </p:nvSpPr>
        <p:spPr>
          <a:xfrm>
            <a:off x="838200" y="4213184"/>
            <a:ext cx="3992217" cy="1044615"/>
          </a:xfrm>
        </p:spPr>
        <p:txBody>
          <a:bodyPr lIns="0" tIns="0" rIns="0" bIns="0" rtlCol="0"/>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fr"/>
              <a:t>Click to edit Master subtitle style</a:t>
            </a:r>
          </a:p>
        </p:txBody>
      </p:sp>
      <p:pic>
        <p:nvPicPr>
          <p:cNvPr id="8" name="Picture 7" descr="A close up of a logo&#10;&#10;Description automatically generated">
            <a:extLst>
              <a:ext uri="{FF2B5EF4-FFF2-40B4-BE49-F238E27FC236}">
                <a16:creationId xmlns:a16="http://schemas.microsoft.com/office/drawing/2014/main" id="{B3E56F8F-A253-3B45-A45A-F5372D65015E}"/>
              </a:ext>
            </a:extLst>
          </p:cNvPr>
          <p:cNvPicPr>
            <a:picLocks noChangeAspect="1"/>
          </p:cNvPicPr>
          <p:nvPr userDrawn="1"/>
        </p:nvPicPr>
        <p:blipFill>
          <a:blip r:embed="rId2"/>
          <a:stretch>
            <a:fillRect/>
          </a:stretch>
        </p:blipFill>
        <p:spPr>
          <a:xfrm>
            <a:off x="6592956" y="496956"/>
            <a:ext cx="5396948" cy="5396948"/>
          </a:xfrm>
          <a:prstGeom prst="rect">
            <a:avLst/>
          </a:prstGeom>
        </p:spPr>
      </p:pic>
    </p:spTree>
    <p:extLst>
      <p:ext uri="{BB962C8B-B14F-4D97-AF65-F5344CB8AC3E}">
        <p14:creationId xmlns:p14="http://schemas.microsoft.com/office/powerpoint/2010/main" val="27354901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954B2D-1D08-1F42-82CC-C7AF542F0459}"/>
              </a:ext>
            </a:extLst>
          </p:cNvPr>
          <p:cNvSpPr>
            <a:spLocks noGrp="1"/>
          </p:cNvSpPr>
          <p:nvPr>
            <p:ph type="title"/>
          </p:nvPr>
        </p:nvSpPr>
        <p:spPr/>
        <p:txBody>
          <a:bodyPr rtlCol="0"/>
          <a:lstStyle/>
          <a:p>
            <a:pPr rtl="0"/>
            <a:r>
              <a:rPr lang="fr"/>
              <a:t>Click to edit Master title style</a:t>
            </a:r>
          </a:p>
        </p:txBody>
      </p:sp>
      <p:sp>
        <p:nvSpPr>
          <p:cNvPr id="3" name="Vertical Text Placeholder 2">
            <a:extLst>
              <a:ext uri="{FF2B5EF4-FFF2-40B4-BE49-F238E27FC236}">
                <a16:creationId xmlns:a16="http://schemas.microsoft.com/office/drawing/2014/main" id="{8EB9826E-1933-D045-AF5A-BA3BD571F22E}"/>
              </a:ext>
            </a:extLst>
          </p:cNvPr>
          <p:cNvSpPr>
            <a:spLocks noGrp="1"/>
          </p:cNvSpPr>
          <p:nvPr>
            <p:ph type="body" orient="vert" idx="1"/>
          </p:nvPr>
        </p:nvSpPr>
        <p:spPr/>
        <p:txBody>
          <a:bodyPr vert="eaVert" rtlCol="0"/>
          <a:lstStyle/>
          <a:p>
            <a:pPr lvl="0" rtl="0"/>
            <a:r>
              <a:rPr lang="fr"/>
              <a:t>Click to edit Master text styles</a:t>
            </a:r>
          </a:p>
          <a:p>
            <a:pPr lvl="1" rtl="0"/>
            <a:r>
              <a:rPr lang="fr"/>
              <a:t>Second level</a:t>
            </a:r>
          </a:p>
          <a:p>
            <a:pPr lvl="2" rtl="0"/>
            <a:r>
              <a:rPr lang="fr"/>
              <a:t>Third level</a:t>
            </a:r>
          </a:p>
          <a:p>
            <a:pPr lvl="3" rtl="0"/>
            <a:r>
              <a:rPr lang="fr"/>
              <a:t>Fourth level</a:t>
            </a:r>
          </a:p>
          <a:p>
            <a:pPr lvl="4" rtl="0"/>
            <a:r>
              <a:rPr lang="fr"/>
              <a:t>Fifth level</a:t>
            </a:r>
          </a:p>
        </p:txBody>
      </p:sp>
      <p:sp>
        <p:nvSpPr>
          <p:cNvPr id="4" name="Date Placeholder 3">
            <a:extLst>
              <a:ext uri="{FF2B5EF4-FFF2-40B4-BE49-F238E27FC236}">
                <a16:creationId xmlns:a16="http://schemas.microsoft.com/office/drawing/2014/main" id="{1ABA51D4-D759-BF40-A039-E4FAA312765B}"/>
              </a:ext>
            </a:extLst>
          </p:cNvPr>
          <p:cNvSpPr>
            <a:spLocks noGrp="1"/>
          </p:cNvSpPr>
          <p:nvPr>
            <p:ph type="dt" sz="half" idx="10"/>
          </p:nvPr>
        </p:nvSpPr>
        <p:spPr/>
        <p:txBody>
          <a:bodyPr rtlCol="0"/>
          <a:lstStyle/>
          <a:p>
            <a:pPr rtl="0"/>
            <a:r>
              <a:rPr lang="en-GB"/>
              <a:t>09/11/2020</a:t>
            </a:r>
            <a:endParaRPr lang="en-GB" dirty="0"/>
          </a:p>
        </p:txBody>
      </p:sp>
      <p:sp>
        <p:nvSpPr>
          <p:cNvPr id="5" name="Footer Placeholder 4">
            <a:extLst>
              <a:ext uri="{FF2B5EF4-FFF2-40B4-BE49-F238E27FC236}">
                <a16:creationId xmlns:a16="http://schemas.microsoft.com/office/drawing/2014/main" id="{9772C1AD-DD21-8840-A024-D910B5ADD3D3}"/>
              </a:ext>
            </a:extLst>
          </p:cNvPr>
          <p:cNvSpPr>
            <a:spLocks noGrp="1"/>
          </p:cNvSpPr>
          <p:nvPr>
            <p:ph type="ftr" sz="quarter" idx="11"/>
          </p:nvPr>
        </p:nvSpPr>
        <p:spPr/>
        <p:txBody>
          <a:bodyPr rtlCol="0"/>
          <a:lstStyle/>
          <a:p>
            <a:pPr rtl="0"/>
            <a:r>
              <a:rPr lang="fr"/>
              <a:t>Conference     |     Presentation title</a:t>
            </a:r>
          </a:p>
        </p:txBody>
      </p:sp>
      <p:sp>
        <p:nvSpPr>
          <p:cNvPr id="6" name="Slide Number Placeholder 5">
            <a:extLst>
              <a:ext uri="{FF2B5EF4-FFF2-40B4-BE49-F238E27FC236}">
                <a16:creationId xmlns:a16="http://schemas.microsoft.com/office/drawing/2014/main" id="{C6DDF021-28A2-0E47-939B-CB6C5AFF24DF}"/>
              </a:ext>
            </a:extLst>
          </p:cNvPr>
          <p:cNvSpPr>
            <a:spLocks noGrp="1"/>
          </p:cNvSpPr>
          <p:nvPr>
            <p:ph type="sldNum" sz="quarter" idx="12"/>
          </p:nvPr>
        </p:nvSpPr>
        <p:spPr/>
        <p:txBody>
          <a:bodyPr rtlCol="0"/>
          <a:lstStyle/>
          <a:p>
            <a:pPr rtl="0"/>
            <a:fld id="{42D34DE6-22C6-0E40-B20E-F2D718CBADB2}" type="slidenum">
              <a:rPr lang="en-GB" smtClean="0"/>
              <a:t>‹#›</a:t>
            </a:fld>
            <a:endParaRPr lang="en-GB" dirty="0"/>
          </a:p>
        </p:txBody>
      </p:sp>
    </p:spTree>
    <p:extLst>
      <p:ext uri="{BB962C8B-B14F-4D97-AF65-F5344CB8AC3E}">
        <p14:creationId xmlns:p14="http://schemas.microsoft.com/office/powerpoint/2010/main" val="11528265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C505180-52A3-D34D-9AA3-CB39D7876EE6}"/>
              </a:ext>
            </a:extLst>
          </p:cNvPr>
          <p:cNvSpPr>
            <a:spLocks noGrp="1"/>
          </p:cNvSpPr>
          <p:nvPr>
            <p:ph type="title" orient="vert"/>
          </p:nvPr>
        </p:nvSpPr>
        <p:spPr>
          <a:xfrm>
            <a:off x="8724900" y="365125"/>
            <a:ext cx="2628900" cy="5811838"/>
          </a:xfrm>
        </p:spPr>
        <p:txBody>
          <a:bodyPr vert="eaVert" rtlCol="0"/>
          <a:lstStyle/>
          <a:p>
            <a:pPr rtl="0"/>
            <a:r>
              <a:rPr lang="fr"/>
              <a:t>Click to edit Master title style</a:t>
            </a:r>
          </a:p>
        </p:txBody>
      </p:sp>
      <p:sp>
        <p:nvSpPr>
          <p:cNvPr id="3" name="Vertical Text Placeholder 2">
            <a:extLst>
              <a:ext uri="{FF2B5EF4-FFF2-40B4-BE49-F238E27FC236}">
                <a16:creationId xmlns:a16="http://schemas.microsoft.com/office/drawing/2014/main" id="{BA89CAB5-C205-214E-BF83-E135B9869C4E}"/>
              </a:ext>
            </a:extLst>
          </p:cNvPr>
          <p:cNvSpPr>
            <a:spLocks noGrp="1"/>
          </p:cNvSpPr>
          <p:nvPr>
            <p:ph type="body" orient="vert" idx="1"/>
          </p:nvPr>
        </p:nvSpPr>
        <p:spPr>
          <a:xfrm>
            <a:off x="838200" y="365125"/>
            <a:ext cx="7734300" cy="5811838"/>
          </a:xfrm>
        </p:spPr>
        <p:txBody>
          <a:bodyPr vert="eaVert" rtlCol="0"/>
          <a:lstStyle/>
          <a:p>
            <a:pPr lvl="0" rtl="0"/>
            <a:r>
              <a:rPr lang="fr"/>
              <a:t>Click to edit Master text styles</a:t>
            </a:r>
          </a:p>
          <a:p>
            <a:pPr lvl="1" rtl="0"/>
            <a:r>
              <a:rPr lang="fr"/>
              <a:t>Second level</a:t>
            </a:r>
          </a:p>
          <a:p>
            <a:pPr lvl="2" rtl="0"/>
            <a:r>
              <a:rPr lang="fr"/>
              <a:t>Third level</a:t>
            </a:r>
          </a:p>
          <a:p>
            <a:pPr lvl="3" rtl="0"/>
            <a:r>
              <a:rPr lang="fr"/>
              <a:t>Fourth level</a:t>
            </a:r>
          </a:p>
          <a:p>
            <a:pPr lvl="4" rtl="0"/>
            <a:r>
              <a:rPr lang="fr"/>
              <a:t>Fifth level</a:t>
            </a:r>
          </a:p>
        </p:txBody>
      </p:sp>
      <p:sp>
        <p:nvSpPr>
          <p:cNvPr id="4" name="Date Placeholder 3">
            <a:extLst>
              <a:ext uri="{FF2B5EF4-FFF2-40B4-BE49-F238E27FC236}">
                <a16:creationId xmlns:a16="http://schemas.microsoft.com/office/drawing/2014/main" id="{BF0D129C-15AC-1A4E-8785-88A1FA6D267B}"/>
              </a:ext>
            </a:extLst>
          </p:cNvPr>
          <p:cNvSpPr>
            <a:spLocks noGrp="1"/>
          </p:cNvSpPr>
          <p:nvPr>
            <p:ph type="dt" sz="half" idx="10"/>
          </p:nvPr>
        </p:nvSpPr>
        <p:spPr/>
        <p:txBody>
          <a:bodyPr rtlCol="0"/>
          <a:lstStyle/>
          <a:p>
            <a:pPr rtl="0"/>
            <a:r>
              <a:rPr lang="en-GB"/>
              <a:t>09/11/2020</a:t>
            </a:r>
            <a:endParaRPr lang="en-GB" dirty="0"/>
          </a:p>
        </p:txBody>
      </p:sp>
      <p:sp>
        <p:nvSpPr>
          <p:cNvPr id="5" name="Footer Placeholder 4">
            <a:extLst>
              <a:ext uri="{FF2B5EF4-FFF2-40B4-BE49-F238E27FC236}">
                <a16:creationId xmlns:a16="http://schemas.microsoft.com/office/drawing/2014/main" id="{F9D5B4E7-1AB3-7F41-95D0-6BD052ED4B63}"/>
              </a:ext>
            </a:extLst>
          </p:cNvPr>
          <p:cNvSpPr>
            <a:spLocks noGrp="1"/>
          </p:cNvSpPr>
          <p:nvPr>
            <p:ph type="ftr" sz="quarter" idx="11"/>
          </p:nvPr>
        </p:nvSpPr>
        <p:spPr/>
        <p:txBody>
          <a:bodyPr rtlCol="0"/>
          <a:lstStyle/>
          <a:p>
            <a:pPr rtl="0"/>
            <a:r>
              <a:rPr lang="fr"/>
              <a:t>Conference     |     Presentation title</a:t>
            </a:r>
          </a:p>
        </p:txBody>
      </p:sp>
      <p:sp>
        <p:nvSpPr>
          <p:cNvPr id="6" name="Slide Number Placeholder 5">
            <a:extLst>
              <a:ext uri="{FF2B5EF4-FFF2-40B4-BE49-F238E27FC236}">
                <a16:creationId xmlns:a16="http://schemas.microsoft.com/office/drawing/2014/main" id="{C5D1B791-FCAC-4049-BD9A-ED3978986234}"/>
              </a:ext>
            </a:extLst>
          </p:cNvPr>
          <p:cNvSpPr>
            <a:spLocks noGrp="1"/>
          </p:cNvSpPr>
          <p:nvPr>
            <p:ph type="sldNum" sz="quarter" idx="12"/>
          </p:nvPr>
        </p:nvSpPr>
        <p:spPr/>
        <p:txBody>
          <a:bodyPr rtlCol="0"/>
          <a:lstStyle/>
          <a:p>
            <a:pPr rtl="0"/>
            <a:fld id="{42D34DE6-22C6-0E40-B20E-F2D718CBADB2}" type="slidenum">
              <a:rPr lang="en-GB" smtClean="0"/>
              <a:t>‹#›</a:t>
            </a:fld>
            <a:endParaRPr lang="en-GB" dirty="0"/>
          </a:p>
        </p:txBody>
      </p:sp>
    </p:spTree>
    <p:extLst>
      <p:ext uri="{BB962C8B-B14F-4D97-AF65-F5344CB8AC3E}">
        <p14:creationId xmlns:p14="http://schemas.microsoft.com/office/powerpoint/2010/main" val="31025396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Bullet List">
    <p:spTree>
      <p:nvGrpSpPr>
        <p:cNvPr id="1" name=""/>
        <p:cNvGrpSpPr/>
        <p:nvPr/>
      </p:nvGrpSpPr>
      <p:grpSpPr>
        <a:xfrm>
          <a:off x="0" y="0"/>
          <a:ext cx="0" cy="0"/>
          <a:chOff x="0" y="0"/>
          <a:chExt cx="0" cy="0"/>
        </a:xfrm>
      </p:grpSpPr>
      <p:sp>
        <p:nvSpPr>
          <p:cNvPr id="53" name="Title Text"/>
          <p:cNvSpPr txBox="1">
            <a:spLocks noGrp="1"/>
          </p:cNvSpPr>
          <p:nvPr>
            <p:ph type="title"/>
          </p:nvPr>
        </p:nvSpPr>
        <p:spPr>
          <a:prstGeom prst="rect">
            <a:avLst/>
          </a:prstGeom>
        </p:spPr>
        <p:txBody>
          <a:bodyPr rtlCol="0"/>
          <a:lstStyle/>
          <a:p>
            <a:pPr rtl="0"/>
            <a:r>
              <a:rPr lang="fr"/>
              <a:t>Click to edit Master title style</a:t>
            </a:r>
            <a:endParaRPr/>
          </a:p>
        </p:txBody>
      </p:sp>
      <p:sp>
        <p:nvSpPr>
          <p:cNvPr id="54" name="Body Level One…"/>
          <p:cNvSpPr txBox="1">
            <a:spLocks noGrp="1"/>
          </p:cNvSpPr>
          <p:nvPr>
            <p:ph type="body" idx="1"/>
          </p:nvPr>
        </p:nvSpPr>
        <p:spPr>
          <a:prstGeom prst="rect">
            <a:avLst/>
          </a:prstGeom>
        </p:spPr>
        <p:txBody>
          <a:bodyPr numCol="1" spcCol="38100" rtlCol="0"/>
          <a:lstStyle>
            <a:lvl1pPr marL="381000" indent="-381000">
              <a:spcBef>
                <a:spcPts val="2100"/>
              </a:spcBef>
              <a:buSzPct val="50000"/>
              <a:buBlip>
                <a:blip r:embed="rId2"/>
              </a:buBlip>
              <a:defRPr sz="2100"/>
            </a:lvl1pPr>
            <a:lvl2pPr marL="381000" indent="-381000">
              <a:spcBef>
                <a:spcPts val="2100"/>
              </a:spcBef>
              <a:buSzPct val="50000"/>
              <a:buBlip>
                <a:blip r:embed="rId2"/>
              </a:buBlip>
              <a:defRPr sz="2100"/>
            </a:lvl2pPr>
            <a:lvl3pPr marL="381000" indent="-381000">
              <a:spcBef>
                <a:spcPts val="2100"/>
              </a:spcBef>
              <a:buSzPct val="50000"/>
              <a:buBlip>
                <a:blip r:embed="rId2"/>
              </a:buBlip>
              <a:defRPr sz="2100"/>
            </a:lvl3pPr>
            <a:lvl4pPr marL="381000" indent="-381000">
              <a:spcBef>
                <a:spcPts val="2100"/>
              </a:spcBef>
              <a:buSzPct val="50000"/>
              <a:buBlip>
                <a:blip r:embed="rId2"/>
              </a:buBlip>
              <a:defRPr sz="2100"/>
            </a:lvl4pPr>
            <a:lvl5pPr marL="381000" indent="-381000">
              <a:spcBef>
                <a:spcPts val="2100"/>
              </a:spcBef>
              <a:buSzPct val="50000"/>
              <a:buBlip>
                <a:blip r:embed="rId2"/>
              </a:buBlip>
              <a:defRPr sz="2100"/>
            </a:lvl5pPr>
          </a:lstStyle>
          <a:p>
            <a:pPr lvl="0" rtl="0"/>
            <a:r>
              <a:rPr lang="fr"/>
              <a:t>Click to edit Master text styles</a:t>
            </a:r>
          </a:p>
          <a:p>
            <a:pPr lvl="1" rtl="0"/>
            <a:r>
              <a:rPr lang="fr"/>
              <a:t>Second level</a:t>
            </a:r>
          </a:p>
          <a:p>
            <a:pPr lvl="2" rtl="0"/>
            <a:r>
              <a:rPr lang="fr"/>
              <a:t>Third level</a:t>
            </a:r>
          </a:p>
          <a:p>
            <a:pPr lvl="3" rtl="0"/>
            <a:r>
              <a:rPr lang="fr"/>
              <a:t>Fourth level</a:t>
            </a:r>
          </a:p>
          <a:p>
            <a:pPr lvl="4" rtl="0"/>
            <a:r>
              <a:rPr lang="fr"/>
              <a:t>Fifth level</a:t>
            </a:r>
            <a:endParaRPr/>
          </a:p>
        </p:txBody>
      </p:sp>
      <p:sp>
        <p:nvSpPr>
          <p:cNvPr id="55" name="Slide Number"/>
          <p:cNvSpPr txBox="1">
            <a:spLocks noGrp="1"/>
          </p:cNvSpPr>
          <p:nvPr>
            <p:ph type="sldNum" sz="quarter" idx="2"/>
          </p:nvPr>
        </p:nvSpPr>
        <p:spPr>
          <a:prstGeom prst="rect">
            <a:avLst/>
          </a:prstGeom>
        </p:spPr>
        <p:txBody>
          <a:bodyPr rtlCol="0"/>
          <a:lstStyle/>
          <a:p>
            <a:pPr rtl="0"/>
            <a:fld id="{8B709DE2-93F8-7E45-91D0-E19ACC3ADA42}" type="slidenum">
              <a:rPr lang="en-US" smtClean="0"/>
              <a:t>‹#›</a:t>
            </a:fld>
            <a:endParaRPr lang="en-US" dirty="0"/>
          </a:p>
        </p:txBody>
      </p:sp>
    </p:spTree>
    <p:extLst>
      <p:ext uri="{BB962C8B-B14F-4D97-AF65-F5344CB8AC3E}">
        <p14:creationId xmlns:p14="http://schemas.microsoft.com/office/powerpoint/2010/main" val="1730535582"/>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1" name="Freeform 10">
            <a:extLst>
              <a:ext uri="{FF2B5EF4-FFF2-40B4-BE49-F238E27FC236}">
                <a16:creationId xmlns:a16="http://schemas.microsoft.com/office/drawing/2014/main" id="{86BA4622-83E5-E847-BA04-456FB7316A72}"/>
              </a:ext>
            </a:extLst>
          </p:cNvPr>
          <p:cNvSpPr/>
          <p:nvPr userDrawn="1"/>
        </p:nvSpPr>
        <p:spPr>
          <a:xfrm>
            <a:off x="-1" y="6311900"/>
            <a:ext cx="11353800" cy="570346"/>
          </a:xfrm>
          <a:custGeom>
            <a:avLst/>
            <a:gdLst>
              <a:gd name="connsiteX0" fmla="*/ 0 w 11353800"/>
              <a:gd name="connsiteY0" fmla="*/ 0 h 570346"/>
              <a:gd name="connsiteX1" fmla="*/ 4419175 w 11353800"/>
              <a:gd name="connsiteY1" fmla="*/ 0 h 570346"/>
              <a:gd name="connsiteX2" fmla="*/ 6934625 w 11353800"/>
              <a:gd name="connsiteY2" fmla="*/ 0 h 570346"/>
              <a:gd name="connsiteX3" fmla="*/ 11353800 w 11353800"/>
              <a:gd name="connsiteY3" fmla="*/ 0 h 570346"/>
              <a:gd name="connsiteX4" fmla="*/ 11211214 w 11353800"/>
              <a:gd name="connsiteY4" fmla="*/ 570346 h 570346"/>
              <a:gd name="connsiteX5" fmla="*/ 6792039 w 11353800"/>
              <a:gd name="connsiteY5" fmla="*/ 570346 h 570346"/>
              <a:gd name="connsiteX6" fmla="*/ 4419175 w 11353800"/>
              <a:gd name="connsiteY6" fmla="*/ 570346 h 570346"/>
              <a:gd name="connsiteX7" fmla="*/ 0 w 11353800"/>
              <a:gd name="connsiteY7" fmla="*/ 570346 h 570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353800" h="570346">
                <a:moveTo>
                  <a:pt x="0" y="0"/>
                </a:moveTo>
                <a:lnTo>
                  <a:pt x="4419175" y="0"/>
                </a:lnTo>
                <a:lnTo>
                  <a:pt x="6934625" y="0"/>
                </a:lnTo>
                <a:lnTo>
                  <a:pt x="11353800" y="0"/>
                </a:lnTo>
                <a:lnTo>
                  <a:pt x="11211214" y="570346"/>
                </a:lnTo>
                <a:lnTo>
                  <a:pt x="6792039" y="570346"/>
                </a:lnTo>
                <a:lnTo>
                  <a:pt x="4419175" y="570346"/>
                </a:lnTo>
                <a:lnTo>
                  <a:pt x="0" y="57034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GB" dirty="0"/>
          </a:p>
        </p:txBody>
      </p:sp>
      <p:sp>
        <p:nvSpPr>
          <p:cNvPr id="2" name="Title 1">
            <a:extLst>
              <a:ext uri="{FF2B5EF4-FFF2-40B4-BE49-F238E27FC236}">
                <a16:creationId xmlns:a16="http://schemas.microsoft.com/office/drawing/2014/main" id="{F102B227-2D66-E544-9105-EE5DA5C66C49}"/>
              </a:ext>
            </a:extLst>
          </p:cNvPr>
          <p:cNvSpPr>
            <a:spLocks noGrp="1"/>
          </p:cNvSpPr>
          <p:nvPr>
            <p:ph type="title"/>
          </p:nvPr>
        </p:nvSpPr>
        <p:spPr>
          <a:xfrm>
            <a:off x="838200" y="365126"/>
            <a:ext cx="10515600" cy="942814"/>
          </a:xfrm>
        </p:spPr>
        <p:txBody>
          <a:bodyPr lIns="0" tIns="0" rIns="0" bIns="0" rtlCol="0" anchor="b" anchorCtr="0">
            <a:noAutofit/>
          </a:bodyPr>
          <a:lstStyle>
            <a:lvl1pPr>
              <a:defRPr sz="3600">
                <a:solidFill>
                  <a:schemeClr val="accent1"/>
                </a:solidFill>
              </a:defRPr>
            </a:lvl1pPr>
          </a:lstStyle>
          <a:p>
            <a:pPr rtl="0"/>
            <a:r>
              <a:rPr lang="fr"/>
              <a:t>Click to edit Master title style</a:t>
            </a:r>
          </a:p>
        </p:txBody>
      </p:sp>
      <p:sp>
        <p:nvSpPr>
          <p:cNvPr id="3" name="Content Placeholder 2">
            <a:extLst>
              <a:ext uri="{FF2B5EF4-FFF2-40B4-BE49-F238E27FC236}">
                <a16:creationId xmlns:a16="http://schemas.microsoft.com/office/drawing/2014/main" id="{A45AB8C6-127C-3040-936B-39878DE50A70}"/>
              </a:ext>
            </a:extLst>
          </p:cNvPr>
          <p:cNvSpPr>
            <a:spLocks noGrp="1"/>
          </p:cNvSpPr>
          <p:nvPr>
            <p:ph idx="1"/>
          </p:nvPr>
        </p:nvSpPr>
        <p:spPr>
          <a:xfrm>
            <a:off x="838200" y="1736203"/>
            <a:ext cx="10515600" cy="4440760"/>
          </a:xfrm>
        </p:spPr>
        <p:txBody>
          <a:bodyPr rtlCol="0"/>
          <a:lstStyle>
            <a:lvl1pPr>
              <a:lnSpc>
                <a:spcPct val="100000"/>
              </a:lnSpc>
              <a:buClr>
                <a:schemeClr val="accent1"/>
              </a:buClr>
              <a:defRPr sz="2000"/>
            </a:lvl1pPr>
            <a:lvl2pPr>
              <a:lnSpc>
                <a:spcPct val="100000"/>
              </a:lnSpc>
              <a:buClr>
                <a:schemeClr val="accent1"/>
              </a:buClr>
              <a:defRPr sz="1800"/>
            </a:lvl2pPr>
            <a:lvl3pPr>
              <a:lnSpc>
                <a:spcPct val="100000"/>
              </a:lnSpc>
              <a:buClr>
                <a:schemeClr val="accent1"/>
              </a:buClr>
              <a:defRPr sz="1800"/>
            </a:lvl3pPr>
            <a:lvl4pPr>
              <a:lnSpc>
                <a:spcPct val="100000"/>
              </a:lnSpc>
              <a:buClr>
                <a:schemeClr val="accent1"/>
              </a:buClr>
              <a:defRPr sz="1800"/>
            </a:lvl4pPr>
            <a:lvl5pPr>
              <a:lnSpc>
                <a:spcPct val="100000"/>
              </a:lnSpc>
              <a:buClr>
                <a:schemeClr val="accent1"/>
              </a:buClr>
              <a:defRPr sz="1800"/>
            </a:lvl5pPr>
          </a:lstStyle>
          <a:p>
            <a:pPr lvl="0" rtl="0"/>
            <a:r>
              <a:rPr lang="fr"/>
              <a:t>Click to edit Master text styles</a:t>
            </a:r>
          </a:p>
          <a:p>
            <a:pPr lvl="1" rtl="0"/>
            <a:r>
              <a:rPr lang="fr"/>
              <a:t>Second level</a:t>
            </a:r>
          </a:p>
          <a:p>
            <a:pPr lvl="2" rtl="0"/>
            <a:r>
              <a:rPr lang="fr"/>
              <a:t>Third level</a:t>
            </a:r>
          </a:p>
          <a:p>
            <a:pPr lvl="3" rtl="0"/>
            <a:r>
              <a:rPr lang="fr"/>
              <a:t>Fourth level</a:t>
            </a:r>
          </a:p>
          <a:p>
            <a:pPr lvl="4" rtl="0"/>
            <a:r>
              <a:rPr lang="fr"/>
              <a:t>Fifth level</a:t>
            </a:r>
          </a:p>
        </p:txBody>
      </p:sp>
      <p:sp>
        <p:nvSpPr>
          <p:cNvPr id="5" name="Footer Placeholder 4">
            <a:extLst>
              <a:ext uri="{FF2B5EF4-FFF2-40B4-BE49-F238E27FC236}">
                <a16:creationId xmlns:a16="http://schemas.microsoft.com/office/drawing/2014/main" id="{1F56D4B9-1016-B343-8E4B-4618CD651481}"/>
              </a:ext>
            </a:extLst>
          </p:cNvPr>
          <p:cNvSpPr>
            <a:spLocks noGrp="1"/>
          </p:cNvSpPr>
          <p:nvPr>
            <p:ph type="ftr" sz="quarter" idx="11"/>
          </p:nvPr>
        </p:nvSpPr>
        <p:spPr>
          <a:xfrm>
            <a:off x="838200" y="6356350"/>
            <a:ext cx="7315200" cy="501650"/>
          </a:xfrm>
        </p:spPr>
        <p:txBody>
          <a:bodyPr lIns="0" tIns="0" rIns="0" bIns="0" rtlCol="0"/>
          <a:lstStyle>
            <a:lvl1pPr algn="l">
              <a:defRPr sz="1000" b="1" i="0" baseline="0">
                <a:solidFill>
                  <a:schemeClr val="bg1"/>
                </a:solidFill>
              </a:defRPr>
            </a:lvl1pPr>
          </a:lstStyle>
          <a:p>
            <a:pPr algn="l" rtl="0"/>
            <a:r>
              <a:rPr lang="fr"/>
              <a:t>Conference     |     Presentation title</a:t>
            </a:r>
          </a:p>
        </p:txBody>
      </p:sp>
      <p:sp>
        <p:nvSpPr>
          <p:cNvPr id="6" name="Slide Number Placeholder 5">
            <a:extLst>
              <a:ext uri="{FF2B5EF4-FFF2-40B4-BE49-F238E27FC236}">
                <a16:creationId xmlns:a16="http://schemas.microsoft.com/office/drawing/2014/main" id="{11302264-516E-964D-B79B-B9C1965FB830}"/>
              </a:ext>
            </a:extLst>
          </p:cNvPr>
          <p:cNvSpPr>
            <a:spLocks noGrp="1"/>
          </p:cNvSpPr>
          <p:nvPr>
            <p:ph type="sldNum" sz="quarter" idx="12"/>
          </p:nvPr>
        </p:nvSpPr>
        <p:spPr>
          <a:xfrm>
            <a:off x="11353799" y="6311900"/>
            <a:ext cx="510252" cy="575037"/>
          </a:xfrm>
        </p:spPr>
        <p:txBody>
          <a:bodyPr lIns="0" tIns="0" rIns="0" bIns="0" rtlCol="0"/>
          <a:lstStyle>
            <a:lvl1pPr>
              <a:defRPr sz="1000">
                <a:solidFill>
                  <a:schemeClr val="tx1"/>
                </a:solidFill>
              </a:defRPr>
            </a:lvl1pPr>
          </a:lstStyle>
          <a:p>
            <a:pPr rtl="0"/>
            <a:fld id="{42D34DE6-22C6-0E40-B20E-F2D718CBADB2}" type="slidenum">
              <a:rPr lang="en-GB" smtClean="0"/>
              <a:pPr/>
              <a:t>‹#›</a:t>
            </a:fld>
            <a:endParaRPr lang="en-GB" sz="1000" dirty="0"/>
          </a:p>
        </p:txBody>
      </p:sp>
    </p:spTree>
    <p:extLst>
      <p:ext uri="{BB962C8B-B14F-4D97-AF65-F5344CB8AC3E}">
        <p14:creationId xmlns:p14="http://schemas.microsoft.com/office/powerpoint/2010/main" val="20172214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1" name="Freeform 10">
            <a:extLst>
              <a:ext uri="{FF2B5EF4-FFF2-40B4-BE49-F238E27FC236}">
                <a16:creationId xmlns:a16="http://schemas.microsoft.com/office/drawing/2014/main" id="{7748E0C6-1E0E-0145-A42F-24A2CFE1B039}"/>
              </a:ext>
            </a:extLst>
          </p:cNvPr>
          <p:cNvSpPr/>
          <p:nvPr userDrawn="1"/>
        </p:nvSpPr>
        <p:spPr>
          <a:xfrm>
            <a:off x="0" y="0"/>
            <a:ext cx="5627866" cy="6858000"/>
          </a:xfrm>
          <a:custGeom>
            <a:avLst/>
            <a:gdLst>
              <a:gd name="connsiteX0" fmla="*/ 0 w 5627866"/>
              <a:gd name="connsiteY0" fmla="*/ 0 h 6858000"/>
              <a:gd name="connsiteX1" fmla="*/ 381000 w 5627866"/>
              <a:gd name="connsiteY1" fmla="*/ 0 h 6858000"/>
              <a:gd name="connsiteX2" fmla="*/ 5246866 w 5627866"/>
              <a:gd name="connsiteY2" fmla="*/ 0 h 6858000"/>
              <a:gd name="connsiteX3" fmla="*/ 5627866 w 5627866"/>
              <a:gd name="connsiteY3" fmla="*/ 0 h 6858000"/>
              <a:gd name="connsiteX4" fmla="*/ 3913366 w 5627866"/>
              <a:gd name="connsiteY4" fmla="*/ 6858000 h 6858000"/>
              <a:gd name="connsiteX5" fmla="*/ 3532366 w 5627866"/>
              <a:gd name="connsiteY5" fmla="*/ 6858000 h 6858000"/>
              <a:gd name="connsiteX6" fmla="*/ 381000 w 5627866"/>
              <a:gd name="connsiteY6" fmla="*/ 6858000 h 6858000"/>
              <a:gd name="connsiteX7" fmla="*/ 0 w 5627866"/>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27866" h="6858000">
                <a:moveTo>
                  <a:pt x="0" y="0"/>
                </a:moveTo>
                <a:lnTo>
                  <a:pt x="381000" y="0"/>
                </a:lnTo>
                <a:lnTo>
                  <a:pt x="5246866" y="0"/>
                </a:lnTo>
                <a:lnTo>
                  <a:pt x="5627866" y="0"/>
                </a:lnTo>
                <a:lnTo>
                  <a:pt x="3913366" y="6858000"/>
                </a:lnTo>
                <a:lnTo>
                  <a:pt x="3532366" y="6858000"/>
                </a:lnTo>
                <a:lnTo>
                  <a:pt x="381000" y="6858000"/>
                </a:lnTo>
                <a:lnTo>
                  <a:pt x="0" y="68580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GB" dirty="0"/>
          </a:p>
        </p:txBody>
      </p:sp>
      <p:sp>
        <p:nvSpPr>
          <p:cNvPr id="2" name="Title 1">
            <a:extLst>
              <a:ext uri="{FF2B5EF4-FFF2-40B4-BE49-F238E27FC236}">
                <a16:creationId xmlns:a16="http://schemas.microsoft.com/office/drawing/2014/main" id="{BC97AFCD-3DCC-884C-BB69-FD42AF5FF706}"/>
              </a:ext>
            </a:extLst>
          </p:cNvPr>
          <p:cNvSpPr>
            <a:spLocks noGrp="1"/>
          </p:cNvSpPr>
          <p:nvPr>
            <p:ph type="title"/>
          </p:nvPr>
        </p:nvSpPr>
        <p:spPr>
          <a:xfrm>
            <a:off x="831850" y="0"/>
            <a:ext cx="3890621" cy="2257063"/>
          </a:xfrm>
        </p:spPr>
        <p:txBody>
          <a:bodyPr lIns="0" tIns="0" rIns="0" bIns="0" rtlCol="0" anchor="b" anchorCtr="0"/>
          <a:lstStyle>
            <a:lvl1pPr>
              <a:defRPr sz="3600">
                <a:solidFill>
                  <a:schemeClr val="bg1"/>
                </a:solidFill>
              </a:defRPr>
            </a:lvl1pPr>
          </a:lstStyle>
          <a:p>
            <a:pPr rtl="0"/>
            <a:r>
              <a:rPr lang="fr"/>
              <a:t>Click to edit Master title style</a:t>
            </a:r>
          </a:p>
        </p:txBody>
      </p:sp>
      <p:sp>
        <p:nvSpPr>
          <p:cNvPr id="3" name="Text Placeholder 2">
            <a:extLst>
              <a:ext uri="{FF2B5EF4-FFF2-40B4-BE49-F238E27FC236}">
                <a16:creationId xmlns:a16="http://schemas.microsoft.com/office/drawing/2014/main" id="{62AAC5F8-D261-4C47-A63E-7E1CC0500C1C}"/>
              </a:ext>
            </a:extLst>
          </p:cNvPr>
          <p:cNvSpPr>
            <a:spLocks noGrp="1"/>
          </p:cNvSpPr>
          <p:nvPr>
            <p:ph type="body" idx="1"/>
          </p:nvPr>
        </p:nvSpPr>
        <p:spPr>
          <a:xfrm>
            <a:off x="831850" y="2650603"/>
            <a:ext cx="3890621" cy="1660967"/>
          </a:xfrm>
        </p:spPr>
        <p:txBody>
          <a:bodyPr rtlCol="0"/>
          <a:lstStyle>
            <a:lvl1pPr marL="0" indent="0">
              <a:buNone/>
              <a:defRPr sz="20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fr"/>
              <a:t>Click to edit Master text styles</a:t>
            </a:r>
          </a:p>
        </p:txBody>
      </p:sp>
      <p:pic>
        <p:nvPicPr>
          <p:cNvPr id="7" name="Picture 6" descr="A picture containing square&#10;&#10;Description automatically generated">
            <a:extLst>
              <a:ext uri="{FF2B5EF4-FFF2-40B4-BE49-F238E27FC236}">
                <a16:creationId xmlns:a16="http://schemas.microsoft.com/office/drawing/2014/main" id="{EDBB7E9E-5A62-B247-B27B-60DE021B8789}"/>
              </a:ext>
            </a:extLst>
          </p:cNvPr>
          <p:cNvPicPr>
            <a:picLocks noChangeAspect="1"/>
          </p:cNvPicPr>
          <p:nvPr userDrawn="1"/>
        </p:nvPicPr>
        <p:blipFill>
          <a:blip r:embed="rId2"/>
          <a:stretch>
            <a:fillRect/>
          </a:stretch>
        </p:blipFill>
        <p:spPr>
          <a:xfrm>
            <a:off x="5756744" y="420327"/>
            <a:ext cx="6017346" cy="6017346"/>
          </a:xfrm>
          <a:prstGeom prst="rect">
            <a:avLst/>
          </a:prstGeom>
        </p:spPr>
      </p:pic>
    </p:spTree>
    <p:extLst>
      <p:ext uri="{BB962C8B-B14F-4D97-AF65-F5344CB8AC3E}">
        <p14:creationId xmlns:p14="http://schemas.microsoft.com/office/powerpoint/2010/main" val="33532826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CECAD3-6446-D145-AF2B-16D7CE0C4359}"/>
              </a:ext>
            </a:extLst>
          </p:cNvPr>
          <p:cNvSpPr>
            <a:spLocks noGrp="1"/>
          </p:cNvSpPr>
          <p:nvPr>
            <p:ph type="title"/>
          </p:nvPr>
        </p:nvSpPr>
        <p:spPr/>
        <p:txBody>
          <a:bodyPr rtlCol="0"/>
          <a:lstStyle/>
          <a:p>
            <a:pPr rtl="0"/>
            <a:r>
              <a:rPr lang="fr"/>
              <a:t>Click to edit Master title style</a:t>
            </a:r>
          </a:p>
        </p:txBody>
      </p:sp>
      <p:sp>
        <p:nvSpPr>
          <p:cNvPr id="3" name="Content Placeholder 2">
            <a:extLst>
              <a:ext uri="{FF2B5EF4-FFF2-40B4-BE49-F238E27FC236}">
                <a16:creationId xmlns:a16="http://schemas.microsoft.com/office/drawing/2014/main" id="{A2E767B6-2508-0149-AF8A-B9E9CEC560CB}"/>
              </a:ext>
            </a:extLst>
          </p:cNvPr>
          <p:cNvSpPr>
            <a:spLocks noGrp="1"/>
          </p:cNvSpPr>
          <p:nvPr>
            <p:ph sz="half" idx="1"/>
          </p:nvPr>
        </p:nvSpPr>
        <p:spPr>
          <a:xfrm>
            <a:off x="838200" y="1825625"/>
            <a:ext cx="5181600" cy="4351338"/>
          </a:xfrm>
        </p:spPr>
        <p:txBody>
          <a:bodyPr rtlCol="0"/>
          <a:lstStyle/>
          <a:p>
            <a:pPr lvl="0" rtl="0"/>
            <a:r>
              <a:rPr lang="fr"/>
              <a:t>Click to edit Master text styles</a:t>
            </a:r>
          </a:p>
          <a:p>
            <a:pPr lvl="1" rtl="0"/>
            <a:r>
              <a:rPr lang="fr"/>
              <a:t>Second level</a:t>
            </a:r>
          </a:p>
          <a:p>
            <a:pPr lvl="2" rtl="0"/>
            <a:r>
              <a:rPr lang="fr"/>
              <a:t>Third level</a:t>
            </a:r>
          </a:p>
          <a:p>
            <a:pPr lvl="3" rtl="0"/>
            <a:r>
              <a:rPr lang="fr"/>
              <a:t>Fourth level</a:t>
            </a:r>
          </a:p>
          <a:p>
            <a:pPr lvl="4" rtl="0"/>
            <a:r>
              <a:rPr lang="fr"/>
              <a:t>Fifth level</a:t>
            </a:r>
          </a:p>
        </p:txBody>
      </p:sp>
      <p:sp>
        <p:nvSpPr>
          <p:cNvPr id="4" name="Content Placeholder 3">
            <a:extLst>
              <a:ext uri="{FF2B5EF4-FFF2-40B4-BE49-F238E27FC236}">
                <a16:creationId xmlns:a16="http://schemas.microsoft.com/office/drawing/2014/main" id="{97839A89-3A8B-044B-A1D6-D9DA9D98345E}"/>
              </a:ext>
            </a:extLst>
          </p:cNvPr>
          <p:cNvSpPr>
            <a:spLocks noGrp="1"/>
          </p:cNvSpPr>
          <p:nvPr>
            <p:ph sz="half" idx="2"/>
          </p:nvPr>
        </p:nvSpPr>
        <p:spPr>
          <a:xfrm>
            <a:off x="6172200" y="1825625"/>
            <a:ext cx="5181600" cy="4351338"/>
          </a:xfrm>
        </p:spPr>
        <p:txBody>
          <a:bodyPr rtlCol="0"/>
          <a:lstStyle/>
          <a:p>
            <a:pPr lvl="0" rtl="0"/>
            <a:r>
              <a:rPr lang="fr"/>
              <a:t>Click to edit Master text styles</a:t>
            </a:r>
          </a:p>
          <a:p>
            <a:pPr lvl="1" rtl="0"/>
            <a:r>
              <a:rPr lang="fr"/>
              <a:t>Second level</a:t>
            </a:r>
          </a:p>
          <a:p>
            <a:pPr lvl="2" rtl="0"/>
            <a:r>
              <a:rPr lang="fr"/>
              <a:t>Third level</a:t>
            </a:r>
          </a:p>
          <a:p>
            <a:pPr lvl="3" rtl="0"/>
            <a:r>
              <a:rPr lang="fr"/>
              <a:t>Fourth level</a:t>
            </a:r>
          </a:p>
          <a:p>
            <a:pPr lvl="4" rtl="0"/>
            <a:r>
              <a:rPr lang="fr"/>
              <a:t>Fifth level</a:t>
            </a:r>
          </a:p>
        </p:txBody>
      </p:sp>
      <p:sp>
        <p:nvSpPr>
          <p:cNvPr id="5" name="Date Placeholder 4">
            <a:extLst>
              <a:ext uri="{FF2B5EF4-FFF2-40B4-BE49-F238E27FC236}">
                <a16:creationId xmlns:a16="http://schemas.microsoft.com/office/drawing/2014/main" id="{C4E3B457-967E-6B42-884D-3B0448940C41}"/>
              </a:ext>
            </a:extLst>
          </p:cNvPr>
          <p:cNvSpPr>
            <a:spLocks noGrp="1"/>
          </p:cNvSpPr>
          <p:nvPr>
            <p:ph type="dt" sz="half" idx="10"/>
          </p:nvPr>
        </p:nvSpPr>
        <p:spPr/>
        <p:txBody>
          <a:bodyPr rtlCol="0"/>
          <a:lstStyle/>
          <a:p>
            <a:pPr rtl="0"/>
            <a:r>
              <a:rPr lang="en-GB"/>
              <a:t>09/11/2020</a:t>
            </a:r>
            <a:endParaRPr lang="en-GB" dirty="0"/>
          </a:p>
        </p:txBody>
      </p:sp>
      <p:sp>
        <p:nvSpPr>
          <p:cNvPr id="6" name="Footer Placeholder 5">
            <a:extLst>
              <a:ext uri="{FF2B5EF4-FFF2-40B4-BE49-F238E27FC236}">
                <a16:creationId xmlns:a16="http://schemas.microsoft.com/office/drawing/2014/main" id="{F1FB79E8-17F4-3341-A65E-F5612BD492B3}"/>
              </a:ext>
            </a:extLst>
          </p:cNvPr>
          <p:cNvSpPr>
            <a:spLocks noGrp="1"/>
          </p:cNvSpPr>
          <p:nvPr>
            <p:ph type="ftr" sz="quarter" idx="11"/>
          </p:nvPr>
        </p:nvSpPr>
        <p:spPr/>
        <p:txBody>
          <a:bodyPr rtlCol="0"/>
          <a:lstStyle/>
          <a:p>
            <a:pPr rtl="0"/>
            <a:r>
              <a:rPr lang="fr"/>
              <a:t>Conference     |     Presentation title</a:t>
            </a:r>
          </a:p>
        </p:txBody>
      </p:sp>
      <p:sp>
        <p:nvSpPr>
          <p:cNvPr id="7" name="Slide Number Placeholder 6">
            <a:extLst>
              <a:ext uri="{FF2B5EF4-FFF2-40B4-BE49-F238E27FC236}">
                <a16:creationId xmlns:a16="http://schemas.microsoft.com/office/drawing/2014/main" id="{87D46CE2-B782-A649-AAF6-4DDE7BB0EDA7}"/>
              </a:ext>
            </a:extLst>
          </p:cNvPr>
          <p:cNvSpPr>
            <a:spLocks noGrp="1"/>
          </p:cNvSpPr>
          <p:nvPr>
            <p:ph type="sldNum" sz="quarter" idx="12"/>
          </p:nvPr>
        </p:nvSpPr>
        <p:spPr/>
        <p:txBody>
          <a:bodyPr rtlCol="0"/>
          <a:lstStyle/>
          <a:p>
            <a:pPr rtl="0"/>
            <a:fld id="{42D34DE6-22C6-0E40-B20E-F2D718CBADB2}" type="slidenum">
              <a:rPr lang="en-GB" smtClean="0"/>
              <a:t>‹#›</a:t>
            </a:fld>
            <a:endParaRPr lang="en-GB" dirty="0"/>
          </a:p>
        </p:txBody>
      </p:sp>
    </p:spTree>
    <p:extLst>
      <p:ext uri="{BB962C8B-B14F-4D97-AF65-F5344CB8AC3E}">
        <p14:creationId xmlns:p14="http://schemas.microsoft.com/office/powerpoint/2010/main" val="2376511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03FBAE-EAA0-2F4D-988D-A34F73903E5C}"/>
              </a:ext>
            </a:extLst>
          </p:cNvPr>
          <p:cNvSpPr>
            <a:spLocks noGrp="1"/>
          </p:cNvSpPr>
          <p:nvPr>
            <p:ph type="title"/>
          </p:nvPr>
        </p:nvSpPr>
        <p:spPr>
          <a:xfrm>
            <a:off x="839788" y="365125"/>
            <a:ext cx="10515600" cy="1325563"/>
          </a:xfrm>
        </p:spPr>
        <p:txBody>
          <a:bodyPr rtlCol="0"/>
          <a:lstStyle/>
          <a:p>
            <a:pPr rtl="0"/>
            <a:r>
              <a:rPr lang="fr"/>
              <a:t>Click to edit Master title style</a:t>
            </a:r>
          </a:p>
        </p:txBody>
      </p:sp>
      <p:sp>
        <p:nvSpPr>
          <p:cNvPr id="3" name="Text Placeholder 2">
            <a:extLst>
              <a:ext uri="{FF2B5EF4-FFF2-40B4-BE49-F238E27FC236}">
                <a16:creationId xmlns:a16="http://schemas.microsoft.com/office/drawing/2014/main" id="{10E0E640-9D76-AC4F-BDEF-8C44E712FD86}"/>
              </a:ext>
            </a:extLst>
          </p:cNvPr>
          <p:cNvSpPr>
            <a:spLocks noGrp="1"/>
          </p:cNvSpPr>
          <p:nvPr>
            <p:ph type="body" idx="1"/>
          </p:nvPr>
        </p:nvSpPr>
        <p:spPr>
          <a:xfrm>
            <a:off x="839788" y="1681163"/>
            <a:ext cx="5157787" cy="82391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r"/>
              <a:t>Click to edit Master text styles</a:t>
            </a:r>
          </a:p>
        </p:txBody>
      </p:sp>
      <p:sp>
        <p:nvSpPr>
          <p:cNvPr id="4" name="Content Placeholder 3">
            <a:extLst>
              <a:ext uri="{FF2B5EF4-FFF2-40B4-BE49-F238E27FC236}">
                <a16:creationId xmlns:a16="http://schemas.microsoft.com/office/drawing/2014/main" id="{C9BB0BB9-5E42-954D-ABDF-3CCCB0BCDE0C}"/>
              </a:ext>
            </a:extLst>
          </p:cNvPr>
          <p:cNvSpPr>
            <a:spLocks noGrp="1"/>
          </p:cNvSpPr>
          <p:nvPr>
            <p:ph sz="half" idx="2"/>
          </p:nvPr>
        </p:nvSpPr>
        <p:spPr>
          <a:xfrm>
            <a:off x="839788" y="2505075"/>
            <a:ext cx="5157787" cy="3684588"/>
          </a:xfrm>
        </p:spPr>
        <p:txBody>
          <a:bodyPr rtlCol="0"/>
          <a:lstStyle/>
          <a:p>
            <a:pPr lvl="0" rtl="0"/>
            <a:r>
              <a:rPr lang="fr"/>
              <a:t>Click to edit Master text styles</a:t>
            </a:r>
          </a:p>
          <a:p>
            <a:pPr lvl="1" rtl="0"/>
            <a:r>
              <a:rPr lang="fr"/>
              <a:t>Second level</a:t>
            </a:r>
          </a:p>
          <a:p>
            <a:pPr lvl="2" rtl="0"/>
            <a:r>
              <a:rPr lang="fr"/>
              <a:t>Third level</a:t>
            </a:r>
          </a:p>
          <a:p>
            <a:pPr lvl="3" rtl="0"/>
            <a:r>
              <a:rPr lang="fr"/>
              <a:t>Fourth level</a:t>
            </a:r>
          </a:p>
          <a:p>
            <a:pPr lvl="4" rtl="0"/>
            <a:r>
              <a:rPr lang="fr"/>
              <a:t>Fifth level</a:t>
            </a:r>
          </a:p>
        </p:txBody>
      </p:sp>
      <p:sp>
        <p:nvSpPr>
          <p:cNvPr id="5" name="Text Placeholder 4">
            <a:extLst>
              <a:ext uri="{FF2B5EF4-FFF2-40B4-BE49-F238E27FC236}">
                <a16:creationId xmlns:a16="http://schemas.microsoft.com/office/drawing/2014/main" id="{9062C029-1033-264F-8D7E-7FCA997D5538}"/>
              </a:ext>
            </a:extLst>
          </p:cNvPr>
          <p:cNvSpPr>
            <a:spLocks noGrp="1"/>
          </p:cNvSpPr>
          <p:nvPr>
            <p:ph type="body" sz="quarter" idx="3"/>
          </p:nvPr>
        </p:nvSpPr>
        <p:spPr>
          <a:xfrm>
            <a:off x="6172200" y="1681163"/>
            <a:ext cx="5183188" cy="82391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r"/>
              <a:t>Click to edit Master text styles</a:t>
            </a:r>
          </a:p>
        </p:txBody>
      </p:sp>
      <p:sp>
        <p:nvSpPr>
          <p:cNvPr id="6" name="Content Placeholder 5">
            <a:extLst>
              <a:ext uri="{FF2B5EF4-FFF2-40B4-BE49-F238E27FC236}">
                <a16:creationId xmlns:a16="http://schemas.microsoft.com/office/drawing/2014/main" id="{0A85DB44-4374-0A42-AEFD-64E65638CE08}"/>
              </a:ext>
            </a:extLst>
          </p:cNvPr>
          <p:cNvSpPr>
            <a:spLocks noGrp="1"/>
          </p:cNvSpPr>
          <p:nvPr>
            <p:ph sz="quarter" idx="4"/>
          </p:nvPr>
        </p:nvSpPr>
        <p:spPr>
          <a:xfrm>
            <a:off x="6172200" y="2505075"/>
            <a:ext cx="5183188" cy="3684588"/>
          </a:xfrm>
        </p:spPr>
        <p:txBody>
          <a:bodyPr rtlCol="0"/>
          <a:lstStyle/>
          <a:p>
            <a:pPr lvl="0" rtl="0"/>
            <a:r>
              <a:rPr lang="fr"/>
              <a:t>Click to edit Master text styles</a:t>
            </a:r>
          </a:p>
          <a:p>
            <a:pPr lvl="1" rtl="0"/>
            <a:r>
              <a:rPr lang="fr"/>
              <a:t>Second level</a:t>
            </a:r>
          </a:p>
          <a:p>
            <a:pPr lvl="2" rtl="0"/>
            <a:r>
              <a:rPr lang="fr"/>
              <a:t>Third level</a:t>
            </a:r>
          </a:p>
          <a:p>
            <a:pPr lvl="3" rtl="0"/>
            <a:r>
              <a:rPr lang="fr"/>
              <a:t>Fourth level</a:t>
            </a:r>
          </a:p>
          <a:p>
            <a:pPr lvl="4" rtl="0"/>
            <a:r>
              <a:rPr lang="fr"/>
              <a:t>Fifth level</a:t>
            </a:r>
          </a:p>
        </p:txBody>
      </p:sp>
      <p:sp>
        <p:nvSpPr>
          <p:cNvPr id="7" name="Date Placeholder 6">
            <a:extLst>
              <a:ext uri="{FF2B5EF4-FFF2-40B4-BE49-F238E27FC236}">
                <a16:creationId xmlns:a16="http://schemas.microsoft.com/office/drawing/2014/main" id="{D519BF20-25AE-AC4D-9A30-F6CE735F8FBE}"/>
              </a:ext>
            </a:extLst>
          </p:cNvPr>
          <p:cNvSpPr>
            <a:spLocks noGrp="1"/>
          </p:cNvSpPr>
          <p:nvPr>
            <p:ph type="dt" sz="half" idx="10"/>
          </p:nvPr>
        </p:nvSpPr>
        <p:spPr/>
        <p:txBody>
          <a:bodyPr rtlCol="0"/>
          <a:lstStyle/>
          <a:p>
            <a:pPr rtl="0"/>
            <a:r>
              <a:rPr lang="en-GB"/>
              <a:t>09/11/2020</a:t>
            </a:r>
            <a:endParaRPr lang="en-GB" dirty="0"/>
          </a:p>
        </p:txBody>
      </p:sp>
      <p:sp>
        <p:nvSpPr>
          <p:cNvPr id="8" name="Footer Placeholder 7">
            <a:extLst>
              <a:ext uri="{FF2B5EF4-FFF2-40B4-BE49-F238E27FC236}">
                <a16:creationId xmlns:a16="http://schemas.microsoft.com/office/drawing/2014/main" id="{14C877BB-6513-5B42-ACD8-1EEC92877949}"/>
              </a:ext>
            </a:extLst>
          </p:cNvPr>
          <p:cNvSpPr>
            <a:spLocks noGrp="1"/>
          </p:cNvSpPr>
          <p:nvPr>
            <p:ph type="ftr" sz="quarter" idx="11"/>
          </p:nvPr>
        </p:nvSpPr>
        <p:spPr/>
        <p:txBody>
          <a:bodyPr rtlCol="0"/>
          <a:lstStyle/>
          <a:p>
            <a:pPr rtl="0"/>
            <a:r>
              <a:rPr lang="fr"/>
              <a:t>Conference     |     Presentation title</a:t>
            </a:r>
          </a:p>
        </p:txBody>
      </p:sp>
      <p:sp>
        <p:nvSpPr>
          <p:cNvPr id="9" name="Slide Number Placeholder 8">
            <a:extLst>
              <a:ext uri="{FF2B5EF4-FFF2-40B4-BE49-F238E27FC236}">
                <a16:creationId xmlns:a16="http://schemas.microsoft.com/office/drawing/2014/main" id="{93F6BAEB-8A97-A349-A792-18111CA8B10C}"/>
              </a:ext>
            </a:extLst>
          </p:cNvPr>
          <p:cNvSpPr>
            <a:spLocks noGrp="1"/>
          </p:cNvSpPr>
          <p:nvPr>
            <p:ph type="sldNum" sz="quarter" idx="12"/>
          </p:nvPr>
        </p:nvSpPr>
        <p:spPr/>
        <p:txBody>
          <a:bodyPr rtlCol="0"/>
          <a:lstStyle/>
          <a:p>
            <a:pPr rtl="0"/>
            <a:fld id="{42D34DE6-22C6-0E40-B20E-F2D718CBADB2}" type="slidenum">
              <a:rPr lang="en-GB" smtClean="0"/>
              <a:t>‹#›</a:t>
            </a:fld>
            <a:endParaRPr lang="en-GB" dirty="0"/>
          </a:p>
        </p:txBody>
      </p:sp>
    </p:spTree>
    <p:extLst>
      <p:ext uri="{BB962C8B-B14F-4D97-AF65-F5344CB8AC3E}">
        <p14:creationId xmlns:p14="http://schemas.microsoft.com/office/powerpoint/2010/main" val="4563269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DDDAA7-E73C-334C-88FE-E0F9958AB3A5}"/>
              </a:ext>
            </a:extLst>
          </p:cNvPr>
          <p:cNvSpPr>
            <a:spLocks noGrp="1"/>
          </p:cNvSpPr>
          <p:nvPr>
            <p:ph type="title"/>
          </p:nvPr>
        </p:nvSpPr>
        <p:spPr/>
        <p:txBody>
          <a:bodyPr rtlCol="0"/>
          <a:lstStyle/>
          <a:p>
            <a:pPr rtl="0"/>
            <a:r>
              <a:rPr lang="fr"/>
              <a:t>Click to edit Master title style</a:t>
            </a:r>
          </a:p>
        </p:txBody>
      </p:sp>
      <p:sp>
        <p:nvSpPr>
          <p:cNvPr id="3" name="Date Placeholder 2">
            <a:extLst>
              <a:ext uri="{FF2B5EF4-FFF2-40B4-BE49-F238E27FC236}">
                <a16:creationId xmlns:a16="http://schemas.microsoft.com/office/drawing/2014/main" id="{4A3E8015-A471-C143-8C19-C0EDA6291F04}"/>
              </a:ext>
            </a:extLst>
          </p:cNvPr>
          <p:cNvSpPr>
            <a:spLocks noGrp="1"/>
          </p:cNvSpPr>
          <p:nvPr>
            <p:ph type="dt" sz="half" idx="10"/>
          </p:nvPr>
        </p:nvSpPr>
        <p:spPr/>
        <p:txBody>
          <a:bodyPr rtlCol="0"/>
          <a:lstStyle/>
          <a:p>
            <a:pPr rtl="0"/>
            <a:r>
              <a:rPr lang="en-GB"/>
              <a:t>09/11/2020</a:t>
            </a:r>
            <a:endParaRPr lang="en-GB" dirty="0"/>
          </a:p>
        </p:txBody>
      </p:sp>
      <p:sp>
        <p:nvSpPr>
          <p:cNvPr id="4" name="Footer Placeholder 3">
            <a:extLst>
              <a:ext uri="{FF2B5EF4-FFF2-40B4-BE49-F238E27FC236}">
                <a16:creationId xmlns:a16="http://schemas.microsoft.com/office/drawing/2014/main" id="{1BEA3E89-4654-2143-9236-7D0F11AD91B3}"/>
              </a:ext>
            </a:extLst>
          </p:cNvPr>
          <p:cNvSpPr>
            <a:spLocks noGrp="1"/>
          </p:cNvSpPr>
          <p:nvPr>
            <p:ph type="ftr" sz="quarter" idx="11"/>
          </p:nvPr>
        </p:nvSpPr>
        <p:spPr/>
        <p:txBody>
          <a:bodyPr rtlCol="0"/>
          <a:lstStyle/>
          <a:p>
            <a:pPr rtl="0"/>
            <a:r>
              <a:rPr lang="fr"/>
              <a:t>Conference     |     Presentation title</a:t>
            </a:r>
          </a:p>
        </p:txBody>
      </p:sp>
      <p:sp>
        <p:nvSpPr>
          <p:cNvPr id="5" name="Slide Number Placeholder 4">
            <a:extLst>
              <a:ext uri="{FF2B5EF4-FFF2-40B4-BE49-F238E27FC236}">
                <a16:creationId xmlns:a16="http://schemas.microsoft.com/office/drawing/2014/main" id="{63115C60-0EF0-694E-A714-BD8EB7C07DD1}"/>
              </a:ext>
            </a:extLst>
          </p:cNvPr>
          <p:cNvSpPr>
            <a:spLocks noGrp="1"/>
          </p:cNvSpPr>
          <p:nvPr>
            <p:ph type="sldNum" sz="quarter" idx="12"/>
          </p:nvPr>
        </p:nvSpPr>
        <p:spPr/>
        <p:txBody>
          <a:bodyPr rtlCol="0"/>
          <a:lstStyle/>
          <a:p>
            <a:pPr rtl="0"/>
            <a:fld id="{42D34DE6-22C6-0E40-B20E-F2D718CBADB2}" type="slidenum">
              <a:rPr lang="en-GB" smtClean="0"/>
              <a:t>‹#›</a:t>
            </a:fld>
            <a:endParaRPr lang="en-GB" dirty="0"/>
          </a:p>
        </p:txBody>
      </p:sp>
    </p:spTree>
    <p:extLst>
      <p:ext uri="{BB962C8B-B14F-4D97-AF65-F5344CB8AC3E}">
        <p14:creationId xmlns:p14="http://schemas.microsoft.com/office/powerpoint/2010/main" val="32890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DED3233-3DEE-5A45-A6C6-D9FC972F8863}"/>
              </a:ext>
            </a:extLst>
          </p:cNvPr>
          <p:cNvSpPr>
            <a:spLocks noGrp="1"/>
          </p:cNvSpPr>
          <p:nvPr>
            <p:ph type="dt" sz="half" idx="10"/>
          </p:nvPr>
        </p:nvSpPr>
        <p:spPr/>
        <p:txBody>
          <a:bodyPr rtlCol="0"/>
          <a:lstStyle/>
          <a:p>
            <a:pPr rtl="0"/>
            <a:r>
              <a:rPr lang="en-GB"/>
              <a:t>09/11/2020</a:t>
            </a:r>
            <a:endParaRPr lang="en-GB" dirty="0"/>
          </a:p>
        </p:txBody>
      </p:sp>
      <p:sp>
        <p:nvSpPr>
          <p:cNvPr id="3" name="Footer Placeholder 2">
            <a:extLst>
              <a:ext uri="{FF2B5EF4-FFF2-40B4-BE49-F238E27FC236}">
                <a16:creationId xmlns:a16="http://schemas.microsoft.com/office/drawing/2014/main" id="{8C6C40E5-9D2B-AD4F-896A-6231FB8972D0}"/>
              </a:ext>
            </a:extLst>
          </p:cNvPr>
          <p:cNvSpPr>
            <a:spLocks noGrp="1"/>
          </p:cNvSpPr>
          <p:nvPr>
            <p:ph type="ftr" sz="quarter" idx="11"/>
          </p:nvPr>
        </p:nvSpPr>
        <p:spPr/>
        <p:txBody>
          <a:bodyPr rtlCol="0"/>
          <a:lstStyle/>
          <a:p>
            <a:pPr rtl="0"/>
            <a:r>
              <a:rPr lang="fr"/>
              <a:t>Conference     |     Presentation title</a:t>
            </a:r>
          </a:p>
        </p:txBody>
      </p:sp>
      <p:sp>
        <p:nvSpPr>
          <p:cNvPr id="4" name="Slide Number Placeholder 3">
            <a:extLst>
              <a:ext uri="{FF2B5EF4-FFF2-40B4-BE49-F238E27FC236}">
                <a16:creationId xmlns:a16="http://schemas.microsoft.com/office/drawing/2014/main" id="{14290E80-B698-1949-B3E4-6A7FFA04C3AF}"/>
              </a:ext>
            </a:extLst>
          </p:cNvPr>
          <p:cNvSpPr>
            <a:spLocks noGrp="1"/>
          </p:cNvSpPr>
          <p:nvPr>
            <p:ph type="sldNum" sz="quarter" idx="12"/>
          </p:nvPr>
        </p:nvSpPr>
        <p:spPr/>
        <p:txBody>
          <a:bodyPr rtlCol="0"/>
          <a:lstStyle/>
          <a:p>
            <a:pPr rtl="0"/>
            <a:fld id="{42D34DE6-22C6-0E40-B20E-F2D718CBADB2}" type="slidenum">
              <a:rPr lang="en-GB" smtClean="0"/>
              <a:t>‹#›</a:t>
            </a:fld>
            <a:endParaRPr lang="en-GB" dirty="0"/>
          </a:p>
        </p:txBody>
      </p:sp>
    </p:spTree>
    <p:extLst>
      <p:ext uri="{BB962C8B-B14F-4D97-AF65-F5344CB8AC3E}">
        <p14:creationId xmlns:p14="http://schemas.microsoft.com/office/powerpoint/2010/main" val="12729578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88CF3E-6C35-5846-93E3-D451438928B4}"/>
              </a:ext>
            </a:extLst>
          </p:cNvPr>
          <p:cNvSpPr>
            <a:spLocks noGrp="1"/>
          </p:cNvSpPr>
          <p:nvPr>
            <p:ph type="title"/>
          </p:nvPr>
        </p:nvSpPr>
        <p:spPr>
          <a:xfrm>
            <a:off x="839788" y="457200"/>
            <a:ext cx="3932237" cy="1600200"/>
          </a:xfrm>
        </p:spPr>
        <p:txBody>
          <a:bodyPr rtlCol="0" anchor="b"/>
          <a:lstStyle>
            <a:lvl1pPr>
              <a:defRPr sz="3200"/>
            </a:lvl1pPr>
          </a:lstStyle>
          <a:p>
            <a:pPr rtl="0"/>
            <a:r>
              <a:rPr lang="fr"/>
              <a:t>Click to edit Master title style</a:t>
            </a:r>
          </a:p>
        </p:txBody>
      </p:sp>
      <p:sp>
        <p:nvSpPr>
          <p:cNvPr id="3" name="Content Placeholder 2">
            <a:extLst>
              <a:ext uri="{FF2B5EF4-FFF2-40B4-BE49-F238E27FC236}">
                <a16:creationId xmlns:a16="http://schemas.microsoft.com/office/drawing/2014/main" id="{A429643A-5345-BC40-B12E-E0C1D2081AEA}"/>
              </a:ext>
            </a:extLst>
          </p:cNvPr>
          <p:cNvSpPr>
            <a:spLocks noGrp="1"/>
          </p:cNvSpPr>
          <p:nvPr>
            <p:ph idx="1"/>
          </p:nvPr>
        </p:nvSpPr>
        <p:spPr>
          <a:xfrm>
            <a:off x="5183188" y="987425"/>
            <a:ext cx="6172200" cy="4873625"/>
          </a:xfrm>
        </p:spPr>
        <p:txBody>
          <a:bodyPr rtlCol="0"/>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rtl="0"/>
            <a:r>
              <a:rPr lang="fr"/>
              <a:t>Click to edit Master text styles</a:t>
            </a:r>
          </a:p>
          <a:p>
            <a:pPr lvl="1" rtl="0"/>
            <a:r>
              <a:rPr lang="fr"/>
              <a:t>Second level</a:t>
            </a:r>
          </a:p>
          <a:p>
            <a:pPr lvl="2" rtl="0"/>
            <a:r>
              <a:rPr lang="fr"/>
              <a:t>Third level</a:t>
            </a:r>
          </a:p>
          <a:p>
            <a:pPr lvl="3" rtl="0"/>
            <a:r>
              <a:rPr lang="fr"/>
              <a:t>Fourth level</a:t>
            </a:r>
          </a:p>
          <a:p>
            <a:pPr lvl="4" rtl="0"/>
            <a:r>
              <a:rPr lang="fr"/>
              <a:t>Fifth level</a:t>
            </a:r>
          </a:p>
        </p:txBody>
      </p:sp>
      <p:sp>
        <p:nvSpPr>
          <p:cNvPr id="4" name="Text Placeholder 3">
            <a:extLst>
              <a:ext uri="{FF2B5EF4-FFF2-40B4-BE49-F238E27FC236}">
                <a16:creationId xmlns:a16="http://schemas.microsoft.com/office/drawing/2014/main" id="{522AB1CD-EEAC-1642-9967-C87C60F3C959}"/>
              </a:ext>
            </a:extLst>
          </p:cNvPr>
          <p:cNvSpPr>
            <a:spLocks noGrp="1"/>
          </p:cNvSpPr>
          <p:nvPr>
            <p:ph type="body" sz="half" idx="2"/>
          </p:nvPr>
        </p:nvSpPr>
        <p:spPr>
          <a:xfrm>
            <a:off x="839788" y="2057400"/>
            <a:ext cx="3932237" cy="3811588"/>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fr"/>
              <a:t>Click to edit Master text styles</a:t>
            </a:r>
          </a:p>
        </p:txBody>
      </p:sp>
      <p:sp>
        <p:nvSpPr>
          <p:cNvPr id="5" name="Date Placeholder 4">
            <a:extLst>
              <a:ext uri="{FF2B5EF4-FFF2-40B4-BE49-F238E27FC236}">
                <a16:creationId xmlns:a16="http://schemas.microsoft.com/office/drawing/2014/main" id="{475E5DAF-15E6-0540-8E1C-C3441C749BD7}"/>
              </a:ext>
            </a:extLst>
          </p:cNvPr>
          <p:cNvSpPr>
            <a:spLocks noGrp="1"/>
          </p:cNvSpPr>
          <p:nvPr>
            <p:ph type="dt" sz="half" idx="10"/>
          </p:nvPr>
        </p:nvSpPr>
        <p:spPr/>
        <p:txBody>
          <a:bodyPr rtlCol="0"/>
          <a:lstStyle/>
          <a:p>
            <a:pPr rtl="0"/>
            <a:r>
              <a:rPr lang="en-GB"/>
              <a:t>09/11/2020</a:t>
            </a:r>
            <a:endParaRPr lang="en-GB" dirty="0"/>
          </a:p>
        </p:txBody>
      </p:sp>
      <p:sp>
        <p:nvSpPr>
          <p:cNvPr id="6" name="Footer Placeholder 5">
            <a:extLst>
              <a:ext uri="{FF2B5EF4-FFF2-40B4-BE49-F238E27FC236}">
                <a16:creationId xmlns:a16="http://schemas.microsoft.com/office/drawing/2014/main" id="{585128F8-C557-474C-84AB-B7EDF4EC6D55}"/>
              </a:ext>
            </a:extLst>
          </p:cNvPr>
          <p:cNvSpPr>
            <a:spLocks noGrp="1"/>
          </p:cNvSpPr>
          <p:nvPr>
            <p:ph type="ftr" sz="quarter" idx="11"/>
          </p:nvPr>
        </p:nvSpPr>
        <p:spPr/>
        <p:txBody>
          <a:bodyPr rtlCol="0"/>
          <a:lstStyle/>
          <a:p>
            <a:pPr rtl="0"/>
            <a:r>
              <a:rPr lang="fr"/>
              <a:t>Conference     |     Presentation title</a:t>
            </a:r>
          </a:p>
        </p:txBody>
      </p:sp>
      <p:sp>
        <p:nvSpPr>
          <p:cNvPr id="7" name="Slide Number Placeholder 6">
            <a:extLst>
              <a:ext uri="{FF2B5EF4-FFF2-40B4-BE49-F238E27FC236}">
                <a16:creationId xmlns:a16="http://schemas.microsoft.com/office/drawing/2014/main" id="{791CE386-E8FD-6545-A389-85C6830D0696}"/>
              </a:ext>
            </a:extLst>
          </p:cNvPr>
          <p:cNvSpPr>
            <a:spLocks noGrp="1"/>
          </p:cNvSpPr>
          <p:nvPr>
            <p:ph type="sldNum" sz="quarter" idx="12"/>
          </p:nvPr>
        </p:nvSpPr>
        <p:spPr/>
        <p:txBody>
          <a:bodyPr rtlCol="0"/>
          <a:lstStyle/>
          <a:p>
            <a:pPr rtl="0"/>
            <a:fld id="{42D34DE6-22C6-0E40-B20E-F2D718CBADB2}" type="slidenum">
              <a:rPr lang="en-GB" smtClean="0"/>
              <a:t>‹#›</a:t>
            </a:fld>
            <a:endParaRPr lang="en-GB" dirty="0"/>
          </a:p>
        </p:txBody>
      </p:sp>
    </p:spTree>
    <p:extLst>
      <p:ext uri="{BB962C8B-B14F-4D97-AF65-F5344CB8AC3E}">
        <p14:creationId xmlns:p14="http://schemas.microsoft.com/office/powerpoint/2010/main" val="1884921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68D352-66D6-9641-93B4-91BFA72B11A5}"/>
              </a:ext>
            </a:extLst>
          </p:cNvPr>
          <p:cNvSpPr>
            <a:spLocks noGrp="1"/>
          </p:cNvSpPr>
          <p:nvPr>
            <p:ph type="title"/>
          </p:nvPr>
        </p:nvSpPr>
        <p:spPr>
          <a:xfrm>
            <a:off x="839788" y="457200"/>
            <a:ext cx="3932237" cy="1600200"/>
          </a:xfrm>
        </p:spPr>
        <p:txBody>
          <a:bodyPr rtlCol="0" anchor="b"/>
          <a:lstStyle>
            <a:lvl1pPr>
              <a:defRPr sz="3200"/>
            </a:lvl1pPr>
          </a:lstStyle>
          <a:p>
            <a:pPr rtl="0"/>
            <a:r>
              <a:rPr lang="fr"/>
              <a:t>Click to edit Master title style</a:t>
            </a:r>
          </a:p>
        </p:txBody>
      </p:sp>
      <p:sp>
        <p:nvSpPr>
          <p:cNvPr id="3" name="Picture Placeholder 2">
            <a:extLst>
              <a:ext uri="{FF2B5EF4-FFF2-40B4-BE49-F238E27FC236}">
                <a16:creationId xmlns:a16="http://schemas.microsoft.com/office/drawing/2014/main" id="{DD7A392A-D9F5-F445-8AE8-B638F21A62BB}"/>
              </a:ext>
            </a:extLst>
          </p:cNvPr>
          <p:cNvSpPr>
            <a:spLocks noGrp="1"/>
          </p:cNvSpPr>
          <p:nvPr>
            <p:ph type="pic" idx="1"/>
          </p:nvPr>
        </p:nvSpPr>
        <p:spPr>
          <a:xfrm>
            <a:off x="5183188" y="987425"/>
            <a:ext cx="6172200" cy="4873625"/>
          </a:xfrm>
        </p:spPr>
        <p:txBody>
          <a:bodyPr rtlCol="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endParaRPr lang="en-GB" dirty="0"/>
          </a:p>
        </p:txBody>
      </p:sp>
      <p:sp>
        <p:nvSpPr>
          <p:cNvPr id="4" name="Text Placeholder 3">
            <a:extLst>
              <a:ext uri="{FF2B5EF4-FFF2-40B4-BE49-F238E27FC236}">
                <a16:creationId xmlns:a16="http://schemas.microsoft.com/office/drawing/2014/main" id="{E5DC4E67-8857-8741-9AD4-624EEA528B00}"/>
              </a:ext>
            </a:extLst>
          </p:cNvPr>
          <p:cNvSpPr>
            <a:spLocks noGrp="1"/>
          </p:cNvSpPr>
          <p:nvPr>
            <p:ph type="body" sz="half" idx="2"/>
          </p:nvPr>
        </p:nvSpPr>
        <p:spPr>
          <a:xfrm>
            <a:off x="839788" y="2057400"/>
            <a:ext cx="3932237" cy="3811588"/>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fr"/>
              <a:t>Click to edit Master text styles</a:t>
            </a:r>
          </a:p>
        </p:txBody>
      </p:sp>
      <p:sp>
        <p:nvSpPr>
          <p:cNvPr id="5" name="Date Placeholder 4">
            <a:extLst>
              <a:ext uri="{FF2B5EF4-FFF2-40B4-BE49-F238E27FC236}">
                <a16:creationId xmlns:a16="http://schemas.microsoft.com/office/drawing/2014/main" id="{1C659789-AC40-3048-9292-15C98E267EAC}"/>
              </a:ext>
            </a:extLst>
          </p:cNvPr>
          <p:cNvSpPr>
            <a:spLocks noGrp="1"/>
          </p:cNvSpPr>
          <p:nvPr>
            <p:ph type="dt" sz="half" idx="10"/>
          </p:nvPr>
        </p:nvSpPr>
        <p:spPr/>
        <p:txBody>
          <a:bodyPr rtlCol="0"/>
          <a:lstStyle/>
          <a:p>
            <a:pPr rtl="0"/>
            <a:r>
              <a:rPr lang="en-GB"/>
              <a:t>09/11/2020</a:t>
            </a:r>
            <a:endParaRPr lang="en-GB" dirty="0"/>
          </a:p>
        </p:txBody>
      </p:sp>
      <p:sp>
        <p:nvSpPr>
          <p:cNvPr id="6" name="Footer Placeholder 5">
            <a:extLst>
              <a:ext uri="{FF2B5EF4-FFF2-40B4-BE49-F238E27FC236}">
                <a16:creationId xmlns:a16="http://schemas.microsoft.com/office/drawing/2014/main" id="{B7170A3F-D293-5D45-9AB1-FF61EDCD97EB}"/>
              </a:ext>
            </a:extLst>
          </p:cNvPr>
          <p:cNvSpPr>
            <a:spLocks noGrp="1"/>
          </p:cNvSpPr>
          <p:nvPr>
            <p:ph type="ftr" sz="quarter" idx="11"/>
          </p:nvPr>
        </p:nvSpPr>
        <p:spPr/>
        <p:txBody>
          <a:bodyPr rtlCol="0"/>
          <a:lstStyle/>
          <a:p>
            <a:pPr rtl="0"/>
            <a:r>
              <a:rPr lang="fr"/>
              <a:t>Conference     |     Presentation title</a:t>
            </a:r>
          </a:p>
        </p:txBody>
      </p:sp>
      <p:sp>
        <p:nvSpPr>
          <p:cNvPr id="7" name="Slide Number Placeholder 6">
            <a:extLst>
              <a:ext uri="{FF2B5EF4-FFF2-40B4-BE49-F238E27FC236}">
                <a16:creationId xmlns:a16="http://schemas.microsoft.com/office/drawing/2014/main" id="{CD2B310E-2310-DD45-8C82-2535B762B104}"/>
              </a:ext>
            </a:extLst>
          </p:cNvPr>
          <p:cNvSpPr>
            <a:spLocks noGrp="1"/>
          </p:cNvSpPr>
          <p:nvPr>
            <p:ph type="sldNum" sz="quarter" idx="12"/>
          </p:nvPr>
        </p:nvSpPr>
        <p:spPr/>
        <p:txBody>
          <a:bodyPr rtlCol="0"/>
          <a:lstStyle/>
          <a:p>
            <a:pPr rtl="0"/>
            <a:fld id="{42D34DE6-22C6-0E40-B20E-F2D718CBADB2}" type="slidenum">
              <a:rPr lang="en-GB" smtClean="0"/>
              <a:t>‹#›</a:t>
            </a:fld>
            <a:endParaRPr lang="en-GB" dirty="0"/>
          </a:p>
        </p:txBody>
      </p:sp>
    </p:spTree>
    <p:extLst>
      <p:ext uri="{BB962C8B-B14F-4D97-AF65-F5344CB8AC3E}">
        <p14:creationId xmlns:p14="http://schemas.microsoft.com/office/powerpoint/2010/main" val="958237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873A8CB-F6B3-BB43-A93A-688C17F15E4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pPr rtl="0"/>
            <a:r>
              <a:rPr lang="fr"/>
              <a:t>Click to edit Master title style</a:t>
            </a:r>
          </a:p>
        </p:txBody>
      </p:sp>
      <p:sp>
        <p:nvSpPr>
          <p:cNvPr id="3" name="Text Placeholder 2">
            <a:extLst>
              <a:ext uri="{FF2B5EF4-FFF2-40B4-BE49-F238E27FC236}">
                <a16:creationId xmlns:a16="http://schemas.microsoft.com/office/drawing/2014/main" id="{6A826407-3A76-AF48-8D65-CED9267E6A3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rtl="0"/>
            <a:r>
              <a:rPr lang="fr"/>
              <a:t>Click to edit Master text styles</a:t>
            </a:r>
          </a:p>
          <a:p>
            <a:pPr lvl="1" rtl="0"/>
            <a:r>
              <a:rPr lang="fr"/>
              <a:t>Second level</a:t>
            </a:r>
          </a:p>
          <a:p>
            <a:pPr lvl="2" rtl="0"/>
            <a:r>
              <a:rPr lang="fr"/>
              <a:t>Third level</a:t>
            </a:r>
          </a:p>
          <a:p>
            <a:pPr lvl="3" rtl="0"/>
            <a:r>
              <a:rPr lang="fr"/>
              <a:t>Fourth level</a:t>
            </a:r>
          </a:p>
          <a:p>
            <a:pPr lvl="4" rtl="0"/>
            <a:r>
              <a:rPr lang="fr"/>
              <a:t>Fifth level</a:t>
            </a:r>
          </a:p>
        </p:txBody>
      </p:sp>
      <p:sp>
        <p:nvSpPr>
          <p:cNvPr id="4" name="Date Placeholder 3">
            <a:extLst>
              <a:ext uri="{FF2B5EF4-FFF2-40B4-BE49-F238E27FC236}">
                <a16:creationId xmlns:a16="http://schemas.microsoft.com/office/drawing/2014/main" id="{439725CB-8A3D-F342-BC98-EE4E99D74E5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rtl="0"/>
            <a:r>
              <a:rPr lang="en-GB"/>
              <a:t>09/11/2020</a:t>
            </a:r>
            <a:endParaRPr lang="en-GB" dirty="0"/>
          </a:p>
        </p:txBody>
      </p:sp>
      <p:sp>
        <p:nvSpPr>
          <p:cNvPr id="5" name="Footer Placeholder 4">
            <a:extLst>
              <a:ext uri="{FF2B5EF4-FFF2-40B4-BE49-F238E27FC236}">
                <a16:creationId xmlns:a16="http://schemas.microsoft.com/office/drawing/2014/main" id="{53B3676D-A92F-A047-99E3-6A01C4EBA44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rtl="0"/>
            <a:r>
              <a:rPr lang="fr"/>
              <a:t>Conference     |     Presentation title</a:t>
            </a:r>
          </a:p>
        </p:txBody>
      </p:sp>
      <p:sp>
        <p:nvSpPr>
          <p:cNvPr id="6" name="Slide Number Placeholder 5">
            <a:extLst>
              <a:ext uri="{FF2B5EF4-FFF2-40B4-BE49-F238E27FC236}">
                <a16:creationId xmlns:a16="http://schemas.microsoft.com/office/drawing/2014/main" id="{ADFBA815-ADFE-8B4B-B1C6-139AAE048F4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rtl="0"/>
            <a:fld id="{42D34DE6-22C6-0E40-B20E-F2D718CBADB2}" type="slidenum">
              <a:rPr lang="en-GB" smtClean="0"/>
              <a:t>‹#›</a:t>
            </a:fld>
            <a:endParaRPr lang="en-GB" dirty="0"/>
          </a:p>
        </p:txBody>
      </p:sp>
    </p:spTree>
    <p:extLst>
      <p:ext uri="{BB962C8B-B14F-4D97-AF65-F5344CB8AC3E}">
        <p14:creationId xmlns:p14="http://schemas.microsoft.com/office/powerpoint/2010/main" val="22302795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hyperlink" Target="https://extranet.who.int/hslp" TargetMode="External"/><Relationship Id="rId2" Type="http://schemas.openxmlformats.org/officeDocument/2006/relationships/hyperlink" Target="https://extranet.who.int/hslp/?q=content/terms-use" TargetMode="External"/><Relationship Id="rId1" Type="http://schemas.openxmlformats.org/officeDocument/2006/relationships/slideLayout" Target="../slideLayouts/slideLayout2.xml"/><Relationship Id="rId4" Type="http://schemas.openxmlformats.org/officeDocument/2006/relationships/hyperlink" Target="mailto:ihrhrt@who.int"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hyperlink" Target="https://openwho.org/courses/SARS-CoV-2-Ag-RDT-implementation" TargetMode="External"/><Relationship Id="rId3" Type="http://schemas.openxmlformats.org/officeDocument/2006/relationships/tags" Target="../tags/tag3.xml"/><Relationship Id="rId7" Type="http://schemas.openxmlformats.org/officeDocument/2006/relationships/hyperlink" Target="https://www.who.int/publications/i/item/9789240017740" TargetMode="Externa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slideLayout" Target="../slideLayouts/slideLayout2.xml"/><Relationship Id="rId5" Type="http://schemas.openxmlformats.org/officeDocument/2006/relationships/tags" Target="../tags/tag5.xml"/><Relationship Id="rId4" Type="http://schemas.openxmlformats.org/officeDocument/2006/relationships/tags" Target="../tags/tag4.xml"/><Relationship Id="rId9"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notesSlide" Target="../notesSlides/notesSlide1.xml"/><Relationship Id="rId3" Type="http://schemas.openxmlformats.org/officeDocument/2006/relationships/tags" Target="../tags/tag8.xml"/><Relationship Id="rId7" Type="http://schemas.openxmlformats.org/officeDocument/2006/relationships/slideLayout" Target="../slideLayouts/slideLayout2.xml"/><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tags" Target="../tags/tag11.xml"/><Relationship Id="rId5" Type="http://schemas.openxmlformats.org/officeDocument/2006/relationships/tags" Target="../tags/tag10.xml"/><Relationship Id="rId4" Type="http://schemas.openxmlformats.org/officeDocument/2006/relationships/tags" Target="../tags/tag9.xml"/><Relationship Id="rId9" Type="http://schemas.openxmlformats.org/officeDocument/2006/relationships/image" Target="../media/image7.png"/></Relationships>
</file>

<file path=ppt/slides/_rels/slide8.xml.rels><?xml version="1.0" encoding="UTF-8" standalone="yes"?>
<Relationships xmlns="http://schemas.openxmlformats.org/package/2006/relationships"><Relationship Id="rId8" Type="http://schemas.openxmlformats.org/officeDocument/2006/relationships/notesSlide" Target="../notesSlides/notesSlide2.xml"/><Relationship Id="rId3" Type="http://schemas.openxmlformats.org/officeDocument/2006/relationships/tags" Target="../tags/tag14.xml"/><Relationship Id="rId7" Type="http://schemas.openxmlformats.org/officeDocument/2006/relationships/slideLayout" Target="../slideLayouts/slideLayout2.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tags" Target="../tags/tag17.xml"/><Relationship Id="rId5" Type="http://schemas.openxmlformats.org/officeDocument/2006/relationships/tags" Target="../tags/tag16.xml"/><Relationship Id="rId4" Type="http://schemas.openxmlformats.org/officeDocument/2006/relationships/tags" Target="../tags/tag15.xml"/><Relationship Id="rId9"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67B4B2-1362-8E48-9BA4-CEEE750729F8}"/>
              </a:ext>
            </a:extLst>
          </p:cNvPr>
          <p:cNvSpPr>
            <a:spLocks noGrp="1"/>
          </p:cNvSpPr>
          <p:nvPr>
            <p:ph type="ctrTitle"/>
          </p:nvPr>
        </p:nvSpPr>
        <p:spPr/>
        <p:txBody>
          <a:bodyPr rtlCol="0"/>
          <a:lstStyle/>
          <a:p>
            <a:pPr rtl="0"/>
            <a:r>
              <a:rPr lang="fr"/>
              <a:t>01</a:t>
            </a:r>
          </a:p>
        </p:txBody>
      </p:sp>
      <p:sp>
        <p:nvSpPr>
          <p:cNvPr id="3" name="Subtitle 2">
            <a:extLst>
              <a:ext uri="{FF2B5EF4-FFF2-40B4-BE49-F238E27FC236}">
                <a16:creationId xmlns:a16="http://schemas.microsoft.com/office/drawing/2014/main" id="{BD7729C4-0A5B-5B46-AF7E-D455DC7D5FF9}"/>
              </a:ext>
            </a:extLst>
          </p:cNvPr>
          <p:cNvSpPr>
            <a:spLocks noGrp="1"/>
          </p:cNvSpPr>
          <p:nvPr>
            <p:ph type="subTitle" idx="1"/>
          </p:nvPr>
        </p:nvSpPr>
        <p:spPr/>
        <p:txBody>
          <a:bodyPr rtlCol="0">
            <a:normAutofit/>
          </a:bodyPr>
          <a:lstStyle/>
          <a:p>
            <a:pPr rtl="0"/>
            <a:r>
              <a:rPr lang="fr" sz="3600"/>
              <a:t>Introduction</a:t>
            </a:r>
          </a:p>
        </p:txBody>
      </p:sp>
      <p:pic>
        <p:nvPicPr>
          <p:cNvPr id="5" name="Picture 4">
            <a:extLst>
              <a:ext uri="{FF2B5EF4-FFF2-40B4-BE49-F238E27FC236}">
                <a16:creationId xmlns:a16="http://schemas.microsoft.com/office/drawing/2014/main" id="{4CC05B7E-4030-4C64-A4BF-C587A7254FC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72503" y="159407"/>
            <a:ext cx="1917098" cy="671840"/>
          </a:xfrm>
          <a:prstGeom prst="rect">
            <a:avLst/>
          </a:prstGeom>
        </p:spPr>
      </p:pic>
      <p:pic>
        <p:nvPicPr>
          <p:cNvPr id="10" name="Picture 9" descr="\\Wims\hq\GVA11\Home\cl-DGO\Dept-DGD\t-WPC\campanal\Desktop\OMS-bleu.jpg">
            <a:extLst>
              <a:ext uri="{FF2B5EF4-FFF2-40B4-BE49-F238E27FC236}">
                <a16:creationId xmlns:a16="http://schemas.microsoft.com/office/drawing/2014/main" id="{16AFC631-508B-4EB6-BBFA-91C47049AAE8}"/>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289587" y="137822"/>
            <a:ext cx="2842895" cy="715010"/>
          </a:xfrm>
          <a:prstGeom prst="rect">
            <a:avLst/>
          </a:prstGeom>
          <a:noFill/>
          <a:ln>
            <a:noFill/>
          </a:ln>
        </p:spPr>
      </p:pic>
    </p:spTree>
    <p:extLst>
      <p:ext uri="{BB962C8B-B14F-4D97-AF65-F5344CB8AC3E}">
        <p14:creationId xmlns:p14="http://schemas.microsoft.com/office/powerpoint/2010/main" val="28650385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500738-71C5-9249-96CA-36528ECCDFFD}"/>
              </a:ext>
            </a:extLst>
          </p:cNvPr>
          <p:cNvSpPr>
            <a:spLocks noGrp="1"/>
          </p:cNvSpPr>
          <p:nvPr>
            <p:ph type="title"/>
          </p:nvPr>
        </p:nvSpPr>
        <p:spPr/>
        <p:txBody>
          <a:bodyPr rtlCol="0"/>
          <a:lstStyle/>
          <a:p>
            <a:pPr rtl="0"/>
            <a:r>
              <a:rPr lang="fr" dirty="0"/>
              <a:t>Évaluation des compétences</a:t>
            </a:r>
            <a:endParaRPr lang="en-GB" dirty="0"/>
          </a:p>
        </p:txBody>
      </p:sp>
      <p:sp>
        <p:nvSpPr>
          <p:cNvPr id="5" name="Slide Number Placeholder 4">
            <a:extLst>
              <a:ext uri="{FF2B5EF4-FFF2-40B4-BE49-F238E27FC236}">
                <a16:creationId xmlns:a16="http://schemas.microsoft.com/office/drawing/2014/main" id="{A0E33E1D-B2FF-4C4B-8017-665310052F06}"/>
              </a:ext>
            </a:extLst>
          </p:cNvPr>
          <p:cNvSpPr>
            <a:spLocks noGrp="1"/>
          </p:cNvSpPr>
          <p:nvPr>
            <p:ph type="sldNum" sz="quarter" idx="12"/>
          </p:nvPr>
        </p:nvSpPr>
        <p:spPr/>
        <p:txBody>
          <a:bodyPr rtlCol="0"/>
          <a:lstStyle/>
          <a:p>
            <a:pPr rtl="0"/>
            <a:fld id="{42D34DE6-22C6-0E40-B20E-F2D718CBADB2}" type="slidenum">
              <a:rPr lang="en-GB" smtClean="0"/>
              <a:pPr rtl="0"/>
              <a:t>10</a:t>
            </a:fld>
            <a:endParaRPr lang="en-GB" sz="1000" dirty="0"/>
          </a:p>
        </p:txBody>
      </p:sp>
      <p:sp>
        <p:nvSpPr>
          <p:cNvPr id="7" name="Content Placeholder 6">
            <a:extLst>
              <a:ext uri="{FF2B5EF4-FFF2-40B4-BE49-F238E27FC236}">
                <a16:creationId xmlns:a16="http://schemas.microsoft.com/office/drawing/2014/main" id="{16457A1C-D1D4-F547-B008-B7231E753660}"/>
              </a:ext>
            </a:extLst>
          </p:cNvPr>
          <p:cNvSpPr>
            <a:spLocks noGrp="1"/>
          </p:cNvSpPr>
          <p:nvPr>
            <p:ph idx="1"/>
          </p:nvPr>
        </p:nvSpPr>
        <p:spPr>
          <a:xfrm>
            <a:off x="838199" y="1736203"/>
            <a:ext cx="10627895" cy="4440760"/>
          </a:xfrm>
        </p:spPr>
        <p:txBody>
          <a:bodyPr vert="horz" lIns="91440" tIns="45720" rIns="91440" bIns="45720" rtlCol="0" anchor="t">
            <a:normAutofit/>
          </a:bodyPr>
          <a:lstStyle/>
          <a:p>
            <a:pPr marL="0" indent="0" rtl="0" fontAlgn="base">
              <a:buNone/>
            </a:pPr>
            <a:r>
              <a:rPr lang="fr" dirty="0"/>
              <a:t>Pour que les formateurs et les utilisateurs réussissent leur formation, ils doivent :</a:t>
            </a:r>
          </a:p>
          <a:p>
            <a:pPr marL="228600" lvl="3" rtl="0" fontAlgn="base">
              <a:spcBef>
                <a:spcPts val="1000"/>
              </a:spcBef>
            </a:pPr>
            <a:r>
              <a:rPr lang="fr" sz="2000" dirty="0"/>
              <a:t>obtenir une note de 80 % aux tests pratiques, dans lesquels les formateurs et les utilisateurs devront prélever un échantillon nasopharyngé et effectuer deux TDR-</a:t>
            </a:r>
            <a:r>
              <a:rPr lang="en-US" sz="2000" dirty="0"/>
              <a:t>Ag</a:t>
            </a:r>
            <a:r>
              <a:rPr lang="fr" sz="2000" dirty="0"/>
              <a:t> SA</a:t>
            </a:r>
            <a:r>
              <a:rPr lang="en-US" sz="2000" dirty="0"/>
              <a:t>R</a:t>
            </a:r>
            <a:r>
              <a:rPr lang="fr" sz="2000" dirty="0"/>
              <a:t>S-CoV-2 sur des échantillons </a:t>
            </a:r>
            <a:r>
              <a:rPr lang="en-US" sz="2000" dirty="0"/>
              <a:t>de </a:t>
            </a:r>
            <a:r>
              <a:rPr lang="en-US" sz="2000" dirty="0" err="1"/>
              <a:t>statut</a:t>
            </a:r>
            <a:r>
              <a:rPr lang="en-US" sz="2000" dirty="0"/>
              <a:t> inconnu</a:t>
            </a:r>
            <a:r>
              <a:rPr lang="fr" sz="2000" dirty="0"/>
              <a:t>, sous l’observation d’un formateur ;</a:t>
            </a:r>
          </a:p>
          <a:p>
            <a:pPr marL="228600" lvl="3" rtl="0" fontAlgn="base">
              <a:spcBef>
                <a:spcPts val="1000"/>
              </a:spcBef>
            </a:pPr>
            <a:r>
              <a:rPr lang="fr" sz="2000" dirty="0"/>
              <a:t>obtenir une note de 80% à l’épreuve écrite, dans laquelle les formateurs et les utilisateurs devront répondre à </a:t>
            </a:r>
            <a:r>
              <a:rPr lang="en-US" sz="2000" dirty="0" err="1"/>
              <a:t>quinze</a:t>
            </a:r>
            <a:r>
              <a:rPr lang="fr" sz="2000" dirty="0"/>
              <a:t> questions à choix multiple</a:t>
            </a:r>
            <a:r>
              <a:rPr lang="en-US" sz="2000" dirty="0"/>
              <a:t>s</a:t>
            </a:r>
            <a:r>
              <a:rPr lang="fr" sz="2000" dirty="0"/>
              <a:t> sur le contenu présenté dans l’atelier </a:t>
            </a:r>
          </a:p>
          <a:p>
            <a:pPr rtl="0" fontAlgn="base"/>
            <a:r>
              <a:rPr lang="fr" dirty="0"/>
              <a:t>avoir une note de 80 % à l’épreuve pratique de lecture des résultats, dans laquelle les formateurs et les utilisateurs devront interpréter correctement les différents résultats du </a:t>
            </a:r>
            <a:r>
              <a:rPr lang="en-US" dirty="0"/>
              <a:t>TDR-Ag </a:t>
            </a:r>
            <a:r>
              <a:rPr lang="fr" dirty="0"/>
              <a:t>S</a:t>
            </a:r>
            <a:r>
              <a:rPr lang="en-US" dirty="0"/>
              <a:t>AR</a:t>
            </a:r>
            <a:r>
              <a:rPr lang="fr" dirty="0"/>
              <a:t>S-CoV-2 à partir des photographies fournies.</a:t>
            </a:r>
            <a:endParaRPr lang="fr" dirty="0">
              <a:solidFill>
                <a:srgbClr val="FF0000"/>
              </a:solidFill>
            </a:endParaRPr>
          </a:p>
          <a:p>
            <a:pPr rtl="0"/>
            <a:endParaRPr lang="en-US" dirty="0"/>
          </a:p>
        </p:txBody>
      </p:sp>
      <p:sp>
        <p:nvSpPr>
          <p:cNvPr id="6" name="Footer Placeholder 3">
            <a:extLst>
              <a:ext uri="{FF2B5EF4-FFF2-40B4-BE49-F238E27FC236}">
                <a16:creationId xmlns:a16="http://schemas.microsoft.com/office/drawing/2014/main" id="{A236529D-CB7B-403A-8CC8-5F48B9457F17}"/>
              </a:ext>
            </a:extLst>
          </p:cNvPr>
          <p:cNvSpPr>
            <a:spLocks noGrp="1"/>
          </p:cNvSpPr>
          <p:nvPr>
            <p:ph type="ftr" sz="quarter" idx="11"/>
          </p:nvPr>
        </p:nvSpPr>
        <p:spPr>
          <a:xfrm>
            <a:off x="838200" y="6356350"/>
            <a:ext cx="7315200" cy="501650"/>
          </a:xfrm>
        </p:spPr>
        <p:txBody>
          <a:bodyPr rtlCol="0"/>
          <a:lstStyle/>
          <a:p>
            <a:r>
              <a:rPr lang="fr" dirty="0"/>
              <a:t>Atelier de formation sur le</a:t>
            </a:r>
            <a:r>
              <a:rPr lang="en-US" dirty="0"/>
              <a:t>s</a:t>
            </a:r>
            <a:r>
              <a:rPr lang="fr" dirty="0"/>
              <a:t> test</a:t>
            </a:r>
            <a:r>
              <a:rPr lang="en-US" dirty="0"/>
              <a:t>s </a:t>
            </a:r>
            <a:r>
              <a:rPr lang="fr" dirty="0"/>
              <a:t>de diagnostic rapide </a:t>
            </a:r>
            <a:r>
              <a:rPr lang="en-US" dirty="0"/>
              <a:t>des </a:t>
            </a:r>
            <a:r>
              <a:rPr lang="en-US" dirty="0" err="1"/>
              <a:t>antigènes</a:t>
            </a:r>
            <a:r>
              <a:rPr lang="en-US" dirty="0"/>
              <a:t> du S</a:t>
            </a:r>
            <a:r>
              <a:rPr lang="fr" dirty="0"/>
              <a:t>A</a:t>
            </a:r>
            <a:r>
              <a:rPr lang="en-US" dirty="0"/>
              <a:t>R</a:t>
            </a:r>
            <a:r>
              <a:rPr lang="fr" dirty="0"/>
              <a:t>S-CoV-2 – v3.0 | Introduction</a:t>
            </a:r>
          </a:p>
        </p:txBody>
      </p:sp>
    </p:spTree>
    <p:extLst>
      <p:ext uri="{BB962C8B-B14F-4D97-AF65-F5344CB8AC3E}">
        <p14:creationId xmlns:p14="http://schemas.microsoft.com/office/powerpoint/2010/main" val="17076922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500738-71C5-9249-96CA-36528ECCDFFD}"/>
              </a:ext>
            </a:extLst>
          </p:cNvPr>
          <p:cNvSpPr>
            <a:spLocks noGrp="1"/>
          </p:cNvSpPr>
          <p:nvPr>
            <p:ph type="title"/>
          </p:nvPr>
        </p:nvSpPr>
        <p:spPr/>
        <p:txBody>
          <a:bodyPr rtlCol="0"/>
          <a:lstStyle/>
          <a:p>
            <a:pPr rtl="0"/>
            <a:r>
              <a:rPr lang="fr"/>
              <a:t>Présentation</a:t>
            </a:r>
            <a:endParaRPr lang="en-GB" dirty="0"/>
          </a:p>
        </p:txBody>
      </p:sp>
      <p:sp>
        <p:nvSpPr>
          <p:cNvPr id="5" name="Slide Number Placeholder 4">
            <a:extLst>
              <a:ext uri="{FF2B5EF4-FFF2-40B4-BE49-F238E27FC236}">
                <a16:creationId xmlns:a16="http://schemas.microsoft.com/office/drawing/2014/main" id="{A0E33E1D-B2FF-4C4B-8017-665310052F06}"/>
              </a:ext>
            </a:extLst>
          </p:cNvPr>
          <p:cNvSpPr>
            <a:spLocks noGrp="1"/>
          </p:cNvSpPr>
          <p:nvPr>
            <p:ph type="sldNum" sz="quarter" idx="12"/>
          </p:nvPr>
        </p:nvSpPr>
        <p:spPr/>
        <p:txBody>
          <a:bodyPr rtlCol="0"/>
          <a:lstStyle/>
          <a:p>
            <a:pPr rtl="0"/>
            <a:fld id="{42D34DE6-22C6-0E40-B20E-F2D718CBADB2}" type="slidenum">
              <a:rPr lang="en-GB" smtClean="0"/>
              <a:pPr rtl="0"/>
              <a:t>11</a:t>
            </a:fld>
            <a:endParaRPr lang="en-GB" sz="1000" dirty="0"/>
          </a:p>
        </p:txBody>
      </p:sp>
      <p:sp>
        <p:nvSpPr>
          <p:cNvPr id="7" name="Content Placeholder 6">
            <a:extLst>
              <a:ext uri="{FF2B5EF4-FFF2-40B4-BE49-F238E27FC236}">
                <a16:creationId xmlns:a16="http://schemas.microsoft.com/office/drawing/2014/main" id="{16457A1C-D1D4-F547-B008-B7231E753660}"/>
              </a:ext>
            </a:extLst>
          </p:cNvPr>
          <p:cNvSpPr>
            <a:spLocks noGrp="1"/>
          </p:cNvSpPr>
          <p:nvPr>
            <p:ph idx="1"/>
          </p:nvPr>
        </p:nvSpPr>
        <p:spPr>
          <a:xfrm>
            <a:off x="838200" y="1736203"/>
            <a:ext cx="10515600" cy="4440760"/>
          </a:xfrm>
        </p:spPr>
        <p:txBody>
          <a:bodyPr rtlCol="0"/>
          <a:lstStyle/>
          <a:p>
            <a:pPr rtl="0">
              <a:buNone/>
            </a:pPr>
            <a:r>
              <a:rPr lang="fr" dirty="0"/>
              <a:t>En groupe ou en petits groupes, veuillez communiquer les informations suivantes : </a:t>
            </a:r>
          </a:p>
          <a:p>
            <a:pPr rtl="0" fontAlgn="base"/>
            <a:r>
              <a:rPr lang="fr" dirty="0"/>
              <a:t>Votre nom </a:t>
            </a:r>
          </a:p>
          <a:p>
            <a:pPr rtl="0" fontAlgn="base"/>
            <a:r>
              <a:rPr lang="fr" dirty="0"/>
              <a:t>Poste </a:t>
            </a:r>
          </a:p>
          <a:p>
            <a:pPr rtl="0" fontAlgn="base"/>
            <a:r>
              <a:rPr lang="fr" dirty="0"/>
              <a:t>Organisation</a:t>
            </a:r>
          </a:p>
          <a:p>
            <a:pPr rtl="0" fontAlgn="base"/>
            <a:r>
              <a:rPr lang="fr" dirty="0"/>
              <a:t>Attentes concernant l’atelier</a:t>
            </a:r>
          </a:p>
          <a:p>
            <a:pPr rtl="0"/>
            <a:endParaRPr lang="en-US" dirty="0"/>
          </a:p>
        </p:txBody>
      </p:sp>
      <p:sp>
        <p:nvSpPr>
          <p:cNvPr id="6" name="Footer Placeholder 3">
            <a:extLst>
              <a:ext uri="{FF2B5EF4-FFF2-40B4-BE49-F238E27FC236}">
                <a16:creationId xmlns:a16="http://schemas.microsoft.com/office/drawing/2014/main" id="{A2A55912-0C93-4822-A270-062F90E6D044}"/>
              </a:ext>
            </a:extLst>
          </p:cNvPr>
          <p:cNvSpPr>
            <a:spLocks noGrp="1"/>
          </p:cNvSpPr>
          <p:nvPr>
            <p:ph type="ftr" sz="quarter" idx="11"/>
          </p:nvPr>
        </p:nvSpPr>
        <p:spPr>
          <a:xfrm>
            <a:off x="838200" y="6356350"/>
            <a:ext cx="7315200" cy="501650"/>
          </a:xfrm>
        </p:spPr>
        <p:txBody>
          <a:bodyPr rtlCol="0"/>
          <a:lstStyle/>
          <a:p>
            <a:r>
              <a:rPr lang="fr" dirty="0"/>
              <a:t>Atelier de formation sur le</a:t>
            </a:r>
            <a:r>
              <a:rPr lang="en-US" dirty="0"/>
              <a:t>s</a:t>
            </a:r>
            <a:r>
              <a:rPr lang="fr" dirty="0"/>
              <a:t> test</a:t>
            </a:r>
            <a:r>
              <a:rPr lang="en-US" dirty="0"/>
              <a:t>s </a:t>
            </a:r>
            <a:r>
              <a:rPr lang="fr" dirty="0"/>
              <a:t>de diagnostic rapide </a:t>
            </a:r>
            <a:r>
              <a:rPr lang="en-US" dirty="0"/>
              <a:t>des </a:t>
            </a:r>
            <a:r>
              <a:rPr lang="en-US" dirty="0" err="1"/>
              <a:t>antigènes</a:t>
            </a:r>
            <a:r>
              <a:rPr lang="en-US" dirty="0"/>
              <a:t> du S</a:t>
            </a:r>
            <a:r>
              <a:rPr lang="fr" dirty="0"/>
              <a:t>A</a:t>
            </a:r>
            <a:r>
              <a:rPr lang="en-US" dirty="0"/>
              <a:t>R</a:t>
            </a:r>
            <a:r>
              <a:rPr lang="fr" dirty="0"/>
              <a:t>S-CoV-2 – v3.0 | Introduction</a:t>
            </a:r>
          </a:p>
        </p:txBody>
      </p:sp>
    </p:spTree>
    <p:extLst>
      <p:ext uri="{BB962C8B-B14F-4D97-AF65-F5344CB8AC3E}">
        <p14:creationId xmlns:p14="http://schemas.microsoft.com/office/powerpoint/2010/main" val="26610222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3C16B9F-E4DF-0B4D-8F6D-CDAE169A5E2D}"/>
              </a:ext>
            </a:extLst>
          </p:cNvPr>
          <p:cNvSpPr>
            <a:spLocks noGrp="1"/>
          </p:cNvSpPr>
          <p:nvPr>
            <p:ph type="title"/>
          </p:nvPr>
        </p:nvSpPr>
        <p:spPr/>
        <p:txBody>
          <a:bodyPr rtlCol="0"/>
          <a:lstStyle/>
          <a:p>
            <a:pPr rtl="0"/>
            <a:r>
              <a:rPr lang="fr"/>
              <a:t>Questions ?</a:t>
            </a:r>
          </a:p>
        </p:txBody>
      </p:sp>
      <p:sp>
        <p:nvSpPr>
          <p:cNvPr id="4" name="Slide Number Placeholder 3">
            <a:extLst>
              <a:ext uri="{FF2B5EF4-FFF2-40B4-BE49-F238E27FC236}">
                <a16:creationId xmlns:a16="http://schemas.microsoft.com/office/drawing/2014/main" id="{ABDB6F39-695C-004B-B1C1-C240CDD05DD7}"/>
              </a:ext>
            </a:extLst>
          </p:cNvPr>
          <p:cNvSpPr>
            <a:spLocks noGrp="1"/>
          </p:cNvSpPr>
          <p:nvPr>
            <p:ph type="sldNum" sz="quarter" idx="4294967295"/>
          </p:nvPr>
        </p:nvSpPr>
        <p:spPr>
          <a:xfrm>
            <a:off x="9448800" y="6356350"/>
            <a:ext cx="2743200" cy="365125"/>
          </a:xfrm>
        </p:spPr>
        <p:txBody>
          <a:bodyPr rtlCol="0"/>
          <a:lstStyle/>
          <a:p>
            <a:pPr rtl="0"/>
            <a:fld id="{8B709DE2-93F8-7E45-91D0-E19ACC3ADA42}" type="slidenum">
              <a:rPr lang="en-US" smtClean="0"/>
              <a:t>12</a:t>
            </a:fld>
            <a:endParaRPr lang="en-US" dirty="0"/>
          </a:p>
        </p:txBody>
      </p:sp>
    </p:spTree>
    <p:extLst>
      <p:ext uri="{BB962C8B-B14F-4D97-AF65-F5344CB8AC3E}">
        <p14:creationId xmlns:p14="http://schemas.microsoft.com/office/powerpoint/2010/main" val="8926779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8277" y="210572"/>
            <a:ext cx="10515600" cy="942814"/>
          </a:xfrm>
        </p:spPr>
        <p:txBody>
          <a:bodyPr rtlCol="0"/>
          <a:lstStyle/>
          <a:p>
            <a:pPr rtl="0"/>
            <a:r>
              <a:rPr lang="fr" dirty="0"/>
              <a:t>Clause de non-responsabilité</a:t>
            </a:r>
          </a:p>
        </p:txBody>
      </p:sp>
      <p:sp>
        <p:nvSpPr>
          <p:cNvPr id="3" name="Content Placeholder 2"/>
          <p:cNvSpPr>
            <a:spLocks noGrp="1"/>
          </p:cNvSpPr>
          <p:nvPr>
            <p:ph idx="1"/>
          </p:nvPr>
        </p:nvSpPr>
        <p:spPr>
          <a:xfrm>
            <a:off x="718277" y="1732081"/>
            <a:ext cx="10515600" cy="4440760"/>
          </a:xfrm>
        </p:spPr>
        <p:txBody>
          <a:bodyPr rtlCol="0">
            <a:noAutofit/>
          </a:bodyPr>
          <a:lstStyle/>
          <a:p>
            <a:pPr marL="0" indent="0">
              <a:buNone/>
              <a:defRPr/>
            </a:pPr>
            <a:r>
              <a:rPr lang="fr" sz="1600" b="1" dirty="0"/>
              <a:t>Plateforme d’</a:t>
            </a:r>
            <a:r>
              <a:rPr lang="en-US" sz="1600" b="1" dirty="0"/>
              <a:t>A</a:t>
            </a:r>
            <a:r>
              <a:rPr lang="fr" sz="1600" b="1" dirty="0"/>
              <a:t>pprentissage de </a:t>
            </a:r>
            <a:r>
              <a:rPr lang="en-US" sz="1600" b="1" dirty="0"/>
              <a:t>l’</a:t>
            </a:r>
            <a:r>
              <a:rPr lang="fr" sz="1600" b="1" dirty="0"/>
              <a:t>OMS sur la </a:t>
            </a:r>
            <a:r>
              <a:rPr lang="en-US" sz="1600" b="1" dirty="0"/>
              <a:t>S</a:t>
            </a:r>
            <a:r>
              <a:rPr lang="fr" sz="1600" b="1" dirty="0"/>
              <a:t>écurité Sanitaire - Matériels de formation</a:t>
            </a:r>
            <a:endParaRPr lang="en-US" sz="1600" dirty="0"/>
          </a:p>
          <a:p>
            <a:pPr rtl="0">
              <a:defRPr/>
            </a:pPr>
            <a:endParaRPr lang="en-US" sz="1600" dirty="0"/>
          </a:p>
          <a:p>
            <a:pPr marL="0" indent="0" rtl="0">
              <a:buNone/>
              <a:defRPr/>
            </a:pPr>
            <a:r>
              <a:rPr lang="fr" sz="1600" dirty="0"/>
              <a:t>Ces matériels de formation de l’OMS sont la propriété de © l’Organisation mondiale de la Santé (OMS) 2022. Tous droits réservés.</a:t>
            </a:r>
          </a:p>
          <a:p>
            <a:pPr marL="0" indent="0" rtl="0">
              <a:buNone/>
              <a:defRPr/>
            </a:pPr>
            <a:r>
              <a:rPr lang="fr" sz="1600" dirty="0"/>
              <a:t>Votre utilisation de ces matériels est soumise au respect des « </a:t>
            </a:r>
            <a:r>
              <a:rPr lang="fr" sz="1600" u="sng" dirty="0">
                <a:hlinkClick r:id="rId2"/>
              </a:rPr>
              <a:t>Conditions d’utilisation de la </a:t>
            </a:r>
            <a:r>
              <a:rPr lang="en-US" sz="1600" u="sng" dirty="0">
                <a:hlinkClick r:id="rId2"/>
              </a:rPr>
              <a:t>P</a:t>
            </a:r>
            <a:r>
              <a:rPr lang="fr" sz="1600" u="sng" dirty="0">
                <a:hlinkClick r:id="rId2"/>
              </a:rPr>
              <a:t>lateforme d’</a:t>
            </a:r>
            <a:r>
              <a:rPr lang="en-US" sz="1600" u="sng" dirty="0">
                <a:hlinkClick r:id="rId2"/>
              </a:rPr>
              <a:t>A</a:t>
            </a:r>
            <a:r>
              <a:rPr lang="fr" sz="1600" u="sng" dirty="0">
                <a:hlinkClick r:id="rId2"/>
              </a:rPr>
              <a:t>pprentissage sur la </a:t>
            </a:r>
            <a:r>
              <a:rPr lang="en-US" sz="1600" u="sng" dirty="0">
                <a:hlinkClick r:id="rId2"/>
              </a:rPr>
              <a:t>S</a:t>
            </a:r>
            <a:r>
              <a:rPr lang="fr" sz="1600" u="sng" dirty="0">
                <a:hlinkClick r:id="rId2"/>
              </a:rPr>
              <a:t>écurité Sanitaire de </a:t>
            </a:r>
            <a:r>
              <a:rPr lang="en-US" sz="1600" u="sng" dirty="0">
                <a:hlinkClick r:id="rId2"/>
              </a:rPr>
              <a:t>l’</a:t>
            </a:r>
            <a:r>
              <a:rPr lang="fr" sz="1600" u="sng" dirty="0">
                <a:hlinkClick r:id="rId2"/>
              </a:rPr>
              <a:t>OMS, matériels de formation</a:t>
            </a:r>
            <a:r>
              <a:rPr lang="fr" sz="1600" dirty="0"/>
              <a:t> », que vous avez acceptée</a:t>
            </a:r>
            <a:r>
              <a:rPr lang="en-US" sz="1600" dirty="0"/>
              <a:t>s</a:t>
            </a:r>
            <a:r>
              <a:rPr lang="fr" sz="1600" dirty="0"/>
              <a:t> en les téléchargeant et qui </a:t>
            </a:r>
            <a:r>
              <a:rPr lang="en-US" sz="1600" dirty="0" err="1"/>
              <a:t>sont</a:t>
            </a:r>
            <a:r>
              <a:rPr lang="fr" sz="1600" dirty="0"/>
              <a:t> disponible</a:t>
            </a:r>
            <a:r>
              <a:rPr lang="en-US" sz="1600" dirty="0"/>
              <a:t>s</a:t>
            </a:r>
            <a:r>
              <a:rPr lang="fr" sz="1600" dirty="0"/>
              <a:t> sur la Plateforme d’</a:t>
            </a:r>
            <a:r>
              <a:rPr lang="en-US" sz="1600" dirty="0"/>
              <a:t>A</a:t>
            </a:r>
            <a:r>
              <a:rPr lang="fr" sz="1600" dirty="0"/>
              <a:t>pprentissage sur la </a:t>
            </a:r>
            <a:r>
              <a:rPr lang="en-US" sz="1600" dirty="0"/>
              <a:t>S</a:t>
            </a:r>
            <a:r>
              <a:rPr lang="fr" sz="1600" dirty="0"/>
              <a:t>écurité </a:t>
            </a:r>
            <a:r>
              <a:rPr lang="en-US" sz="1600" dirty="0"/>
              <a:t>S</a:t>
            </a:r>
            <a:r>
              <a:rPr lang="fr" sz="1600" dirty="0"/>
              <a:t>anitaire, à l’adresse </a:t>
            </a:r>
            <a:r>
              <a:rPr lang="fr" sz="1600" u="sng" dirty="0">
                <a:hlinkClick r:id="rId3"/>
              </a:rPr>
              <a:t>https://extranet.who.int/hslp</a:t>
            </a:r>
            <a:r>
              <a:rPr lang="fr" sz="1600" dirty="0"/>
              <a:t>.  </a:t>
            </a:r>
          </a:p>
          <a:p>
            <a:pPr marL="0" indent="0" rtl="0">
              <a:buNone/>
              <a:defRPr/>
            </a:pPr>
            <a:r>
              <a:rPr lang="fr" sz="1600" dirty="0"/>
              <a:t>En cas d’adaptation, de modification, de traduction ou de révision de toute autre manière du contenu de ces matériels, vous ne devez pas laisser entendre que l’OMS est affiliée de quelque manière que ce soit à ces modifications et vous ne devez utiliser ni le nom ni l’emblème de l’OMS dans ces matériels modifiés.  </a:t>
            </a:r>
          </a:p>
          <a:p>
            <a:pPr marL="0" indent="0" rtl="0">
              <a:buNone/>
              <a:defRPr/>
            </a:pPr>
            <a:r>
              <a:rPr lang="fr" sz="1600" dirty="0"/>
              <a:t>En outre, veuillez informer l’OMS de toute modification de ces matériels que vous utilisez publiquement, à des fins d’archivage et de développement continu, en envoyant un courriel à l’adresse: </a:t>
            </a:r>
            <a:r>
              <a:rPr lang="fr" sz="1600" dirty="0">
                <a:hlinkClick r:id="rId4"/>
              </a:rPr>
              <a:t>ihrhrt@who.int</a:t>
            </a:r>
            <a:r>
              <a:rPr lang="fr" sz="1600" dirty="0"/>
              <a:t>.</a:t>
            </a:r>
          </a:p>
          <a:p>
            <a:pPr marL="0" indent="0" rtl="0">
              <a:buNone/>
              <a:defRPr/>
            </a:pPr>
            <a:r>
              <a:rPr lang="fr" sz="1600" dirty="0"/>
              <a:t> </a:t>
            </a:r>
          </a:p>
          <a:p>
            <a:pPr rtl="0"/>
            <a:endParaRPr lang="en-ZA" sz="1600" dirty="0"/>
          </a:p>
        </p:txBody>
      </p:sp>
      <p:sp>
        <p:nvSpPr>
          <p:cNvPr id="4" name="Footer Placeholder 3"/>
          <p:cNvSpPr>
            <a:spLocks noGrp="1"/>
          </p:cNvSpPr>
          <p:nvPr>
            <p:ph type="ftr" sz="quarter" idx="11"/>
          </p:nvPr>
        </p:nvSpPr>
        <p:spPr/>
        <p:txBody>
          <a:bodyPr rtlCol="0"/>
          <a:lstStyle/>
          <a:p>
            <a:r>
              <a:rPr lang="fr" dirty="0"/>
              <a:t>Atelier de formation sur le</a:t>
            </a:r>
            <a:r>
              <a:rPr lang="en-US" dirty="0"/>
              <a:t>s</a:t>
            </a:r>
            <a:r>
              <a:rPr lang="fr" dirty="0"/>
              <a:t> test</a:t>
            </a:r>
            <a:r>
              <a:rPr lang="en-US" dirty="0"/>
              <a:t>s </a:t>
            </a:r>
            <a:r>
              <a:rPr lang="fr" dirty="0"/>
              <a:t>de diagnostic rapide </a:t>
            </a:r>
            <a:r>
              <a:rPr lang="en-US" dirty="0"/>
              <a:t>des </a:t>
            </a:r>
            <a:r>
              <a:rPr lang="en-US" dirty="0" err="1"/>
              <a:t>antigènes</a:t>
            </a:r>
            <a:r>
              <a:rPr lang="en-US" dirty="0"/>
              <a:t> du S</a:t>
            </a:r>
            <a:r>
              <a:rPr lang="fr" dirty="0"/>
              <a:t>A</a:t>
            </a:r>
            <a:r>
              <a:rPr lang="en-US" dirty="0"/>
              <a:t>R</a:t>
            </a:r>
            <a:r>
              <a:rPr lang="fr" dirty="0"/>
              <a:t>S-CoV-2 – v3.0 | Introduction</a:t>
            </a:r>
          </a:p>
        </p:txBody>
      </p:sp>
      <p:sp>
        <p:nvSpPr>
          <p:cNvPr id="5" name="Slide Number Placeholder 4"/>
          <p:cNvSpPr>
            <a:spLocks noGrp="1"/>
          </p:cNvSpPr>
          <p:nvPr>
            <p:ph type="sldNum" sz="quarter" idx="12"/>
          </p:nvPr>
        </p:nvSpPr>
        <p:spPr/>
        <p:txBody>
          <a:bodyPr rtlCol="0"/>
          <a:lstStyle/>
          <a:p>
            <a:pPr rtl="0"/>
            <a:fld id="{42D34DE6-22C6-0E40-B20E-F2D718CBADB2}" type="slidenum">
              <a:rPr lang="en-GB" smtClean="0"/>
              <a:pPr/>
              <a:t>2</a:t>
            </a:fld>
            <a:endParaRPr lang="en-GB" sz="1000" dirty="0"/>
          </a:p>
        </p:txBody>
      </p:sp>
    </p:spTree>
    <p:extLst>
      <p:ext uri="{BB962C8B-B14F-4D97-AF65-F5344CB8AC3E}">
        <p14:creationId xmlns:p14="http://schemas.microsoft.com/office/powerpoint/2010/main" val="25320939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500738-71C5-9249-96CA-36528ECCDFFD}"/>
              </a:ext>
            </a:extLst>
          </p:cNvPr>
          <p:cNvSpPr>
            <a:spLocks noGrp="1"/>
          </p:cNvSpPr>
          <p:nvPr>
            <p:ph type="title"/>
          </p:nvPr>
        </p:nvSpPr>
        <p:spPr/>
        <p:txBody>
          <a:bodyPr rtlCol="0"/>
          <a:lstStyle/>
          <a:p>
            <a:pPr rtl="0"/>
            <a:r>
              <a:rPr lang="fr" dirty="0"/>
              <a:t>Aperçu de l’atelier sur le test de diagnostic rapide antig</a:t>
            </a:r>
            <a:r>
              <a:rPr lang="en-US" dirty="0" err="1"/>
              <a:t>énique</a:t>
            </a:r>
            <a:r>
              <a:rPr lang="fr" dirty="0"/>
              <a:t> du SA</a:t>
            </a:r>
            <a:r>
              <a:rPr lang="en-US" dirty="0"/>
              <a:t>R</a:t>
            </a:r>
            <a:r>
              <a:rPr lang="fr" dirty="0"/>
              <a:t>S-CoV-2 (1) </a:t>
            </a:r>
            <a:endParaRPr lang="en-GB" dirty="0"/>
          </a:p>
        </p:txBody>
      </p:sp>
      <p:sp>
        <p:nvSpPr>
          <p:cNvPr id="3" name="Content Placeholder 2">
            <a:extLst>
              <a:ext uri="{FF2B5EF4-FFF2-40B4-BE49-F238E27FC236}">
                <a16:creationId xmlns:a16="http://schemas.microsoft.com/office/drawing/2014/main" id="{9154FDA1-8167-5945-BD3B-C52398ED4E1E}"/>
              </a:ext>
            </a:extLst>
          </p:cNvPr>
          <p:cNvSpPr>
            <a:spLocks noGrp="1"/>
          </p:cNvSpPr>
          <p:nvPr>
            <p:ph idx="1"/>
          </p:nvPr>
        </p:nvSpPr>
        <p:spPr/>
        <p:txBody>
          <a:bodyPr vert="horz" lIns="91440" tIns="45720" rIns="91440" bIns="45720" rtlCol="0" anchor="t">
            <a:normAutofit/>
          </a:bodyPr>
          <a:lstStyle/>
          <a:p>
            <a:r>
              <a:rPr lang="fr" dirty="0"/>
              <a:t>La formation au test de diagnostic rapide antigénique (TDR-</a:t>
            </a:r>
            <a:r>
              <a:rPr lang="en-US" dirty="0"/>
              <a:t>Ag</a:t>
            </a:r>
            <a:r>
              <a:rPr lang="fr" dirty="0"/>
              <a:t>) du SA</a:t>
            </a:r>
            <a:r>
              <a:rPr lang="en-US" dirty="0"/>
              <a:t>R</a:t>
            </a:r>
            <a:r>
              <a:rPr lang="fr" dirty="0"/>
              <a:t>S-CoV-2 consiste en une formation des formateurs et des ateliers de formation des utilisateurs.</a:t>
            </a:r>
          </a:p>
          <a:p>
            <a:pPr rtl="0"/>
            <a:r>
              <a:rPr lang="fr" dirty="0"/>
              <a:t>Formation des Formateurs </a:t>
            </a:r>
          </a:p>
          <a:p>
            <a:pPr lvl="1"/>
            <a:r>
              <a:rPr lang="fr" dirty="0"/>
              <a:t>Le présent atelier a pour objectif d’enseigner aux formateurs les composantes théoriques et pratiques du TDR-</a:t>
            </a:r>
            <a:r>
              <a:rPr lang="en-US" dirty="0"/>
              <a:t>Ag du </a:t>
            </a:r>
            <a:r>
              <a:rPr lang="fr" dirty="0"/>
              <a:t>SA</a:t>
            </a:r>
            <a:r>
              <a:rPr lang="en-US" dirty="0"/>
              <a:t>R</a:t>
            </a:r>
            <a:r>
              <a:rPr lang="fr" dirty="0"/>
              <a:t>S-</a:t>
            </a:r>
            <a:r>
              <a:rPr lang="en-US" dirty="0"/>
              <a:t>CoV-2</a:t>
            </a:r>
            <a:r>
              <a:rPr lang="fr" dirty="0"/>
              <a:t> et de leur fournir les compétences et les ressources nécessaires afin de former les </a:t>
            </a:r>
            <a:r>
              <a:rPr lang="en-US" dirty="0" err="1"/>
              <a:t>utilisateurs</a:t>
            </a:r>
            <a:r>
              <a:rPr lang="fr" dirty="0"/>
              <a:t> sur la manière de réaliser en toute sécurité le TDR-</a:t>
            </a:r>
            <a:r>
              <a:rPr lang="en-US" dirty="0"/>
              <a:t>Ag du </a:t>
            </a:r>
            <a:r>
              <a:rPr lang="fr" dirty="0"/>
              <a:t>SA</a:t>
            </a:r>
            <a:r>
              <a:rPr lang="en-US" dirty="0"/>
              <a:t>R</a:t>
            </a:r>
            <a:r>
              <a:rPr lang="fr" dirty="0"/>
              <a:t>S-</a:t>
            </a:r>
            <a:r>
              <a:rPr lang="en-US" dirty="0"/>
              <a:t>CoV-2</a:t>
            </a:r>
            <a:r>
              <a:rPr lang="fr" dirty="0"/>
              <a:t> dans les établissements de santé.   </a:t>
            </a:r>
          </a:p>
          <a:p>
            <a:pPr rtl="0"/>
            <a:r>
              <a:rPr lang="fr" dirty="0"/>
              <a:t>Formation des </a:t>
            </a:r>
            <a:r>
              <a:rPr lang="en-US" dirty="0"/>
              <a:t>U</a:t>
            </a:r>
            <a:r>
              <a:rPr lang="fr" dirty="0"/>
              <a:t>tilisateurs</a:t>
            </a:r>
            <a:endParaRPr lang="en-GB" dirty="0">
              <a:cs typeface="Arial"/>
            </a:endParaRPr>
          </a:p>
          <a:p>
            <a:pPr lvl="1"/>
            <a:r>
              <a:rPr lang="fr" dirty="0"/>
              <a:t>Cette formation vise à instruire les utilisateurs sur les composantes théoriques et pratiques du TDR-</a:t>
            </a:r>
            <a:r>
              <a:rPr lang="en-US" dirty="0"/>
              <a:t>Ag du </a:t>
            </a:r>
            <a:r>
              <a:rPr lang="fr" dirty="0"/>
              <a:t>SA</a:t>
            </a:r>
            <a:r>
              <a:rPr lang="en-US" dirty="0"/>
              <a:t>R</a:t>
            </a:r>
            <a:r>
              <a:rPr lang="fr" dirty="0"/>
              <a:t>S-</a:t>
            </a:r>
            <a:r>
              <a:rPr lang="en-US" dirty="0"/>
              <a:t>CoV-2</a:t>
            </a:r>
            <a:r>
              <a:rPr lang="fr" dirty="0"/>
              <a:t>. </a:t>
            </a:r>
          </a:p>
          <a:p>
            <a:pPr rtl="0"/>
            <a:r>
              <a:rPr lang="fr" dirty="0"/>
              <a:t>La formation des formateurs et celle des utilisateurs se terminent par une évaluation des compétences et la reconnaissance des formateurs et utilisateurs qui ont suivi une formation avec succès.   </a:t>
            </a:r>
            <a:endParaRPr lang="en-GB" dirty="0">
              <a:cs typeface="Arial"/>
            </a:endParaRPr>
          </a:p>
          <a:p>
            <a:pPr rtl="0"/>
            <a:endParaRPr lang="en-GB" dirty="0"/>
          </a:p>
          <a:p>
            <a:pPr rtl="0"/>
            <a:endParaRPr lang="en-GB" dirty="0"/>
          </a:p>
        </p:txBody>
      </p:sp>
      <p:sp>
        <p:nvSpPr>
          <p:cNvPr id="5" name="Slide Number Placeholder 4">
            <a:extLst>
              <a:ext uri="{FF2B5EF4-FFF2-40B4-BE49-F238E27FC236}">
                <a16:creationId xmlns:a16="http://schemas.microsoft.com/office/drawing/2014/main" id="{A0E33E1D-B2FF-4C4B-8017-665310052F06}"/>
              </a:ext>
            </a:extLst>
          </p:cNvPr>
          <p:cNvSpPr>
            <a:spLocks noGrp="1"/>
          </p:cNvSpPr>
          <p:nvPr>
            <p:ph type="sldNum" sz="quarter" idx="12"/>
          </p:nvPr>
        </p:nvSpPr>
        <p:spPr/>
        <p:txBody>
          <a:bodyPr rtlCol="0"/>
          <a:lstStyle/>
          <a:p>
            <a:pPr rtl="0"/>
            <a:fld id="{42D34DE6-22C6-0E40-B20E-F2D718CBADB2}" type="slidenum">
              <a:rPr lang="en-GB" smtClean="0"/>
              <a:pPr/>
              <a:t>3</a:t>
            </a:fld>
            <a:endParaRPr lang="en-GB" sz="1000" dirty="0"/>
          </a:p>
        </p:txBody>
      </p:sp>
      <p:sp>
        <p:nvSpPr>
          <p:cNvPr id="6" name="Footer Placeholder 3">
            <a:extLst>
              <a:ext uri="{FF2B5EF4-FFF2-40B4-BE49-F238E27FC236}">
                <a16:creationId xmlns:a16="http://schemas.microsoft.com/office/drawing/2014/main" id="{F981D0A6-E311-4FD2-8E70-C7A2BCDCD1AF}"/>
              </a:ext>
            </a:extLst>
          </p:cNvPr>
          <p:cNvSpPr>
            <a:spLocks noGrp="1"/>
          </p:cNvSpPr>
          <p:nvPr>
            <p:ph type="ftr" sz="quarter" idx="11"/>
          </p:nvPr>
        </p:nvSpPr>
        <p:spPr>
          <a:xfrm>
            <a:off x="838200" y="6356350"/>
            <a:ext cx="7315200" cy="501650"/>
          </a:xfrm>
        </p:spPr>
        <p:txBody>
          <a:bodyPr rtlCol="0"/>
          <a:lstStyle/>
          <a:p>
            <a:r>
              <a:rPr lang="fr" dirty="0"/>
              <a:t>Atelier de formation sur le</a:t>
            </a:r>
            <a:r>
              <a:rPr lang="en-US" dirty="0"/>
              <a:t>s</a:t>
            </a:r>
            <a:r>
              <a:rPr lang="fr" dirty="0"/>
              <a:t> test</a:t>
            </a:r>
            <a:r>
              <a:rPr lang="en-US" dirty="0"/>
              <a:t>s </a:t>
            </a:r>
            <a:r>
              <a:rPr lang="fr" dirty="0"/>
              <a:t>de diagnostic rapide </a:t>
            </a:r>
            <a:r>
              <a:rPr lang="en-US" dirty="0"/>
              <a:t>des </a:t>
            </a:r>
            <a:r>
              <a:rPr lang="en-US" dirty="0" err="1"/>
              <a:t>antigènes</a:t>
            </a:r>
            <a:r>
              <a:rPr lang="en-US" dirty="0"/>
              <a:t> du S</a:t>
            </a:r>
            <a:r>
              <a:rPr lang="fr" dirty="0"/>
              <a:t>A</a:t>
            </a:r>
            <a:r>
              <a:rPr lang="en-US" dirty="0"/>
              <a:t>R</a:t>
            </a:r>
            <a:r>
              <a:rPr lang="fr" dirty="0"/>
              <a:t>S-CoV-2 – v3.0 | Introduction</a:t>
            </a:r>
          </a:p>
        </p:txBody>
      </p:sp>
    </p:spTree>
    <p:extLst>
      <p:ext uri="{BB962C8B-B14F-4D97-AF65-F5344CB8AC3E}">
        <p14:creationId xmlns:p14="http://schemas.microsoft.com/office/powerpoint/2010/main" val="32521347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500738-71C5-9249-96CA-36528ECCDFFD}"/>
              </a:ext>
            </a:extLst>
          </p:cNvPr>
          <p:cNvSpPr>
            <a:spLocks noGrp="1"/>
          </p:cNvSpPr>
          <p:nvPr>
            <p:ph type="title"/>
            <p:custDataLst>
              <p:tags r:id="rId1"/>
            </p:custDataLst>
          </p:nvPr>
        </p:nvSpPr>
        <p:spPr/>
        <p:txBody>
          <a:bodyPr/>
          <a:lstStyle/>
          <a:p>
            <a:r>
              <a:rPr lang="fr-FR"/>
              <a:t>Aperçu de l’atelier sur les tests de diagnostic rapide antigéniques du SARS-CoV-2 (2)  </a:t>
            </a:r>
            <a:endParaRPr lang="fr-FR" dirty="0"/>
          </a:p>
        </p:txBody>
      </p:sp>
      <p:sp>
        <p:nvSpPr>
          <p:cNvPr id="5" name="Slide Number Placeholder 4">
            <a:extLst>
              <a:ext uri="{FF2B5EF4-FFF2-40B4-BE49-F238E27FC236}">
                <a16:creationId xmlns:a16="http://schemas.microsoft.com/office/drawing/2014/main" id="{A0E33E1D-B2FF-4C4B-8017-665310052F06}"/>
              </a:ext>
            </a:extLst>
          </p:cNvPr>
          <p:cNvSpPr>
            <a:spLocks noGrp="1"/>
          </p:cNvSpPr>
          <p:nvPr>
            <p:ph type="sldNum" sz="quarter" idx="12"/>
            <p:custDataLst>
              <p:tags r:id="rId2"/>
            </p:custDataLst>
          </p:nvPr>
        </p:nvSpPr>
        <p:spPr/>
        <p:txBody>
          <a:bodyPr/>
          <a:lstStyle/>
          <a:p>
            <a:fld id="{42D34DE6-22C6-0E40-B20E-F2D718CBADB2}" type="slidenum">
              <a:rPr lang="en-GB" smtClean="0"/>
              <a:pPr/>
              <a:t>4</a:t>
            </a:fld>
            <a:endParaRPr lang="fr-FR" sz="1000" dirty="0"/>
          </a:p>
        </p:txBody>
      </p:sp>
      <p:sp>
        <p:nvSpPr>
          <p:cNvPr id="7" name="Content Placeholder 6">
            <a:extLst>
              <a:ext uri="{FF2B5EF4-FFF2-40B4-BE49-F238E27FC236}">
                <a16:creationId xmlns:a16="http://schemas.microsoft.com/office/drawing/2014/main" id="{617E73A2-059D-EA45-BA7A-E8B335C2EE3E}"/>
              </a:ext>
            </a:extLst>
          </p:cNvPr>
          <p:cNvSpPr>
            <a:spLocks noGrp="1"/>
          </p:cNvSpPr>
          <p:nvPr>
            <p:ph idx="1"/>
            <p:custDataLst>
              <p:tags r:id="rId3"/>
            </p:custDataLst>
          </p:nvPr>
        </p:nvSpPr>
        <p:spPr>
          <a:xfrm>
            <a:off x="838200" y="1736203"/>
            <a:ext cx="7788564" cy="4440760"/>
          </a:xfrm>
        </p:spPr>
        <p:txBody>
          <a:bodyPr vert="horz" lIns="91440" tIns="45720" rIns="91440" bIns="45720" rtlCol="0" anchor="t">
            <a:noAutofit/>
          </a:bodyPr>
          <a:lstStyle/>
          <a:p>
            <a:r>
              <a:rPr lang="fr-FR" sz="1800" dirty="0"/>
              <a:t>Ces ateliers ont été conçus pour les formateurs et les utilisateurs des tests de diagnostic rapide antigéniques (TDR-Ag) du SARS-CoV-2, et n’ont pas pour but de traiter de la mise en œuvre des tests de diagnostic rapide (TDR) dans l’ensemble du réseau de diagnostic.</a:t>
            </a:r>
          </a:p>
          <a:p>
            <a:pPr marL="461645" indent="0">
              <a:buNone/>
            </a:pPr>
            <a:r>
              <a:rPr lang="fr-FR" sz="1800" dirty="0"/>
              <a:t>Ces aspects sont pour leur part évoqués dans le guide intitulé </a:t>
            </a:r>
            <a:r>
              <a:rPr lang="fr-FR" sz="1800" dirty="0">
                <a:hlinkClick r:id="rId7">
                  <a:extLst>
                    <a:ext uri="{A12FA001-AC4F-418D-AE19-62706E023703}">
                      <ahyp:hlinkClr xmlns:ahyp="http://schemas.microsoft.com/office/drawing/2018/hyperlinkcolor" val="tx"/>
                    </a:ext>
                  </a:extLst>
                </a:hlinkClick>
              </a:rPr>
              <a:t>SARS-CoV-2 Ag-RDTs implementation guide</a:t>
            </a:r>
            <a:r>
              <a:rPr lang="fr-FR" sz="1800" dirty="0"/>
              <a:t> et dans un </a:t>
            </a:r>
            <a:r>
              <a:rPr lang="fr-FR" sz="1800" dirty="0">
                <a:hlinkClick r:id="rId8">
                  <a:extLst>
                    <a:ext uri="{A12FA001-AC4F-418D-AE19-62706E023703}">
                      <ahyp:hlinkClr xmlns:ahyp="http://schemas.microsoft.com/office/drawing/2018/hyperlinkcolor" val="tx"/>
                    </a:ext>
                  </a:extLst>
                </a:hlinkClick>
              </a:rPr>
              <a:t>cours en ligne distinct sur OpenWHO</a:t>
            </a:r>
            <a:r>
              <a:rPr lang="fr-FR" sz="1800" dirty="0"/>
              <a:t>. </a:t>
            </a:r>
            <a:endParaRPr lang="fr-FR" sz="1600" u="sng" dirty="0"/>
          </a:p>
          <a:p>
            <a:r>
              <a:rPr lang="fr-FR" sz="1800" dirty="0"/>
              <a:t>Par conséquent, ces sessions de formation n’incluront pas les activités qui doivent être réalisées au niveau central ou de supervision (par exemple, l’élaboration de lignes directrices, la planification, la chaîne d’approvisionnement, etc.).</a:t>
            </a:r>
          </a:p>
          <a:p>
            <a:r>
              <a:rPr lang="fr-FR" sz="1800" dirty="0"/>
              <a:t>Ces activités seront traitées dans les prochains matériels.</a:t>
            </a:r>
          </a:p>
        </p:txBody>
      </p:sp>
      <p:sp>
        <p:nvSpPr>
          <p:cNvPr id="8" name="Footer Placeholder 3">
            <a:extLst>
              <a:ext uri="{FF2B5EF4-FFF2-40B4-BE49-F238E27FC236}">
                <a16:creationId xmlns:a16="http://schemas.microsoft.com/office/drawing/2014/main" id="{E3231B58-3E5B-49FA-BD45-2B25D31F0C1D}"/>
              </a:ext>
            </a:extLst>
          </p:cNvPr>
          <p:cNvSpPr>
            <a:spLocks noGrp="1"/>
          </p:cNvSpPr>
          <p:nvPr>
            <p:ph type="ftr" sz="quarter" idx="11"/>
            <p:custDataLst>
              <p:tags r:id="rId4"/>
            </p:custDataLst>
          </p:nvPr>
        </p:nvSpPr>
        <p:spPr>
          <a:xfrm>
            <a:off x="838200" y="6356350"/>
            <a:ext cx="7315200" cy="501650"/>
          </a:xfrm>
        </p:spPr>
        <p:txBody>
          <a:bodyPr/>
          <a:lstStyle/>
          <a:p>
            <a:r>
              <a:rPr lang="fr-FR"/>
              <a:t>Atelier de formation sur les tests de diagnostic rapide antigéniques du SARS-CoV-2 – v3.0 | Introduction</a:t>
            </a:r>
            <a:endParaRPr lang="fr-FR" dirty="0"/>
          </a:p>
        </p:txBody>
      </p:sp>
      <p:pic>
        <p:nvPicPr>
          <p:cNvPr id="6" name="Google Shape;116;p3">
            <a:extLst>
              <a:ext uri="{FF2B5EF4-FFF2-40B4-BE49-F238E27FC236}">
                <a16:creationId xmlns:a16="http://schemas.microsoft.com/office/drawing/2014/main" id="{602A595D-2226-46FC-AB96-BF391CA4466B}"/>
              </a:ext>
            </a:extLst>
          </p:cNvPr>
          <p:cNvPicPr preferRelativeResize="0"/>
          <p:nvPr>
            <p:custDataLst>
              <p:tags r:id="rId5"/>
            </p:custDataLst>
          </p:nvPr>
        </p:nvPicPr>
        <p:blipFill rotWithShape="1">
          <a:blip r:embed="rId9">
            <a:alphaModFix/>
          </a:blip>
          <a:srcRect/>
          <a:stretch/>
        </p:blipFill>
        <p:spPr>
          <a:xfrm>
            <a:off x="8922327" y="2188548"/>
            <a:ext cx="2431472" cy="3436397"/>
          </a:xfrm>
          <a:prstGeom prst="rect">
            <a:avLst/>
          </a:prstGeom>
          <a:noFill/>
          <a:ln>
            <a:noFill/>
          </a:ln>
        </p:spPr>
      </p:pic>
    </p:spTree>
    <p:extLst>
      <p:ext uri="{BB962C8B-B14F-4D97-AF65-F5344CB8AC3E}">
        <p14:creationId xmlns:p14="http://schemas.microsoft.com/office/powerpoint/2010/main" val="3567640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500738-71C5-9249-96CA-36528ECCDFFD}"/>
              </a:ext>
            </a:extLst>
          </p:cNvPr>
          <p:cNvSpPr>
            <a:spLocks noGrp="1"/>
          </p:cNvSpPr>
          <p:nvPr>
            <p:ph type="title"/>
          </p:nvPr>
        </p:nvSpPr>
        <p:spPr/>
        <p:txBody>
          <a:bodyPr rtlCol="0"/>
          <a:lstStyle/>
          <a:p>
            <a:pPr rtl="0"/>
            <a:r>
              <a:rPr lang="fr"/>
              <a:t>Objectifs de la formation </a:t>
            </a:r>
            <a:endParaRPr lang="en-GB" dirty="0"/>
          </a:p>
        </p:txBody>
      </p:sp>
      <p:sp>
        <p:nvSpPr>
          <p:cNvPr id="3" name="Content Placeholder 2">
            <a:extLst>
              <a:ext uri="{FF2B5EF4-FFF2-40B4-BE49-F238E27FC236}">
                <a16:creationId xmlns:a16="http://schemas.microsoft.com/office/drawing/2014/main" id="{9154FDA1-8167-5945-BD3B-C52398ED4E1E}"/>
              </a:ext>
            </a:extLst>
          </p:cNvPr>
          <p:cNvSpPr>
            <a:spLocks noGrp="1"/>
          </p:cNvSpPr>
          <p:nvPr>
            <p:ph idx="1"/>
          </p:nvPr>
        </p:nvSpPr>
        <p:spPr/>
        <p:txBody>
          <a:bodyPr vert="horz" lIns="91440" tIns="45720" rIns="91440" bIns="45720" rtlCol="0" anchor="t">
            <a:normAutofit/>
          </a:bodyPr>
          <a:lstStyle/>
          <a:p>
            <a:pPr marL="0" indent="0" rtl="0">
              <a:buNone/>
            </a:pPr>
            <a:r>
              <a:rPr lang="fr" dirty="0"/>
              <a:t>Au terme de cet atelier, vous serez en mesure </a:t>
            </a:r>
            <a:r>
              <a:rPr lang="en-US" dirty="0"/>
              <a:t>d’ </a:t>
            </a:r>
            <a:r>
              <a:rPr lang="fr" dirty="0"/>
              <a:t>: </a:t>
            </a:r>
            <a:endParaRPr lang="en-ZA" dirty="0"/>
          </a:p>
          <a:p>
            <a:pPr rtl="0"/>
            <a:r>
              <a:rPr lang="en-US" dirty="0" err="1"/>
              <a:t>enseigner</a:t>
            </a:r>
            <a:r>
              <a:rPr lang="en-US" dirty="0"/>
              <a:t> </a:t>
            </a:r>
            <a:r>
              <a:rPr lang="fr" dirty="0"/>
              <a:t>aux formateurs le rôle des tests </a:t>
            </a:r>
            <a:r>
              <a:rPr lang="en-US" dirty="0" err="1"/>
              <a:t>antigéniques</a:t>
            </a:r>
            <a:r>
              <a:rPr lang="fr" dirty="0"/>
              <a:t> dans la riposte à la COVID-19 ;</a:t>
            </a:r>
            <a:endParaRPr lang="en-ZA" dirty="0"/>
          </a:p>
          <a:p>
            <a:pPr rtl="0"/>
            <a:r>
              <a:rPr lang="fr" dirty="0"/>
              <a:t>enseigner aux formateurs l’importance de garantir la qualité des tests et sur la manière de minimiser les erreurs ; </a:t>
            </a:r>
            <a:endParaRPr lang="en-ZA" dirty="0"/>
          </a:p>
          <a:p>
            <a:pPr rtl="0"/>
            <a:r>
              <a:rPr lang="en-US" dirty="0" err="1"/>
              <a:t>enseigner</a:t>
            </a:r>
            <a:r>
              <a:rPr lang="fr" dirty="0"/>
              <a:t> aux formateurs comment recueillir et analyser les données des tests de routine afin de contrôler </a:t>
            </a:r>
            <a:r>
              <a:rPr lang="en-US" dirty="0"/>
              <a:t>la performance </a:t>
            </a:r>
            <a:r>
              <a:rPr lang="fr" dirty="0"/>
              <a:t>des tests ; </a:t>
            </a:r>
            <a:endParaRPr lang="en-ZA" dirty="0"/>
          </a:p>
          <a:p>
            <a:pPr rtl="0"/>
            <a:r>
              <a:rPr lang="en-US" dirty="0" err="1"/>
              <a:t>enseigner</a:t>
            </a:r>
            <a:r>
              <a:rPr lang="fr" dirty="0"/>
              <a:t> aux formateurs comment former les utilisateurs à prélever des échantillons en toute sécurité, à effectuer le </a:t>
            </a:r>
            <a:r>
              <a:rPr lang="fr-CH" dirty="0"/>
              <a:t>TDR-Ag </a:t>
            </a:r>
            <a:r>
              <a:rPr lang="fr" dirty="0"/>
              <a:t>du SA</a:t>
            </a:r>
            <a:r>
              <a:rPr lang="en-US" dirty="0"/>
              <a:t>R</a:t>
            </a:r>
            <a:r>
              <a:rPr lang="fr" dirty="0"/>
              <a:t>S-CoV-2, à interpréter les résultats et à comprendre leur implication pour la prise en charge des patients.</a:t>
            </a:r>
            <a:endParaRPr lang="en-GB" dirty="0"/>
          </a:p>
          <a:p>
            <a:pPr rtl="0"/>
            <a:endParaRPr lang="en-GB" dirty="0"/>
          </a:p>
        </p:txBody>
      </p:sp>
      <p:sp>
        <p:nvSpPr>
          <p:cNvPr id="5" name="Slide Number Placeholder 4">
            <a:extLst>
              <a:ext uri="{FF2B5EF4-FFF2-40B4-BE49-F238E27FC236}">
                <a16:creationId xmlns:a16="http://schemas.microsoft.com/office/drawing/2014/main" id="{A0E33E1D-B2FF-4C4B-8017-665310052F06}"/>
              </a:ext>
            </a:extLst>
          </p:cNvPr>
          <p:cNvSpPr>
            <a:spLocks noGrp="1"/>
          </p:cNvSpPr>
          <p:nvPr>
            <p:ph type="sldNum" sz="quarter" idx="12"/>
          </p:nvPr>
        </p:nvSpPr>
        <p:spPr/>
        <p:txBody>
          <a:bodyPr rtlCol="0"/>
          <a:lstStyle/>
          <a:p>
            <a:pPr rtl="0"/>
            <a:fld id="{42D34DE6-22C6-0E40-B20E-F2D718CBADB2}" type="slidenum">
              <a:rPr lang="en-GB" smtClean="0"/>
              <a:pPr rtl="0"/>
              <a:t>5</a:t>
            </a:fld>
            <a:endParaRPr lang="en-GB" sz="1000" dirty="0"/>
          </a:p>
        </p:txBody>
      </p:sp>
      <p:sp>
        <p:nvSpPr>
          <p:cNvPr id="6" name="Footer Placeholder 3">
            <a:extLst>
              <a:ext uri="{FF2B5EF4-FFF2-40B4-BE49-F238E27FC236}">
                <a16:creationId xmlns:a16="http://schemas.microsoft.com/office/drawing/2014/main" id="{F102E42F-8315-4111-9DE0-6B06104134BA}"/>
              </a:ext>
            </a:extLst>
          </p:cNvPr>
          <p:cNvSpPr>
            <a:spLocks noGrp="1"/>
          </p:cNvSpPr>
          <p:nvPr>
            <p:ph type="ftr" sz="quarter" idx="11"/>
          </p:nvPr>
        </p:nvSpPr>
        <p:spPr>
          <a:xfrm>
            <a:off x="838200" y="6356350"/>
            <a:ext cx="7315200" cy="501650"/>
          </a:xfrm>
        </p:spPr>
        <p:txBody>
          <a:bodyPr rtlCol="0"/>
          <a:lstStyle/>
          <a:p>
            <a:r>
              <a:rPr lang="fr" dirty="0"/>
              <a:t>Atelier de formation sur le</a:t>
            </a:r>
            <a:r>
              <a:rPr lang="en-US" dirty="0"/>
              <a:t>s</a:t>
            </a:r>
            <a:r>
              <a:rPr lang="fr" dirty="0"/>
              <a:t> test</a:t>
            </a:r>
            <a:r>
              <a:rPr lang="en-US" dirty="0"/>
              <a:t>s </a:t>
            </a:r>
            <a:r>
              <a:rPr lang="fr" dirty="0"/>
              <a:t>de diagnostic rapide </a:t>
            </a:r>
            <a:r>
              <a:rPr lang="en-US" dirty="0"/>
              <a:t>des </a:t>
            </a:r>
            <a:r>
              <a:rPr lang="en-US" dirty="0" err="1"/>
              <a:t>antigènes</a:t>
            </a:r>
            <a:r>
              <a:rPr lang="en-US" dirty="0"/>
              <a:t> du S</a:t>
            </a:r>
            <a:r>
              <a:rPr lang="fr" dirty="0"/>
              <a:t>A</a:t>
            </a:r>
            <a:r>
              <a:rPr lang="en-US" dirty="0"/>
              <a:t>R</a:t>
            </a:r>
            <a:r>
              <a:rPr lang="fr" dirty="0"/>
              <a:t>S-CoV-2 – v3.0 | Introduction</a:t>
            </a:r>
          </a:p>
        </p:txBody>
      </p:sp>
    </p:spTree>
    <p:extLst>
      <p:ext uri="{BB962C8B-B14F-4D97-AF65-F5344CB8AC3E}">
        <p14:creationId xmlns:p14="http://schemas.microsoft.com/office/powerpoint/2010/main" val="37144752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500738-71C5-9249-96CA-36528ECCDFFD}"/>
              </a:ext>
            </a:extLst>
          </p:cNvPr>
          <p:cNvSpPr>
            <a:spLocks noGrp="1"/>
          </p:cNvSpPr>
          <p:nvPr>
            <p:ph type="title"/>
          </p:nvPr>
        </p:nvSpPr>
        <p:spPr/>
        <p:txBody>
          <a:bodyPr rtlCol="0"/>
          <a:lstStyle/>
          <a:p>
            <a:pPr rtl="0"/>
            <a:r>
              <a:rPr lang="fr"/>
              <a:t>Objectifs de la formation </a:t>
            </a:r>
            <a:endParaRPr lang="en-GB" dirty="0"/>
          </a:p>
        </p:txBody>
      </p:sp>
      <p:sp>
        <p:nvSpPr>
          <p:cNvPr id="3" name="Content Placeholder 2">
            <a:extLst>
              <a:ext uri="{FF2B5EF4-FFF2-40B4-BE49-F238E27FC236}">
                <a16:creationId xmlns:a16="http://schemas.microsoft.com/office/drawing/2014/main" id="{9154FDA1-8167-5945-BD3B-C52398ED4E1E}"/>
              </a:ext>
            </a:extLst>
          </p:cNvPr>
          <p:cNvSpPr>
            <a:spLocks noGrp="1"/>
          </p:cNvSpPr>
          <p:nvPr>
            <p:ph idx="1"/>
          </p:nvPr>
        </p:nvSpPr>
        <p:spPr/>
        <p:txBody>
          <a:bodyPr vert="horz" lIns="91440" tIns="45720" rIns="91440" bIns="45720" rtlCol="0" anchor="t">
            <a:normAutofit/>
          </a:bodyPr>
          <a:lstStyle/>
          <a:p>
            <a:pPr marL="0" indent="0" rtl="0">
              <a:buNone/>
            </a:pPr>
            <a:r>
              <a:rPr lang="fr" dirty="0"/>
              <a:t>Au terme de cet atelier, vous serez en mesure de : </a:t>
            </a:r>
            <a:endParaRPr lang="en-ZA" dirty="0"/>
          </a:p>
          <a:p>
            <a:pPr rtl="0"/>
            <a:r>
              <a:rPr lang="fr" dirty="0"/>
              <a:t>comprendre le rôle des tests </a:t>
            </a:r>
            <a:r>
              <a:rPr lang="en-US" dirty="0" err="1"/>
              <a:t>antigéniques</a:t>
            </a:r>
            <a:r>
              <a:rPr lang="fr" dirty="0"/>
              <a:t> dans la riposte à la COVID-19 ;</a:t>
            </a:r>
            <a:endParaRPr lang="en-ZA" dirty="0"/>
          </a:p>
          <a:p>
            <a:pPr rtl="0"/>
            <a:r>
              <a:rPr lang="fr" dirty="0"/>
              <a:t>comprendre l’importance de garantir la qualité des tests et de minimiser les erreurs ; </a:t>
            </a:r>
            <a:endParaRPr lang="en-ZA" dirty="0"/>
          </a:p>
          <a:p>
            <a:pPr rtl="0"/>
            <a:r>
              <a:rPr lang="fr" dirty="0"/>
              <a:t>comprendre comment collecter et analyser les données des tests de routine afin de contrôler </a:t>
            </a:r>
            <a:r>
              <a:rPr lang="en-US" dirty="0"/>
              <a:t>la performance </a:t>
            </a:r>
            <a:r>
              <a:rPr lang="fr" dirty="0"/>
              <a:t>des tests ; </a:t>
            </a:r>
            <a:endParaRPr lang="en-ZA" dirty="0"/>
          </a:p>
          <a:p>
            <a:pPr rtl="0"/>
            <a:r>
              <a:rPr lang="fr" dirty="0"/>
              <a:t>collecter des échantillons en toute sécurité, effectuer des TDR-</a:t>
            </a:r>
            <a:r>
              <a:rPr lang="en-US" dirty="0"/>
              <a:t>Ag </a:t>
            </a:r>
            <a:r>
              <a:rPr lang="fr" dirty="0"/>
              <a:t>du SA</a:t>
            </a:r>
            <a:r>
              <a:rPr lang="en-US" dirty="0"/>
              <a:t>R</a:t>
            </a:r>
            <a:r>
              <a:rPr lang="fr" dirty="0"/>
              <a:t>S-CoV-2, interpréter les résultats et comprendre leurs implications pour la prise en charge des patients</a:t>
            </a:r>
            <a:r>
              <a:rPr lang="fr" dirty="0">
                <a:solidFill>
                  <a:srgbClr val="FF0000"/>
                </a:solidFill>
              </a:rPr>
              <a:t>.</a:t>
            </a:r>
            <a:endParaRPr lang="en-GB" dirty="0">
              <a:solidFill>
                <a:srgbClr val="FF0000"/>
              </a:solidFill>
            </a:endParaRPr>
          </a:p>
          <a:p>
            <a:pPr rtl="0"/>
            <a:endParaRPr lang="en-GB" dirty="0"/>
          </a:p>
        </p:txBody>
      </p:sp>
      <p:sp>
        <p:nvSpPr>
          <p:cNvPr id="5" name="Slide Number Placeholder 4">
            <a:extLst>
              <a:ext uri="{FF2B5EF4-FFF2-40B4-BE49-F238E27FC236}">
                <a16:creationId xmlns:a16="http://schemas.microsoft.com/office/drawing/2014/main" id="{A0E33E1D-B2FF-4C4B-8017-665310052F06}"/>
              </a:ext>
            </a:extLst>
          </p:cNvPr>
          <p:cNvSpPr>
            <a:spLocks noGrp="1"/>
          </p:cNvSpPr>
          <p:nvPr>
            <p:ph type="sldNum" sz="quarter" idx="12"/>
          </p:nvPr>
        </p:nvSpPr>
        <p:spPr/>
        <p:txBody>
          <a:bodyPr rtlCol="0"/>
          <a:lstStyle/>
          <a:p>
            <a:pPr rtl="0"/>
            <a:fld id="{42D34DE6-22C6-0E40-B20E-F2D718CBADB2}" type="slidenum">
              <a:rPr lang="en-GB" smtClean="0"/>
              <a:pPr rtl="0"/>
              <a:t>6</a:t>
            </a:fld>
            <a:endParaRPr lang="en-GB" sz="1000" dirty="0"/>
          </a:p>
        </p:txBody>
      </p:sp>
      <p:sp>
        <p:nvSpPr>
          <p:cNvPr id="6" name="Footer Placeholder 3">
            <a:extLst>
              <a:ext uri="{FF2B5EF4-FFF2-40B4-BE49-F238E27FC236}">
                <a16:creationId xmlns:a16="http://schemas.microsoft.com/office/drawing/2014/main" id="{7A4B4936-521E-4A67-B40A-8561C3E4849F}"/>
              </a:ext>
            </a:extLst>
          </p:cNvPr>
          <p:cNvSpPr>
            <a:spLocks noGrp="1"/>
          </p:cNvSpPr>
          <p:nvPr>
            <p:ph type="ftr" sz="quarter" idx="11"/>
          </p:nvPr>
        </p:nvSpPr>
        <p:spPr>
          <a:xfrm>
            <a:off x="838200" y="6356350"/>
            <a:ext cx="7315200" cy="501650"/>
          </a:xfrm>
        </p:spPr>
        <p:txBody>
          <a:bodyPr rtlCol="0"/>
          <a:lstStyle/>
          <a:p>
            <a:r>
              <a:rPr lang="fr" dirty="0"/>
              <a:t>Atelier de formation sur le</a:t>
            </a:r>
            <a:r>
              <a:rPr lang="en-US" dirty="0"/>
              <a:t>s</a:t>
            </a:r>
            <a:r>
              <a:rPr lang="fr" dirty="0"/>
              <a:t> test</a:t>
            </a:r>
            <a:r>
              <a:rPr lang="en-US" dirty="0"/>
              <a:t>s </a:t>
            </a:r>
            <a:r>
              <a:rPr lang="fr" dirty="0"/>
              <a:t>de diagnostic rapide </a:t>
            </a:r>
            <a:r>
              <a:rPr lang="en-US" dirty="0"/>
              <a:t>des </a:t>
            </a:r>
            <a:r>
              <a:rPr lang="en-US" dirty="0" err="1"/>
              <a:t>antigènes</a:t>
            </a:r>
            <a:r>
              <a:rPr lang="en-US" dirty="0"/>
              <a:t> du S</a:t>
            </a:r>
            <a:r>
              <a:rPr lang="fr" dirty="0"/>
              <a:t>A</a:t>
            </a:r>
            <a:r>
              <a:rPr lang="en-US" dirty="0"/>
              <a:t>R</a:t>
            </a:r>
            <a:r>
              <a:rPr lang="fr" dirty="0"/>
              <a:t>S-CoV-2 – v3.0 | Introduction</a:t>
            </a:r>
          </a:p>
        </p:txBody>
      </p:sp>
    </p:spTree>
    <p:extLst>
      <p:ext uri="{BB962C8B-B14F-4D97-AF65-F5344CB8AC3E}">
        <p14:creationId xmlns:p14="http://schemas.microsoft.com/office/powerpoint/2010/main" val="29982873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5"/>
          <p:cNvSpPr txBox="1">
            <a:spLocks noGrp="1"/>
          </p:cNvSpPr>
          <p:nvPr>
            <p:ph type="title"/>
            <p:custDataLst>
              <p:tags r:id="rId2"/>
            </p:custDataLst>
          </p:nvPr>
        </p:nvSpPr>
        <p:spPr>
          <a:xfrm>
            <a:off x="817352" y="386222"/>
            <a:ext cx="8910122" cy="942814"/>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Clr>
                <a:schemeClr val="accent1"/>
              </a:buClr>
              <a:buSzPts val="3600"/>
              <a:buFont typeface="Arial"/>
              <a:buNone/>
            </a:pPr>
            <a:r>
              <a:rPr lang="fr-FR" dirty="0"/>
              <a:t>Aperçu des modules – Atelier de formation des formateurs</a:t>
            </a:r>
          </a:p>
        </p:txBody>
      </p:sp>
      <p:sp>
        <p:nvSpPr>
          <p:cNvPr id="130" name="Google Shape;130;p5"/>
          <p:cNvSpPr txBox="1">
            <a:spLocks noGrp="1"/>
          </p:cNvSpPr>
          <p:nvPr>
            <p:ph type="sldNum" idx="12"/>
            <p:custDataLst>
              <p:tags r:id="rId3"/>
            </p:custDataLst>
          </p:nvPr>
        </p:nvSpPr>
        <p:spPr>
          <a:xfrm>
            <a:off x="11353799" y="6311900"/>
            <a:ext cx="510252" cy="575037"/>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US"/>
              <a:t>7</a:t>
            </a:fld>
            <a:endParaRPr lang="fr-FR" sz="1000"/>
          </a:p>
        </p:txBody>
      </p:sp>
      <p:graphicFrame>
        <p:nvGraphicFramePr>
          <p:cNvPr id="131" name="Google Shape;131;p5"/>
          <p:cNvGraphicFramePr/>
          <p:nvPr>
            <p:custDataLst>
              <p:tags r:id="rId4"/>
            </p:custDataLst>
          </p:nvPr>
        </p:nvGraphicFramePr>
        <p:xfrm>
          <a:off x="5736599" y="1006653"/>
          <a:ext cx="5617200" cy="4361679"/>
        </p:xfrm>
        <a:graphic>
          <a:graphicData uri="http://schemas.openxmlformats.org/drawingml/2006/table">
            <a:tbl>
              <a:tblPr firstRow="1" bandRow="1">
                <a:noFill/>
              </a:tblPr>
              <a:tblGrid>
                <a:gridCol w="5617200">
                  <a:extLst>
                    <a:ext uri="{9D8B030D-6E8A-4147-A177-3AD203B41FA5}">
                      <a16:colId xmlns:a16="http://schemas.microsoft.com/office/drawing/2014/main" val="20000"/>
                    </a:ext>
                  </a:extLst>
                </a:gridCol>
              </a:tblGrid>
              <a:tr h="370850">
                <a:tc>
                  <a:txBody>
                    <a:bodyPr/>
                    <a:lstStyle/>
                    <a:p>
                      <a:pPr marL="0" marR="0" lvl="0" indent="0" algn="l" rtl="0">
                        <a:spcBef>
                          <a:spcPts val="0"/>
                        </a:spcBef>
                        <a:spcAft>
                          <a:spcPts val="0"/>
                        </a:spcAft>
                        <a:buNone/>
                      </a:pPr>
                      <a:r>
                        <a:rPr lang="fr-FR" sz="1600" u="none" strike="noStrike" cap="none" dirty="0">
                          <a:solidFill>
                            <a:schemeClr val="lt1"/>
                          </a:solidFill>
                          <a:latin typeface="Arial"/>
                          <a:sym typeface="Arial"/>
                        </a:rPr>
                        <a:t>01 − Introduction</a:t>
                      </a:r>
                      <a:endParaRPr lang="fr-FR" sz="1100" dirty="0"/>
                    </a:p>
                  </a:txBody>
                  <a:tcPr marL="91450" marR="91450" marT="45725" marB="45725">
                    <a:solidFill>
                      <a:srgbClr val="009AC9"/>
                    </a:solidFill>
                  </a:tcPr>
                </a:tc>
                <a:extLst>
                  <a:ext uri="{0D108BD9-81ED-4DB2-BD59-A6C34878D82A}">
                    <a16:rowId xmlns:a16="http://schemas.microsoft.com/office/drawing/2014/main" val="542243038"/>
                  </a:ext>
                </a:extLst>
              </a:tr>
              <a:tr h="370850">
                <a:tc>
                  <a:txBody>
                    <a:bodyPr/>
                    <a:lstStyle/>
                    <a:p>
                      <a:pPr marL="0" marR="0" lvl="0" indent="0" algn="l" rtl="0">
                        <a:lnSpc>
                          <a:spcPct val="100000"/>
                        </a:lnSpc>
                        <a:spcBef>
                          <a:spcPts val="0"/>
                        </a:spcBef>
                        <a:spcAft>
                          <a:spcPts val="0"/>
                        </a:spcAft>
                        <a:buClr>
                          <a:schemeClr val="lt1"/>
                        </a:buClr>
                        <a:buSzPts val="2000"/>
                        <a:buFont typeface="Arial"/>
                        <a:buNone/>
                      </a:pPr>
                      <a:r>
                        <a:rPr lang="fr-FR" sz="1600" u="none" strike="noStrike" cap="none" dirty="0">
                          <a:solidFill>
                            <a:schemeClr val="lt1"/>
                          </a:solidFill>
                          <a:latin typeface="Arial"/>
                          <a:sym typeface="Arial"/>
                        </a:rPr>
                        <a:t>02 − Aperçu des tests de dépistage du SARS-CoV-2</a:t>
                      </a:r>
                      <a:endParaRPr lang="fr-FR" sz="1100" dirty="0"/>
                    </a:p>
                  </a:txBody>
                  <a:tcPr marL="91450" marR="91450" marT="45725" marB="45725">
                    <a:solidFill>
                      <a:srgbClr val="009AC9"/>
                    </a:solidFill>
                  </a:tcPr>
                </a:tc>
                <a:extLst>
                  <a:ext uri="{0D108BD9-81ED-4DB2-BD59-A6C34878D82A}">
                    <a16:rowId xmlns:a16="http://schemas.microsoft.com/office/drawing/2014/main" val="1115498964"/>
                  </a:ext>
                </a:extLst>
              </a:tr>
              <a:tr h="370850">
                <a:tc>
                  <a:txBody>
                    <a:bodyPr/>
                    <a:lstStyle/>
                    <a:p>
                      <a:pPr marL="0" marR="0" lvl="0" indent="0" algn="l" rtl="0">
                        <a:lnSpc>
                          <a:spcPct val="100000"/>
                        </a:lnSpc>
                        <a:spcBef>
                          <a:spcPts val="0"/>
                        </a:spcBef>
                        <a:spcAft>
                          <a:spcPts val="0"/>
                        </a:spcAft>
                        <a:buClr>
                          <a:schemeClr val="lt1"/>
                        </a:buClr>
                        <a:buSzPts val="2000"/>
                        <a:buFont typeface="Arial"/>
                        <a:buNone/>
                      </a:pPr>
                      <a:r>
                        <a:rPr lang="fr-FR" sz="1600" b="0" i="0" u="none" strike="noStrike" cap="none" dirty="0">
                          <a:solidFill>
                            <a:schemeClr val="lt1"/>
                          </a:solidFill>
                          <a:latin typeface="Arial"/>
                          <a:sym typeface="Arial"/>
                        </a:rPr>
                        <a:t>03 </a:t>
                      </a:r>
                      <a:r>
                        <a:rPr lang="fr-FR" sz="1600" u="none" strike="noStrike" cap="none" dirty="0">
                          <a:solidFill>
                            <a:schemeClr val="lt1"/>
                          </a:solidFill>
                          <a:latin typeface="Arial"/>
                          <a:sym typeface="Arial"/>
                        </a:rPr>
                        <a:t>− </a:t>
                      </a:r>
                      <a:r>
                        <a:rPr lang="fr-FR" sz="1600" b="0" i="0" u="none" strike="noStrike" cap="none" dirty="0">
                          <a:solidFill>
                            <a:schemeClr val="lt1"/>
                          </a:solidFill>
                          <a:latin typeface="Arial"/>
                          <a:sym typeface="Arial"/>
                        </a:rPr>
                        <a:t>Stratégies de dépistage du SARS-CoV-2</a:t>
                      </a:r>
                      <a:endParaRPr lang="fr-FR" sz="1100" dirty="0"/>
                    </a:p>
                  </a:txBody>
                  <a:tcPr marL="91450" marR="91450" marT="45725" marB="45725">
                    <a:solidFill>
                      <a:srgbClr val="009AC9"/>
                    </a:solidFill>
                  </a:tcPr>
                </a:tc>
                <a:extLst>
                  <a:ext uri="{0D108BD9-81ED-4DB2-BD59-A6C34878D82A}">
                    <a16:rowId xmlns:a16="http://schemas.microsoft.com/office/drawing/2014/main" val="10000"/>
                  </a:ext>
                </a:extLst>
              </a:tr>
              <a:tr h="370850">
                <a:tc>
                  <a:txBody>
                    <a:bodyPr/>
                    <a:lstStyle/>
                    <a:p>
                      <a:pPr marL="0" marR="0" lvl="0" indent="0" algn="l" rtl="0">
                        <a:lnSpc>
                          <a:spcPct val="100000"/>
                        </a:lnSpc>
                        <a:spcBef>
                          <a:spcPts val="0"/>
                        </a:spcBef>
                        <a:spcAft>
                          <a:spcPts val="0"/>
                        </a:spcAft>
                        <a:buClr>
                          <a:schemeClr val="lt1"/>
                        </a:buClr>
                        <a:buSzPts val="2000"/>
                        <a:buFont typeface="Arial"/>
                        <a:buNone/>
                      </a:pPr>
                      <a:r>
                        <a:rPr lang="fr-FR" sz="1600" u="none" strike="noStrike" cap="none" dirty="0">
                          <a:solidFill>
                            <a:schemeClr val="lt1"/>
                          </a:solidFill>
                          <a:latin typeface="Arial"/>
                          <a:sym typeface="Arial"/>
                        </a:rPr>
                        <a:t>04 − Un dépistage de qualité avec les TDR du SARS-CoV-2</a:t>
                      </a:r>
                      <a:endParaRPr lang="fr-FR" sz="1100" dirty="0"/>
                    </a:p>
                  </a:txBody>
                  <a:tcPr marL="91450" marR="91450" marT="45725" marB="45725">
                    <a:solidFill>
                      <a:srgbClr val="009AC9"/>
                    </a:solidFill>
                  </a:tcPr>
                </a:tc>
                <a:extLst>
                  <a:ext uri="{0D108BD9-81ED-4DB2-BD59-A6C34878D82A}">
                    <a16:rowId xmlns:a16="http://schemas.microsoft.com/office/drawing/2014/main" val="10001"/>
                  </a:ext>
                </a:extLst>
              </a:tr>
              <a:tr h="370850">
                <a:tc>
                  <a:txBody>
                    <a:bodyPr/>
                    <a:lstStyle/>
                    <a:p>
                      <a:pPr marL="0" marR="0" lvl="0" indent="0" algn="l" rtl="0">
                        <a:lnSpc>
                          <a:spcPct val="100000"/>
                        </a:lnSpc>
                        <a:spcBef>
                          <a:spcPts val="0"/>
                        </a:spcBef>
                        <a:spcAft>
                          <a:spcPts val="0"/>
                        </a:spcAft>
                        <a:buClr>
                          <a:schemeClr val="lt1"/>
                        </a:buClr>
                        <a:buSzPts val="2000"/>
                        <a:buFont typeface="Arial"/>
                        <a:buNone/>
                      </a:pPr>
                      <a:r>
                        <a:rPr lang="fr-FR" sz="1600" u="none" strike="noStrike" cap="none" dirty="0">
                          <a:solidFill>
                            <a:schemeClr val="lt1"/>
                          </a:solidFill>
                          <a:latin typeface="Arial"/>
                          <a:sym typeface="Arial"/>
                        </a:rPr>
                        <a:t>05 − Mesures de sécurité pour la réalisation des tests de dépistage du SARS-CoV-2</a:t>
                      </a:r>
                      <a:endParaRPr lang="fr-FR" sz="1100" dirty="0"/>
                    </a:p>
                  </a:txBody>
                  <a:tcPr marL="91450" marR="91450" marT="45725" marB="45725">
                    <a:solidFill>
                      <a:srgbClr val="009AC9"/>
                    </a:solidFill>
                  </a:tcPr>
                </a:tc>
                <a:extLst>
                  <a:ext uri="{0D108BD9-81ED-4DB2-BD59-A6C34878D82A}">
                    <a16:rowId xmlns:a16="http://schemas.microsoft.com/office/drawing/2014/main" val="10002"/>
                  </a:ext>
                </a:extLst>
              </a:tr>
              <a:tr h="370850">
                <a:tc>
                  <a:txBody>
                    <a:bodyPr/>
                    <a:lstStyle/>
                    <a:p>
                      <a:pPr marL="0" marR="0" lvl="0" indent="0" algn="l" rtl="0">
                        <a:lnSpc>
                          <a:spcPct val="100000"/>
                        </a:lnSpc>
                        <a:spcBef>
                          <a:spcPts val="0"/>
                        </a:spcBef>
                        <a:spcAft>
                          <a:spcPts val="0"/>
                        </a:spcAft>
                        <a:buClr>
                          <a:srgbClr val="FFFFFF"/>
                        </a:buClr>
                        <a:buSzPts val="2000"/>
                        <a:buFont typeface="Arial"/>
                        <a:buNone/>
                      </a:pPr>
                      <a:r>
                        <a:rPr lang="fr-FR" sz="1600" u="none" strike="noStrike" cap="none" dirty="0">
                          <a:solidFill>
                            <a:srgbClr val="FFFFFF"/>
                          </a:solidFill>
                          <a:latin typeface="Arial"/>
                          <a:sym typeface="Arial"/>
                        </a:rPr>
                        <a:t>06 </a:t>
                      </a:r>
                      <a:r>
                        <a:rPr lang="fr-FR" sz="1600" u="none" strike="noStrike" cap="none" dirty="0">
                          <a:solidFill>
                            <a:schemeClr val="lt1"/>
                          </a:solidFill>
                          <a:latin typeface="Arial"/>
                          <a:sym typeface="Arial"/>
                        </a:rPr>
                        <a:t>− </a:t>
                      </a:r>
                      <a:r>
                        <a:rPr lang="fr-FR" sz="1600" u="none" strike="noStrike" cap="none" dirty="0">
                          <a:solidFill>
                            <a:srgbClr val="FFFFFF"/>
                          </a:solidFill>
                          <a:latin typeface="Arial"/>
                          <a:sym typeface="Arial"/>
                        </a:rPr>
                        <a:t>Prélèvement d’échantillons</a:t>
                      </a:r>
                      <a:endParaRPr lang="fr-FR" sz="1100" dirty="0"/>
                    </a:p>
                  </a:txBody>
                  <a:tcPr marL="91450" marR="91450" marT="45725" marB="45725">
                    <a:solidFill>
                      <a:srgbClr val="009AC9"/>
                    </a:solidFill>
                  </a:tcPr>
                </a:tc>
                <a:extLst>
                  <a:ext uri="{0D108BD9-81ED-4DB2-BD59-A6C34878D82A}">
                    <a16:rowId xmlns:a16="http://schemas.microsoft.com/office/drawing/2014/main" val="10003"/>
                  </a:ext>
                </a:extLst>
              </a:tr>
              <a:tr h="370850">
                <a:tc>
                  <a:txBody>
                    <a:bodyPr/>
                    <a:lstStyle/>
                    <a:p>
                      <a:pPr marL="0" marR="0" lvl="0" indent="0" algn="l" rtl="0">
                        <a:lnSpc>
                          <a:spcPct val="100000"/>
                        </a:lnSpc>
                        <a:spcBef>
                          <a:spcPts val="0"/>
                        </a:spcBef>
                        <a:spcAft>
                          <a:spcPts val="0"/>
                        </a:spcAft>
                        <a:buClr>
                          <a:schemeClr val="lt1"/>
                        </a:buClr>
                        <a:buSzPts val="2000"/>
                        <a:buFont typeface="Arial"/>
                        <a:buNone/>
                      </a:pPr>
                      <a:r>
                        <a:rPr lang="fr-FR" sz="1600" u="none" strike="noStrike" cap="none" dirty="0">
                          <a:solidFill>
                            <a:schemeClr val="lt1"/>
                          </a:solidFill>
                          <a:latin typeface="Arial"/>
                          <a:sym typeface="Arial"/>
                        </a:rPr>
                        <a:t>07 − </a:t>
                      </a:r>
                      <a:r>
                        <a:rPr lang="fr-FR" sz="1600" b="0" i="0" u="none" strike="noStrike" cap="none" dirty="0">
                          <a:solidFill>
                            <a:schemeClr val="lt1"/>
                          </a:solidFill>
                          <a:latin typeface="Arial"/>
                          <a:sym typeface="Arial"/>
                        </a:rPr>
                        <a:t>Se préparer à tester</a:t>
                      </a:r>
                      <a:endParaRPr lang="fr-FR" sz="1100" dirty="0"/>
                    </a:p>
                  </a:txBody>
                  <a:tcPr marL="91450" marR="91450" marT="45725" marB="45725">
                    <a:solidFill>
                      <a:srgbClr val="009AC9"/>
                    </a:solidFill>
                  </a:tcPr>
                </a:tc>
                <a:extLst>
                  <a:ext uri="{0D108BD9-81ED-4DB2-BD59-A6C34878D82A}">
                    <a16:rowId xmlns:a16="http://schemas.microsoft.com/office/drawing/2014/main" val="10004"/>
                  </a:ext>
                </a:extLst>
              </a:tr>
              <a:tr h="370850">
                <a:tc>
                  <a:txBody>
                    <a:bodyPr/>
                    <a:lstStyle/>
                    <a:p>
                      <a:pPr marL="0" marR="0" lvl="0" indent="0" algn="l" rtl="0">
                        <a:lnSpc>
                          <a:spcPct val="100000"/>
                        </a:lnSpc>
                        <a:spcBef>
                          <a:spcPts val="0"/>
                        </a:spcBef>
                        <a:spcAft>
                          <a:spcPts val="0"/>
                        </a:spcAft>
                        <a:buClr>
                          <a:schemeClr val="lt1"/>
                        </a:buClr>
                        <a:buSzPts val="2000"/>
                        <a:buFont typeface="Arial"/>
                        <a:buNone/>
                      </a:pPr>
                      <a:r>
                        <a:rPr lang="fr-FR" sz="1600" u="none" strike="noStrike" cap="none" dirty="0">
                          <a:solidFill>
                            <a:schemeClr val="lt1"/>
                          </a:solidFill>
                          <a:latin typeface="Arial"/>
                          <a:sym typeface="Arial"/>
                        </a:rPr>
                        <a:t>08 − Réalisation du TDR-Ag du SARS-CoV-2</a:t>
                      </a:r>
                      <a:endParaRPr lang="fr-FR" sz="1100" dirty="0"/>
                    </a:p>
                  </a:txBody>
                  <a:tcPr marL="91450" marR="91450" marT="45725" marB="45725">
                    <a:solidFill>
                      <a:srgbClr val="009AC9"/>
                    </a:solidFill>
                  </a:tcPr>
                </a:tc>
                <a:extLst>
                  <a:ext uri="{0D108BD9-81ED-4DB2-BD59-A6C34878D82A}">
                    <a16:rowId xmlns:a16="http://schemas.microsoft.com/office/drawing/2014/main" val="10005"/>
                  </a:ext>
                </a:extLst>
              </a:tr>
              <a:tr h="444899">
                <a:tc>
                  <a:txBody>
                    <a:bodyPr/>
                    <a:lstStyle/>
                    <a:p>
                      <a:pPr marL="0" marR="0" lvl="0" indent="0" algn="l" rtl="0">
                        <a:lnSpc>
                          <a:spcPct val="100000"/>
                        </a:lnSpc>
                        <a:spcBef>
                          <a:spcPts val="0"/>
                        </a:spcBef>
                        <a:spcAft>
                          <a:spcPts val="0"/>
                        </a:spcAft>
                        <a:buClr>
                          <a:schemeClr val="lt1"/>
                        </a:buClr>
                        <a:buSzPts val="2000"/>
                        <a:buFont typeface="Arial"/>
                        <a:buNone/>
                      </a:pPr>
                      <a:r>
                        <a:rPr lang="fr-FR" sz="1600" u="none" strike="noStrike" cap="none" dirty="0">
                          <a:solidFill>
                            <a:schemeClr val="lt1"/>
                          </a:solidFill>
                          <a:latin typeface="Arial"/>
                          <a:sym typeface="Arial"/>
                        </a:rPr>
                        <a:t>09 − Utilisation des données des TDR-Ag du SARS-CoV-2</a:t>
                      </a:r>
                      <a:endParaRPr lang="fr-FR" sz="1100" dirty="0"/>
                    </a:p>
                  </a:txBody>
                  <a:tcPr marL="91450" marR="91450" marT="45725" marB="45725">
                    <a:solidFill>
                      <a:srgbClr val="009AC9"/>
                    </a:solidFill>
                  </a:tcPr>
                </a:tc>
                <a:extLst>
                  <a:ext uri="{0D108BD9-81ED-4DB2-BD59-A6C34878D82A}">
                    <a16:rowId xmlns:a16="http://schemas.microsoft.com/office/drawing/2014/main" val="10006"/>
                  </a:ext>
                </a:extLst>
              </a:tr>
              <a:tr h="370850">
                <a:tc>
                  <a:txBody>
                    <a:bodyPr/>
                    <a:lstStyle/>
                    <a:p>
                      <a:pPr marL="0" marR="0" lvl="0" indent="0" algn="l" rtl="0">
                        <a:spcBef>
                          <a:spcPts val="0"/>
                        </a:spcBef>
                        <a:spcAft>
                          <a:spcPts val="0"/>
                        </a:spcAft>
                        <a:buNone/>
                      </a:pPr>
                      <a:r>
                        <a:rPr lang="fr-FR" sz="1600" b="0" i="0" u="none" strike="noStrike" cap="none" dirty="0">
                          <a:solidFill>
                            <a:schemeClr val="lt1"/>
                          </a:solidFill>
                          <a:latin typeface="Arial"/>
                          <a:sym typeface="Arial"/>
                        </a:rPr>
                        <a:t>10 </a:t>
                      </a:r>
                      <a:r>
                        <a:rPr lang="fr-FR" sz="1600" u="none" strike="noStrike" cap="none" dirty="0">
                          <a:solidFill>
                            <a:schemeClr val="lt1"/>
                          </a:solidFill>
                          <a:latin typeface="Arial"/>
                          <a:sym typeface="Arial"/>
                        </a:rPr>
                        <a:t>− </a:t>
                      </a:r>
                      <a:r>
                        <a:rPr lang="fr-FR" sz="1600" b="0" i="0" u="none" strike="noStrike" cap="none" dirty="0">
                          <a:solidFill>
                            <a:schemeClr val="lt1"/>
                          </a:solidFill>
                          <a:latin typeface="Arial"/>
                          <a:sym typeface="Arial"/>
                        </a:rPr>
                        <a:t>Assurer des résultats de qualité </a:t>
                      </a:r>
                      <a:endParaRPr lang="fr-FR" sz="1600" u="none" strike="noStrike" cap="none" dirty="0">
                        <a:solidFill>
                          <a:schemeClr val="lt1"/>
                        </a:solidFill>
                        <a:latin typeface="Arial"/>
                        <a:ea typeface="Arial"/>
                        <a:cs typeface="Arial"/>
                        <a:sym typeface="Arial"/>
                      </a:endParaRPr>
                    </a:p>
                  </a:txBody>
                  <a:tcPr marL="91450" marR="91450" marT="45725" marB="45725">
                    <a:solidFill>
                      <a:srgbClr val="009AC9"/>
                    </a:solidFill>
                  </a:tcPr>
                </a:tc>
                <a:extLst>
                  <a:ext uri="{0D108BD9-81ED-4DB2-BD59-A6C34878D82A}">
                    <a16:rowId xmlns:a16="http://schemas.microsoft.com/office/drawing/2014/main" val="10007"/>
                  </a:ext>
                </a:extLst>
              </a:tr>
              <a:tr h="370850">
                <a:tc>
                  <a:txBody>
                    <a:bodyPr/>
                    <a:lstStyle/>
                    <a:p>
                      <a:pPr marL="0" marR="0" lvl="0" indent="0" algn="l" rtl="0">
                        <a:spcBef>
                          <a:spcPts val="0"/>
                        </a:spcBef>
                        <a:spcAft>
                          <a:spcPts val="0"/>
                        </a:spcAft>
                        <a:buNone/>
                      </a:pPr>
                      <a:r>
                        <a:rPr lang="fr-FR" sz="1600" u="none" strike="noStrike" cap="none" dirty="0">
                          <a:solidFill>
                            <a:schemeClr val="lt1"/>
                          </a:solidFill>
                          <a:latin typeface="Arial"/>
                          <a:sym typeface="Arial"/>
                        </a:rPr>
                        <a:t>11 − </a:t>
                      </a:r>
                      <a:r>
                        <a:rPr lang="fr-FR" sz="1600" b="0" i="0" u="none" strike="noStrike" cap="none" dirty="0">
                          <a:solidFill>
                            <a:schemeClr val="lt1"/>
                          </a:solidFill>
                          <a:latin typeface="Arial"/>
                          <a:sym typeface="Arial"/>
                        </a:rPr>
                        <a:t>Formation des utilisateurs</a:t>
                      </a:r>
                      <a:endParaRPr lang="fr-FR" sz="1600" u="none" strike="noStrike" cap="none" dirty="0">
                        <a:solidFill>
                          <a:schemeClr val="lt1"/>
                        </a:solidFill>
                        <a:latin typeface="Arial"/>
                        <a:ea typeface="Arial"/>
                        <a:cs typeface="Arial"/>
                        <a:sym typeface="Arial"/>
                      </a:endParaRPr>
                    </a:p>
                  </a:txBody>
                  <a:tcPr marL="91450" marR="91450" marT="45725" marB="45725">
                    <a:solidFill>
                      <a:srgbClr val="009AC9"/>
                    </a:solidFill>
                  </a:tcPr>
                </a:tc>
                <a:extLst>
                  <a:ext uri="{0D108BD9-81ED-4DB2-BD59-A6C34878D82A}">
                    <a16:rowId xmlns:a16="http://schemas.microsoft.com/office/drawing/2014/main" val="10009"/>
                  </a:ext>
                </a:extLst>
              </a:tr>
            </a:tbl>
          </a:graphicData>
        </a:graphic>
      </p:graphicFrame>
      <p:pic>
        <p:nvPicPr>
          <p:cNvPr id="133" name="Google Shape;133;p5"/>
          <p:cNvPicPr preferRelativeResize="0"/>
          <p:nvPr>
            <p:custDataLst>
              <p:tags r:id="rId5"/>
            </p:custDataLst>
          </p:nvPr>
        </p:nvPicPr>
        <p:blipFill rotWithShape="1">
          <a:blip r:embed="rId9">
            <a:alphaModFix/>
          </a:blip>
          <a:srcRect/>
          <a:stretch/>
        </p:blipFill>
        <p:spPr>
          <a:xfrm>
            <a:off x="701963" y="1872783"/>
            <a:ext cx="3722255" cy="2896311"/>
          </a:xfrm>
          <a:prstGeom prst="rect">
            <a:avLst/>
          </a:prstGeom>
          <a:noFill/>
          <a:ln>
            <a:noFill/>
          </a:ln>
        </p:spPr>
      </p:pic>
      <p:graphicFrame>
        <p:nvGraphicFramePr>
          <p:cNvPr id="7" name="Google Shape;131;p5">
            <a:extLst>
              <a:ext uri="{FF2B5EF4-FFF2-40B4-BE49-F238E27FC236}">
                <a16:creationId xmlns:a16="http://schemas.microsoft.com/office/drawing/2014/main" id="{83444B7E-67FA-4D37-BF58-FFE7C66872B3}"/>
              </a:ext>
            </a:extLst>
          </p:cNvPr>
          <p:cNvGraphicFramePr/>
          <p:nvPr>
            <p:custDataLst>
              <p:tags r:id="rId6"/>
            </p:custDataLst>
          </p:nvPr>
        </p:nvGraphicFramePr>
        <p:xfrm>
          <a:off x="5736599" y="5479172"/>
          <a:ext cx="5617200" cy="579130"/>
        </p:xfrm>
        <a:graphic>
          <a:graphicData uri="http://schemas.openxmlformats.org/drawingml/2006/table">
            <a:tbl>
              <a:tblPr firstRow="1" bandRow="1">
                <a:noFill/>
              </a:tblPr>
              <a:tblGrid>
                <a:gridCol w="5617200">
                  <a:extLst>
                    <a:ext uri="{9D8B030D-6E8A-4147-A177-3AD203B41FA5}">
                      <a16:colId xmlns:a16="http://schemas.microsoft.com/office/drawing/2014/main" val="20000"/>
                    </a:ext>
                  </a:extLst>
                </a:gridCol>
              </a:tblGrid>
              <a:tr h="37085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fr-FR" sz="1600" u="none" strike="noStrike" cap="none" dirty="0">
                          <a:solidFill>
                            <a:schemeClr val="lt1"/>
                          </a:solidFill>
                          <a:latin typeface="Arial"/>
                          <a:sym typeface="Arial"/>
                        </a:rPr>
                        <a:t>S1 − </a:t>
                      </a:r>
                      <a:r>
                        <a:rPr lang="fr-FR" sz="1600" b="0" i="0" u="none" strike="noStrike" cap="none" dirty="0">
                          <a:solidFill>
                            <a:schemeClr val="lt1"/>
                          </a:solidFill>
                          <a:latin typeface="Arial"/>
                          <a:sym typeface="Arial"/>
                        </a:rPr>
                        <a:t>Utilisation des TDR-Ag du SARS-CoV-2 pour l’autodépistage de la COVID-19</a:t>
                      </a:r>
                      <a:endParaRPr lang="fr-FR" sz="1100" dirty="0"/>
                    </a:p>
                  </a:txBody>
                  <a:tcPr marL="91450" marR="91450" marT="45725" marB="45725">
                    <a:solidFill>
                      <a:srgbClr val="009AC9"/>
                    </a:solidFill>
                  </a:tcPr>
                </a:tc>
                <a:extLst>
                  <a:ext uri="{0D108BD9-81ED-4DB2-BD59-A6C34878D82A}">
                    <a16:rowId xmlns:a16="http://schemas.microsoft.com/office/drawing/2014/main" val="542243038"/>
                  </a:ext>
                </a:extLst>
              </a:tr>
            </a:tbl>
          </a:graphicData>
        </a:graphic>
      </p:graphicFrame>
      <p:sp>
        <p:nvSpPr>
          <p:cNvPr id="2" name="Footer Placeholder 3">
            <a:extLst>
              <a:ext uri="{FF2B5EF4-FFF2-40B4-BE49-F238E27FC236}">
                <a16:creationId xmlns:a16="http://schemas.microsoft.com/office/drawing/2014/main" id="{96991358-B0FF-6821-5C79-D6CB7EE632DE}"/>
              </a:ext>
            </a:extLst>
          </p:cNvPr>
          <p:cNvSpPr>
            <a:spLocks noGrp="1"/>
          </p:cNvSpPr>
          <p:nvPr>
            <p:ph type="ftr" sz="quarter" idx="11"/>
          </p:nvPr>
        </p:nvSpPr>
        <p:spPr>
          <a:xfrm>
            <a:off x="838200" y="6356350"/>
            <a:ext cx="7315200" cy="501650"/>
          </a:xfrm>
        </p:spPr>
        <p:txBody>
          <a:bodyPr rtlCol="0"/>
          <a:lstStyle/>
          <a:p>
            <a:r>
              <a:rPr lang="fr" dirty="0"/>
              <a:t>Atelier de formation sur le</a:t>
            </a:r>
            <a:r>
              <a:rPr lang="en-US" dirty="0"/>
              <a:t>s</a:t>
            </a:r>
            <a:r>
              <a:rPr lang="fr" dirty="0"/>
              <a:t> test</a:t>
            </a:r>
            <a:r>
              <a:rPr lang="en-US" dirty="0"/>
              <a:t>s </a:t>
            </a:r>
            <a:r>
              <a:rPr lang="fr" dirty="0"/>
              <a:t>de diagnostic rapide </a:t>
            </a:r>
            <a:r>
              <a:rPr lang="en-US" dirty="0"/>
              <a:t>des </a:t>
            </a:r>
            <a:r>
              <a:rPr lang="en-US" dirty="0" err="1"/>
              <a:t>antigènes</a:t>
            </a:r>
            <a:r>
              <a:rPr lang="en-US" dirty="0"/>
              <a:t> du S</a:t>
            </a:r>
            <a:r>
              <a:rPr lang="fr" dirty="0"/>
              <a:t>A</a:t>
            </a:r>
            <a:r>
              <a:rPr lang="en-US" dirty="0"/>
              <a:t>R</a:t>
            </a:r>
            <a:r>
              <a:rPr lang="fr" dirty="0"/>
              <a:t>S-CoV-2 – v3.0 | Introduction</a:t>
            </a:r>
          </a:p>
        </p:txBody>
      </p:sp>
    </p:spTree>
    <p:custDataLst>
      <p:tags r:id="rId1"/>
    </p:custDataLst>
    <p:extLst>
      <p:ext uri="{BB962C8B-B14F-4D97-AF65-F5344CB8AC3E}">
        <p14:creationId xmlns:p14="http://schemas.microsoft.com/office/powerpoint/2010/main" val="29724418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5"/>
          <p:cNvSpPr txBox="1">
            <a:spLocks noGrp="1"/>
          </p:cNvSpPr>
          <p:nvPr>
            <p:ph type="title"/>
            <p:custDataLst>
              <p:tags r:id="rId2"/>
            </p:custDataLst>
          </p:nvPr>
        </p:nvSpPr>
        <p:spPr>
          <a:xfrm>
            <a:off x="838200" y="365126"/>
            <a:ext cx="9385092" cy="942814"/>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Clr>
                <a:schemeClr val="accent1"/>
              </a:buClr>
              <a:buSzPts val="3600"/>
              <a:buFont typeface="Arial"/>
              <a:buNone/>
            </a:pPr>
            <a:r>
              <a:rPr lang="fr-FR"/>
              <a:t>Aperçu des modules – Atelier de formation des utilisateurs</a:t>
            </a:r>
            <a:endParaRPr lang="fr-FR" dirty="0"/>
          </a:p>
        </p:txBody>
      </p:sp>
      <p:sp>
        <p:nvSpPr>
          <p:cNvPr id="130" name="Google Shape;130;p5"/>
          <p:cNvSpPr txBox="1">
            <a:spLocks noGrp="1"/>
          </p:cNvSpPr>
          <p:nvPr>
            <p:ph type="sldNum" idx="12"/>
            <p:custDataLst>
              <p:tags r:id="rId3"/>
            </p:custDataLst>
          </p:nvPr>
        </p:nvSpPr>
        <p:spPr>
          <a:xfrm>
            <a:off x="11353799" y="6311900"/>
            <a:ext cx="510252" cy="575037"/>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US"/>
              <a:t>8</a:t>
            </a:fld>
            <a:endParaRPr lang="fr-FR" sz="1000"/>
          </a:p>
        </p:txBody>
      </p:sp>
      <p:graphicFrame>
        <p:nvGraphicFramePr>
          <p:cNvPr id="131" name="Google Shape;131;p5"/>
          <p:cNvGraphicFramePr/>
          <p:nvPr>
            <p:custDataLst>
              <p:tags r:id="rId4"/>
            </p:custDataLst>
          </p:nvPr>
        </p:nvGraphicFramePr>
        <p:xfrm>
          <a:off x="5736599" y="1132114"/>
          <a:ext cx="5617200" cy="4227577"/>
        </p:xfrm>
        <a:graphic>
          <a:graphicData uri="http://schemas.openxmlformats.org/drawingml/2006/table">
            <a:tbl>
              <a:tblPr firstRow="1" bandRow="1">
                <a:noFill/>
              </a:tblPr>
              <a:tblGrid>
                <a:gridCol w="5617200">
                  <a:extLst>
                    <a:ext uri="{9D8B030D-6E8A-4147-A177-3AD203B41FA5}">
                      <a16:colId xmlns:a16="http://schemas.microsoft.com/office/drawing/2014/main" val="20000"/>
                    </a:ext>
                  </a:extLst>
                </a:gridCol>
              </a:tblGrid>
              <a:tr h="400277">
                <a:tc>
                  <a:txBody>
                    <a:bodyPr/>
                    <a:lstStyle/>
                    <a:p>
                      <a:pPr marL="0" marR="0" lvl="0" indent="0" algn="l" rtl="0">
                        <a:spcBef>
                          <a:spcPts val="0"/>
                        </a:spcBef>
                        <a:spcAft>
                          <a:spcPts val="0"/>
                        </a:spcAft>
                        <a:buNone/>
                      </a:pPr>
                      <a:r>
                        <a:rPr lang="fr-FR" sz="1600" u="none" strike="noStrike" cap="none" dirty="0">
                          <a:solidFill>
                            <a:schemeClr val="lt1"/>
                          </a:solidFill>
                          <a:latin typeface="Arial"/>
                          <a:sym typeface="Arial"/>
                        </a:rPr>
                        <a:t>01 − Introduction</a:t>
                      </a:r>
                      <a:endParaRPr lang="fr-FR" sz="1100" dirty="0"/>
                    </a:p>
                  </a:txBody>
                  <a:tcPr marL="91450" marR="91450" marT="45725" marB="45725">
                    <a:solidFill>
                      <a:srgbClr val="009AC9"/>
                    </a:solidFill>
                  </a:tcPr>
                </a:tc>
                <a:extLst>
                  <a:ext uri="{0D108BD9-81ED-4DB2-BD59-A6C34878D82A}">
                    <a16:rowId xmlns:a16="http://schemas.microsoft.com/office/drawing/2014/main" val="542243038"/>
                  </a:ext>
                </a:extLst>
              </a:tr>
              <a:tr h="400277">
                <a:tc>
                  <a:txBody>
                    <a:bodyPr/>
                    <a:lstStyle/>
                    <a:p>
                      <a:pPr marL="0" marR="0" lvl="0" indent="0" algn="l" rtl="0">
                        <a:lnSpc>
                          <a:spcPct val="100000"/>
                        </a:lnSpc>
                        <a:spcBef>
                          <a:spcPts val="0"/>
                        </a:spcBef>
                        <a:spcAft>
                          <a:spcPts val="0"/>
                        </a:spcAft>
                        <a:buClr>
                          <a:schemeClr val="lt1"/>
                        </a:buClr>
                        <a:buSzPts val="2000"/>
                        <a:buFont typeface="Arial"/>
                        <a:buNone/>
                      </a:pPr>
                      <a:r>
                        <a:rPr lang="fr-FR" sz="1600" u="none" strike="noStrike" cap="none" dirty="0">
                          <a:solidFill>
                            <a:schemeClr val="lt1"/>
                          </a:solidFill>
                          <a:latin typeface="Arial"/>
                          <a:sym typeface="Arial"/>
                        </a:rPr>
                        <a:t>02 − Aperçu des tests de dépistage du SARS-CoV-2</a:t>
                      </a:r>
                      <a:endParaRPr lang="fr-FR" sz="1100" dirty="0"/>
                    </a:p>
                  </a:txBody>
                  <a:tcPr marL="91450" marR="91450" marT="45725" marB="45725">
                    <a:solidFill>
                      <a:srgbClr val="009AC9"/>
                    </a:solidFill>
                  </a:tcPr>
                </a:tc>
                <a:extLst>
                  <a:ext uri="{0D108BD9-81ED-4DB2-BD59-A6C34878D82A}">
                    <a16:rowId xmlns:a16="http://schemas.microsoft.com/office/drawing/2014/main" val="1115498964"/>
                  </a:ext>
                </a:extLst>
              </a:tr>
              <a:tr h="400277">
                <a:tc>
                  <a:txBody>
                    <a:bodyPr/>
                    <a:lstStyle/>
                    <a:p>
                      <a:pPr marL="0" marR="0" lvl="0" indent="0" algn="l" rtl="0">
                        <a:lnSpc>
                          <a:spcPct val="100000"/>
                        </a:lnSpc>
                        <a:spcBef>
                          <a:spcPts val="0"/>
                        </a:spcBef>
                        <a:spcAft>
                          <a:spcPts val="0"/>
                        </a:spcAft>
                        <a:buClr>
                          <a:schemeClr val="lt1"/>
                        </a:buClr>
                        <a:buSzPts val="2000"/>
                        <a:buFont typeface="Arial"/>
                        <a:buNone/>
                      </a:pPr>
                      <a:r>
                        <a:rPr lang="fr-FR" sz="1600" b="0" i="0" u="none" strike="noStrike" cap="none" dirty="0">
                          <a:solidFill>
                            <a:schemeClr val="lt1"/>
                          </a:solidFill>
                          <a:latin typeface="Arial"/>
                          <a:sym typeface="Arial"/>
                        </a:rPr>
                        <a:t>03 </a:t>
                      </a:r>
                      <a:r>
                        <a:rPr lang="fr-FR" sz="1600" u="none" strike="noStrike" cap="none" dirty="0">
                          <a:solidFill>
                            <a:schemeClr val="lt1"/>
                          </a:solidFill>
                          <a:latin typeface="Arial"/>
                          <a:sym typeface="Arial"/>
                        </a:rPr>
                        <a:t>− </a:t>
                      </a:r>
                      <a:r>
                        <a:rPr lang="fr-FR" sz="1600" b="0" i="0" u="none" strike="noStrike" cap="none" dirty="0">
                          <a:solidFill>
                            <a:schemeClr val="lt1"/>
                          </a:solidFill>
                          <a:latin typeface="Arial"/>
                          <a:sym typeface="Arial"/>
                        </a:rPr>
                        <a:t>Stratégies de dépistage du SARS-CoV-2</a:t>
                      </a:r>
                      <a:endParaRPr lang="fr-FR" sz="1100" dirty="0"/>
                    </a:p>
                  </a:txBody>
                  <a:tcPr marL="91450" marR="91450" marT="45725" marB="45725">
                    <a:solidFill>
                      <a:srgbClr val="009AC9"/>
                    </a:solidFill>
                  </a:tcPr>
                </a:tc>
                <a:extLst>
                  <a:ext uri="{0D108BD9-81ED-4DB2-BD59-A6C34878D82A}">
                    <a16:rowId xmlns:a16="http://schemas.microsoft.com/office/drawing/2014/main" val="10000"/>
                  </a:ext>
                </a:extLst>
              </a:tr>
              <a:tr h="400277">
                <a:tc>
                  <a:txBody>
                    <a:bodyPr/>
                    <a:lstStyle/>
                    <a:p>
                      <a:pPr marL="0" marR="0" lvl="0" indent="0" algn="l" rtl="0">
                        <a:lnSpc>
                          <a:spcPct val="100000"/>
                        </a:lnSpc>
                        <a:spcBef>
                          <a:spcPts val="0"/>
                        </a:spcBef>
                        <a:spcAft>
                          <a:spcPts val="0"/>
                        </a:spcAft>
                        <a:buClr>
                          <a:schemeClr val="lt1"/>
                        </a:buClr>
                        <a:buSzPts val="2000"/>
                        <a:buFont typeface="Arial"/>
                        <a:buNone/>
                      </a:pPr>
                      <a:r>
                        <a:rPr lang="fr-FR" sz="1600" u="none" strike="noStrike" cap="none" dirty="0">
                          <a:solidFill>
                            <a:schemeClr val="lt1"/>
                          </a:solidFill>
                          <a:latin typeface="Arial"/>
                          <a:sym typeface="Arial"/>
                        </a:rPr>
                        <a:t>04 − Un dépistage de qualité avec les TDR du SARS-CoV-2</a:t>
                      </a:r>
                      <a:endParaRPr lang="fr-FR" sz="1100" dirty="0"/>
                    </a:p>
                  </a:txBody>
                  <a:tcPr marL="91450" marR="91450" marT="45725" marB="45725">
                    <a:solidFill>
                      <a:srgbClr val="009AC9"/>
                    </a:solidFill>
                  </a:tcPr>
                </a:tc>
                <a:extLst>
                  <a:ext uri="{0D108BD9-81ED-4DB2-BD59-A6C34878D82A}">
                    <a16:rowId xmlns:a16="http://schemas.microsoft.com/office/drawing/2014/main" val="10001"/>
                  </a:ext>
                </a:extLst>
              </a:tr>
              <a:tr h="625084">
                <a:tc>
                  <a:txBody>
                    <a:bodyPr/>
                    <a:lstStyle/>
                    <a:p>
                      <a:pPr marL="0" marR="0" lvl="0" indent="0" algn="l" rtl="0">
                        <a:lnSpc>
                          <a:spcPct val="100000"/>
                        </a:lnSpc>
                        <a:spcBef>
                          <a:spcPts val="0"/>
                        </a:spcBef>
                        <a:spcAft>
                          <a:spcPts val="0"/>
                        </a:spcAft>
                        <a:buClr>
                          <a:schemeClr val="lt1"/>
                        </a:buClr>
                        <a:buSzPts val="2000"/>
                        <a:buFont typeface="Arial"/>
                        <a:buNone/>
                      </a:pPr>
                      <a:r>
                        <a:rPr lang="fr-FR" sz="1600" u="none" strike="noStrike" cap="none" dirty="0">
                          <a:solidFill>
                            <a:schemeClr val="lt1"/>
                          </a:solidFill>
                          <a:latin typeface="Arial"/>
                          <a:sym typeface="Arial"/>
                        </a:rPr>
                        <a:t>05 − Mesures de sécurité pour la réalisation des tests de dépistage du SARS-CoV-2</a:t>
                      </a:r>
                      <a:endParaRPr lang="fr-FR" sz="1100" dirty="0"/>
                    </a:p>
                  </a:txBody>
                  <a:tcPr marL="91450" marR="91450" marT="45725" marB="45725">
                    <a:solidFill>
                      <a:srgbClr val="009AC9"/>
                    </a:solidFill>
                  </a:tcPr>
                </a:tc>
                <a:extLst>
                  <a:ext uri="{0D108BD9-81ED-4DB2-BD59-A6C34878D82A}">
                    <a16:rowId xmlns:a16="http://schemas.microsoft.com/office/drawing/2014/main" val="10002"/>
                  </a:ext>
                </a:extLst>
              </a:tr>
              <a:tr h="400277">
                <a:tc>
                  <a:txBody>
                    <a:bodyPr/>
                    <a:lstStyle/>
                    <a:p>
                      <a:pPr marL="0" marR="0" lvl="0" indent="0" algn="l" rtl="0">
                        <a:lnSpc>
                          <a:spcPct val="100000"/>
                        </a:lnSpc>
                        <a:spcBef>
                          <a:spcPts val="0"/>
                        </a:spcBef>
                        <a:spcAft>
                          <a:spcPts val="0"/>
                        </a:spcAft>
                        <a:buClr>
                          <a:srgbClr val="FFFFFF"/>
                        </a:buClr>
                        <a:buSzPts val="2000"/>
                        <a:buFont typeface="Arial"/>
                        <a:buNone/>
                      </a:pPr>
                      <a:r>
                        <a:rPr lang="fr-FR" sz="1600" u="none" strike="noStrike" cap="none" dirty="0">
                          <a:solidFill>
                            <a:srgbClr val="FFFFFF"/>
                          </a:solidFill>
                          <a:latin typeface="Arial"/>
                          <a:sym typeface="Arial"/>
                        </a:rPr>
                        <a:t>06 </a:t>
                      </a:r>
                      <a:r>
                        <a:rPr lang="fr-FR" sz="1600" u="none" strike="noStrike" cap="none" dirty="0">
                          <a:solidFill>
                            <a:schemeClr val="lt1"/>
                          </a:solidFill>
                          <a:latin typeface="Arial"/>
                          <a:sym typeface="Arial"/>
                        </a:rPr>
                        <a:t>− </a:t>
                      </a:r>
                      <a:r>
                        <a:rPr lang="fr-FR" sz="1600" u="none" strike="noStrike" cap="none" dirty="0">
                          <a:solidFill>
                            <a:srgbClr val="FFFFFF"/>
                          </a:solidFill>
                          <a:latin typeface="Arial"/>
                          <a:sym typeface="Arial"/>
                        </a:rPr>
                        <a:t>Prélèvement d’échantillons</a:t>
                      </a:r>
                      <a:endParaRPr lang="fr-FR" sz="1100" dirty="0"/>
                    </a:p>
                  </a:txBody>
                  <a:tcPr marL="91450" marR="91450" marT="45725" marB="45725">
                    <a:solidFill>
                      <a:srgbClr val="009AC9"/>
                    </a:solidFill>
                  </a:tcPr>
                </a:tc>
                <a:extLst>
                  <a:ext uri="{0D108BD9-81ED-4DB2-BD59-A6C34878D82A}">
                    <a16:rowId xmlns:a16="http://schemas.microsoft.com/office/drawing/2014/main" val="10003"/>
                  </a:ext>
                </a:extLst>
              </a:tr>
              <a:tr h="400277">
                <a:tc>
                  <a:txBody>
                    <a:bodyPr/>
                    <a:lstStyle/>
                    <a:p>
                      <a:pPr marL="0" marR="0" lvl="0" indent="0" algn="l" rtl="0">
                        <a:lnSpc>
                          <a:spcPct val="100000"/>
                        </a:lnSpc>
                        <a:spcBef>
                          <a:spcPts val="0"/>
                        </a:spcBef>
                        <a:spcAft>
                          <a:spcPts val="0"/>
                        </a:spcAft>
                        <a:buClr>
                          <a:schemeClr val="lt1"/>
                        </a:buClr>
                        <a:buSzPts val="2000"/>
                        <a:buFont typeface="Arial"/>
                        <a:buNone/>
                      </a:pPr>
                      <a:r>
                        <a:rPr lang="fr-FR" sz="1600" u="none" strike="noStrike" cap="none" dirty="0">
                          <a:solidFill>
                            <a:schemeClr val="lt1"/>
                          </a:solidFill>
                          <a:latin typeface="Arial"/>
                          <a:sym typeface="Arial"/>
                        </a:rPr>
                        <a:t>07 − </a:t>
                      </a:r>
                      <a:r>
                        <a:rPr lang="fr-FR" sz="1600" b="0" i="0" u="none" strike="noStrike" cap="none" dirty="0">
                          <a:solidFill>
                            <a:schemeClr val="lt1"/>
                          </a:solidFill>
                          <a:latin typeface="Arial"/>
                          <a:sym typeface="Arial"/>
                        </a:rPr>
                        <a:t>Se préparer à tester</a:t>
                      </a:r>
                      <a:endParaRPr lang="fr-FR" sz="1100" dirty="0"/>
                    </a:p>
                  </a:txBody>
                  <a:tcPr marL="91450" marR="91450" marT="45725" marB="45725">
                    <a:solidFill>
                      <a:srgbClr val="009AC9"/>
                    </a:solidFill>
                  </a:tcPr>
                </a:tc>
                <a:extLst>
                  <a:ext uri="{0D108BD9-81ED-4DB2-BD59-A6C34878D82A}">
                    <a16:rowId xmlns:a16="http://schemas.microsoft.com/office/drawing/2014/main" val="10004"/>
                  </a:ext>
                </a:extLst>
              </a:tr>
              <a:tr h="400277">
                <a:tc>
                  <a:txBody>
                    <a:bodyPr/>
                    <a:lstStyle/>
                    <a:p>
                      <a:pPr marL="0" marR="0" lvl="0" indent="0" algn="l" rtl="0">
                        <a:lnSpc>
                          <a:spcPct val="100000"/>
                        </a:lnSpc>
                        <a:spcBef>
                          <a:spcPts val="0"/>
                        </a:spcBef>
                        <a:spcAft>
                          <a:spcPts val="0"/>
                        </a:spcAft>
                        <a:buClr>
                          <a:schemeClr val="lt1"/>
                        </a:buClr>
                        <a:buSzPts val="2000"/>
                        <a:buFont typeface="Arial"/>
                        <a:buNone/>
                      </a:pPr>
                      <a:r>
                        <a:rPr lang="fr-FR" sz="1600" u="none" strike="noStrike" cap="none" dirty="0">
                          <a:solidFill>
                            <a:schemeClr val="lt1"/>
                          </a:solidFill>
                          <a:latin typeface="Arial"/>
                          <a:sym typeface="Arial"/>
                        </a:rPr>
                        <a:t>08 − Réalisation du TDR-Ag du SARS-CoV-2</a:t>
                      </a:r>
                      <a:endParaRPr lang="fr-FR" sz="1100" dirty="0"/>
                    </a:p>
                  </a:txBody>
                  <a:tcPr marL="91450" marR="91450" marT="45725" marB="45725">
                    <a:solidFill>
                      <a:srgbClr val="009AC9"/>
                    </a:solidFill>
                  </a:tcPr>
                </a:tc>
                <a:extLst>
                  <a:ext uri="{0D108BD9-81ED-4DB2-BD59-A6C34878D82A}">
                    <a16:rowId xmlns:a16="http://schemas.microsoft.com/office/drawing/2014/main" val="10005"/>
                  </a:ext>
                </a:extLst>
              </a:tr>
              <a:tr h="400277">
                <a:tc>
                  <a:txBody>
                    <a:bodyPr/>
                    <a:lstStyle/>
                    <a:p>
                      <a:pPr marL="0" marR="0" lvl="0" indent="0" algn="l" rtl="0">
                        <a:lnSpc>
                          <a:spcPct val="100000"/>
                        </a:lnSpc>
                        <a:spcBef>
                          <a:spcPts val="0"/>
                        </a:spcBef>
                        <a:spcAft>
                          <a:spcPts val="0"/>
                        </a:spcAft>
                        <a:buClr>
                          <a:schemeClr val="lt1"/>
                        </a:buClr>
                        <a:buSzPts val="2000"/>
                        <a:buFont typeface="Arial"/>
                        <a:buNone/>
                      </a:pPr>
                      <a:r>
                        <a:rPr lang="fr-FR" sz="1600" u="none" strike="noStrike" cap="none" dirty="0">
                          <a:solidFill>
                            <a:schemeClr val="lt1"/>
                          </a:solidFill>
                          <a:latin typeface="Arial"/>
                          <a:sym typeface="Arial"/>
                        </a:rPr>
                        <a:t>09 − Utilisation des données des TDR-Ag du SARS-CoV-2</a:t>
                      </a:r>
                      <a:endParaRPr lang="fr-FR" sz="1100" dirty="0"/>
                    </a:p>
                  </a:txBody>
                  <a:tcPr marL="91450" marR="91450" marT="45725" marB="45725">
                    <a:solidFill>
                      <a:srgbClr val="009AC9"/>
                    </a:solidFill>
                  </a:tcPr>
                </a:tc>
                <a:extLst>
                  <a:ext uri="{0D108BD9-81ED-4DB2-BD59-A6C34878D82A}">
                    <a16:rowId xmlns:a16="http://schemas.microsoft.com/office/drawing/2014/main" val="10006"/>
                  </a:ext>
                </a:extLst>
              </a:tr>
              <a:tr h="400277">
                <a:tc>
                  <a:txBody>
                    <a:bodyPr/>
                    <a:lstStyle/>
                    <a:p>
                      <a:pPr marL="0" marR="0" lvl="0" indent="0" algn="l" rtl="0">
                        <a:spcBef>
                          <a:spcPts val="0"/>
                        </a:spcBef>
                        <a:spcAft>
                          <a:spcPts val="0"/>
                        </a:spcAft>
                        <a:buNone/>
                      </a:pPr>
                      <a:r>
                        <a:rPr lang="fr-FR" sz="1600" b="0" i="0" u="none" strike="noStrike" cap="none" dirty="0">
                          <a:solidFill>
                            <a:schemeClr val="lt1"/>
                          </a:solidFill>
                          <a:latin typeface="Arial"/>
                          <a:sym typeface="Arial"/>
                        </a:rPr>
                        <a:t>10 </a:t>
                      </a:r>
                      <a:r>
                        <a:rPr lang="fr-FR" sz="1600" u="none" strike="noStrike" cap="none" dirty="0">
                          <a:solidFill>
                            <a:schemeClr val="lt1"/>
                          </a:solidFill>
                          <a:latin typeface="Arial"/>
                          <a:sym typeface="Arial"/>
                        </a:rPr>
                        <a:t>− </a:t>
                      </a:r>
                      <a:r>
                        <a:rPr lang="fr-FR" sz="1600" b="0" i="0" u="none" strike="noStrike" cap="none" dirty="0">
                          <a:solidFill>
                            <a:schemeClr val="lt1"/>
                          </a:solidFill>
                          <a:latin typeface="Arial"/>
                          <a:sym typeface="Arial"/>
                        </a:rPr>
                        <a:t>Assurer des résultats de qualité </a:t>
                      </a:r>
                      <a:endParaRPr lang="fr-FR" sz="1600" u="none" strike="noStrike" cap="none" dirty="0">
                        <a:solidFill>
                          <a:schemeClr val="lt1"/>
                        </a:solidFill>
                        <a:latin typeface="Arial"/>
                        <a:ea typeface="Arial"/>
                        <a:cs typeface="Arial"/>
                        <a:sym typeface="Arial"/>
                      </a:endParaRPr>
                    </a:p>
                  </a:txBody>
                  <a:tcPr marL="91450" marR="91450" marT="45725" marB="45725">
                    <a:solidFill>
                      <a:srgbClr val="009AC9"/>
                    </a:solidFill>
                  </a:tcPr>
                </a:tc>
                <a:extLst>
                  <a:ext uri="{0D108BD9-81ED-4DB2-BD59-A6C34878D82A}">
                    <a16:rowId xmlns:a16="http://schemas.microsoft.com/office/drawing/2014/main" val="10007"/>
                  </a:ext>
                </a:extLst>
              </a:tr>
            </a:tbl>
          </a:graphicData>
        </a:graphic>
      </p:graphicFrame>
      <p:pic>
        <p:nvPicPr>
          <p:cNvPr id="133" name="Google Shape;133;p5"/>
          <p:cNvPicPr preferRelativeResize="0"/>
          <p:nvPr>
            <p:custDataLst>
              <p:tags r:id="rId5"/>
            </p:custDataLst>
          </p:nvPr>
        </p:nvPicPr>
        <p:blipFill rotWithShape="1">
          <a:blip r:embed="rId9">
            <a:alphaModFix/>
          </a:blip>
          <a:srcRect/>
          <a:stretch/>
        </p:blipFill>
        <p:spPr>
          <a:xfrm>
            <a:off x="701963" y="1872783"/>
            <a:ext cx="3722255" cy="2896311"/>
          </a:xfrm>
          <a:prstGeom prst="rect">
            <a:avLst/>
          </a:prstGeom>
          <a:noFill/>
          <a:ln>
            <a:noFill/>
          </a:ln>
        </p:spPr>
      </p:pic>
      <p:graphicFrame>
        <p:nvGraphicFramePr>
          <p:cNvPr id="7" name="Google Shape;131;p5">
            <a:extLst>
              <a:ext uri="{FF2B5EF4-FFF2-40B4-BE49-F238E27FC236}">
                <a16:creationId xmlns:a16="http://schemas.microsoft.com/office/drawing/2014/main" id="{3022CE58-8E1D-4A6C-8F21-0469894577C9}"/>
              </a:ext>
            </a:extLst>
          </p:cNvPr>
          <p:cNvGraphicFramePr/>
          <p:nvPr>
            <p:custDataLst>
              <p:tags r:id="rId6"/>
            </p:custDataLst>
          </p:nvPr>
        </p:nvGraphicFramePr>
        <p:xfrm>
          <a:off x="5736599" y="5479172"/>
          <a:ext cx="5617200" cy="579130"/>
        </p:xfrm>
        <a:graphic>
          <a:graphicData uri="http://schemas.openxmlformats.org/drawingml/2006/table">
            <a:tbl>
              <a:tblPr firstRow="1" bandRow="1">
                <a:noFill/>
              </a:tblPr>
              <a:tblGrid>
                <a:gridCol w="5617200">
                  <a:extLst>
                    <a:ext uri="{9D8B030D-6E8A-4147-A177-3AD203B41FA5}">
                      <a16:colId xmlns:a16="http://schemas.microsoft.com/office/drawing/2014/main" val="20000"/>
                    </a:ext>
                  </a:extLst>
                </a:gridCol>
              </a:tblGrid>
              <a:tr h="37085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fr-FR" sz="1600" u="none" strike="noStrike" cap="none" dirty="0">
                          <a:solidFill>
                            <a:schemeClr val="lt1"/>
                          </a:solidFill>
                          <a:latin typeface="Arial"/>
                          <a:sym typeface="Arial"/>
                        </a:rPr>
                        <a:t>S1 − </a:t>
                      </a:r>
                      <a:r>
                        <a:rPr lang="fr-FR" sz="1600" b="0" i="0" u="none" strike="noStrike" cap="none" dirty="0">
                          <a:solidFill>
                            <a:schemeClr val="lt1"/>
                          </a:solidFill>
                          <a:latin typeface="Arial"/>
                          <a:sym typeface="Arial"/>
                        </a:rPr>
                        <a:t>Utilisation des TDR-Ag du SARS-CoV-2 pour l’autodépistage de la COVID-19</a:t>
                      </a:r>
                      <a:endParaRPr lang="fr-FR" sz="1100" dirty="0"/>
                    </a:p>
                  </a:txBody>
                  <a:tcPr marL="91450" marR="91450" marT="45725" marB="45725">
                    <a:solidFill>
                      <a:srgbClr val="009AC9"/>
                    </a:solidFill>
                  </a:tcPr>
                </a:tc>
                <a:extLst>
                  <a:ext uri="{0D108BD9-81ED-4DB2-BD59-A6C34878D82A}">
                    <a16:rowId xmlns:a16="http://schemas.microsoft.com/office/drawing/2014/main" val="542243038"/>
                  </a:ext>
                </a:extLst>
              </a:tr>
            </a:tbl>
          </a:graphicData>
        </a:graphic>
      </p:graphicFrame>
      <p:sp>
        <p:nvSpPr>
          <p:cNvPr id="2" name="Footer Placeholder 3">
            <a:extLst>
              <a:ext uri="{FF2B5EF4-FFF2-40B4-BE49-F238E27FC236}">
                <a16:creationId xmlns:a16="http://schemas.microsoft.com/office/drawing/2014/main" id="{0FD6C5F2-C033-EBD5-E422-9DD5480CB960}"/>
              </a:ext>
            </a:extLst>
          </p:cNvPr>
          <p:cNvSpPr>
            <a:spLocks noGrp="1"/>
          </p:cNvSpPr>
          <p:nvPr>
            <p:ph type="ftr" sz="quarter" idx="11"/>
          </p:nvPr>
        </p:nvSpPr>
        <p:spPr>
          <a:xfrm>
            <a:off x="838200" y="6356350"/>
            <a:ext cx="7315200" cy="501650"/>
          </a:xfrm>
        </p:spPr>
        <p:txBody>
          <a:bodyPr rtlCol="0"/>
          <a:lstStyle/>
          <a:p>
            <a:r>
              <a:rPr lang="fr" dirty="0"/>
              <a:t>Atelier de formation sur le</a:t>
            </a:r>
            <a:r>
              <a:rPr lang="en-US" dirty="0"/>
              <a:t>s</a:t>
            </a:r>
            <a:r>
              <a:rPr lang="fr" dirty="0"/>
              <a:t> test</a:t>
            </a:r>
            <a:r>
              <a:rPr lang="en-US" dirty="0"/>
              <a:t>s </a:t>
            </a:r>
            <a:r>
              <a:rPr lang="fr" dirty="0"/>
              <a:t>de diagnostic rapide </a:t>
            </a:r>
            <a:r>
              <a:rPr lang="en-US" dirty="0"/>
              <a:t>des </a:t>
            </a:r>
            <a:r>
              <a:rPr lang="en-US" dirty="0" err="1"/>
              <a:t>antigènes</a:t>
            </a:r>
            <a:r>
              <a:rPr lang="en-US" dirty="0"/>
              <a:t> du S</a:t>
            </a:r>
            <a:r>
              <a:rPr lang="fr" dirty="0"/>
              <a:t>A</a:t>
            </a:r>
            <a:r>
              <a:rPr lang="en-US" dirty="0"/>
              <a:t>R</a:t>
            </a:r>
            <a:r>
              <a:rPr lang="fr" dirty="0"/>
              <a:t>S-CoV-2 – v3.0 | Introduction</a:t>
            </a:r>
          </a:p>
        </p:txBody>
      </p:sp>
    </p:spTree>
    <p:custDataLst>
      <p:tags r:id="rId1"/>
    </p:custDataLst>
    <p:extLst>
      <p:ext uri="{BB962C8B-B14F-4D97-AF65-F5344CB8AC3E}">
        <p14:creationId xmlns:p14="http://schemas.microsoft.com/office/powerpoint/2010/main" val="955483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500738-71C5-9249-96CA-36528ECCDFFD}"/>
              </a:ext>
            </a:extLst>
          </p:cNvPr>
          <p:cNvSpPr>
            <a:spLocks noGrp="1"/>
          </p:cNvSpPr>
          <p:nvPr>
            <p:ph type="title"/>
          </p:nvPr>
        </p:nvSpPr>
        <p:spPr/>
        <p:txBody>
          <a:bodyPr rtlCol="0"/>
          <a:lstStyle/>
          <a:p>
            <a:pPr rtl="0"/>
            <a:r>
              <a:rPr lang="fr"/>
              <a:t>Comment allez-vous apprendre ?</a:t>
            </a:r>
            <a:endParaRPr lang="en-GB" b="1" dirty="0"/>
          </a:p>
        </p:txBody>
      </p:sp>
      <p:sp>
        <p:nvSpPr>
          <p:cNvPr id="5" name="Slide Number Placeholder 4">
            <a:extLst>
              <a:ext uri="{FF2B5EF4-FFF2-40B4-BE49-F238E27FC236}">
                <a16:creationId xmlns:a16="http://schemas.microsoft.com/office/drawing/2014/main" id="{A0E33E1D-B2FF-4C4B-8017-665310052F06}"/>
              </a:ext>
            </a:extLst>
          </p:cNvPr>
          <p:cNvSpPr>
            <a:spLocks noGrp="1"/>
          </p:cNvSpPr>
          <p:nvPr>
            <p:ph type="sldNum" sz="quarter" idx="12"/>
          </p:nvPr>
        </p:nvSpPr>
        <p:spPr/>
        <p:txBody>
          <a:bodyPr rtlCol="0"/>
          <a:lstStyle/>
          <a:p>
            <a:pPr rtl="0"/>
            <a:fld id="{42D34DE6-22C6-0E40-B20E-F2D718CBADB2}" type="slidenum">
              <a:rPr lang="en-GB" smtClean="0"/>
              <a:pPr rtl="0"/>
              <a:t>9</a:t>
            </a:fld>
            <a:endParaRPr lang="en-GB" sz="1000" dirty="0"/>
          </a:p>
        </p:txBody>
      </p:sp>
      <p:sp>
        <p:nvSpPr>
          <p:cNvPr id="7" name="Content Placeholder 6">
            <a:extLst>
              <a:ext uri="{FF2B5EF4-FFF2-40B4-BE49-F238E27FC236}">
                <a16:creationId xmlns:a16="http://schemas.microsoft.com/office/drawing/2014/main" id="{16457A1C-D1D4-F547-B008-B7231E753660}"/>
              </a:ext>
            </a:extLst>
          </p:cNvPr>
          <p:cNvSpPr>
            <a:spLocks noGrp="1"/>
          </p:cNvSpPr>
          <p:nvPr>
            <p:ph idx="1"/>
          </p:nvPr>
        </p:nvSpPr>
        <p:spPr/>
        <p:txBody>
          <a:bodyPr rtlCol="0"/>
          <a:lstStyle/>
          <a:p>
            <a:pPr rtl="0" fontAlgn="base"/>
            <a:r>
              <a:rPr lang="fr" dirty="0"/>
              <a:t>Cours (sur place ou en ligne)</a:t>
            </a:r>
          </a:p>
          <a:p>
            <a:pPr rtl="0" fontAlgn="base"/>
            <a:r>
              <a:rPr lang="fr" dirty="0"/>
              <a:t>Exercices sur support papier</a:t>
            </a:r>
          </a:p>
          <a:p>
            <a:pPr rtl="0" fontAlgn="base"/>
            <a:r>
              <a:rPr lang="fr" dirty="0"/>
              <a:t>Exercices pratiques</a:t>
            </a:r>
          </a:p>
          <a:p>
            <a:pPr rtl="0" fontAlgn="base"/>
            <a:r>
              <a:rPr lang="fr" dirty="0"/>
              <a:t>Questions, réponses et échanges</a:t>
            </a:r>
          </a:p>
          <a:p>
            <a:pPr rtl="0" fontAlgn="base"/>
            <a:r>
              <a:rPr lang="fr" dirty="0"/>
              <a:t>Évaluation des compétences</a:t>
            </a:r>
          </a:p>
          <a:p>
            <a:pPr rtl="0"/>
            <a:endParaRPr lang="en-US" dirty="0"/>
          </a:p>
        </p:txBody>
      </p:sp>
      <p:sp>
        <p:nvSpPr>
          <p:cNvPr id="6" name="Footer Placeholder 3">
            <a:extLst>
              <a:ext uri="{FF2B5EF4-FFF2-40B4-BE49-F238E27FC236}">
                <a16:creationId xmlns:a16="http://schemas.microsoft.com/office/drawing/2014/main" id="{6745ECDA-80C3-42C9-ACF9-D979E5228E15}"/>
              </a:ext>
            </a:extLst>
          </p:cNvPr>
          <p:cNvSpPr>
            <a:spLocks noGrp="1"/>
          </p:cNvSpPr>
          <p:nvPr>
            <p:ph type="ftr" sz="quarter" idx="11"/>
          </p:nvPr>
        </p:nvSpPr>
        <p:spPr>
          <a:xfrm>
            <a:off x="838200" y="6356350"/>
            <a:ext cx="7315200" cy="501650"/>
          </a:xfrm>
        </p:spPr>
        <p:txBody>
          <a:bodyPr rtlCol="0"/>
          <a:lstStyle/>
          <a:p>
            <a:r>
              <a:rPr lang="fr" dirty="0"/>
              <a:t>Atelier de formation sur le</a:t>
            </a:r>
            <a:r>
              <a:rPr lang="en-US" dirty="0"/>
              <a:t>s</a:t>
            </a:r>
            <a:r>
              <a:rPr lang="fr" dirty="0"/>
              <a:t> test</a:t>
            </a:r>
            <a:r>
              <a:rPr lang="en-US" dirty="0"/>
              <a:t>s </a:t>
            </a:r>
            <a:r>
              <a:rPr lang="fr" dirty="0"/>
              <a:t>de diagnostic rapide </a:t>
            </a:r>
            <a:r>
              <a:rPr lang="en-US" dirty="0"/>
              <a:t>des </a:t>
            </a:r>
            <a:r>
              <a:rPr lang="en-US" dirty="0" err="1"/>
              <a:t>antigènes</a:t>
            </a:r>
            <a:r>
              <a:rPr lang="en-US" dirty="0"/>
              <a:t> du S</a:t>
            </a:r>
            <a:r>
              <a:rPr lang="fr" dirty="0"/>
              <a:t>A</a:t>
            </a:r>
            <a:r>
              <a:rPr lang="en-US" dirty="0"/>
              <a:t>R</a:t>
            </a:r>
            <a:r>
              <a:rPr lang="fr" dirty="0"/>
              <a:t>S-CoV-2 – v3.0 | Introduction</a:t>
            </a:r>
          </a:p>
        </p:txBody>
      </p:sp>
    </p:spTree>
    <p:extLst>
      <p:ext uri="{BB962C8B-B14F-4D97-AF65-F5344CB8AC3E}">
        <p14:creationId xmlns:p14="http://schemas.microsoft.com/office/powerpoint/2010/main" val="374580174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5"/>
</p:tagLst>
</file>

<file path=ppt/tags/tag11.xml><?xml version="1.0" encoding="utf-8"?>
<p:tagLst xmlns:a="http://schemas.openxmlformats.org/drawingml/2006/main" xmlns:r="http://schemas.openxmlformats.org/officeDocument/2006/relationships" xmlns:p="http://schemas.openxmlformats.org/presentationml/2006/main">
  <p:tag name="NUM" val="6"/>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NUM" val="1"/>
</p:tagLst>
</file>

<file path=ppt/tags/tag14.xml><?xml version="1.0" encoding="utf-8"?>
<p:tagLst xmlns:a="http://schemas.openxmlformats.org/drawingml/2006/main" xmlns:r="http://schemas.openxmlformats.org/officeDocument/2006/relationships" xmlns:p="http://schemas.openxmlformats.org/presentationml/2006/main">
  <p:tag name="NUM" val="2"/>
</p:tagLst>
</file>

<file path=ppt/tags/tag15.xml><?xml version="1.0" encoding="utf-8"?>
<p:tagLst xmlns:a="http://schemas.openxmlformats.org/drawingml/2006/main" xmlns:r="http://schemas.openxmlformats.org/officeDocument/2006/relationships" xmlns:p="http://schemas.openxmlformats.org/presentationml/2006/main">
  <p:tag name="NUM" val="3"/>
</p:tagLst>
</file>

<file path=ppt/tags/tag16.xml><?xml version="1.0" encoding="utf-8"?>
<p:tagLst xmlns:a="http://schemas.openxmlformats.org/drawingml/2006/main" xmlns:r="http://schemas.openxmlformats.org/officeDocument/2006/relationships" xmlns:p="http://schemas.openxmlformats.org/presentationml/2006/main">
  <p:tag name="NUM" val="5"/>
</p:tagLst>
</file>

<file path=ppt/tags/tag17.xml><?xml version="1.0" encoding="utf-8"?>
<p:tagLst xmlns:a="http://schemas.openxmlformats.org/drawingml/2006/main" xmlns:r="http://schemas.openxmlformats.org/officeDocument/2006/relationships" xmlns:p="http://schemas.openxmlformats.org/presentationml/2006/main">
  <p:tag name="NUM" val="6"/>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3.xml><?xml version="1.0" encoding="utf-8"?>
<p:tagLst xmlns:a="http://schemas.openxmlformats.org/drawingml/2006/main" xmlns:r="http://schemas.openxmlformats.org/officeDocument/2006/relationships" xmlns:p="http://schemas.openxmlformats.org/presentationml/2006/main">
  <p:tag name="NUM" val="3"/>
</p:tagLst>
</file>

<file path=ppt/tags/tag4.xml><?xml version="1.0" encoding="utf-8"?>
<p:tagLst xmlns:a="http://schemas.openxmlformats.org/drawingml/2006/main" xmlns:r="http://schemas.openxmlformats.org/officeDocument/2006/relationships" xmlns:p="http://schemas.openxmlformats.org/presentationml/2006/main">
  <p:tag name="NUM" val="4"/>
</p:tagLst>
</file>

<file path=ppt/tags/tag5.xml><?xml version="1.0" encoding="utf-8"?>
<p:tagLst xmlns:a="http://schemas.openxmlformats.org/drawingml/2006/main" xmlns:r="http://schemas.openxmlformats.org/officeDocument/2006/relationships" xmlns:p="http://schemas.openxmlformats.org/presentationml/2006/main">
  <p:tag name="NUM" val="5"/>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NUM" val="1"/>
</p:tagLst>
</file>

<file path=ppt/tags/tag8.xml><?xml version="1.0" encoding="utf-8"?>
<p:tagLst xmlns:a="http://schemas.openxmlformats.org/drawingml/2006/main" xmlns:r="http://schemas.openxmlformats.org/officeDocument/2006/relationships" xmlns:p="http://schemas.openxmlformats.org/presentationml/2006/main">
  <p:tag name="NUM" val="2"/>
</p:tagLst>
</file>

<file path=ppt/tags/tag9.xml><?xml version="1.0" encoding="utf-8"?>
<p:tagLst xmlns:a="http://schemas.openxmlformats.org/drawingml/2006/main" xmlns:r="http://schemas.openxmlformats.org/officeDocument/2006/relationships" xmlns:p="http://schemas.openxmlformats.org/presentationml/2006/main">
  <p:tag name="NUM" val="3"/>
</p:tagLst>
</file>

<file path=ppt/theme/theme1.xml><?xml version="1.0" encoding="utf-8"?>
<a:theme xmlns:a="http://schemas.openxmlformats.org/drawingml/2006/main" name="Office Theme">
  <a:themeElements>
    <a:clrScheme name="Custom 20">
      <a:dk1>
        <a:srgbClr val="424242"/>
      </a:dk1>
      <a:lt1>
        <a:srgbClr val="FFFFFF"/>
      </a:lt1>
      <a:dk2>
        <a:srgbClr val="44546A"/>
      </a:dk2>
      <a:lt2>
        <a:srgbClr val="E7E6E6"/>
      </a:lt2>
      <a:accent1>
        <a:srgbClr val="0087BC"/>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32EB33F0B292F044865AC5360FB5C193" ma:contentTypeVersion="13" ma:contentTypeDescription="Create a new document." ma:contentTypeScope="" ma:versionID="6da1ab3fdc7949a51a2bbbfd6a8e6a85">
  <xsd:schema xmlns:xsd="http://www.w3.org/2001/XMLSchema" xmlns:xs="http://www.w3.org/2001/XMLSchema" xmlns:p="http://schemas.microsoft.com/office/2006/metadata/properties" xmlns:ns3="0b20a213-df17-4e56-abb9-25e675dfe243" xmlns:ns4="50abfce2-7de5-4274-91db-6f247c946576" targetNamespace="http://schemas.microsoft.com/office/2006/metadata/properties" ma:root="true" ma:fieldsID="b285354fe15bfe8dace5d868a6344c63" ns3:_="" ns4:_="">
    <xsd:import namespace="0b20a213-df17-4e56-abb9-25e675dfe243"/>
    <xsd:import namespace="50abfce2-7de5-4274-91db-6f247c946576"/>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GenerationTime" minOccurs="0"/>
                <xsd:element ref="ns3:MediaServiceEventHashCode" minOccurs="0"/>
                <xsd:element ref="ns4:SharedWithUsers" minOccurs="0"/>
                <xsd:element ref="ns4:SharedWithDetails" minOccurs="0"/>
                <xsd:element ref="ns4:SharingHintHash" minOccurs="0"/>
                <xsd:element ref="ns3:MediaServiceOCR"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b20a213-df17-4e56-abb9-25e675dfe24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0abfce2-7de5-4274-91db-6f247c946576"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SharingHintHash" ma:index="17"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F4F4335-69D6-4530-90E2-89E39C0A0CC5}">
  <ds:schemaRefs>
    <ds:schemaRef ds:uri="http://schemas.microsoft.com/sharepoint/v3/contenttype/forms"/>
  </ds:schemaRefs>
</ds:datastoreItem>
</file>

<file path=customXml/itemProps2.xml><?xml version="1.0" encoding="utf-8"?>
<ds:datastoreItem xmlns:ds="http://schemas.openxmlformats.org/officeDocument/2006/customXml" ds:itemID="{72478EA5-EDB4-4019-92B1-0D2D18BDD033}">
  <ds:schemaRefs>
    <ds:schemaRef ds:uri="http://purl.org/dc/elements/1.1/"/>
    <ds:schemaRef ds:uri="http://schemas.microsoft.com/office/2006/metadata/properties"/>
    <ds:schemaRef ds:uri="http://schemas.microsoft.com/office/2006/documentManagement/types"/>
    <ds:schemaRef ds:uri="0b20a213-df17-4e56-abb9-25e675dfe243"/>
    <ds:schemaRef ds:uri="http://purl.org/dc/terms/"/>
    <ds:schemaRef ds:uri="http://schemas.openxmlformats.org/package/2006/metadata/core-properties"/>
    <ds:schemaRef ds:uri="http://purl.org/dc/dcmitype/"/>
    <ds:schemaRef ds:uri="http://schemas.microsoft.com/office/infopath/2007/PartnerControls"/>
    <ds:schemaRef ds:uri="50abfce2-7de5-4274-91db-6f247c946576"/>
    <ds:schemaRef ds:uri="http://www.w3.org/XML/1998/namespace"/>
  </ds:schemaRefs>
</ds:datastoreItem>
</file>

<file path=customXml/itemProps3.xml><?xml version="1.0" encoding="utf-8"?>
<ds:datastoreItem xmlns:ds="http://schemas.openxmlformats.org/officeDocument/2006/customXml" ds:itemID="{0B70C480-5D33-481E-AF3B-763B3A5A757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b20a213-df17-4e56-abb9-25e675dfe243"/>
    <ds:schemaRef ds:uri="50abfce2-7de5-4274-91db-6f247c94657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12943</TotalTime>
  <Words>1329</Words>
  <Application>Microsoft Office PowerPoint</Application>
  <PresentationFormat>Widescreen</PresentationFormat>
  <Paragraphs>98</Paragraphs>
  <Slides>12</Slides>
  <Notes>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12</vt:i4>
      </vt:variant>
    </vt:vector>
  </HeadingPairs>
  <TitlesOfParts>
    <vt:vector size="15" baseType="lpstr">
      <vt:lpstr>Arial</vt:lpstr>
      <vt:lpstr>Calibri</vt:lpstr>
      <vt:lpstr>Office Theme</vt:lpstr>
      <vt:lpstr>01</vt:lpstr>
      <vt:lpstr>Clause de non-responsabilité</vt:lpstr>
      <vt:lpstr>Aperçu de l’atelier sur le test de diagnostic rapide antigénique du SARS-CoV-2 (1) </vt:lpstr>
      <vt:lpstr>Aperçu de l’atelier sur les tests de diagnostic rapide antigéniques du SARS-CoV-2 (2)  </vt:lpstr>
      <vt:lpstr>Objectifs de la formation </vt:lpstr>
      <vt:lpstr>Objectifs de la formation </vt:lpstr>
      <vt:lpstr>Aperçu des modules – Atelier de formation des formateurs</vt:lpstr>
      <vt:lpstr>Aperçu des modules – Atelier de formation des utilisateurs</vt:lpstr>
      <vt:lpstr>Comment allez-vous apprendre ?</vt:lpstr>
      <vt:lpstr>Évaluation des compétences</vt:lpstr>
      <vt:lpstr>Présentation</vt:lpstr>
      <vt:lpstr>Questions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 ROSS PAPA</dc:creator>
  <cp:lastModifiedBy>natacha milhano</cp:lastModifiedBy>
  <cp:revision>114</cp:revision>
  <dcterms:created xsi:type="dcterms:W3CDTF">2020-10-08T10:02:18Z</dcterms:created>
  <dcterms:modified xsi:type="dcterms:W3CDTF">2022-09-14T14:48:03Z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0x01010032EB33F0B292F044865AC5360FB5C193</vt:lpwstr>
  </property>
</Properties>
</file>