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0"/>
  </p:notesMasterIdLst>
  <p:sldIdLst>
    <p:sldId id="256" r:id="rId5"/>
    <p:sldId id="257" r:id="rId6"/>
    <p:sldId id="258" r:id="rId7"/>
    <p:sldId id="259" r:id="rId8"/>
    <p:sldId id="260" r:id="rId9"/>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más Kovács" initials="T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B13294B-8C59-4F5F-AFA7-8769E01E1625}" v="27" dt="2023-05-26T09:15:26.46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20"/>
    <p:restoredTop sz="74814" autoAdjust="0"/>
  </p:normalViewPr>
  <p:slideViewPr>
    <p:cSldViewPr snapToGrid="0">
      <p:cViewPr varScale="1">
        <p:scale>
          <a:sx n="81" d="100"/>
          <a:sy n="81" d="100"/>
        </p:scale>
        <p:origin x="84" y="1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EB13294B-8C59-4F5F-AFA7-8769E01E1625}"/>
    <pc:docChg chg="undo custSel modSld modMainMaster">
      <pc:chgData name="GOMEZ, Paula" userId="c93cf399-3ed7-4230-9282-8831e3fe5ae7" providerId="ADAL" clId="{EB13294B-8C59-4F5F-AFA7-8769E01E1625}" dt="2023-05-26T09:15:26.463" v="674"/>
      <pc:docMkLst>
        <pc:docMk/>
      </pc:docMkLst>
      <pc:sldChg chg="modSp mod">
        <pc:chgData name="GOMEZ, Paula" userId="c93cf399-3ed7-4230-9282-8831e3fe5ae7" providerId="ADAL" clId="{EB13294B-8C59-4F5F-AFA7-8769E01E1625}" dt="2023-05-26T08:59:01.190" v="61" actId="20577"/>
        <pc:sldMkLst>
          <pc:docMk/>
          <pc:sldMk cId="0" sldId="256"/>
        </pc:sldMkLst>
        <pc:spChg chg="mod">
          <ac:chgData name="GOMEZ, Paula" userId="c93cf399-3ed7-4230-9282-8831e3fe5ae7" providerId="ADAL" clId="{EB13294B-8C59-4F5F-AFA7-8769E01E1625}" dt="2023-05-26T08:58:25.617" v="3" actId="122"/>
          <ac:spMkLst>
            <pc:docMk/>
            <pc:sldMk cId="0" sldId="256"/>
            <ac:spMk id="263" creationId="{00000000-0000-0000-0000-000000000000}"/>
          </ac:spMkLst>
        </pc:spChg>
        <pc:spChg chg="mod">
          <ac:chgData name="GOMEZ, Paula" userId="c93cf399-3ed7-4230-9282-8831e3fe5ae7" providerId="ADAL" clId="{EB13294B-8C59-4F5F-AFA7-8769E01E1625}" dt="2023-05-26T08:59:01.190" v="61" actId="20577"/>
          <ac:spMkLst>
            <pc:docMk/>
            <pc:sldMk cId="0" sldId="256"/>
            <ac:spMk id="264" creationId="{00000000-0000-0000-0000-000000000000}"/>
          </ac:spMkLst>
        </pc:spChg>
        <pc:spChg chg="mod">
          <ac:chgData name="GOMEZ, Paula" userId="c93cf399-3ed7-4230-9282-8831e3fe5ae7" providerId="ADAL" clId="{EB13294B-8C59-4F5F-AFA7-8769E01E1625}" dt="2023-05-26T08:58:49.617" v="41" actId="20577"/>
          <ac:spMkLst>
            <pc:docMk/>
            <pc:sldMk cId="0" sldId="256"/>
            <ac:spMk id="265" creationId="{00000000-0000-0000-0000-000000000000}"/>
          </ac:spMkLst>
        </pc:spChg>
      </pc:sldChg>
      <pc:sldChg chg="modSp mod modNotesTx">
        <pc:chgData name="GOMEZ, Paula" userId="c93cf399-3ed7-4230-9282-8831e3fe5ae7" providerId="ADAL" clId="{EB13294B-8C59-4F5F-AFA7-8769E01E1625}" dt="2023-05-26T09:07:08.541" v="200" actId="20577"/>
        <pc:sldMkLst>
          <pc:docMk/>
          <pc:sldMk cId="0" sldId="257"/>
        </pc:sldMkLst>
        <pc:spChg chg="mod">
          <ac:chgData name="GOMEZ, Paula" userId="c93cf399-3ed7-4230-9282-8831e3fe5ae7" providerId="ADAL" clId="{EB13294B-8C59-4F5F-AFA7-8769E01E1625}" dt="2023-05-26T09:06:55.143" v="199" actId="255"/>
          <ac:spMkLst>
            <pc:docMk/>
            <pc:sldMk cId="0" sldId="257"/>
            <ac:spMk id="268" creationId="{00000000-0000-0000-0000-000000000000}"/>
          </ac:spMkLst>
        </pc:spChg>
        <pc:spChg chg="mod">
          <ac:chgData name="GOMEZ, Paula" userId="c93cf399-3ed7-4230-9282-8831e3fe5ae7" providerId="ADAL" clId="{EB13294B-8C59-4F5F-AFA7-8769E01E1625}" dt="2023-05-26T09:06:48.586" v="198" actId="27636"/>
          <ac:spMkLst>
            <pc:docMk/>
            <pc:sldMk cId="0" sldId="257"/>
            <ac:spMk id="269" creationId="{00000000-0000-0000-0000-000000000000}"/>
          </ac:spMkLst>
        </pc:spChg>
      </pc:sldChg>
      <pc:sldChg chg="modSp mod modNotesTx">
        <pc:chgData name="GOMEZ, Paula" userId="c93cf399-3ed7-4230-9282-8831e3fe5ae7" providerId="ADAL" clId="{EB13294B-8C59-4F5F-AFA7-8769E01E1625}" dt="2023-05-26T09:11:39.630" v="606" actId="20577"/>
        <pc:sldMkLst>
          <pc:docMk/>
          <pc:sldMk cId="0" sldId="258"/>
        </pc:sldMkLst>
        <pc:spChg chg="mod">
          <ac:chgData name="GOMEZ, Paula" userId="c93cf399-3ed7-4230-9282-8831e3fe5ae7" providerId="ADAL" clId="{EB13294B-8C59-4F5F-AFA7-8769E01E1625}" dt="2023-05-26T09:07:42.053" v="225" actId="20577"/>
          <ac:spMkLst>
            <pc:docMk/>
            <pc:sldMk cId="0" sldId="258"/>
            <ac:spMk id="273" creationId="{00000000-0000-0000-0000-000000000000}"/>
          </ac:spMkLst>
        </pc:spChg>
        <pc:spChg chg="mod">
          <ac:chgData name="GOMEZ, Paula" userId="c93cf399-3ed7-4230-9282-8831e3fe5ae7" providerId="ADAL" clId="{EB13294B-8C59-4F5F-AFA7-8769E01E1625}" dt="2023-05-26T09:07:34.242" v="202"/>
          <ac:spMkLst>
            <pc:docMk/>
            <pc:sldMk cId="0" sldId="258"/>
            <ac:spMk id="274" creationId="{00000000-0000-0000-0000-000000000000}"/>
          </ac:spMkLst>
        </pc:spChg>
        <pc:spChg chg="mod">
          <ac:chgData name="GOMEZ, Paula" userId="c93cf399-3ed7-4230-9282-8831e3fe5ae7" providerId="ADAL" clId="{EB13294B-8C59-4F5F-AFA7-8769E01E1625}" dt="2023-05-26T09:08:12.421" v="274" actId="1076"/>
          <ac:spMkLst>
            <pc:docMk/>
            <pc:sldMk cId="0" sldId="258"/>
            <ac:spMk id="278" creationId="{00000000-0000-0000-0000-000000000000}"/>
          </ac:spMkLst>
        </pc:spChg>
        <pc:spChg chg="mod">
          <ac:chgData name="GOMEZ, Paula" userId="c93cf399-3ed7-4230-9282-8831e3fe5ae7" providerId="ADAL" clId="{EB13294B-8C59-4F5F-AFA7-8769E01E1625}" dt="2023-05-26T09:08:34.479" v="314" actId="1076"/>
          <ac:spMkLst>
            <pc:docMk/>
            <pc:sldMk cId="0" sldId="258"/>
            <ac:spMk id="279" creationId="{00000000-0000-0000-0000-000000000000}"/>
          </ac:spMkLst>
        </pc:spChg>
        <pc:spChg chg="mod">
          <ac:chgData name="GOMEZ, Paula" userId="c93cf399-3ed7-4230-9282-8831e3fe5ae7" providerId="ADAL" clId="{EB13294B-8C59-4F5F-AFA7-8769E01E1625}" dt="2023-05-26T09:09:03.188" v="385" actId="20577"/>
          <ac:spMkLst>
            <pc:docMk/>
            <pc:sldMk cId="0" sldId="258"/>
            <ac:spMk id="280" creationId="{00000000-0000-0000-0000-000000000000}"/>
          </ac:spMkLst>
        </pc:spChg>
      </pc:sldChg>
      <pc:sldChg chg="modSp mod">
        <pc:chgData name="GOMEZ, Paula" userId="c93cf399-3ed7-4230-9282-8831e3fe5ae7" providerId="ADAL" clId="{EB13294B-8C59-4F5F-AFA7-8769E01E1625}" dt="2023-05-26T09:13:13.789" v="637" actId="14100"/>
        <pc:sldMkLst>
          <pc:docMk/>
          <pc:sldMk cId="0" sldId="259"/>
        </pc:sldMkLst>
        <pc:spChg chg="mod">
          <ac:chgData name="GOMEZ, Paula" userId="c93cf399-3ed7-4230-9282-8831e3fe5ae7" providerId="ADAL" clId="{EB13294B-8C59-4F5F-AFA7-8769E01E1625}" dt="2023-05-26T09:13:13.789" v="637" actId="14100"/>
          <ac:spMkLst>
            <pc:docMk/>
            <pc:sldMk cId="0" sldId="259"/>
            <ac:spMk id="284" creationId="{00000000-0000-0000-0000-000000000000}"/>
          </ac:spMkLst>
        </pc:spChg>
      </pc:sldChg>
      <pc:sldChg chg="addSp modSp mod modClrScheme chgLayout">
        <pc:chgData name="GOMEZ, Paula" userId="c93cf399-3ed7-4230-9282-8831e3fe5ae7" providerId="ADAL" clId="{EB13294B-8C59-4F5F-AFA7-8769E01E1625}" dt="2023-05-26T09:05:53.158" v="145" actId="255"/>
        <pc:sldMkLst>
          <pc:docMk/>
          <pc:sldMk cId="0" sldId="260"/>
        </pc:sldMkLst>
        <pc:spChg chg="add mod">
          <ac:chgData name="GOMEZ, Paula" userId="c93cf399-3ed7-4230-9282-8831e3fe5ae7" providerId="ADAL" clId="{EB13294B-8C59-4F5F-AFA7-8769E01E1625}" dt="2023-05-26T09:05:53.158" v="145" actId="255"/>
          <ac:spMkLst>
            <pc:docMk/>
            <pc:sldMk cId="0" sldId="260"/>
            <ac:spMk id="2" creationId="{39287D3A-F0F0-4EA2-91FC-248518C7237F}"/>
          </ac:spMkLst>
        </pc:spChg>
      </pc:sldChg>
      <pc:sldMasterChg chg="addSp delSp modSp mod modSldLayout">
        <pc:chgData name="GOMEZ, Paula" userId="c93cf399-3ed7-4230-9282-8831e3fe5ae7" providerId="ADAL" clId="{EB13294B-8C59-4F5F-AFA7-8769E01E1625}" dt="2023-05-26T09:15:26.463" v="674"/>
        <pc:sldMasterMkLst>
          <pc:docMk/>
          <pc:sldMasterMk cId="0" sldId="2147483648"/>
        </pc:sldMasterMkLst>
        <pc:picChg chg="mod">
          <ac:chgData name="GOMEZ, Paula" userId="c93cf399-3ed7-4230-9282-8831e3fe5ae7" providerId="ADAL" clId="{EB13294B-8C59-4F5F-AFA7-8769E01E1625}" dt="2023-05-26T09:14:01.548" v="642" actId="1076"/>
          <ac:picMkLst>
            <pc:docMk/>
            <pc:sldMasterMk cId="0" sldId="2147483648"/>
            <ac:picMk id="2" creationId="{00000000-0000-0000-0000-000000000000}"/>
          </ac:picMkLst>
        </pc:picChg>
        <pc:picChg chg="del">
          <ac:chgData name="GOMEZ, Paula" userId="c93cf399-3ed7-4230-9282-8831e3fe5ae7" providerId="ADAL" clId="{EB13294B-8C59-4F5F-AFA7-8769E01E1625}" dt="2023-05-26T09:13:54.899" v="639" actId="478"/>
          <ac:picMkLst>
            <pc:docMk/>
            <pc:sldMasterMk cId="0" sldId="2147483648"/>
            <ac:picMk id="4" creationId="{00000000-0000-0000-0000-000000000000}"/>
          </ac:picMkLst>
        </pc:picChg>
        <pc:picChg chg="del">
          <ac:chgData name="GOMEZ, Paula" userId="c93cf399-3ed7-4230-9282-8831e3fe5ae7" providerId="ADAL" clId="{EB13294B-8C59-4F5F-AFA7-8769E01E1625}" dt="2023-05-26T09:13:52.716" v="638" actId="478"/>
          <ac:picMkLst>
            <pc:docMk/>
            <pc:sldMasterMk cId="0" sldId="2147483648"/>
            <ac:picMk id="5" creationId="{00000000-0000-0000-0000-000000000000}"/>
          </ac:picMkLst>
        </pc:picChg>
        <pc:picChg chg="add mod">
          <ac:chgData name="GOMEZ, Paula" userId="c93cf399-3ed7-4230-9282-8831e3fe5ae7" providerId="ADAL" clId="{EB13294B-8C59-4F5F-AFA7-8769E01E1625}" dt="2023-05-26T09:14:10.141" v="644" actId="1076"/>
          <ac:picMkLst>
            <pc:docMk/>
            <pc:sldMasterMk cId="0" sldId="2147483648"/>
            <ac:picMk id="14" creationId="{86CF71F0-56FC-48DF-92AD-63C42D7CBD35}"/>
          </ac:picMkLst>
        </pc:picChg>
        <pc:sldLayoutChg chg="addSp delSp modSp mod">
          <pc:chgData name="GOMEZ, Paula" userId="c93cf399-3ed7-4230-9282-8831e3fe5ae7" providerId="ADAL" clId="{EB13294B-8C59-4F5F-AFA7-8769E01E1625}" dt="2023-05-26T09:14:22.237" v="649"/>
          <pc:sldLayoutMkLst>
            <pc:docMk/>
            <pc:sldMasterMk cId="0" sldId="2147483648"/>
            <pc:sldLayoutMk cId="0" sldId="2147483649"/>
          </pc:sldLayoutMkLst>
          <pc:picChg chg="add mod">
            <ac:chgData name="GOMEZ, Paula" userId="c93cf399-3ed7-4230-9282-8831e3fe5ae7" providerId="ADAL" clId="{EB13294B-8C59-4F5F-AFA7-8769E01E1625}" dt="2023-05-26T09:01:21.082" v="81" actId="1076"/>
            <ac:picMkLst>
              <pc:docMk/>
              <pc:sldMasterMk cId="0" sldId="2147483648"/>
              <pc:sldLayoutMk cId="0" sldId="2147483649"/>
              <ac:picMk id="15" creationId="{84FBFA36-D835-4FEB-A096-7D6E54ED9997}"/>
            </ac:picMkLst>
          </pc:picChg>
          <pc:picChg chg="add mod">
            <ac:chgData name="GOMEZ, Paula" userId="c93cf399-3ed7-4230-9282-8831e3fe5ae7" providerId="ADAL" clId="{EB13294B-8C59-4F5F-AFA7-8769E01E1625}" dt="2023-05-26T09:14:22.237" v="649"/>
            <ac:picMkLst>
              <pc:docMk/>
              <pc:sldMasterMk cId="0" sldId="2147483648"/>
              <pc:sldLayoutMk cId="0" sldId="2147483649"/>
              <ac:picMk id="16" creationId="{6A113773-B003-4670-9ABE-0F0DF3AABC9A}"/>
            </ac:picMkLst>
          </pc:picChg>
          <pc:picChg chg="del">
            <ac:chgData name="GOMEZ, Paula" userId="c93cf399-3ed7-4230-9282-8831e3fe5ae7" providerId="ADAL" clId="{EB13294B-8C59-4F5F-AFA7-8769E01E1625}" dt="2023-05-26T08:59:58.089" v="65" actId="478"/>
            <ac:picMkLst>
              <pc:docMk/>
              <pc:sldMasterMk cId="0" sldId="2147483648"/>
              <pc:sldLayoutMk cId="0" sldId="2147483649"/>
              <ac:picMk id="21" creationId="{00000000-0000-0000-0000-000000000000}"/>
            </ac:picMkLst>
          </pc:picChg>
          <pc:picChg chg="del">
            <ac:chgData name="GOMEZ, Paula" userId="c93cf399-3ed7-4230-9282-8831e3fe5ae7" providerId="ADAL" clId="{EB13294B-8C59-4F5F-AFA7-8769E01E1625}" dt="2023-05-26T09:14:21.355" v="648" actId="478"/>
            <ac:picMkLst>
              <pc:docMk/>
              <pc:sldMasterMk cId="0" sldId="2147483648"/>
              <pc:sldLayoutMk cId="0" sldId="2147483649"/>
              <ac:picMk id="22" creationId="{00000000-0000-0000-0000-000000000000}"/>
            </ac:picMkLst>
          </pc:picChg>
          <pc:picChg chg="del">
            <ac:chgData name="GOMEZ, Paula" userId="c93cf399-3ed7-4230-9282-8831e3fe5ae7" providerId="ADAL" clId="{EB13294B-8C59-4F5F-AFA7-8769E01E1625}" dt="2023-05-26T08:59:55.336" v="64" actId="478"/>
            <ac:picMkLst>
              <pc:docMk/>
              <pc:sldMasterMk cId="0" sldId="2147483648"/>
              <pc:sldLayoutMk cId="0" sldId="2147483649"/>
              <ac:picMk id="23" creationId="{00000000-0000-0000-0000-000000000000}"/>
            </ac:picMkLst>
          </pc:picChg>
          <pc:picChg chg="del mod">
            <ac:chgData name="GOMEZ, Paula" userId="c93cf399-3ed7-4230-9282-8831e3fe5ae7" providerId="ADAL" clId="{EB13294B-8C59-4F5F-AFA7-8769E01E1625}" dt="2023-05-26T09:14:19.075" v="647" actId="478"/>
            <ac:picMkLst>
              <pc:docMk/>
              <pc:sldMasterMk cId="0" sldId="2147483648"/>
              <pc:sldLayoutMk cId="0" sldId="2147483649"/>
              <ac:picMk id="24" creationId="{00000000-0000-0000-0000-000000000000}"/>
            </ac:picMkLst>
          </pc:picChg>
          <pc:picChg chg="del">
            <ac:chgData name="GOMEZ, Paula" userId="c93cf399-3ed7-4230-9282-8831e3fe5ae7" providerId="ADAL" clId="{EB13294B-8C59-4F5F-AFA7-8769E01E1625}" dt="2023-05-26T08:59:50.091" v="62" actId="478"/>
            <ac:picMkLst>
              <pc:docMk/>
              <pc:sldMasterMk cId="0" sldId="2147483648"/>
              <pc:sldLayoutMk cId="0" sldId="2147483649"/>
              <ac:picMk id="28" creationId="{00000000-0000-0000-0000-000000000000}"/>
            </ac:picMkLst>
          </pc:picChg>
        </pc:sldLayoutChg>
        <pc:sldLayoutChg chg="addSp delSp modSp mod">
          <pc:chgData name="GOMEZ, Paula" userId="c93cf399-3ed7-4230-9282-8831e3fe5ae7" providerId="ADAL" clId="{EB13294B-8C59-4F5F-AFA7-8769E01E1625}" dt="2023-05-26T09:01:01.877" v="74" actId="14100"/>
          <pc:sldLayoutMkLst>
            <pc:docMk/>
            <pc:sldMasterMk cId="0" sldId="2147483648"/>
            <pc:sldLayoutMk cId="0" sldId="2147483650"/>
          </pc:sldLayoutMkLst>
          <pc:picChg chg="add mod">
            <ac:chgData name="GOMEZ, Paula" userId="c93cf399-3ed7-4230-9282-8831e3fe5ae7" providerId="ADAL" clId="{EB13294B-8C59-4F5F-AFA7-8769E01E1625}" dt="2023-05-26T09:01:01.877" v="74" actId="14100"/>
            <ac:picMkLst>
              <pc:docMk/>
              <pc:sldMasterMk cId="0" sldId="2147483648"/>
              <pc:sldLayoutMk cId="0" sldId="2147483650"/>
              <ac:picMk id="13" creationId="{A7858177-3542-49D6-A6F6-582B82546747}"/>
            </ac:picMkLst>
          </pc:picChg>
          <pc:picChg chg="del mod">
            <ac:chgData name="GOMEZ, Paula" userId="c93cf399-3ed7-4230-9282-8831e3fe5ae7" providerId="ADAL" clId="{EB13294B-8C59-4F5F-AFA7-8769E01E1625}" dt="2023-05-26T09:00:31.428" v="71" actId="478"/>
            <ac:picMkLst>
              <pc:docMk/>
              <pc:sldMasterMk cId="0" sldId="2147483648"/>
              <pc:sldLayoutMk cId="0" sldId="2147483650"/>
              <ac:picMk id="39" creationId="{00000000-0000-0000-0000-000000000000}"/>
            </ac:picMkLst>
          </pc:picChg>
          <pc:picChg chg="del">
            <ac:chgData name="GOMEZ, Paula" userId="c93cf399-3ed7-4230-9282-8831e3fe5ae7" providerId="ADAL" clId="{EB13294B-8C59-4F5F-AFA7-8769E01E1625}" dt="2023-05-26T09:00:26.455" v="69" actId="478"/>
            <ac:picMkLst>
              <pc:docMk/>
              <pc:sldMasterMk cId="0" sldId="2147483648"/>
              <pc:sldLayoutMk cId="0" sldId="2147483650"/>
              <ac:picMk id="41" creationId="{00000000-0000-0000-0000-000000000000}"/>
            </ac:picMkLst>
          </pc:picChg>
        </pc:sldLayoutChg>
        <pc:sldLayoutChg chg="addSp delSp modSp mod">
          <pc:chgData name="GOMEZ, Paula" userId="c93cf399-3ed7-4230-9282-8831e3fe5ae7" providerId="ADAL" clId="{EB13294B-8C59-4F5F-AFA7-8769E01E1625}" dt="2023-05-26T09:01:38.845" v="86"/>
          <pc:sldLayoutMkLst>
            <pc:docMk/>
            <pc:sldMasterMk cId="0" sldId="2147483648"/>
            <pc:sldLayoutMk cId="0" sldId="2147483651"/>
          </pc:sldLayoutMkLst>
          <pc:picChg chg="add del mod">
            <ac:chgData name="GOMEZ, Paula" userId="c93cf399-3ed7-4230-9282-8831e3fe5ae7" providerId="ADAL" clId="{EB13294B-8C59-4F5F-AFA7-8769E01E1625}" dt="2023-05-26T09:01:35.202" v="84"/>
            <ac:picMkLst>
              <pc:docMk/>
              <pc:sldMasterMk cId="0" sldId="2147483648"/>
              <pc:sldLayoutMk cId="0" sldId="2147483651"/>
              <ac:picMk id="14" creationId="{B25EBD30-18BA-4032-8EF6-21009F16FB72}"/>
            </ac:picMkLst>
          </pc:picChg>
          <pc:picChg chg="add mod">
            <ac:chgData name="GOMEZ, Paula" userId="c93cf399-3ed7-4230-9282-8831e3fe5ae7" providerId="ADAL" clId="{EB13294B-8C59-4F5F-AFA7-8769E01E1625}" dt="2023-05-26T09:01:38.845" v="86"/>
            <ac:picMkLst>
              <pc:docMk/>
              <pc:sldMasterMk cId="0" sldId="2147483648"/>
              <pc:sldLayoutMk cId="0" sldId="2147483651"/>
              <ac:picMk id="15" creationId="{0237B9DD-6C71-4E85-94AB-13BDC928B7B7}"/>
            </ac:picMkLst>
          </pc:picChg>
          <pc:picChg chg="del">
            <ac:chgData name="GOMEZ, Paula" userId="c93cf399-3ed7-4230-9282-8831e3fe5ae7" providerId="ADAL" clId="{EB13294B-8C59-4F5F-AFA7-8769E01E1625}" dt="2023-05-26T09:01:37.850" v="85" actId="478"/>
            <ac:picMkLst>
              <pc:docMk/>
              <pc:sldMasterMk cId="0" sldId="2147483648"/>
              <pc:sldLayoutMk cId="0" sldId="2147483651"/>
              <ac:picMk id="56" creationId="{00000000-0000-0000-0000-000000000000}"/>
            </ac:picMkLst>
          </pc:picChg>
          <pc:picChg chg="del">
            <ac:chgData name="GOMEZ, Paula" userId="c93cf399-3ed7-4230-9282-8831e3fe5ae7" providerId="ADAL" clId="{EB13294B-8C59-4F5F-AFA7-8769E01E1625}" dt="2023-05-26T09:01:31.725" v="82" actId="478"/>
            <ac:picMkLst>
              <pc:docMk/>
              <pc:sldMasterMk cId="0" sldId="2147483648"/>
              <pc:sldLayoutMk cId="0" sldId="2147483651"/>
              <ac:picMk id="58" creationId="{00000000-0000-0000-0000-000000000000}"/>
            </ac:picMkLst>
          </pc:picChg>
        </pc:sldLayoutChg>
        <pc:sldLayoutChg chg="addSp delSp modSp mod">
          <pc:chgData name="GOMEZ, Paula" userId="c93cf399-3ed7-4230-9282-8831e3fe5ae7" providerId="ADAL" clId="{EB13294B-8C59-4F5F-AFA7-8769E01E1625}" dt="2023-05-26T09:01:47.063" v="89"/>
          <pc:sldLayoutMkLst>
            <pc:docMk/>
            <pc:sldMasterMk cId="0" sldId="2147483648"/>
            <pc:sldLayoutMk cId="0" sldId="2147483652"/>
          </pc:sldLayoutMkLst>
          <pc:picChg chg="add mod">
            <ac:chgData name="GOMEZ, Paula" userId="c93cf399-3ed7-4230-9282-8831e3fe5ae7" providerId="ADAL" clId="{EB13294B-8C59-4F5F-AFA7-8769E01E1625}" dt="2023-05-26T09:01:47.063" v="89"/>
            <ac:picMkLst>
              <pc:docMk/>
              <pc:sldMasterMk cId="0" sldId="2147483648"/>
              <pc:sldLayoutMk cId="0" sldId="2147483652"/>
              <ac:picMk id="14" creationId="{FF410B64-7EB2-4A91-B1AB-F24B597542D8}"/>
            </ac:picMkLst>
          </pc:picChg>
          <pc:picChg chg="del">
            <ac:chgData name="GOMEZ, Paula" userId="c93cf399-3ed7-4230-9282-8831e3fe5ae7" providerId="ADAL" clId="{EB13294B-8C59-4F5F-AFA7-8769E01E1625}" dt="2023-05-26T09:01:46.057" v="88" actId="478"/>
            <ac:picMkLst>
              <pc:docMk/>
              <pc:sldMasterMk cId="0" sldId="2147483648"/>
              <pc:sldLayoutMk cId="0" sldId="2147483652"/>
              <ac:picMk id="74" creationId="{00000000-0000-0000-0000-000000000000}"/>
            </ac:picMkLst>
          </pc:picChg>
          <pc:picChg chg="del">
            <ac:chgData name="GOMEZ, Paula" userId="c93cf399-3ed7-4230-9282-8831e3fe5ae7" providerId="ADAL" clId="{EB13294B-8C59-4F5F-AFA7-8769E01E1625}" dt="2023-05-26T09:01:44.131" v="87" actId="478"/>
            <ac:picMkLst>
              <pc:docMk/>
              <pc:sldMasterMk cId="0" sldId="2147483648"/>
              <pc:sldLayoutMk cId="0" sldId="2147483652"/>
              <ac:picMk id="76" creationId="{00000000-0000-0000-0000-000000000000}"/>
            </ac:picMkLst>
          </pc:picChg>
        </pc:sldLayoutChg>
        <pc:sldLayoutChg chg="addSp delSp modSp mod">
          <pc:chgData name="GOMEZ, Paula" userId="c93cf399-3ed7-4230-9282-8831e3fe5ae7" providerId="ADAL" clId="{EB13294B-8C59-4F5F-AFA7-8769E01E1625}" dt="2023-05-26T09:01:57.382" v="93"/>
          <pc:sldLayoutMkLst>
            <pc:docMk/>
            <pc:sldMasterMk cId="0" sldId="2147483648"/>
            <pc:sldLayoutMk cId="0" sldId="2147483653"/>
          </pc:sldLayoutMkLst>
          <pc:picChg chg="add mod">
            <ac:chgData name="GOMEZ, Paula" userId="c93cf399-3ed7-4230-9282-8831e3fe5ae7" providerId="ADAL" clId="{EB13294B-8C59-4F5F-AFA7-8769E01E1625}" dt="2023-05-26T09:01:57.382" v="93"/>
            <ac:picMkLst>
              <pc:docMk/>
              <pc:sldMasterMk cId="0" sldId="2147483648"/>
              <pc:sldLayoutMk cId="0" sldId="2147483653"/>
              <ac:picMk id="14" creationId="{6764C4AB-CAEB-4AD0-A506-43ECA5CD6DC8}"/>
            </ac:picMkLst>
          </pc:picChg>
          <pc:picChg chg="del">
            <ac:chgData name="GOMEZ, Paula" userId="c93cf399-3ed7-4230-9282-8831e3fe5ae7" providerId="ADAL" clId="{EB13294B-8C59-4F5F-AFA7-8769E01E1625}" dt="2023-05-26T09:01:56.246" v="92" actId="478"/>
            <ac:picMkLst>
              <pc:docMk/>
              <pc:sldMasterMk cId="0" sldId="2147483648"/>
              <pc:sldLayoutMk cId="0" sldId="2147483653"/>
              <ac:picMk id="92" creationId="{00000000-0000-0000-0000-000000000000}"/>
            </ac:picMkLst>
          </pc:picChg>
          <pc:picChg chg="del mod">
            <ac:chgData name="GOMEZ, Paula" userId="c93cf399-3ed7-4230-9282-8831e3fe5ae7" providerId="ADAL" clId="{EB13294B-8C59-4F5F-AFA7-8769E01E1625}" dt="2023-05-26T09:01:52.978" v="91" actId="478"/>
            <ac:picMkLst>
              <pc:docMk/>
              <pc:sldMasterMk cId="0" sldId="2147483648"/>
              <pc:sldLayoutMk cId="0" sldId="2147483653"/>
              <ac:picMk id="94" creationId="{00000000-0000-0000-0000-000000000000}"/>
            </ac:picMkLst>
          </pc:picChg>
        </pc:sldLayoutChg>
        <pc:sldLayoutChg chg="addSp delSp modSp mod">
          <pc:chgData name="GOMEZ, Paula" userId="c93cf399-3ed7-4230-9282-8831e3fe5ae7" providerId="ADAL" clId="{EB13294B-8C59-4F5F-AFA7-8769E01E1625}" dt="2023-05-26T09:02:08.680" v="97"/>
          <pc:sldLayoutMkLst>
            <pc:docMk/>
            <pc:sldMasterMk cId="0" sldId="2147483648"/>
            <pc:sldLayoutMk cId="0" sldId="2147483654"/>
          </pc:sldLayoutMkLst>
          <pc:picChg chg="add mod">
            <ac:chgData name="GOMEZ, Paula" userId="c93cf399-3ed7-4230-9282-8831e3fe5ae7" providerId="ADAL" clId="{EB13294B-8C59-4F5F-AFA7-8769E01E1625}" dt="2023-05-26T09:02:08.680" v="97"/>
            <ac:picMkLst>
              <pc:docMk/>
              <pc:sldMasterMk cId="0" sldId="2147483648"/>
              <pc:sldLayoutMk cId="0" sldId="2147483654"/>
              <ac:picMk id="14" creationId="{36620C94-6B89-43DB-ADAF-0DACD37328CB}"/>
            </ac:picMkLst>
          </pc:picChg>
          <pc:picChg chg="del">
            <ac:chgData name="GOMEZ, Paula" userId="c93cf399-3ed7-4230-9282-8831e3fe5ae7" providerId="ADAL" clId="{EB13294B-8C59-4F5F-AFA7-8769E01E1625}" dt="2023-05-26T09:02:07.086" v="96" actId="478"/>
            <ac:picMkLst>
              <pc:docMk/>
              <pc:sldMasterMk cId="0" sldId="2147483648"/>
              <pc:sldLayoutMk cId="0" sldId="2147483654"/>
              <ac:picMk id="110" creationId="{00000000-0000-0000-0000-000000000000}"/>
            </ac:picMkLst>
          </pc:picChg>
          <pc:picChg chg="del mod">
            <ac:chgData name="GOMEZ, Paula" userId="c93cf399-3ed7-4230-9282-8831e3fe5ae7" providerId="ADAL" clId="{EB13294B-8C59-4F5F-AFA7-8769E01E1625}" dt="2023-05-26T09:02:04.040" v="95" actId="478"/>
            <ac:picMkLst>
              <pc:docMk/>
              <pc:sldMasterMk cId="0" sldId="2147483648"/>
              <pc:sldLayoutMk cId="0" sldId="2147483654"/>
              <ac:picMk id="112" creationId="{00000000-0000-0000-0000-000000000000}"/>
            </ac:picMkLst>
          </pc:picChg>
        </pc:sldLayoutChg>
        <pc:sldLayoutChg chg="addSp delSp modSp mod">
          <pc:chgData name="GOMEZ, Paula" userId="c93cf399-3ed7-4230-9282-8831e3fe5ae7" providerId="ADAL" clId="{EB13294B-8C59-4F5F-AFA7-8769E01E1625}" dt="2023-05-26T09:14:35.785" v="652"/>
          <pc:sldLayoutMkLst>
            <pc:docMk/>
            <pc:sldMasterMk cId="0" sldId="2147483648"/>
            <pc:sldLayoutMk cId="0" sldId="2147483656"/>
          </pc:sldLayoutMkLst>
          <pc:picChg chg="add mod">
            <ac:chgData name="GOMEZ, Paula" userId="c93cf399-3ed7-4230-9282-8831e3fe5ae7" providerId="ADAL" clId="{EB13294B-8C59-4F5F-AFA7-8769E01E1625}" dt="2023-05-26T09:04:59.018" v="124" actId="1076"/>
            <ac:picMkLst>
              <pc:docMk/>
              <pc:sldMasterMk cId="0" sldId="2147483648"/>
              <pc:sldLayoutMk cId="0" sldId="2147483656"/>
              <ac:picMk id="6" creationId="{D5E2881A-A86C-4264-A6BE-E87F60B27926}"/>
            </ac:picMkLst>
          </pc:picChg>
          <pc:picChg chg="add mod">
            <ac:chgData name="GOMEZ, Paula" userId="c93cf399-3ed7-4230-9282-8831e3fe5ae7" providerId="ADAL" clId="{EB13294B-8C59-4F5F-AFA7-8769E01E1625}" dt="2023-05-26T09:14:35.785" v="652"/>
            <ac:picMkLst>
              <pc:docMk/>
              <pc:sldMasterMk cId="0" sldId="2147483648"/>
              <pc:sldLayoutMk cId="0" sldId="2147483656"/>
              <ac:picMk id="13" creationId="{019E020F-41B9-415E-88FB-58BE5EC86212}"/>
            </ac:picMkLst>
          </pc:picChg>
          <pc:picChg chg="del">
            <ac:chgData name="GOMEZ, Paula" userId="c93cf399-3ed7-4230-9282-8831e3fe5ae7" providerId="ADAL" clId="{EB13294B-8C59-4F5F-AFA7-8769E01E1625}" dt="2023-05-26T09:04:45.670" v="113" actId="478"/>
            <ac:picMkLst>
              <pc:docMk/>
              <pc:sldMasterMk cId="0" sldId="2147483648"/>
              <pc:sldLayoutMk cId="0" sldId="2147483656"/>
              <ac:picMk id="135" creationId="{00000000-0000-0000-0000-000000000000}"/>
            </ac:picMkLst>
          </pc:picChg>
          <pc:picChg chg="del">
            <ac:chgData name="GOMEZ, Paula" userId="c93cf399-3ed7-4230-9282-8831e3fe5ae7" providerId="ADAL" clId="{EB13294B-8C59-4F5F-AFA7-8769E01E1625}" dt="2023-05-26T09:14:34.957" v="651" actId="478"/>
            <ac:picMkLst>
              <pc:docMk/>
              <pc:sldMasterMk cId="0" sldId="2147483648"/>
              <pc:sldLayoutMk cId="0" sldId="2147483656"/>
              <ac:picMk id="136" creationId="{00000000-0000-0000-0000-000000000000}"/>
            </ac:picMkLst>
          </pc:picChg>
          <pc:picChg chg="del">
            <ac:chgData name="GOMEZ, Paula" userId="c93cf399-3ed7-4230-9282-8831e3fe5ae7" providerId="ADAL" clId="{EB13294B-8C59-4F5F-AFA7-8769E01E1625}" dt="2023-05-26T09:14:32.886" v="650" actId="478"/>
            <ac:picMkLst>
              <pc:docMk/>
              <pc:sldMasterMk cId="0" sldId="2147483648"/>
              <pc:sldLayoutMk cId="0" sldId="2147483656"/>
              <ac:picMk id="137" creationId="{00000000-0000-0000-0000-000000000000}"/>
            </ac:picMkLst>
          </pc:picChg>
        </pc:sldLayoutChg>
        <pc:sldLayoutChg chg="addSp delSp modSp mod">
          <pc:chgData name="GOMEZ, Paula" userId="c93cf399-3ed7-4230-9282-8831e3fe5ae7" providerId="ADAL" clId="{EB13294B-8C59-4F5F-AFA7-8769E01E1625}" dt="2023-05-26T09:14:45.068" v="656"/>
          <pc:sldLayoutMkLst>
            <pc:docMk/>
            <pc:sldMasterMk cId="0" sldId="2147483648"/>
            <pc:sldLayoutMk cId="0" sldId="2147483657"/>
          </pc:sldLayoutMkLst>
          <pc:picChg chg="add mod">
            <ac:chgData name="GOMEZ, Paula" userId="c93cf399-3ed7-4230-9282-8831e3fe5ae7" providerId="ADAL" clId="{EB13294B-8C59-4F5F-AFA7-8769E01E1625}" dt="2023-05-26T09:05:17.922" v="136" actId="1076"/>
            <ac:picMkLst>
              <pc:docMk/>
              <pc:sldMasterMk cId="0" sldId="2147483648"/>
              <pc:sldLayoutMk cId="0" sldId="2147483657"/>
              <ac:picMk id="6" creationId="{F33F7021-D549-41A4-84AC-A88061C54A9A}"/>
            </ac:picMkLst>
          </pc:picChg>
          <pc:picChg chg="add mod">
            <ac:chgData name="GOMEZ, Paula" userId="c93cf399-3ed7-4230-9282-8831e3fe5ae7" providerId="ADAL" clId="{EB13294B-8C59-4F5F-AFA7-8769E01E1625}" dt="2023-05-26T09:14:45.068" v="656"/>
            <ac:picMkLst>
              <pc:docMk/>
              <pc:sldMasterMk cId="0" sldId="2147483648"/>
              <pc:sldLayoutMk cId="0" sldId="2147483657"/>
              <ac:picMk id="11" creationId="{6EE3D27B-ED2E-482B-9621-D3F300FC3A8D}"/>
            </ac:picMkLst>
          </pc:picChg>
          <pc:picChg chg="del">
            <ac:chgData name="GOMEZ, Paula" userId="c93cf399-3ed7-4230-9282-8831e3fe5ae7" providerId="ADAL" clId="{EB13294B-8C59-4F5F-AFA7-8769E01E1625}" dt="2023-05-26T09:05:03.441" v="125" actId="478"/>
            <ac:picMkLst>
              <pc:docMk/>
              <pc:sldMasterMk cId="0" sldId="2147483648"/>
              <pc:sldLayoutMk cId="0" sldId="2147483657"/>
              <ac:picMk id="150" creationId="{00000000-0000-0000-0000-000000000000}"/>
            </ac:picMkLst>
          </pc:picChg>
          <pc:picChg chg="del mod">
            <ac:chgData name="GOMEZ, Paula" userId="c93cf399-3ed7-4230-9282-8831e3fe5ae7" providerId="ADAL" clId="{EB13294B-8C59-4F5F-AFA7-8769E01E1625}" dt="2023-05-26T09:14:44.309" v="655" actId="478"/>
            <ac:picMkLst>
              <pc:docMk/>
              <pc:sldMasterMk cId="0" sldId="2147483648"/>
              <pc:sldLayoutMk cId="0" sldId="2147483657"/>
              <ac:picMk id="151" creationId="{00000000-0000-0000-0000-000000000000}"/>
            </ac:picMkLst>
          </pc:picChg>
          <pc:picChg chg="del">
            <ac:chgData name="GOMEZ, Paula" userId="c93cf399-3ed7-4230-9282-8831e3fe5ae7" providerId="ADAL" clId="{EB13294B-8C59-4F5F-AFA7-8769E01E1625}" dt="2023-05-26T09:14:41.488" v="653" actId="478"/>
            <ac:picMkLst>
              <pc:docMk/>
              <pc:sldMasterMk cId="0" sldId="2147483648"/>
              <pc:sldLayoutMk cId="0" sldId="2147483657"/>
              <ac:picMk id="152" creationId="{00000000-0000-0000-0000-000000000000}"/>
            </ac:picMkLst>
          </pc:picChg>
        </pc:sldLayoutChg>
        <pc:sldLayoutChg chg="addSp delSp modSp mod">
          <pc:chgData name="GOMEZ, Paula" userId="c93cf399-3ed7-4230-9282-8831e3fe5ae7" providerId="ADAL" clId="{EB13294B-8C59-4F5F-AFA7-8769E01E1625}" dt="2023-05-26T09:14:51.550" v="659"/>
          <pc:sldLayoutMkLst>
            <pc:docMk/>
            <pc:sldMasterMk cId="0" sldId="2147483648"/>
            <pc:sldLayoutMk cId="0" sldId="2147483658"/>
          </pc:sldLayoutMkLst>
          <pc:picChg chg="add mod">
            <ac:chgData name="GOMEZ, Paula" userId="c93cf399-3ed7-4230-9282-8831e3fe5ae7" providerId="ADAL" clId="{EB13294B-8C59-4F5F-AFA7-8769E01E1625}" dt="2023-05-26T09:02:17.773" v="99"/>
            <ac:picMkLst>
              <pc:docMk/>
              <pc:sldMasterMk cId="0" sldId="2147483648"/>
              <pc:sldLayoutMk cId="0" sldId="2147483658"/>
              <ac:picMk id="14" creationId="{95B6B355-5B77-4EF9-9E55-E5BA4580B610}"/>
            </ac:picMkLst>
          </pc:picChg>
          <pc:picChg chg="add mod">
            <ac:chgData name="GOMEZ, Paula" userId="c93cf399-3ed7-4230-9282-8831e3fe5ae7" providerId="ADAL" clId="{EB13294B-8C59-4F5F-AFA7-8769E01E1625}" dt="2023-05-26T09:14:51.550" v="659"/>
            <ac:picMkLst>
              <pc:docMk/>
              <pc:sldMasterMk cId="0" sldId="2147483648"/>
              <pc:sldLayoutMk cId="0" sldId="2147483658"/>
              <ac:picMk id="15" creationId="{AFD062DF-0B5E-4E8D-83DD-11FB75A33ED5}"/>
            </ac:picMkLst>
          </pc:picChg>
          <pc:picChg chg="del">
            <ac:chgData name="GOMEZ, Paula" userId="c93cf399-3ed7-4230-9282-8831e3fe5ae7" providerId="ADAL" clId="{EB13294B-8C59-4F5F-AFA7-8769E01E1625}" dt="2023-05-26T09:14:50.758" v="658" actId="478"/>
            <ac:picMkLst>
              <pc:docMk/>
              <pc:sldMasterMk cId="0" sldId="2147483648"/>
              <pc:sldLayoutMk cId="0" sldId="2147483658"/>
              <ac:picMk id="163" creationId="{00000000-0000-0000-0000-000000000000}"/>
            </ac:picMkLst>
          </pc:picChg>
          <pc:picChg chg="del">
            <ac:chgData name="GOMEZ, Paula" userId="c93cf399-3ed7-4230-9282-8831e3fe5ae7" providerId="ADAL" clId="{EB13294B-8C59-4F5F-AFA7-8769E01E1625}" dt="2023-05-26T09:14:49.052" v="657" actId="478"/>
            <ac:picMkLst>
              <pc:docMk/>
              <pc:sldMasterMk cId="0" sldId="2147483648"/>
              <pc:sldLayoutMk cId="0" sldId="2147483658"/>
              <ac:picMk id="165" creationId="{00000000-0000-0000-0000-000000000000}"/>
            </ac:picMkLst>
          </pc:picChg>
          <pc:picChg chg="del">
            <ac:chgData name="GOMEZ, Paula" userId="c93cf399-3ed7-4230-9282-8831e3fe5ae7" providerId="ADAL" clId="{EB13294B-8C59-4F5F-AFA7-8769E01E1625}" dt="2023-05-26T09:02:16.624" v="98" actId="478"/>
            <ac:picMkLst>
              <pc:docMk/>
              <pc:sldMasterMk cId="0" sldId="2147483648"/>
              <pc:sldLayoutMk cId="0" sldId="2147483658"/>
              <ac:picMk id="171" creationId="{00000000-0000-0000-0000-000000000000}"/>
            </ac:picMkLst>
          </pc:picChg>
        </pc:sldLayoutChg>
        <pc:sldLayoutChg chg="addSp delSp modSp mod">
          <pc:chgData name="GOMEZ, Paula" userId="c93cf399-3ed7-4230-9282-8831e3fe5ae7" providerId="ADAL" clId="{EB13294B-8C59-4F5F-AFA7-8769E01E1625}" dt="2023-05-26T09:14:58.531" v="662"/>
          <pc:sldLayoutMkLst>
            <pc:docMk/>
            <pc:sldMasterMk cId="0" sldId="2147483648"/>
            <pc:sldLayoutMk cId="0" sldId="2147483659"/>
          </pc:sldLayoutMkLst>
          <pc:picChg chg="add mod">
            <ac:chgData name="GOMEZ, Paula" userId="c93cf399-3ed7-4230-9282-8831e3fe5ae7" providerId="ADAL" clId="{EB13294B-8C59-4F5F-AFA7-8769E01E1625}" dt="2023-05-26T09:14:58.531" v="662"/>
            <ac:picMkLst>
              <pc:docMk/>
              <pc:sldMasterMk cId="0" sldId="2147483648"/>
              <pc:sldLayoutMk cId="0" sldId="2147483659"/>
              <ac:picMk id="13" creationId="{60F49A14-CB0C-471A-8C26-CC1E01DFC73E}"/>
            </ac:picMkLst>
          </pc:picChg>
          <pc:picChg chg="del">
            <ac:chgData name="GOMEZ, Paula" userId="c93cf399-3ed7-4230-9282-8831e3fe5ae7" providerId="ADAL" clId="{EB13294B-8C59-4F5F-AFA7-8769E01E1625}" dt="2023-05-26T09:14:57.690" v="661" actId="478"/>
            <ac:picMkLst>
              <pc:docMk/>
              <pc:sldMasterMk cId="0" sldId="2147483648"/>
              <pc:sldLayoutMk cId="0" sldId="2147483659"/>
              <ac:picMk id="182" creationId="{00000000-0000-0000-0000-000000000000}"/>
            </ac:picMkLst>
          </pc:picChg>
          <pc:picChg chg="del">
            <ac:chgData name="GOMEZ, Paula" userId="c93cf399-3ed7-4230-9282-8831e3fe5ae7" providerId="ADAL" clId="{EB13294B-8C59-4F5F-AFA7-8769E01E1625}" dt="2023-05-26T09:14:56.013" v="660" actId="478"/>
            <ac:picMkLst>
              <pc:docMk/>
              <pc:sldMasterMk cId="0" sldId="2147483648"/>
              <pc:sldLayoutMk cId="0" sldId="2147483659"/>
              <ac:picMk id="184" creationId="{00000000-0000-0000-0000-000000000000}"/>
            </ac:picMkLst>
          </pc:picChg>
        </pc:sldLayoutChg>
        <pc:sldLayoutChg chg="addSp delSp modSp mod">
          <pc:chgData name="GOMEZ, Paula" userId="c93cf399-3ed7-4230-9282-8831e3fe5ae7" providerId="ADAL" clId="{EB13294B-8C59-4F5F-AFA7-8769E01E1625}" dt="2023-05-26T09:15:07.543" v="665"/>
          <pc:sldLayoutMkLst>
            <pc:docMk/>
            <pc:sldMasterMk cId="0" sldId="2147483648"/>
            <pc:sldLayoutMk cId="0" sldId="2147483660"/>
          </pc:sldLayoutMkLst>
          <pc:picChg chg="add mod">
            <ac:chgData name="GOMEZ, Paula" userId="c93cf399-3ed7-4230-9282-8831e3fe5ae7" providerId="ADAL" clId="{EB13294B-8C59-4F5F-AFA7-8769E01E1625}" dt="2023-05-26T09:03:41.595" v="112"/>
            <ac:picMkLst>
              <pc:docMk/>
              <pc:sldMasterMk cId="0" sldId="2147483648"/>
              <pc:sldLayoutMk cId="0" sldId="2147483660"/>
              <ac:picMk id="12" creationId="{EAC7E1FC-0A08-4CEA-8F87-051BC315AFBF}"/>
            </ac:picMkLst>
          </pc:picChg>
          <pc:picChg chg="add mod">
            <ac:chgData name="GOMEZ, Paula" userId="c93cf399-3ed7-4230-9282-8831e3fe5ae7" providerId="ADAL" clId="{EB13294B-8C59-4F5F-AFA7-8769E01E1625}" dt="2023-05-26T09:15:07.543" v="665"/>
            <ac:picMkLst>
              <pc:docMk/>
              <pc:sldMasterMk cId="0" sldId="2147483648"/>
              <pc:sldLayoutMk cId="0" sldId="2147483660"/>
              <ac:picMk id="13" creationId="{2405256C-B7E8-48B1-95EA-03D02D6DE1E7}"/>
            </ac:picMkLst>
          </pc:picChg>
          <pc:picChg chg="del">
            <ac:chgData name="GOMEZ, Paula" userId="c93cf399-3ed7-4230-9282-8831e3fe5ae7" providerId="ADAL" clId="{EB13294B-8C59-4F5F-AFA7-8769E01E1625}" dt="2023-05-26T09:03:40.432" v="111" actId="478"/>
            <ac:picMkLst>
              <pc:docMk/>
              <pc:sldMasterMk cId="0" sldId="2147483648"/>
              <pc:sldLayoutMk cId="0" sldId="2147483660"/>
              <ac:picMk id="198" creationId="{00000000-0000-0000-0000-000000000000}"/>
            </ac:picMkLst>
          </pc:picChg>
          <pc:picChg chg="del">
            <ac:chgData name="GOMEZ, Paula" userId="c93cf399-3ed7-4230-9282-8831e3fe5ae7" providerId="ADAL" clId="{EB13294B-8C59-4F5F-AFA7-8769E01E1625}" dt="2023-05-26T09:15:06.176" v="664" actId="478"/>
            <ac:picMkLst>
              <pc:docMk/>
              <pc:sldMasterMk cId="0" sldId="2147483648"/>
              <pc:sldLayoutMk cId="0" sldId="2147483660"/>
              <ac:picMk id="199" creationId="{00000000-0000-0000-0000-000000000000}"/>
            </ac:picMkLst>
          </pc:picChg>
          <pc:picChg chg="del">
            <ac:chgData name="GOMEZ, Paula" userId="c93cf399-3ed7-4230-9282-8831e3fe5ae7" providerId="ADAL" clId="{EB13294B-8C59-4F5F-AFA7-8769E01E1625}" dt="2023-05-26T09:03:38.942" v="110" actId="478"/>
            <ac:picMkLst>
              <pc:docMk/>
              <pc:sldMasterMk cId="0" sldId="2147483648"/>
              <pc:sldLayoutMk cId="0" sldId="2147483660"/>
              <ac:picMk id="200" creationId="{00000000-0000-0000-0000-000000000000}"/>
            </ac:picMkLst>
          </pc:picChg>
          <pc:picChg chg="del">
            <ac:chgData name="GOMEZ, Paula" userId="c93cf399-3ed7-4230-9282-8831e3fe5ae7" providerId="ADAL" clId="{EB13294B-8C59-4F5F-AFA7-8769E01E1625}" dt="2023-05-26T09:15:03.988" v="663" actId="478"/>
            <ac:picMkLst>
              <pc:docMk/>
              <pc:sldMasterMk cId="0" sldId="2147483648"/>
              <pc:sldLayoutMk cId="0" sldId="2147483660"/>
              <ac:picMk id="201" creationId="{00000000-0000-0000-0000-000000000000}"/>
            </ac:picMkLst>
          </pc:picChg>
        </pc:sldLayoutChg>
        <pc:sldLayoutChg chg="addSp delSp modSp mod">
          <pc:chgData name="GOMEZ, Paula" userId="c93cf399-3ed7-4230-9282-8831e3fe5ae7" providerId="ADAL" clId="{EB13294B-8C59-4F5F-AFA7-8769E01E1625}" dt="2023-05-26T09:15:13.829" v="668"/>
          <pc:sldLayoutMkLst>
            <pc:docMk/>
            <pc:sldMasterMk cId="0" sldId="2147483648"/>
            <pc:sldLayoutMk cId="0" sldId="2147483661"/>
          </pc:sldLayoutMkLst>
          <pc:picChg chg="add mod">
            <ac:chgData name="GOMEZ, Paula" userId="c93cf399-3ed7-4230-9282-8831e3fe5ae7" providerId="ADAL" clId="{EB13294B-8C59-4F5F-AFA7-8769E01E1625}" dt="2023-05-26T09:02:54.220" v="103"/>
            <ac:picMkLst>
              <pc:docMk/>
              <pc:sldMasterMk cId="0" sldId="2147483648"/>
              <pc:sldLayoutMk cId="0" sldId="2147483661"/>
              <ac:picMk id="12" creationId="{0B3EC661-EEAF-4E97-9649-35AE85339DCC}"/>
            </ac:picMkLst>
          </pc:picChg>
          <pc:picChg chg="add mod">
            <ac:chgData name="GOMEZ, Paula" userId="c93cf399-3ed7-4230-9282-8831e3fe5ae7" providerId="ADAL" clId="{EB13294B-8C59-4F5F-AFA7-8769E01E1625}" dt="2023-05-26T09:15:13.829" v="668"/>
            <ac:picMkLst>
              <pc:docMk/>
              <pc:sldMasterMk cId="0" sldId="2147483648"/>
              <pc:sldLayoutMk cId="0" sldId="2147483661"/>
              <ac:picMk id="13" creationId="{7AF71564-C5AC-4044-8159-4D76214D5300}"/>
            </ac:picMkLst>
          </pc:picChg>
          <pc:picChg chg="del">
            <ac:chgData name="GOMEZ, Paula" userId="c93cf399-3ed7-4230-9282-8831e3fe5ae7" providerId="ADAL" clId="{EB13294B-8C59-4F5F-AFA7-8769E01E1625}" dt="2023-05-26T09:02:53.098" v="102" actId="478"/>
            <ac:picMkLst>
              <pc:docMk/>
              <pc:sldMasterMk cId="0" sldId="2147483648"/>
              <pc:sldLayoutMk cId="0" sldId="2147483661"/>
              <ac:picMk id="214" creationId="{00000000-0000-0000-0000-000000000000}"/>
            </ac:picMkLst>
          </pc:picChg>
          <pc:picChg chg="del">
            <ac:chgData name="GOMEZ, Paula" userId="c93cf399-3ed7-4230-9282-8831e3fe5ae7" providerId="ADAL" clId="{EB13294B-8C59-4F5F-AFA7-8769E01E1625}" dt="2023-05-26T09:15:13.113" v="667" actId="478"/>
            <ac:picMkLst>
              <pc:docMk/>
              <pc:sldMasterMk cId="0" sldId="2147483648"/>
              <pc:sldLayoutMk cId="0" sldId="2147483661"/>
              <ac:picMk id="215" creationId="{00000000-0000-0000-0000-000000000000}"/>
            </ac:picMkLst>
          </pc:picChg>
          <pc:picChg chg="del mod">
            <ac:chgData name="GOMEZ, Paula" userId="c93cf399-3ed7-4230-9282-8831e3fe5ae7" providerId="ADAL" clId="{EB13294B-8C59-4F5F-AFA7-8769E01E1625}" dt="2023-05-26T09:02:51.238" v="101" actId="478"/>
            <ac:picMkLst>
              <pc:docMk/>
              <pc:sldMasterMk cId="0" sldId="2147483648"/>
              <pc:sldLayoutMk cId="0" sldId="2147483661"/>
              <ac:picMk id="216" creationId="{00000000-0000-0000-0000-000000000000}"/>
            </ac:picMkLst>
          </pc:picChg>
          <pc:picChg chg="del">
            <ac:chgData name="GOMEZ, Paula" userId="c93cf399-3ed7-4230-9282-8831e3fe5ae7" providerId="ADAL" clId="{EB13294B-8C59-4F5F-AFA7-8769E01E1625}" dt="2023-05-26T09:15:11.809" v="666" actId="478"/>
            <ac:picMkLst>
              <pc:docMk/>
              <pc:sldMasterMk cId="0" sldId="2147483648"/>
              <pc:sldLayoutMk cId="0" sldId="2147483661"/>
              <ac:picMk id="217" creationId="{00000000-0000-0000-0000-000000000000}"/>
            </ac:picMkLst>
          </pc:picChg>
        </pc:sldLayoutChg>
        <pc:sldLayoutChg chg="addSp delSp modSp mod">
          <pc:chgData name="GOMEZ, Paula" userId="c93cf399-3ed7-4230-9282-8831e3fe5ae7" providerId="ADAL" clId="{EB13294B-8C59-4F5F-AFA7-8769E01E1625}" dt="2023-05-26T09:15:20.063" v="671"/>
          <pc:sldLayoutMkLst>
            <pc:docMk/>
            <pc:sldMasterMk cId="0" sldId="2147483648"/>
            <pc:sldLayoutMk cId="0" sldId="2147483662"/>
          </pc:sldLayoutMkLst>
          <pc:picChg chg="add mod">
            <ac:chgData name="GOMEZ, Paula" userId="c93cf399-3ed7-4230-9282-8831e3fe5ae7" providerId="ADAL" clId="{EB13294B-8C59-4F5F-AFA7-8769E01E1625}" dt="2023-05-26T09:03:02.014" v="106"/>
            <ac:picMkLst>
              <pc:docMk/>
              <pc:sldMasterMk cId="0" sldId="2147483648"/>
              <pc:sldLayoutMk cId="0" sldId="2147483662"/>
              <ac:picMk id="12" creationId="{DCD16035-AEA1-4B84-A790-B594DEE33005}"/>
            </ac:picMkLst>
          </pc:picChg>
          <pc:picChg chg="add mod">
            <ac:chgData name="GOMEZ, Paula" userId="c93cf399-3ed7-4230-9282-8831e3fe5ae7" providerId="ADAL" clId="{EB13294B-8C59-4F5F-AFA7-8769E01E1625}" dt="2023-05-26T09:15:20.063" v="671"/>
            <ac:picMkLst>
              <pc:docMk/>
              <pc:sldMasterMk cId="0" sldId="2147483648"/>
              <pc:sldLayoutMk cId="0" sldId="2147483662"/>
              <ac:picMk id="13" creationId="{2A7334D7-D348-4C8B-B0F6-B760CF9470BE}"/>
            </ac:picMkLst>
          </pc:picChg>
          <pc:picChg chg="del">
            <ac:chgData name="GOMEZ, Paula" userId="c93cf399-3ed7-4230-9282-8831e3fe5ae7" providerId="ADAL" clId="{EB13294B-8C59-4F5F-AFA7-8769E01E1625}" dt="2023-05-26T09:03:00.991" v="105" actId="478"/>
            <ac:picMkLst>
              <pc:docMk/>
              <pc:sldMasterMk cId="0" sldId="2147483648"/>
              <pc:sldLayoutMk cId="0" sldId="2147483662"/>
              <ac:picMk id="230" creationId="{00000000-0000-0000-0000-000000000000}"/>
            </ac:picMkLst>
          </pc:picChg>
          <pc:picChg chg="del">
            <ac:chgData name="GOMEZ, Paula" userId="c93cf399-3ed7-4230-9282-8831e3fe5ae7" providerId="ADAL" clId="{EB13294B-8C59-4F5F-AFA7-8769E01E1625}" dt="2023-05-26T09:15:19.064" v="670" actId="478"/>
            <ac:picMkLst>
              <pc:docMk/>
              <pc:sldMasterMk cId="0" sldId="2147483648"/>
              <pc:sldLayoutMk cId="0" sldId="2147483662"/>
              <ac:picMk id="231" creationId="{00000000-0000-0000-0000-000000000000}"/>
            </ac:picMkLst>
          </pc:picChg>
          <pc:picChg chg="del">
            <ac:chgData name="GOMEZ, Paula" userId="c93cf399-3ed7-4230-9282-8831e3fe5ae7" providerId="ADAL" clId="{EB13294B-8C59-4F5F-AFA7-8769E01E1625}" dt="2023-05-26T09:02:59.406" v="104" actId="478"/>
            <ac:picMkLst>
              <pc:docMk/>
              <pc:sldMasterMk cId="0" sldId="2147483648"/>
              <pc:sldLayoutMk cId="0" sldId="2147483662"/>
              <ac:picMk id="232" creationId="{00000000-0000-0000-0000-000000000000}"/>
            </ac:picMkLst>
          </pc:picChg>
          <pc:picChg chg="del">
            <ac:chgData name="GOMEZ, Paula" userId="c93cf399-3ed7-4230-9282-8831e3fe5ae7" providerId="ADAL" clId="{EB13294B-8C59-4F5F-AFA7-8769E01E1625}" dt="2023-05-26T09:15:17.549" v="669" actId="478"/>
            <ac:picMkLst>
              <pc:docMk/>
              <pc:sldMasterMk cId="0" sldId="2147483648"/>
              <pc:sldLayoutMk cId="0" sldId="2147483662"/>
              <ac:picMk id="233" creationId="{00000000-0000-0000-0000-000000000000}"/>
            </ac:picMkLst>
          </pc:picChg>
        </pc:sldLayoutChg>
        <pc:sldLayoutChg chg="addSp delSp modSp mod">
          <pc:chgData name="GOMEZ, Paula" userId="c93cf399-3ed7-4230-9282-8831e3fe5ae7" providerId="ADAL" clId="{EB13294B-8C59-4F5F-AFA7-8769E01E1625}" dt="2023-05-26T09:15:26.463" v="674"/>
          <pc:sldLayoutMkLst>
            <pc:docMk/>
            <pc:sldMasterMk cId="0" sldId="2147483648"/>
            <pc:sldLayoutMk cId="0" sldId="2147483663"/>
          </pc:sldLayoutMkLst>
          <pc:picChg chg="add mod">
            <ac:chgData name="GOMEZ, Paula" userId="c93cf399-3ed7-4230-9282-8831e3fe5ae7" providerId="ADAL" clId="{EB13294B-8C59-4F5F-AFA7-8769E01E1625}" dt="2023-05-26T09:03:10.659" v="109"/>
            <ac:picMkLst>
              <pc:docMk/>
              <pc:sldMasterMk cId="0" sldId="2147483648"/>
              <pc:sldLayoutMk cId="0" sldId="2147483663"/>
              <ac:picMk id="12" creationId="{371D9700-4238-485D-934E-9831808A3F23}"/>
            </ac:picMkLst>
          </pc:picChg>
          <pc:picChg chg="add mod">
            <ac:chgData name="GOMEZ, Paula" userId="c93cf399-3ed7-4230-9282-8831e3fe5ae7" providerId="ADAL" clId="{EB13294B-8C59-4F5F-AFA7-8769E01E1625}" dt="2023-05-26T09:15:26.463" v="674"/>
            <ac:picMkLst>
              <pc:docMk/>
              <pc:sldMasterMk cId="0" sldId="2147483648"/>
              <pc:sldLayoutMk cId="0" sldId="2147483663"/>
              <ac:picMk id="13" creationId="{0A417211-6339-48E2-87B0-ACB53C8E63C5}"/>
            </ac:picMkLst>
          </pc:picChg>
          <pc:picChg chg="del">
            <ac:chgData name="GOMEZ, Paula" userId="c93cf399-3ed7-4230-9282-8831e3fe5ae7" providerId="ADAL" clId="{EB13294B-8C59-4F5F-AFA7-8769E01E1625}" dt="2023-05-26T09:03:09.744" v="108" actId="478"/>
            <ac:picMkLst>
              <pc:docMk/>
              <pc:sldMasterMk cId="0" sldId="2147483648"/>
              <pc:sldLayoutMk cId="0" sldId="2147483663"/>
              <ac:picMk id="246" creationId="{00000000-0000-0000-0000-000000000000}"/>
            </ac:picMkLst>
          </pc:picChg>
          <pc:picChg chg="del">
            <ac:chgData name="GOMEZ, Paula" userId="c93cf399-3ed7-4230-9282-8831e3fe5ae7" providerId="ADAL" clId="{EB13294B-8C59-4F5F-AFA7-8769E01E1625}" dt="2023-05-26T09:15:25.723" v="673" actId="478"/>
            <ac:picMkLst>
              <pc:docMk/>
              <pc:sldMasterMk cId="0" sldId="2147483648"/>
              <pc:sldLayoutMk cId="0" sldId="2147483663"/>
              <ac:picMk id="247" creationId="{00000000-0000-0000-0000-000000000000}"/>
            </ac:picMkLst>
          </pc:picChg>
          <pc:picChg chg="del">
            <ac:chgData name="GOMEZ, Paula" userId="c93cf399-3ed7-4230-9282-8831e3fe5ae7" providerId="ADAL" clId="{EB13294B-8C59-4F5F-AFA7-8769E01E1625}" dt="2023-05-26T09:03:07.983" v="107" actId="478"/>
            <ac:picMkLst>
              <pc:docMk/>
              <pc:sldMasterMk cId="0" sldId="2147483648"/>
              <pc:sldLayoutMk cId="0" sldId="2147483663"/>
              <ac:picMk id="248" creationId="{00000000-0000-0000-0000-000000000000}"/>
            </ac:picMkLst>
          </pc:picChg>
          <pc:picChg chg="del">
            <ac:chgData name="GOMEZ, Paula" userId="c93cf399-3ed7-4230-9282-8831e3fe5ae7" providerId="ADAL" clId="{EB13294B-8C59-4F5F-AFA7-8769E01E1625}" dt="2023-05-26T09:15:24.315" v="672" actId="478"/>
            <ac:picMkLst>
              <pc:docMk/>
              <pc:sldMasterMk cId="0" sldId="2147483648"/>
              <pc:sldLayoutMk cId="0" sldId="2147483663"/>
              <ac:picMk id="249" creationId="{00000000-0000-0000-0000-000000000000}"/>
            </ac:picMkLst>
          </pc:picChg>
        </pc:sldLayoutChg>
      </pc:sldMasterChg>
    </pc:docChg>
  </pc:docChgLst>
  <pc:docChgLst>
    <pc:chgData name="GOMEZ, Paula" userId="S::gomezp@who.int::c93cf399-3ed7-4230-9282-8831e3fe5ae7" providerId="AD" clId="Web-{78B0498C-755B-F414-50D6-838E727E42DF}"/>
    <pc:docChg chg="modSld">
      <pc:chgData name="GOMEZ, Paula" userId="S::gomezp@who.int::c93cf399-3ed7-4230-9282-8831e3fe5ae7" providerId="AD" clId="Web-{78B0498C-755B-F414-50D6-838E727E42DF}" dt="2023-02-02T08:22:21.717" v="1"/>
      <pc:docMkLst>
        <pc:docMk/>
      </pc:docMkLst>
      <pc:sldChg chg="modSp">
        <pc:chgData name="GOMEZ, Paula" userId="S::gomezp@who.int::c93cf399-3ed7-4230-9282-8831e3fe5ae7" providerId="AD" clId="Web-{78B0498C-755B-F414-50D6-838E727E42DF}" dt="2023-02-02T08:22:21.717" v="1"/>
        <pc:sldMkLst>
          <pc:docMk/>
          <pc:sldMk cId="0" sldId="256"/>
        </pc:sldMkLst>
        <pc:spChg chg="mod">
          <ac:chgData name="GOMEZ, Paula" userId="S::gomezp@who.int::c93cf399-3ed7-4230-9282-8831e3fe5ae7" providerId="AD" clId="Web-{78B0498C-755B-F414-50D6-838E727E42DF}" dt="2023-02-02T08:22:21.717" v="1"/>
          <ac:spMkLst>
            <pc:docMk/>
            <pc:sldMk cId="0" sldId="256"/>
            <ac:spMk id="265"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0" name="Shape 260"/>
          <p:cNvSpPr>
            <a:spLocks noGrp="1" noRot="1" noChangeAspect="1"/>
          </p:cNvSpPr>
          <p:nvPr>
            <p:ph type="sldImg"/>
          </p:nvPr>
        </p:nvSpPr>
        <p:spPr>
          <a:xfrm>
            <a:off x="1143000" y="685800"/>
            <a:ext cx="4572000" cy="3429000"/>
          </a:xfrm>
          <a:prstGeom prst="rect">
            <a:avLst/>
          </a:prstGeom>
        </p:spPr>
        <p:txBody>
          <a:bodyPr/>
          <a:lstStyle/>
          <a:p>
            <a:endParaRPr/>
          </a:p>
        </p:txBody>
      </p:sp>
      <p:sp>
        <p:nvSpPr>
          <p:cNvPr id="261" name="Shape 26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Source Sans Pro Regular"/>
      </a:defRPr>
    </a:lvl1pPr>
    <a:lvl2pPr indent="228600" latinLnBrk="0">
      <a:spcBef>
        <a:spcPts val="400"/>
      </a:spcBef>
      <a:defRPr sz="1200">
        <a:latin typeface="+mn-lt"/>
        <a:ea typeface="+mn-ea"/>
        <a:cs typeface="+mn-cs"/>
        <a:sym typeface="Source Sans Pro Regular"/>
      </a:defRPr>
    </a:lvl2pPr>
    <a:lvl3pPr indent="457200" latinLnBrk="0">
      <a:spcBef>
        <a:spcPts val="400"/>
      </a:spcBef>
      <a:defRPr sz="1200">
        <a:latin typeface="+mn-lt"/>
        <a:ea typeface="+mn-ea"/>
        <a:cs typeface="+mn-cs"/>
        <a:sym typeface="Source Sans Pro Regular"/>
      </a:defRPr>
    </a:lvl3pPr>
    <a:lvl4pPr indent="685800" latinLnBrk="0">
      <a:spcBef>
        <a:spcPts val="400"/>
      </a:spcBef>
      <a:defRPr sz="1200">
        <a:latin typeface="+mn-lt"/>
        <a:ea typeface="+mn-ea"/>
        <a:cs typeface="+mn-cs"/>
        <a:sym typeface="Source Sans Pro Regular"/>
      </a:defRPr>
    </a:lvl4pPr>
    <a:lvl5pPr indent="914400" latinLnBrk="0">
      <a:spcBef>
        <a:spcPts val="400"/>
      </a:spcBef>
      <a:defRPr sz="1200">
        <a:latin typeface="+mn-lt"/>
        <a:ea typeface="+mn-ea"/>
        <a:cs typeface="+mn-cs"/>
        <a:sym typeface="Source Sans Pro Regular"/>
      </a:defRPr>
    </a:lvl5pPr>
    <a:lvl6pPr indent="1143000" latinLnBrk="0">
      <a:spcBef>
        <a:spcPts val="400"/>
      </a:spcBef>
      <a:defRPr sz="1200">
        <a:latin typeface="+mn-lt"/>
        <a:ea typeface="+mn-ea"/>
        <a:cs typeface="+mn-cs"/>
        <a:sym typeface="Source Sans Pro Regular"/>
      </a:defRPr>
    </a:lvl6pPr>
    <a:lvl7pPr indent="1371600" latinLnBrk="0">
      <a:spcBef>
        <a:spcPts val="400"/>
      </a:spcBef>
      <a:defRPr sz="1200">
        <a:latin typeface="+mn-lt"/>
        <a:ea typeface="+mn-ea"/>
        <a:cs typeface="+mn-cs"/>
        <a:sym typeface="Source Sans Pro Regular"/>
      </a:defRPr>
    </a:lvl7pPr>
    <a:lvl8pPr indent="1600200" latinLnBrk="0">
      <a:spcBef>
        <a:spcPts val="400"/>
      </a:spcBef>
      <a:defRPr sz="1200">
        <a:latin typeface="+mn-lt"/>
        <a:ea typeface="+mn-ea"/>
        <a:cs typeface="+mn-cs"/>
        <a:sym typeface="Source Sans Pro Regular"/>
      </a:defRPr>
    </a:lvl8pPr>
    <a:lvl9pPr indent="1828800"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Shape 270"/>
          <p:cNvSpPr>
            <a:spLocks noGrp="1" noRot="1" noChangeAspect="1"/>
          </p:cNvSpPr>
          <p:nvPr>
            <p:ph type="sldImg"/>
          </p:nvPr>
        </p:nvSpPr>
        <p:spPr>
          <a:xfrm>
            <a:off x="381000" y="685800"/>
            <a:ext cx="6096000" cy="3429000"/>
          </a:xfrm>
          <a:prstGeom prst="rect">
            <a:avLst/>
          </a:prstGeom>
        </p:spPr>
        <p:txBody>
          <a:bodyPr/>
          <a:lstStyle/>
          <a:p>
            <a:endParaRPr/>
          </a:p>
        </p:txBody>
      </p:sp>
      <p:sp>
        <p:nvSpPr>
          <p:cNvPr id="271" name="Shape 271"/>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Shape 281"/>
          <p:cNvSpPr>
            <a:spLocks noGrp="1" noRot="1" noChangeAspect="1"/>
          </p:cNvSpPr>
          <p:nvPr>
            <p:ph type="sldImg"/>
          </p:nvPr>
        </p:nvSpPr>
        <p:spPr>
          <a:xfrm>
            <a:off x="381000" y="685800"/>
            <a:ext cx="6096000" cy="3429000"/>
          </a:xfrm>
          <a:prstGeom prst="rect">
            <a:avLst/>
          </a:prstGeom>
        </p:spPr>
        <p:txBody>
          <a:bodyPr/>
          <a:lstStyle/>
          <a:p>
            <a:endParaRPr/>
          </a:p>
        </p:txBody>
      </p:sp>
      <p:sp>
        <p:nvSpPr>
          <p:cNvPr id="282" name="Shape 282"/>
          <p:cNvSpPr>
            <a:spLocks noGrp="1"/>
          </p:cNvSpPr>
          <p:nvPr>
            <p:ph type="body" sz="quarter" idx="1"/>
          </p:nvPr>
        </p:nvSpPr>
        <p:spPr>
          <a:prstGeom prst="rect">
            <a:avLst/>
          </a:prstGeom>
        </p:spPr>
        <p:txBody>
          <a:bodyPr/>
          <a:lstStyle/>
          <a:p>
            <a:r>
              <a:rPr lang="fr-FR" dirty="0"/>
              <a:t>Travaillant en groupes de 5 à 8 participants, chaque groupe doit discuter et identifier 3 aspects de la journée - contenu, méthodologies, dynamique de groupe, animation, etc. - qui se sont bien passés/qu'ils ont aimé. </a:t>
            </a:r>
          </a:p>
          <a:p>
            <a:endParaRPr lang="fr-FR" dirty="0"/>
          </a:p>
          <a:p>
            <a:r>
              <a:rPr lang="fr-FR" dirty="0"/>
              <a:t>Ils doivent également indiquer 3 aspects de la journée qui auraient besoin d'être améliorés, et ce qu’ils pensent pouvoir appliquer à leur travail en tant que membres d’une EIR.</a:t>
            </a:r>
          </a:p>
          <a:p>
            <a:endParaRPr lang="fr-FR" dirty="0"/>
          </a:p>
          <a:p>
            <a:r>
              <a:rPr lang="fr-FR" dirty="0"/>
              <a:t>Les groupes inscriront leurs points sur des post-it grand format de deux couleurs.</a:t>
            </a:r>
          </a:p>
          <a:p>
            <a:r>
              <a:rPr lang="fr-FR" dirty="0"/>
              <a:t>Le facilitateur responsable récupère les post-it et les partage avec l'équipe d'animation en fin de journée. Les membres de l'équipe de facilitation discutent des résultats de l'évaluation et identifient les moyens de répondre aux préoccupations des participants pour le(s) jour(s) suivant(s).</a:t>
            </a:r>
          </a:p>
          <a:p>
            <a:endParaRPr lang="fr-FR" dirty="0"/>
          </a:p>
          <a:p>
            <a:r>
              <a:rPr lang="fr-FR" dirty="0"/>
              <a:t>Le lendemain, le facilitateur en charge prend 2 à 5 minutes pour fournir un retour au groupe sur la façon dont la journée précédente a été évaluée, en indiquant les actions que l'équipe d'animation peut prendre pour résoudre les problèmes soulevés.</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jp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3.jpg"/><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7" name="Picture 18" descr="Picture 18"/>
          <p:cNvPicPr>
            <a:picLocks noChangeAspect="1"/>
          </p:cNvPicPr>
          <p:nvPr/>
        </p:nvPicPr>
        <p:blipFill>
          <a:blip r:embed="rId3"/>
          <a:stretch>
            <a:fillRect/>
          </a:stretch>
        </p:blipFill>
        <p:spPr>
          <a:xfrm>
            <a:off x="9002490" y="5116962"/>
            <a:ext cx="2823416" cy="908687"/>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a:lstStyle>
            <a:lvl1pPr defTabSz="289320">
              <a:spcBef>
                <a:spcPts val="300"/>
              </a:spcBef>
              <a:defRPr sz="3200">
                <a:latin typeface="Source Sans Pro Bold"/>
                <a:ea typeface="Source Sans Pro Bold"/>
                <a:cs typeface="Source Sans Pro Bold"/>
                <a:sym typeface="Source Sans Pro Bold"/>
              </a:defRPr>
            </a:lvl1pPr>
            <a:lvl2pPr marL="216990" indent="-72330" defTabSz="289320">
              <a:spcBef>
                <a:spcPts val="300"/>
              </a:spcBef>
              <a:defRPr sz="3200">
                <a:latin typeface="Source Sans Pro Bold"/>
                <a:ea typeface="Source Sans Pro Bold"/>
                <a:cs typeface="Source Sans Pro Bold"/>
                <a:sym typeface="Source Sans Pro Bold"/>
              </a:defRPr>
            </a:lvl2pPr>
            <a:lvl3pPr marL="361649" indent="-72330" defTabSz="289320">
              <a:spcBef>
                <a:spcPts val="300"/>
              </a:spcBef>
              <a:defRPr sz="3200">
                <a:latin typeface="Source Sans Pro Bold"/>
                <a:ea typeface="Source Sans Pro Bold"/>
                <a:cs typeface="Source Sans Pro Bold"/>
                <a:sym typeface="Source Sans Pro Bold"/>
              </a:defRPr>
            </a:lvl3pPr>
            <a:lvl4pPr marL="506309" indent="-72329" defTabSz="289320">
              <a:spcBef>
                <a:spcPts val="300"/>
              </a:spcBef>
              <a:defRPr sz="3200">
                <a:latin typeface="Source Sans Pro Bold"/>
                <a:ea typeface="Source Sans Pro Bold"/>
                <a:cs typeface="Source Sans Pro Bold"/>
                <a:sym typeface="Source Sans Pro Bold"/>
              </a:defRPr>
            </a:lvl4pPr>
            <a:lvl5pPr marL="650968" indent="-72329" defTabSz="289320">
              <a:spcBef>
                <a:spcPts val="300"/>
              </a:spcBef>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8"/>
            <a:ext cx="4490141" cy="2410276"/>
          </a:xfrm>
          <a:prstGeom prst="rect">
            <a:avLst/>
          </a:prstGeom>
        </p:spPr>
        <p:txBody>
          <a:bodyPr/>
          <a:lstStyle>
            <a:lvl1pPr defTabSz="289320">
              <a:defRPr sz="3200"/>
            </a:lvl1pPr>
          </a:lstStyle>
          <a:p>
            <a:r>
              <a:t>Title Text</a:t>
            </a:r>
          </a:p>
        </p:txBody>
      </p:sp>
      <p:sp>
        <p:nvSpPr>
          <p:cNvPr id="2" name="Slide Number">
            <a:extLst>
              <a:ext uri="{FF2B5EF4-FFF2-40B4-BE49-F238E27FC236}">
                <a16:creationId xmlns:a16="http://schemas.microsoft.com/office/drawing/2014/main" id="{3163CF36-4F31-59A0-25D3-71F7CFC947E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Subtitle 5">
            <a:extLst>
              <a:ext uri="{FF2B5EF4-FFF2-40B4-BE49-F238E27FC236}">
                <a16:creationId xmlns:a16="http://schemas.microsoft.com/office/drawing/2014/main" id="{D0B6DA66-5223-203C-DBE3-253ABE3C62A1}"/>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6" name="Subtitle 5">
            <a:extLst>
              <a:ext uri="{FF2B5EF4-FFF2-40B4-BE49-F238E27FC236}">
                <a16:creationId xmlns:a16="http://schemas.microsoft.com/office/drawing/2014/main" id="{AD57E09F-EBD1-6A82-B4A2-13FD15A25F59}"/>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5" name="Picture 14" descr="A picture containing text, font, graphics, screenshot&#10;&#10;Description automatically generated">
            <a:extLst>
              <a:ext uri="{FF2B5EF4-FFF2-40B4-BE49-F238E27FC236}">
                <a16:creationId xmlns:a16="http://schemas.microsoft.com/office/drawing/2014/main" id="{84FBFA36-D835-4FEB-A096-7D6E54ED999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56907" y="150789"/>
            <a:ext cx="1188720" cy="1065749"/>
          </a:xfrm>
          <a:prstGeom prst="rect">
            <a:avLst/>
          </a:prstGeom>
        </p:spPr>
      </p:pic>
      <p:pic>
        <p:nvPicPr>
          <p:cNvPr id="16" name="Picture 15" descr="A logo of the united nations organization&#10;&#10;Description automatically generated with low confidence">
            <a:extLst>
              <a:ext uri="{FF2B5EF4-FFF2-40B4-BE49-F238E27FC236}">
                <a16:creationId xmlns:a16="http://schemas.microsoft.com/office/drawing/2014/main" id="{6A113773-B003-4670-9ABE-0F0DF3AABC9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6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6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68"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169"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sp>
        <p:nvSpPr>
          <p:cNvPr id="170" name="TextBox 4"/>
          <p:cNvSpPr txBox="1"/>
          <p:nvPr/>
        </p:nvSpPr>
        <p:spPr>
          <a:xfrm>
            <a:off x="275896" y="11103"/>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sp>
        <p:nvSpPr>
          <p:cNvPr id="172" name="Body Level One…"/>
          <p:cNvSpPr txBox="1">
            <a:spLocks noGrp="1"/>
          </p:cNvSpPr>
          <p:nvPr>
            <p:ph type="body" idx="1"/>
          </p:nvPr>
        </p:nvSpPr>
        <p:spPr>
          <a:xfrm>
            <a:off x="797442" y="842963"/>
            <a:ext cx="10450423" cy="5206965"/>
          </a:xfrm>
          <a:prstGeom prst="rect">
            <a:avLst/>
          </a:prstGeom>
        </p:spPr>
        <p:txBody>
          <a:bodyPr/>
          <a:lstStyle>
            <a:lvl1pPr defTabSz="289320">
              <a:spcBef>
                <a:spcPts val="300"/>
              </a:spcBef>
              <a:defRPr sz="2000"/>
            </a:lvl1pPr>
            <a:lvl2pPr marL="216990" indent="-72330" defTabSz="289320">
              <a:spcBef>
                <a:spcPts val="300"/>
              </a:spcBef>
              <a:defRPr sz="2000"/>
            </a:lvl2pPr>
            <a:lvl3pPr marL="361649" indent="-72330" defTabSz="289320">
              <a:spcBef>
                <a:spcPts val="300"/>
              </a:spcBef>
              <a:defRPr sz="2000"/>
            </a:lvl3pPr>
            <a:lvl4pPr marL="506309" indent="-72329" defTabSz="289320">
              <a:spcBef>
                <a:spcPts val="300"/>
              </a:spcBef>
              <a:defRPr sz="2000"/>
            </a:lvl4pPr>
            <a:lvl5pPr marL="650968" indent="-72329" defTabSz="289320">
              <a:spcBef>
                <a:spcPts val="300"/>
              </a:spcBef>
              <a:defRPr sz="20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19109B4-9507-BEA6-51D4-A88AA864784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47B935C8-5745-F47E-40C4-7B934442D1B6}"/>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F3AC931F-C2DE-6587-EA3C-9C552D89FAC6}"/>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A picture containing text, font, graphics, screenshot&#10;&#10;Description automatically generated">
            <a:extLst>
              <a:ext uri="{FF2B5EF4-FFF2-40B4-BE49-F238E27FC236}">
                <a16:creationId xmlns:a16="http://schemas.microsoft.com/office/drawing/2014/main" id="{95B6B355-5B77-4EF9-9E55-E5BA4580B61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pic>
        <p:nvPicPr>
          <p:cNvPr id="15" name="Picture 14" descr="A logo of the united nations organization&#10;&#10;Description automatically generated with low confidence">
            <a:extLst>
              <a:ext uri="{FF2B5EF4-FFF2-40B4-BE49-F238E27FC236}">
                <a16:creationId xmlns:a16="http://schemas.microsoft.com/office/drawing/2014/main" id="{AFD062DF-0B5E-4E8D-83DD-11FB75A33ED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80"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8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87" name="TextBox 4"/>
          <p:cNvSpPr txBox="1"/>
          <p:nvPr/>
        </p:nvSpPr>
        <p:spPr>
          <a:xfrm>
            <a:off x="255231" y="-7627"/>
            <a:ext cx="440623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pic>
        <p:nvPicPr>
          <p:cNvPr id="188"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189" name="Body Level One…"/>
          <p:cNvSpPr txBox="1">
            <a:spLocks noGrp="1"/>
          </p:cNvSpPr>
          <p:nvPr>
            <p:ph type="body" sz="half" idx="1"/>
          </p:nvPr>
        </p:nvSpPr>
        <p:spPr>
          <a:xfrm>
            <a:off x="2279575" y="1700808"/>
            <a:ext cx="7416826" cy="4349120"/>
          </a:xfrm>
          <a:prstGeom prst="rect">
            <a:avLst/>
          </a:prstGeom>
        </p:spPr>
        <p:txBody>
          <a:bodyPr/>
          <a:lstStyle>
            <a:lvl1pPr defTabSz="289320">
              <a:spcBef>
                <a:spcPts val="300"/>
              </a:spcBef>
              <a:defRPr sz="2000"/>
            </a:lvl1pPr>
            <a:lvl2pPr marL="216990" indent="-72330" defTabSz="289320">
              <a:spcBef>
                <a:spcPts val="300"/>
              </a:spcBef>
              <a:defRPr sz="2000"/>
            </a:lvl2pPr>
            <a:lvl3pPr marL="361649" indent="-72330" defTabSz="289320">
              <a:spcBef>
                <a:spcPts val="300"/>
              </a:spcBef>
              <a:defRPr sz="2000"/>
            </a:lvl3pPr>
            <a:lvl4pPr marL="506309" indent="-72329" defTabSz="289320">
              <a:spcBef>
                <a:spcPts val="300"/>
              </a:spcBef>
              <a:defRPr sz="2000"/>
            </a:lvl4pPr>
            <a:lvl5pPr marL="650968" indent="-72329" defTabSz="289320">
              <a:spcBef>
                <a:spcPts val="300"/>
              </a:spcBef>
              <a:defRPr sz="20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08BD7DB-CD48-6074-3063-3820C5BD30B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F6AC9D9B-3A36-97C8-EA68-76EE5ED36191}"/>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9B1436E2-3A2A-D5AF-AEBF-BB9DBFA2AA29}"/>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3" name="Picture 12" descr="A logo of the united nations organization&#10;&#10;Description automatically generated with low confidence">
            <a:extLst>
              <a:ext uri="{FF2B5EF4-FFF2-40B4-BE49-F238E27FC236}">
                <a16:creationId xmlns:a16="http://schemas.microsoft.com/office/drawing/2014/main" id="{60F49A14-CB0C-471A-8C26-CC1E01DFC73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197"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sp>
        <p:nvSpPr>
          <p:cNvPr id="204" name="Title Text"/>
          <p:cNvSpPr txBox="1">
            <a:spLocks noGrp="1"/>
          </p:cNvSpPr>
          <p:nvPr>
            <p:ph type="title"/>
          </p:nvPr>
        </p:nvSpPr>
        <p:spPr>
          <a:xfrm>
            <a:off x="204724" y="-30963"/>
            <a:ext cx="3571874" cy="646113"/>
          </a:xfrm>
          <a:prstGeom prst="rect">
            <a:avLst/>
          </a:prstGeom>
        </p:spPr>
        <p:txBody>
          <a:bodyPr/>
          <a:lstStyle>
            <a:lvl1pPr defTabSz="289320">
              <a:defRPr sz="3200"/>
            </a:lvl1pPr>
          </a:lstStyle>
          <a:p>
            <a:r>
              <a:t>Title Text</a:t>
            </a:r>
          </a:p>
        </p:txBody>
      </p:sp>
      <p:sp>
        <p:nvSpPr>
          <p:cNvPr id="205" name="Body Level One…"/>
          <p:cNvSpPr txBox="1">
            <a:spLocks noGrp="1"/>
          </p:cNvSpPr>
          <p:nvPr>
            <p:ph type="body" idx="1"/>
          </p:nvPr>
        </p:nvSpPr>
        <p:spPr>
          <a:xfrm>
            <a:off x="2438402" y="1247001"/>
            <a:ext cx="8058616"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1BA7813-68EC-757D-A3D5-22D6CC14B27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6D906581-2A82-F2E5-1BF3-69721CA28EEB}"/>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4992E515-E64B-9307-D76E-664A07974D69}"/>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2" name="Picture 11" descr="A picture containing text, font, graphics, screenshot&#10;&#10;Description automatically generated">
            <a:extLst>
              <a:ext uri="{FF2B5EF4-FFF2-40B4-BE49-F238E27FC236}">
                <a16:creationId xmlns:a16="http://schemas.microsoft.com/office/drawing/2014/main" id="{EAC7E1FC-0A08-4CEA-8F87-051BC315AFB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2405256C-B7E8-48B1-95EA-03D02D6DE1E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3" name="Image" descr="Image"/>
          <p:cNvPicPr>
            <a:picLocks noChangeAspect="1"/>
          </p:cNvPicPr>
          <p:nvPr/>
        </p:nvPicPr>
        <p:blipFill>
          <a:blip r:embed="rId2"/>
          <a:stretch>
            <a:fillRect/>
          </a:stretch>
        </p:blipFill>
        <p:spPr>
          <a:xfrm>
            <a:off x="-18793" y="-136933"/>
            <a:ext cx="6714513" cy="858054"/>
          </a:xfrm>
          <a:prstGeom prst="rect">
            <a:avLst/>
          </a:prstGeom>
          <a:ln w="12700">
            <a:miter lim="400000"/>
          </a:ln>
        </p:spPr>
      </p:pic>
      <p:sp>
        <p:nvSpPr>
          <p:cNvPr id="220" name="Click to add text"/>
          <p:cNvSpPr txBox="1">
            <a:spLocks noGrp="1"/>
          </p:cNvSpPr>
          <p:nvPr>
            <p:ph type="title" hasCustomPrompt="1"/>
          </p:nvPr>
        </p:nvSpPr>
        <p:spPr>
          <a:xfrm>
            <a:off x="287381" y="-30963"/>
            <a:ext cx="3571875" cy="646113"/>
          </a:xfrm>
          <a:prstGeom prst="rect">
            <a:avLst/>
          </a:prstGeom>
        </p:spPr>
        <p:txBody>
          <a:bodyPr/>
          <a:lstStyle>
            <a:lvl1pPr defTabSz="289320">
              <a:defRPr sz="3200">
                <a:latin typeface="+mn-lt"/>
                <a:ea typeface="+mn-ea"/>
                <a:cs typeface="+mn-cs"/>
                <a:sym typeface="Source Sans Pro Regular"/>
              </a:defRPr>
            </a:lvl1pPr>
          </a:lstStyle>
          <a:p>
            <a:r>
              <a:t>Click to add text</a:t>
            </a:r>
          </a:p>
        </p:txBody>
      </p:sp>
      <p:sp>
        <p:nvSpPr>
          <p:cNvPr id="221"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0B19125-12BA-258B-9001-8BC04402283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C87F4005-1571-E19C-2759-F3A23293808C}"/>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82693BD4-9ACB-A1D9-A779-C9516B4AED05}"/>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2" name="Picture 11" descr="A picture containing text, font, graphics, screenshot&#10;&#10;Description automatically generated">
            <a:extLst>
              <a:ext uri="{FF2B5EF4-FFF2-40B4-BE49-F238E27FC236}">
                <a16:creationId xmlns:a16="http://schemas.microsoft.com/office/drawing/2014/main" id="{0B3EC661-EEAF-4E97-9649-35AE85339DC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7AF71564-C5AC-4044-8159-4D76214D530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29"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sp>
        <p:nvSpPr>
          <p:cNvPr id="236"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37" name="Click to add text"/>
          <p:cNvSpPr txBox="1">
            <a:spLocks noGrp="1"/>
          </p:cNvSpPr>
          <p:nvPr>
            <p:ph type="title" hasCustomPrompt="1"/>
          </p:nvPr>
        </p:nvSpPr>
        <p:spPr>
          <a:xfrm>
            <a:off x="256385" y="-20444"/>
            <a:ext cx="3571875" cy="646113"/>
          </a:xfrm>
          <a:prstGeom prst="rect">
            <a:avLst/>
          </a:prstGeom>
        </p:spPr>
        <p:txBody>
          <a:bodyPr/>
          <a:lstStyle>
            <a:lvl1pPr defTabSz="289320">
              <a:defRPr sz="3200">
                <a:latin typeface="+mn-lt"/>
                <a:ea typeface="+mn-ea"/>
                <a:cs typeface="+mn-cs"/>
                <a:sym typeface="Source Sans Pro Regular"/>
              </a:defRPr>
            </a:lvl1pPr>
          </a:lstStyle>
          <a:p>
            <a:r>
              <a:t>Click to add text</a:t>
            </a:r>
          </a:p>
        </p:txBody>
      </p:sp>
      <p:sp>
        <p:nvSpPr>
          <p:cNvPr id="2" name="Slide Number">
            <a:extLst>
              <a:ext uri="{FF2B5EF4-FFF2-40B4-BE49-F238E27FC236}">
                <a16:creationId xmlns:a16="http://schemas.microsoft.com/office/drawing/2014/main" id="{00A0214E-8D88-6897-7434-2C1B437845B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25DB19A4-7DD0-1AC4-65BB-DCCD8D6B326C}"/>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450ABDF1-5A1C-A70D-9211-1B22819C7A62}"/>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2" name="Picture 11" descr="A picture containing text, font, graphics, screenshot&#10;&#10;Description automatically generated">
            <a:extLst>
              <a:ext uri="{FF2B5EF4-FFF2-40B4-BE49-F238E27FC236}">
                <a16:creationId xmlns:a16="http://schemas.microsoft.com/office/drawing/2014/main" id="{DCD16035-AEA1-4B84-A790-B594DEE3300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2A7334D7-D348-4C8B-B0F6-B760CF9470B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5"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sp>
        <p:nvSpPr>
          <p:cNvPr id="252"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53" name="Click to add text"/>
          <p:cNvSpPr txBox="1">
            <a:spLocks noGrp="1"/>
          </p:cNvSpPr>
          <p:nvPr>
            <p:ph type="title" hasCustomPrompt="1"/>
          </p:nvPr>
        </p:nvSpPr>
        <p:spPr>
          <a:xfrm>
            <a:off x="297713" y="70581"/>
            <a:ext cx="3571875" cy="646114"/>
          </a:xfrm>
          <a:prstGeom prst="rect">
            <a:avLst/>
          </a:prstGeom>
        </p:spPr>
        <p:txBody>
          <a:bodyPr/>
          <a:lstStyle>
            <a:lvl1pPr defTabSz="289320">
              <a:defRPr sz="3200">
                <a:latin typeface="+mn-lt"/>
                <a:ea typeface="+mn-ea"/>
                <a:cs typeface="+mn-cs"/>
                <a:sym typeface="Source Sans Pro Regular"/>
              </a:defRPr>
            </a:lvl1pPr>
          </a:lstStyle>
          <a:p>
            <a:r>
              <a:t>Click to add text</a:t>
            </a:r>
          </a:p>
        </p:txBody>
      </p:sp>
      <p:sp>
        <p:nvSpPr>
          <p:cNvPr id="2" name="Slide Number">
            <a:extLst>
              <a:ext uri="{FF2B5EF4-FFF2-40B4-BE49-F238E27FC236}">
                <a16:creationId xmlns:a16="http://schemas.microsoft.com/office/drawing/2014/main" id="{C1ABD102-EB38-FDAB-4FAB-578CFA03387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6D450F52-BDEE-5680-ACC3-F77471DD4368}"/>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4CA093EE-55BF-FFA3-0336-5D41720FFE9E}"/>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2" name="Picture 11" descr="A picture containing text, font, graphics, screenshot&#10;&#10;Description automatically generated">
            <a:extLst>
              <a:ext uri="{FF2B5EF4-FFF2-40B4-BE49-F238E27FC236}">
                <a16:creationId xmlns:a16="http://schemas.microsoft.com/office/drawing/2014/main" id="{371D9700-4238-485D-934E-9831808A3F2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0A417211-6339-48E2-87B0-ACB53C8E63C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4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3" name="Subtitle 5"/>
          <p:cNvSpPr txBox="1"/>
          <p:nvPr/>
        </p:nvSpPr>
        <p:spPr>
          <a:xfrm>
            <a:off x="8061960" y="649022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lang="hu-HU" dirty="0"/>
              <a:t>RRT </a:t>
            </a:r>
            <a:r>
              <a:rPr dirty="0"/>
              <a:t>Advanced Training Package</a:t>
            </a:r>
          </a:p>
        </p:txBody>
      </p:sp>
      <p:sp>
        <p:nvSpPr>
          <p:cNvPr id="44" name="Subtitle 5"/>
          <p:cNvSpPr txBox="1"/>
          <p:nvPr/>
        </p:nvSpPr>
        <p:spPr>
          <a:xfrm>
            <a:off x="8061960" y="6656692"/>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a:lstStyle>
            <a:lvl1pPr defTabSz="289320">
              <a:defRPr sz="3200"/>
            </a:lvl1pPr>
          </a:lstStyle>
          <a:p>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55B0714-5A3A-4A99-D301-A6EB411095D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3" name="Picture 12" descr="A picture containing text, font, graphics, screenshot&#10;&#10;Description automatically generated">
            <a:extLst>
              <a:ext uri="{FF2B5EF4-FFF2-40B4-BE49-F238E27FC236}">
                <a16:creationId xmlns:a16="http://schemas.microsoft.com/office/drawing/2014/main" id="{A7858177-3542-49D6-A6F6-582B8254674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7"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62"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63" name="TextBox 5"/>
          <p:cNvSpPr txBox="1"/>
          <p:nvPr/>
        </p:nvSpPr>
        <p:spPr>
          <a:xfrm>
            <a:off x="388934" y="784784"/>
            <a:ext cx="280302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64"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5"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1F7C07D-53CB-AF3F-6B76-E3DC2D3B308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4EDF47DA-0A74-A2C2-86FD-1F67C30377B8}"/>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0E7AA379-F08B-D4A1-1181-2483BBE1A0C0}"/>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5" name="Picture 14" descr="A picture containing text, font, graphics, screenshot&#10;&#10;Description automatically generated">
            <a:extLst>
              <a:ext uri="{FF2B5EF4-FFF2-40B4-BE49-F238E27FC236}">
                <a16:creationId xmlns:a16="http://schemas.microsoft.com/office/drawing/2014/main" id="{0237B9DD-6C71-4E85-94AB-13BDC928B7B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0" name="Rounded Rectangle 4"/>
          <p:cNvSpPr/>
          <p:nvPr/>
        </p:nvSpPr>
        <p:spPr>
          <a:xfrm flipV="1">
            <a:off x="388934" y="167587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81" name="TextBox 5"/>
          <p:cNvSpPr txBox="1"/>
          <p:nvPr/>
        </p:nvSpPr>
        <p:spPr>
          <a:xfrm>
            <a:off x="388866" y="655354"/>
            <a:ext cx="2803027"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5F47E2A-62D8-B86E-D2AC-03354E0FCD6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B80BB859-72AA-4342-8263-5FC9D358619F}"/>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18208DBE-E863-EF97-5286-CB4D955DAF30}"/>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A picture containing text, font, graphics, screenshot&#10;&#10;Description automatically generated">
            <a:extLst>
              <a:ext uri="{FF2B5EF4-FFF2-40B4-BE49-F238E27FC236}">
                <a16:creationId xmlns:a16="http://schemas.microsoft.com/office/drawing/2014/main" id="{FF410B64-7EB2-4A91-B1AB-F24B597542D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8" name="Rounded Rectangle 4"/>
          <p:cNvSpPr/>
          <p:nvPr/>
        </p:nvSpPr>
        <p:spPr>
          <a:xfrm flipV="1">
            <a:off x="302161" y="1710825"/>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9" name="TextBox 6"/>
          <p:cNvSpPr txBox="1"/>
          <p:nvPr/>
        </p:nvSpPr>
        <p:spPr>
          <a:xfrm>
            <a:off x="302097" y="633604"/>
            <a:ext cx="3687978"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a:t>
            </a:r>
            <a:r>
              <a:rPr lang="hu-HU" b="1" dirty="0"/>
              <a:t> </a:t>
            </a:r>
            <a:r>
              <a:rPr b="1" dirty="0"/>
              <a:t>resources</a:t>
            </a:r>
          </a:p>
        </p:txBody>
      </p:sp>
      <p:sp>
        <p:nvSpPr>
          <p:cNvPr id="10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DEDD0D8-07D6-8960-2DAC-186AE495DB6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3030544C-0616-9F1F-5294-4F9B6F6B9519}"/>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DCF9CEBB-51B1-18D2-D502-628F538EB89E}"/>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A picture containing text, font, graphics, screenshot&#10;&#10;Description automatically generated">
            <a:extLst>
              <a:ext uri="{FF2B5EF4-FFF2-40B4-BE49-F238E27FC236}">
                <a16:creationId xmlns:a16="http://schemas.microsoft.com/office/drawing/2014/main" id="{6764C4AB-CAEB-4AD0-A506-43ECA5CD6DC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6"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17" name="TextBox 6"/>
          <p:cNvSpPr txBox="1"/>
          <p:nvPr/>
        </p:nvSpPr>
        <p:spPr>
          <a:xfrm>
            <a:off x="403462" y="668217"/>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F069213-930A-78C3-274C-74D789B5B57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8BFA84F1-8153-262F-206D-8A9FE92E6E06}"/>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4410E9D3-9469-AD30-1CF9-4940638E7945}"/>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14" name="Picture 13" descr="A picture containing text, font, graphics, screenshot&#10;&#10;Description automatically generated">
            <a:extLst>
              <a:ext uri="{FF2B5EF4-FFF2-40B4-BE49-F238E27FC236}">
                <a16:creationId xmlns:a16="http://schemas.microsoft.com/office/drawing/2014/main" id="{36620C94-6B89-43DB-ADAF-0DACD37328C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30198" y="163823"/>
            <a:ext cx="914400" cy="819806"/>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40"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41"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defTabSz="289320">
              <a:spcBef>
                <a:spcPts val="300"/>
              </a:spcBef>
              <a:defRPr sz="2400">
                <a:solidFill>
                  <a:srgbClr val="FFFFFF"/>
                </a:solidFill>
                <a:latin typeface="Source Sans Pro Bold"/>
                <a:ea typeface="Source Sans Pro Bold"/>
                <a:cs typeface="Source Sans Pro Bold"/>
                <a:sym typeface="Source Sans Pro Bold"/>
              </a:defRPr>
            </a:lvl1pPr>
            <a:lvl2pPr marL="216990" indent="-72330" algn="ctr" defTabSz="289320">
              <a:spcBef>
                <a:spcPts val="300"/>
              </a:spcBef>
              <a:defRPr sz="2400">
                <a:solidFill>
                  <a:srgbClr val="FFFFFF"/>
                </a:solidFill>
                <a:latin typeface="Source Sans Pro Bold"/>
                <a:ea typeface="Source Sans Pro Bold"/>
                <a:cs typeface="Source Sans Pro Bold"/>
                <a:sym typeface="Source Sans Pro Bold"/>
              </a:defRPr>
            </a:lvl2pPr>
            <a:lvl3pPr marL="361649" indent="-72330" algn="ctr" defTabSz="289320">
              <a:spcBef>
                <a:spcPts val="300"/>
              </a:spcBef>
              <a:defRPr sz="2400">
                <a:solidFill>
                  <a:srgbClr val="FFFFFF"/>
                </a:solidFill>
                <a:latin typeface="Source Sans Pro Bold"/>
                <a:ea typeface="Source Sans Pro Bold"/>
                <a:cs typeface="Source Sans Pro Bold"/>
                <a:sym typeface="Source Sans Pro Bold"/>
              </a:defRPr>
            </a:lvl3pPr>
            <a:lvl4pPr marL="506309" indent="-72329" algn="ctr" defTabSz="289320">
              <a:spcBef>
                <a:spcPts val="300"/>
              </a:spcBef>
              <a:defRPr sz="2400">
                <a:solidFill>
                  <a:srgbClr val="FFFFFF"/>
                </a:solidFill>
                <a:latin typeface="Source Sans Pro Bold"/>
                <a:ea typeface="Source Sans Pro Bold"/>
                <a:cs typeface="Source Sans Pro Bold"/>
                <a:sym typeface="Source Sans Pro Bold"/>
              </a:defRPr>
            </a:lvl4pPr>
            <a:lvl5pPr marL="650968" indent="-72329" algn="ctr" defTabSz="289320">
              <a:spcBef>
                <a:spcPts val="300"/>
              </a:spcBef>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926E5A7A-30EA-18E0-4C78-C08605BDF10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0DD742C4-6E51-1224-3B77-3055F6097ACB}"/>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5AD0E41B-5D3A-C5C9-A55B-0DCE78510E42}"/>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6" name="Picture 5" descr="A picture containing text, font, graphics, logo&#10;&#10;Description automatically generated">
            <a:extLst>
              <a:ext uri="{FF2B5EF4-FFF2-40B4-BE49-F238E27FC236}">
                <a16:creationId xmlns:a16="http://schemas.microsoft.com/office/drawing/2014/main" id="{D5E2881A-A86C-4264-A6BE-E87F60B2792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6336" y="150789"/>
            <a:ext cx="914400" cy="819805"/>
          </a:xfrm>
          <a:prstGeom prst="rect">
            <a:avLst/>
          </a:prstGeom>
        </p:spPr>
      </p:pic>
      <p:pic>
        <p:nvPicPr>
          <p:cNvPr id="13" name="Picture 12" descr="A logo of the united nations organization&#10;&#10;Description automatically generated with low confidence">
            <a:extLst>
              <a:ext uri="{FF2B5EF4-FFF2-40B4-BE49-F238E27FC236}">
                <a16:creationId xmlns:a16="http://schemas.microsoft.com/office/drawing/2014/main" id="{019E020F-41B9-415E-88FB-58BE5EC8621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4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2" name="Slide Number">
            <a:extLst>
              <a:ext uri="{FF2B5EF4-FFF2-40B4-BE49-F238E27FC236}">
                <a16:creationId xmlns:a16="http://schemas.microsoft.com/office/drawing/2014/main" id="{451D44C9-8AFB-FEE3-9378-5F0F01CED77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BA0190F0-DE06-CC6F-4491-4657114BF049}"/>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DEC23B65-AEEE-939F-FAE5-8894EF8265DC}"/>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pic>
        <p:nvPicPr>
          <p:cNvPr id="6" name="Picture 5" descr="A picture containing text, font, graphics, logo&#10;&#10;Description automatically generated">
            <a:extLst>
              <a:ext uri="{FF2B5EF4-FFF2-40B4-BE49-F238E27FC236}">
                <a16:creationId xmlns:a16="http://schemas.microsoft.com/office/drawing/2014/main" id="{F33F7021-D549-41A4-84AC-A88061C54A9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63899" y="128157"/>
            <a:ext cx="914400" cy="819805"/>
          </a:xfrm>
          <a:prstGeom prst="rect">
            <a:avLst/>
          </a:prstGeom>
        </p:spPr>
      </p:pic>
      <p:pic>
        <p:nvPicPr>
          <p:cNvPr id="11" name="Picture 10" descr="A logo of the united nations organization&#10;&#10;Description automatically generated with low confidence">
            <a:extLst>
              <a:ext uri="{FF2B5EF4-FFF2-40B4-BE49-F238E27FC236}">
                <a16:creationId xmlns:a16="http://schemas.microsoft.com/office/drawing/2014/main" id="{6EE3D27B-ED2E-482B-9621-D3F300FC3A8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7"/>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8"/>
          <a:stretch>
            <a:fillRect/>
          </a:stretch>
        </p:blipFill>
        <p:spPr>
          <a:xfrm>
            <a:off x="11358371" y="138176"/>
            <a:ext cx="685801" cy="711201"/>
          </a:xfrm>
          <a:prstGeom prst="rect">
            <a:avLst/>
          </a:prstGeom>
          <a:ln w="12700">
            <a:miter lim="400000"/>
          </a:ln>
        </p:spPr>
      </p:pic>
      <p:sp>
        <p:nvSpPr>
          <p:cNvPr id="6" name="Subtitle 5"/>
          <p:cNvSpPr txBox="1"/>
          <p:nvPr/>
        </p:nvSpPr>
        <p:spPr>
          <a:xfrm>
            <a:off x="10109576" y="6490229"/>
            <a:ext cx="174714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7" name="Subtitle 5"/>
          <p:cNvSpPr txBox="1"/>
          <p:nvPr/>
        </p:nvSpPr>
        <p:spPr>
          <a:xfrm>
            <a:off x="10308000" y="6656692"/>
            <a:ext cx="154871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D1 Satisfaction level</a:t>
            </a:r>
          </a:p>
        </p:txBody>
      </p:sp>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 name="TextBox 5"/>
          <p:cNvSpPr txBox="1"/>
          <p:nvPr/>
        </p:nvSpPr>
        <p:spPr>
          <a:xfrm>
            <a:off x="4376729" y="2724419"/>
            <a:ext cx="3721503"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535249" y="1707098"/>
            <a:ext cx="10972800" cy="13592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a:t>
            </a:r>
            <a:r>
              <a:rPr lang="hu-HU" dirty="0" err="1"/>
              <a:t>ive</a:t>
            </a:r>
            <a:endParaRPr dirty="0"/>
          </a:p>
        </p:txBody>
      </p:sp>
      <p:sp>
        <p:nvSpPr>
          <p:cNvPr id="13" name="Slide Number">
            <a:extLst>
              <a:ext uri="{FF2B5EF4-FFF2-40B4-BE49-F238E27FC236}">
                <a16:creationId xmlns:a16="http://schemas.microsoft.com/office/drawing/2014/main" id="{68AFEBA9-A2C2-7130-6231-2C538EC5CD2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pic>
        <p:nvPicPr>
          <p:cNvPr id="14" name="Picture 13" descr="A logo of the united nations organization&#10;&#10;Description automatically generated with low confidence">
            <a:extLst>
              <a:ext uri="{FF2B5EF4-FFF2-40B4-BE49-F238E27FC236}">
                <a16:creationId xmlns:a16="http://schemas.microsoft.com/office/drawing/2014/main" id="{86CF71F0-56FC-48DF-92AD-63C42D7CBD35}"/>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25658" y="6170189"/>
            <a:ext cx="967884" cy="64008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16990" rtl="0" latinLnBrk="0">
        <a:lnSpc>
          <a:spcPct val="90000"/>
        </a:lnSpc>
        <a:spcBef>
          <a:spcPts val="200"/>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2"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7"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2"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26"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786588"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895084"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03578" marR="0" indent="-244115"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12073"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14.jpeg"/></Relationships>
</file>

<file path=ppt/slides/_rels/slide4.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0.xml"/><Relationship Id="rId4" Type="http://schemas.openxmlformats.org/officeDocument/2006/relationships/hyperlink" Target="mailto:ihrhrt@who.int"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Text Placeholder 3"/>
          <p:cNvSpPr txBox="1">
            <a:spLocks noGrp="1"/>
          </p:cNvSpPr>
          <p:nvPr>
            <p:ph type="body" sz="quarter" idx="1"/>
          </p:nvPr>
        </p:nvSpPr>
        <p:spPr>
          <a:xfrm>
            <a:off x="4800600" y="3491867"/>
            <a:ext cx="6650667" cy="914401"/>
          </a:xfrm>
          <a:prstGeom prst="rect">
            <a:avLst/>
          </a:prstGeom>
        </p:spPr>
        <p:txBody>
          <a:bodyPr anchor="ctr"/>
          <a:lstStyle>
            <a:lvl1pPr>
              <a:defRPr sz="2800">
                <a:solidFill>
                  <a:srgbClr val="002060"/>
                </a:solidFill>
              </a:defRPr>
            </a:lvl1pPr>
          </a:lstStyle>
          <a:p>
            <a:pPr algn="ctr"/>
            <a:r>
              <a:rPr lang="fr-FR" i="1" dirty="0">
                <a:highlight>
                  <a:srgbClr val="FFFF00"/>
                </a:highlight>
              </a:rPr>
              <a:t>Insérer les dates, le lieu et le pays de la formation</a:t>
            </a:r>
            <a:endParaRPr i="1" dirty="0">
              <a:highlight>
                <a:srgbClr val="FFFF00"/>
              </a:highlight>
            </a:endParaRPr>
          </a:p>
        </p:txBody>
      </p:sp>
      <p:sp>
        <p:nvSpPr>
          <p:cNvPr id="264" name="Title 1"/>
          <p:cNvSpPr txBox="1">
            <a:spLocks noGrp="1"/>
          </p:cNvSpPr>
          <p:nvPr>
            <p:ph type="title"/>
          </p:nvPr>
        </p:nvSpPr>
        <p:spPr>
          <a:xfrm>
            <a:off x="517797" y="1587568"/>
            <a:ext cx="4490140" cy="2410276"/>
          </a:xfrm>
          <a:prstGeom prst="rect">
            <a:avLst/>
          </a:prstGeom>
        </p:spPr>
        <p:txBody>
          <a:bodyPr/>
          <a:lstStyle/>
          <a:p>
            <a:r>
              <a:rPr lang="fr-FR" b="1" dirty="0"/>
              <a:t>E</a:t>
            </a:r>
            <a:r>
              <a:rPr b="1" dirty="0"/>
              <a:t>valuation</a:t>
            </a:r>
            <a:r>
              <a:rPr lang="fr-FR" b="1" dirty="0"/>
              <a:t> quotidienne</a:t>
            </a:r>
            <a:r>
              <a:rPr b="1" dirty="0"/>
              <a:t>​</a:t>
            </a:r>
          </a:p>
        </p:txBody>
      </p:sp>
      <p:sp>
        <p:nvSpPr>
          <p:cNvPr id="265" name="TextBox 1"/>
          <p:cNvSpPr txBox="1"/>
          <p:nvPr/>
        </p:nvSpPr>
        <p:spPr>
          <a:xfrm>
            <a:off x="609599" y="644964"/>
            <a:ext cx="2468565" cy="646331"/>
          </a:xfrm>
          <a:prstGeom prst="rect">
            <a:avLst/>
          </a:prstGeom>
          <a:solidFill>
            <a:srgbClr val="FFFF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lgn="ctr">
              <a:defRPr>
                <a:latin typeface="+mn-lt"/>
                <a:ea typeface="+mn-ea"/>
                <a:cs typeface="+mn-cs"/>
                <a:sym typeface="Source Sans Pro Regular"/>
              </a:defRPr>
            </a:lvl1pPr>
          </a:lstStyle>
          <a:p>
            <a:r>
              <a:rPr lang="fr-FR" dirty="0">
                <a:highlight>
                  <a:srgbClr val="FFFF00"/>
                </a:highlight>
              </a:rPr>
              <a:t>Insérez le </a:t>
            </a:r>
            <a:r>
              <a:rPr dirty="0">
                <a:highlight>
                  <a:srgbClr val="FFFF00"/>
                </a:highlight>
              </a:rPr>
              <a:t>logo</a:t>
            </a:r>
            <a:r>
              <a:rPr lang="fr-FR" dirty="0">
                <a:highlight>
                  <a:srgbClr val="FFFF00"/>
                </a:highlight>
              </a:rPr>
              <a:t> ou le drapeau du pays</a:t>
            </a:r>
            <a:endParaRPr lang="en-US" dirty="0">
              <a:highlight>
                <a:srgbClr val="FFFF00"/>
              </a:highlight>
            </a:endParaRPr>
          </a:p>
        </p:txBody>
      </p:sp>
      <p:sp>
        <p:nvSpPr>
          <p:cNvPr id="266" name="Title 2"/>
          <p:cNvSpPr txBox="1"/>
          <p:nvPr/>
        </p:nvSpPr>
        <p:spPr>
          <a:xfrm>
            <a:off x="595415" y="3429000"/>
            <a:ext cx="1931946" cy="5688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pPr defTabSz="245922">
              <a:lnSpc>
                <a:spcPct val="72000"/>
              </a:lnSpc>
              <a:spcBef>
                <a:spcPts val="500"/>
              </a:spcBef>
              <a:defRPr sz="2295">
                <a:solidFill>
                  <a:srgbClr val="002060"/>
                </a:solidFill>
                <a:latin typeface="+mn-lt"/>
                <a:ea typeface="+mn-ea"/>
                <a:cs typeface="+mn-cs"/>
                <a:sym typeface="Source Sans Pro Regular"/>
              </a:defRPr>
            </a:pPr>
            <a:br/>
            <a:r>
              <a:rPr sz="1360"/>
              <a:t>Speaker Name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Content Placeholder 1"/>
          <p:cNvSpPr txBox="1">
            <a:spLocks noGrp="1"/>
          </p:cNvSpPr>
          <p:nvPr>
            <p:ph type="body" idx="1"/>
          </p:nvPr>
        </p:nvSpPr>
        <p:spPr>
          <a:xfrm>
            <a:off x="534186" y="2826108"/>
            <a:ext cx="11123629" cy="1205784"/>
          </a:xfrm>
          <a:prstGeom prst="rect">
            <a:avLst/>
          </a:prstGeom>
        </p:spPr>
        <p:txBody>
          <a:bodyPr>
            <a:noAutofit/>
          </a:bodyPr>
          <a:lstStyle/>
          <a:p>
            <a:pPr algn="ctr"/>
            <a:r>
              <a:rPr lang="fr-FR" sz="2800" dirty="0"/>
              <a:t>Recueillir les commentaires des participants sur différents aspects de la formation (contenu, méthodologie, supports, animation, logistique) afin de renforcer les bonnes pratiques et de corriger les points à améliorer au cours des jours suivants et des prochaines éditions de la formation.</a:t>
            </a:r>
            <a:endParaRPr sz="2800" dirty="0"/>
          </a:p>
        </p:txBody>
      </p:sp>
      <p:sp>
        <p:nvSpPr>
          <p:cNvPr id="269" name="Rectangle 2"/>
          <p:cNvSpPr txBox="1">
            <a:spLocks noGrp="1"/>
          </p:cNvSpPr>
          <p:nvPr>
            <p:ph type="title"/>
          </p:nvPr>
        </p:nvSpPr>
        <p:spPr>
          <a:xfrm>
            <a:off x="256384" y="-20444"/>
            <a:ext cx="7718774" cy="646113"/>
          </a:xfrm>
          <a:prstGeom prst="rect">
            <a:avLst/>
          </a:prstGeom>
        </p:spPr>
        <p:txBody>
          <a:bodyPr>
            <a:normAutofit/>
          </a:bodyPr>
          <a:lstStyle>
            <a:lvl1pPr>
              <a:defRPr>
                <a:latin typeface="Source Sans Pro Bold"/>
                <a:ea typeface="Source Sans Pro Bold"/>
                <a:cs typeface="Source Sans Pro Bold"/>
                <a:sym typeface="Source Sans Pro Bold"/>
              </a:defRPr>
            </a:lvl1pPr>
          </a:lstStyle>
          <a:p>
            <a:r>
              <a:rPr b="1" dirty="0" err="1"/>
              <a:t>Objecti</a:t>
            </a:r>
            <a:r>
              <a:rPr lang="fr-FR" b="1" dirty="0" err="1"/>
              <a:t>fs</a:t>
            </a:r>
            <a:r>
              <a:rPr lang="fr-FR" b="1" dirty="0"/>
              <a:t> de l’évaluation</a:t>
            </a:r>
            <a:r>
              <a:rPr b="1" dirty="0"/>
              <a:t> </a:t>
            </a:r>
            <a:r>
              <a:rPr lang="fr-FR" b="1" dirty="0"/>
              <a:t>quotidienne</a:t>
            </a:r>
            <a:endParaRPr b="1"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Rectangle 2"/>
          <p:cNvSpPr txBox="1">
            <a:spLocks noGrp="1"/>
          </p:cNvSpPr>
          <p:nvPr>
            <p:ph type="title"/>
          </p:nvPr>
        </p:nvSpPr>
        <p:spPr>
          <a:prstGeom prst="rect">
            <a:avLst/>
          </a:prstGeom>
        </p:spPr>
        <p:txBody>
          <a:bodyPr/>
          <a:lstStyle/>
          <a:p>
            <a:r>
              <a:rPr lang="fr-FR" b="1" dirty="0"/>
              <a:t>Consignes</a:t>
            </a:r>
            <a:endParaRPr b="1" dirty="0"/>
          </a:p>
        </p:txBody>
      </p:sp>
      <p:sp>
        <p:nvSpPr>
          <p:cNvPr id="274" name="Content Placeholder 1"/>
          <p:cNvSpPr txBox="1">
            <a:spLocks noGrp="1"/>
          </p:cNvSpPr>
          <p:nvPr>
            <p:ph type="body" idx="1"/>
          </p:nvPr>
        </p:nvSpPr>
        <p:spPr>
          <a:xfrm>
            <a:off x="1210900" y="1247002"/>
            <a:ext cx="9770201" cy="1043438"/>
          </a:xfrm>
          <a:prstGeom prst="rect">
            <a:avLst/>
          </a:prstGeom>
        </p:spPr>
        <p:txBody>
          <a:bodyPr/>
          <a:lstStyle/>
          <a:p>
            <a:pPr algn="ctr"/>
            <a:r>
              <a:rPr lang="fr-FR" dirty="0"/>
              <a:t>Répondez en groupes aux questions suivantes, en utilisant les post-it mis à votre disposition. 3 à 5 réponses par question. Aujourd’hui </a:t>
            </a:r>
            <a:endParaRPr dirty="0"/>
          </a:p>
        </p:txBody>
      </p:sp>
      <p:pic>
        <p:nvPicPr>
          <p:cNvPr id="275" name="Picture 7" descr="Picture 7"/>
          <p:cNvPicPr>
            <a:picLocks noChangeAspect="1"/>
          </p:cNvPicPr>
          <p:nvPr/>
        </p:nvPicPr>
        <p:blipFill>
          <a:blip r:embed="rId3"/>
          <a:stretch>
            <a:fillRect/>
          </a:stretch>
        </p:blipFill>
        <p:spPr>
          <a:xfrm>
            <a:off x="5094289" y="2423318"/>
            <a:ext cx="2003426" cy="2011365"/>
          </a:xfrm>
          <a:prstGeom prst="rect">
            <a:avLst/>
          </a:prstGeom>
          <a:ln w="12700">
            <a:miter lim="400000"/>
          </a:ln>
        </p:spPr>
      </p:pic>
      <p:pic>
        <p:nvPicPr>
          <p:cNvPr id="276" name="Picture 9" descr="Picture 9"/>
          <p:cNvPicPr>
            <a:picLocks noChangeAspect="1"/>
          </p:cNvPicPr>
          <p:nvPr/>
        </p:nvPicPr>
        <p:blipFill>
          <a:blip r:embed="rId4"/>
          <a:stretch>
            <a:fillRect/>
          </a:stretch>
        </p:blipFill>
        <p:spPr>
          <a:xfrm>
            <a:off x="1981200" y="2423318"/>
            <a:ext cx="2000250" cy="2011365"/>
          </a:xfrm>
          <a:prstGeom prst="rect">
            <a:avLst/>
          </a:prstGeom>
          <a:ln w="12700">
            <a:miter lim="400000"/>
          </a:ln>
        </p:spPr>
      </p:pic>
      <p:pic>
        <p:nvPicPr>
          <p:cNvPr id="277" name="Picture 11" descr="Picture 11"/>
          <p:cNvPicPr>
            <a:picLocks noChangeAspect="1"/>
          </p:cNvPicPr>
          <p:nvPr/>
        </p:nvPicPr>
        <p:blipFill>
          <a:blip r:embed="rId5"/>
          <a:srcRect l="11903" r="13692"/>
          <a:stretch>
            <a:fillRect/>
          </a:stretch>
        </p:blipFill>
        <p:spPr>
          <a:xfrm>
            <a:off x="8229599" y="2423318"/>
            <a:ext cx="2089151" cy="2011365"/>
          </a:xfrm>
          <a:prstGeom prst="rect">
            <a:avLst/>
          </a:prstGeom>
          <a:ln w="12700">
            <a:miter lim="400000"/>
          </a:ln>
        </p:spPr>
      </p:pic>
      <p:sp>
        <p:nvSpPr>
          <p:cNvPr id="278" name="TextBox 2"/>
          <p:cNvSpPr txBox="1"/>
          <p:nvPr/>
        </p:nvSpPr>
        <p:spPr>
          <a:xfrm>
            <a:off x="1873885" y="4893946"/>
            <a:ext cx="2214880" cy="12003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a:defRPr sz="2400">
                <a:latin typeface="+mn-lt"/>
                <a:ea typeface="+mn-ea"/>
                <a:cs typeface="+mn-cs"/>
                <a:sym typeface="Source Sans Pro Regular"/>
              </a:defRPr>
            </a:lvl1pPr>
          </a:lstStyle>
          <a:p>
            <a:r>
              <a:rPr lang="fr-FR" dirty="0"/>
              <a:t>Qu’est-ce qui a bien fonctionné</a:t>
            </a:r>
            <a:r>
              <a:rPr dirty="0"/>
              <a:t>?</a:t>
            </a:r>
          </a:p>
        </p:txBody>
      </p:sp>
      <p:sp>
        <p:nvSpPr>
          <p:cNvPr id="279" name="TextBox 11"/>
          <p:cNvSpPr txBox="1"/>
          <p:nvPr/>
        </p:nvSpPr>
        <p:spPr>
          <a:xfrm>
            <a:off x="4837000" y="4887279"/>
            <a:ext cx="2613883" cy="12003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a:defRPr sz="2400">
                <a:latin typeface="+mn-lt"/>
                <a:ea typeface="+mn-ea"/>
                <a:cs typeface="+mn-cs"/>
                <a:sym typeface="Source Sans Pro Regular"/>
              </a:defRPr>
            </a:lvl1pPr>
          </a:lstStyle>
          <a:p>
            <a:r>
              <a:rPr lang="fr-FR" dirty="0"/>
              <a:t>Qu’est-ce qui pourrait être amélioré</a:t>
            </a:r>
            <a:r>
              <a:rPr dirty="0"/>
              <a:t>?</a:t>
            </a:r>
          </a:p>
        </p:txBody>
      </p:sp>
      <p:sp>
        <p:nvSpPr>
          <p:cNvPr id="280" name="TextBox 12"/>
          <p:cNvSpPr txBox="1"/>
          <p:nvPr/>
        </p:nvSpPr>
        <p:spPr>
          <a:xfrm>
            <a:off x="8199119" y="4900613"/>
            <a:ext cx="2613883" cy="15696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a:defRPr sz="2400">
                <a:latin typeface="+mn-lt"/>
                <a:ea typeface="+mn-ea"/>
                <a:cs typeface="+mn-cs"/>
                <a:sym typeface="Source Sans Pro Regular"/>
              </a:defRPr>
            </a:lvl1pPr>
          </a:lstStyle>
          <a:p>
            <a:r>
              <a:rPr lang="fr-FR" dirty="0"/>
              <a:t>Que pensez-vous mettre en application dans votre travail</a:t>
            </a:r>
            <a:r>
              <a:rPr dirty="0"/>
              <a:t>?</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Content Placeholder 2"/>
          <p:cNvSpPr txBox="1">
            <a:spLocks noGrp="1"/>
          </p:cNvSpPr>
          <p:nvPr>
            <p:ph type="body" idx="1"/>
          </p:nvPr>
        </p:nvSpPr>
        <p:spPr>
          <a:xfrm>
            <a:off x="816761" y="924242"/>
            <a:ext cx="10045166" cy="5385118"/>
          </a:xfrm>
          <a:prstGeom prst="rect">
            <a:avLst/>
          </a:prstGeom>
        </p:spPr>
        <p:txBody>
          <a:bodyPr lIns="0" tIns="0" rIns="0" bIns="0">
            <a:normAutofit fontScale="92500" lnSpcReduction="10000"/>
          </a:bodyPr>
          <a:lstStyle/>
          <a:p>
            <a:pPr algn="l" rtl="0" fontAlgn="base"/>
            <a:r>
              <a:rPr lang="fr-FR" sz="1800" b="1" i="0" u="none" strike="noStrike" dirty="0">
                <a:solidFill>
                  <a:srgbClr val="10253F"/>
                </a:solidFill>
                <a:effectLst/>
              </a:rPr>
              <a:t>Plateforme d’apprentissage de l’OMS sur la sécurité sanitaire – Supports de formation</a:t>
            </a:r>
            <a:r>
              <a:rPr lang="en-US" sz="1800" b="0" i="0" dirty="0">
                <a:solidFill>
                  <a:srgbClr val="10253F"/>
                </a:solidFill>
                <a:effectLst/>
              </a:rPr>
              <a:t>​</a:t>
            </a:r>
            <a:endParaRPr lang="en-US" b="0" i="0" dirty="0">
              <a:solidFill>
                <a:srgbClr val="000000"/>
              </a:solidFill>
              <a:effectLst/>
            </a:endParaRPr>
          </a:p>
          <a:p>
            <a:pPr algn="l" rtl="0" fontAlgn="base"/>
            <a:endParaRPr lang="fr-FR" sz="1800" b="0" i="0" u="none" strike="noStrike" dirty="0">
              <a:solidFill>
                <a:srgbClr val="10253F"/>
              </a:solidFill>
              <a:effectLst/>
            </a:endParaRPr>
          </a:p>
          <a:p>
            <a:pPr algn="l" rtl="0" fontAlgn="base"/>
            <a:r>
              <a:rPr lang="fr-FR" sz="1800" b="0" i="0" u="none" strike="noStrike" dirty="0">
                <a:solidFill>
                  <a:srgbClr val="10253F"/>
                </a:solidFill>
                <a:effectLst/>
              </a:rPr>
              <a:t>Les présents supports de formation sont la propriété de © l’Organisation mondiale de la Santé (OMS) 2022. Tous droits réservés.</a:t>
            </a:r>
            <a:r>
              <a:rPr lang="en-US" sz="1800" b="0" i="0" dirty="0">
                <a:solidFill>
                  <a:srgbClr val="10253F"/>
                </a:solidFill>
                <a:effectLst/>
              </a:rPr>
              <a:t>​</a:t>
            </a:r>
            <a:endParaRPr lang="en-US" b="0" i="0" dirty="0">
              <a:solidFill>
                <a:srgbClr val="000000"/>
              </a:solidFill>
              <a:effectLst/>
            </a:endParaRPr>
          </a:p>
          <a:p>
            <a:pPr algn="l" rtl="0" fontAlgn="base"/>
            <a:r>
              <a:rPr lang="fr-FR" sz="1800" b="0" i="0" u="none" strike="noStrike" dirty="0">
                <a:solidFill>
                  <a:srgbClr val="10253F"/>
                </a:solidFill>
                <a:effectLst/>
              </a:rPr>
              <a:t>Votre utilisation des présents supports est soumise aux conditions d’utilisation de la « </a:t>
            </a:r>
            <a:r>
              <a:rPr lang="fr-FR" sz="1800" b="0" i="0" u="sng" strike="noStrike" dirty="0">
                <a:solidFill>
                  <a:srgbClr val="0000FF"/>
                </a:solidFill>
                <a:effectLst/>
                <a:hlinkClick r:id="rId2"/>
              </a:rPr>
              <a:t>Plateforme d’apprentissage de l’OMS sur la sécurité sanitaire – Supports de formation</a:t>
            </a:r>
            <a:r>
              <a:rPr lang="fr-FR" sz="1800" b="0" i="0" u="none" strike="noStrike" dirty="0">
                <a:solidFill>
                  <a:srgbClr val="10253F"/>
                </a:solidFill>
                <a:effectLst/>
              </a:rPr>
              <a:t> », que vous avez acceptées en les téléchargeant, et qui sont disponibles sur la Plateforme d’apprentissage sur la sécurité sanitaire à l’adresse suivante : </a:t>
            </a:r>
            <a:r>
              <a:rPr lang="fr-FR" sz="1800" b="0" i="0" u="sng" strike="noStrike" dirty="0">
                <a:solidFill>
                  <a:srgbClr val="0000FF"/>
                </a:solidFill>
                <a:effectLst/>
                <a:hlinkClick r:id="rId3"/>
              </a:rPr>
              <a:t>https://extranet.who.int/hslp</a:t>
            </a:r>
            <a:r>
              <a:rPr lang="fr-FR" sz="1800" b="0" i="0" u="none" strike="noStrike" dirty="0">
                <a:solidFill>
                  <a:srgbClr val="10253F"/>
                </a:solidFill>
                <a:effectLst/>
              </a:rPr>
              <a:t>.  </a:t>
            </a:r>
            <a:r>
              <a:rPr lang="en-US" sz="1800" b="0" i="0" dirty="0">
                <a:solidFill>
                  <a:srgbClr val="10253F"/>
                </a:solidFill>
                <a:effectLst/>
              </a:rPr>
              <a:t>​</a:t>
            </a:r>
            <a:endParaRPr lang="en-US" b="0" i="0" dirty="0">
              <a:solidFill>
                <a:srgbClr val="000000"/>
              </a:solidFill>
              <a:effectLst/>
            </a:endParaRPr>
          </a:p>
          <a:p>
            <a:pPr algn="l" rtl="0" fontAlgn="base"/>
            <a:r>
              <a:rPr lang="en-US" sz="1800" b="0" i="0" dirty="0">
                <a:solidFill>
                  <a:srgbClr val="10253F"/>
                </a:solidFill>
                <a:effectLst/>
              </a:rPr>
              <a:t>​</a:t>
            </a:r>
            <a:endParaRPr lang="en-US" b="0" i="0" dirty="0">
              <a:solidFill>
                <a:srgbClr val="000000"/>
              </a:solidFill>
              <a:effectLst/>
            </a:endParaRPr>
          </a:p>
          <a:p>
            <a:pPr algn="l" rtl="0" fontAlgn="base"/>
            <a:r>
              <a:rPr lang="fr-FR" sz="1800" b="0" i="0" u="none" strike="noStrike" dirty="0">
                <a:solidFill>
                  <a:srgbClr val="10253F"/>
                </a:solidFill>
                <a:effectLst/>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r>
              <a:rPr lang="en-US" sz="1800" b="0" i="0" dirty="0">
                <a:solidFill>
                  <a:srgbClr val="10253F"/>
                </a:solidFill>
                <a:effectLst/>
              </a:rPr>
              <a:t>​</a:t>
            </a:r>
            <a:endParaRPr lang="en-US" b="0" i="0" dirty="0">
              <a:solidFill>
                <a:srgbClr val="000000"/>
              </a:solidFill>
              <a:effectLst/>
            </a:endParaRPr>
          </a:p>
          <a:p>
            <a:pPr algn="l" rtl="0" fontAlgn="base"/>
            <a:r>
              <a:rPr lang="en-US" sz="1800" b="0" i="0" dirty="0">
                <a:solidFill>
                  <a:srgbClr val="10253F"/>
                </a:solidFill>
                <a:effectLst/>
              </a:rPr>
              <a:t>​</a:t>
            </a:r>
            <a:endParaRPr lang="en-US" b="0" i="0" dirty="0">
              <a:solidFill>
                <a:srgbClr val="000000"/>
              </a:solidFill>
              <a:effectLst/>
            </a:endParaRPr>
          </a:p>
          <a:p>
            <a:pPr algn="l" rtl="0" fontAlgn="base"/>
            <a:r>
              <a:rPr lang="fr-FR" sz="1800" b="0" i="0" u="none" strike="noStrike" dirty="0">
                <a:solidFill>
                  <a:srgbClr val="10253F"/>
                </a:solidFill>
                <a:effectLst/>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https://extranet.who.int/hslp/), lequel est la propriété de © l’Organisation mondiale de la Santé (OMS) 2022, et sont utilisés avec l’autorisation de l’OMS. L’OMS décline toute responsabilité en cas de modification ou de révision des documents de l’OMS protégés par le droit d’auteur. »  </a:t>
            </a:r>
            <a:r>
              <a:rPr lang="en-US" sz="1800" b="0" i="0" dirty="0">
                <a:solidFill>
                  <a:srgbClr val="10253F"/>
                </a:solidFill>
                <a:effectLst/>
              </a:rPr>
              <a:t>​</a:t>
            </a:r>
            <a:endParaRPr lang="en-US" b="0" i="0" dirty="0">
              <a:solidFill>
                <a:srgbClr val="000000"/>
              </a:solidFill>
              <a:effectLst/>
            </a:endParaRPr>
          </a:p>
          <a:p>
            <a:pPr algn="l" rtl="0" fontAlgn="base"/>
            <a:r>
              <a:rPr lang="fr-FR" sz="1800" b="0" i="0" u="none" strike="noStrike" dirty="0">
                <a:solidFill>
                  <a:srgbClr val="10253F"/>
                </a:solidFill>
                <a:effectLst/>
              </a:rPr>
              <a:t>En outre, nous vous invitons à informer l’OMS de toute modification de ces documents utilisés à des fins publiques, d’archivage ou de formation continue, en envoyant un courrier électronique à l’adresse suivante : </a:t>
            </a:r>
            <a:r>
              <a:rPr lang="fr-FR" sz="1800" b="0" i="0" u="sng" strike="noStrike" dirty="0">
                <a:solidFill>
                  <a:srgbClr val="0000FF"/>
                </a:solidFill>
                <a:effectLst/>
                <a:hlinkClick r:id="rId4"/>
              </a:rPr>
              <a:t>ihrhrt@who.int</a:t>
            </a:r>
            <a:r>
              <a:rPr lang="fr-FR" sz="1800" b="0" i="0" u="none" strike="noStrike" dirty="0">
                <a:solidFill>
                  <a:srgbClr val="10253F"/>
                </a:solidFill>
                <a:effectLst/>
              </a:rPr>
              <a:t>.</a:t>
            </a:r>
            <a:endParaRPr lang="en-US" b="0" i="0" dirty="0">
              <a:solidFill>
                <a:srgbClr val="000000"/>
              </a:solidFill>
              <a:effectLst/>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9287D3A-F0F0-4EA2-91FC-248518C7237F}"/>
              </a:ext>
            </a:extLst>
          </p:cNvPr>
          <p:cNvSpPr>
            <a:spLocks noGrp="1"/>
          </p:cNvSpPr>
          <p:nvPr>
            <p:ph type="body" sz="half" idx="1"/>
          </p:nvPr>
        </p:nvSpPr>
        <p:spPr/>
        <p:txBody>
          <a:bodyPr>
            <a:normAutofit/>
          </a:bodyPr>
          <a:lstStyle/>
          <a:p>
            <a:r>
              <a:rPr lang="fr-FR" sz="4400" dirty="0"/>
              <a:t>Merci !</a:t>
            </a:r>
            <a:endParaRPr lang="en-US" sz="4400" dirty="0"/>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8D7C170-8696-4427-9CAF-F6B2B66BBC7C}">
  <ds:schemaRefs>
    <ds:schemaRef ds:uri="http://schemas.microsoft.com/sharepoint/v3/contenttype/forms"/>
  </ds:schemaRefs>
</ds:datastoreItem>
</file>

<file path=customXml/itemProps2.xml><?xml version="1.0" encoding="utf-8"?>
<ds:datastoreItem xmlns:ds="http://schemas.openxmlformats.org/officeDocument/2006/customXml" ds:itemID="{B79A3BA7-48FC-4831-BFA3-0B6F6B493CA5}">
  <ds:schemaRefs>
    <ds:schemaRef ds:uri="http://schemas.openxmlformats.org/package/2006/metadata/core-properties"/>
    <ds:schemaRef ds:uri="http://purl.org/dc/terms/"/>
    <ds:schemaRef ds:uri="http://purl.org/dc/dcmitype/"/>
    <ds:schemaRef ds:uri="http://schemas.microsoft.com/office/2006/documentManagement/types"/>
    <ds:schemaRef ds:uri="http://schemas.microsoft.com/office/2006/metadata/properties"/>
    <ds:schemaRef ds:uri="http://purl.org/dc/elements/1.1/"/>
    <ds:schemaRef ds:uri="450f158c-397a-4a9d-b005-a44c92e0fccb"/>
    <ds:schemaRef ds:uri="http://schemas.microsoft.com/office/infopath/2007/PartnerControls"/>
    <ds:schemaRef ds:uri="e2a64997-203d-4655-a595-383c2eb1e865"/>
    <ds:schemaRef ds:uri="http://www.w3.org/XML/1998/namespace"/>
  </ds:schemaRefs>
</ds:datastoreItem>
</file>

<file path=customXml/itemProps3.xml><?xml version="1.0" encoding="utf-8"?>
<ds:datastoreItem xmlns:ds="http://schemas.openxmlformats.org/officeDocument/2006/customXml" ds:itemID="{D061FFA0-CB4D-41F7-81BA-8D135047B3B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33</TotalTime>
  <Words>630</Words>
  <Application>Microsoft Office PowerPoint</Application>
  <PresentationFormat>Widescreen</PresentationFormat>
  <Paragraphs>29</Paragraphs>
  <Slides>5</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Calibri</vt:lpstr>
      <vt:lpstr>Source Sans Pro Bold</vt:lpstr>
      <vt:lpstr>Source Sans Pro Regular</vt:lpstr>
      <vt:lpstr>RRT_Theme_v3</vt:lpstr>
      <vt:lpstr>Evaluation quotidienne​</vt:lpstr>
      <vt:lpstr>Objectifs de l’évaluation quotidienne</vt:lpstr>
      <vt:lpstr>Consignes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Daily evaluation</dc:title>
  <dc:creator>Hp</dc:creator>
  <cp:lastModifiedBy>GOMEZ, Paula</cp:lastModifiedBy>
  <cp:revision>6</cp:revision>
  <dcterms:modified xsi:type="dcterms:W3CDTF">2023-05-26T09:15:26Z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143100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