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64" r:id="rId4"/>
  </p:sldMasterIdLst>
  <p:notesMasterIdLst>
    <p:notesMasterId r:id="rId28"/>
  </p:notesMasterIdLst>
  <p:handoutMasterIdLst>
    <p:handoutMasterId r:id="rId29"/>
  </p:handoutMasterIdLst>
  <p:sldIdLst>
    <p:sldId id="256" r:id="rId5"/>
    <p:sldId id="257" r:id="rId6"/>
    <p:sldId id="277" r:id="rId7"/>
    <p:sldId id="258" r:id="rId8"/>
    <p:sldId id="259" r:id="rId9"/>
    <p:sldId id="310" r:id="rId10"/>
    <p:sldId id="260" r:id="rId11"/>
    <p:sldId id="261" r:id="rId12"/>
    <p:sldId id="262" r:id="rId13"/>
    <p:sldId id="263" r:id="rId14"/>
    <p:sldId id="278" r:id="rId15"/>
    <p:sldId id="279" r:id="rId16"/>
    <p:sldId id="266" r:id="rId17"/>
    <p:sldId id="280" r:id="rId18"/>
    <p:sldId id="281" r:id="rId19"/>
    <p:sldId id="269" r:id="rId20"/>
    <p:sldId id="282" r:id="rId21"/>
    <p:sldId id="283" r:id="rId22"/>
    <p:sldId id="272" r:id="rId23"/>
    <p:sldId id="284" r:id="rId24"/>
    <p:sldId id="285" r:id="rId25"/>
    <p:sldId id="275" r:id="rId26"/>
    <p:sldId id="276" r:id="rId27"/>
  </p:sldIdLst>
  <p:sldSz cx="12192000" cy="68580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B2D5009-EC57-5EEF-D5E4-52B02DC7205F}" v="4" dt="2023-07-13T09:46:53.510"/>
    <p1510:client id="{1E6E3483-6FB2-AEAD-9044-B18832F45768}" v="107" dt="2023-06-20T12:53:39.694"/>
    <p1510:client id="{9DE69B27-4620-658B-830D-4767BAD35597}" v="30" dt="2023-06-20T09:42:43.279"/>
    <p1510:client id="{B6E04EE5-1242-4445-BCC0-A4D1E286F327}" v="20" dt="2023-06-20T11:52:17.621"/>
    <p1510:client id="{BC588A64-805C-1BD7-9EC2-08E23AF016B0}" v="13" dt="2023-07-12T15:42:09.451"/>
  </p1510:revLst>
</p1510:revInfo>
</file>

<file path=ppt/tableStyles.xml><?xml version="1.0" encoding="utf-8"?>
<a:tblStyleLst xmlns:a="http://schemas.openxmlformats.org/drawingml/2006/main" def="{5940675A-B579-460E-94D1-54222C63F5DA}">
  <a:tblStyle styleId="{4C3C2611-4C71-4FC5-86AE-919BDF0F9419}" styleName="">
    <a:tblBg/>
    <a:wholeTbl>
      <a:tcTxStyle b="off" i="off">
        <a:font>
          <a:latin typeface="Calibri"/>
          <a:ea typeface="Calibri"/>
          <a:cs typeface="Calibri"/>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FD7E7"/>
          </a:solidFill>
        </a:fill>
      </a:tcStyle>
    </a:wholeTbl>
    <a:band2H>
      <a:tcTxStyle/>
      <a:tcStyle>
        <a:tcBdr/>
        <a:fill>
          <a:solidFill>
            <a:srgbClr val="E8ECF4"/>
          </a:solidFill>
        </a:fill>
      </a:tcStyle>
    </a:band2H>
    <a:firstCol>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Col>
    <a:la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lastRow>
    <a:fir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Row>
  </a:tblStyle>
  <a:tblStyle styleId="{C7B018BB-80A7-4F77-B60F-C8B233D01FF8}" styleName="">
    <a:tblBg/>
    <a:wholeTbl>
      <a:tcTxStyle b="off" i="off">
        <a:font>
          <a:latin typeface="Calibri"/>
          <a:ea typeface="Calibri"/>
          <a:cs typeface="Calibri"/>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DEE7D0"/>
          </a:solidFill>
        </a:fill>
      </a:tcStyle>
    </a:wholeTbl>
    <a:band2H>
      <a:tcTxStyle/>
      <a:tcStyle>
        <a:tcBdr/>
        <a:fill>
          <a:solidFill>
            <a:srgbClr val="EFF3E9"/>
          </a:solidFill>
        </a:fill>
      </a:tcStyle>
    </a:band2H>
    <a:firstCol>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Col>
    <a:la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lastRow>
    <a:fir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Row>
  </a:tblStyle>
  <a:tblStyle styleId="{EEE7283C-3CF3-47DC-8721-378D4A62B228}" styleName="">
    <a:tblBg/>
    <a:wholeTbl>
      <a:tcTxStyle b="off" i="off">
        <a:font>
          <a:latin typeface="Calibri"/>
          <a:ea typeface="Calibri"/>
          <a:cs typeface="Calibri"/>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FCDCCE"/>
          </a:solidFill>
        </a:fill>
      </a:tcStyle>
    </a:wholeTbl>
    <a:band2H>
      <a:tcTxStyle/>
      <a:tcStyle>
        <a:tcBdr/>
        <a:fill>
          <a:solidFill>
            <a:srgbClr val="FDEEE8"/>
          </a:solidFill>
        </a:fill>
      </a:tcStyle>
    </a:band2H>
    <a:firstCol>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Col>
    <a:la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lastRow>
    <a:fir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Row>
  </a:tblStyle>
  <a:tblStyle styleId="{CF821DB8-F4EB-4A41-A1BA-3FCAFE7338EE}" styleName="">
    <a:tblBg/>
    <a:wholeTbl>
      <a:tcTxStyle b="off" i="off">
        <a:font>
          <a:latin typeface="Calibri"/>
          <a:ea typeface="Calibri"/>
          <a:cs typeface="Calibri"/>
        </a:font>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6E6E6"/>
          </a:solidFill>
        </a:fill>
      </a:tcStyle>
    </a:wholeTbl>
    <a:band2H>
      <a:tcTxStyle/>
      <a:tcStyle>
        <a:tcBdr/>
        <a:fill>
          <a:solidFill>
            <a:srgbClr val="FFFFFF"/>
          </a:solidFill>
        </a:fill>
      </a:tcStyle>
    </a:band2H>
    <a:firstCol>
      <a:tcTxStyle b="on" i="off">
        <a:font>
          <a:latin typeface="Calibri"/>
          <a:ea typeface="Calibri"/>
          <a:cs typeface="Calibri"/>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Col>
    <a:lastRow>
      <a:tcTxStyle b="on" i="off">
        <a:font>
          <a:latin typeface="Calibri"/>
          <a:ea typeface="Calibri"/>
          <a:cs typeface="Calibri"/>
        </a:font>
        <a:srgbClr val="000000"/>
      </a:tcTxStyle>
      <a:tcStyle>
        <a:tcBdr>
          <a:left>
            <a:ln w="12700" cap="flat">
              <a:noFill/>
              <a:miter lim="400000"/>
            </a:ln>
          </a:left>
          <a:right>
            <a:ln w="12700" cap="flat">
              <a:noFill/>
              <a:miter lim="400000"/>
            </a:ln>
          </a:right>
          <a:top>
            <a:ln w="508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rgbClr val="FFFFFF"/>
          </a:solidFill>
        </a:fill>
      </a:tcStyle>
    </a:lastRow>
    <a:firstRow>
      <a:tcTxStyle b="on" i="off">
        <a:font>
          <a:latin typeface="Calibri"/>
          <a:ea typeface="Calibri"/>
          <a:cs typeface="Calibri"/>
        </a:font>
        <a:srgbClr val="FFFFFF"/>
      </a:tcTxStyle>
      <a:tcStyle>
        <a:tcBdr>
          <a:left>
            <a:ln w="12700" cap="flat">
              <a:noFill/>
              <a:miter lim="400000"/>
            </a:ln>
          </a:left>
          <a:right>
            <a:ln w="12700" cap="flat">
              <a:noFill/>
              <a:miter lim="400000"/>
            </a:ln>
          </a:right>
          <a:top>
            <a:ln w="254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chemeClr val="accent1"/>
          </a:solidFill>
        </a:fill>
      </a:tcStyle>
    </a:firstRow>
  </a:tblStyle>
  <a:tblStyle styleId="{33BA23B1-9221-436E-865A-0063620EA4FD}" styleName="">
    <a:tblBg/>
    <a:wholeTbl>
      <a:tcTxStyle b="off" i="off">
        <a:font>
          <a:latin typeface="Calibri"/>
          <a:ea typeface="Calibri"/>
          <a:cs typeface="Calibri"/>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CACA"/>
          </a:solidFill>
        </a:fill>
      </a:tcStyle>
    </a:wholeTbl>
    <a:band2H>
      <a:tcTxStyle/>
      <a:tcStyle>
        <a:tcBdr/>
        <a:fill>
          <a:solidFill>
            <a:srgbClr val="E6E6E6"/>
          </a:solidFill>
        </a:fill>
      </a:tcStyle>
    </a:band2H>
    <a:firstCol>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Col>
    <a:la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lastRow>
    <a:fir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Row>
  </a:tblStyle>
  <a:tblStyle styleId="{2708684C-4D16-4618-839F-0558EEFCDFE6}" styleName="">
    <a:tblBg/>
    <a:wholeTbl>
      <a:tcTxStyle b="off" i="off">
        <a:font>
          <a:latin typeface="Calibri"/>
          <a:ea typeface="Calibri"/>
          <a:cs typeface="Calibri"/>
        </a:font>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wholeTbl>
    <a:band2H>
      <a:tcTxStyle/>
      <a:tcStyle>
        <a:tcBdr/>
        <a:fill>
          <a:solidFill>
            <a:srgbClr val="FFFFFF"/>
          </a:solidFill>
        </a:fill>
      </a:tcStyle>
    </a:band2H>
    <a:firstCol>
      <a:tcTxStyle b="on" i="off">
        <a:font>
          <a:latin typeface="Calibri"/>
          <a:ea typeface="Calibri"/>
          <a:cs typeface="Calibri"/>
        </a:font>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firstCol>
    <a:lastRow>
      <a:tcTxStyle b="on" i="off">
        <a:font>
          <a:latin typeface="Calibri"/>
          <a:ea typeface="Calibri"/>
          <a:cs typeface="Calibri"/>
        </a:font>
        <a:srgbClr val="000000"/>
      </a:tcTxStyle>
      <a:tcStyle>
        <a:tcBdr>
          <a:left>
            <a:ln w="12700" cap="flat">
              <a:solidFill>
                <a:srgbClr val="000000"/>
              </a:solidFill>
              <a:prstDash val="solid"/>
              <a:round/>
            </a:ln>
          </a:left>
          <a:right>
            <a:ln w="12700" cap="flat">
              <a:solidFill>
                <a:srgbClr val="000000"/>
              </a:solidFill>
              <a:prstDash val="solid"/>
              <a:round/>
            </a:ln>
          </a:right>
          <a:top>
            <a:ln w="508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lastRow>
    <a:firstRow>
      <a:tcTxStyle b="on" i="off">
        <a:font>
          <a:latin typeface="Calibri"/>
          <a:ea typeface="Calibri"/>
          <a:cs typeface="Calibri"/>
        </a:font>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254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99" d="100"/>
          <a:sy n="99" d="100"/>
        </p:scale>
        <p:origin x="390" y="132"/>
      </p:cViewPr>
      <p:guideLst/>
    </p:cSldViewPr>
  </p:slideViewPr>
  <p:notesTextViewPr>
    <p:cViewPr>
      <p:scale>
        <a:sx n="1" d="1"/>
        <a:sy n="1" d="1"/>
      </p:scale>
      <p:origin x="0" y="0"/>
    </p:cViewPr>
  </p:notesTextViewPr>
  <p:notesViewPr>
    <p:cSldViewPr snapToGrid="0">
      <p:cViewPr varScale="1">
        <p:scale>
          <a:sx n="53" d="100"/>
          <a:sy n="53" d="100"/>
        </p:scale>
        <p:origin x="2648" y="52"/>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34" Type="http://schemas.microsoft.com/office/2016/11/relationships/changesInfo" Target="changesInfos/changesInfo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handoutMaster" Target="handoutMasters/handoutMaster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notesMaster" Target="notesMasters/notesMaster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presProps" Target="presProps.xml"/><Relationship Id="rId35" Type="http://schemas.microsoft.com/office/2015/10/relationships/revisionInfo" Target="revisionInfo.xml"/><Relationship Id="rId8" Type="http://schemas.openxmlformats.org/officeDocument/2006/relationships/slide" Target="slides/slide4.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GOMEZ, Paula" userId="c93cf399-3ed7-4230-9282-8831e3fe5ae7" providerId="ADAL" clId="{B6E04EE5-1242-4445-BCC0-A4D1E286F327}"/>
    <pc:docChg chg="custSel addSld modSld">
      <pc:chgData name="GOMEZ, Paula" userId="c93cf399-3ed7-4230-9282-8831e3fe5ae7" providerId="ADAL" clId="{B6E04EE5-1242-4445-BCC0-A4D1E286F327}" dt="2023-06-20T11:52:31.762" v="316" actId="1037"/>
      <pc:docMkLst>
        <pc:docMk/>
      </pc:docMkLst>
      <pc:sldChg chg="modSp mod">
        <pc:chgData name="GOMEZ, Paula" userId="c93cf399-3ed7-4230-9282-8831e3fe5ae7" providerId="ADAL" clId="{B6E04EE5-1242-4445-BCC0-A4D1E286F327}" dt="2023-06-20T11:48:44.733" v="263" actId="790"/>
        <pc:sldMkLst>
          <pc:docMk/>
          <pc:sldMk cId="0" sldId="256"/>
        </pc:sldMkLst>
        <pc:spChg chg="mod">
          <ac:chgData name="GOMEZ, Paula" userId="c93cf399-3ed7-4230-9282-8831e3fe5ae7" providerId="ADAL" clId="{B6E04EE5-1242-4445-BCC0-A4D1E286F327}" dt="2023-06-20T11:48:44.733" v="263" actId="790"/>
          <ac:spMkLst>
            <pc:docMk/>
            <pc:sldMk cId="0" sldId="256"/>
            <ac:spMk id="251" creationId="{00000000-0000-0000-0000-000000000000}"/>
          </ac:spMkLst>
        </pc:spChg>
        <pc:spChg chg="mod">
          <ac:chgData name="GOMEZ, Paula" userId="c93cf399-3ed7-4230-9282-8831e3fe5ae7" providerId="ADAL" clId="{B6E04EE5-1242-4445-BCC0-A4D1E286F327}" dt="2023-06-20T11:37:50.884" v="1" actId="1076"/>
          <ac:spMkLst>
            <pc:docMk/>
            <pc:sldMk cId="0" sldId="256"/>
            <ac:spMk id="252" creationId="{00000000-0000-0000-0000-000000000000}"/>
          </ac:spMkLst>
        </pc:spChg>
      </pc:sldChg>
      <pc:sldChg chg="modSp mod">
        <pc:chgData name="GOMEZ, Paula" userId="c93cf399-3ed7-4230-9282-8831e3fe5ae7" providerId="ADAL" clId="{B6E04EE5-1242-4445-BCC0-A4D1E286F327}" dt="2023-06-20T11:39:45.689" v="89" actId="20577"/>
        <pc:sldMkLst>
          <pc:docMk/>
          <pc:sldMk cId="0" sldId="257"/>
        </pc:sldMkLst>
        <pc:spChg chg="mod">
          <ac:chgData name="GOMEZ, Paula" userId="c93cf399-3ed7-4230-9282-8831e3fe5ae7" providerId="ADAL" clId="{B6E04EE5-1242-4445-BCC0-A4D1E286F327}" dt="2023-06-20T11:39:45.689" v="89" actId="20577"/>
          <ac:spMkLst>
            <pc:docMk/>
            <pc:sldMk cId="0" sldId="257"/>
            <ac:spMk id="3" creationId="{1B714F17-C178-23FC-FE19-A6BC04A59CD0}"/>
          </ac:spMkLst>
        </pc:spChg>
        <pc:spChg chg="mod">
          <ac:chgData name="GOMEZ, Paula" userId="c93cf399-3ed7-4230-9282-8831e3fe5ae7" providerId="ADAL" clId="{B6E04EE5-1242-4445-BCC0-A4D1E286F327}" dt="2023-06-20T11:39:00.006" v="10" actId="255"/>
          <ac:spMkLst>
            <pc:docMk/>
            <pc:sldMk cId="0" sldId="257"/>
            <ac:spMk id="256" creationId="{00000000-0000-0000-0000-000000000000}"/>
          </ac:spMkLst>
        </pc:spChg>
      </pc:sldChg>
      <pc:sldChg chg="modSp mod">
        <pc:chgData name="GOMEZ, Paula" userId="c93cf399-3ed7-4230-9282-8831e3fe5ae7" providerId="ADAL" clId="{B6E04EE5-1242-4445-BCC0-A4D1E286F327}" dt="2023-06-20T11:40:35.997" v="106" actId="20577"/>
        <pc:sldMkLst>
          <pc:docMk/>
          <pc:sldMk cId="0" sldId="258"/>
        </pc:sldMkLst>
        <pc:spChg chg="mod">
          <ac:chgData name="GOMEZ, Paula" userId="c93cf399-3ed7-4230-9282-8831e3fe5ae7" providerId="ADAL" clId="{B6E04EE5-1242-4445-BCC0-A4D1E286F327}" dt="2023-06-20T11:40:28.936" v="93" actId="14100"/>
          <ac:spMkLst>
            <pc:docMk/>
            <pc:sldMk cId="0" sldId="258"/>
            <ac:spMk id="262" creationId="{00000000-0000-0000-0000-000000000000}"/>
          </ac:spMkLst>
        </pc:spChg>
        <pc:spChg chg="mod">
          <ac:chgData name="GOMEZ, Paula" userId="c93cf399-3ed7-4230-9282-8831e3fe5ae7" providerId="ADAL" clId="{B6E04EE5-1242-4445-BCC0-A4D1E286F327}" dt="2023-06-20T11:40:35.997" v="106" actId="20577"/>
          <ac:spMkLst>
            <pc:docMk/>
            <pc:sldMk cId="0" sldId="258"/>
            <ac:spMk id="263" creationId="{00000000-0000-0000-0000-000000000000}"/>
          </ac:spMkLst>
        </pc:spChg>
      </pc:sldChg>
      <pc:sldChg chg="modSp mod">
        <pc:chgData name="GOMEZ, Paula" userId="c93cf399-3ed7-4230-9282-8831e3fe5ae7" providerId="ADAL" clId="{B6E04EE5-1242-4445-BCC0-A4D1E286F327}" dt="2023-06-20T11:40:55.859" v="118" actId="2711"/>
        <pc:sldMkLst>
          <pc:docMk/>
          <pc:sldMk cId="0" sldId="259"/>
        </pc:sldMkLst>
        <pc:spChg chg="mod">
          <ac:chgData name="GOMEZ, Paula" userId="c93cf399-3ed7-4230-9282-8831e3fe5ae7" providerId="ADAL" clId="{B6E04EE5-1242-4445-BCC0-A4D1E286F327}" dt="2023-06-20T11:40:48.579" v="117" actId="20577"/>
          <ac:spMkLst>
            <pc:docMk/>
            <pc:sldMk cId="0" sldId="259"/>
            <ac:spMk id="271" creationId="{00000000-0000-0000-0000-000000000000}"/>
          </ac:spMkLst>
        </pc:spChg>
        <pc:spChg chg="mod">
          <ac:chgData name="GOMEZ, Paula" userId="c93cf399-3ed7-4230-9282-8831e3fe5ae7" providerId="ADAL" clId="{B6E04EE5-1242-4445-BCC0-A4D1E286F327}" dt="2023-06-20T11:40:55.859" v="118" actId="2711"/>
          <ac:spMkLst>
            <pc:docMk/>
            <pc:sldMk cId="0" sldId="259"/>
            <ac:spMk id="272" creationId="{00000000-0000-0000-0000-000000000000}"/>
          </ac:spMkLst>
        </pc:spChg>
      </pc:sldChg>
      <pc:sldChg chg="delSp modSp mod">
        <pc:chgData name="GOMEZ, Paula" userId="c93cf399-3ed7-4230-9282-8831e3fe5ae7" providerId="ADAL" clId="{B6E04EE5-1242-4445-BCC0-A4D1E286F327}" dt="2023-06-20T11:41:40.805" v="121" actId="1076"/>
        <pc:sldMkLst>
          <pc:docMk/>
          <pc:sldMk cId="0" sldId="260"/>
        </pc:sldMkLst>
        <pc:spChg chg="del">
          <ac:chgData name="GOMEZ, Paula" userId="c93cf399-3ed7-4230-9282-8831e3fe5ae7" providerId="ADAL" clId="{B6E04EE5-1242-4445-BCC0-A4D1E286F327}" dt="2023-06-20T11:41:28.334" v="120" actId="478"/>
          <ac:spMkLst>
            <pc:docMk/>
            <pc:sldMk cId="0" sldId="260"/>
            <ac:spMk id="6" creationId="{00000000-0000-0000-0000-000000000000}"/>
          </ac:spMkLst>
        </pc:spChg>
        <pc:spChg chg="mod">
          <ac:chgData name="GOMEZ, Paula" userId="c93cf399-3ed7-4230-9282-8831e3fe5ae7" providerId="ADAL" clId="{B6E04EE5-1242-4445-BCC0-A4D1E286F327}" dt="2023-06-20T11:41:04.021" v="119" actId="14100"/>
          <ac:spMkLst>
            <pc:docMk/>
            <pc:sldMk cId="0" sldId="260"/>
            <ac:spMk id="275" creationId="{00000000-0000-0000-0000-000000000000}"/>
          </ac:spMkLst>
        </pc:spChg>
        <pc:picChg chg="mod">
          <ac:chgData name="GOMEZ, Paula" userId="c93cf399-3ed7-4230-9282-8831e3fe5ae7" providerId="ADAL" clId="{B6E04EE5-1242-4445-BCC0-A4D1E286F327}" dt="2023-06-20T11:41:40.805" v="121" actId="1076"/>
          <ac:picMkLst>
            <pc:docMk/>
            <pc:sldMk cId="0" sldId="260"/>
            <ac:picMk id="4" creationId="{00000000-0000-0000-0000-000000000000}"/>
          </ac:picMkLst>
        </pc:picChg>
      </pc:sldChg>
      <pc:sldChg chg="addSp delSp modSp mod modClrScheme chgLayout">
        <pc:chgData name="GOMEZ, Paula" userId="c93cf399-3ed7-4230-9282-8831e3fe5ae7" providerId="ADAL" clId="{B6E04EE5-1242-4445-BCC0-A4D1E286F327}" dt="2023-06-20T11:42:52.310" v="141" actId="2711"/>
        <pc:sldMkLst>
          <pc:docMk/>
          <pc:sldMk cId="0" sldId="261"/>
        </pc:sldMkLst>
        <pc:spChg chg="add del mod ord">
          <ac:chgData name="GOMEZ, Paula" userId="c93cf399-3ed7-4230-9282-8831e3fe5ae7" providerId="ADAL" clId="{B6E04EE5-1242-4445-BCC0-A4D1E286F327}" dt="2023-06-20T11:41:55.572" v="123" actId="478"/>
          <ac:spMkLst>
            <pc:docMk/>
            <pc:sldMk cId="0" sldId="261"/>
            <ac:spMk id="2" creationId="{CC6BBD7A-C96A-ECF8-8AE1-A600618F7872}"/>
          </ac:spMkLst>
        </pc:spChg>
        <pc:spChg chg="add mod">
          <ac:chgData name="GOMEZ, Paula" userId="c93cf399-3ed7-4230-9282-8831e3fe5ae7" providerId="ADAL" clId="{B6E04EE5-1242-4445-BCC0-A4D1E286F327}" dt="2023-06-20T11:42:21.565" v="138" actId="1076"/>
          <ac:spMkLst>
            <pc:docMk/>
            <pc:sldMk cId="0" sldId="261"/>
            <ac:spMk id="3" creationId="{FDE82CCD-BF2D-C380-595F-1BFD5373D2D2}"/>
          </ac:spMkLst>
        </pc:spChg>
        <pc:graphicFrameChg chg="modGraphic">
          <ac:chgData name="GOMEZ, Paula" userId="c93cf399-3ed7-4230-9282-8831e3fe5ae7" providerId="ADAL" clId="{B6E04EE5-1242-4445-BCC0-A4D1E286F327}" dt="2023-06-20T11:42:52.310" v="141" actId="2711"/>
          <ac:graphicFrameMkLst>
            <pc:docMk/>
            <pc:sldMk cId="0" sldId="261"/>
            <ac:graphicFrameMk id="279" creationId="{00000000-0000-0000-0000-000000000000}"/>
          </ac:graphicFrameMkLst>
        </pc:graphicFrameChg>
      </pc:sldChg>
      <pc:sldChg chg="modSp mod">
        <pc:chgData name="GOMEZ, Paula" userId="c93cf399-3ed7-4230-9282-8831e3fe5ae7" providerId="ADAL" clId="{B6E04EE5-1242-4445-BCC0-A4D1E286F327}" dt="2023-06-20T11:42:43.846" v="140" actId="2711"/>
        <pc:sldMkLst>
          <pc:docMk/>
          <pc:sldMk cId="0" sldId="262"/>
        </pc:sldMkLst>
        <pc:spChg chg="mod">
          <ac:chgData name="GOMEZ, Paula" userId="c93cf399-3ed7-4230-9282-8831e3fe5ae7" providerId="ADAL" clId="{B6E04EE5-1242-4445-BCC0-A4D1E286F327}" dt="2023-06-20T11:42:33.753" v="139" actId="14100"/>
          <ac:spMkLst>
            <pc:docMk/>
            <pc:sldMk cId="0" sldId="262"/>
            <ac:spMk id="4" creationId="{AD9D0E1E-3C59-4FA0-C602-AE71F16F1D9C}"/>
          </ac:spMkLst>
        </pc:spChg>
        <pc:graphicFrameChg chg="modGraphic">
          <ac:chgData name="GOMEZ, Paula" userId="c93cf399-3ed7-4230-9282-8831e3fe5ae7" providerId="ADAL" clId="{B6E04EE5-1242-4445-BCC0-A4D1E286F327}" dt="2023-06-20T11:42:43.846" v="140" actId="2711"/>
          <ac:graphicFrameMkLst>
            <pc:docMk/>
            <pc:sldMk cId="0" sldId="262"/>
            <ac:graphicFrameMk id="283" creationId="{00000000-0000-0000-0000-000000000000}"/>
          </ac:graphicFrameMkLst>
        </pc:graphicFrameChg>
      </pc:sldChg>
      <pc:sldChg chg="modSp mod">
        <pc:chgData name="GOMEZ, Paula" userId="c93cf399-3ed7-4230-9282-8831e3fe5ae7" providerId="ADAL" clId="{B6E04EE5-1242-4445-BCC0-A4D1E286F327}" dt="2023-06-20T11:43:11.943" v="145" actId="14100"/>
        <pc:sldMkLst>
          <pc:docMk/>
          <pc:sldMk cId="0" sldId="263"/>
        </pc:sldMkLst>
        <pc:spChg chg="mod">
          <ac:chgData name="GOMEZ, Paula" userId="c93cf399-3ed7-4230-9282-8831e3fe5ae7" providerId="ADAL" clId="{B6E04EE5-1242-4445-BCC0-A4D1E286F327}" dt="2023-06-20T11:43:11.943" v="145" actId="14100"/>
          <ac:spMkLst>
            <pc:docMk/>
            <pc:sldMk cId="0" sldId="263"/>
            <ac:spMk id="4" creationId="{35F5DE1E-F717-399D-5B76-25C05327EBBC}"/>
          </ac:spMkLst>
        </pc:spChg>
        <pc:picChg chg="mod">
          <ac:chgData name="GOMEZ, Paula" userId="c93cf399-3ed7-4230-9282-8831e3fe5ae7" providerId="ADAL" clId="{B6E04EE5-1242-4445-BCC0-A4D1E286F327}" dt="2023-06-20T11:43:05.277" v="144" actId="1076"/>
          <ac:picMkLst>
            <pc:docMk/>
            <pc:sldMk cId="0" sldId="263"/>
            <ac:picMk id="5" creationId="{00000000-0000-0000-0000-000000000000}"/>
          </ac:picMkLst>
        </pc:picChg>
      </pc:sldChg>
      <pc:sldChg chg="modSp mod">
        <pc:chgData name="GOMEZ, Paula" userId="c93cf399-3ed7-4230-9282-8831e3fe5ae7" providerId="ADAL" clId="{B6E04EE5-1242-4445-BCC0-A4D1E286F327}" dt="2023-06-20T11:44:32.389" v="170" actId="1076"/>
        <pc:sldMkLst>
          <pc:docMk/>
          <pc:sldMk cId="0" sldId="266"/>
        </pc:sldMkLst>
        <pc:spChg chg="mod">
          <ac:chgData name="GOMEZ, Paula" userId="c93cf399-3ed7-4230-9282-8831e3fe5ae7" providerId="ADAL" clId="{B6E04EE5-1242-4445-BCC0-A4D1E286F327}" dt="2023-06-20T11:44:17.678" v="167" actId="14100"/>
          <ac:spMkLst>
            <pc:docMk/>
            <pc:sldMk cId="0" sldId="266"/>
            <ac:spMk id="4" creationId="{31B0BC75-7119-CF3D-482E-46018B8B315C}"/>
          </ac:spMkLst>
        </pc:spChg>
        <pc:picChg chg="mod">
          <ac:chgData name="GOMEZ, Paula" userId="c93cf399-3ed7-4230-9282-8831e3fe5ae7" providerId="ADAL" clId="{B6E04EE5-1242-4445-BCC0-A4D1E286F327}" dt="2023-06-20T11:44:32.389" v="170" actId="1076"/>
          <ac:picMkLst>
            <pc:docMk/>
            <pc:sldMk cId="0" sldId="266"/>
            <ac:picMk id="5" creationId="{00000000-0000-0000-0000-000000000000}"/>
          </ac:picMkLst>
        </pc:picChg>
      </pc:sldChg>
      <pc:sldChg chg="modSp mod">
        <pc:chgData name="GOMEZ, Paula" userId="c93cf399-3ed7-4230-9282-8831e3fe5ae7" providerId="ADAL" clId="{B6E04EE5-1242-4445-BCC0-A4D1E286F327}" dt="2023-06-20T11:45:47.397" v="196" actId="1076"/>
        <pc:sldMkLst>
          <pc:docMk/>
          <pc:sldMk cId="0" sldId="269"/>
        </pc:sldMkLst>
        <pc:spChg chg="mod">
          <ac:chgData name="GOMEZ, Paula" userId="c93cf399-3ed7-4230-9282-8831e3fe5ae7" providerId="ADAL" clId="{B6E04EE5-1242-4445-BCC0-A4D1E286F327}" dt="2023-06-20T11:45:36.095" v="195" actId="14100"/>
          <ac:spMkLst>
            <pc:docMk/>
            <pc:sldMk cId="0" sldId="269"/>
            <ac:spMk id="4" creationId="{B17FBB92-A0D7-F6C0-898C-8ABE60ABB892}"/>
          </ac:spMkLst>
        </pc:spChg>
        <pc:picChg chg="mod">
          <ac:chgData name="GOMEZ, Paula" userId="c93cf399-3ed7-4230-9282-8831e3fe5ae7" providerId="ADAL" clId="{B6E04EE5-1242-4445-BCC0-A4D1E286F327}" dt="2023-06-20T11:45:47.397" v="196" actId="1076"/>
          <ac:picMkLst>
            <pc:docMk/>
            <pc:sldMk cId="0" sldId="269"/>
            <ac:picMk id="5" creationId="{00000000-0000-0000-0000-000000000000}"/>
          </ac:picMkLst>
        </pc:picChg>
      </pc:sldChg>
      <pc:sldChg chg="modSp">
        <pc:chgData name="GOMEZ, Paula" userId="c93cf399-3ed7-4230-9282-8831e3fe5ae7" providerId="ADAL" clId="{B6E04EE5-1242-4445-BCC0-A4D1E286F327}" dt="2023-06-20T11:46:53.661" v="218" actId="1076"/>
        <pc:sldMkLst>
          <pc:docMk/>
          <pc:sldMk cId="0" sldId="272"/>
        </pc:sldMkLst>
        <pc:picChg chg="mod">
          <ac:chgData name="GOMEZ, Paula" userId="c93cf399-3ed7-4230-9282-8831e3fe5ae7" providerId="ADAL" clId="{B6E04EE5-1242-4445-BCC0-A4D1E286F327}" dt="2023-06-20T11:46:53.661" v="218" actId="1076"/>
          <ac:picMkLst>
            <pc:docMk/>
            <pc:sldMk cId="0" sldId="272"/>
            <ac:picMk id="5" creationId="{00000000-0000-0000-0000-000000000000}"/>
          </ac:picMkLst>
        </pc:picChg>
      </pc:sldChg>
      <pc:sldChg chg="addSp delSp modSp mod">
        <pc:chgData name="GOMEZ, Paula" userId="c93cf399-3ed7-4230-9282-8831e3fe5ae7" providerId="ADAL" clId="{B6E04EE5-1242-4445-BCC0-A4D1E286F327}" dt="2023-06-20T11:48:30.790" v="262" actId="1076"/>
        <pc:sldMkLst>
          <pc:docMk/>
          <pc:sldMk cId="0" sldId="276"/>
        </pc:sldMkLst>
        <pc:spChg chg="add mod">
          <ac:chgData name="GOMEZ, Paula" userId="c93cf399-3ed7-4230-9282-8831e3fe5ae7" providerId="ADAL" clId="{B6E04EE5-1242-4445-BCC0-A4D1E286F327}" dt="2023-06-20T11:48:30.790" v="262" actId="1076"/>
          <ac:spMkLst>
            <pc:docMk/>
            <pc:sldMk cId="0" sldId="276"/>
            <ac:spMk id="2" creationId="{9E982BE4-ED88-7C62-E8D1-306B03F5133B}"/>
          </ac:spMkLst>
        </pc:spChg>
        <pc:spChg chg="del">
          <ac:chgData name="GOMEZ, Paula" userId="c93cf399-3ed7-4230-9282-8831e3fe5ae7" providerId="ADAL" clId="{B6E04EE5-1242-4445-BCC0-A4D1E286F327}" dt="2023-06-20T11:47:59.289" v="226" actId="478"/>
          <ac:spMkLst>
            <pc:docMk/>
            <pc:sldMk cId="0" sldId="276"/>
            <ac:spMk id="3" creationId="{00000000-0000-0000-0000-000000000000}"/>
          </ac:spMkLst>
        </pc:spChg>
      </pc:sldChg>
      <pc:sldChg chg="modSp mod">
        <pc:chgData name="GOMEZ, Paula" userId="c93cf399-3ed7-4230-9282-8831e3fe5ae7" providerId="ADAL" clId="{B6E04EE5-1242-4445-BCC0-A4D1E286F327}" dt="2023-06-20T11:40:13.950" v="92" actId="255"/>
        <pc:sldMkLst>
          <pc:docMk/>
          <pc:sldMk cId="994796601" sldId="277"/>
        </pc:sldMkLst>
        <pc:spChg chg="mod">
          <ac:chgData name="GOMEZ, Paula" userId="c93cf399-3ed7-4230-9282-8831e3fe5ae7" providerId="ADAL" clId="{B6E04EE5-1242-4445-BCC0-A4D1E286F327}" dt="2023-06-20T11:40:13.950" v="92" actId="255"/>
          <ac:spMkLst>
            <pc:docMk/>
            <pc:sldMk cId="994796601" sldId="277"/>
            <ac:spMk id="256" creationId="{00000000-0000-0000-0000-000000000000}"/>
          </ac:spMkLst>
        </pc:spChg>
      </pc:sldChg>
      <pc:sldChg chg="addSp delSp modSp mod modClrScheme chgLayout">
        <pc:chgData name="GOMEZ, Paula" userId="c93cf399-3ed7-4230-9282-8831e3fe5ae7" providerId="ADAL" clId="{B6E04EE5-1242-4445-BCC0-A4D1E286F327}" dt="2023-06-20T11:43:52.502" v="163" actId="2711"/>
        <pc:sldMkLst>
          <pc:docMk/>
          <pc:sldMk cId="647328770" sldId="278"/>
        </pc:sldMkLst>
        <pc:spChg chg="add del mod ord">
          <ac:chgData name="GOMEZ, Paula" userId="c93cf399-3ed7-4230-9282-8831e3fe5ae7" providerId="ADAL" clId="{B6E04EE5-1242-4445-BCC0-A4D1E286F327}" dt="2023-06-20T11:43:25.545" v="147" actId="478"/>
          <ac:spMkLst>
            <pc:docMk/>
            <pc:sldMk cId="647328770" sldId="278"/>
            <ac:spMk id="2" creationId="{7A191D56-253C-4A27-AB67-F5C0F9E19238}"/>
          </ac:spMkLst>
        </pc:spChg>
        <pc:spChg chg="add mod">
          <ac:chgData name="GOMEZ, Paula" userId="c93cf399-3ed7-4230-9282-8831e3fe5ae7" providerId="ADAL" clId="{B6E04EE5-1242-4445-BCC0-A4D1E286F327}" dt="2023-06-20T11:43:46.446" v="162" actId="1076"/>
          <ac:spMkLst>
            <pc:docMk/>
            <pc:sldMk cId="647328770" sldId="278"/>
            <ac:spMk id="3" creationId="{23D21246-2AF7-A88A-D9DE-492529D9A8D3}"/>
          </ac:spMkLst>
        </pc:spChg>
        <pc:graphicFrameChg chg="modGraphic">
          <ac:chgData name="GOMEZ, Paula" userId="c93cf399-3ed7-4230-9282-8831e3fe5ae7" providerId="ADAL" clId="{B6E04EE5-1242-4445-BCC0-A4D1E286F327}" dt="2023-06-20T11:43:52.502" v="163" actId="2711"/>
          <ac:graphicFrameMkLst>
            <pc:docMk/>
            <pc:sldMk cId="647328770" sldId="278"/>
            <ac:graphicFrameMk id="279" creationId="{00000000-0000-0000-0000-000000000000}"/>
          </ac:graphicFrameMkLst>
        </pc:graphicFrameChg>
      </pc:sldChg>
      <pc:sldChg chg="modSp mod">
        <pc:chgData name="GOMEZ, Paula" userId="c93cf399-3ed7-4230-9282-8831e3fe5ae7" providerId="ADAL" clId="{B6E04EE5-1242-4445-BCC0-A4D1E286F327}" dt="2023-06-20T11:44:06.415" v="166" actId="2711"/>
        <pc:sldMkLst>
          <pc:docMk/>
          <pc:sldMk cId="1884403528" sldId="279"/>
        </pc:sldMkLst>
        <pc:spChg chg="mod">
          <ac:chgData name="GOMEZ, Paula" userId="c93cf399-3ed7-4230-9282-8831e3fe5ae7" providerId="ADAL" clId="{B6E04EE5-1242-4445-BCC0-A4D1E286F327}" dt="2023-06-20T11:44:00.140" v="165" actId="27636"/>
          <ac:spMkLst>
            <pc:docMk/>
            <pc:sldMk cId="1884403528" sldId="279"/>
            <ac:spMk id="4" creationId="{AD9D0E1E-3C59-4FA0-C602-AE71F16F1D9C}"/>
          </ac:spMkLst>
        </pc:spChg>
        <pc:graphicFrameChg chg="modGraphic">
          <ac:chgData name="GOMEZ, Paula" userId="c93cf399-3ed7-4230-9282-8831e3fe5ae7" providerId="ADAL" clId="{B6E04EE5-1242-4445-BCC0-A4D1E286F327}" dt="2023-06-20T11:44:06.415" v="166" actId="2711"/>
          <ac:graphicFrameMkLst>
            <pc:docMk/>
            <pc:sldMk cId="1884403528" sldId="279"/>
            <ac:graphicFrameMk id="283" creationId="{00000000-0000-0000-0000-000000000000}"/>
          </ac:graphicFrameMkLst>
        </pc:graphicFrameChg>
      </pc:sldChg>
      <pc:sldChg chg="addSp delSp modSp mod modClrScheme chgLayout">
        <pc:chgData name="GOMEZ, Paula" userId="c93cf399-3ed7-4230-9282-8831e3fe5ae7" providerId="ADAL" clId="{B6E04EE5-1242-4445-BCC0-A4D1E286F327}" dt="2023-06-20T11:45:15.286" v="192" actId="2711"/>
        <pc:sldMkLst>
          <pc:docMk/>
          <pc:sldMk cId="556394444" sldId="280"/>
        </pc:sldMkLst>
        <pc:spChg chg="add del mod ord">
          <ac:chgData name="GOMEZ, Paula" userId="c93cf399-3ed7-4230-9282-8831e3fe5ae7" providerId="ADAL" clId="{B6E04EE5-1242-4445-BCC0-A4D1E286F327}" dt="2023-06-20T11:44:40.142" v="172" actId="478"/>
          <ac:spMkLst>
            <pc:docMk/>
            <pc:sldMk cId="556394444" sldId="280"/>
            <ac:spMk id="2" creationId="{8600A13C-D487-2079-723A-0B4A4DF75FFC}"/>
          </ac:spMkLst>
        </pc:spChg>
        <pc:spChg chg="add mod">
          <ac:chgData name="GOMEZ, Paula" userId="c93cf399-3ed7-4230-9282-8831e3fe5ae7" providerId="ADAL" clId="{B6E04EE5-1242-4445-BCC0-A4D1E286F327}" dt="2023-06-20T11:45:08.134" v="191" actId="1076"/>
          <ac:spMkLst>
            <pc:docMk/>
            <pc:sldMk cId="556394444" sldId="280"/>
            <ac:spMk id="3" creationId="{2873C91B-463A-722A-20B2-DBF46C97E63B}"/>
          </ac:spMkLst>
        </pc:spChg>
        <pc:graphicFrameChg chg="modGraphic">
          <ac:chgData name="GOMEZ, Paula" userId="c93cf399-3ed7-4230-9282-8831e3fe5ae7" providerId="ADAL" clId="{B6E04EE5-1242-4445-BCC0-A4D1E286F327}" dt="2023-06-20T11:45:15.286" v="192" actId="2711"/>
          <ac:graphicFrameMkLst>
            <pc:docMk/>
            <pc:sldMk cId="556394444" sldId="280"/>
            <ac:graphicFrameMk id="279" creationId="{00000000-0000-0000-0000-000000000000}"/>
          </ac:graphicFrameMkLst>
        </pc:graphicFrameChg>
      </pc:sldChg>
      <pc:sldChg chg="modSp mod">
        <pc:chgData name="GOMEZ, Paula" userId="c93cf399-3ed7-4230-9282-8831e3fe5ae7" providerId="ADAL" clId="{B6E04EE5-1242-4445-BCC0-A4D1E286F327}" dt="2023-06-20T11:45:30.374" v="194" actId="2711"/>
        <pc:sldMkLst>
          <pc:docMk/>
          <pc:sldMk cId="393551365" sldId="281"/>
        </pc:sldMkLst>
        <pc:spChg chg="mod">
          <ac:chgData name="GOMEZ, Paula" userId="c93cf399-3ed7-4230-9282-8831e3fe5ae7" providerId="ADAL" clId="{B6E04EE5-1242-4445-BCC0-A4D1E286F327}" dt="2023-06-20T11:45:21.838" v="193" actId="14100"/>
          <ac:spMkLst>
            <pc:docMk/>
            <pc:sldMk cId="393551365" sldId="281"/>
            <ac:spMk id="4" creationId="{AD9D0E1E-3C59-4FA0-C602-AE71F16F1D9C}"/>
          </ac:spMkLst>
        </pc:spChg>
        <pc:graphicFrameChg chg="modGraphic">
          <ac:chgData name="GOMEZ, Paula" userId="c93cf399-3ed7-4230-9282-8831e3fe5ae7" providerId="ADAL" clId="{B6E04EE5-1242-4445-BCC0-A4D1E286F327}" dt="2023-06-20T11:45:30.374" v="194" actId="2711"/>
          <ac:graphicFrameMkLst>
            <pc:docMk/>
            <pc:sldMk cId="393551365" sldId="281"/>
            <ac:graphicFrameMk id="283" creationId="{00000000-0000-0000-0000-000000000000}"/>
          </ac:graphicFrameMkLst>
        </pc:graphicFrameChg>
      </pc:sldChg>
      <pc:sldChg chg="addSp delSp modSp mod modClrScheme chgLayout">
        <pc:chgData name="GOMEZ, Paula" userId="c93cf399-3ed7-4230-9282-8831e3fe5ae7" providerId="ADAL" clId="{B6E04EE5-1242-4445-BCC0-A4D1E286F327}" dt="2023-06-20T11:46:36.223" v="216" actId="2711"/>
        <pc:sldMkLst>
          <pc:docMk/>
          <pc:sldMk cId="3903537692" sldId="282"/>
        </pc:sldMkLst>
        <pc:spChg chg="add del mod ord">
          <ac:chgData name="GOMEZ, Paula" userId="c93cf399-3ed7-4230-9282-8831e3fe5ae7" providerId="ADAL" clId="{B6E04EE5-1242-4445-BCC0-A4D1E286F327}" dt="2023-06-20T11:46:00.481" v="198" actId="478"/>
          <ac:spMkLst>
            <pc:docMk/>
            <pc:sldMk cId="3903537692" sldId="282"/>
            <ac:spMk id="2" creationId="{B59B20AF-B01C-AE90-1CFE-62FF3B408F6E}"/>
          </ac:spMkLst>
        </pc:spChg>
        <pc:spChg chg="add mod">
          <ac:chgData name="GOMEZ, Paula" userId="c93cf399-3ed7-4230-9282-8831e3fe5ae7" providerId="ADAL" clId="{B6E04EE5-1242-4445-BCC0-A4D1E286F327}" dt="2023-06-20T11:46:29.166" v="215" actId="1076"/>
          <ac:spMkLst>
            <pc:docMk/>
            <pc:sldMk cId="3903537692" sldId="282"/>
            <ac:spMk id="3" creationId="{08918F49-84C2-4885-3660-31998FE0FF92}"/>
          </ac:spMkLst>
        </pc:spChg>
        <pc:graphicFrameChg chg="modGraphic">
          <ac:chgData name="GOMEZ, Paula" userId="c93cf399-3ed7-4230-9282-8831e3fe5ae7" providerId="ADAL" clId="{B6E04EE5-1242-4445-BCC0-A4D1E286F327}" dt="2023-06-20T11:46:36.223" v="216" actId="2711"/>
          <ac:graphicFrameMkLst>
            <pc:docMk/>
            <pc:sldMk cId="3903537692" sldId="282"/>
            <ac:graphicFrameMk id="279" creationId="{00000000-0000-0000-0000-000000000000}"/>
          </ac:graphicFrameMkLst>
        </pc:graphicFrameChg>
      </pc:sldChg>
      <pc:sldChg chg="modSp mod">
        <pc:chgData name="GOMEZ, Paula" userId="c93cf399-3ed7-4230-9282-8831e3fe5ae7" providerId="ADAL" clId="{B6E04EE5-1242-4445-BCC0-A4D1E286F327}" dt="2023-06-20T11:46:46.934" v="217" actId="2711"/>
        <pc:sldMkLst>
          <pc:docMk/>
          <pc:sldMk cId="3674449305" sldId="283"/>
        </pc:sldMkLst>
        <pc:graphicFrameChg chg="modGraphic">
          <ac:chgData name="GOMEZ, Paula" userId="c93cf399-3ed7-4230-9282-8831e3fe5ae7" providerId="ADAL" clId="{B6E04EE5-1242-4445-BCC0-A4D1E286F327}" dt="2023-06-20T11:46:46.934" v="217" actId="2711"/>
          <ac:graphicFrameMkLst>
            <pc:docMk/>
            <pc:sldMk cId="3674449305" sldId="283"/>
            <ac:graphicFrameMk id="283" creationId="{00000000-0000-0000-0000-000000000000}"/>
          </ac:graphicFrameMkLst>
        </pc:graphicFrameChg>
      </pc:sldChg>
      <pc:sldChg chg="addSp delSp modSp mod modClrScheme chgLayout">
        <pc:chgData name="GOMEZ, Paula" userId="c93cf399-3ed7-4230-9282-8831e3fe5ae7" providerId="ADAL" clId="{B6E04EE5-1242-4445-BCC0-A4D1E286F327}" dt="2023-06-20T11:47:18.342" v="222" actId="2711"/>
        <pc:sldMkLst>
          <pc:docMk/>
          <pc:sldMk cId="11105299" sldId="284"/>
        </pc:sldMkLst>
        <pc:spChg chg="add del mod ord">
          <ac:chgData name="GOMEZ, Paula" userId="c93cf399-3ed7-4230-9282-8831e3fe5ae7" providerId="ADAL" clId="{B6E04EE5-1242-4445-BCC0-A4D1E286F327}" dt="2023-06-20T11:47:09.915" v="221" actId="478"/>
          <ac:spMkLst>
            <pc:docMk/>
            <pc:sldMk cId="11105299" sldId="284"/>
            <ac:spMk id="2" creationId="{8830F258-A5A6-7B8C-8111-7D2DDF24971C}"/>
          </ac:spMkLst>
        </pc:spChg>
        <pc:spChg chg="add mod">
          <ac:chgData name="GOMEZ, Paula" userId="c93cf399-3ed7-4230-9282-8831e3fe5ae7" providerId="ADAL" clId="{B6E04EE5-1242-4445-BCC0-A4D1E286F327}" dt="2023-06-20T11:47:06.528" v="220"/>
          <ac:spMkLst>
            <pc:docMk/>
            <pc:sldMk cId="11105299" sldId="284"/>
            <ac:spMk id="3" creationId="{FA903DA2-9464-0E48-E2E4-ABF0918188CD}"/>
          </ac:spMkLst>
        </pc:spChg>
        <pc:graphicFrameChg chg="modGraphic">
          <ac:chgData name="GOMEZ, Paula" userId="c93cf399-3ed7-4230-9282-8831e3fe5ae7" providerId="ADAL" clId="{B6E04EE5-1242-4445-BCC0-A4D1E286F327}" dt="2023-06-20T11:47:18.342" v="222" actId="2711"/>
          <ac:graphicFrameMkLst>
            <pc:docMk/>
            <pc:sldMk cId="11105299" sldId="284"/>
            <ac:graphicFrameMk id="279" creationId="{00000000-0000-0000-0000-000000000000}"/>
          </ac:graphicFrameMkLst>
        </pc:graphicFrameChg>
      </pc:sldChg>
      <pc:sldChg chg="modSp mod">
        <pc:chgData name="GOMEZ, Paula" userId="c93cf399-3ed7-4230-9282-8831e3fe5ae7" providerId="ADAL" clId="{B6E04EE5-1242-4445-BCC0-A4D1E286F327}" dt="2023-06-20T11:47:36.119" v="225" actId="20577"/>
        <pc:sldMkLst>
          <pc:docMk/>
          <pc:sldMk cId="2998129336" sldId="285"/>
        </pc:sldMkLst>
        <pc:spChg chg="mod">
          <ac:chgData name="GOMEZ, Paula" userId="c93cf399-3ed7-4230-9282-8831e3fe5ae7" providerId="ADAL" clId="{B6E04EE5-1242-4445-BCC0-A4D1E286F327}" dt="2023-06-20T11:47:36.119" v="225" actId="20577"/>
          <ac:spMkLst>
            <pc:docMk/>
            <pc:sldMk cId="2998129336" sldId="285"/>
            <ac:spMk id="4" creationId="{AD9D0E1E-3C59-4FA0-C602-AE71F16F1D9C}"/>
          </ac:spMkLst>
        </pc:spChg>
        <pc:graphicFrameChg chg="modGraphic">
          <ac:chgData name="GOMEZ, Paula" userId="c93cf399-3ed7-4230-9282-8831e3fe5ae7" providerId="ADAL" clId="{B6E04EE5-1242-4445-BCC0-A4D1E286F327}" dt="2023-06-20T11:47:27.645" v="223" actId="2711"/>
          <ac:graphicFrameMkLst>
            <pc:docMk/>
            <pc:sldMk cId="2998129336" sldId="285"/>
            <ac:graphicFrameMk id="283" creationId="{00000000-0000-0000-0000-000000000000}"/>
          </ac:graphicFrameMkLst>
        </pc:graphicFrameChg>
      </pc:sldChg>
      <pc:sldChg chg="addSp delSp modSp add mod modClrScheme chgLayout">
        <pc:chgData name="GOMEZ, Paula" userId="c93cf399-3ed7-4230-9282-8831e3fe5ae7" providerId="ADAL" clId="{B6E04EE5-1242-4445-BCC0-A4D1E286F327}" dt="2023-06-20T11:52:31.762" v="316" actId="1037"/>
        <pc:sldMkLst>
          <pc:docMk/>
          <pc:sldMk cId="3426632912" sldId="310"/>
        </pc:sldMkLst>
        <pc:spChg chg="add mod ord">
          <ac:chgData name="GOMEZ, Paula" userId="c93cf399-3ed7-4230-9282-8831e3fe5ae7" providerId="ADAL" clId="{B6E04EE5-1242-4445-BCC0-A4D1E286F327}" dt="2023-06-20T11:52:31.762" v="316" actId="1037"/>
          <ac:spMkLst>
            <pc:docMk/>
            <pc:sldMk cId="3426632912" sldId="310"/>
            <ac:spMk id="2" creationId="{E0AA6170-AAF8-9DD6-C7EA-6DCA89E0D19C}"/>
          </ac:spMkLst>
        </pc:spChg>
        <pc:spChg chg="add del mod ord">
          <ac:chgData name="GOMEZ, Paula" userId="c93cf399-3ed7-4230-9282-8831e3fe5ae7" providerId="ADAL" clId="{B6E04EE5-1242-4445-BCC0-A4D1E286F327}" dt="2023-06-20T11:51:19.813" v="269" actId="478"/>
          <ac:spMkLst>
            <pc:docMk/>
            <pc:sldMk cId="3426632912" sldId="310"/>
            <ac:spMk id="4" creationId="{7DEFBF8A-7825-E091-FA40-7D32B85AEA07}"/>
          </ac:spMkLst>
        </pc:spChg>
        <pc:spChg chg="mod ord">
          <ac:chgData name="GOMEZ, Paula" userId="c93cf399-3ed7-4230-9282-8831e3fe5ae7" providerId="ADAL" clId="{B6E04EE5-1242-4445-BCC0-A4D1E286F327}" dt="2023-06-20T11:51:44.731" v="298" actId="1076"/>
          <ac:spMkLst>
            <pc:docMk/>
            <pc:sldMk cId="3426632912" sldId="310"/>
            <ac:spMk id="14338" creationId="{00000000-0000-0000-0000-000000000000}"/>
          </ac:spMkLst>
        </pc:spChg>
        <pc:spChg chg="mod">
          <ac:chgData name="GOMEZ, Paula" userId="c93cf399-3ed7-4230-9282-8831e3fe5ae7" providerId="ADAL" clId="{B6E04EE5-1242-4445-BCC0-A4D1E286F327}" dt="2023-06-20T11:52:17.621" v="302" actId="2711"/>
          <ac:spMkLst>
            <pc:docMk/>
            <pc:sldMk cId="3426632912" sldId="310"/>
            <ac:spMk id="14344" creationId="{00000000-0000-0000-0000-000000000000}"/>
          </ac:spMkLst>
        </pc:spChg>
        <pc:spChg chg="mod">
          <ac:chgData name="GOMEZ, Paula" userId="c93cf399-3ed7-4230-9282-8831e3fe5ae7" providerId="ADAL" clId="{B6E04EE5-1242-4445-BCC0-A4D1E286F327}" dt="2023-06-20T11:52:09.094" v="301" actId="2711"/>
          <ac:spMkLst>
            <pc:docMk/>
            <pc:sldMk cId="3426632912" sldId="310"/>
            <ac:spMk id="14346" creationId="{00000000-0000-0000-0000-000000000000}"/>
          </ac:spMkLst>
        </pc:spChg>
        <pc:spChg chg="mod">
          <ac:chgData name="GOMEZ, Paula" userId="c93cf399-3ed7-4230-9282-8831e3fe5ae7" providerId="ADAL" clId="{B6E04EE5-1242-4445-BCC0-A4D1E286F327}" dt="2023-06-20T11:52:02.093" v="300" actId="2711"/>
          <ac:spMkLst>
            <pc:docMk/>
            <pc:sldMk cId="3426632912" sldId="310"/>
            <ac:spMk id="14351" creationId="{00000000-0000-0000-0000-000000000000}"/>
          </ac:spMkLst>
        </pc:spChg>
        <pc:grpChg chg="mod">
          <ac:chgData name="GOMEZ, Paula" userId="c93cf399-3ed7-4230-9282-8831e3fe5ae7" providerId="ADAL" clId="{B6E04EE5-1242-4445-BCC0-A4D1E286F327}" dt="2023-06-20T11:52:31.762" v="316" actId="1037"/>
          <ac:grpSpMkLst>
            <pc:docMk/>
            <pc:sldMk cId="3426632912" sldId="310"/>
            <ac:grpSpMk id="323588" creationId="{00000000-0000-0000-0000-000000000000}"/>
          </ac:grpSpMkLst>
        </pc:grpChg>
        <pc:grpChg chg="mod">
          <ac:chgData name="GOMEZ, Paula" userId="c93cf399-3ed7-4230-9282-8831e3fe5ae7" providerId="ADAL" clId="{B6E04EE5-1242-4445-BCC0-A4D1E286F327}" dt="2023-06-20T11:52:31.762" v="316" actId="1037"/>
          <ac:grpSpMkLst>
            <pc:docMk/>
            <pc:sldMk cId="3426632912" sldId="310"/>
            <ac:grpSpMk id="323591" creationId="{00000000-0000-0000-0000-000000000000}"/>
          </ac:grpSpMkLst>
        </pc:grpChg>
        <pc:grpChg chg="mod">
          <ac:chgData name="GOMEZ, Paula" userId="c93cf399-3ed7-4230-9282-8831e3fe5ae7" providerId="ADAL" clId="{B6E04EE5-1242-4445-BCC0-A4D1E286F327}" dt="2023-06-20T11:52:31.762" v="316" actId="1037"/>
          <ac:grpSpMkLst>
            <pc:docMk/>
            <pc:sldMk cId="3426632912" sldId="310"/>
            <ac:grpSpMk id="323594" creationId="{00000000-0000-0000-0000-000000000000}"/>
          </ac:grpSpMkLst>
        </pc:grpChg>
        <pc:grpChg chg="mod">
          <ac:chgData name="GOMEZ, Paula" userId="c93cf399-3ed7-4230-9282-8831e3fe5ae7" providerId="ADAL" clId="{B6E04EE5-1242-4445-BCC0-A4D1E286F327}" dt="2023-06-20T11:52:31.762" v="316" actId="1037"/>
          <ac:grpSpMkLst>
            <pc:docMk/>
            <pc:sldMk cId="3426632912" sldId="310"/>
            <ac:grpSpMk id="323600" creationId="{00000000-0000-0000-0000-000000000000}"/>
          </ac:grpSpMkLst>
        </pc:grpChg>
        <pc:picChg chg="mod">
          <ac:chgData name="GOMEZ, Paula" userId="c93cf399-3ed7-4230-9282-8831e3fe5ae7" providerId="ADAL" clId="{B6E04EE5-1242-4445-BCC0-A4D1E286F327}" dt="2023-06-20T11:52:31.762" v="316" actId="1037"/>
          <ac:picMkLst>
            <pc:docMk/>
            <pc:sldMk cId="3426632912" sldId="310"/>
            <ac:picMk id="3" creationId="{E7130225-70C7-B477-52CB-367FB3B0D5AD}"/>
          </ac:picMkLst>
        </pc:picChg>
      </pc:sldChg>
    </pc:docChg>
  </pc:docChgLst>
  <pc:docChgLst>
    <pc:chgData name="GOMEZ, Paula" userId="S::gomezp@who.int::c93cf399-3ed7-4230-9282-8831e3fe5ae7" providerId="AD" clId="Web-{1D96D505-9FF4-4BCA-131C-948EAB739E8D}"/>
    <pc:docChg chg="modSld">
      <pc:chgData name="GOMEZ, Paula" userId="S::gomezp@who.int::c93cf399-3ed7-4230-9282-8831e3fe5ae7" providerId="AD" clId="Web-{1D96D505-9FF4-4BCA-131C-948EAB739E8D}" dt="2023-04-06T13:35:37.831" v="1" actId="20577"/>
      <pc:docMkLst>
        <pc:docMk/>
      </pc:docMkLst>
      <pc:sldChg chg="modSp">
        <pc:chgData name="GOMEZ, Paula" userId="S::gomezp@who.int::c93cf399-3ed7-4230-9282-8831e3fe5ae7" providerId="AD" clId="Web-{1D96D505-9FF4-4BCA-131C-948EAB739E8D}" dt="2023-04-06T13:35:37.831" v="1" actId="20577"/>
        <pc:sldMkLst>
          <pc:docMk/>
          <pc:sldMk cId="0" sldId="256"/>
        </pc:sldMkLst>
        <pc:spChg chg="mod">
          <ac:chgData name="GOMEZ, Paula" userId="S::gomezp@who.int::c93cf399-3ed7-4230-9282-8831e3fe5ae7" providerId="AD" clId="Web-{1D96D505-9FF4-4BCA-131C-948EAB739E8D}" dt="2023-04-06T13:35:37.831" v="1" actId="20577"/>
          <ac:spMkLst>
            <pc:docMk/>
            <pc:sldMk cId="0" sldId="256"/>
            <ac:spMk id="253" creationId="{00000000-0000-0000-0000-000000000000}"/>
          </ac:spMkLst>
        </pc:spChg>
      </pc:sldChg>
    </pc:docChg>
  </pc:docChgLst>
  <pc:docChgLst>
    <pc:chgData name="EZZINE, Hind" userId="S::ezzineh@who.int::edcab00f-6318-46e5-a4a9-188b01ee222f" providerId="AD" clId="Web-{BC588A64-805C-1BD7-9EC2-08E23AF016B0}"/>
    <pc:docChg chg="modSld">
      <pc:chgData name="EZZINE, Hind" userId="S::ezzineh@who.int::edcab00f-6318-46e5-a4a9-188b01ee222f" providerId="AD" clId="Web-{BC588A64-805C-1BD7-9EC2-08E23AF016B0}" dt="2023-07-12T15:42:09.451" v="9" actId="20577"/>
      <pc:docMkLst>
        <pc:docMk/>
      </pc:docMkLst>
      <pc:sldChg chg="modSp">
        <pc:chgData name="EZZINE, Hind" userId="S::ezzineh@who.int::edcab00f-6318-46e5-a4a9-188b01ee222f" providerId="AD" clId="Web-{BC588A64-805C-1BD7-9EC2-08E23AF016B0}" dt="2023-07-12T15:42:09.451" v="9" actId="20577"/>
        <pc:sldMkLst>
          <pc:docMk/>
          <pc:sldMk cId="0" sldId="276"/>
        </pc:sldMkLst>
        <pc:spChg chg="mod">
          <ac:chgData name="EZZINE, Hind" userId="S::ezzineh@who.int::edcab00f-6318-46e5-a4a9-188b01ee222f" providerId="AD" clId="Web-{BC588A64-805C-1BD7-9EC2-08E23AF016B0}" dt="2023-07-12T15:42:09.451" v="9" actId="20577"/>
          <ac:spMkLst>
            <pc:docMk/>
            <pc:sldMk cId="0" sldId="276"/>
            <ac:spMk id="4" creationId="{72D2CB54-86F3-FF1F-97DD-E6E1F86B17C7}"/>
          </ac:spMkLst>
        </pc:spChg>
      </pc:sldChg>
      <pc:sldChg chg="modSp">
        <pc:chgData name="EZZINE, Hind" userId="S::ezzineh@who.int::edcab00f-6318-46e5-a4a9-188b01ee222f" providerId="AD" clId="Web-{BC588A64-805C-1BD7-9EC2-08E23AF016B0}" dt="2023-07-12T15:40:55.824" v="1" actId="20577"/>
        <pc:sldMkLst>
          <pc:docMk/>
          <pc:sldMk cId="994796601" sldId="277"/>
        </pc:sldMkLst>
        <pc:spChg chg="mod">
          <ac:chgData name="EZZINE, Hind" userId="S::ezzineh@who.int::edcab00f-6318-46e5-a4a9-188b01ee222f" providerId="AD" clId="Web-{BC588A64-805C-1BD7-9EC2-08E23AF016B0}" dt="2023-07-12T15:40:55.824" v="1" actId="20577"/>
          <ac:spMkLst>
            <pc:docMk/>
            <pc:sldMk cId="994796601" sldId="277"/>
            <ac:spMk id="3" creationId="{1B714F17-C178-23FC-FE19-A6BC04A59CD0}"/>
          </ac:spMkLst>
        </pc:spChg>
      </pc:sldChg>
    </pc:docChg>
  </pc:docChgLst>
  <pc:docChgLst>
    <pc:chgData name="GOMEZ, Paula" userId="S::gomezp@who.int::c93cf399-3ed7-4230-9282-8831e3fe5ae7" providerId="AD" clId="Web-{B76E4BE9-3250-4E67-9BD8-7E4B1401AA42}"/>
    <pc:docChg chg="modSld">
      <pc:chgData name="GOMEZ, Paula" userId="S::gomezp@who.int::c93cf399-3ed7-4230-9282-8831e3fe5ae7" providerId="AD" clId="Web-{B76E4BE9-3250-4E67-9BD8-7E4B1401AA42}" dt="2023-01-24T12:50:40.393" v="3" actId="1076"/>
      <pc:docMkLst>
        <pc:docMk/>
      </pc:docMkLst>
      <pc:sldChg chg="modSp">
        <pc:chgData name="GOMEZ, Paula" userId="S::gomezp@who.int::c93cf399-3ed7-4230-9282-8831e3fe5ae7" providerId="AD" clId="Web-{B76E4BE9-3250-4E67-9BD8-7E4B1401AA42}" dt="2023-01-24T12:50:40.393" v="3" actId="1076"/>
        <pc:sldMkLst>
          <pc:docMk/>
          <pc:sldMk cId="0" sldId="256"/>
        </pc:sldMkLst>
        <pc:spChg chg="mod">
          <ac:chgData name="GOMEZ, Paula" userId="S::gomezp@who.int::c93cf399-3ed7-4230-9282-8831e3fe5ae7" providerId="AD" clId="Web-{B76E4BE9-3250-4E67-9BD8-7E4B1401AA42}" dt="2023-01-24T12:50:40.393" v="3" actId="1076"/>
          <ac:spMkLst>
            <pc:docMk/>
            <pc:sldMk cId="0" sldId="256"/>
            <ac:spMk id="2" creationId="{0CA0F6B1-AA66-3E9A-B5CB-0B77B55E5BC2}"/>
          </ac:spMkLst>
        </pc:spChg>
      </pc:sldChg>
    </pc:docChg>
  </pc:docChgLst>
  <pc:docChgLst>
    <pc:chgData name="GOMEZ, Paula" userId="S::gomezp@who.int::c93cf399-3ed7-4230-9282-8831e3fe5ae7" providerId="AD" clId="Web-{0B2D5009-EC57-5EEF-D5E4-52B02DC7205F}"/>
    <pc:docChg chg="modSld">
      <pc:chgData name="GOMEZ, Paula" userId="S::gomezp@who.int::c93cf399-3ed7-4230-9282-8831e3fe5ae7" providerId="AD" clId="Web-{0B2D5009-EC57-5EEF-D5E4-52B02DC7205F}" dt="2023-07-13T09:46:53.510" v="1" actId="20577"/>
      <pc:docMkLst>
        <pc:docMk/>
      </pc:docMkLst>
      <pc:sldChg chg="modSp">
        <pc:chgData name="GOMEZ, Paula" userId="S::gomezp@who.int::c93cf399-3ed7-4230-9282-8831e3fe5ae7" providerId="AD" clId="Web-{0B2D5009-EC57-5EEF-D5E4-52B02DC7205F}" dt="2023-07-13T09:46:53.510" v="1" actId="20577"/>
        <pc:sldMkLst>
          <pc:docMk/>
          <pc:sldMk cId="0" sldId="276"/>
        </pc:sldMkLst>
        <pc:spChg chg="mod">
          <ac:chgData name="GOMEZ, Paula" userId="S::gomezp@who.int::c93cf399-3ed7-4230-9282-8831e3fe5ae7" providerId="AD" clId="Web-{0B2D5009-EC57-5EEF-D5E4-52B02DC7205F}" dt="2023-07-13T09:46:53.510" v="1" actId="20577"/>
          <ac:spMkLst>
            <pc:docMk/>
            <pc:sldMk cId="0" sldId="276"/>
            <ac:spMk id="4" creationId="{72D2CB54-86F3-FF1F-97DD-E6E1F86B17C7}"/>
          </ac:spMkLst>
        </pc:spChg>
      </pc:sldChg>
      <pc:sldChg chg="modSp">
        <pc:chgData name="GOMEZ, Paula" userId="S::gomezp@who.int::c93cf399-3ed7-4230-9282-8831e3fe5ae7" providerId="AD" clId="Web-{0B2D5009-EC57-5EEF-D5E4-52B02DC7205F}" dt="2023-07-13T09:46:34.493" v="0" actId="20577"/>
        <pc:sldMkLst>
          <pc:docMk/>
          <pc:sldMk cId="994796601" sldId="277"/>
        </pc:sldMkLst>
        <pc:spChg chg="mod">
          <ac:chgData name="GOMEZ, Paula" userId="S::gomezp@who.int::c93cf399-3ed7-4230-9282-8831e3fe5ae7" providerId="AD" clId="Web-{0B2D5009-EC57-5EEF-D5E4-52B02DC7205F}" dt="2023-07-13T09:46:34.493" v="0" actId="20577"/>
          <ac:spMkLst>
            <pc:docMk/>
            <pc:sldMk cId="994796601" sldId="277"/>
            <ac:spMk id="3" creationId="{1B714F17-C178-23FC-FE19-A6BC04A59CD0}"/>
          </ac:spMkLst>
        </pc:spChg>
      </pc:sldChg>
    </pc:docChg>
  </pc:docChgLst>
  <pc:docChgLst>
    <pc:chgData name="HANNA, Lili" userId="S::hannal@who.int::5a71a300-2061-4550-836a-a1fcf05731e5" providerId="AD" clId="Web-{D1601F22-98C9-8319-3468-7F7830B1B355}"/>
    <pc:docChg chg="modSld">
      <pc:chgData name="HANNA, Lili" userId="S::hannal@who.int::5a71a300-2061-4550-836a-a1fcf05731e5" providerId="AD" clId="Web-{D1601F22-98C9-8319-3468-7F7830B1B355}" dt="2023-05-16T09:53:55.989" v="1"/>
      <pc:docMkLst>
        <pc:docMk/>
      </pc:docMkLst>
      <pc:sldChg chg="modSp">
        <pc:chgData name="HANNA, Lili" userId="S::hannal@who.int::5a71a300-2061-4550-836a-a1fcf05731e5" providerId="AD" clId="Web-{D1601F22-98C9-8319-3468-7F7830B1B355}" dt="2023-05-16T09:53:55.989" v="1"/>
        <pc:sldMkLst>
          <pc:docMk/>
          <pc:sldMk cId="0" sldId="274"/>
        </pc:sldMkLst>
        <pc:graphicFrameChg chg="mod modGraphic">
          <ac:chgData name="HANNA, Lili" userId="S::hannal@who.int::5a71a300-2061-4550-836a-a1fcf05731e5" providerId="AD" clId="Web-{D1601F22-98C9-8319-3468-7F7830B1B355}" dt="2023-05-16T09:53:55.989" v="1"/>
          <ac:graphicFrameMkLst>
            <pc:docMk/>
            <pc:sldMk cId="0" sldId="274"/>
            <ac:graphicFrameMk id="331" creationId="{00000000-0000-0000-0000-000000000000}"/>
          </ac:graphicFrameMkLst>
        </pc:graphicFrameChg>
      </pc:sldChg>
    </pc:docChg>
  </pc:docChgLst>
  <pc:docChgLst>
    <pc:chgData name="GOMEZ, Paula" userId="S::gomezp@who.int::c93cf399-3ed7-4230-9282-8831e3fe5ae7" providerId="AD" clId="Web-{845DA9F4-D9A6-4E65-BED0-901C8AF22994}"/>
    <pc:docChg chg="modSld">
      <pc:chgData name="GOMEZ, Paula" userId="S::gomezp@who.int::c93cf399-3ed7-4230-9282-8831e3fe5ae7" providerId="AD" clId="Web-{845DA9F4-D9A6-4E65-BED0-901C8AF22994}" dt="2023-01-24T12:29:12.030" v="21" actId="20577"/>
      <pc:docMkLst>
        <pc:docMk/>
      </pc:docMkLst>
      <pc:sldChg chg="modSp">
        <pc:chgData name="GOMEZ, Paula" userId="S::gomezp@who.int::c93cf399-3ed7-4230-9282-8831e3fe5ae7" providerId="AD" clId="Web-{845DA9F4-D9A6-4E65-BED0-901C8AF22994}" dt="2023-01-24T12:28:57.498" v="8" actId="20577"/>
        <pc:sldMkLst>
          <pc:docMk/>
          <pc:sldMk cId="0" sldId="257"/>
        </pc:sldMkLst>
        <pc:spChg chg="mod">
          <ac:chgData name="GOMEZ, Paula" userId="S::gomezp@who.int::c93cf399-3ed7-4230-9282-8831e3fe5ae7" providerId="AD" clId="Web-{845DA9F4-D9A6-4E65-BED0-901C8AF22994}" dt="2023-01-24T12:28:57.498" v="8" actId="20577"/>
          <ac:spMkLst>
            <pc:docMk/>
            <pc:sldMk cId="0" sldId="257"/>
            <ac:spMk id="3" creationId="{1B714F17-C178-23FC-FE19-A6BC04A59CD0}"/>
          </ac:spMkLst>
        </pc:spChg>
      </pc:sldChg>
      <pc:sldChg chg="modSp">
        <pc:chgData name="GOMEZ, Paula" userId="S::gomezp@who.int::c93cf399-3ed7-4230-9282-8831e3fe5ae7" providerId="AD" clId="Web-{845DA9F4-D9A6-4E65-BED0-901C8AF22994}" dt="2023-01-24T12:29:12.030" v="21" actId="20577"/>
        <pc:sldMkLst>
          <pc:docMk/>
          <pc:sldMk cId="0" sldId="258"/>
        </pc:sldMkLst>
        <pc:spChg chg="mod">
          <ac:chgData name="GOMEZ, Paula" userId="S::gomezp@who.int::c93cf399-3ed7-4230-9282-8831e3fe5ae7" providerId="AD" clId="Web-{845DA9F4-D9A6-4E65-BED0-901C8AF22994}" dt="2023-01-24T12:29:12.030" v="21" actId="20577"/>
          <ac:spMkLst>
            <pc:docMk/>
            <pc:sldMk cId="0" sldId="258"/>
            <ac:spMk id="263" creationId="{00000000-0000-0000-0000-000000000000}"/>
          </ac:spMkLst>
        </pc:spChg>
      </pc:sldChg>
    </pc:docChg>
  </pc:docChgLst>
  <pc:docChgLst>
    <pc:chgData name="GOMEZ, Paula" userId="S::gomezp@who.int::c93cf399-3ed7-4230-9282-8831e3fe5ae7" providerId="AD" clId="Web-{1E6E3483-6FB2-AEAD-9044-B18832F45768}"/>
    <pc:docChg chg="modSld">
      <pc:chgData name="GOMEZ, Paula" userId="S::gomezp@who.int::c93cf399-3ed7-4230-9282-8831e3fe5ae7" providerId="AD" clId="Web-{1E6E3483-6FB2-AEAD-9044-B18832F45768}" dt="2023-06-20T12:53:39.694" v="85" actId="20577"/>
      <pc:docMkLst>
        <pc:docMk/>
      </pc:docMkLst>
      <pc:sldChg chg="addSp delSp modSp">
        <pc:chgData name="GOMEZ, Paula" userId="S::gomezp@who.int::c93cf399-3ed7-4230-9282-8831e3fe5ae7" providerId="AD" clId="Web-{1E6E3483-6FB2-AEAD-9044-B18832F45768}" dt="2023-06-20T12:48:13.259" v="15" actId="1076"/>
        <pc:sldMkLst>
          <pc:docMk/>
          <pc:sldMk cId="0" sldId="260"/>
        </pc:sldMkLst>
        <pc:spChg chg="add mod">
          <ac:chgData name="GOMEZ, Paula" userId="S::gomezp@who.int::c93cf399-3ed7-4230-9282-8831e3fe5ae7" providerId="AD" clId="Web-{1E6E3483-6FB2-AEAD-9044-B18832F45768}" dt="2023-06-20T12:48:13.259" v="15" actId="1076"/>
          <ac:spMkLst>
            <pc:docMk/>
            <pc:sldMk cId="0" sldId="260"/>
            <ac:spMk id="2" creationId="{3FD6B0D3-CFDA-55AA-17DB-5642820AF6F5}"/>
          </ac:spMkLst>
        </pc:spChg>
        <pc:picChg chg="del">
          <ac:chgData name="GOMEZ, Paula" userId="S::gomezp@who.int::c93cf399-3ed7-4230-9282-8831e3fe5ae7" providerId="AD" clId="Web-{1E6E3483-6FB2-AEAD-9044-B18832F45768}" dt="2023-06-20T12:47:15.429" v="0"/>
          <ac:picMkLst>
            <pc:docMk/>
            <pc:sldMk cId="0" sldId="260"/>
            <ac:picMk id="4" creationId="{00000000-0000-0000-0000-000000000000}"/>
          </ac:picMkLst>
        </pc:picChg>
      </pc:sldChg>
      <pc:sldChg chg="modSp">
        <pc:chgData name="GOMEZ, Paula" userId="S::gomezp@who.int::c93cf399-3ed7-4230-9282-8831e3fe5ae7" providerId="AD" clId="Web-{1E6E3483-6FB2-AEAD-9044-B18832F45768}" dt="2023-06-20T12:53:39.694" v="85" actId="20577"/>
        <pc:sldMkLst>
          <pc:docMk/>
          <pc:sldMk cId="0" sldId="262"/>
        </pc:sldMkLst>
        <pc:spChg chg="mod">
          <ac:chgData name="GOMEZ, Paula" userId="S::gomezp@who.int::c93cf399-3ed7-4230-9282-8831e3fe5ae7" providerId="AD" clId="Web-{1E6E3483-6FB2-AEAD-9044-B18832F45768}" dt="2023-06-20T12:53:39.694" v="85" actId="20577"/>
          <ac:spMkLst>
            <pc:docMk/>
            <pc:sldMk cId="0" sldId="262"/>
            <ac:spMk id="284" creationId="{00000000-0000-0000-0000-000000000000}"/>
          </ac:spMkLst>
        </pc:spChg>
      </pc:sldChg>
      <pc:sldChg chg="addSp delSp modSp">
        <pc:chgData name="GOMEZ, Paula" userId="S::gomezp@who.int::c93cf399-3ed7-4230-9282-8831e3fe5ae7" providerId="AD" clId="Web-{1E6E3483-6FB2-AEAD-9044-B18832F45768}" dt="2023-06-20T12:49:37.528" v="31" actId="1076"/>
        <pc:sldMkLst>
          <pc:docMk/>
          <pc:sldMk cId="0" sldId="263"/>
        </pc:sldMkLst>
        <pc:spChg chg="add mod">
          <ac:chgData name="GOMEZ, Paula" userId="S::gomezp@who.int::c93cf399-3ed7-4230-9282-8831e3fe5ae7" providerId="AD" clId="Web-{1E6E3483-6FB2-AEAD-9044-B18832F45768}" dt="2023-06-20T12:49:37.528" v="31" actId="1076"/>
          <ac:spMkLst>
            <pc:docMk/>
            <pc:sldMk cId="0" sldId="263"/>
            <ac:spMk id="2" creationId="{B62C6920-7CDF-2E8C-BF7D-AFFD5444E75C}"/>
          </ac:spMkLst>
        </pc:spChg>
        <pc:picChg chg="del">
          <ac:chgData name="GOMEZ, Paula" userId="S::gomezp@who.int::c93cf399-3ed7-4230-9282-8831e3fe5ae7" providerId="AD" clId="Web-{1E6E3483-6FB2-AEAD-9044-B18832F45768}" dt="2023-06-20T12:48:17.432" v="16"/>
          <ac:picMkLst>
            <pc:docMk/>
            <pc:sldMk cId="0" sldId="263"/>
            <ac:picMk id="5" creationId="{00000000-0000-0000-0000-000000000000}"/>
          </ac:picMkLst>
        </pc:picChg>
      </pc:sldChg>
      <pc:sldChg chg="addSp delSp modSp">
        <pc:chgData name="GOMEZ, Paula" userId="S::gomezp@who.int::c93cf399-3ed7-4230-9282-8831e3fe5ae7" providerId="AD" clId="Web-{1E6E3483-6FB2-AEAD-9044-B18832F45768}" dt="2023-06-20T12:50:32.014" v="44" actId="1076"/>
        <pc:sldMkLst>
          <pc:docMk/>
          <pc:sldMk cId="0" sldId="266"/>
        </pc:sldMkLst>
        <pc:spChg chg="add mod">
          <ac:chgData name="GOMEZ, Paula" userId="S::gomezp@who.int::c93cf399-3ed7-4230-9282-8831e3fe5ae7" providerId="AD" clId="Web-{1E6E3483-6FB2-AEAD-9044-B18832F45768}" dt="2023-06-20T12:50:32.014" v="44" actId="1076"/>
          <ac:spMkLst>
            <pc:docMk/>
            <pc:sldMk cId="0" sldId="266"/>
            <ac:spMk id="2" creationId="{9776120D-11CB-CA98-C271-666068D73A3A}"/>
          </ac:spMkLst>
        </pc:spChg>
        <pc:picChg chg="del">
          <ac:chgData name="GOMEZ, Paula" userId="S::gomezp@who.int::c93cf399-3ed7-4230-9282-8831e3fe5ae7" providerId="AD" clId="Web-{1E6E3483-6FB2-AEAD-9044-B18832F45768}" dt="2023-06-20T12:49:40.200" v="32"/>
          <ac:picMkLst>
            <pc:docMk/>
            <pc:sldMk cId="0" sldId="266"/>
            <ac:picMk id="5" creationId="{00000000-0000-0000-0000-000000000000}"/>
          </ac:picMkLst>
        </pc:picChg>
      </pc:sldChg>
      <pc:sldChg chg="addSp delSp modSp">
        <pc:chgData name="GOMEZ, Paula" userId="S::gomezp@who.int::c93cf399-3ed7-4230-9282-8831e3fe5ae7" providerId="AD" clId="Web-{1E6E3483-6FB2-AEAD-9044-B18832F45768}" dt="2023-06-20T12:51:15.844" v="57"/>
        <pc:sldMkLst>
          <pc:docMk/>
          <pc:sldMk cId="0" sldId="269"/>
        </pc:sldMkLst>
        <pc:spChg chg="add mod">
          <ac:chgData name="GOMEZ, Paula" userId="S::gomezp@who.int::c93cf399-3ed7-4230-9282-8831e3fe5ae7" providerId="AD" clId="Web-{1E6E3483-6FB2-AEAD-9044-B18832F45768}" dt="2023-06-20T12:51:15.844" v="57"/>
          <ac:spMkLst>
            <pc:docMk/>
            <pc:sldMk cId="0" sldId="269"/>
            <ac:spMk id="2" creationId="{77CF74B6-5346-90BD-6480-97504602E214}"/>
          </ac:spMkLst>
        </pc:spChg>
        <pc:picChg chg="del mod">
          <ac:chgData name="GOMEZ, Paula" userId="S::gomezp@who.int::c93cf399-3ed7-4230-9282-8831e3fe5ae7" providerId="AD" clId="Web-{1E6E3483-6FB2-AEAD-9044-B18832F45768}" dt="2023-06-20T12:50:37.249" v="46"/>
          <ac:picMkLst>
            <pc:docMk/>
            <pc:sldMk cId="0" sldId="269"/>
            <ac:picMk id="5" creationId="{00000000-0000-0000-0000-000000000000}"/>
          </ac:picMkLst>
        </pc:picChg>
      </pc:sldChg>
      <pc:sldChg chg="addSp delSp modSp">
        <pc:chgData name="GOMEZ, Paula" userId="S::gomezp@who.int::c93cf399-3ed7-4230-9282-8831e3fe5ae7" providerId="AD" clId="Web-{1E6E3483-6FB2-AEAD-9044-B18832F45768}" dt="2023-06-20T12:52:45.051" v="74" actId="1076"/>
        <pc:sldMkLst>
          <pc:docMk/>
          <pc:sldMk cId="0" sldId="272"/>
        </pc:sldMkLst>
        <pc:spChg chg="add mod">
          <ac:chgData name="GOMEZ, Paula" userId="S::gomezp@who.int::c93cf399-3ed7-4230-9282-8831e3fe5ae7" providerId="AD" clId="Web-{1E6E3483-6FB2-AEAD-9044-B18832F45768}" dt="2023-06-20T12:52:45.051" v="74" actId="1076"/>
          <ac:spMkLst>
            <pc:docMk/>
            <pc:sldMk cId="0" sldId="272"/>
            <ac:spMk id="2" creationId="{0EE3AB1F-C19C-8C60-CE56-1D7187026BA7}"/>
          </ac:spMkLst>
        </pc:spChg>
        <pc:picChg chg="del">
          <ac:chgData name="GOMEZ, Paula" userId="S::gomezp@who.int::c93cf399-3ed7-4230-9282-8831e3fe5ae7" providerId="AD" clId="Web-{1E6E3483-6FB2-AEAD-9044-B18832F45768}" dt="2023-06-20T12:51:21.532" v="58"/>
          <ac:picMkLst>
            <pc:docMk/>
            <pc:sldMk cId="0" sldId="272"/>
            <ac:picMk id="5" creationId="{00000000-0000-0000-0000-000000000000}"/>
          </ac:picMkLst>
        </pc:picChg>
      </pc:sldChg>
      <pc:sldChg chg="modSp">
        <pc:chgData name="GOMEZ, Paula" userId="S::gomezp@who.int::c93cf399-3ed7-4230-9282-8831e3fe5ae7" providerId="AD" clId="Web-{1E6E3483-6FB2-AEAD-9044-B18832F45768}" dt="2023-06-20T12:53:32.740" v="83" actId="20577"/>
        <pc:sldMkLst>
          <pc:docMk/>
          <pc:sldMk cId="1884403528" sldId="279"/>
        </pc:sldMkLst>
        <pc:spChg chg="mod">
          <ac:chgData name="GOMEZ, Paula" userId="S::gomezp@who.int::c93cf399-3ed7-4230-9282-8831e3fe5ae7" providerId="AD" clId="Web-{1E6E3483-6FB2-AEAD-9044-B18832F45768}" dt="2023-06-20T12:53:32.740" v="83" actId="20577"/>
          <ac:spMkLst>
            <pc:docMk/>
            <pc:sldMk cId="1884403528" sldId="279"/>
            <ac:spMk id="284" creationId="{00000000-0000-0000-0000-000000000000}"/>
          </ac:spMkLst>
        </pc:spChg>
      </pc:sldChg>
      <pc:sldChg chg="modSp">
        <pc:chgData name="GOMEZ, Paula" userId="S::gomezp@who.int::c93cf399-3ed7-4230-9282-8831e3fe5ae7" providerId="AD" clId="Web-{1E6E3483-6FB2-AEAD-9044-B18832F45768}" dt="2023-06-20T12:53:23.131" v="81" actId="20577"/>
        <pc:sldMkLst>
          <pc:docMk/>
          <pc:sldMk cId="393551365" sldId="281"/>
        </pc:sldMkLst>
        <pc:spChg chg="mod">
          <ac:chgData name="GOMEZ, Paula" userId="S::gomezp@who.int::c93cf399-3ed7-4230-9282-8831e3fe5ae7" providerId="AD" clId="Web-{1E6E3483-6FB2-AEAD-9044-B18832F45768}" dt="2023-06-20T12:53:23.131" v="81" actId="20577"/>
          <ac:spMkLst>
            <pc:docMk/>
            <pc:sldMk cId="393551365" sldId="281"/>
            <ac:spMk id="284" creationId="{00000000-0000-0000-0000-000000000000}"/>
          </ac:spMkLst>
        </pc:spChg>
      </pc:sldChg>
      <pc:sldChg chg="modSp">
        <pc:chgData name="GOMEZ, Paula" userId="S::gomezp@who.int::c93cf399-3ed7-4230-9282-8831e3fe5ae7" providerId="AD" clId="Web-{1E6E3483-6FB2-AEAD-9044-B18832F45768}" dt="2023-06-20T12:53:12.552" v="79" actId="20577"/>
        <pc:sldMkLst>
          <pc:docMk/>
          <pc:sldMk cId="3674449305" sldId="283"/>
        </pc:sldMkLst>
        <pc:spChg chg="mod">
          <ac:chgData name="GOMEZ, Paula" userId="S::gomezp@who.int::c93cf399-3ed7-4230-9282-8831e3fe5ae7" providerId="AD" clId="Web-{1E6E3483-6FB2-AEAD-9044-B18832F45768}" dt="2023-06-20T12:53:12.552" v="79" actId="20577"/>
          <ac:spMkLst>
            <pc:docMk/>
            <pc:sldMk cId="3674449305" sldId="283"/>
            <ac:spMk id="284" creationId="{00000000-0000-0000-0000-000000000000}"/>
          </ac:spMkLst>
        </pc:spChg>
      </pc:sldChg>
      <pc:sldChg chg="modSp">
        <pc:chgData name="GOMEZ, Paula" userId="S::gomezp@who.int::c93cf399-3ed7-4230-9282-8831e3fe5ae7" providerId="AD" clId="Web-{1E6E3483-6FB2-AEAD-9044-B18832F45768}" dt="2023-06-20T12:52:59.317" v="76" actId="20577"/>
        <pc:sldMkLst>
          <pc:docMk/>
          <pc:sldMk cId="2998129336" sldId="285"/>
        </pc:sldMkLst>
        <pc:spChg chg="mod">
          <ac:chgData name="GOMEZ, Paula" userId="S::gomezp@who.int::c93cf399-3ed7-4230-9282-8831e3fe5ae7" providerId="AD" clId="Web-{1E6E3483-6FB2-AEAD-9044-B18832F45768}" dt="2023-06-20T12:52:59.317" v="76" actId="20577"/>
          <ac:spMkLst>
            <pc:docMk/>
            <pc:sldMk cId="2998129336" sldId="285"/>
            <ac:spMk id="284" creationId="{00000000-0000-0000-0000-000000000000}"/>
          </ac:spMkLst>
        </pc:spChg>
      </pc:sldChg>
    </pc:docChg>
  </pc:docChgLst>
  <pc:docChgLst>
    <pc:chgData name="EZZINE, Hind" userId="S::ezzineh@who.int::edcab00f-6318-46e5-a4a9-188b01ee222f" providerId="AD" clId="Web-{9DE69B27-4620-658B-830D-4767BAD35597}"/>
    <pc:docChg chg="modSld">
      <pc:chgData name="EZZINE, Hind" userId="S::ezzineh@who.int::edcab00f-6318-46e5-a4a9-188b01ee222f" providerId="AD" clId="Web-{9DE69B27-4620-658B-830D-4767BAD35597}" dt="2023-06-20T09:42:43.279" v="27" actId="20577"/>
      <pc:docMkLst>
        <pc:docMk/>
      </pc:docMkLst>
      <pc:sldChg chg="modSp">
        <pc:chgData name="EZZINE, Hind" userId="S::ezzineh@who.int::edcab00f-6318-46e5-a4a9-188b01ee222f" providerId="AD" clId="Web-{9DE69B27-4620-658B-830D-4767BAD35597}" dt="2023-06-20T09:41:19.523" v="17" actId="14100"/>
        <pc:sldMkLst>
          <pc:docMk/>
          <pc:sldMk cId="0" sldId="257"/>
        </pc:sldMkLst>
        <pc:spChg chg="mod">
          <ac:chgData name="EZZINE, Hind" userId="S::ezzineh@who.int::edcab00f-6318-46e5-a4a9-188b01ee222f" providerId="AD" clId="Web-{9DE69B27-4620-658B-830D-4767BAD35597}" dt="2023-06-20T09:41:19.523" v="17" actId="14100"/>
          <ac:spMkLst>
            <pc:docMk/>
            <pc:sldMk cId="0" sldId="257"/>
            <ac:spMk id="256" creationId="{00000000-0000-0000-0000-000000000000}"/>
          </ac:spMkLst>
        </pc:spChg>
      </pc:sldChg>
      <pc:sldChg chg="addSp delSp modSp">
        <pc:chgData name="EZZINE, Hind" userId="S::ezzineh@who.int::edcab00f-6318-46e5-a4a9-188b01ee222f" providerId="AD" clId="Web-{9DE69B27-4620-658B-830D-4767BAD35597}" dt="2023-06-20T09:40:59.850" v="13" actId="1076"/>
        <pc:sldMkLst>
          <pc:docMk/>
          <pc:sldMk cId="0" sldId="276"/>
        </pc:sldMkLst>
        <pc:spChg chg="del">
          <ac:chgData name="EZZINE, Hind" userId="S::ezzineh@who.int::edcab00f-6318-46e5-a4a9-188b01ee222f" providerId="AD" clId="Web-{9DE69B27-4620-658B-830D-4767BAD35597}" dt="2023-06-20T09:40:12.393" v="2"/>
          <ac:spMkLst>
            <pc:docMk/>
            <pc:sldMk cId="0" sldId="276"/>
            <ac:spMk id="2" creationId="{00000000-0000-0000-0000-000000000000}"/>
          </ac:spMkLst>
        </pc:spChg>
        <pc:spChg chg="mod">
          <ac:chgData name="EZZINE, Hind" userId="S::ezzineh@who.int::edcab00f-6318-46e5-a4a9-188b01ee222f" providerId="AD" clId="Web-{9DE69B27-4620-658B-830D-4767BAD35597}" dt="2023-06-20T09:40:47.567" v="11" actId="20577"/>
          <ac:spMkLst>
            <pc:docMk/>
            <pc:sldMk cId="0" sldId="276"/>
            <ac:spMk id="3" creationId="{00000000-0000-0000-0000-000000000000}"/>
          </ac:spMkLst>
        </pc:spChg>
        <pc:spChg chg="add mod">
          <ac:chgData name="EZZINE, Hind" userId="S::ezzineh@who.int::edcab00f-6318-46e5-a4a9-188b01ee222f" providerId="AD" clId="Web-{9DE69B27-4620-658B-830D-4767BAD35597}" dt="2023-06-20T09:40:59.850" v="13" actId="1076"/>
          <ac:spMkLst>
            <pc:docMk/>
            <pc:sldMk cId="0" sldId="276"/>
            <ac:spMk id="4" creationId="{72D2CB54-86F3-FF1F-97DD-E6E1F86B17C7}"/>
          </ac:spMkLst>
        </pc:spChg>
      </pc:sldChg>
      <pc:sldChg chg="modSp">
        <pc:chgData name="EZZINE, Hind" userId="S::ezzineh@who.int::edcab00f-6318-46e5-a4a9-188b01ee222f" providerId="AD" clId="Web-{9DE69B27-4620-658B-830D-4767BAD35597}" dt="2023-06-20T09:42:43.279" v="27" actId="20577"/>
        <pc:sldMkLst>
          <pc:docMk/>
          <pc:sldMk cId="994796601" sldId="277"/>
        </pc:sldMkLst>
        <pc:spChg chg="mod">
          <ac:chgData name="EZZINE, Hind" userId="S::ezzineh@who.int::edcab00f-6318-46e5-a4a9-188b01ee222f" providerId="AD" clId="Web-{9DE69B27-4620-658B-830D-4767BAD35597}" dt="2023-06-20T09:42:43.279" v="27" actId="20577"/>
          <ac:spMkLst>
            <pc:docMk/>
            <pc:sldMk cId="994796601" sldId="277"/>
            <ac:spMk id="3" creationId="{1B714F17-C178-23FC-FE19-A6BC04A59CD0}"/>
          </ac:spMkLst>
        </pc:spChg>
      </pc:sldChg>
    </pc:docChg>
  </pc:docChgLst>
  <pc:docChgLst>
    <pc:chgData name="GOMEZ, Paula" userId="S::gomezp@who.int::c93cf399-3ed7-4230-9282-8831e3fe5ae7" providerId="AD" clId="Web-{661311DC-CC9F-E2FC-E137-7B82F086334F}"/>
    <pc:docChg chg="addSld modSld">
      <pc:chgData name="GOMEZ, Paula" userId="S::gomezp@who.int::c93cf399-3ed7-4230-9282-8831e3fe5ae7" providerId="AD" clId="Web-{661311DC-CC9F-E2FC-E137-7B82F086334F}" dt="2023-01-24T12:54:47.609" v="132" actId="20577"/>
      <pc:docMkLst>
        <pc:docMk/>
      </pc:docMkLst>
      <pc:sldChg chg="modSp">
        <pc:chgData name="GOMEZ, Paula" userId="S::gomezp@who.int::c93cf399-3ed7-4230-9282-8831e3fe5ae7" providerId="AD" clId="Web-{661311DC-CC9F-E2FC-E137-7B82F086334F}" dt="2023-01-24T12:51:53.512" v="3" actId="20577"/>
        <pc:sldMkLst>
          <pc:docMk/>
          <pc:sldMk cId="0" sldId="256"/>
        </pc:sldMkLst>
        <pc:spChg chg="mod">
          <ac:chgData name="GOMEZ, Paula" userId="S::gomezp@who.int::c93cf399-3ed7-4230-9282-8831e3fe5ae7" providerId="AD" clId="Web-{661311DC-CC9F-E2FC-E137-7B82F086334F}" dt="2023-01-24T12:51:53.512" v="3" actId="20577"/>
          <ac:spMkLst>
            <pc:docMk/>
            <pc:sldMk cId="0" sldId="256"/>
            <ac:spMk id="251" creationId="{00000000-0000-0000-0000-000000000000}"/>
          </ac:spMkLst>
        </pc:spChg>
        <pc:spChg chg="mod">
          <ac:chgData name="GOMEZ, Paula" userId="S::gomezp@who.int::c93cf399-3ed7-4230-9282-8831e3fe5ae7" providerId="AD" clId="Web-{661311DC-CC9F-E2FC-E137-7B82F086334F}" dt="2023-01-24T12:51:44.887" v="0" actId="1076"/>
          <ac:spMkLst>
            <pc:docMk/>
            <pc:sldMk cId="0" sldId="256"/>
            <ac:spMk id="253" creationId="{00000000-0000-0000-0000-000000000000}"/>
          </ac:spMkLst>
        </pc:spChg>
      </pc:sldChg>
      <pc:sldChg chg="modSp">
        <pc:chgData name="GOMEZ, Paula" userId="S::gomezp@who.int::c93cf399-3ed7-4230-9282-8831e3fe5ae7" providerId="AD" clId="Web-{661311DC-CC9F-E2FC-E137-7B82F086334F}" dt="2023-01-24T12:54:47.609" v="132" actId="20577"/>
        <pc:sldMkLst>
          <pc:docMk/>
          <pc:sldMk cId="0" sldId="257"/>
        </pc:sldMkLst>
        <pc:spChg chg="mod">
          <ac:chgData name="GOMEZ, Paula" userId="S::gomezp@who.int::c93cf399-3ed7-4230-9282-8831e3fe5ae7" providerId="AD" clId="Web-{661311DC-CC9F-E2FC-E137-7B82F086334F}" dt="2023-01-24T12:54:47.609" v="132" actId="20577"/>
          <ac:spMkLst>
            <pc:docMk/>
            <pc:sldMk cId="0" sldId="257"/>
            <ac:spMk id="3" creationId="{1B714F17-C178-23FC-FE19-A6BC04A59CD0}"/>
          </ac:spMkLst>
        </pc:spChg>
        <pc:spChg chg="mod">
          <ac:chgData name="GOMEZ, Paula" userId="S::gomezp@who.int::c93cf399-3ed7-4230-9282-8831e3fe5ae7" providerId="AD" clId="Web-{661311DC-CC9F-E2FC-E137-7B82F086334F}" dt="2023-01-24T12:52:09.887" v="17" actId="20577"/>
          <ac:spMkLst>
            <pc:docMk/>
            <pc:sldMk cId="0" sldId="257"/>
            <ac:spMk id="256" creationId="{00000000-0000-0000-0000-000000000000}"/>
          </ac:spMkLst>
        </pc:spChg>
      </pc:sldChg>
      <pc:sldChg chg="add replId">
        <pc:chgData name="GOMEZ, Paula" userId="S::gomezp@who.int::c93cf399-3ed7-4230-9282-8831e3fe5ae7" providerId="AD" clId="Web-{661311DC-CC9F-E2FC-E137-7B82F086334F}" dt="2023-01-24T12:51:59.434" v="4"/>
        <pc:sldMkLst>
          <pc:docMk/>
          <pc:sldMk cId="994796601" sldId="277"/>
        </pc:sldMkLst>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Espace réservé de la date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B6DE39EB-BE86-42E7-8880-356452E9F74A}" type="datetimeFigureOut">
              <a:rPr lang="en-US" smtClean="0"/>
              <a:t>7/13/2023</a:t>
            </a:fld>
            <a:endParaRPr lang="en-US"/>
          </a:p>
        </p:txBody>
      </p:sp>
      <p:sp>
        <p:nvSpPr>
          <p:cNvPr id="4" name="Espace réservé du pied de page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Espace réservé du numéro de diapositive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997C3800-916D-46A4-B977-F2B56EA0E238}" type="slidenum">
              <a:rPr lang="en-US" smtClean="0"/>
              <a:t>‹#›</a:t>
            </a:fld>
            <a:endParaRPr lang="en-US"/>
          </a:p>
        </p:txBody>
      </p:sp>
    </p:spTree>
    <p:extLst>
      <p:ext uri="{BB962C8B-B14F-4D97-AF65-F5344CB8AC3E}">
        <p14:creationId xmlns:p14="http://schemas.microsoft.com/office/powerpoint/2010/main" val="145777625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47" name="Shape 247"/>
          <p:cNvSpPr>
            <a:spLocks noGrp="1" noRot="1" noChangeAspect="1"/>
          </p:cNvSpPr>
          <p:nvPr>
            <p:ph type="sldImg"/>
          </p:nvPr>
        </p:nvSpPr>
        <p:spPr>
          <a:xfrm>
            <a:off x="1143000" y="685800"/>
            <a:ext cx="4572000" cy="3429000"/>
          </a:xfrm>
          <a:prstGeom prst="rect">
            <a:avLst/>
          </a:prstGeom>
        </p:spPr>
        <p:txBody>
          <a:bodyPr/>
          <a:lstStyle/>
          <a:p>
            <a:endParaRPr/>
          </a:p>
        </p:txBody>
      </p:sp>
      <p:sp>
        <p:nvSpPr>
          <p:cNvPr id="248" name="Shape 248"/>
          <p:cNvSpPr>
            <a:spLocks noGrp="1"/>
          </p:cNvSpPr>
          <p:nvPr>
            <p:ph type="body" sz="quarter" idx="1"/>
          </p:nvPr>
        </p:nvSpPr>
        <p:spPr>
          <a:xfrm>
            <a:off x="914400" y="4343400"/>
            <a:ext cx="5029200" cy="4114800"/>
          </a:xfrm>
          <a:prstGeom prst="rect">
            <a:avLst/>
          </a:prstGeom>
        </p:spPr>
        <p:txBody>
          <a:bodyPr/>
          <a:lstStyle/>
          <a:p>
            <a:endParaRPr/>
          </a:p>
        </p:txBody>
      </p:sp>
    </p:spTree>
    <p:extLst>
      <p:ext uri="{BB962C8B-B14F-4D97-AF65-F5344CB8AC3E}">
        <p14:creationId xmlns:p14="http://schemas.microsoft.com/office/powerpoint/2010/main" val="2044540773"/>
      </p:ext>
    </p:extLst>
  </p:cSld>
  <p:clrMap bg1="lt1" tx1="dk1" bg2="lt2" tx2="dk2" accent1="accent1" accent2="accent2" accent3="accent3" accent4="accent4" accent5="accent5" accent6="accent6" hlink="hlink" folHlink="folHlink"/>
  <p:notesStyle>
    <a:lvl1pPr latinLnBrk="0">
      <a:spcBef>
        <a:spcPts val="400"/>
      </a:spcBef>
      <a:defRPr sz="1200">
        <a:latin typeface="+mj-lt"/>
        <a:ea typeface="+mj-ea"/>
        <a:cs typeface="+mj-cs"/>
        <a:sym typeface="Source Sans Pro Regular"/>
      </a:defRPr>
    </a:lvl1pPr>
    <a:lvl2pPr indent="228600" latinLnBrk="0">
      <a:spcBef>
        <a:spcPts val="400"/>
      </a:spcBef>
      <a:defRPr sz="1200">
        <a:latin typeface="+mj-lt"/>
        <a:ea typeface="+mj-ea"/>
        <a:cs typeface="+mj-cs"/>
        <a:sym typeface="Source Sans Pro Regular"/>
      </a:defRPr>
    </a:lvl2pPr>
    <a:lvl3pPr indent="457200" latinLnBrk="0">
      <a:spcBef>
        <a:spcPts val="400"/>
      </a:spcBef>
      <a:defRPr sz="1200">
        <a:latin typeface="+mj-lt"/>
        <a:ea typeface="+mj-ea"/>
        <a:cs typeface="+mj-cs"/>
        <a:sym typeface="Source Sans Pro Regular"/>
      </a:defRPr>
    </a:lvl3pPr>
    <a:lvl4pPr indent="685800" latinLnBrk="0">
      <a:spcBef>
        <a:spcPts val="400"/>
      </a:spcBef>
      <a:defRPr sz="1200">
        <a:latin typeface="+mj-lt"/>
        <a:ea typeface="+mj-ea"/>
        <a:cs typeface="+mj-cs"/>
        <a:sym typeface="Source Sans Pro Regular"/>
      </a:defRPr>
    </a:lvl4pPr>
    <a:lvl5pPr indent="914400" latinLnBrk="0">
      <a:spcBef>
        <a:spcPts val="400"/>
      </a:spcBef>
      <a:defRPr sz="1200">
        <a:latin typeface="+mj-lt"/>
        <a:ea typeface="+mj-ea"/>
        <a:cs typeface="+mj-cs"/>
        <a:sym typeface="Source Sans Pro Regular"/>
      </a:defRPr>
    </a:lvl5pPr>
    <a:lvl6pPr indent="1143000" latinLnBrk="0">
      <a:spcBef>
        <a:spcPts val="400"/>
      </a:spcBef>
      <a:defRPr sz="1200">
        <a:latin typeface="+mj-lt"/>
        <a:ea typeface="+mj-ea"/>
        <a:cs typeface="+mj-cs"/>
        <a:sym typeface="Source Sans Pro Regular"/>
      </a:defRPr>
    </a:lvl6pPr>
    <a:lvl7pPr indent="1371600" latinLnBrk="0">
      <a:spcBef>
        <a:spcPts val="400"/>
      </a:spcBef>
      <a:defRPr sz="1200">
        <a:latin typeface="+mj-lt"/>
        <a:ea typeface="+mj-ea"/>
        <a:cs typeface="+mj-cs"/>
        <a:sym typeface="Source Sans Pro Regular"/>
      </a:defRPr>
    </a:lvl7pPr>
    <a:lvl8pPr indent="1600200" latinLnBrk="0">
      <a:spcBef>
        <a:spcPts val="400"/>
      </a:spcBef>
      <a:defRPr sz="1200">
        <a:latin typeface="+mj-lt"/>
        <a:ea typeface="+mj-ea"/>
        <a:cs typeface="+mj-cs"/>
        <a:sym typeface="Source Sans Pro Regular"/>
      </a:defRPr>
    </a:lvl8pPr>
    <a:lvl9pPr indent="1828800" latinLnBrk="0">
      <a:spcBef>
        <a:spcPts val="400"/>
      </a:spcBef>
      <a:defRPr sz="1200">
        <a:latin typeface="+mj-lt"/>
        <a:ea typeface="+mj-ea"/>
        <a:cs typeface="+mj-cs"/>
        <a:sym typeface="Source Sans Pro Regular"/>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8" name="Shape 258"/>
          <p:cNvSpPr>
            <a:spLocks noGrp="1" noRot="1" noChangeAspect="1"/>
          </p:cNvSpPr>
          <p:nvPr>
            <p:ph type="sldImg"/>
          </p:nvPr>
        </p:nvSpPr>
        <p:spPr>
          <a:xfrm>
            <a:off x="381000" y="685800"/>
            <a:ext cx="6096000" cy="3429000"/>
          </a:xfrm>
          <a:prstGeom prst="rect">
            <a:avLst/>
          </a:prstGeom>
        </p:spPr>
        <p:txBody>
          <a:bodyPr/>
          <a:lstStyle/>
          <a:p>
            <a:endParaRPr/>
          </a:p>
        </p:txBody>
      </p:sp>
      <p:sp>
        <p:nvSpPr>
          <p:cNvPr id="259" name="Shape 259"/>
          <p:cNvSpPr>
            <a:spLocks noGrp="1"/>
          </p:cNvSpPr>
          <p:nvPr>
            <p:ph type="body" sz="quarter" idx="1"/>
          </p:nvPr>
        </p:nvSpPr>
        <p:spPr>
          <a:prstGeom prst="rect">
            <a:avLst/>
          </a:prstGeom>
        </p:spPr>
        <p:txBody>
          <a:bodyPr/>
          <a:lstStyle>
            <a:lvl1pPr>
              <a:spcBef>
                <a:spcPts val="0"/>
              </a:spcBef>
              <a:defRPr>
                <a:latin typeface="Calibri"/>
                <a:ea typeface="Calibri"/>
                <a:cs typeface="Calibri"/>
                <a:sym typeface="Calibri"/>
              </a:defRPr>
            </a:lvl1pPr>
          </a:lstStyle>
          <a:p>
            <a:r>
              <a:t> </a:t>
            </a:r>
          </a:p>
        </p:txBody>
      </p:sp>
    </p:spTree>
    <p:extLst>
      <p:ext uri="{BB962C8B-B14F-4D97-AF65-F5344CB8AC3E}">
        <p14:creationId xmlns:p14="http://schemas.microsoft.com/office/powerpoint/2010/main" val="306582455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8" name="Shape 258"/>
          <p:cNvSpPr>
            <a:spLocks noGrp="1" noRot="1" noChangeAspect="1"/>
          </p:cNvSpPr>
          <p:nvPr>
            <p:ph type="sldImg"/>
          </p:nvPr>
        </p:nvSpPr>
        <p:spPr>
          <a:xfrm>
            <a:off x="381000" y="685800"/>
            <a:ext cx="6096000" cy="3429000"/>
          </a:xfrm>
          <a:prstGeom prst="rect">
            <a:avLst/>
          </a:prstGeom>
        </p:spPr>
        <p:txBody>
          <a:bodyPr/>
          <a:lstStyle/>
          <a:p>
            <a:endParaRPr/>
          </a:p>
        </p:txBody>
      </p:sp>
      <p:sp>
        <p:nvSpPr>
          <p:cNvPr id="259" name="Shape 259"/>
          <p:cNvSpPr>
            <a:spLocks noGrp="1"/>
          </p:cNvSpPr>
          <p:nvPr>
            <p:ph type="body" sz="quarter" idx="1"/>
          </p:nvPr>
        </p:nvSpPr>
        <p:spPr>
          <a:prstGeom prst="rect">
            <a:avLst/>
          </a:prstGeom>
        </p:spPr>
        <p:txBody>
          <a:bodyPr/>
          <a:lstStyle>
            <a:lvl1pPr>
              <a:spcBef>
                <a:spcPts val="0"/>
              </a:spcBef>
              <a:defRPr>
                <a:latin typeface="Calibri"/>
                <a:ea typeface="Calibri"/>
                <a:cs typeface="Calibri"/>
                <a:sym typeface="Calibri"/>
              </a:defRPr>
            </a:lvl1pPr>
          </a:lstStyle>
          <a:p>
            <a:r>
              <a:t> </a:t>
            </a:r>
          </a:p>
        </p:txBody>
      </p:sp>
    </p:spTree>
    <p:extLst>
      <p:ext uri="{BB962C8B-B14F-4D97-AF65-F5344CB8AC3E}">
        <p14:creationId xmlns:p14="http://schemas.microsoft.com/office/powerpoint/2010/main" val="427486738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7" name="Shape 267"/>
          <p:cNvSpPr>
            <a:spLocks noGrp="1" noRot="1" noChangeAspect="1"/>
          </p:cNvSpPr>
          <p:nvPr>
            <p:ph type="sldImg"/>
          </p:nvPr>
        </p:nvSpPr>
        <p:spPr>
          <a:xfrm>
            <a:off x="381000" y="685800"/>
            <a:ext cx="6096000" cy="3429000"/>
          </a:xfrm>
          <a:prstGeom prst="rect">
            <a:avLst/>
          </a:prstGeom>
        </p:spPr>
        <p:txBody>
          <a:bodyPr/>
          <a:lstStyle/>
          <a:p>
            <a:endParaRPr/>
          </a:p>
        </p:txBody>
      </p:sp>
      <p:sp>
        <p:nvSpPr>
          <p:cNvPr id="268" name="Shape 268"/>
          <p:cNvSpPr>
            <a:spLocks noGrp="1"/>
          </p:cNvSpPr>
          <p:nvPr>
            <p:ph type="body" sz="quarter" idx="1"/>
          </p:nvPr>
        </p:nvSpPr>
        <p:spPr>
          <a:prstGeom prst="rect">
            <a:avLst/>
          </a:prstGeom>
        </p:spPr>
        <p:txBody>
          <a:bodyPr/>
          <a:lstStyle>
            <a:lvl1pPr>
              <a:spcBef>
                <a:spcPts val="0"/>
              </a:spcBef>
              <a:defRPr>
                <a:latin typeface="Calibri"/>
                <a:ea typeface="Calibri"/>
                <a:cs typeface="Calibri"/>
                <a:sym typeface="Calibri"/>
              </a:defRPr>
            </a:lvl1pPr>
          </a:lstStyle>
          <a:p>
            <a:r>
              <a:t> </a:t>
            </a:r>
          </a:p>
        </p:txBody>
      </p:sp>
    </p:spTree>
    <p:extLst>
      <p:ext uri="{BB962C8B-B14F-4D97-AF65-F5344CB8AC3E}">
        <p14:creationId xmlns:p14="http://schemas.microsoft.com/office/powerpoint/2010/main" val="2430211038"/>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 Id="rId5" Type="http://schemas.openxmlformats.org/officeDocument/2006/relationships/image" Target="../media/image3.jpeg"/><Relationship Id="rId4" Type="http://schemas.openxmlformats.org/officeDocument/2006/relationships/image" Target="../media/image6.pn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jpeg"/></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3.jpeg"/></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3.jpeg"/></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3.jpeg"/></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3.jpeg"/></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3.jpeg"/></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11.jpeg"/></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12.jpe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3.jpe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3.jpe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3.jpeg"/></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3.jpeg"/></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3.jpeg"/></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jpe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x" preserve="1">
  <p:cSld name="Title Slide">
    <p:spTree>
      <p:nvGrpSpPr>
        <p:cNvPr id="1" name=""/>
        <p:cNvGrpSpPr/>
        <p:nvPr/>
      </p:nvGrpSpPr>
      <p:grpSpPr>
        <a:xfrm>
          <a:off x="0" y="0"/>
          <a:ext cx="0" cy="0"/>
          <a:chOff x="0" y="0"/>
          <a:chExt cx="0" cy="0"/>
        </a:xfrm>
      </p:grpSpPr>
      <p:sp>
        <p:nvSpPr>
          <p:cNvPr id="18" name="Rectangle 1"/>
          <p:cNvSpPr/>
          <p:nvPr/>
        </p:nvSpPr>
        <p:spPr>
          <a:xfrm>
            <a:off x="0" y="11"/>
            <a:ext cx="12192000" cy="4354825"/>
          </a:xfrm>
          <a:prstGeom prst="rect">
            <a:avLst/>
          </a:prstGeom>
          <a:solidFill>
            <a:srgbClr val="ECF2F8"/>
          </a:solidFill>
          <a:ln w="12700">
            <a:miter lim="400000"/>
          </a:ln>
        </p:spPr>
        <p:txBody>
          <a:bodyPr lIns="45719" rIns="45719" anchor="ctr"/>
          <a:lstStyle/>
          <a:p>
            <a:pPr algn="ctr" hangingPunct="0">
              <a:defRPr sz="500">
                <a:solidFill>
                  <a:srgbClr val="FFFFFF"/>
                </a:solidFill>
                <a:latin typeface="+mn-lt"/>
                <a:ea typeface="+mn-ea"/>
                <a:cs typeface="+mn-cs"/>
                <a:sym typeface="Source Sans Pro Regular"/>
              </a:defRPr>
            </a:pPr>
            <a:endParaRPr sz="500" kern="0">
              <a:solidFill>
                <a:srgbClr val="FFFFFF"/>
              </a:solidFill>
              <a:sym typeface="Source Sans Pro Regular"/>
            </a:endParaRPr>
          </a:p>
        </p:txBody>
      </p:sp>
      <p:pic>
        <p:nvPicPr>
          <p:cNvPr id="19" name="Image" descr="Image"/>
          <p:cNvPicPr>
            <a:picLocks noChangeAspect="1"/>
          </p:cNvPicPr>
          <p:nvPr/>
        </p:nvPicPr>
        <p:blipFill>
          <a:blip r:embed="rId2"/>
          <a:stretch>
            <a:fillRect/>
          </a:stretch>
        </p:blipFill>
        <p:spPr>
          <a:xfrm>
            <a:off x="-13084" y="-15553"/>
            <a:ext cx="6565405" cy="5403206"/>
          </a:xfrm>
          <a:prstGeom prst="rect">
            <a:avLst/>
          </a:prstGeom>
          <a:ln w="12700">
            <a:miter lim="400000"/>
          </a:ln>
        </p:spPr>
      </p:pic>
      <p:pic>
        <p:nvPicPr>
          <p:cNvPr id="25" name="Picture 18" descr="Picture 18"/>
          <p:cNvPicPr>
            <a:picLocks noChangeAspect="1"/>
          </p:cNvPicPr>
          <p:nvPr/>
        </p:nvPicPr>
        <p:blipFill>
          <a:blip r:embed="rId3"/>
          <a:stretch>
            <a:fillRect/>
          </a:stretch>
        </p:blipFill>
        <p:spPr>
          <a:xfrm>
            <a:off x="9002489" y="5116962"/>
            <a:ext cx="2823416" cy="908686"/>
          </a:xfrm>
          <a:prstGeom prst="rect">
            <a:avLst/>
          </a:prstGeom>
          <a:ln w="12700">
            <a:miter lim="400000"/>
          </a:ln>
        </p:spPr>
      </p:pic>
      <p:sp>
        <p:nvSpPr>
          <p:cNvPr id="27" name="Body Level One…"/>
          <p:cNvSpPr txBox="1">
            <a:spLocks noGrp="1"/>
          </p:cNvSpPr>
          <p:nvPr>
            <p:ph type="body" sz="quarter" idx="1"/>
          </p:nvPr>
        </p:nvSpPr>
        <p:spPr>
          <a:xfrm>
            <a:off x="5525727" y="3491867"/>
            <a:ext cx="5925538" cy="914401"/>
          </a:xfrm>
          <a:prstGeom prst="rect">
            <a:avLst/>
          </a:prstGeom>
        </p:spPr>
        <p:txBody>
          <a:bodyPr/>
          <a:lstStyle>
            <a:lvl1pPr>
              <a:defRPr>
                <a:latin typeface="Source Sans Pro Bold"/>
                <a:ea typeface="Source Sans Pro Bold"/>
                <a:cs typeface="Source Sans Pro Bold"/>
                <a:sym typeface="Source Sans Pro Bold"/>
              </a:defRPr>
            </a:lvl1pPr>
            <a:lvl2pPr marL="216992" indent="-72331">
              <a:defRPr>
                <a:latin typeface="Source Sans Pro Bold"/>
                <a:ea typeface="Source Sans Pro Bold"/>
                <a:cs typeface="Source Sans Pro Bold"/>
                <a:sym typeface="Source Sans Pro Bold"/>
              </a:defRPr>
            </a:lvl2pPr>
            <a:lvl3pPr marL="361652" indent="-72331">
              <a:defRPr>
                <a:latin typeface="Source Sans Pro Bold"/>
                <a:ea typeface="Source Sans Pro Bold"/>
                <a:cs typeface="Source Sans Pro Bold"/>
                <a:sym typeface="Source Sans Pro Bold"/>
              </a:defRPr>
            </a:lvl3pPr>
            <a:lvl4pPr marL="506314" indent="-72331">
              <a:defRPr>
                <a:latin typeface="Source Sans Pro Bold"/>
                <a:ea typeface="Source Sans Pro Bold"/>
                <a:cs typeface="Source Sans Pro Bold"/>
                <a:sym typeface="Source Sans Pro Bold"/>
              </a:defRPr>
            </a:lvl4pPr>
            <a:lvl5pPr marL="650974" indent="-72331">
              <a:defRPr>
                <a:latin typeface="Source Sans Pro Bold"/>
                <a:ea typeface="Source Sans Pro Bold"/>
                <a:cs typeface="Source Sans Pro Bold"/>
                <a:sym typeface="Source Sans Pro Bold"/>
              </a:defRPr>
            </a:lvl5pPr>
          </a:lstStyle>
          <a:p>
            <a:r>
              <a:t>Body Level One</a:t>
            </a:r>
          </a:p>
          <a:p>
            <a:pPr lvl="1"/>
            <a:r>
              <a:t>Body Level Two</a:t>
            </a:r>
          </a:p>
          <a:p>
            <a:pPr lvl="2"/>
            <a:r>
              <a:t>Body Level Three</a:t>
            </a:r>
          </a:p>
          <a:p>
            <a:pPr lvl="3"/>
            <a:r>
              <a:t>Body Level Four</a:t>
            </a:r>
          </a:p>
          <a:p>
            <a:pPr lvl="4"/>
            <a:r>
              <a:t>Body Level Five</a:t>
            </a:r>
          </a:p>
        </p:txBody>
      </p:sp>
      <p:sp>
        <p:nvSpPr>
          <p:cNvPr id="28" name="Title Text"/>
          <p:cNvSpPr txBox="1">
            <a:spLocks noGrp="1"/>
          </p:cNvSpPr>
          <p:nvPr>
            <p:ph type="title"/>
          </p:nvPr>
        </p:nvSpPr>
        <p:spPr>
          <a:xfrm>
            <a:off x="517796" y="1587565"/>
            <a:ext cx="4490140" cy="2410277"/>
          </a:xfrm>
          <a:prstGeom prst="rect">
            <a:avLst/>
          </a:prstGeom>
        </p:spPr>
        <p:txBody>
          <a:bodyPr/>
          <a:lstStyle/>
          <a:p>
            <a:r>
              <a:t>Title Text</a:t>
            </a:r>
          </a:p>
        </p:txBody>
      </p:sp>
      <p:pic>
        <p:nvPicPr>
          <p:cNvPr id="14" name="Picture 13" descr="A picture containing text, font, graphics, screenshot&#10;&#10;Description automatically generated">
            <a:extLst>
              <a:ext uri="{FF2B5EF4-FFF2-40B4-BE49-F238E27FC236}">
                <a16:creationId xmlns:a16="http://schemas.microsoft.com/office/drawing/2014/main" id="{0B5347E0-5649-4B24-AB60-A78D8BB478AF}"/>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1175943" y="96797"/>
            <a:ext cx="917918" cy="822960"/>
          </a:xfrm>
          <a:prstGeom prst="rect">
            <a:avLst/>
          </a:prstGeom>
        </p:spPr>
      </p:pic>
      <p:pic>
        <p:nvPicPr>
          <p:cNvPr id="15" name="Picture 14" descr="A logo of the united nations organization&#10;&#10;Description automatically generated with low confidence">
            <a:extLst>
              <a:ext uri="{FF2B5EF4-FFF2-40B4-BE49-F238E27FC236}">
                <a16:creationId xmlns:a16="http://schemas.microsoft.com/office/drawing/2014/main" id="{224DE4E8-D6EC-4E25-BC92-DBAE1AE7ABF0}"/>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124628" y="6243850"/>
            <a:ext cx="800044" cy="529084"/>
          </a:xfrm>
          <a:prstGeom prst="rect">
            <a:avLst/>
          </a:prstGeom>
        </p:spPr>
      </p:pic>
      <p:sp>
        <p:nvSpPr>
          <p:cNvPr id="13" name="Subtitle 5">
            <a:extLst>
              <a:ext uri="{FF2B5EF4-FFF2-40B4-BE49-F238E27FC236}">
                <a16:creationId xmlns:a16="http://schemas.microsoft.com/office/drawing/2014/main" id="{F2893469-9450-F320-5AA5-85778DDB0890}"/>
              </a:ext>
            </a:extLst>
          </p:cNvPr>
          <p:cNvSpPr txBox="1"/>
          <p:nvPr userDrawn="1"/>
        </p:nvSpPr>
        <p:spPr>
          <a:xfrm>
            <a:off x="8085935" y="6649260"/>
            <a:ext cx="3794759"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t>A1.2 IHR annex 2</a:t>
            </a:r>
          </a:p>
        </p:txBody>
      </p:sp>
      <p:sp>
        <p:nvSpPr>
          <p:cNvPr id="16" name="Slide Number">
            <a:extLst>
              <a:ext uri="{FF2B5EF4-FFF2-40B4-BE49-F238E27FC236}">
                <a16:creationId xmlns:a16="http://schemas.microsoft.com/office/drawing/2014/main" id="{6CEE7E20-F031-A72D-31F2-5C83887E9516}"/>
              </a:ext>
            </a:extLst>
          </p:cNvPr>
          <p:cNvSpPr txBox="1">
            <a:spLocks/>
          </p:cNvSpPr>
          <p:nvPr userDrawn="1"/>
        </p:nvSpPr>
        <p:spPr>
          <a:xfrm>
            <a:off x="11888340" y="6560491"/>
            <a:ext cx="239807" cy="261610"/>
          </a:xfrm>
          <a:prstGeom prst="rect">
            <a:avLst/>
          </a:prstGeom>
          <a:ln w="12700">
            <a:miter lim="400000"/>
          </a:ln>
        </p:spPr>
        <p:txBody>
          <a:bodyPr wrap="none" lIns="45719" rIns="4571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mtClean="0">
                <a:solidFill>
                  <a:schemeClr val="tx2">
                    <a:lumMod val="75000"/>
                  </a:schemeClr>
                </a:solidFill>
              </a:rPr>
              <a:pPr/>
              <a:t>‹#›</a:t>
            </a:fld>
            <a:endParaRPr lang="hu-HU" dirty="0">
              <a:solidFill>
                <a:schemeClr val="tx2">
                  <a:lumMod val="75000"/>
                </a:schemeClr>
              </a:solidFill>
            </a:endParaRPr>
          </a:p>
        </p:txBody>
      </p:sp>
      <p:sp>
        <p:nvSpPr>
          <p:cNvPr id="17" name="Subtitle 5">
            <a:extLst>
              <a:ext uri="{FF2B5EF4-FFF2-40B4-BE49-F238E27FC236}">
                <a16:creationId xmlns:a16="http://schemas.microsoft.com/office/drawing/2014/main" id="{62B99C29-0131-EDCA-12F4-F0CF64079EF2}"/>
              </a:ext>
            </a:extLst>
          </p:cNvPr>
          <p:cNvSpPr txBox="1"/>
          <p:nvPr userDrawn="1"/>
        </p:nvSpPr>
        <p:spPr>
          <a:xfrm>
            <a:off x="8085935" y="6503844"/>
            <a:ext cx="3794759"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rPr lang="en-US" dirty="0"/>
              <a:t>RRT Advanced Training Package</a:t>
            </a:r>
          </a:p>
        </p:txBody>
      </p:sp>
    </p:spTree>
    <p:extLst>
      <p:ext uri="{BB962C8B-B14F-4D97-AF65-F5344CB8AC3E}">
        <p14:creationId xmlns:p14="http://schemas.microsoft.com/office/powerpoint/2010/main" val="790335549"/>
      </p:ext>
    </p:extLst>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tx" preserve="1">
  <p:cSld name="6_Custom Layout">
    <p:spTree>
      <p:nvGrpSpPr>
        <p:cNvPr id="1" name=""/>
        <p:cNvGrpSpPr/>
        <p:nvPr/>
      </p:nvGrpSpPr>
      <p:grpSpPr>
        <a:xfrm>
          <a:off x="0" y="0"/>
          <a:ext cx="0" cy="0"/>
          <a:chOff x="0" y="0"/>
          <a:chExt cx="0" cy="0"/>
        </a:xfrm>
      </p:grpSpPr>
      <p:pic>
        <p:nvPicPr>
          <p:cNvPr id="162" name="Image" descr="Image"/>
          <p:cNvPicPr>
            <a:picLocks noChangeAspect="1"/>
          </p:cNvPicPr>
          <p:nvPr/>
        </p:nvPicPr>
        <p:blipFill>
          <a:blip r:embed="rId2"/>
          <a:srcRect b="1317"/>
          <a:stretch>
            <a:fillRect/>
          </a:stretch>
        </p:blipFill>
        <p:spPr>
          <a:xfrm>
            <a:off x="-15228" y="-14824"/>
            <a:ext cx="12505419" cy="6126364"/>
          </a:xfrm>
          <a:prstGeom prst="rect">
            <a:avLst/>
          </a:prstGeom>
          <a:ln w="12700">
            <a:miter lim="400000"/>
          </a:ln>
        </p:spPr>
      </p:pic>
      <p:pic>
        <p:nvPicPr>
          <p:cNvPr id="8" name="Picture 7" descr="A picture containing text, font, graphics, logo&#10;&#10;Description automatically generated">
            <a:extLst>
              <a:ext uri="{FF2B5EF4-FFF2-40B4-BE49-F238E27FC236}">
                <a16:creationId xmlns:a16="http://schemas.microsoft.com/office/drawing/2014/main" id="{8E4BCED8-3062-4F50-A075-CB357C6DC244}"/>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1075005" y="134634"/>
            <a:ext cx="1005840" cy="901786"/>
          </a:xfrm>
          <a:prstGeom prst="rect">
            <a:avLst/>
          </a:prstGeom>
          <a:ln>
            <a:noFill/>
          </a:ln>
        </p:spPr>
      </p:pic>
      <p:pic>
        <p:nvPicPr>
          <p:cNvPr id="9" name="Picture 8" descr="A logo of the united nations organization&#10;&#10;Description automatically generated with low confidence">
            <a:extLst>
              <a:ext uri="{FF2B5EF4-FFF2-40B4-BE49-F238E27FC236}">
                <a16:creationId xmlns:a16="http://schemas.microsoft.com/office/drawing/2014/main" id="{2189FA95-596A-4E7E-AF98-799CA4322DBB}"/>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24628" y="6243850"/>
            <a:ext cx="800044" cy="529084"/>
          </a:xfrm>
          <a:prstGeom prst="rect">
            <a:avLst/>
          </a:prstGeom>
        </p:spPr>
      </p:pic>
      <p:sp>
        <p:nvSpPr>
          <p:cNvPr id="11" name="Subtitle 5">
            <a:extLst>
              <a:ext uri="{FF2B5EF4-FFF2-40B4-BE49-F238E27FC236}">
                <a16:creationId xmlns:a16="http://schemas.microsoft.com/office/drawing/2014/main" id="{F2893469-9450-F320-5AA5-85778DDB0890}"/>
              </a:ext>
            </a:extLst>
          </p:cNvPr>
          <p:cNvSpPr txBox="1"/>
          <p:nvPr userDrawn="1"/>
        </p:nvSpPr>
        <p:spPr>
          <a:xfrm>
            <a:off x="8085935" y="6649260"/>
            <a:ext cx="3794759"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t>A1.2 IHR annex 2</a:t>
            </a:r>
          </a:p>
        </p:txBody>
      </p:sp>
      <p:sp>
        <p:nvSpPr>
          <p:cNvPr id="12" name="Slide Number">
            <a:extLst>
              <a:ext uri="{FF2B5EF4-FFF2-40B4-BE49-F238E27FC236}">
                <a16:creationId xmlns:a16="http://schemas.microsoft.com/office/drawing/2014/main" id="{6CEE7E20-F031-A72D-31F2-5C83887E9516}"/>
              </a:ext>
            </a:extLst>
          </p:cNvPr>
          <p:cNvSpPr txBox="1">
            <a:spLocks/>
          </p:cNvSpPr>
          <p:nvPr userDrawn="1"/>
        </p:nvSpPr>
        <p:spPr>
          <a:xfrm>
            <a:off x="11888340" y="6560491"/>
            <a:ext cx="239807" cy="261610"/>
          </a:xfrm>
          <a:prstGeom prst="rect">
            <a:avLst/>
          </a:prstGeom>
          <a:ln w="12700">
            <a:miter lim="400000"/>
          </a:ln>
        </p:spPr>
        <p:txBody>
          <a:bodyPr wrap="none" lIns="45719" rIns="4571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mtClean="0">
                <a:solidFill>
                  <a:schemeClr val="tx2">
                    <a:lumMod val="75000"/>
                  </a:schemeClr>
                </a:solidFill>
              </a:rPr>
              <a:pPr/>
              <a:t>‹#›</a:t>
            </a:fld>
            <a:endParaRPr lang="hu-HU" dirty="0">
              <a:solidFill>
                <a:schemeClr val="tx2">
                  <a:lumMod val="75000"/>
                </a:schemeClr>
              </a:solidFill>
            </a:endParaRPr>
          </a:p>
        </p:txBody>
      </p:sp>
      <p:sp>
        <p:nvSpPr>
          <p:cNvPr id="13" name="Subtitle 5">
            <a:extLst>
              <a:ext uri="{FF2B5EF4-FFF2-40B4-BE49-F238E27FC236}">
                <a16:creationId xmlns:a16="http://schemas.microsoft.com/office/drawing/2014/main" id="{62B99C29-0131-EDCA-12F4-F0CF64079EF2}"/>
              </a:ext>
            </a:extLst>
          </p:cNvPr>
          <p:cNvSpPr txBox="1"/>
          <p:nvPr userDrawn="1"/>
        </p:nvSpPr>
        <p:spPr>
          <a:xfrm>
            <a:off x="8085935" y="6503844"/>
            <a:ext cx="3794759"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rPr lang="en-US" dirty="0"/>
              <a:t>RRT Advanced Training Package</a:t>
            </a:r>
          </a:p>
        </p:txBody>
      </p:sp>
    </p:spTree>
    <p:extLst>
      <p:ext uri="{BB962C8B-B14F-4D97-AF65-F5344CB8AC3E}">
        <p14:creationId xmlns:p14="http://schemas.microsoft.com/office/powerpoint/2010/main" val="862916548"/>
      </p:ext>
    </p:extLst>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tx" preserve="1">
  <p:cSld name="Section Header">
    <p:spTree>
      <p:nvGrpSpPr>
        <p:cNvPr id="1" name=""/>
        <p:cNvGrpSpPr/>
        <p:nvPr/>
      </p:nvGrpSpPr>
      <p:grpSpPr>
        <a:xfrm>
          <a:off x="0" y="0"/>
          <a:ext cx="0" cy="0"/>
          <a:chOff x="0" y="0"/>
          <a:chExt cx="0" cy="0"/>
        </a:xfrm>
      </p:grpSpPr>
      <p:pic>
        <p:nvPicPr>
          <p:cNvPr id="190" name="Image" descr="Image"/>
          <p:cNvPicPr>
            <a:picLocks noChangeAspect="1"/>
          </p:cNvPicPr>
          <p:nvPr/>
        </p:nvPicPr>
        <p:blipFill>
          <a:blip r:embed="rId2"/>
          <a:stretch>
            <a:fillRect/>
          </a:stretch>
        </p:blipFill>
        <p:spPr>
          <a:xfrm>
            <a:off x="-18793" y="-35795"/>
            <a:ext cx="5131639" cy="655777"/>
          </a:xfrm>
          <a:prstGeom prst="rect">
            <a:avLst/>
          </a:prstGeom>
          <a:ln w="12700">
            <a:miter lim="400000"/>
          </a:ln>
        </p:spPr>
      </p:pic>
      <p:sp>
        <p:nvSpPr>
          <p:cNvPr id="196" name="Rectangle 2"/>
          <p:cNvSpPr txBox="1"/>
          <p:nvPr/>
        </p:nvSpPr>
        <p:spPr>
          <a:xfrm>
            <a:off x="206000" y="73402"/>
            <a:ext cx="8138161" cy="53553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defTabSz="289321">
              <a:lnSpc>
                <a:spcPct val="90000"/>
              </a:lnSpc>
              <a:defRPr sz="3200">
                <a:solidFill>
                  <a:srgbClr val="FFFFFF"/>
                </a:solidFill>
                <a:latin typeface="Source Sans Pro Bold"/>
                <a:ea typeface="Source Sans Pro Bold"/>
                <a:cs typeface="Source Sans Pro Bold"/>
                <a:sym typeface="Source Sans Pro Bold"/>
              </a:defRPr>
            </a:lvl1pPr>
          </a:lstStyle>
          <a:p>
            <a:pPr hangingPunct="0"/>
            <a:r>
              <a:rPr b="1" kern="0" dirty="0"/>
              <a:t>Learning objectives</a:t>
            </a:r>
          </a:p>
        </p:txBody>
      </p:sp>
      <p:sp>
        <p:nvSpPr>
          <p:cNvPr id="197" name="Body Level One…"/>
          <p:cNvSpPr txBox="1">
            <a:spLocks noGrp="1"/>
          </p:cNvSpPr>
          <p:nvPr>
            <p:ph type="body" idx="1"/>
          </p:nvPr>
        </p:nvSpPr>
        <p:spPr>
          <a:xfrm>
            <a:off x="2207941" y="860998"/>
            <a:ext cx="7915007" cy="5175067"/>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lide Number">
            <a:extLst>
              <a:ext uri="{FF2B5EF4-FFF2-40B4-BE49-F238E27FC236}">
                <a16:creationId xmlns:a16="http://schemas.microsoft.com/office/drawing/2014/main" id="{2DE051D3-C2AA-669F-EACB-6D37715F8F04}"/>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kern="0" smtClean="0">
                <a:solidFill>
                  <a:srgbClr val="FFFFFF">
                    <a:lumMod val="50000"/>
                  </a:srgbClr>
                </a:solidFill>
                <a:latin typeface="Source Sans Pro Regular"/>
              </a:rPr>
              <a:pPr/>
              <a:t>‹#›</a:t>
            </a:fld>
            <a:endParaRPr lang="hu-HU" sz="1100" kern="0" dirty="0">
              <a:solidFill>
                <a:srgbClr val="FFFFFF">
                  <a:lumMod val="50000"/>
                </a:srgbClr>
              </a:solidFill>
              <a:latin typeface="Source Sans Pro Regular"/>
            </a:endParaRPr>
          </a:p>
        </p:txBody>
      </p:sp>
      <p:sp>
        <p:nvSpPr>
          <p:cNvPr id="4" name="Subtitle 5">
            <a:extLst>
              <a:ext uri="{FF2B5EF4-FFF2-40B4-BE49-F238E27FC236}">
                <a16:creationId xmlns:a16="http://schemas.microsoft.com/office/drawing/2014/main" id="{10272AD6-3F97-1933-DDC6-80123E7E16E9}"/>
              </a:ext>
            </a:extLst>
          </p:cNvPr>
          <p:cNvSpPr txBox="1"/>
          <p:nvPr userDrawn="1"/>
        </p:nvSpPr>
        <p:spPr>
          <a:xfrm>
            <a:off x="8057071" y="6672057"/>
            <a:ext cx="3794759"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pPr hangingPunct="0"/>
            <a:r>
              <a:rPr kern="0" dirty="0"/>
              <a:t>B3 Data manag</a:t>
            </a:r>
            <a:r>
              <a:rPr lang="hu-HU" kern="0" dirty="0"/>
              <a:t>ement</a:t>
            </a:r>
            <a:endParaRPr kern="0" dirty="0"/>
          </a:p>
        </p:txBody>
      </p:sp>
      <p:pic>
        <p:nvPicPr>
          <p:cNvPr id="10" name="Picture 9" descr="A picture containing text, font, graphics, screenshot&#10;&#10;Description automatically generated">
            <a:extLst>
              <a:ext uri="{FF2B5EF4-FFF2-40B4-BE49-F238E27FC236}">
                <a16:creationId xmlns:a16="http://schemas.microsoft.com/office/drawing/2014/main" id="{3737ED2C-C6F2-4A24-8C7B-67FD5A085482}"/>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1175943" y="96797"/>
            <a:ext cx="917918" cy="822960"/>
          </a:xfrm>
          <a:prstGeom prst="rect">
            <a:avLst/>
          </a:prstGeom>
        </p:spPr>
      </p:pic>
      <p:pic>
        <p:nvPicPr>
          <p:cNvPr id="11" name="Picture 10" descr="A logo of the united nations organization&#10;&#10;Description automatically generated with low confidence">
            <a:extLst>
              <a:ext uri="{FF2B5EF4-FFF2-40B4-BE49-F238E27FC236}">
                <a16:creationId xmlns:a16="http://schemas.microsoft.com/office/drawing/2014/main" id="{E1DE0A9B-F2BE-4460-8AF6-F4239C5D45D7}"/>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24628" y="6243850"/>
            <a:ext cx="800044" cy="529084"/>
          </a:xfrm>
          <a:prstGeom prst="rect">
            <a:avLst/>
          </a:prstGeom>
        </p:spPr>
      </p:pic>
      <p:sp>
        <p:nvSpPr>
          <p:cNvPr id="12" name="Subtitle 5">
            <a:extLst>
              <a:ext uri="{FF2B5EF4-FFF2-40B4-BE49-F238E27FC236}">
                <a16:creationId xmlns:a16="http://schemas.microsoft.com/office/drawing/2014/main" id="{62B99C29-0131-EDCA-12F4-F0CF64079EF2}"/>
              </a:ext>
            </a:extLst>
          </p:cNvPr>
          <p:cNvSpPr txBox="1"/>
          <p:nvPr userDrawn="1"/>
        </p:nvSpPr>
        <p:spPr>
          <a:xfrm>
            <a:off x="8085935" y="6503844"/>
            <a:ext cx="3794759"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rPr lang="en-US" dirty="0"/>
              <a:t>RRT Advanced Training Package</a:t>
            </a:r>
          </a:p>
        </p:txBody>
      </p:sp>
    </p:spTree>
    <p:extLst>
      <p:ext uri="{BB962C8B-B14F-4D97-AF65-F5344CB8AC3E}">
        <p14:creationId xmlns:p14="http://schemas.microsoft.com/office/powerpoint/2010/main" val="2190625859"/>
      </p:ext>
    </p:extLst>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x" preserve="1">
  <p:cSld name="1_Section Header">
    <p:spTree>
      <p:nvGrpSpPr>
        <p:cNvPr id="1" name=""/>
        <p:cNvGrpSpPr/>
        <p:nvPr/>
      </p:nvGrpSpPr>
      <p:grpSpPr>
        <a:xfrm>
          <a:off x="0" y="0"/>
          <a:ext cx="0" cy="0"/>
          <a:chOff x="0" y="0"/>
          <a:chExt cx="0" cy="0"/>
        </a:xfrm>
      </p:grpSpPr>
      <p:pic>
        <p:nvPicPr>
          <p:cNvPr id="204" name="Image" descr="Image"/>
          <p:cNvPicPr>
            <a:picLocks noChangeAspect="1"/>
          </p:cNvPicPr>
          <p:nvPr/>
        </p:nvPicPr>
        <p:blipFill>
          <a:blip r:embed="rId2"/>
          <a:stretch>
            <a:fillRect/>
          </a:stretch>
        </p:blipFill>
        <p:spPr>
          <a:xfrm>
            <a:off x="-18793" y="-35795"/>
            <a:ext cx="5131639" cy="655777"/>
          </a:xfrm>
          <a:prstGeom prst="rect">
            <a:avLst/>
          </a:prstGeom>
          <a:ln w="12700">
            <a:miter lim="400000"/>
          </a:ln>
        </p:spPr>
      </p:pic>
      <p:sp>
        <p:nvSpPr>
          <p:cNvPr id="210" name="Title Text"/>
          <p:cNvSpPr txBox="1">
            <a:spLocks noGrp="1"/>
          </p:cNvSpPr>
          <p:nvPr>
            <p:ph type="title"/>
          </p:nvPr>
        </p:nvSpPr>
        <p:spPr>
          <a:xfrm>
            <a:off x="209150" y="-30963"/>
            <a:ext cx="3571876" cy="646113"/>
          </a:xfrm>
          <a:prstGeom prst="rect">
            <a:avLst/>
          </a:prstGeom>
        </p:spPr>
        <p:txBody>
          <a:bodyPr/>
          <a:lstStyle/>
          <a:p>
            <a:r>
              <a:t>Title Text</a:t>
            </a:r>
          </a:p>
        </p:txBody>
      </p:sp>
      <p:sp>
        <p:nvSpPr>
          <p:cNvPr id="211" name="Body Level One…"/>
          <p:cNvSpPr txBox="1">
            <a:spLocks noGrp="1"/>
          </p:cNvSpPr>
          <p:nvPr>
            <p:ph type="body" idx="1"/>
          </p:nvPr>
        </p:nvSpPr>
        <p:spPr>
          <a:xfrm>
            <a:off x="2438400" y="1247001"/>
            <a:ext cx="8058616" cy="4654071"/>
          </a:xfrm>
          <a:prstGeom prst="rect">
            <a:avLst/>
          </a:prstGeom>
        </p:spPr>
        <p:txBody>
          <a:bodyPr/>
          <a:lstStyle>
            <a:lvl1pPr marL="254000" indent="-254000"/>
          </a:lstStyle>
          <a:p>
            <a:r>
              <a:t>Body Level One</a:t>
            </a:r>
          </a:p>
          <a:p>
            <a:pPr lvl="1"/>
            <a:r>
              <a:t>Body Level Two</a:t>
            </a:r>
          </a:p>
          <a:p>
            <a:pPr lvl="2"/>
            <a:r>
              <a:t>Body Level Three</a:t>
            </a:r>
          </a:p>
          <a:p>
            <a:pPr lvl="3"/>
            <a:r>
              <a:t>Body Level Four</a:t>
            </a:r>
          </a:p>
          <a:p>
            <a:pPr lvl="4"/>
            <a:r>
              <a:t>Body Level Five</a:t>
            </a:r>
          </a:p>
        </p:txBody>
      </p:sp>
      <p:pic>
        <p:nvPicPr>
          <p:cNvPr id="10" name="Picture 9" descr="A picture containing text, font, graphics, screenshot&#10;&#10;Description automatically generated">
            <a:extLst>
              <a:ext uri="{FF2B5EF4-FFF2-40B4-BE49-F238E27FC236}">
                <a16:creationId xmlns:a16="http://schemas.microsoft.com/office/drawing/2014/main" id="{04232868-DF20-452F-B30D-57AACEB063C6}"/>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1175943" y="96797"/>
            <a:ext cx="917918" cy="822960"/>
          </a:xfrm>
          <a:prstGeom prst="rect">
            <a:avLst/>
          </a:prstGeom>
        </p:spPr>
      </p:pic>
      <p:pic>
        <p:nvPicPr>
          <p:cNvPr id="11" name="Picture 10" descr="A logo of the united nations organization&#10;&#10;Description automatically generated with low confidence">
            <a:extLst>
              <a:ext uri="{FF2B5EF4-FFF2-40B4-BE49-F238E27FC236}">
                <a16:creationId xmlns:a16="http://schemas.microsoft.com/office/drawing/2014/main" id="{AE841FAC-55EA-4792-88B5-662F06529D3C}"/>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24628" y="6243850"/>
            <a:ext cx="800044" cy="529084"/>
          </a:xfrm>
          <a:prstGeom prst="rect">
            <a:avLst/>
          </a:prstGeom>
        </p:spPr>
      </p:pic>
      <p:sp>
        <p:nvSpPr>
          <p:cNvPr id="13" name="Subtitle 5">
            <a:extLst>
              <a:ext uri="{FF2B5EF4-FFF2-40B4-BE49-F238E27FC236}">
                <a16:creationId xmlns:a16="http://schemas.microsoft.com/office/drawing/2014/main" id="{F2893469-9450-F320-5AA5-85778DDB0890}"/>
              </a:ext>
            </a:extLst>
          </p:cNvPr>
          <p:cNvSpPr txBox="1"/>
          <p:nvPr userDrawn="1"/>
        </p:nvSpPr>
        <p:spPr>
          <a:xfrm>
            <a:off x="8085935" y="6649260"/>
            <a:ext cx="3794759"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t>A1.2 IHR annex 2</a:t>
            </a:r>
          </a:p>
        </p:txBody>
      </p:sp>
      <p:sp>
        <p:nvSpPr>
          <p:cNvPr id="14" name="Slide Number">
            <a:extLst>
              <a:ext uri="{FF2B5EF4-FFF2-40B4-BE49-F238E27FC236}">
                <a16:creationId xmlns:a16="http://schemas.microsoft.com/office/drawing/2014/main" id="{6CEE7E20-F031-A72D-31F2-5C83887E9516}"/>
              </a:ext>
            </a:extLst>
          </p:cNvPr>
          <p:cNvSpPr txBox="1">
            <a:spLocks/>
          </p:cNvSpPr>
          <p:nvPr userDrawn="1"/>
        </p:nvSpPr>
        <p:spPr>
          <a:xfrm>
            <a:off x="11888340" y="6560491"/>
            <a:ext cx="239807" cy="261610"/>
          </a:xfrm>
          <a:prstGeom prst="rect">
            <a:avLst/>
          </a:prstGeom>
          <a:ln w="12700">
            <a:miter lim="400000"/>
          </a:ln>
        </p:spPr>
        <p:txBody>
          <a:bodyPr wrap="none" lIns="45719" rIns="4571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mtClean="0">
                <a:solidFill>
                  <a:schemeClr val="tx2">
                    <a:lumMod val="75000"/>
                  </a:schemeClr>
                </a:solidFill>
              </a:rPr>
              <a:pPr/>
              <a:t>‹#›</a:t>
            </a:fld>
            <a:endParaRPr lang="hu-HU" dirty="0">
              <a:solidFill>
                <a:schemeClr val="tx2">
                  <a:lumMod val="75000"/>
                </a:schemeClr>
              </a:solidFill>
            </a:endParaRPr>
          </a:p>
        </p:txBody>
      </p:sp>
      <p:sp>
        <p:nvSpPr>
          <p:cNvPr id="15" name="Subtitle 5">
            <a:extLst>
              <a:ext uri="{FF2B5EF4-FFF2-40B4-BE49-F238E27FC236}">
                <a16:creationId xmlns:a16="http://schemas.microsoft.com/office/drawing/2014/main" id="{62B99C29-0131-EDCA-12F4-F0CF64079EF2}"/>
              </a:ext>
            </a:extLst>
          </p:cNvPr>
          <p:cNvSpPr txBox="1"/>
          <p:nvPr userDrawn="1"/>
        </p:nvSpPr>
        <p:spPr>
          <a:xfrm>
            <a:off x="8085935" y="6503844"/>
            <a:ext cx="3794759"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rPr lang="en-US" dirty="0"/>
              <a:t>RRT Advanced Training Package</a:t>
            </a:r>
          </a:p>
        </p:txBody>
      </p:sp>
    </p:spTree>
    <p:extLst>
      <p:ext uri="{BB962C8B-B14F-4D97-AF65-F5344CB8AC3E}">
        <p14:creationId xmlns:p14="http://schemas.microsoft.com/office/powerpoint/2010/main" val="2091972020"/>
      </p:ext>
    </p:extLst>
  </p:cSld>
  <p:clrMapOvr>
    <a:masterClrMapping/>
  </p:clrMapOvr>
  <p:transition spd="med"/>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tx" preserve="1">
  <p:cSld name="2_Section Header">
    <p:spTree>
      <p:nvGrpSpPr>
        <p:cNvPr id="1" name=""/>
        <p:cNvGrpSpPr/>
        <p:nvPr/>
      </p:nvGrpSpPr>
      <p:grpSpPr>
        <a:xfrm>
          <a:off x="0" y="0"/>
          <a:ext cx="0" cy="0"/>
          <a:chOff x="0" y="0"/>
          <a:chExt cx="0" cy="0"/>
        </a:xfrm>
      </p:grpSpPr>
      <p:pic>
        <p:nvPicPr>
          <p:cNvPr id="218" name="Image" descr="Image"/>
          <p:cNvPicPr>
            <a:picLocks noChangeAspect="1"/>
          </p:cNvPicPr>
          <p:nvPr/>
        </p:nvPicPr>
        <p:blipFill>
          <a:blip r:embed="rId2"/>
          <a:stretch>
            <a:fillRect/>
          </a:stretch>
        </p:blipFill>
        <p:spPr>
          <a:xfrm>
            <a:off x="-18794" y="-66900"/>
            <a:ext cx="9172319" cy="717988"/>
          </a:xfrm>
          <a:prstGeom prst="rect">
            <a:avLst/>
          </a:prstGeom>
          <a:ln w="12700">
            <a:miter lim="400000"/>
          </a:ln>
        </p:spPr>
      </p:pic>
      <p:sp>
        <p:nvSpPr>
          <p:cNvPr id="224" name="Body Level One…"/>
          <p:cNvSpPr txBox="1">
            <a:spLocks noGrp="1"/>
          </p:cNvSpPr>
          <p:nvPr>
            <p:ph type="body" idx="1"/>
          </p:nvPr>
        </p:nvSpPr>
        <p:spPr>
          <a:xfrm>
            <a:off x="2378927" y="1247001"/>
            <a:ext cx="8222167" cy="4654071"/>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25" name="Text Placeholder 5"/>
          <p:cNvSpPr>
            <a:spLocks noGrp="1"/>
          </p:cNvSpPr>
          <p:nvPr>
            <p:ph type="body" sz="quarter" idx="21"/>
          </p:nvPr>
        </p:nvSpPr>
        <p:spPr>
          <a:xfrm>
            <a:off x="249237" y="88899"/>
            <a:ext cx="8904289" cy="627065"/>
          </a:xfrm>
          <a:prstGeom prst="rect">
            <a:avLst/>
          </a:prstGeom>
        </p:spPr>
        <p:txBody>
          <a:bodyPr/>
          <a:lstStyle/>
          <a:p>
            <a:pPr marL="0" indent="0">
              <a:buClrTx/>
              <a:buSzTx/>
              <a:buFontTx/>
              <a:buNone/>
              <a:defRPr>
                <a:solidFill>
                  <a:srgbClr val="FFFFFF"/>
                </a:solidFill>
                <a:latin typeface="Source Sans Pro Bold"/>
                <a:ea typeface="Source Sans Pro Bold"/>
                <a:cs typeface="Source Sans Pro Bold"/>
                <a:sym typeface="Source Sans Pro Bold"/>
              </a:defRPr>
            </a:pPr>
            <a:endParaRPr/>
          </a:p>
        </p:txBody>
      </p:sp>
      <p:pic>
        <p:nvPicPr>
          <p:cNvPr id="10" name="Picture 9" descr="A picture containing text, font, graphics, screenshot&#10;&#10;Description automatically generated">
            <a:extLst>
              <a:ext uri="{FF2B5EF4-FFF2-40B4-BE49-F238E27FC236}">
                <a16:creationId xmlns:a16="http://schemas.microsoft.com/office/drawing/2014/main" id="{99C47C5A-2EA7-4FA6-A4BD-8EEDF610EF79}"/>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1175943" y="96797"/>
            <a:ext cx="917918" cy="822960"/>
          </a:xfrm>
          <a:prstGeom prst="rect">
            <a:avLst/>
          </a:prstGeom>
        </p:spPr>
      </p:pic>
      <p:pic>
        <p:nvPicPr>
          <p:cNvPr id="11" name="Picture 10" descr="A logo of the united nations organization&#10;&#10;Description automatically generated with low confidence">
            <a:extLst>
              <a:ext uri="{FF2B5EF4-FFF2-40B4-BE49-F238E27FC236}">
                <a16:creationId xmlns:a16="http://schemas.microsoft.com/office/drawing/2014/main" id="{47C19AA2-AB79-4848-8632-9EDD099857B7}"/>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24628" y="6243850"/>
            <a:ext cx="800044" cy="529084"/>
          </a:xfrm>
          <a:prstGeom prst="rect">
            <a:avLst/>
          </a:prstGeom>
        </p:spPr>
      </p:pic>
      <p:sp>
        <p:nvSpPr>
          <p:cNvPr id="12" name="Subtitle 5">
            <a:extLst>
              <a:ext uri="{FF2B5EF4-FFF2-40B4-BE49-F238E27FC236}">
                <a16:creationId xmlns:a16="http://schemas.microsoft.com/office/drawing/2014/main" id="{F2893469-9450-F320-5AA5-85778DDB0890}"/>
              </a:ext>
            </a:extLst>
          </p:cNvPr>
          <p:cNvSpPr txBox="1"/>
          <p:nvPr userDrawn="1"/>
        </p:nvSpPr>
        <p:spPr>
          <a:xfrm>
            <a:off x="8085935" y="6649260"/>
            <a:ext cx="3794759"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t>A1.2 IHR annex 2</a:t>
            </a:r>
          </a:p>
        </p:txBody>
      </p:sp>
      <p:sp>
        <p:nvSpPr>
          <p:cNvPr id="13" name="Slide Number">
            <a:extLst>
              <a:ext uri="{FF2B5EF4-FFF2-40B4-BE49-F238E27FC236}">
                <a16:creationId xmlns:a16="http://schemas.microsoft.com/office/drawing/2014/main" id="{6CEE7E20-F031-A72D-31F2-5C83887E9516}"/>
              </a:ext>
            </a:extLst>
          </p:cNvPr>
          <p:cNvSpPr txBox="1">
            <a:spLocks/>
          </p:cNvSpPr>
          <p:nvPr userDrawn="1"/>
        </p:nvSpPr>
        <p:spPr>
          <a:xfrm>
            <a:off x="11888340" y="6560491"/>
            <a:ext cx="239807" cy="261610"/>
          </a:xfrm>
          <a:prstGeom prst="rect">
            <a:avLst/>
          </a:prstGeom>
          <a:ln w="12700">
            <a:miter lim="400000"/>
          </a:ln>
        </p:spPr>
        <p:txBody>
          <a:bodyPr wrap="none" lIns="45719" rIns="4571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mtClean="0">
                <a:solidFill>
                  <a:schemeClr val="tx2">
                    <a:lumMod val="75000"/>
                  </a:schemeClr>
                </a:solidFill>
              </a:rPr>
              <a:pPr/>
              <a:t>‹#›</a:t>
            </a:fld>
            <a:endParaRPr lang="hu-HU" dirty="0">
              <a:solidFill>
                <a:schemeClr val="tx2">
                  <a:lumMod val="75000"/>
                </a:schemeClr>
              </a:solidFill>
            </a:endParaRPr>
          </a:p>
        </p:txBody>
      </p:sp>
      <p:sp>
        <p:nvSpPr>
          <p:cNvPr id="14" name="Subtitle 5">
            <a:extLst>
              <a:ext uri="{FF2B5EF4-FFF2-40B4-BE49-F238E27FC236}">
                <a16:creationId xmlns:a16="http://schemas.microsoft.com/office/drawing/2014/main" id="{62B99C29-0131-EDCA-12F4-F0CF64079EF2}"/>
              </a:ext>
            </a:extLst>
          </p:cNvPr>
          <p:cNvSpPr txBox="1"/>
          <p:nvPr userDrawn="1"/>
        </p:nvSpPr>
        <p:spPr>
          <a:xfrm>
            <a:off x="8085935" y="6503844"/>
            <a:ext cx="3794759"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rPr lang="en-US" dirty="0"/>
              <a:t>RRT Advanced Training Package</a:t>
            </a:r>
          </a:p>
        </p:txBody>
      </p:sp>
    </p:spTree>
    <p:extLst>
      <p:ext uri="{BB962C8B-B14F-4D97-AF65-F5344CB8AC3E}">
        <p14:creationId xmlns:p14="http://schemas.microsoft.com/office/powerpoint/2010/main" val="228436312"/>
      </p:ext>
    </p:extLst>
  </p:cSld>
  <p:clrMapOvr>
    <a:masterClrMapping/>
  </p:clrMapOvr>
  <p:transition spd="med"/>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tx" preserve="1">
  <p:cSld name="3_Section Header">
    <p:spTree>
      <p:nvGrpSpPr>
        <p:cNvPr id="1" name=""/>
        <p:cNvGrpSpPr/>
        <p:nvPr/>
      </p:nvGrpSpPr>
      <p:grpSpPr>
        <a:xfrm>
          <a:off x="0" y="0"/>
          <a:ext cx="0" cy="0"/>
          <a:chOff x="0" y="0"/>
          <a:chExt cx="0" cy="0"/>
        </a:xfrm>
      </p:grpSpPr>
      <p:pic>
        <p:nvPicPr>
          <p:cNvPr id="232" name="Image" descr="Image"/>
          <p:cNvPicPr>
            <a:picLocks noChangeAspect="1"/>
          </p:cNvPicPr>
          <p:nvPr/>
        </p:nvPicPr>
        <p:blipFill>
          <a:blip r:embed="rId2"/>
          <a:srcRect t="43728"/>
          <a:stretch>
            <a:fillRect/>
          </a:stretch>
        </p:blipFill>
        <p:spPr>
          <a:xfrm>
            <a:off x="-70810" y="-35923"/>
            <a:ext cx="9413288" cy="676911"/>
          </a:xfrm>
          <a:prstGeom prst="rect">
            <a:avLst/>
          </a:prstGeom>
          <a:ln w="12700">
            <a:miter lim="400000"/>
          </a:ln>
        </p:spPr>
      </p:pic>
      <p:sp>
        <p:nvSpPr>
          <p:cNvPr id="238" name="Body Level One…"/>
          <p:cNvSpPr txBox="1">
            <a:spLocks noGrp="1"/>
          </p:cNvSpPr>
          <p:nvPr>
            <p:ph type="body" idx="1"/>
          </p:nvPr>
        </p:nvSpPr>
        <p:spPr>
          <a:xfrm>
            <a:off x="2378927" y="1247001"/>
            <a:ext cx="8222167" cy="4654071"/>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pic>
        <p:nvPicPr>
          <p:cNvPr id="9" name="Picture 8" descr="A picture containing text, font, graphics, screenshot&#10;&#10;Description automatically generated">
            <a:extLst>
              <a:ext uri="{FF2B5EF4-FFF2-40B4-BE49-F238E27FC236}">
                <a16:creationId xmlns:a16="http://schemas.microsoft.com/office/drawing/2014/main" id="{BA27D1E0-D404-41A5-8946-22A2BC82A995}"/>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1175943" y="96797"/>
            <a:ext cx="917918" cy="822960"/>
          </a:xfrm>
          <a:prstGeom prst="rect">
            <a:avLst/>
          </a:prstGeom>
        </p:spPr>
      </p:pic>
      <p:pic>
        <p:nvPicPr>
          <p:cNvPr id="10" name="Picture 9" descr="A logo of the united nations organization&#10;&#10;Description automatically generated with low confidence">
            <a:extLst>
              <a:ext uri="{FF2B5EF4-FFF2-40B4-BE49-F238E27FC236}">
                <a16:creationId xmlns:a16="http://schemas.microsoft.com/office/drawing/2014/main" id="{D330A84C-0DF1-4591-914B-8A85057BC0BA}"/>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24628" y="6243850"/>
            <a:ext cx="800044" cy="529084"/>
          </a:xfrm>
          <a:prstGeom prst="rect">
            <a:avLst/>
          </a:prstGeom>
        </p:spPr>
      </p:pic>
      <p:sp>
        <p:nvSpPr>
          <p:cNvPr id="12" name="Subtitle 5">
            <a:extLst>
              <a:ext uri="{FF2B5EF4-FFF2-40B4-BE49-F238E27FC236}">
                <a16:creationId xmlns:a16="http://schemas.microsoft.com/office/drawing/2014/main" id="{F2893469-9450-F320-5AA5-85778DDB0890}"/>
              </a:ext>
            </a:extLst>
          </p:cNvPr>
          <p:cNvSpPr txBox="1"/>
          <p:nvPr userDrawn="1"/>
        </p:nvSpPr>
        <p:spPr>
          <a:xfrm>
            <a:off x="8085935" y="6649260"/>
            <a:ext cx="3794759"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t>A1.2 IHR annex 2</a:t>
            </a:r>
          </a:p>
        </p:txBody>
      </p:sp>
      <p:sp>
        <p:nvSpPr>
          <p:cNvPr id="13" name="Slide Number">
            <a:extLst>
              <a:ext uri="{FF2B5EF4-FFF2-40B4-BE49-F238E27FC236}">
                <a16:creationId xmlns:a16="http://schemas.microsoft.com/office/drawing/2014/main" id="{6CEE7E20-F031-A72D-31F2-5C83887E9516}"/>
              </a:ext>
            </a:extLst>
          </p:cNvPr>
          <p:cNvSpPr txBox="1">
            <a:spLocks/>
          </p:cNvSpPr>
          <p:nvPr userDrawn="1"/>
        </p:nvSpPr>
        <p:spPr>
          <a:xfrm>
            <a:off x="11888340" y="6560491"/>
            <a:ext cx="239807" cy="261610"/>
          </a:xfrm>
          <a:prstGeom prst="rect">
            <a:avLst/>
          </a:prstGeom>
          <a:ln w="12700">
            <a:miter lim="400000"/>
          </a:ln>
        </p:spPr>
        <p:txBody>
          <a:bodyPr wrap="none" lIns="45719" rIns="4571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mtClean="0">
                <a:solidFill>
                  <a:schemeClr val="tx2">
                    <a:lumMod val="75000"/>
                  </a:schemeClr>
                </a:solidFill>
              </a:rPr>
              <a:pPr/>
              <a:t>‹#›</a:t>
            </a:fld>
            <a:endParaRPr lang="hu-HU" dirty="0">
              <a:solidFill>
                <a:schemeClr val="tx2">
                  <a:lumMod val="75000"/>
                </a:schemeClr>
              </a:solidFill>
            </a:endParaRPr>
          </a:p>
        </p:txBody>
      </p:sp>
      <p:sp>
        <p:nvSpPr>
          <p:cNvPr id="14" name="Subtitle 5">
            <a:extLst>
              <a:ext uri="{FF2B5EF4-FFF2-40B4-BE49-F238E27FC236}">
                <a16:creationId xmlns:a16="http://schemas.microsoft.com/office/drawing/2014/main" id="{62B99C29-0131-EDCA-12F4-F0CF64079EF2}"/>
              </a:ext>
            </a:extLst>
          </p:cNvPr>
          <p:cNvSpPr txBox="1"/>
          <p:nvPr userDrawn="1"/>
        </p:nvSpPr>
        <p:spPr>
          <a:xfrm>
            <a:off x="8085935" y="6503844"/>
            <a:ext cx="3794759"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rPr lang="en-US" dirty="0"/>
              <a:t>RRT Advanced Training Package</a:t>
            </a:r>
          </a:p>
        </p:txBody>
      </p:sp>
    </p:spTree>
    <p:extLst>
      <p:ext uri="{BB962C8B-B14F-4D97-AF65-F5344CB8AC3E}">
        <p14:creationId xmlns:p14="http://schemas.microsoft.com/office/powerpoint/2010/main" val="3898095678"/>
      </p:ext>
    </p:extLst>
  </p:cSld>
  <p:clrMapOvr>
    <a:masterClrMapping/>
  </p:clrMapOvr>
  <p:transition spd="med"/>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type="tx" preserve="1">
  <p:cSld name="4_Section Header">
    <p:spTree>
      <p:nvGrpSpPr>
        <p:cNvPr id="1" name=""/>
        <p:cNvGrpSpPr/>
        <p:nvPr/>
      </p:nvGrpSpPr>
      <p:grpSpPr>
        <a:xfrm>
          <a:off x="0" y="0"/>
          <a:ext cx="0" cy="0"/>
          <a:chOff x="0" y="0"/>
          <a:chExt cx="0" cy="0"/>
        </a:xfrm>
      </p:grpSpPr>
      <p:pic>
        <p:nvPicPr>
          <p:cNvPr id="245" name="Image" descr="Image"/>
          <p:cNvPicPr>
            <a:picLocks noChangeAspect="1"/>
          </p:cNvPicPr>
          <p:nvPr/>
        </p:nvPicPr>
        <p:blipFill>
          <a:blip r:embed="rId2"/>
          <a:stretch>
            <a:fillRect/>
          </a:stretch>
        </p:blipFill>
        <p:spPr>
          <a:xfrm>
            <a:off x="-27005" y="-39926"/>
            <a:ext cx="7334308" cy="937258"/>
          </a:xfrm>
          <a:prstGeom prst="rect">
            <a:avLst/>
          </a:prstGeom>
          <a:ln w="12700">
            <a:miter lim="400000"/>
          </a:ln>
        </p:spPr>
      </p:pic>
      <p:sp>
        <p:nvSpPr>
          <p:cNvPr id="251" name="Body Level One…"/>
          <p:cNvSpPr txBox="1">
            <a:spLocks noGrp="1"/>
          </p:cNvSpPr>
          <p:nvPr>
            <p:ph type="body" idx="1"/>
          </p:nvPr>
        </p:nvSpPr>
        <p:spPr>
          <a:xfrm>
            <a:off x="2378927" y="1247001"/>
            <a:ext cx="8222167" cy="4654071"/>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pic>
        <p:nvPicPr>
          <p:cNvPr id="9" name="Picture 8" descr="A picture containing text, font, graphics, screenshot&#10;&#10;Description automatically generated">
            <a:extLst>
              <a:ext uri="{FF2B5EF4-FFF2-40B4-BE49-F238E27FC236}">
                <a16:creationId xmlns:a16="http://schemas.microsoft.com/office/drawing/2014/main" id="{CAD8B6BA-0EAA-4864-9893-E3E0F1043BEB}"/>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1175943" y="96797"/>
            <a:ext cx="917918" cy="822960"/>
          </a:xfrm>
          <a:prstGeom prst="rect">
            <a:avLst/>
          </a:prstGeom>
        </p:spPr>
      </p:pic>
      <p:pic>
        <p:nvPicPr>
          <p:cNvPr id="10" name="Picture 9" descr="A logo of the united nations organization&#10;&#10;Description automatically generated with low confidence">
            <a:extLst>
              <a:ext uri="{FF2B5EF4-FFF2-40B4-BE49-F238E27FC236}">
                <a16:creationId xmlns:a16="http://schemas.microsoft.com/office/drawing/2014/main" id="{DB5E2059-3E55-47AA-8443-C114AEF221EA}"/>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24628" y="6243850"/>
            <a:ext cx="800044" cy="529084"/>
          </a:xfrm>
          <a:prstGeom prst="rect">
            <a:avLst/>
          </a:prstGeom>
        </p:spPr>
      </p:pic>
      <p:sp>
        <p:nvSpPr>
          <p:cNvPr id="12" name="Subtitle 5">
            <a:extLst>
              <a:ext uri="{FF2B5EF4-FFF2-40B4-BE49-F238E27FC236}">
                <a16:creationId xmlns:a16="http://schemas.microsoft.com/office/drawing/2014/main" id="{F2893469-9450-F320-5AA5-85778DDB0890}"/>
              </a:ext>
            </a:extLst>
          </p:cNvPr>
          <p:cNvSpPr txBox="1"/>
          <p:nvPr userDrawn="1"/>
        </p:nvSpPr>
        <p:spPr>
          <a:xfrm>
            <a:off x="8085935" y="6649260"/>
            <a:ext cx="3794759"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t>A1.2 IHR annex 2</a:t>
            </a:r>
          </a:p>
        </p:txBody>
      </p:sp>
      <p:sp>
        <p:nvSpPr>
          <p:cNvPr id="13" name="Slide Number">
            <a:extLst>
              <a:ext uri="{FF2B5EF4-FFF2-40B4-BE49-F238E27FC236}">
                <a16:creationId xmlns:a16="http://schemas.microsoft.com/office/drawing/2014/main" id="{6CEE7E20-F031-A72D-31F2-5C83887E9516}"/>
              </a:ext>
            </a:extLst>
          </p:cNvPr>
          <p:cNvSpPr txBox="1">
            <a:spLocks/>
          </p:cNvSpPr>
          <p:nvPr userDrawn="1"/>
        </p:nvSpPr>
        <p:spPr>
          <a:xfrm>
            <a:off x="11888340" y="6560491"/>
            <a:ext cx="239807" cy="261610"/>
          </a:xfrm>
          <a:prstGeom prst="rect">
            <a:avLst/>
          </a:prstGeom>
          <a:ln w="12700">
            <a:miter lim="400000"/>
          </a:ln>
        </p:spPr>
        <p:txBody>
          <a:bodyPr wrap="none" lIns="45719" rIns="4571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mtClean="0">
                <a:solidFill>
                  <a:schemeClr val="tx2">
                    <a:lumMod val="75000"/>
                  </a:schemeClr>
                </a:solidFill>
              </a:rPr>
              <a:pPr/>
              <a:t>‹#›</a:t>
            </a:fld>
            <a:endParaRPr lang="hu-HU" dirty="0">
              <a:solidFill>
                <a:schemeClr val="tx2">
                  <a:lumMod val="75000"/>
                </a:schemeClr>
              </a:solidFill>
            </a:endParaRPr>
          </a:p>
        </p:txBody>
      </p:sp>
      <p:sp>
        <p:nvSpPr>
          <p:cNvPr id="14" name="Subtitle 5">
            <a:extLst>
              <a:ext uri="{FF2B5EF4-FFF2-40B4-BE49-F238E27FC236}">
                <a16:creationId xmlns:a16="http://schemas.microsoft.com/office/drawing/2014/main" id="{62B99C29-0131-EDCA-12F4-F0CF64079EF2}"/>
              </a:ext>
            </a:extLst>
          </p:cNvPr>
          <p:cNvSpPr txBox="1"/>
          <p:nvPr userDrawn="1"/>
        </p:nvSpPr>
        <p:spPr>
          <a:xfrm>
            <a:off x="8085935" y="6503844"/>
            <a:ext cx="3794759"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rPr lang="en-US" dirty="0"/>
              <a:t>RRT Advanced Training Package</a:t>
            </a:r>
          </a:p>
        </p:txBody>
      </p:sp>
    </p:spTree>
    <p:extLst>
      <p:ext uri="{BB962C8B-B14F-4D97-AF65-F5344CB8AC3E}">
        <p14:creationId xmlns:p14="http://schemas.microsoft.com/office/powerpoint/2010/main" val="655314176"/>
      </p:ext>
    </p:extLst>
  </p:cSld>
  <p:clrMapOvr>
    <a:masterClrMapping/>
  </p:clrMapOvr>
  <p:transition spd="med"/>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userDrawn="1">
  <p:cSld name="1_Title and Content">
    <p:spTree>
      <p:nvGrpSpPr>
        <p:cNvPr id="1" name=""/>
        <p:cNvGrpSpPr/>
        <p:nvPr/>
      </p:nvGrpSpPr>
      <p:grpSpPr>
        <a:xfrm>
          <a:off x="0" y="0"/>
          <a:ext cx="0" cy="0"/>
          <a:chOff x="0" y="0"/>
          <a:chExt cx="0" cy="0"/>
        </a:xfrm>
      </p:grpSpPr>
      <p:pic>
        <p:nvPicPr>
          <p:cNvPr id="190" name="Picture 2" descr="Picture 2"/>
          <p:cNvPicPr>
            <a:picLocks noChangeAspect="1"/>
          </p:cNvPicPr>
          <p:nvPr/>
        </p:nvPicPr>
        <p:blipFill>
          <a:blip r:embed="rId2"/>
          <a:stretch>
            <a:fillRect/>
          </a:stretch>
        </p:blipFill>
        <p:spPr>
          <a:xfrm>
            <a:off x="11189975" y="118170"/>
            <a:ext cx="866715" cy="895041"/>
          </a:xfrm>
          <a:prstGeom prst="rect">
            <a:avLst/>
          </a:prstGeom>
          <a:ln w="12700">
            <a:miter lim="400000"/>
          </a:ln>
        </p:spPr>
      </p:pic>
      <p:pic>
        <p:nvPicPr>
          <p:cNvPr id="192" name="Picture 4" descr="Picture 4"/>
          <p:cNvPicPr>
            <a:picLocks noChangeAspect="1"/>
          </p:cNvPicPr>
          <p:nvPr/>
        </p:nvPicPr>
        <p:blipFill>
          <a:blip r:embed="rId2"/>
          <a:stretch>
            <a:fillRect/>
          </a:stretch>
        </p:blipFill>
        <p:spPr>
          <a:xfrm>
            <a:off x="11189972" y="118170"/>
            <a:ext cx="866715" cy="895041"/>
          </a:xfrm>
          <a:prstGeom prst="rect">
            <a:avLst/>
          </a:prstGeom>
          <a:ln w="12700">
            <a:miter lim="400000"/>
          </a:ln>
        </p:spPr>
      </p:pic>
      <p:sp>
        <p:nvSpPr>
          <p:cNvPr id="194" name="Rectangle 5"/>
          <p:cNvSpPr/>
          <p:nvPr/>
        </p:nvSpPr>
        <p:spPr>
          <a:xfrm>
            <a:off x="0" y="-9332"/>
            <a:ext cx="12192000" cy="6199821"/>
          </a:xfrm>
          <a:prstGeom prst="rect">
            <a:avLst/>
          </a:prstGeom>
          <a:solidFill>
            <a:srgbClr val="ECF2F8"/>
          </a:solidFill>
          <a:ln w="12700">
            <a:miter lim="400000"/>
          </a:ln>
        </p:spPr>
        <p:txBody>
          <a:bodyPr lIns="34289" rIns="34289" anchor="ctr"/>
          <a:lstStyle/>
          <a:p>
            <a:pPr algn="ctr">
              <a:defRPr sz="2000">
                <a:latin typeface="+mn-lt"/>
                <a:ea typeface="+mn-ea"/>
                <a:cs typeface="+mn-cs"/>
                <a:sym typeface="Source Sans Pro Regular"/>
              </a:defRPr>
            </a:pPr>
            <a:endParaRPr sz="1500"/>
          </a:p>
        </p:txBody>
      </p:sp>
      <p:pic>
        <p:nvPicPr>
          <p:cNvPr id="195" name="Picture 3" descr="Picture 3"/>
          <p:cNvPicPr>
            <a:picLocks noChangeAspect="1"/>
          </p:cNvPicPr>
          <p:nvPr/>
        </p:nvPicPr>
        <p:blipFill>
          <a:blip r:embed="rId3"/>
          <a:stretch>
            <a:fillRect/>
          </a:stretch>
        </p:blipFill>
        <p:spPr>
          <a:xfrm>
            <a:off x="-9142" y="1"/>
            <a:ext cx="6312407" cy="641533"/>
          </a:xfrm>
          <a:prstGeom prst="rect">
            <a:avLst/>
          </a:prstGeom>
          <a:ln w="12700">
            <a:miter lim="400000"/>
          </a:ln>
        </p:spPr>
      </p:pic>
      <p:sp>
        <p:nvSpPr>
          <p:cNvPr id="196" name="TextBox 4"/>
          <p:cNvSpPr txBox="1"/>
          <p:nvPr/>
        </p:nvSpPr>
        <p:spPr>
          <a:xfrm>
            <a:off x="848702" y="-618316"/>
            <a:ext cx="2627841" cy="42473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4289" rIns="34289">
            <a:spAutoFit/>
          </a:bodyPr>
          <a:lstStyle>
            <a:lvl1pPr defTabSz="289320">
              <a:lnSpc>
                <a:spcPct val="90000"/>
              </a:lnSpc>
            </a:lvl1pPr>
          </a:lstStyle>
          <a:p>
            <a:endParaRPr sz="2400"/>
          </a:p>
        </p:txBody>
      </p:sp>
      <p:sp>
        <p:nvSpPr>
          <p:cNvPr id="198" name="Body Level One…"/>
          <p:cNvSpPr txBox="1">
            <a:spLocks noGrp="1"/>
          </p:cNvSpPr>
          <p:nvPr>
            <p:ph type="body" idx="1"/>
          </p:nvPr>
        </p:nvSpPr>
        <p:spPr>
          <a:xfrm>
            <a:off x="797443" y="842965"/>
            <a:ext cx="10450423" cy="5206965"/>
          </a:xfrm>
          <a:prstGeom prst="rect">
            <a:avLst/>
          </a:prstGeom>
        </p:spPr>
        <p:txBody>
          <a:bodyPr/>
          <a:lstStyle>
            <a:lvl1pPr>
              <a:defRPr sz="1500"/>
            </a:lvl1pPr>
            <a:lvl2pPr>
              <a:defRPr sz="1500"/>
            </a:lvl2pPr>
            <a:lvl3pPr>
              <a:defRPr sz="1500"/>
            </a:lvl3pPr>
            <a:lvl4pPr>
              <a:defRPr sz="1500"/>
            </a:lvl4pPr>
            <a:lvl5pPr>
              <a:defRPr sz="1500"/>
            </a:lvl5pPr>
          </a:lstStyle>
          <a:p>
            <a:r>
              <a:t>Body Level One</a:t>
            </a:r>
          </a:p>
          <a:p>
            <a:pPr lvl="1"/>
            <a:r>
              <a:t>Body Level Two</a:t>
            </a:r>
          </a:p>
          <a:p>
            <a:pPr lvl="2"/>
            <a:r>
              <a:t>Body Level Three</a:t>
            </a:r>
          </a:p>
          <a:p>
            <a:pPr lvl="3"/>
            <a:r>
              <a:t>Body Level Four</a:t>
            </a:r>
          </a:p>
          <a:p>
            <a:pPr lvl="4"/>
            <a:r>
              <a:t>Body Level Five</a:t>
            </a:r>
          </a:p>
        </p:txBody>
      </p:sp>
      <p:sp>
        <p:nvSpPr>
          <p:cNvPr id="6" name="Text Placeholder 5">
            <a:extLst>
              <a:ext uri="{FF2B5EF4-FFF2-40B4-BE49-F238E27FC236}">
                <a16:creationId xmlns:a16="http://schemas.microsoft.com/office/drawing/2014/main" id="{0AAE5FF1-DF2F-C054-BE66-E4D39F19C7CA}"/>
              </a:ext>
            </a:extLst>
          </p:cNvPr>
          <p:cNvSpPr>
            <a:spLocks noGrp="1"/>
          </p:cNvSpPr>
          <p:nvPr>
            <p:ph type="body" idx="21" hasCustomPrompt="1"/>
          </p:nvPr>
        </p:nvSpPr>
        <p:spPr>
          <a:xfrm>
            <a:off x="191849" y="85066"/>
            <a:ext cx="9212263" cy="622301"/>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lvl1pPr marL="0" indent="0">
              <a:spcBef>
                <a:spcPts val="0"/>
              </a:spcBef>
              <a:buNone/>
              <a:defRPr sz="2400" b="1">
                <a:solidFill>
                  <a:srgbClr val="FFFFFF"/>
                </a:solidFill>
                <a:latin typeface="Source Sans Pro Bold"/>
                <a:ea typeface="Source Sans Pro Bold"/>
                <a:cs typeface="Source Sans Pro Bold"/>
                <a:sym typeface="Source Sans Pro Bold"/>
              </a:defRPr>
            </a:lvl1pPr>
          </a:lstStyle>
          <a:p>
            <a:r>
              <a:rPr lang="fr-FR"/>
              <a:t>Clause de non-responsabilité</a:t>
            </a:r>
            <a:endParaRPr lang="hu-HU"/>
          </a:p>
        </p:txBody>
      </p:sp>
      <p:pic>
        <p:nvPicPr>
          <p:cNvPr id="15" name="Picture 14" descr="A logo of the united nations organization&#10;&#10;Description automatically generated with low confidence">
            <a:extLst>
              <a:ext uri="{FF2B5EF4-FFF2-40B4-BE49-F238E27FC236}">
                <a16:creationId xmlns:a16="http://schemas.microsoft.com/office/drawing/2014/main" id="{9C30C7F5-8C1E-4302-BA68-A48E144010A3}"/>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25658" y="6187921"/>
            <a:ext cx="967884" cy="640080"/>
          </a:xfrm>
          <a:prstGeom prst="rect">
            <a:avLst/>
          </a:prstGeom>
        </p:spPr>
      </p:pic>
      <p:pic>
        <p:nvPicPr>
          <p:cNvPr id="16" name="Picture 15" descr="A picture containing text, font, graphics, screenshot&#10;&#10;Description automatically generated">
            <a:extLst>
              <a:ext uri="{FF2B5EF4-FFF2-40B4-BE49-F238E27FC236}">
                <a16:creationId xmlns:a16="http://schemas.microsoft.com/office/drawing/2014/main" id="{97287D53-1B35-4DFE-9D29-4AA6963B9377}"/>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11175943" y="96797"/>
            <a:ext cx="917918" cy="822960"/>
          </a:xfrm>
          <a:prstGeom prst="rect">
            <a:avLst/>
          </a:prstGeom>
        </p:spPr>
      </p:pic>
      <p:sp>
        <p:nvSpPr>
          <p:cNvPr id="17" name="Subtitle 5">
            <a:extLst>
              <a:ext uri="{FF2B5EF4-FFF2-40B4-BE49-F238E27FC236}">
                <a16:creationId xmlns:a16="http://schemas.microsoft.com/office/drawing/2014/main" id="{F2893469-9450-F320-5AA5-85778DDB0890}"/>
              </a:ext>
            </a:extLst>
          </p:cNvPr>
          <p:cNvSpPr txBox="1"/>
          <p:nvPr userDrawn="1"/>
        </p:nvSpPr>
        <p:spPr>
          <a:xfrm>
            <a:off x="8085935" y="6649260"/>
            <a:ext cx="3794759"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t>A1.2 IHR annex 2</a:t>
            </a:r>
          </a:p>
        </p:txBody>
      </p:sp>
      <p:sp>
        <p:nvSpPr>
          <p:cNvPr id="18" name="Slide Number">
            <a:extLst>
              <a:ext uri="{FF2B5EF4-FFF2-40B4-BE49-F238E27FC236}">
                <a16:creationId xmlns:a16="http://schemas.microsoft.com/office/drawing/2014/main" id="{6CEE7E20-F031-A72D-31F2-5C83887E9516}"/>
              </a:ext>
            </a:extLst>
          </p:cNvPr>
          <p:cNvSpPr txBox="1">
            <a:spLocks/>
          </p:cNvSpPr>
          <p:nvPr userDrawn="1"/>
        </p:nvSpPr>
        <p:spPr>
          <a:xfrm>
            <a:off x="11888340" y="6560491"/>
            <a:ext cx="239807" cy="261610"/>
          </a:xfrm>
          <a:prstGeom prst="rect">
            <a:avLst/>
          </a:prstGeom>
          <a:ln w="12700">
            <a:miter lim="400000"/>
          </a:ln>
        </p:spPr>
        <p:txBody>
          <a:bodyPr wrap="none" lIns="45719" rIns="4571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mtClean="0">
                <a:solidFill>
                  <a:schemeClr val="tx2">
                    <a:lumMod val="75000"/>
                  </a:schemeClr>
                </a:solidFill>
              </a:rPr>
              <a:pPr/>
              <a:t>‹#›</a:t>
            </a:fld>
            <a:endParaRPr lang="hu-HU" dirty="0">
              <a:solidFill>
                <a:schemeClr val="tx2">
                  <a:lumMod val="75000"/>
                </a:schemeClr>
              </a:solidFill>
            </a:endParaRPr>
          </a:p>
        </p:txBody>
      </p:sp>
      <p:sp>
        <p:nvSpPr>
          <p:cNvPr id="19" name="Subtitle 5">
            <a:extLst>
              <a:ext uri="{FF2B5EF4-FFF2-40B4-BE49-F238E27FC236}">
                <a16:creationId xmlns:a16="http://schemas.microsoft.com/office/drawing/2014/main" id="{62B99C29-0131-EDCA-12F4-F0CF64079EF2}"/>
              </a:ext>
            </a:extLst>
          </p:cNvPr>
          <p:cNvSpPr txBox="1"/>
          <p:nvPr userDrawn="1"/>
        </p:nvSpPr>
        <p:spPr>
          <a:xfrm>
            <a:off x="8085935" y="6503844"/>
            <a:ext cx="3794759"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rPr lang="en-US" dirty="0"/>
              <a:t>RRT Advanced Training Package</a:t>
            </a:r>
          </a:p>
        </p:txBody>
      </p:sp>
    </p:spTree>
    <p:extLst>
      <p:ext uri="{BB962C8B-B14F-4D97-AF65-F5344CB8AC3E}">
        <p14:creationId xmlns:p14="http://schemas.microsoft.com/office/powerpoint/2010/main" val="971305558"/>
      </p:ext>
    </p:extLst>
  </p:cSld>
  <p:clrMapOvr>
    <a:masterClrMapping/>
  </p:clrMapOvr>
  <p:transition spd="med"/>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reserve="1" userDrawn="1">
  <p:cSld name="2_Title and Content">
    <p:spTree>
      <p:nvGrpSpPr>
        <p:cNvPr id="1" name=""/>
        <p:cNvGrpSpPr/>
        <p:nvPr/>
      </p:nvGrpSpPr>
      <p:grpSpPr>
        <a:xfrm>
          <a:off x="0" y="0"/>
          <a:ext cx="0" cy="0"/>
          <a:chOff x="0" y="0"/>
          <a:chExt cx="0" cy="0"/>
        </a:xfrm>
      </p:grpSpPr>
      <p:pic>
        <p:nvPicPr>
          <p:cNvPr id="190" name="Picture 2" descr="Picture 2"/>
          <p:cNvPicPr>
            <a:picLocks noChangeAspect="1"/>
          </p:cNvPicPr>
          <p:nvPr/>
        </p:nvPicPr>
        <p:blipFill>
          <a:blip r:embed="rId2"/>
          <a:stretch>
            <a:fillRect/>
          </a:stretch>
        </p:blipFill>
        <p:spPr>
          <a:xfrm>
            <a:off x="11189975" y="118170"/>
            <a:ext cx="866715" cy="895041"/>
          </a:xfrm>
          <a:prstGeom prst="rect">
            <a:avLst/>
          </a:prstGeom>
          <a:ln w="12700">
            <a:miter lim="400000"/>
          </a:ln>
        </p:spPr>
      </p:pic>
      <p:pic>
        <p:nvPicPr>
          <p:cNvPr id="192" name="Picture 4" descr="Picture 4"/>
          <p:cNvPicPr>
            <a:picLocks noChangeAspect="1"/>
          </p:cNvPicPr>
          <p:nvPr/>
        </p:nvPicPr>
        <p:blipFill>
          <a:blip r:embed="rId2"/>
          <a:stretch>
            <a:fillRect/>
          </a:stretch>
        </p:blipFill>
        <p:spPr>
          <a:xfrm>
            <a:off x="11189972" y="118170"/>
            <a:ext cx="866715" cy="895041"/>
          </a:xfrm>
          <a:prstGeom prst="rect">
            <a:avLst/>
          </a:prstGeom>
          <a:ln w="12700">
            <a:miter lim="400000"/>
          </a:ln>
        </p:spPr>
      </p:pic>
      <p:sp>
        <p:nvSpPr>
          <p:cNvPr id="194" name="Rectangle 5"/>
          <p:cNvSpPr/>
          <p:nvPr/>
        </p:nvSpPr>
        <p:spPr>
          <a:xfrm>
            <a:off x="0" y="-9332"/>
            <a:ext cx="12192000" cy="6199821"/>
          </a:xfrm>
          <a:prstGeom prst="rect">
            <a:avLst/>
          </a:prstGeom>
          <a:solidFill>
            <a:srgbClr val="ECF2F8"/>
          </a:solidFill>
          <a:ln w="12700">
            <a:miter lim="400000"/>
          </a:ln>
        </p:spPr>
        <p:txBody>
          <a:bodyPr lIns="34289" rIns="34289" anchor="ctr"/>
          <a:lstStyle/>
          <a:p>
            <a:pPr algn="ctr">
              <a:defRPr sz="2000">
                <a:latin typeface="+mn-lt"/>
                <a:ea typeface="+mn-ea"/>
                <a:cs typeface="+mn-cs"/>
                <a:sym typeface="Source Sans Pro Regular"/>
              </a:defRPr>
            </a:pPr>
            <a:endParaRPr sz="1500"/>
          </a:p>
        </p:txBody>
      </p:sp>
      <p:pic>
        <p:nvPicPr>
          <p:cNvPr id="195" name="Picture 3" descr="Picture 3"/>
          <p:cNvPicPr>
            <a:picLocks noChangeAspect="1"/>
          </p:cNvPicPr>
          <p:nvPr/>
        </p:nvPicPr>
        <p:blipFill>
          <a:blip r:embed="rId3"/>
          <a:stretch>
            <a:fillRect/>
          </a:stretch>
        </p:blipFill>
        <p:spPr>
          <a:xfrm>
            <a:off x="-9142" y="-18868"/>
            <a:ext cx="5130801" cy="660401"/>
          </a:xfrm>
          <a:prstGeom prst="rect">
            <a:avLst/>
          </a:prstGeom>
          <a:ln w="12700">
            <a:miter lim="400000"/>
          </a:ln>
        </p:spPr>
      </p:pic>
      <p:sp>
        <p:nvSpPr>
          <p:cNvPr id="196" name="TextBox 4"/>
          <p:cNvSpPr txBox="1"/>
          <p:nvPr/>
        </p:nvSpPr>
        <p:spPr>
          <a:xfrm>
            <a:off x="848702" y="-618316"/>
            <a:ext cx="2627841" cy="42473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4289" rIns="34289">
            <a:spAutoFit/>
          </a:bodyPr>
          <a:lstStyle>
            <a:lvl1pPr defTabSz="289320">
              <a:lnSpc>
                <a:spcPct val="90000"/>
              </a:lnSpc>
            </a:lvl1pPr>
          </a:lstStyle>
          <a:p>
            <a:endParaRPr sz="2400"/>
          </a:p>
        </p:txBody>
      </p:sp>
      <p:sp>
        <p:nvSpPr>
          <p:cNvPr id="198" name="Body Level One…"/>
          <p:cNvSpPr txBox="1">
            <a:spLocks noGrp="1"/>
          </p:cNvSpPr>
          <p:nvPr>
            <p:ph type="body" idx="1"/>
          </p:nvPr>
        </p:nvSpPr>
        <p:spPr>
          <a:xfrm>
            <a:off x="797443" y="842965"/>
            <a:ext cx="10450423" cy="5206965"/>
          </a:xfrm>
          <a:prstGeom prst="rect">
            <a:avLst/>
          </a:prstGeom>
        </p:spPr>
        <p:txBody>
          <a:bodyPr/>
          <a:lstStyle>
            <a:lvl1pPr>
              <a:defRPr sz="1500"/>
            </a:lvl1pPr>
            <a:lvl2pPr>
              <a:defRPr sz="1500"/>
            </a:lvl2pPr>
            <a:lvl3pPr>
              <a:defRPr sz="1500"/>
            </a:lvl3pPr>
            <a:lvl4pPr>
              <a:defRPr sz="1500"/>
            </a:lvl4pPr>
            <a:lvl5pPr>
              <a:defRPr sz="1500"/>
            </a:lvl5pPr>
          </a:lstStyle>
          <a:p>
            <a:r>
              <a:t>Body Level One</a:t>
            </a:r>
          </a:p>
          <a:p>
            <a:pPr lvl="1"/>
            <a:r>
              <a:t>Body Level Two</a:t>
            </a:r>
          </a:p>
          <a:p>
            <a:pPr lvl="2"/>
            <a:r>
              <a:t>Body Level Three</a:t>
            </a:r>
          </a:p>
          <a:p>
            <a:pPr lvl="3"/>
            <a:r>
              <a:t>Body Level Four</a:t>
            </a:r>
          </a:p>
          <a:p>
            <a:pPr lvl="4"/>
            <a:r>
              <a:t>Body Level Five</a:t>
            </a:r>
          </a:p>
        </p:txBody>
      </p:sp>
      <p:sp>
        <p:nvSpPr>
          <p:cNvPr id="6" name="Text Placeholder 5">
            <a:extLst>
              <a:ext uri="{FF2B5EF4-FFF2-40B4-BE49-F238E27FC236}">
                <a16:creationId xmlns:a16="http://schemas.microsoft.com/office/drawing/2014/main" id="{0AAE5FF1-DF2F-C054-BE66-E4D39F19C7CA}"/>
              </a:ext>
            </a:extLst>
          </p:cNvPr>
          <p:cNvSpPr>
            <a:spLocks noGrp="1"/>
          </p:cNvSpPr>
          <p:nvPr>
            <p:ph type="body" idx="21" hasCustomPrompt="1"/>
          </p:nvPr>
        </p:nvSpPr>
        <p:spPr>
          <a:xfrm>
            <a:off x="191849" y="85066"/>
            <a:ext cx="9212263" cy="622301"/>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lvl1pPr>
              <a:spcBef>
                <a:spcPts val="0"/>
              </a:spcBef>
              <a:defRPr sz="2400" b="1">
                <a:solidFill>
                  <a:srgbClr val="FFFFFF"/>
                </a:solidFill>
                <a:latin typeface="Source Sans Pro Bold"/>
                <a:ea typeface="Source Sans Pro Bold"/>
                <a:cs typeface="Source Sans Pro Bold"/>
                <a:sym typeface="Source Sans Pro Bold"/>
              </a:defRPr>
            </a:lvl1pPr>
          </a:lstStyle>
          <a:p>
            <a:r>
              <a:rPr lang="fr-FR"/>
              <a:t>Avertissement</a:t>
            </a:r>
            <a:endParaRPr lang="hu-HU"/>
          </a:p>
        </p:txBody>
      </p:sp>
      <p:sp>
        <p:nvSpPr>
          <p:cNvPr id="15" name="Slide Number">
            <a:extLst>
              <a:ext uri="{FF2B5EF4-FFF2-40B4-BE49-F238E27FC236}">
                <a16:creationId xmlns:a16="http://schemas.microsoft.com/office/drawing/2014/main" id="{24B4FBA5-51AB-49CE-5D3D-84C256884609}"/>
              </a:ext>
            </a:extLst>
          </p:cNvPr>
          <p:cNvSpPr txBox="1">
            <a:spLocks/>
          </p:cNvSpPr>
          <p:nvPr userDrawn="1"/>
        </p:nvSpPr>
        <p:spPr>
          <a:xfrm>
            <a:off x="11888341" y="6560493"/>
            <a:ext cx="231152" cy="219291"/>
          </a:xfrm>
          <a:prstGeom prst="rect">
            <a:avLst/>
          </a:prstGeom>
          <a:ln w="12700">
            <a:miter lim="400000"/>
          </a:ln>
        </p:spPr>
        <p:txBody>
          <a:bodyPr wrap="none" lIns="34289" rIns="3428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z="825" smtClean="0">
                <a:solidFill>
                  <a:schemeClr val="tx2">
                    <a:lumMod val="75000"/>
                  </a:schemeClr>
                </a:solidFill>
              </a:rPr>
              <a:pPr/>
              <a:t>‹#›</a:t>
            </a:fld>
            <a:endParaRPr lang="hu-HU" sz="825">
              <a:solidFill>
                <a:schemeClr val="tx2">
                  <a:lumMod val="75000"/>
                </a:schemeClr>
              </a:solidFill>
            </a:endParaRPr>
          </a:p>
        </p:txBody>
      </p:sp>
      <p:sp>
        <p:nvSpPr>
          <p:cNvPr id="17" name="Text Placeholder 6">
            <a:extLst>
              <a:ext uri="{FF2B5EF4-FFF2-40B4-BE49-F238E27FC236}">
                <a16:creationId xmlns:a16="http://schemas.microsoft.com/office/drawing/2014/main" id="{261981DD-222E-0A05-307A-4ED5074C8E13}"/>
              </a:ext>
            </a:extLst>
          </p:cNvPr>
          <p:cNvSpPr txBox="1"/>
          <p:nvPr userDrawn="1"/>
        </p:nvSpPr>
        <p:spPr>
          <a:xfrm>
            <a:off x="8157919" y="6584099"/>
            <a:ext cx="3740583" cy="19620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4289" rIns="34289">
            <a:spAutoFit/>
          </a:bodyPr>
          <a:lstStyle/>
          <a:p>
            <a:pPr algn="r">
              <a:defRPr sz="900">
                <a:solidFill>
                  <a:schemeClr val="accent1">
                    <a:lumOff val="-3999"/>
                  </a:schemeClr>
                </a:solidFill>
                <a:latin typeface="+mn-lt"/>
                <a:ea typeface="+mn-ea"/>
                <a:cs typeface="+mn-cs"/>
                <a:sym typeface="Source Sans Pro Regular"/>
              </a:defRPr>
            </a:pPr>
            <a:r>
              <a:rPr lang="hu-HU" sz="675"/>
              <a:t>Guid</a:t>
            </a:r>
            <a:r>
              <a:rPr lang="fr-FR" sz="675"/>
              <a:t>es du facilitateur</a:t>
            </a:r>
            <a:endParaRPr lang="hu-HU" sz="675"/>
          </a:p>
        </p:txBody>
      </p:sp>
      <p:pic>
        <p:nvPicPr>
          <p:cNvPr id="14" name="Picture 13" descr="A logo of the united nations organization&#10;&#10;Description automatically generated with low confidence">
            <a:extLst>
              <a:ext uri="{FF2B5EF4-FFF2-40B4-BE49-F238E27FC236}">
                <a16:creationId xmlns:a16="http://schemas.microsoft.com/office/drawing/2014/main" id="{A12B32B3-BAA7-46AA-8B21-52EF6C9E2248}"/>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72507" y="6243849"/>
            <a:ext cx="852165" cy="563553"/>
          </a:xfrm>
          <a:prstGeom prst="rect">
            <a:avLst/>
          </a:prstGeom>
        </p:spPr>
      </p:pic>
      <p:pic>
        <p:nvPicPr>
          <p:cNvPr id="20" name="Picture 19" descr="A picture containing text, font, graphics, screenshot&#10;&#10;Description automatically generated">
            <a:extLst>
              <a:ext uri="{FF2B5EF4-FFF2-40B4-BE49-F238E27FC236}">
                <a16:creationId xmlns:a16="http://schemas.microsoft.com/office/drawing/2014/main" id="{178DBBA4-4553-4A93-B196-3D1A0C1577C1}"/>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11175943" y="96797"/>
            <a:ext cx="917918" cy="822960"/>
          </a:xfrm>
          <a:prstGeom prst="rect">
            <a:avLst/>
          </a:prstGeom>
        </p:spPr>
      </p:pic>
      <p:sp>
        <p:nvSpPr>
          <p:cNvPr id="18" name="Subtitle 5">
            <a:extLst>
              <a:ext uri="{FF2B5EF4-FFF2-40B4-BE49-F238E27FC236}">
                <a16:creationId xmlns:a16="http://schemas.microsoft.com/office/drawing/2014/main" id="{62B99C29-0131-EDCA-12F4-F0CF64079EF2}"/>
              </a:ext>
            </a:extLst>
          </p:cNvPr>
          <p:cNvSpPr txBox="1"/>
          <p:nvPr userDrawn="1"/>
        </p:nvSpPr>
        <p:spPr>
          <a:xfrm>
            <a:off x="8125751" y="6440199"/>
            <a:ext cx="3794759"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rPr lang="en-US" dirty="0"/>
              <a:t>RRT Advanced Training Package</a:t>
            </a:r>
          </a:p>
        </p:txBody>
      </p:sp>
    </p:spTree>
    <p:extLst>
      <p:ext uri="{BB962C8B-B14F-4D97-AF65-F5344CB8AC3E}">
        <p14:creationId xmlns:p14="http://schemas.microsoft.com/office/powerpoint/2010/main" val="2552123478"/>
      </p:ext>
    </p:extLst>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x" preserve="1">
  <p:cSld name="Subtitle slide">
    <p:spTree>
      <p:nvGrpSpPr>
        <p:cNvPr id="1" name=""/>
        <p:cNvGrpSpPr/>
        <p:nvPr/>
      </p:nvGrpSpPr>
      <p:grpSpPr>
        <a:xfrm>
          <a:off x="0" y="0"/>
          <a:ext cx="0" cy="0"/>
          <a:chOff x="0" y="0"/>
          <a:chExt cx="0" cy="0"/>
        </a:xfrm>
      </p:grpSpPr>
      <p:sp>
        <p:nvSpPr>
          <p:cNvPr id="40" name="Click to edit Subtitle"/>
          <p:cNvSpPr txBox="1">
            <a:spLocks noGrp="1"/>
          </p:cNvSpPr>
          <p:nvPr>
            <p:ph type="title" hasCustomPrompt="1"/>
          </p:nvPr>
        </p:nvSpPr>
        <p:spPr>
          <a:xfrm>
            <a:off x="190765" y="0"/>
            <a:ext cx="6241933" cy="645664"/>
          </a:xfrm>
          <a:prstGeom prst="rect">
            <a:avLst/>
          </a:prstGeom>
        </p:spPr>
        <p:txBody>
          <a:bodyPr/>
          <a:lstStyle/>
          <a:p>
            <a:r>
              <a:t>Click to edit Subtitle</a:t>
            </a:r>
          </a:p>
        </p:txBody>
      </p:sp>
      <p:sp>
        <p:nvSpPr>
          <p:cNvPr id="41" name="Body Level One…"/>
          <p:cNvSpPr txBox="1">
            <a:spLocks noGrp="1"/>
          </p:cNvSpPr>
          <p:nvPr>
            <p:ph type="body" idx="1"/>
          </p:nvPr>
        </p:nvSpPr>
        <p:spPr>
          <a:xfrm>
            <a:off x="648587" y="1247001"/>
            <a:ext cx="11143844" cy="4654071"/>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pic>
        <p:nvPicPr>
          <p:cNvPr id="9" name="Picture 8" descr="A picture containing text, font, graphics, screenshot&#10;&#10;Description automatically generated">
            <a:extLst>
              <a:ext uri="{FF2B5EF4-FFF2-40B4-BE49-F238E27FC236}">
                <a16:creationId xmlns:a16="http://schemas.microsoft.com/office/drawing/2014/main" id="{B3DCD01F-7535-4E3E-921D-00D939EB7CED}"/>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1175943" y="96797"/>
            <a:ext cx="917918" cy="822960"/>
          </a:xfrm>
          <a:prstGeom prst="rect">
            <a:avLst/>
          </a:prstGeom>
        </p:spPr>
      </p:pic>
      <p:pic>
        <p:nvPicPr>
          <p:cNvPr id="10" name="Picture 9" descr="A logo of the united nations organization&#10;&#10;Description automatically generated with low confidence">
            <a:extLst>
              <a:ext uri="{FF2B5EF4-FFF2-40B4-BE49-F238E27FC236}">
                <a16:creationId xmlns:a16="http://schemas.microsoft.com/office/drawing/2014/main" id="{605384BD-7277-4546-8852-EDF7D47C5844}"/>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24628" y="6243850"/>
            <a:ext cx="800044" cy="529084"/>
          </a:xfrm>
          <a:prstGeom prst="rect">
            <a:avLst/>
          </a:prstGeom>
        </p:spPr>
      </p:pic>
      <p:sp>
        <p:nvSpPr>
          <p:cNvPr id="12" name="Subtitle 5">
            <a:extLst>
              <a:ext uri="{FF2B5EF4-FFF2-40B4-BE49-F238E27FC236}">
                <a16:creationId xmlns:a16="http://schemas.microsoft.com/office/drawing/2014/main" id="{F2893469-9450-F320-5AA5-85778DDB0890}"/>
              </a:ext>
            </a:extLst>
          </p:cNvPr>
          <p:cNvSpPr txBox="1"/>
          <p:nvPr userDrawn="1"/>
        </p:nvSpPr>
        <p:spPr>
          <a:xfrm>
            <a:off x="8085935" y="6649260"/>
            <a:ext cx="3794759"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t>A1.2 IHR annex 2</a:t>
            </a:r>
          </a:p>
        </p:txBody>
      </p:sp>
      <p:sp>
        <p:nvSpPr>
          <p:cNvPr id="13" name="Slide Number">
            <a:extLst>
              <a:ext uri="{FF2B5EF4-FFF2-40B4-BE49-F238E27FC236}">
                <a16:creationId xmlns:a16="http://schemas.microsoft.com/office/drawing/2014/main" id="{6CEE7E20-F031-A72D-31F2-5C83887E9516}"/>
              </a:ext>
            </a:extLst>
          </p:cNvPr>
          <p:cNvSpPr txBox="1">
            <a:spLocks/>
          </p:cNvSpPr>
          <p:nvPr userDrawn="1"/>
        </p:nvSpPr>
        <p:spPr>
          <a:xfrm>
            <a:off x="11888340" y="6560491"/>
            <a:ext cx="239807" cy="261610"/>
          </a:xfrm>
          <a:prstGeom prst="rect">
            <a:avLst/>
          </a:prstGeom>
          <a:ln w="12700">
            <a:miter lim="400000"/>
          </a:ln>
        </p:spPr>
        <p:txBody>
          <a:bodyPr wrap="none" lIns="45719" rIns="4571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mtClean="0">
                <a:solidFill>
                  <a:schemeClr val="tx2">
                    <a:lumMod val="75000"/>
                  </a:schemeClr>
                </a:solidFill>
              </a:rPr>
              <a:pPr/>
              <a:t>‹#›</a:t>
            </a:fld>
            <a:endParaRPr lang="hu-HU" dirty="0">
              <a:solidFill>
                <a:schemeClr val="tx2">
                  <a:lumMod val="75000"/>
                </a:schemeClr>
              </a:solidFill>
            </a:endParaRPr>
          </a:p>
        </p:txBody>
      </p:sp>
      <p:sp>
        <p:nvSpPr>
          <p:cNvPr id="14" name="Subtitle 5">
            <a:extLst>
              <a:ext uri="{FF2B5EF4-FFF2-40B4-BE49-F238E27FC236}">
                <a16:creationId xmlns:a16="http://schemas.microsoft.com/office/drawing/2014/main" id="{62B99C29-0131-EDCA-12F4-F0CF64079EF2}"/>
              </a:ext>
            </a:extLst>
          </p:cNvPr>
          <p:cNvSpPr txBox="1"/>
          <p:nvPr userDrawn="1"/>
        </p:nvSpPr>
        <p:spPr>
          <a:xfrm>
            <a:off x="8085935" y="6503844"/>
            <a:ext cx="3794759"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rPr lang="en-US" dirty="0"/>
              <a:t>RRT Advanced Training Package</a:t>
            </a:r>
          </a:p>
        </p:txBody>
      </p:sp>
    </p:spTree>
    <p:extLst>
      <p:ext uri="{BB962C8B-B14F-4D97-AF65-F5344CB8AC3E}">
        <p14:creationId xmlns:p14="http://schemas.microsoft.com/office/powerpoint/2010/main" val="2561964587"/>
      </p:ext>
    </p:extLst>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tx" preserve="1">
  <p:cSld name="1_Subtitle slide">
    <p:spTree>
      <p:nvGrpSpPr>
        <p:cNvPr id="1" name=""/>
        <p:cNvGrpSpPr/>
        <p:nvPr/>
      </p:nvGrpSpPr>
      <p:grpSpPr>
        <a:xfrm>
          <a:off x="0" y="0"/>
          <a:ext cx="0" cy="0"/>
          <a:chOff x="0" y="0"/>
          <a:chExt cx="0" cy="0"/>
        </a:xfrm>
      </p:grpSpPr>
      <p:sp>
        <p:nvSpPr>
          <p:cNvPr id="53" name="Click to edit Subtitle"/>
          <p:cNvSpPr txBox="1">
            <a:spLocks noGrp="1"/>
          </p:cNvSpPr>
          <p:nvPr>
            <p:ph type="title" hasCustomPrompt="1"/>
          </p:nvPr>
        </p:nvSpPr>
        <p:spPr>
          <a:xfrm>
            <a:off x="190765" y="801824"/>
            <a:ext cx="5543940" cy="645665"/>
          </a:xfrm>
          <a:prstGeom prst="rect">
            <a:avLst/>
          </a:prstGeom>
        </p:spPr>
        <p:txBody>
          <a:bodyPr/>
          <a:lstStyle>
            <a:lvl1pPr>
              <a:defRPr sz="2800">
                <a:solidFill>
                  <a:srgbClr val="A2010C"/>
                </a:solidFill>
              </a:defRPr>
            </a:lvl1pPr>
          </a:lstStyle>
          <a:p>
            <a:r>
              <a:t>Click to edit Subtitle</a:t>
            </a:r>
          </a:p>
        </p:txBody>
      </p:sp>
      <p:sp>
        <p:nvSpPr>
          <p:cNvPr id="54" name="Body Level One…"/>
          <p:cNvSpPr txBox="1">
            <a:spLocks noGrp="1"/>
          </p:cNvSpPr>
          <p:nvPr>
            <p:ph type="body" idx="1"/>
          </p:nvPr>
        </p:nvSpPr>
        <p:spPr>
          <a:xfrm>
            <a:off x="1739589" y="1584250"/>
            <a:ext cx="8683085" cy="4471925"/>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55" name="Title 1"/>
          <p:cNvSpPr txBox="1"/>
          <p:nvPr/>
        </p:nvSpPr>
        <p:spPr>
          <a:xfrm>
            <a:off x="236485" y="-1"/>
            <a:ext cx="6150493" cy="64566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normAutofit/>
          </a:bodyPr>
          <a:lstStyle>
            <a:lvl1pPr defTabSz="289321">
              <a:lnSpc>
                <a:spcPct val="90000"/>
              </a:lnSpc>
              <a:defRPr sz="3200">
                <a:solidFill>
                  <a:srgbClr val="FFFFFF"/>
                </a:solidFill>
                <a:latin typeface="Source Sans Pro Bold"/>
                <a:ea typeface="Source Sans Pro Bold"/>
                <a:cs typeface="Source Sans Pro Bold"/>
                <a:sym typeface="Source Sans Pro Bold"/>
              </a:defRPr>
            </a:lvl1pPr>
          </a:lstStyle>
          <a:p>
            <a:pPr hangingPunct="0"/>
            <a:r>
              <a:rPr kern="0"/>
              <a:t>Click to edit Subtitle</a:t>
            </a:r>
          </a:p>
        </p:txBody>
      </p:sp>
      <p:sp>
        <p:nvSpPr>
          <p:cNvPr id="56" name="Title 1"/>
          <p:cNvSpPr txBox="1"/>
          <p:nvPr/>
        </p:nvSpPr>
        <p:spPr>
          <a:xfrm>
            <a:off x="236485" y="87779"/>
            <a:ext cx="6150493" cy="64566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normAutofit/>
          </a:bodyPr>
          <a:lstStyle>
            <a:lvl1pPr defTabSz="289321">
              <a:lnSpc>
                <a:spcPct val="90000"/>
              </a:lnSpc>
              <a:defRPr sz="3200">
                <a:solidFill>
                  <a:srgbClr val="FFFFFF"/>
                </a:solidFill>
                <a:latin typeface="Source Sans Pro Bold"/>
                <a:ea typeface="Source Sans Pro Bold"/>
                <a:cs typeface="Source Sans Pro Bold"/>
                <a:sym typeface="Source Sans Pro Bold"/>
              </a:defRPr>
            </a:lvl1pPr>
          </a:lstStyle>
          <a:p>
            <a:pPr hangingPunct="0"/>
            <a:r>
              <a:rPr kern="0"/>
              <a:t>Click to edit Subtitle</a:t>
            </a:r>
          </a:p>
        </p:txBody>
      </p:sp>
      <p:pic>
        <p:nvPicPr>
          <p:cNvPr id="11" name="Picture 10" descr="A picture containing text, font, graphics, screenshot&#10;&#10;Description automatically generated">
            <a:extLst>
              <a:ext uri="{FF2B5EF4-FFF2-40B4-BE49-F238E27FC236}">
                <a16:creationId xmlns:a16="http://schemas.microsoft.com/office/drawing/2014/main" id="{D7715386-3C53-4AC5-B9C7-43BA635441A7}"/>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1175943" y="96797"/>
            <a:ext cx="917918" cy="822960"/>
          </a:xfrm>
          <a:prstGeom prst="rect">
            <a:avLst/>
          </a:prstGeom>
        </p:spPr>
      </p:pic>
      <p:pic>
        <p:nvPicPr>
          <p:cNvPr id="12" name="Picture 11" descr="A logo of the united nations organization&#10;&#10;Description automatically generated with low confidence">
            <a:extLst>
              <a:ext uri="{FF2B5EF4-FFF2-40B4-BE49-F238E27FC236}">
                <a16:creationId xmlns:a16="http://schemas.microsoft.com/office/drawing/2014/main" id="{7E5EA8DC-210C-44DF-8630-C06E79EDED34}"/>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24628" y="6243850"/>
            <a:ext cx="800044" cy="529084"/>
          </a:xfrm>
          <a:prstGeom prst="rect">
            <a:avLst/>
          </a:prstGeom>
        </p:spPr>
      </p:pic>
      <p:sp>
        <p:nvSpPr>
          <p:cNvPr id="14" name="Subtitle 5">
            <a:extLst>
              <a:ext uri="{FF2B5EF4-FFF2-40B4-BE49-F238E27FC236}">
                <a16:creationId xmlns:a16="http://schemas.microsoft.com/office/drawing/2014/main" id="{F2893469-9450-F320-5AA5-85778DDB0890}"/>
              </a:ext>
            </a:extLst>
          </p:cNvPr>
          <p:cNvSpPr txBox="1"/>
          <p:nvPr userDrawn="1"/>
        </p:nvSpPr>
        <p:spPr>
          <a:xfrm>
            <a:off x="8085935" y="6649260"/>
            <a:ext cx="3794759"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t>A1.2 IHR annex 2</a:t>
            </a:r>
          </a:p>
        </p:txBody>
      </p:sp>
      <p:sp>
        <p:nvSpPr>
          <p:cNvPr id="15" name="Slide Number">
            <a:extLst>
              <a:ext uri="{FF2B5EF4-FFF2-40B4-BE49-F238E27FC236}">
                <a16:creationId xmlns:a16="http://schemas.microsoft.com/office/drawing/2014/main" id="{6CEE7E20-F031-A72D-31F2-5C83887E9516}"/>
              </a:ext>
            </a:extLst>
          </p:cNvPr>
          <p:cNvSpPr txBox="1">
            <a:spLocks/>
          </p:cNvSpPr>
          <p:nvPr userDrawn="1"/>
        </p:nvSpPr>
        <p:spPr>
          <a:xfrm>
            <a:off x="11888340" y="6560491"/>
            <a:ext cx="239807" cy="261610"/>
          </a:xfrm>
          <a:prstGeom prst="rect">
            <a:avLst/>
          </a:prstGeom>
          <a:ln w="12700">
            <a:miter lim="400000"/>
          </a:ln>
        </p:spPr>
        <p:txBody>
          <a:bodyPr wrap="none" lIns="45719" rIns="4571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mtClean="0">
                <a:solidFill>
                  <a:schemeClr val="tx2">
                    <a:lumMod val="75000"/>
                  </a:schemeClr>
                </a:solidFill>
              </a:rPr>
              <a:pPr/>
              <a:t>‹#›</a:t>
            </a:fld>
            <a:endParaRPr lang="hu-HU" dirty="0">
              <a:solidFill>
                <a:schemeClr val="tx2">
                  <a:lumMod val="75000"/>
                </a:schemeClr>
              </a:solidFill>
            </a:endParaRPr>
          </a:p>
        </p:txBody>
      </p:sp>
      <p:sp>
        <p:nvSpPr>
          <p:cNvPr id="16" name="Subtitle 5">
            <a:extLst>
              <a:ext uri="{FF2B5EF4-FFF2-40B4-BE49-F238E27FC236}">
                <a16:creationId xmlns:a16="http://schemas.microsoft.com/office/drawing/2014/main" id="{62B99C29-0131-EDCA-12F4-F0CF64079EF2}"/>
              </a:ext>
            </a:extLst>
          </p:cNvPr>
          <p:cNvSpPr txBox="1"/>
          <p:nvPr userDrawn="1"/>
        </p:nvSpPr>
        <p:spPr>
          <a:xfrm>
            <a:off x="8085935" y="6503844"/>
            <a:ext cx="3794759"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rPr lang="en-US" dirty="0"/>
              <a:t>RRT Advanced Training Package</a:t>
            </a:r>
          </a:p>
        </p:txBody>
      </p:sp>
    </p:spTree>
    <p:extLst>
      <p:ext uri="{BB962C8B-B14F-4D97-AF65-F5344CB8AC3E}">
        <p14:creationId xmlns:p14="http://schemas.microsoft.com/office/powerpoint/2010/main" val="3514466070"/>
      </p:ext>
    </p:extLst>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x" preserve="1">
  <p:cSld name="Custom Layout">
    <p:spTree>
      <p:nvGrpSpPr>
        <p:cNvPr id="1" name=""/>
        <p:cNvGrpSpPr/>
        <p:nvPr/>
      </p:nvGrpSpPr>
      <p:grpSpPr>
        <a:xfrm>
          <a:off x="0" y="0"/>
          <a:ext cx="0" cy="0"/>
          <a:chOff x="0" y="0"/>
          <a:chExt cx="0" cy="0"/>
        </a:xfrm>
      </p:grpSpPr>
      <p:pic>
        <p:nvPicPr>
          <p:cNvPr id="63"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sp>
        <p:nvSpPr>
          <p:cNvPr id="69" name="Pentagon 4"/>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hangingPunct="0">
              <a:defRPr sz="1300">
                <a:solidFill>
                  <a:srgbClr val="FFFFFF"/>
                </a:solidFill>
                <a:latin typeface="+mn-lt"/>
                <a:ea typeface="+mn-ea"/>
                <a:cs typeface="+mn-cs"/>
                <a:sym typeface="Source Sans Pro Regular"/>
              </a:defRPr>
            </a:pPr>
            <a:endParaRPr sz="1300" kern="0">
              <a:solidFill>
                <a:srgbClr val="FFFFFF"/>
              </a:solidFill>
              <a:sym typeface="Source Sans Pro Regular"/>
            </a:endParaRPr>
          </a:p>
        </p:txBody>
      </p:sp>
      <p:sp>
        <p:nvSpPr>
          <p:cNvPr id="70" name="Title Text"/>
          <p:cNvSpPr txBox="1">
            <a:spLocks noGrp="1"/>
          </p:cNvSpPr>
          <p:nvPr>
            <p:ph type="title"/>
          </p:nvPr>
        </p:nvSpPr>
        <p:spPr>
          <a:xfrm>
            <a:off x="233916" y="843589"/>
            <a:ext cx="3264195" cy="1932378"/>
          </a:xfrm>
          <a:prstGeom prst="rect">
            <a:avLst/>
          </a:prstGeom>
        </p:spPr>
        <p:txBody>
          <a:bodyPr/>
          <a:lstStyle/>
          <a:p>
            <a:r>
              <a:t>Title Text</a:t>
            </a:r>
          </a:p>
        </p:txBody>
      </p:sp>
      <p:sp>
        <p:nvSpPr>
          <p:cNvPr id="71" name="Body Level One…"/>
          <p:cNvSpPr txBox="1">
            <a:spLocks noGrp="1"/>
          </p:cNvSpPr>
          <p:nvPr>
            <p:ph type="body" idx="1"/>
          </p:nvPr>
        </p:nvSpPr>
        <p:spPr>
          <a:xfrm>
            <a:off x="4322316" y="655637"/>
            <a:ext cx="7529514" cy="5546726"/>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pic>
        <p:nvPicPr>
          <p:cNvPr id="11" name="Picture 10" descr="A picture containing text, font, graphics, screenshot&#10;&#10;Description automatically generated">
            <a:extLst>
              <a:ext uri="{FF2B5EF4-FFF2-40B4-BE49-F238E27FC236}">
                <a16:creationId xmlns:a16="http://schemas.microsoft.com/office/drawing/2014/main" id="{5D9C528E-BE28-433E-9C2D-74451B460D60}"/>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1175943" y="96797"/>
            <a:ext cx="917918" cy="822960"/>
          </a:xfrm>
          <a:prstGeom prst="rect">
            <a:avLst/>
          </a:prstGeom>
        </p:spPr>
      </p:pic>
      <p:pic>
        <p:nvPicPr>
          <p:cNvPr id="12" name="Picture 11" descr="A logo of the united nations organization&#10;&#10;Description automatically generated with low confidence">
            <a:extLst>
              <a:ext uri="{FF2B5EF4-FFF2-40B4-BE49-F238E27FC236}">
                <a16:creationId xmlns:a16="http://schemas.microsoft.com/office/drawing/2014/main" id="{1EC009BD-A8D5-4252-9130-7B17336E5088}"/>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24628" y="6243850"/>
            <a:ext cx="800044" cy="529084"/>
          </a:xfrm>
          <a:prstGeom prst="rect">
            <a:avLst/>
          </a:prstGeom>
        </p:spPr>
      </p:pic>
      <p:sp>
        <p:nvSpPr>
          <p:cNvPr id="14" name="Subtitle 5">
            <a:extLst>
              <a:ext uri="{FF2B5EF4-FFF2-40B4-BE49-F238E27FC236}">
                <a16:creationId xmlns:a16="http://schemas.microsoft.com/office/drawing/2014/main" id="{F2893469-9450-F320-5AA5-85778DDB0890}"/>
              </a:ext>
            </a:extLst>
          </p:cNvPr>
          <p:cNvSpPr txBox="1"/>
          <p:nvPr userDrawn="1"/>
        </p:nvSpPr>
        <p:spPr>
          <a:xfrm>
            <a:off x="8085935" y="6649260"/>
            <a:ext cx="3794759"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t>A1.2 IHR annex 2</a:t>
            </a:r>
          </a:p>
        </p:txBody>
      </p:sp>
      <p:sp>
        <p:nvSpPr>
          <p:cNvPr id="15" name="Slide Number">
            <a:extLst>
              <a:ext uri="{FF2B5EF4-FFF2-40B4-BE49-F238E27FC236}">
                <a16:creationId xmlns:a16="http://schemas.microsoft.com/office/drawing/2014/main" id="{6CEE7E20-F031-A72D-31F2-5C83887E9516}"/>
              </a:ext>
            </a:extLst>
          </p:cNvPr>
          <p:cNvSpPr txBox="1">
            <a:spLocks/>
          </p:cNvSpPr>
          <p:nvPr userDrawn="1"/>
        </p:nvSpPr>
        <p:spPr>
          <a:xfrm>
            <a:off x="11888340" y="6560491"/>
            <a:ext cx="239807" cy="261610"/>
          </a:xfrm>
          <a:prstGeom prst="rect">
            <a:avLst/>
          </a:prstGeom>
          <a:ln w="12700">
            <a:miter lim="400000"/>
          </a:ln>
        </p:spPr>
        <p:txBody>
          <a:bodyPr wrap="none" lIns="45719" rIns="4571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mtClean="0">
                <a:solidFill>
                  <a:schemeClr val="tx2">
                    <a:lumMod val="75000"/>
                  </a:schemeClr>
                </a:solidFill>
              </a:rPr>
              <a:pPr/>
              <a:t>‹#›</a:t>
            </a:fld>
            <a:endParaRPr lang="hu-HU" dirty="0">
              <a:solidFill>
                <a:schemeClr val="tx2">
                  <a:lumMod val="75000"/>
                </a:schemeClr>
              </a:solidFill>
            </a:endParaRPr>
          </a:p>
        </p:txBody>
      </p:sp>
      <p:sp>
        <p:nvSpPr>
          <p:cNvPr id="16" name="Subtitle 5">
            <a:extLst>
              <a:ext uri="{FF2B5EF4-FFF2-40B4-BE49-F238E27FC236}">
                <a16:creationId xmlns:a16="http://schemas.microsoft.com/office/drawing/2014/main" id="{62B99C29-0131-EDCA-12F4-F0CF64079EF2}"/>
              </a:ext>
            </a:extLst>
          </p:cNvPr>
          <p:cNvSpPr txBox="1"/>
          <p:nvPr userDrawn="1"/>
        </p:nvSpPr>
        <p:spPr>
          <a:xfrm>
            <a:off x="8085935" y="6503844"/>
            <a:ext cx="3794759"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rPr lang="en-US" dirty="0"/>
              <a:t>RRT Advanced Training Package</a:t>
            </a:r>
          </a:p>
        </p:txBody>
      </p:sp>
    </p:spTree>
    <p:extLst>
      <p:ext uri="{BB962C8B-B14F-4D97-AF65-F5344CB8AC3E}">
        <p14:creationId xmlns:p14="http://schemas.microsoft.com/office/powerpoint/2010/main" val="716692025"/>
      </p:ext>
    </p:extLst>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x" preserve="1">
  <p:cSld name="5_Custom Layout">
    <p:spTree>
      <p:nvGrpSpPr>
        <p:cNvPr id="1" name=""/>
        <p:cNvGrpSpPr/>
        <p:nvPr/>
      </p:nvGrpSpPr>
      <p:grpSpPr>
        <a:xfrm>
          <a:off x="0" y="0"/>
          <a:ext cx="0" cy="0"/>
          <a:chOff x="0" y="0"/>
          <a:chExt cx="0" cy="0"/>
        </a:xfrm>
      </p:grpSpPr>
      <p:pic>
        <p:nvPicPr>
          <p:cNvPr id="78"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sp>
        <p:nvSpPr>
          <p:cNvPr id="85" name="Pentagon 6"/>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hangingPunct="0">
              <a:defRPr sz="1300">
                <a:solidFill>
                  <a:srgbClr val="FFFFFF"/>
                </a:solidFill>
                <a:latin typeface="+mn-lt"/>
                <a:ea typeface="+mn-ea"/>
                <a:cs typeface="+mn-cs"/>
                <a:sym typeface="Source Sans Pro Regular"/>
              </a:defRPr>
            </a:pPr>
            <a:endParaRPr sz="1300" kern="0">
              <a:solidFill>
                <a:srgbClr val="FFFFFF"/>
              </a:solidFill>
              <a:sym typeface="Source Sans Pro Regular"/>
            </a:endParaRPr>
          </a:p>
        </p:txBody>
      </p:sp>
      <p:sp>
        <p:nvSpPr>
          <p:cNvPr id="86" name="Body Level One…"/>
          <p:cNvSpPr txBox="1">
            <a:spLocks noGrp="1"/>
          </p:cNvSpPr>
          <p:nvPr>
            <p:ph type="body" idx="1"/>
          </p:nvPr>
        </p:nvSpPr>
        <p:spPr>
          <a:xfrm>
            <a:off x="4273550" y="842962"/>
            <a:ext cx="7529514" cy="5546726"/>
          </a:xfrm>
          <a:prstGeom prst="rect">
            <a:avLst/>
          </a:prstGeom>
        </p:spPr>
        <p:txBody>
          <a:bodyPr/>
          <a:lstStyle/>
          <a:p>
            <a:r>
              <a:rPr dirty="0"/>
              <a:t>Body Level One</a:t>
            </a:r>
          </a:p>
          <a:p>
            <a:pPr lvl="1"/>
            <a:r>
              <a:rPr dirty="0"/>
              <a:t>Body Level Two</a:t>
            </a:r>
          </a:p>
          <a:p>
            <a:pPr lvl="2"/>
            <a:r>
              <a:rPr dirty="0"/>
              <a:t>Body Level Three</a:t>
            </a:r>
          </a:p>
          <a:p>
            <a:pPr lvl="3"/>
            <a:r>
              <a:rPr dirty="0"/>
              <a:t>Body Level Four</a:t>
            </a:r>
          </a:p>
          <a:p>
            <a:pPr lvl="4"/>
            <a:r>
              <a:rPr dirty="0"/>
              <a:t>Body Level Five</a:t>
            </a:r>
          </a:p>
        </p:txBody>
      </p:sp>
      <p:sp>
        <p:nvSpPr>
          <p:cNvPr id="5" name="Rounded Rectangle 3">
            <a:extLst>
              <a:ext uri="{FF2B5EF4-FFF2-40B4-BE49-F238E27FC236}">
                <a16:creationId xmlns:a16="http://schemas.microsoft.com/office/drawing/2014/main" id="{B0F663F2-502A-A346-E3D3-1366918BA196}"/>
              </a:ext>
            </a:extLst>
          </p:cNvPr>
          <p:cNvSpPr/>
          <p:nvPr userDrawn="1"/>
        </p:nvSpPr>
        <p:spPr>
          <a:xfrm flipV="1">
            <a:off x="389002" y="1484783"/>
            <a:ext cx="2336738" cy="112789"/>
          </a:xfrm>
          <a:prstGeom prst="roundRect">
            <a:avLst>
              <a:gd name="adj" fmla="val 50000"/>
            </a:avLst>
          </a:prstGeom>
          <a:solidFill>
            <a:schemeClr val="accent3"/>
          </a:solidFill>
          <a:ln w="12700">
            <a:miter lim="400000"/>
          </a:ln>
        </p:spPr>
        <p:txBody>
          <a:bodyPr lIns="45719" rIns="45719" anchor="ctr"/>
          <a:lstStyle/>
          <a:p>
            <a:pPr algn="ctr" hangingPunct="0">
              <a:defRPr sz="500">
                <a:solidFill>
                  <a:srgbClr val="FFFFFF"/>
                </a:solidFill>
                <a:latin typeface="+mj-lt"/>
                <a:ea typeface="+mj-ea"/>
                <a:cs typeface="+mj-cs"/>
                <a:sym typeface="Source Sans Pro Regular"/>
              </a:defRPr>
            </a:pPr>
            <a:endParaRPr sz="500" kern="0" dirty="0">
              <a:solidFill>
                <a:srgbClr val="FFFFFF"/>
              </a:solidFill>
              <a:latin typeface="Helvetica"/>
              <a:ea typeface="+mj-ea"/>
              <a:cs typeface="Helvetica"/>
              <a:sym typeface="Source Sans Pro Regular"/>
            </a:endParaRPr>
          </a:p>
        </p:txBody>
      </p:sp>
      <p:pic>
        <p:nvPicPr>
          <p:cNvPr id="11" name="Picture 10" descr="A picture containing text, font, graphics, screenshot&#10;&#10;Description automatically generated">
            <a:extLst>
              <a:ext uri="{FF2B5EF4-FFF2-40B4-BE49-F238E27FC236}">
                <a16:creationId xmlns:a16="http://schemas.microsoft.com/office/drawing/2014/main" id="{32547308-EB79-4503-8D20-CBA66FCF4046}"/>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1175943" y="96797"/>
            <a:ext cx="917918" cy="822960"/>
          </a:xfrm>
          <a:prstGeom prst="rect">
            <a:avLst/>
          </a:prstGeom>
        </p:spPr>
      </p:pic>
      <p:pic>
        <p:nvPicPr>
          <p:cNvPr id="12" name="Picture 11" descr="A logo of the united nations organization&#10;&#10;Description automatically generated with low confidence">
            <a:extLst>
              <a:ext uri="{FF2B5EF4-FFF2-40B4-BE49-F238E27FC236}">
                <a16:creationId xmlns:a16="http://schemas.microsoft.com/office/drawing/2014/main" id="{4F8516F9-D897-4AF2-95E6-9445DF7FF5DF}"/>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24628" y="6243850"/>
            <a:ext cx="800044" cy="529084"/>
          </a:xfrm>
          <a:prstGeom prst="rect">
            <a:avLst/>
          </a:prstGeom>
        </p:spPr>
      </p:pic>
      <p:sp>
        <p:nvSpPr>
          <p:cNvPr id="14" name="Subtitle 5">
            <a:extLst>
              <a:ext uri="{FF2B5EF4-FFF2-40B4-BE49-F238E27FC236}">
                <a16:creationId xmlns:a16="http://schemas.microsoft.com/office/drawing/2014/main" id="{F2893469-9450-F320-5AA5-85778DDB0890}"/>
              </a:ext>
            </a:extLst>
          </p:cNvPr>
          <p:cNvSpPr txBox="1"/>
          <p:nvPr userDrawn="1"/>
        </p:nvSpPr>
        <p:spPr>
          <a:xfrm>
            <a:off x="8085935" y="6649260"/>
            <a:ext cx="3794759"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t>A1.2 IHR annex 2</a:t>
            </a:r>
          </a:p>
        </p:txBody>
      </p:sp>
      <p:sp>
        <p:nvSpPr>
          <p:cNvPr id="15" name="Slide Number">
            <a:extLst>
              <a:ext uri="{FF2B5EF4-FFF2-40B4-BE49-F238E27FC236}">
                <a16:creationId xmlns:a16="http://schemas.microsoft.com/office/drawing/2014/main" id="{6CEE7E20-F031-A72D-31F2-5C83887E9516}"/>
              </a:ext>
            </a:extLst>
          </p:cNvPr>
          <p:cNvSpPr txBox="1">
            <a:spLocks/>
          </p:cNvSpPr>
          <p:nvPr userDrawn="1"/>
        </p:nvSpPr>
        <p:spPr>
          <a:xfrm>
            <a:off x="11888340" y="6560491"/>
            <a:ext cx="239807" cy="261610"/>
          </a:xfrm>
          <a:prstGeom prst="rect">
            <a:avLst/>
          </a:prstGeom>
          <a:ln w="12700">
            <a:miter lim="400000"/>
          </a:ln>
        </p:spPr>
        <p:txBody>
          <a:bodyPr wrap="none" lIns="45719" rIns="4571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mtClean="0">
                <a:solidFill>
                  <a:schemeClr val="tx2">
                    <a:lumMod val="75000"/>
                  </a:schemeClr>
                </a:solidFill>
              </a:rPr>
              <a:pPr/>
              <a:t>‹#›</a:t>
            </a:fld>
            <a:endParaRPr lang="hu-HU" dirty="0">
              <a:solidFill>
                <a:schemeClr val="tx2">
                  <a:lumMod val="75000"/>
                </a:schemeClr>
              </a:solidFill>
            </a:endParaRPr>
          </a:p>
        </p:txBody>
      </p:sp>
      <p:sp>
        <p:nvSpPr>
          <p:cNvPr id="16" name="Subtitle 5">
            <a:extLst>
              <a:ext uri="{FF2B5EF4-FFF2-40B4-BE49-F238E27FC236}">
                <a16:creationId xmlns:a16="http://schemas.microsoft.com/office/drawing/2014/main" id="{62B99C29-0131-EDCA-12F4-F0CF64079EF2}"/>
              </a:ext>
            </a:extLst>
          </p:cNvPr>
          <p:cNvSpPr txBox="1"/>
          <p:nvPr userDrawn="1"/>
        </p:nvSpPr>
        <p:spPr>
          <a:xfrm>
            <a:off x="8085935" y="6503844"/>
            <a:ext cx="3794759"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rPr lang="en-US" dirty="0"/>
              <a:t>RRT Advanced Training Package</a:t>
            </a:r>
          </a:p>
        </p:txBody>
      </p:sp>
    </p:spTree>
    <p:extLst>
      <p:ext uri="{BB962C8B-B14F-4D97-AF65-F5344CB8AC3E}">
        <p14:creationId xmlns:p14="http://schemas.microsoft.com/office/powerpoint/2010/main" val="177583837"/>
      </p:ext>
    </p:extLst>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x" preserve="1">
  <p:cSld name="4_Custom Layout">
    <p:spTree>
      <p:nvGrpSpPr>
        <p:cNvPr id="1" name=""/>
        <p:cNvGrpSpPr/>
        <p:nvPr/>
      </p:nvGrpSpPr>
      <p:grpSpPr>
        <a:xfrm>
          <a:off x="0" y="0"/>
          <a:ext cx="0" cy="0"/>
          <a:chOff x="0" y="0"/>
          <a:chExt cx="0" cy="0"/>
        </a:xfrm>
      </p:grpSpPr>
      <p:pic>
        <p:nvPicPr>
          <p:cNvPr id="93"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sp>
        <p:nvSpPr>
          <p:cNvPr id="101" name="Pentagon 6"/>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hangingPunct="0">
              <a:defRPr sz="1300">
                <a:solidFill>
                  <a:srgbClr val="FFFFFF"/>
                </a:solidFill>
                <a:latin typeface="+mn-lt"/>
                <a:ea typeface="+mn-ea"/>
                <a:cs typeface="+mn-cs"/>
                <a:sym typeface="Source Sans Pro Regular"/>
              </a:defRPr>
            </a:pPr>
            <a:endParaRPr sz="1300" kern="0">
              <a:solidFill>
                <a:srgbClr val="FFFFFF"/>
              </a:solidFill>
              <a:sym typeface="Source Sans Pro Regular"/>
            </a:endParaRPr>
          </a:p>
        </p:txBody>
      </p:sp>
      <p:sp>
        <p:nvSpPr>
          <p:cNvPr id="102" name="Body Level One…"/>
          <p:cNvSpPr txBox="1">
            <a:spLocks noGrp="1"/>
          </p:cNvSpPr>
          <p:nvPr>
            <p:ph type="body" idx="1"/>
          </p:nvPr>
        </p:nvSpPr>
        <p:spPr>
          <a:xfrm>
            <a:off x="4273550" y="842962"/>
            <a:ext cx="7529514" cy="5546726"/>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4" name="TextBox 5">
            <a:extLst>
              <a:ext uri="{FF2B5EF4-FFF2-40B4-BE49-F238E27FC236}">
                <a16:creationId xmlns:a16="http://schemas.microsoft.com/office/drawing/2014/main" id="{16A33D9E-A8A5-A937-F805-F32D5274E656}"/>
              </a:ext>
            </a:extLst>
          </p:cNvPr>
          <p:cNvSpPr txBox="1"/>
          <p:nvPr userDrawn="1"/>
        </p:nvSpPr>
        <p:spPr>
          <a:xfrm>
            <a:off x="388936" y="377342"/>
            <a:ext cx="2803026" cy="11074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pPr hangingPunct="0"/>
            <a:r>
              <a:rPr b="1" kern="0" dirty="0"/>
              <a:t>References and guidelines</a:t>
            </a:r>
          </a:p>
        </p:txBody>
      </p:sp>
      <p:sp>
        <p:nvSpPr>
          <p:cNvPr id="5" name="Rounded Rectangle 3">
            <a:extLst>
              <a:ext uri="{FF2B5EF4-FFF2-40B4-BE49-F238E27FC236}">
                <a16:creationId xmlns:a16="http://schemas.microsoft.com/office/drawing/2014/main" id="{80F6536E-0D0D-687B-E4C0-B5B573B96198}"/>
              </a:ext>
            </a:extLst>
          </p:cNvPr>
          <p:cNvSpPr/>
          <p:nvPr userDrawn="1"/>
        </p:nvSpPr>
        <p:spPr>
          <a:xfrm flipV="1">
            <a:off x="389002" y="1484783"/>
            <a:ext cx="2336738" cy="112789"/>
          </a:xfrm>
          <a:prstGeom prst="roundRect">
            <a:avLst>
              <a:gd name="adj" fmla="val 50000"/>
            </a:avLst>
          </a:prstGeom>
          <a:solidFill>
            <a:schemeClr val="accent3"/>
          </a:solidFill>
          <a:ln w="12700">
            <a:miter lim="400000"/>
          </a:ln>
        </p:spPr>
        <p:txBody>
          <a:bodyPr lIns="45719" rIns="45719" anchor="ctr"/>
          <a:lstStyle/>
          <a:p>
            <a:pPr algn="ctr" hangingPunct="0">
              <a:defRPr sz="500">
                <a:solidFill>
                  <a:srgbClr val="FFFFFF"/>
                </a:solidFill>
                <a:latin typeface="+mj-lt"/>
                <a:ea typeface="+mj-ea"/>
                <a:cs typeface="+mj-cs"/>
                <a:sym typeface="Source Sans Pro Regular"/>
              </a:defRPr>
            </a:pPr>
            <a:endParaRPr sz="500" kern="0" dirty="0">
              <a:solidFill>
                <a:srgbClr val="FFFFFF"/>
              </a:solidFill>
              <a:latin typeface="Helvetica"/>
              <a:ea typeface="+mj-ea"/>
              <a:cs typeface="Helvetica"/>
              <a:sym typeface="Source Sans Pro Regular"/>
            </a:endParaRPr>
          </a:p>
        </p:txBody>
      </p:sp>
      <p:pic>
        <p:nvPicPr>
          <p:cNvPr id="12" name="Picture 11" descr="A picture containing text, font, graphics, screenshot&#10;&#10;Description automatically generated">
            <a:extLst>
              <a:ext uri="{FF2B5EF4-FFF2-40B4-BE49-F238E27FC236}">
                <a16:creationId xmlns:a16="http://schemas.microsoft.com/office/drawing/2014/main" id="{1E0D4AF2-9C79-4265-85B7-9EAC6F74640C}"/>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1175943" y="96797"/>
            <a:ext cx="917918" cy="822960"/>
          </a:xfrm>
          <a:prstGeom prst="rect">
            <a:avLst/>
          </a:prstGeom>
        </p:spPr>
      </p:pic>
      <p:pic>
        <p:nvPicPr>
          <p:cNvPr id="13" name="Picture 12" descr="A logo of the united nations organization&#10;&#10;Description automatically generated with low confidence">
            <a:extLst>
              <a:ext uri="{FF2B5EF4-FFF2-40B4-BE49-F238E27FC236}">
                <a16:creationId xmlns:a16="http://schemas.microsoft.com/office/drawing/2014/main" id="{6F6E546F-BF7C-4FEE-9DE1-CDF4149386BD}"/>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24628" y="6243850"/>
            <a:ext cx="800044" cy="529084"/>
          </a:xfrm>
          <a:prstGeom prst="rect">
            <a:avLst/>
          </a:prstGeom>
        </p:spPr>
      </p:pic>
      <p:sp>
        <p:nvSpPr>
          <p:cNvPr id="15" name="Subtitle 5">
            <a:extLst>
              <a:ext uri="{FF2B5EF4-FFF2-40B4-BE49-F238E27FC236}">
                <a16:creationId xmlns:a16="http://schemas.microsoft.com/office/drawing/2014/main" id="{F2893469-9450-F320-5AA5-85778DDB0890}"/>
              </a:ext>
            </a:extLst>
          </p:cNvPr>
          <p:cNvSpPr txBox="1"/>
          <p:nvPr userDrawn="1"/>
        </p:nvSpPr>
        <p:spPr>
          <a:xfrm>
            <a:off x="8085935" y="6649260"/>
            <a:ext cx="3794759"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t>A1.2 IHR annex 2</a:t>
            </a:r>
          </a:p>
        </p:txBody>
      </p:sp>
      <p:sp>
        <p:nvSpPr>
          <p:cNvPr id="16" name="Slide Number">
            <a:extLst>
              <a:ext uri="{FF2B5EF4-FFF2-40B4-BE49-F238E27FC236}">
                <a16:creationId xmlns:a16="http://schemas.microsoft.com/office/drawing/2014/main" id="{6CEE7E20-F031-A72D-31F2-5C83887E9516}"/>
              </a:ext>
            </a:extLst>
          </p:cNvPr>
          <p:cNvSpPr txBox="1">
            <a:spLocks/>
          </p:cNvSpPr>
          <p:nvPr userDrawn="1"/>
        </p:nvSpPr>
        <p:spPr>
          <a:xfrm>
            <a:off x="11888340" y="6560491"/>
            <a:ext cx="239807" cy="261610"/>
          </a:xfrm>
          <a:prstGeom prst="rect">
            <a:avLst/>
          </a:prstGeom>
          <a:ln w="12700">
            <a:miter lim="400000"/>
          </a:ln>
        </p:spPr>
        <p:txBody>
          <a:bodyPr wrap="none" lIns="45719" rIns="4571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mtClean="0">
                <a:solidFill>
                  <a:schemeClr val="tx2">
                    <a:lumMod val="75000"/>
                  </a:schemeClr>
                </a:solidFill>
              </a:rPr>
              <a:pPr/>
              <a:t>‹#›</a:t>
            </a:fld>
            <a:endParaRPr lang="hu-HU" dirty="0">
              <a:solidFill>
                <a:schemeClr val="tx2">
                  <a:lumMod val="75000"/>
                </a:schemeClr>
              </a:solidFill>
            </a:endParaRPr>
          </a:p>
        </p:txBody>
      </p:sp>
      <p:sp>
        <p:nvSpPr>
          <p:cNvPr id="17" name="Subtitle 5">
            <a:extLst>
              <a:ext uri="{FF2B5EF4-FFF2-40B4-BE49-F238E27FC236}">
                <a16:creationId xmlns:a16="http://schemas.microsoft.com/office/drawing/2014/main" id="{62B99C29-0131-EDCA-12F4-F0CF64079EF2}"/>
              </a:ext>
            </a:extLst>
          </p:cNvPr>
          <p:cNvSpPr txBox="1"/>
          <p:nvPr userDrawn="1"/>
        </p:nvSpPr>
        <p:spPr>
          <a:xfrm>
            <a:off x="8085935" y="6503844"/>
            <a:ext cx="3794759"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rPr lang="en-US" dirty="0"/>
              <a:t>RRT Advanced Training Package</a:t>
            </a:r>
          </a:p>
        </p:txBody>
      </p:sp>
    </p:spTree>
    <p:extLst>
      <p:ext uri="{BB962C8B-B14F-4D97-AF65-F5344CB8AC3E}">
        <p14:creationId xmlns:p14="http://schemas.microsoft.com/office/powerpoint/2010/main" val="243567256"/>
      </p:ext>
    </p:extLst>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tx" preserve="1">
  <p:cSld name="3_Custom Layout">
    <p:spTree>
      <p:nvGrpSpPr>
        <p:cNvPr id="1" name=""/>
        <p:cNvGrpSpPr/>
        <p:nvPr/>
      </p:nvGrpSpPr>
      <p:grpSpPr>
        <a:xfrm>
          <a:off x="0" y="0"/>
          <a:ext cx="0" cy="0"/>
          <a:chOff x="0" y="0"/>
          <a:chExt cx="0" cy="0"/>
        </a:xfrm>
      </p:grpSpPr>
      <p:pic>
        <p:nvPicPr>
          <p:cNvPr id="109" name="Image" descr="Image"/>
          <p:cNvPicPr>
            <a:picLocks noChangeAspect="1"/>
          </p:cNvPicPr>
          <p:nvPr/>
        </p:nvPicPr>
        <p:blipFill>
          <a:blip r:embed="rId2"/>
          <a:stretch>
            <a:fillRect/>
          </a:stretch>
        </p:blipFill>
        <p:spPr>
          <a:xfrm>
            <a:off x="0" y="33549"/>
            <a:ext cx="4102101" cy="6210301"/>
          </a:xfrm>
          <a:prstGeom prst="rect">
            <a:avLst/>
          </a:prstGeom>
          <a:ln w="12700">
            <a:miter lim="400000"/>
          </a:ln>
        </p:spPr>
      </p:pic>
      <p:sp>
        <p:nvSpPr>
          <p:cNvPr id="117" name="Pentagon 7"/>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hangingPunct="0">
              <a:defRPr sz="1300">
                <a:solidFill>
                  <a:srgbClr val="FFFFFF"/>
                </a:solidFill>
                <a:latin typeface="+mn-lt"/>
                <a:ea typeface="+mn-ea"/>
                <a:cs typeface="+mn-cs"/>
                <a:sym typeface="Source Sans Pro Regular"/>
              </a:defRPr>
            </a:pPr>
            <a:endParaRPr sz="1300" kern="0">
              <a:solidFill>
                <a:srgbClr val="FFFFFF"/>
              </a:solidFill>
              <a:sym typeface="Source Sans Pro Regular"/>
            </a:endParaRPr>
          </a:p>
        </p:txBody>
      </p:sp>
      <p:sp>
        <p:nvSpPr>
          <p:cNvPr id="118" name="Body Level One…"/>
          <p:cNvSpPr txBox="1">
            <a:spLocks noGrp="1"/>
          </p:cNvSpPr>
          <p:nvPr>
            <p:ph type="body" idx="1"/>
          </p:nvPr>
        </p:nvSpPr>
        <p:spPr>
          <a:xfrm>
            <a:off x="4273550" y="842962"/>
            <a:ext cx="7529514" cy="5546726"/>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4" name="TextBox 6">
            <a:extLst>
              <a:ext uri="{FF2B5EF4-FFF2-40B4-BE49-F238E27FC236}">
                <a16:creationId xmlns:a16="http://schemas.microsoft.com/office/drawing/2014/main" id="{B4505688-FEEF-B621-2D7B-1864A4010D36}"/>
              </a:ext>
            </a:extLst>
          </p:cNvPr>
          <p:cNvSpPr txBox="1"/>
          <p:nvPr userDrawn="1"/>
        </p:nvSpPr>
        <p:spPr>
          <a:xfrm>
            <a:off x="388936" y="463959"/>
            <a:ext cx="3425273" cy="58477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pPr hangingPunct="0"/>
            <a:endParaRPr b="1" kern="0" dirty="0"/>
          </a:p>
        </p:txBody>
      </p:sp>
      <p:sp>
        <p:nvSpPr>
          <p:cNvPr id="5" name="Rounded Rectangle 3">
            <a:extLst>
              <a:ext uri="{FF2B5EF4-FFF2-40B4-BE49-F238E27FC236}">
                <a16:creationId xmlns:a16="http://schemas.microsoft.com/office/drawing/2014/main" id="{60E6BF1A-7CEE-557D-C2C3-3A53D3A390D3}"/>
              </a:ext>
            </a:extLst>
          </p:cNvPr>
          <p:cNvSpPr/>
          <p:nvPr userDrawn="1"/>
        </p:nvSpPr>
        <p:spPr>
          <a:xfrm flipV="1">
            <a:off x="388936" y="2166750"/>
            <a:ext cx="2336738" cy="112789"/>
          </a:xfrm>
          <a:prstGeom prst="roundRect">
            <a:avLst>
              <a:gd name="adj" fmla="val 50000"/>
            </a:avLst>
          </a:prstGeom>
          <a:solidFill>
            <a:schemeClr val="accent3"/>
          </a:solidFill>
          <a:ln w="12700">
            <a:miter lim="400000"/>
          </a:ln>
        </p:spPr>
        <p:txBody>
          <a:bodyPr lIns="45719" rIns="45719" anchor="ctr"/>
          <a:lstStyle/>
          <a:p>
            <a:pPr algn="ctr" hangingPunct="0">
              <a:defRPr sz="500">
                <a:solidFill>
                  <a:srgbClr val="FFFFFF"/>
                </a:solidFill>
                <a:latin typeface="+mj-lt"/>
                <a:ea typeface="+mj-ea"/>
                <a:cs typeface="+mj-cs"/>
                <a:sym typeface="Source Sans Pro Regular"/>
              </a:defRPr>
            </a:pPr>
            <a:endParaRPr sz="500" kern="0" dirty="0">
              <a:solidFill>
                <a:srgbClr val="FFFFFF"/>
              </a:solidFill>
              <a:latin typeface="Helvetica"/>
              <a:ea typeface="+mj-ea"/>
              <a:cs typeface="Helvetica"/>
              <a:sym typeface="Source Sans Pro Regular"/>
            </a:endParaRPr>
          </a:p>
        </p:txBody>
      </p:sp>
      <p:pic>
        <p:nvPicPr>
          <p:cNvPr id="12" name="Picture 11" descr="A picture containing text, font, graphics, screenshot&#10;&#10;Description automatically generated">
            <a:extLst>
              <a:ext uri="{FF2B5EF4-FFF2-40B4-BE49-F238E27FC236}">
                <a16:creationId xmlns:a16="http://schemas.microsoft.com/office/drawing/2014/main" id="{540E03C6-7A5E-4A61-8B7E-F15C30455B6E}"/>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1175943" y="96797"/>
            <a:ext cx="917918" cy="822960"/>
          </a:xfrm>
          <a:prstGeom prst="rect">
            <a:avLst/>
          </a:prstGeom>
        </p:spPr>
      </p:pic>
      <p:pic>
        <p:nvPicPr>
          <p:cNvPr id="13" name="Picture 12" descr="A logo of the united nations organization&#10;&#10;Description automatically generated with low confidence">
            <a:extLst>
              <a:ext uri="{FF2B5EF4-FFF2-40B4-BE49-F238E27FC236}">
                <a16:creationId xmlns:a16="http://schemas.microsoft.com/office/drawing/2014/main" id="{971FC83C-D598-43EE-80A6-2E1BBCB8153C}"/>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24628" y="6243850"/>
            <a:ext cx="800044" cy="529084"/>
          </a:xfrm>
          <a:prstGeom prst="rect">
            <a:avLst/>
          </a:prstGeom>
        </p:spPr>
      </p:pic>
      <p:sp>
        <p:nvSpPr>
          <p:cNvPr id="15" name="Subtitle 5">
            <a:extLst>
              <a:ext uri="{FF2B5EF4-FFF2-40B4-BE49-F238E27FC236}">
                <a16:creationId xmlns:a16="http://schemas.microsoft.com/office/drawing/2014/main" id="{F2893469-9450-F320-5AA5-85778DDB0890}"/>
              </a:ext>
            </a:extLst>
          </p:cNvPr>
          <p:cNvSpPr txBox="1"/>
          <p:nvPr userDrawn="1"/>
        </p:nvSpPr>
        <p:spPr>
          <a:xfrm>
            <a:off x="8085935" y="6649260"/>
            <a:ext cx="3794759"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t>A1.2 IHR annex 2</a:t>
            </a:r>
          </a:p>
        </p:txBody>
      </p:sp>
      <p:sp>
        <p:nvSpPr>
          <p:cNvPr id="16" name="Slide Number">
            <a:extLst>
              <a:ext uri="{FF2B5EF4-FFF2-40B4-BE49-F238E27FC236}">
                <a16:creationId xmlns:a16="http://schemas.microsoft.com/office/drawing/2014/main" id="{6CEE7E20-F031-A72D-31F2-5C83887E9516}"/>
              </a:ext>
            </a:extLst>
          </p:cNvPr>
          <p:cNvSpPr txBox="1">
            <a:spLocks/>
          </p:cNvSpPr>
          <p:nvPr userDrawn="1"/>
        </p:nvSpPr>
        <p:spPr>
          <a:xfrm>
            <a:off x="11888340" y="6560491"/>
            <a:ext cx="239807" cy="261610"/>
          </a:xfrm>
          <a:prstGeom prst="rect">
            <a:avLst/>
          </a:prstGeom>
          <a:ln w="12700">
            <a:miter lim="400000"/>
          </a:ln>
        </p:spPr>
        <p:txBody>
          <a:bodyPr wrap="none" lIns="45719" rIns="4571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mtClean="0">
                <a:solidFill>
                  <a:schemeClr val="tx2">
                    <a:lumMod val="75000"/>
                  </a:schemeClr>
                </a:solidFill>
              </a:rPr>
              <a:pPr/>
              <a:t>‹#›</a:t>
            </a:fld>
            <a:endParaRPr lang="hu-HU" dirty="0">
              <a:solidFill>
                <a:schemeClr val="tx2">
                  <a:lumMod val="75000"/>
                </a:schemeClr>
              </a:solidFill>
            </a:endParaRPr>
          </a:p>
        </p:txBody>
      </p:sp>
      <p:sp>
        <p:nvSpPr>
          <p:cNvPr id="17" name="Subtitle 5">
            <a:extLst>
              <a:ext uri="{FF2B5EF4-FFF2-40B4-BE49-F238E27FC236}">
                <a16:creationId xmlns:a16="http://schemas.microsoft.com/office/drawing/2014/main" id="{62B99C29-0131-EDCA-12F4-F0CF64079EF2}"/>
              </a:ext>
            </a:extLst>
          </p:cNvPr>
          <p:cNvSpPr txBox="1"/>
          <p:nvPr userDrawn="1"/>
        </p:nvSpPr>
        <p:spPr>
          <a:xfrm>
            <a:off x="8085935" y="6503844"/>
            <a:ext cx="3794759"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rPr lang="en-US" dirty="0"/>
              <a:t>RRT Advanced Training Package</a:t>
            </a:r>
          </a:p>
        </p:txBody>
      </p:sp>
    </p:spTree>
    <p:extLst>
      <p:ext uri="{BB962C8B-B14F-4D97-AF65-F5344CB8AC3E}">
        <p14:creationId xmlns:p14="http://schemas.microsoft.com/office/powerpoint/2010/main" val="4033076403"/>
      </p:ext>
    </p:extLst>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tx" preserve="1">
  <p:cSld name="2_Custom Layout">
    <p:spTree>
      <p:nvGrpSpPr>
        <p:cNvPr id="1" name=""/>
        <p:cNvGrpSpPr/>
        <p:nvPr/>
      </p:nvGrpSpPr>
      <p:grpSpPr>
        <a:xfrm>
          <a:off x="0" y="0"/>
          <a:ext cx="0" cy="0"/>
          <a:chOff x="0" y="0"/>
          <a:chExt cx="0" cy="0"/>
        </a:xfrm>
      </p:grpSpPr>
      <p:pic>
        <p:nvPicPr>
          <p:cNvPr id="125"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sp>
        <p:nvSpPr>
          <p:cNvPr id="133" name="Pentagon 7"/>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hangingPunct="0">
              <a:defRPr sz="1300">
                <a:solidFill>
                  <a:srgbClr val="FFFFFF"/>
                </a:solidFill>
                <a:latin typeface="+mn-lt"/>
                <a:ea typeface="+mn-ea"/>
                <a:cs typeface="+mn-cs"/>
                <a:sym typeface="Source Sans Pro Regular"/>
              </a:defRPr>
            </a:pPr>
            <a:endParaRPr sz="1300" kern="0">
              <a:solidFill>
                <a:srgbClr val="FFFFFF"/>
              </a:solidFill>
              <a:sym typeface="Source Sans Pro Regular"/>
            </a:endParaRPr>
          </a:p>
        </p:txBody>
      </p:sp>
      <p:sp>
        <p:nvSpPr>
          <p:cNvPr id="134" name="Body Level One…"/>
          <p:cNvSpPr txBox="1">
            <a:spLocks noGrp="1"/>
          </p:cNvSpPr>
          <p:nvPr>
            <p:ph type="body" idx="1"/>
          </p:nvPr>
        </p:nvSpPr>
        <p:spPr>
          <a:xfrm>
            <a:off x="4273550" y="842962"/>
            <a:ext cx="7529514" cy="5546726"/>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4" name="TextBox 6">
            <a:extLst>
              <a:ext uri="{FF2B5EF4-FFF2-40B4-BE49-F238E27FC236}">
                <a16:creationId xmlns:a16="http://schemas.microsoft.com/office/drawing/2014/main" id="{D3FBC3D4-445E-5137-119D-A1668E53F64E}"/>
              </a:ext>
            </a:extLst>
          </p:cNvPr>
          <p:cNvSpPr txBox="1"/>
          <p:nvPr userDrawn="1"/>
        </p:nvSpPr>
        <p:spPr>
          <a:xfrm>
            <a:off x="388936" y="885342"/>
            <a:ext cx="2497699" cy="5994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pPr hangingPunct="0"/>
            <a:r>
              <a:rPr b="1" kern="0" dirty="0"/>
              <a:t>Questions?</a:t>
            </a:r>
          </a:p>
        </p:txBody>
      </p:sp>
      <p:sp>
        <p:nvSpPr>
          <p:cNvPr id="5" name="Rounded Rectangle 3">
            <a:extLst>
              <a:ext uri="{FF2B5EF4-FFF2-40B4-BE49-F238E27FC236}">
                <a16:creationId xmlns:a16="http://schemas.microsoft.com/office/drawing/2014/main" id="{4AE138D4-FD29-027E-DB90-ADBE3A10F8B7}"/>
              </a:ext>
            </a:extLst>
          </p:cNvPr>
          <p:cNvSpPr/>
          <p:nvPr userDrawn="1"/>
        </p:nvSpPr>
        <p:spPr>
          <a:xfrm flipV="1">
            <a:off x="389002" y="1484783"/>
            <a:ext cx="2336738" cy="112789"/>
          </a:xfrm>
          <a:prstGeom prst="roundRect">
            <a:avLst>
              <a:gd name="adj" fmla="val 50000"/>
            </a:avLst>
          </a:prstGeom>
          <a:solidFill>
            <a:schemeClr val="accent3"/>
          </a:solidFill>
          <a:ln w="12700">
            <a:miter lim="400000"/>
          </a:ln>
        </p:spPr>
        <p:txBody>
          <a:bodyPr lIns="45719" rIns="45719" anchor="ctr"/>
          <a:lstStyle/>
          <a:p>
            <a:pPr algn="ctr" hangingPunct="0">
              <a:defRPr sz="500">
                <a:solidFill>
                  <a:srgbClr val="FFFFFF"/>
                </a:solidFill>
                <a:latin typeface="+mj-lt"/>
                <a:ea typeface="+mj-ea"/>
                <a:cs typeface="+mj-cs"/>
                <a:sym typeface="Source Sans Pro Regular"/>
              </a:defRPr>
            </a:pPr>
            <a:endParaRPr sz="500" kern="0" dirty="0">
              <a:solidFill>
                <a:srgbClr val="FFFFFF"/>
              </a:solidFill>
              <a:latin typeface="Helvetica"/>
              <a:ea typeface="+mj-ea"/>
              <a:cs typeface="Helvetica"/>
              <a:sym typeface="Source Sans Pro Regular"/>
            </a:endParaRPr>
          </a:p>
        </p:txBody>
      </p:sp>
      <p:pic>
        <p:nvPicPr>
          <p:cNvPr id="12" name="Picture 11" descr="A picture containing text, font, graphics, screenshot&#10;&#10;Description automatically generated">
            <a:extLst>
              <a:ext uri="{FF2B5EF4-FFF2-40B4-BE49-F238E27FC236}">
                <a16:creationId xmlns:a16="http://schemas.microsoft.com/office/drawing/2014/main" id="{EFFAD3BB-0C31-4A2E-875C-83C8BE183F8E}"/>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1175943" y="96797"/>
            <a:ext cx="917918" cy="822960"/>
          </a:xfrm>
          <a:prstGeom prst="rect">
            <a:avLst/>
          </a:prstGeom>
        </p:spPr>
      </p:pic>
      <p:pic>
        <p:nvPicPr>
          <p:cNvPr id="13" name="Picture 12" descr="A logo of the united nations organization&#10;&#10;Description automatically generated with low confidence">
            <a:extLst>
              <a:ext uri="{FF2B5EF4-FFF2-40B4-BE49-F238E27FC236}">
                <a16:creationId xmlns:a16="http://schemas.microsoft.com/office/drawing/2014/main" id="{FD28AB3E-06EE-41CE-88EF-274A4860BAAE}"/>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24628" y="6243850"/>
            <a:ext cx="800044" cy="529084"/>
          </a:xfrm>
          <a:prstGeom prst="rect">
            <a:avLst/>
          </a:prstGeom>
        </p:spPr>
      </p:pic>
      <p:sp>
        <p:nvSpPr>
          <p:cNvPr id="15" name="Subtitle 5">
            <a:extLst>
              <a:ext uri="{FF2B5EF4-FFF2-40B4-BE49-F238E27FC236}">
                <a16:creationId xmlns:a16="http://schemas.microsoft.com/office/drawing/2014/main" id="{F2893469-9450-F320-5AA5-85778DDB0890}"/>
              </a:ext>
            </a:extLst>
          </p:cNvPr>
          <p:cNvSpPr txBox="1"/>
          <p:nvPr userDrawn="1"/>
        </p:nvSpPr>
        <p:spPr>
          <a:xfrm>
            <a:off x="8085935" y="6649260"/>
            <a:ext cx="3794759"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t>A1.2 IHR annex 2</a:t>
            </a:r>
          </a:p>
        </p:txBody>
      </p:sp>
      <p:sp>
        <p:nvSpPr>
          <p:cNvPr id="16" name="Slide Number">
            <a:extLst>
              <a:ext uri="{FF2B5EF4-FFF2-40B4-BE49-F238E27FC236}">
                <a16:creationId xmlns:a16="http://schemas.microsoft.com/office/drawing/2014/main" id="{6CEE7E20-F031-A72D-31F2-5C83887E9516}"/>
              </a:ext>
            </a:extLst>
          </p:cNvPr>
          <p:cNvSpPr txBox="1">
            <a:spLocks/>
          </p:cNvSpPr>
          <p:nvPr userDrawn="1"/>
        </p:nvSpPr>
        <p:spPr>
          <a:xfrm>
            <a:off x="11888340" y="6560491"/>
            <a:ext cx="239807" cy="261610"/>
          </a:xfrm>
          <a:prstGeom prst="rect">
            <a:avLst/>
          </a:prstGeom>
          <a:ln w="12700">
            <a:miter lim="400000"/>
          </a:ln>
        </p:spPr>
        <p:txBody>
          <a:bodyPr wrap="none" lIns="45719" rIns="4571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mtClean="0">
                <a:solidFill>
                  <a:schemeClr val="tx2">
                    <a:lumMod val="75000"/>
                  </a:schemeClr>
                </a:solidFill>
              </a:rPr>
              <a:pPr/>
              <a:t>‹#›</a:t>
            </a:fld>
            <a:endParaRPr lang="hu-HU" dirty="0">
              <a:solidFill>
                <a:schemeClr val="tx2">
                  <a:lumMod val="75000"/>
                </a:schemeClr>
              </a:solidFill>
            </a:endParaRPr>
          </a:p>
        </p:txBody>
      </p:sp>
      <p:sp>
        <p:nvSpPr>
          <p:cNvPr id="17" name="Subtitle 5">
            <a:extLst>
              <a:ext uri="{FF2B5EF4-FFF2-40B4-BE49-F238E27FC236}">
                <a16:creationId xmlns:a16="http://schemas.microsoft.com/office/drawing/2014/main" id="{62B99C29-0131-EDCA-12F4-F0CF64079EF2}"/>
              </a:ext>
            </a:extLst>
          </p:cNvPr>
          <p:cNvSpPr txBox="1"/>
          <p:nvPr userDrawn="1"/>
        </p:nvSpPr>
        <p:spPr>
          <a:xfrm>
            <a:off x="8085935" y="6503844"/>
            <a:ext cx="3794759"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rPr lang="en-US" dirty="0"/>
              <a:t>RRT Advanced Training Package</a:t>
            </a:r>
          </a:p>
        </p:txBody>
      </p:sp>
    </p:spTree>
    <p:extLst>
      <p:ext uri="{BB962C8B-B14F-4D97-AF65-F5344CB8AC3E}">
        <p14:creationId xmlns:p14="http://schemas.microsoft.com/office/powerpoint/2010/main" val="2327109649"/>
      </p:ext>
    </p:extLst>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tx" preserve="1">
  <p:cSld name="7_Custom Layout">
    <p:spTree>
      <p:nvGrpSpPr>
        <p:cNvPr id="1" name=""/>
        <p:cNvGrpSpPr/>
        <p:nvPr/>
      </p:nvGrpSpPr>
      <p:grpSpPr>
        <a:xfrm>
          <a:off x="0" y="0"/>
          <a:ext cx="0" cy="0"/>
          <a:chOff x="0" y="0"/>
          <a:chExt cx="0" cy="0"/>
        </a:xfrm>
      </p:grpSpPr>
      <p:pic>
        <p:nvPicPr>
          <p:cNvPr id="148" name="Image" descr="Image"/>
          <p:cNvPicPr>
            <a:picLocks noChangeAspect="1"/>
          </p:cNvPicPr>
          <p:nvPr/>
        </p:nvPicPr>
        <p:blipFill>
          <a:blip r:embed="rId2"/>
          <a:srcRect b="1317"/>
          <a:stretch>
            <a:fillRect/>
          </a:stretch>
        </p:blipFill>
        <p:spPr>
          <a:xfrm>
            <a:off x="-15228" y="-14824"/>
            <a:ext cx="12505419" cy="6126364"/>
          </a:xfrm>
          <a:prstGeom prst="rect">
            <a:avLst/>
          </a:prstGeom>
          <a:ln w="12700">
            <a:miter lim="400000"/>
          </a:ln>
        </p:spPr>
      </p:pic>
      <p:sp>
        <p:nvSpPr>
          <p:cNvPr id="154" name="Rounded Rectangle 4"/>
          <p:cNvSpPr/>
          <p:nvPr/>
        </p:nvSpPr>
        <p:spPr>
          <a:xfrm flipV="1">
            <a:off x="5003343" y="3246970"/>
            <a:ext cx="2515176" cy="111824"/>
          </a:xfrm>
          <a:prstGeom prst="roundRect">
            <a:avLst>
              <a:gd name="adj" fmla="val 50000"/>
            </a:avLst>
          </a:prstGeom>
          <a:solidFill>
            <a:schemeClr val="accent3"/>
          </a:solidFill>
          <a:ln w="12700">
            <a:miter lim="400000"/>
          </a:ln>
        </p:spPr>
        <p:txBody>
          <a:bodyPr lIns="45719" rIns="45719" anchor="ctr"/>
          <a:lstStyle/>
          <a:p>
            <a:pPr algn="ctr" hangingPunct="0">
              <a:defRPr sz="700">
                <a:solidFill>
                  <a:srgbClr val="FFFFFF"/>
                </a:solidFill>
                <a:latin typeface="+mn-lt"/>
                <a:ea typeface="+mn-ea"/>
                <a:cs typeface="+mn-cs"/>
                <a:sym typeface="Source Sans Pro Regular"/>
              </a:defRPr>
            </a:pPr>
            <a:endParaRPr sz="700" kern="0">
              <a:solidFill>
                <a:srgbClr val="FFFFFF"/>
              </a:solidFill>
              <a:sym typeface="Source Sans Pro Regular"/>
            </a:endParaRPr>
          </a:p>
        </p:txBody>
      </p:sp>
      <p:sp>
        <p:nvSpPr>
          <p:cNvPr id="155" name="Body Level One…"/>
          <p:cNvSpPr txBox="1">
            <a:spLocks noGrp="1"/>
          </p:cNvSpPr>
          <p:nvPr>
            <p:ph type="body" sz="half" idx="1" hasCustomPrompt="1"/>
          </p:nvPr>
        </p:nvSpPr>
        <p:spPr>
          <a:xfrm>
            <a:off x="587205" y="1971020"/>
            <a:ext cx="11347451" cy="1870076"/>
          </a:xfrm>
          <a:prstGeom prst="rect">
            <a:avLst/>
          </a:prstGeom>
        </p:spPr>
        <p:txBody>
          <a:bodyPr anchor="ctr"/>
          <a:lstStyle>
            <a:lvl1pPr marL="0" indent="0" algn="ctr">
              <a:buClrTx/>
              <a:buSzTx/>
              <a:buFontTx/>
              <a:buNone/>
              <a:defRPr>
                <a:solidFill>
                  <a:srgbClr val="FFFFFF"/>
                </a:solidFill>
                <a:latin typeface="Source Sans Pro Bold"/>
                <a:ea typeface="Source Sans Pro Bold"/>
                <a:cs typeface="Source Sans Pro Bold"/>
                <a:sym typeface="Source Sans Pro Bold"/>
              </a:defRPr>
            </a:lvl1pPr>
            <a:lvl2pPr algn="ctr">
              <a:buClrTx/>
              <a:buFontTx/>
              <a:defRPr>
                <a:solidFill>
                  <a:srgbClr val="FFFFFF"/>
                </a:solidFill>
                <a:latin typeface="Source Sans Pro Bold"/>
                <a:ea typeface="Source Sans Pro Bold"/>
                <a:cs typeface="Source Sans Pro Bold"/>
                <a:sym typeface="Source Sans Pro Bold"/>
              </a:defRPr>
            </a:lvl2pPr>
            <a:lvl3pPr algn="ctr">
              <a:buClrTx/>
              <a:buFontTx/>
              <a:defRPr>
                <a:solidFill>
                  <a:srgbClr val="FFFFFF"/>
                </a:solidFill>
                <a:latin typeface="Source Sans Pro Bold"/>
                <a:ea typeface="Source Sans Pro Bold"/>
                <a:cs typeface="Source Sans Pro Bold"/>
                <a:sym typeface="Source Sans Pro Bold"/>
              </a:defRPr>
            </a:lvl3pPr>
            <a:lvl4pPr algn="ctr">
              <a:buClrTx/>
              <a:buFontTx/>
              <a:defRPr>
                <a:solidFill>
                  <a:srgbClr val="FFFFFF"/>
                </a:solidFill>
                <a:latin typeface="Source Sans Pro Bold"/>
                <a:ea typeface="Source Sans Pro Bold"/>
                <a:cs typeface="Source Sans Pro Bold"/>
                <a:sym typeface="Source Sans Pro Bold"/>
              </a:defRPr>
            </a:lvl4pPr>
            <a:lvl5pPr algn="ctr">
              <a:buClrTx/>
              <a:buFontTx/>
              <a:defRPr>
                <a:solidFill>
                  <a:srgbClr val="FFFFFF"/>
                </a:solidFill>
                <a:latin typeface="Source Sans Pro Bold"/>
                <a:ea typeface="Source Sans Pro Bold"/>
                <a:cs typeface="Source Sans Pro Bold"/>
                <a:sym typeface="Source Sans Pro Bold"/>
              </a:defRPr>
            </a:lvl5pPr>
          </a:lstStyle>
          <a:p>
            <a:r>
              <a:t>Click to edit Master title style</a:t>
            </a:r>
          </a:p>
          <a:p>
            <a:pPr lvl="1"/>
            <a:endParaRPr/>
          </a:p>
          <a:p>
            <a:pPr lvl="2"/>
            <a:endParaRPr/>
          </a:p>
          <a:p>
            <a:pPr lvl="3"/>
            <a:endParaRPr/>
          </a:p>
          <a:p>
            <a:pPr lvl="4"/>
            <a:endParaRPr/>
          </a:p>
        </p:txBody>
      </p:sp>
      <p:pic>
        <p:nvPicPr>
          <p:cNvPr id="10" name="Picture 9" descr="A picture containing text, font, graphics, logo&#10;&#10;Description automatically generated">
            <a:extLst>
              <a:ext uri="{FF2B5EF4-FFF2-40B4-BE49-F238E27FC236}">
                <a16:creationId xmlns:a16="http://schemas.microsoft.com/office/drawing/2014/main" id="{D2252E67-2B6B-4285-A189-A79F851C3DDE}"/>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1075005" y="134634"/>
            <a:ext cx="1005840" cy="901786"/>
          </a:xfrm>
          <a:prstGeom prst="rect">
            <a:avLst/>
          </a:prstGeom>
          <a:ln>
            <a:noFill/>
          </a:ln>
        </p:spPr>
      </p:pic>
      <p:pic>
        <p:nvPicPr>
          <p:cNvPr id="11" name="Picture 10" descr="A logo of the united nations organization&#10;&#10;Description automatically generated with low confidence">
            <a:extLst>
              <a:ext uri="{FF2B5EF4-FFF2-40B4-BE49-F238E27FC236}">
                <a16:creationId xmlns:a16="http://schemas.microsoft.com/office/drawing/2014/main" id="{B4AA18A1-DC0C-4E98-B88E-FAA2C5E97272}"/>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24628" y="6243850"/>
            <a:ext cx="800044" cy="529084"/>
          </a:xfrm>
          <a:prstGeom prst="rect">
            <a:avLst/>
          </a:prstGeom>
        </p:spPr>
      </p:pic>
      <p:sp>
        <p:nvSpPr>
          <p:cNvPr id="13" name="Subtitle 5">
            <a:extLst>
              <a:ext uri="{FF2B5EF4-FFF2-40B4-BE49-F238E27FC236}">
                <a16:creationId xmlns:a16="http://schemas.microsoft.com/office/drawing/2014/main" id="{F2893469-9450-F320-5AA5-85778DDB0890}"/>
              </a:ext>
            </a:extLst>
          </p:cNvPr>
          <p:cNvSpPr txBox="1"/>
          <p:nvPr userDrawn="1"/>
        </p:nvSpPr>
        <p:spPr>
          <a:xfrm>
            <a:off x="8085935" y="6649260"/>
            <a:ext cx="3794759"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t>A1.2 IHR annex 2</a:t>
            </a:r>
          </a:p>
        </p:txBody>
      </p:sp>
      <p:sp>
        <p:nvSpPr>
          <p:cNvPr id="14" name="Slide Number">
            <a:extLst>
              <a:ext uri="{FF2B5EF4-FFF2-40B4-BE49-F238E27FC236}">
                <a16:creationId xmlns:a16="http://schemas.microsoft.com/office/drawing/2014/main" id="{6CEE7E20-F031-A72D-31F2-5C83887E9516}"/>
              </a:ext>
            </a:extLst>
          </p:cNvPr>
          <p:cNvSpPr txBox="1">
            <a:spLocks/>
          </p:cNvSpPr>
          <p:nvPr userDrawn="1"/>
        </p:nvSpPr>
        <p:spPr>
          <a:xfrm>
            <a:off x="11888340" y="6560491"/>
            <a:ext cx="239807" cy="261610"/>
          </a:xfrm>
          <a:prstGeom prst="rect">
            <a:avLst/>
          </a:prstGeom>
          <a:ln w="12700">
            <a:miter lim="400000"/>
          </a:ln>
        </p:spPr>
        <p:txBody>
          <a:bodyPr wrap="none" lIns="45719" rIns="4571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mtClean="0">
                <a:solidFill>
                  <a:schemeClr val="tx2">
                    <a:lumMod val="75000"/>
                  </a:schemeClr>
                </a:solidFill>
              </a:rPr>
              <a:pPr/>
              <a:t>‹#›</a:t>
            </a:fld>
            <a:endParaRPr lang="hu-HU" dirty="0">
              <a:solidFill>
                <a:schemeClr val="tx2">
                  <a:lumMod val="75000"/>
                </a:schemeClr>
              </a:solidFill>
            </a:endParaRPr>
          </a:p>
        </p:txBody>
      </p:sp>
      <p:sp>
        <p:nvSpPr>
          <p:cNvPr id="15" name="Subtitle 5">
            <a:extLst>
              <a:ext uri="{FF2B5EF4-FFF2-40B4-BE49-F238E27FC236}">
                <a16:creationId xmlns:a16="http://schemas.microsoft.com/office/drawing/2014/main" id="{62B99C29-0131-EDCA-12F4-F0CF64079EF2}"/>
              </a:ext>
            </a:extLst>
          </p:cNvPr>
          <p:cNvSpPr txBox="1"/>
          <p:nvPr userDrawn="1"/>
        </p:nvSpPr>
        <p:spPr>
          <a:xfrm>
            <a:off x="8085935" y="6503844"/>
            <a:ext cx="3794759"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rPr lang="en-US" dirty="0"/>
              <a:t>RRT Advanced Training Package</a:t>
            </a:r>
          </a:p>
        </p:txBody>
      </p:sp>
    </p:spTree>
    <p:extLst>
      <p:ext uri="{BB962C8B-B14F-4D97-AF65-F5344CB8AC3E}">
        <p14:creationId xmlns:p14="http://schemas.microsoft.com/office/powerpoint/2010/main" val="550037471"/>
      </p:ext>
    </p:extLst>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image" Target="../media/image3.jpe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rgbClr val="FFFFFF"/>
        </a:solidFill>
        <a:effectLst/>
      </p:bgPr>
    </p:bg>
    <p:spTree>
      <p:nvGrpSpPr>
        <p:cNvPr id="1" name=""/>
        <p:cNvGrpSpPr/>
        <p:nvPr/>
      </p:nvGrpSpPr>
      <p:grpSpPr>
        <a:xfrm>
          <a:off x="0" y="0"/>
          <a:ext cx="0" cy="0"/>
          <a:chOff x="0" y="0"/>
          <a:chExt cx="0" cy="0"/>
        </a:xfrm>
      </p:grpSpPr>
      <p:pic>
        <p:nvPicPr>
          <p:cNvPr id="2" name="Image" descr="Image"/>
          <p:cNvPicPr>
            <a:picLocks noChangeAspect="1"/>
          </p:cNvPicPr>
          <p:nvPr/>
        </p:nvPicPr>
        <p:blipFill>
          <a:blip r:embed="rId19"/>
          <a:srcRect b="1317"/>
          <a:stretch>
            <a:fillRect/>
          </a:stretch>
        </p:blipFill>
        <p:spPr>
          <a:xfrm>
            <a:off x="-15228" y="-14824"/>
            <a:ext cx="12505419" cy="6126364"/>
          </a:xfrm>
          <a:prstGeom prst="rect">
            <a:avLst/>
          </a:prstGeom>
          <a:ln w="12700">
            <a:miter lim="400000"/>
          </a:ln>
        </p:spPr>
      </p:pic>
      <p:sp>
        <p:nvSpPr>
          <p:cNvPr id="8" name="Rounded Rectangle 4"/>
          <p:cNvSpPr/>
          <p:nvPr/>
        </p:nvSpPr>
        <p:spPr>
          <a:xfrm flipV="1">
            <a:off x="5003343" y="3246970"/>
            <a:ext cx="2515176" cy="111824"/>
          </a:xfrm>
          <a:prstGeom prst="roundRect">
            <a:avLst>
              <a:gd name="adj" fmla="val 50000"/>
            </a:avLst>
          </a:prstGeom>
          <a:solidFill>
            <a:schemeClr val="accent3"/>
          </a:solidFill>
          <a:ln w="12700">
            <a:miter lim="400000"/>
          </a:ln>
        </p:spPr>
        <p:txBody>
          <a:bodyPr lIns="45719" rIns="45719" anchor="ctr"/>
          <a:lstStyle/>
          <a:p>
            <a:pPr algn="ctr" hangingPunct="0">
              <a:defRPr sz="700">
                <a:solidFill>
                  <a:srgbClr val="FFFFFF"/>
                </a:solidFill>
                <a:latin typeface="+mn-lt"/>
                <a:ea typeface="+mn-ea"/>
                <a:cs typeface="+mn-cs"/>
                <a:sym typeface="Source Sans Pro Regular"/>
              </a:defRPr>
            </a:pPr>
            <a:endParaRPr sz="700" kern="0">
              <a:solidFill>
                <a:srgbClr val="FFFFFF"/>
              </a:solidFill>
              <a:sym typeface="Source Sans Pro Regular"/>
            </a:endParaRPr>
          </a:p>
        </p:txBody>
      </p:sp>
      <p:sp>
        <p:nvSpPr>
          <p:cNvPr id="9" name="TextBox 5"/>
          <p:cNvSpPr txBox="1"/>
          <p:nvPr/>
        </p:nvSpPr>
        <p:spPr>
          <a:xfrm>
            <a:off x="4400180" y="2699089"/>
            <a:ext cx="3721502" cy="58477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ctr">
              <a:defRPr sz="4400">
                <a:solidFill>
                  <a:srgbClr val="FFFFFF"/>
                </a:solidFill>
                <a:latin typeface="Source Sans Pro Bold"/>
                <a:ea typeface="Source Sans Pro Bold"/>
                <a:cs typeface="Source Sans Pro Bold"/>
                <a:sym typeface="Source Sans Pro Bold"/>
              </a:defRPr>
            </a:lvl1pPr>
          </a:lstStyle>
          <a:p>
            <a:pPr hangingPunct="0"/>
            <a:r>
              <a:rPr sz="3200" b="1" kern="0" dirty="0"/>
              <a:t>Thank you</a:t>
            </a:r>
          </a:p>
        </p:txBody>
      </p:sp>
      <p:sp>
        <p:nvSpPr>
          <p:cNvPr id="10" name="Title Text"/>
          <p:cNvSpPr txBox="1">
            <a:spLocks noGrp="1"/>
          </p:cNvSpPr>
          <p:nvPr>
            <p:ph type="title"/>
          </p:nvPr>
        </p:nvSpPr>
        <p:spPr>
          <a:xfrm>
            <a:off x="609600" y="92074"/>
            <a:ext cx="10972800" cy="150812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normAutofit/>
          </a:bodyPr>
          <a:lstStyle/>
          <a:p>
            <a:r>
              <a:t>Title Text</a:t>
            </a:r>
          </a:p>
        </p:txBody>
      </p:sp>
      <p:sp>
        <p:nvSpPr>
          <p:cNvPr id="11" name="Body Level One…"/>
          <p:cNvSpPr txBox="1">
            <a:spLocks noGrp="1"/>
          </p:cNvSpPr>
          <p:nvPr>
            <p:ph type="body" idx="1"/>
          </p:nvPr>
        </p:nvSpPr>
        <p:spPr>
          <a:xfrm>
            <a:off x="609600" y="1600200"/>
            <a:ext cx="10972800" cy="125192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ormAutofit/>
          </a:bodyPr>
          <a:lstStyle/>
          <a:p>
            <a:r>
              <a:rPr dirty="0"/>
              <a:t>Body Level One</a:t>
            </a:r>
          </a:p>
          <a:p>
            <a:pPr lvl="1"/>
            <a:r>
              <a:rPr dirty="0"/>
              <a:t>Body Level Two</a:t>
            </a:r>
          </a:p>
          <a:p>
            <a:pPr lvl="2"/>
            <a:r>
              <a:rPr dirty="0"/>
              <a:t>Body Level Three</a:t>
            </a:r>
          </a:p>
          <a:p>
            <a:pPr lvl="3"/>
            <a:r>
              <a:rPr dirty="0"/>
              <a:t>Body Level Four</a:t>
            </a:r>
          </a:p>
          <a:p>
            <a:pPr lvl="4"/>
            <a:r>
              <a:rPr dirty="0"/>
              <a:t>Body Level Five</a:t>
            </a:r>
          </a:p>
        </p:txBody>
      </p:sp>
      <p:pic>
        <p:nvPicPr>
          <p:cNvPr id="13" name="Picture 12" descr="A picture containing text, font, graphics, logo&#10;&#10;Description automatically generated">
            <a:extLst>
              <a:ext uri="{FF2B5EF4-FFF2-40B4-BE49-F238E27FC236}">
                <a16:creationId xmlns:a16="http://schemas.microsoft.com/office/drawing/2014/main" id="{90CD32AC-49FD-4093-BA75-62AAB88DED46}"/>
              </a:ext>
            </a:extLst>
          </p:cNvPr>
          <p:cNvPicPr>
            <a:picLocks noChangeAspect="1"/>
          </p:cNvPicPr>
          <p:nvPr userDrawn="1"/>
        </p:nvPicPr>
        <p:blipFill>
          <a:blip r:embed="rId20">
            <a:extLst>
              <a:ext uri="{28A0092B-C50C-407E-A947-70E740481C1C}">
                <a14:useLocalDpi xmlns:a14="http://schemas.microsoft.com/office/drawing/2010/main" val="0"/>
              </a:ext>
            </a:extLst>
          </a:blip>
          <a:stretch>
            <a:fillRect/>
          </a:stretch>
        </p:blipFill>
        <p:spPr>
          <a:xfrm>
            <a:off x="11075005" y="134634"/>
            <a:ext cx="1005840" cy="901786"/>
          </a:xfrm>
          <a:prstGeom prst="rect">
            <a:avLst/>
          </a:prstGeom>
          <a:ln>
            <a:noFill/>
          </a:ln>
        </p:spPr>
      </p:pic>
      <p:pic>
        <p:nvPicPr>
          <p:cNvPr id="14" name="Picture 13" descr="A logo of the united nations organization&#10;&#10;Description automatically generated with low confidence">
            <a:extLst>
              <a:ext uri="{FF2B5EF4-FFF2-40B4-BE49-F238E27FC236}">
                <a16:creationId xmlns:a16="http://schemas.microsoft.com/office/drawing/2014/main" id="{5FDCEB07-42CA-45D5-BE2A-E6520AEC9CD1}"/>
              </a:ext>
            </a:extLst>
          </p:cNvPr>
          <p:cNvPicPr>
            <a:picLocks noChangeAspect="1"/>
          </p:cNvPicPr>
          <p:nvPr userDrawn="1"/>
        </p:nvPicPr>
        <p:blipFill>
          <a:blip r:embed="rId21" cstate="print">
            <a:extLst>
              <a:ext uri="{28A0092B-C50C-407E-A947-70E740481C1C}">
                <a14:useLocalDpi xmlns:a14="http://schemas.microsoft.com/office/drawing/2010/main" val="0"/>
              </a:ext>
            </a:extLst>
          </a:blip>
          <a:stretch>
            <a:fillRect/>
          </a:stretch>
        </p:blipFill>
        <p:spPr>
          <a:xfrm>
            <a:off x="124628" y="6243850"/>
            <a:ext cx="800044" cy="529084"/>
          </a:xfrm>
          <a:prstGeom prst="rect">
            <a:avLst/>
          </a:prstGeom>
        </p:spPr>
      </p:pic>
      <p:sp>
        <p:nvSpPr>
          <p:cNvPr id="16" name="Subtitle 5">
            <a:extLst>
              <a:ext uri="{FF2B5EF4-FFF2-40B4-BE49-F238E27FC236}">
                <a16:creationId xmlns:a16="http://schemas.microsoft.com/office/drawing/2014/main" id="{F2893469-9450-F320-5AA5-85778DDB0890}"/>
              </a:ext>
            </a:extLst>
          </p:cNvPr>
          <p:cNvSpPr txBox="1"/>
          <p:nvPr userDrawn="1"/>
        </p:nvSpPr>
        <p:spPr>
          <a:xfrm>
            <a:off x="8085935" y="6649260"/>
            <a:ext cx="3794759"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t>A1.2 IHR annex 2</a:t>
            </a:r>
          </a:p>
        </p:txBody>
      </p:sp>
      <p:sp>
        <p:nvSpPr>
          <p:cNvPr id="17" name="Slide Number">
            <a:extLst>
              <a:ext uri="{FF2B5EF4-FFF2-40B4-BE49-F238E27FC236}">
                <a16:creationId xmlns:a16="http://schemas.microsoft.com/office/drawing/2014/main" id="{6CEE7E20-F031-A72D-31F2-5C83887E9516}"/>
              </a:ext>
            </a:extLst>
          </p:cNvPr>
          <p:cNvSpPr txBox="1">
            <a:spLocks/>
          </p:cNvSpPr>
          <p:nvPr userDrawn="1"/>
        </p:nvSpPr>
        <p:spPr>
          <a:xfrm>
            <a:off x="11888340" y="6560491"/>
            <a:ext cx="239807" cy="261610"/>
          </a:xfrm>
          <a:prstGeom prst="rect">
            <a:avLst/>
          </a:prstGeom>
          <a:ln w="12700">
            <a:miter lim="400000"/>
          </a:ln>
        </p:spPr>
        <p:txBody>
          <a:bodyPr wrap="none" lIns="45719" rIns="4571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mtClean="0">
                <a:solidFill>
                  <a:schemeClr val="tx2">
                    <a:lumMod val="75000"/>
                  </a:schemeClr>
                </a:solidFill>
              </a:rPr>
              <a:pPr/>
              <a:t>‹#›</a:t>
            </a:fld>
            <a:endParaRPr lang="hu-HU" dirty="0">
              <a:solidFill>
                <a:schemeClr val="tx2">
                  <a:lumMod val="75000"/>
                </a:schemeClr>
              </a:solidFill>
            </a:endParaRPr>
          </a:p>
        </p:txBody>
      </p:sp>
      <p:sp>
        <p:nvSpPr>
          <p:cNvPr id="18" name="Subtitle 5">
            <a:extLst>
              <a:ext uri="{FF2B5EF4-FFF2-40B4-BE49-F238E27FC236}">
                <a16:creationId xmlns:a16="http://schemas.microsoft.com/office/drawing/2014/main" id="{62B99C29-0131-EDCA-12F4-F0CF64079EF2}"/>
              </a:ext>
            </a:extLst>
          </p:cNvPr>
          <p:cNvSpPr txBox="1"/>
          <p:nvPr userDrawn="1"/>
        </p:nvSpPr>
        <p:spPr>
          <a:xfrm>
            <a:off x="8085935" y="6503844"/>
            <a:ext cx="3794759"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rPr lang="en-US" dirty="0"/>
              <a:t>RRT Advanced Training Package</a:t>
            </a:r>
          </a:p>
        </p:txBody>
      </p:sp>
    </p:spTree>
    <p:extLst>
      <p:ext uri="{BB962C8B-B14F-4D97-AF65-F5344CB8AC3E}">
        <p14:creationId xmlns:p14="http://schemas.microsoft.com/office/powerpoint/2010/main" val="2664259721"/>
      </p:ext>
    </p:extLst>
  </p:cSld>
  <p:clrMap bg1="lt1" tx1="dk1" bg2="lt2" tx2="dk2" accent1="accent1" accent2="accent2" accent3="accent3" accent4="accent4" accent5="accent5" accent6="accent6" hlink="hlink" folHlink="folHlink"/>
  <p:sldLayoutIdLst>
    <p:sldLayoutId id="2147483665" r:id="rId1"/>
    <p:sldLayoutId id="2147483666" r:id="rId2"/>
    <p:sldLayoutId id="2147483667" r:id="rId3"/>
    <p:sldLayoutId id="2147483668" r:id="rId4"/>
    <p:sldLayoutId id="2147483669" r:id="rId5"/>
    <p:sldLayoutId id="2147483670" r:id="rId6"/>
    <p:sldLayoutId id="2147483671" r:id="rId7"/>
    <p:sldLayoutId id="2147483672" r:id="rId8"/>
    <p:sldLayoutId id="2147483673" r:id="rId9"/>
    <p:sldLayoutId id="2147483674" r:id="rId10"/>
    <p:sldLayoutId id="2147483675" r:id="rId11"/>
    <p:sldLayoutId id="2147483676" r:id="rId12"/>
    <p:sldLayoutId id="2147483677" r:id="rId13"/>
    <p:sldLayoutId id="2147483678" r:id="rId14"/>
    <p:sldLayoutId id="2147483679" r:id="rId15"/>
    <p:sldLayoutId id="2147483680" r:id="rId16"/>
    <p:sldLayoutId id="2147483681" r:id="rId17"/>
  </p:sldLayoutIdLst>
  <p:transition spd="med"/>
  <p:txStyles>
    <p:titleStyle>
      <a:lvl1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p:titleStyle>
    <p:bodyStyle>
      <a:lvl1pPr marL="72331" marR="0" indent="-72331" algn="l" defTabSz="289321" rtl="0"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n-lt"/>
          <a:ea typeface="+mn-ea"/>
          <a:cs typeface="+mn-cs"/>
          <a:sym typeface="Source Sans Pro Regular"/>
        </a:defRPr>
      </a:lvl1pPr>
      <a:lvl2pPr marL="227325" marR="0" indent="-82663" algn="l" defTabSz="289321" rtl="0"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n-lt"/>
          <a:ea typeface="+mn-ea"/>
          <a:cs typeface="+mn-cs"/>
          <a:sym typeface="Source Sans Pro Regular"/>
        </a:defRPr>
      </a:lvl2pPr>
      <a:lvl3pPr marL="385763" marR="0" indent="-96441" algn="l" defTabSz="289321" rtl="0"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n-lt"/>
          <a:ea typeface="+mn-ea"/>
          <a:cs typeface="+mn-cs"/>
          <a:sym typeface="Source Sans Pro Regular"/>
        </a:defRPr>
      </a:lvl3pPr>
      <a:lvl4pPr marL="530424" marR="0" indent="-96441" algn="l" defTabSz="289321" rtl="0"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n-lt"/>
          <a:ea typeface="+mn-ea"/>
          <a:cs typeface="+mn-cs"/>
          <a:sym typeface="Source Sans Pro Regular"/>
        </a:defRPr>
      </a:lvl4pPr>
      <a:lvl5pPr marL="675085" marR="0" indent="-96441" algn="l" defTabSz="289321" rtl="0"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n-lt"/>
          <a:ea typeface="+mn-ea"/>
          <a:cs typeface="+mn-cs"/>
          <a:sym typeface="Source Sans Pro Regular"/>
        </a:defRPr>
      </a:lvl5pPr>
      <a:lvl6pPr marL="1186222" marR="0" indent="-462918" algn="l" defTabSz="289321" rtl="0"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n-lt"/>
          <a:ea typeface="+mn-ea"/>
          <a:cs typeface="+mn-cs"/>
          <a:sym typeface="Source Sans Pro Regular"/>
        </a:defRPr>
      </a:lvl6pPr>
      <a:lvl7pPr marL="1330884" marR="0" indent="-462918" algn="l" defTabSz="289321" rtl="0"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n-lt"/>
          <a:ea typeface="+mn-ea"/>
          <a:cs typeface="+mn-cs"/>
          <a:sym typeface="Source Sans Pro Regular"/>
        </a:defRPr>
      </a:lvl7pPr>
      <a:lvl8pPr marL="1475545" marR="0" indent="-462918" algn="l" defTabSz="289321" rtl="0"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n-lt"/>
          <a:ea typeface="+mn-ea"/>
          <a:cs typeface="+mn-cs"/>
          <a:sym typeface="Source Sans Pro Regular"/>
        </a:defRPr>
      </a:lvl8pPr>
      <a:lvl9pPr marL="1620205" marR="0" indent="-462918" algn="l" defTabSz="289321" rtl="0"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n-lt"/>
          <a:ea typeface="+mn-ea"/>
          <a:cs typeface="+mn-cs"/>
          <a:sym typeface="Source Sans Pro Regular"/>
        </a:defRPr>
      </a:lvl9pPr>
    </p:bodyStyle>
    <p:otherStyle>
      <a:lvl1pPr marL="0" marR="0" indent="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1pPr>
      <a:lvl2pPr marL="0" marR="0" indent="4572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2pPr>
      <a:lvl3pPr marL="0" marR="0" indent="9144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3pPr>
      <a:lvl4pPr marL="0" marR="0" indent="13716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4pPr>
      <a:lvl5pPr marL="0" marR="0" indent="18288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5pPr>
      <a:lvl6pPr marL="0" marR="0" indent="22860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6pPr>
      <a:lvl7pPr marL="0" marR="0" indent="27432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7pPr>
      <a:lvl8pPr marL="0" marR="0" indent="32004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8pPr>
      <a:lvl9pPr marL="0" marR="0" indent="36576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3.xml.rels><?xml version="1.0" encoding="UTF-8" standalone="yes"?>
<Relationships xmlns="http://schemas.openxmlformats.org/package/2006/relationships"><Relationship Id="rId3" Type="http://schemas.openxmlformats.org/officeDocument/2006/relationships/hyperlink" Target="https://extranet.who.int/hslp" TargetMode="External"/><Relationship Id="rId2" Type="http://schemas.openxmlformats.org/officeDocument/2006/relationships/hyperlink" Target="https://extranet.who.int/hslp/?q=content/terms-use" TargetMode="External"/><Relationship Id="rId1" Type="http://schemas.openxmlformats.org/officeDocument/2006/relationships/slideLayout" Target="../slideLayouts/slideLayout16.xml"/><Relationship Id="rId4" Type="http://schemas.openxmlformats.org/officeDocument/2006/relationships/hyperlink" Target="mailto:ihrhrt@who.int"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3" Type="http://schemas.openxmlformats.org/officeDocument/2006/relationships/tags" Target="../tags/tag3.xml"/><Relationship Id="rId7" Type="http://schemas.openxmlformats.org/officeDocument/2006/relationships/image" Target="../media/image13.png"/><Relationship Id="rId2" Type="http://schemas.openxmlformats.org/officeDocument/2006/relationships/tags" Target="../tags/tag2.xml"/><Relationship Id="rId1" Type="http://schemas.openxmlformats.org/officeDocument/2006/relationships/tags" Target="../tags/tag1.xml"/><Relationship Id="rId6" Type="http://schemas.openxmlformats.org/officeDocument/2006/relationships/slideLayout" Target="../slideLayouts/slideLayout13.xml"/><Relationship Id="rId5" Type="http://schemas.openxmlformats.org/officeDocument/2006/relationships/tags" Target="../tags/tag5.xml"/><Relationship Id="rId4" Type="http://schemas.openxmlformats.org/officeDocument/2006/relationships/tags" Target="../tags/tag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1" name="Title 2"/>
          <p:cNvSpPr txBox="1">
            <a:spLocks noGrp="1"/>
          </p:cNvSpPr>
          <p:nvPr>
            <p:ph type="title"/>
          </p:nvPr>
        </p:nvSpPr>
        <p:spPr>
          <a:xfrm>
            <a:off x="588295" y="1336553"/>
            <a:ext cx="4490140" cy="1917635"/>
          </a:xfrm>
          <a:prstGeom prst="rect">
            <a:avLst/>
          </a:prstGeom>
        </p:spPr>
        <p:txBody>
          <a:bodyPr lIns="45719" tIns="45720" rIns="45719" bIns="45720" anchor="ctr">
            <a:noAutofit/>
          </a:bodyPr>
          <a:lstStyle/>
          <a:p>
            <a:pPr>
              <a:defRPr sz="3200"/>
            </a:pPr>
            <a:r>
              <a:rPr lang="fr-FR" altLang="en-US" sz="3600" b="1"/>
              <a:t>Scénarios sur l’utilisation de l’Annexe 2 du RSI</a:t>
            </a:r>
            <a:endParaRPr lang="fr-FR" sz="3600" b="1"/>
          </a:p>
        </p:txBody>
      </p:sp>
      <p:sp>
        <p:nvSpPr>
          <p:cNvPr id="252" name="TextBox 3"/>
          <p:cNvSpPr txBox="1"/>
          <p:nvPr/>
        </p:nvSpPr>
        <p:spPr>
          <a:xfrm>
            <a:off x="4377524" y="3997842"/>
            <a:ext cx="3436952" cy="5994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ctr">
              <a:defRPr sz="3200">
                <a:solidFill>
                  <a:srgbClr val="002060"/>
                </a:solidFill>
                <a:latin typeface="Source Sans Pro Bold"/>
                <a:ea typeface="Source Sans Pro Bold"/>
                <a:cs typeface="Source Sans Pro Bold"/>
                <a:sym typeface="Source Sans Pro Bold"/>
              </a:defRPr>
            </a:lvl1pPr>
          </a:lstStyle>
          <a:p>
            <a:pPr algn="l"/>
            <a:r>
              <a:rPr dirty="0" err="1"/>
              <a:t>Dur</a:t>
            </a:r>
            <a:r>
              <a:rPr lang="fr-FR" dirty="0" err="1"/>
              <a:t>ée</a:t>
            </a:r>
            <a:r>
              <a:rPr dirty="0"/>
              <a:t>: 30’</a:t>
            </a:r>
          </a:p>
        </p:txBody>
      </p:sp>
      <p:sp>
        <p:nvSpPr>
          <p:cNvPr id="253" name="TextBox 6"/>
          <p:cNvSpPr txBox="1"/>
          <p:nvPr/>
        </p:nvSpPr>
        <p:spPr>
          <a:xfrm>
            <a:off x="588295" y="672558"/>
            <a:ext cx="6058456" cy="7899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tIns="45720" rIns="45719" bIns="45720" anchor="t">
            <a:spAutoFit/>
          </a:bodyPr>
          <a:lstStyle>
            <a:lvl1pPr>
              <a:defRPr sz="4400">
                <a:solidFill>
                  <a:srgbClr val="FFFFFF"/>
                </a:solidFill>
                <a:latin typeface="Source Sans Pro Bold"/>
                <a:ea typeface="Source Sans Pro Bold"/>
                <a:cs typeface="Source Sans Pro Bold"/>
                <a:sym typeface="Source Sans Pro Bold"/>
              </a:defRPr>
            </a:lvl1pPr>
          </a:lstStyle>
          <a:p>
            <a:r>
              <a:rPr lang="en-GB" b="1" dirty="0"/>
              <a:t>A1.2</a:t>
            </a:r>
            <a:r>
              <a:rPr b="1" dirty="0"/>
              <a:t> </a:t>
            </a:r>
          </a:p>
        </p:txBody>
      </p:sp>
      <p:sp>
        <p:nvSpPr>
          <p:cNvPr id="2" name="Title 2">
            <a:extLst>
              <a:ext uri="{FF2B5EF4-FFF2-40B4-BE49-F238E27FC236}">
                <a16:creationId xmlns:a16="http://schemas.microsoft.com/office/drawing/2014/main" id="{0CA0F6B1-AA66-3E9A-B5CB-0B77B55E5BC2}"/>
              </a:ext>
            </a:extLst>
          </p:cNvPr>
          <p:cNvSpPr txBox="1">
            <a:spLocks/>
          </p:cNvSpPr>
          <p:nvPr/>
        </p:nvSpPr>
        <p:spPr>
          <a:xfrm>
            <a:off x="490830" y="3825665"/>
            <a:ext cx="2558068" cy="53573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tIns="45720" rIns="45719" bIns="45720" anchor="ctr">
            <a:normAutofit/>
          </a:bodyPr>
          <a:lstStyle>
            <a:lvl1pPr marL="0" marR="0" indent="0" algn="l" defTabSz="216992" rtl="0"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ctr" defTabSz="914400" rtl="0" latinLnBrk="0">
              <a:lnSpc>
                <a:spcPct val="100000"/>
              </a:lnSpc>
              <a:spcBef>
                <a:spcPts val="0"/>
              </a:spcBef>
              <a:spcAft>
                <a:spcPts val="0"/>
              </a:spcAft>
              <a:buClrTx/>
              <a:buSzTx/>
              <a:buFontTx/>
              <a:buNone/>
              <a:tabLst/>
              <a:defRPr sz="4400" b="0" i="0" u="none" strike="noStrike" cap="none" spc="0" baseline="0">
                <a:solidFill>
                  <a:srgbClr val="000000"/>
                </a:solidFill>
                <a:uFillTx/>
                <a:latin typeface="Calibri"/>
                <a:ea typeface="Calibri"/>
                <a:cs typeface="Calibri"/>
                <a:sym typeface="Calibri"/>
              </a:defRPr>
            </a:lvl2pPr>
            <a:lvl3pPr marL="0" marR="0" indent="0" algn="ctr" defTabSz="914400" rtl="0" latinLnBrk="0">
              <a:lnSpc>
                <a:spcPct val="100000"/>
              </a:lnSpc>
              <a:spcBef>
                <a:spcPts val="0"/>
              </a:spcBef>
              <a:spcAft>
                <a:spcPts val="0"/>
              </a:spcAft>
              <a:buClrTx/>
              <a:buSzTx/>
              <a:buFontTx/>
              <a:buNone/>
              <a:tabLst/>
              <a:defRPr sz="4400" b="0" i="0" u="none" strike="noStrike" cap="none" spc="0" baseline="0">
                <a:solidFill>
                  <a:srgbClr val="000000"/>
                </a:solidFill>
                <a:uFillTx/>
                <a:latin typeface="Calibri"/>
                <a:ea typeface="Calibri"/>
                <a:cs typeface="Calibri"/>
                <a:sym typeface="Calibri"/>
              </a:defRPr>
            </a:lvl3pPr>
            <a:lvl4pPr marL="0" marR="0" indent="0" algn="ctr" defTabSz="914400" rtl="0" latinLnBrk="0">
              <a:lnSpc>
                <a:spcPct val="100000"/>
              </a:lnSpc>
              <a:spcBef>
                <a:spcPts val="0"/>
              </a:spcBef>
              <a:spcAft>
                <a:spcPts val="0"/>
              </a:spcAft>
              <a:buClrTx/>
              <a:buSzTx/>
              <a:buFontTx/>
              <a:buNone/>
              <a:tabLst/>
              <a:defRPr sz="4400" b="0" i="0" u="none" strike="noStrike" cap="none" spc="0" baseline="0">
                <a:solidFill>
                  <a:srgbClr val="000000"/>
                </a:solidFill>
                <a:uFillTx/>
                <a:latin typeface="Calibri"/>
                <a:ea typeface="Calibri"/>
                <a:cs typeface="Calibri"/>
                <a:sym typeface="Calibri"/>
              </a:defRPr>
            </a:lvl4pPr>
            <a:lvl5pPr marL="0" marR="0" indent="0" algn="ctr" defTabSz="914400" rtl="0" latinLnBrk="0">
              <a:lnSpc>
                <a:spcPct val="100000"/>
              </a:lnSpc>
              <a:spcBef>
                <a:spcPts val="0"/>
              </a:spcBef>
              <a:spcAft>
                <a:spcPts val="0"/>
              </a:spcAft>
              <a:buClrTx/>
              <a:buSzTx/>
              <a:buFontTx/>
              <a:buNone/>
              <a:tabLst/>
              <a:defRPr sz="4400" b="0" i="0" u="none" strike="noStrike" cap="none" spc="0" baseline="0">
                <a:solidFill>
                  <a:srgbClr val="000000"/>
                </a:solidFill>
                <a:uFillTx/>
                <a:latin typeface="Calibri"/>
                <a:ea typeface="Calibri"/>
                <a:cs typeface="Calibri"/>
                <a:sym typeface="Calibri"/>
              </a:defRPr>
            </a:lvl5pPr>
            <a:lvl6pPr marL="0" marR="0" indent="457200" algn="ctr" defTabSz="914400" rtl="0" latinLnBrk="0">
              <a:lnSpc>
                <a:spcPct val="100000"/>
              </a:lnSpc>
              <a:spcBef>
                <a:spcPts val="0"/>
              </a:spcBef>
              <a:spcAft>
                <a:spcPts val="0"/>
              </a:spcAft>
              <a:buClrTx/>
              <a:buSzTx/>
              <a:buFontTx/>
              <a:buNone/>
              <a:tabLst/>
              <a:defRPr sz="4400" b="0" i="0" u="none" strike="noStrike" cap="none" spc="0" baseline="0">
                <a:solidFill>
                  <a:srgbClr val="000000"/>
                </a:solidFill>
                <a:uFillTx/>
                <a:latin typeface="Calibri"/>
                <a:ea typeface="Calibri"/>
                <a:cs typeface="Calibri"/>
                <a:sym typeface="Calibri"/>
              </a:defRPr>
            </a:lvl6pPr>
            <a:lvl7pPr marL="0" marR="0" indent="914400" algn="ctr" defTabSz="914400" rtl="0" latinLnBrk="0">
              <a:lnSpc>
                <a:spcPct val="100000"/>
              </a:lnSpc>
              <a:spcBef>
                <a:spcPts val="0"/>
              </a:spcBef>
              <a:spcAft>
                <a:spcPts val="0"/>
              </a:spcAft>
              <a:buClrTx/>
              <a:buSzTx/>
              <a:buFontTx/>
              <a:buNone/>
              <a:tabLst/>
              <a:defRPr sz="4400" b="0" i="0" u="none" strike="noStrike" cap="none" spc="0" baseline="0">
                <a:solidFill>
                  <a:srgbClr val="000000"/>
                </a:solidFill>
                <a:uFillTx/>
                <a:latin typeface="Calibri"/>
                <a:ea typeface="Calibri"/>
                <a:cs typeface="Calibri"/>
                <a:sym typeface="Calibri"/>
              </a:defRPr>
            </a:lvl7pPr>
            <a:lvl8pPr marL="0" marR="0" indent="1371600" algn="ctr" defTabSz="914400" rtl="0" latinLnBrk="0">
              <a:lnSpc>
                <a:spcPct val="100000"/>
              </a:lnSpc>
              <a:spcBef>
                <a:spcPts val="0"/>
              </a:spcBef>
              <a:spcAft>
                <a:spcPts val="0"/>
              </a:spcAft>
              <a:buClrTx/>
              <a:buSzTx/>
              <a:buFontTx/>
              <a:buNone/>
              <a:tabLst/>
              <a:defRPr sz="4400" b="0" i="0" u="none" strike="noStrike" cap="none" spc="0" baseline="0">
                <a:solidFill>
                  <a:srgbClr val="000000"/>
                </a:solidFill>
                <a:uFillTx/>
                <a:latin typeface="Calibri"/>
                <a:ea typeface="Calibri"/>
                <a:cs typeface="Calibri"/>
                <a:sym typeface="Calibri"/>
              </a:defRPr>
            </a:lvl8pPr>
            <a:lvl9pPr marL="0" marR="0" indent="1828800" algn="ctr" defTabSz="914400" rtl="0" latinLnBrk="0">
              <a:lnSpc>
                <a:spcPct val="100000"/>
              </a:lnSpc>
              <a:spcBef>
                <a:spcPts val="0"/>
              </a:spcBef>
              <a:spcAft>
                <a:spcPts val="0"/>
              </a:spcAft>
              <a:buClrTx/>
              <a:buSzTx/>
              <a:buFontTx/>
              <a:buNone/>
              <a:tabLst/>
              <a:defRPr sz="4400" b="0" i="0" u="none" strike="noStrike" cap="none" spc="0" baseline="0">
                <a:solidFill>
                  <a:srgbClr val="000000"/>
                </a:solidFill>
                <a:uFillTx/>
                <a:latin typeface="Calibri"/>
                <a:ea typeface="Calibri"/>
                <a:cs typeface="Calibri"/>
                <a:sym typeface="Calibri"/>
              </a:defRPr>
            </a:lvl9pPr>
          </a:lstStyle>
          <a:p>
            <a:pPr hangingPunct="1">
              <a:defRPr sz="3200"/>
            </a:pPr>
            <a:r>
              <a:rPr lang="fr-FR" sz="1800" dirty="0"/>
              <a:t>Nom de l’orateur</a:t>
            </a:r>
            <a:endParaRPr lang="en-US" sz="1800" dirty="0"/>
          </a:p>
        </p:txBody>
      </p:sp>
    </p:spTree>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35F5DE1E-F717-399D-5B76-25C05327EBBC}"/>
              </a:ext>
            </a:extLst>
          </p:cNvPr>
          <p:cNvSpPr txBox="1">
            <a:spLocks noGrp="1"/>
          </p:cNvSpPr>
          <p:nvPr>
            <p:ph type="title"/>
          </p:nvPr>
        </p:nvSpPr>
        <p:spPr>
          <a:xfrm>
            <a:off x="209150" y="0"/>
            <a:ext cx="3571876" cy="615150"/>
          </a:xfrm>
          <a:prstGeom prst="rect">
            <a:avLst/>
          </a:prstGeom>
        </p:spPr>
        <p:txBody>
          <a:bodyPr anchor="t"/>
          <a:lstStyle>
            <a:lvl1pPr>
              <a:defRPr sz="3200"/>
            </a:lvl1pPr>
          </a:lstStyle>
          <a:p>
            <a:r>
              <a:rPr b="1" dirty="0" err="1"/>
              <a:t>Sc</a:t>
            </a:r>
            <a:r>
              <a:rPr lang="fr-FR" b="1" dirty="0"/>
              <a:t>é</a:t>
            </a:r>
            <a:r>
              <a:rPr b="1" dirty="0" err="1"/>
              <a:t>nario</a:t>
            </a:r>
            <a:r>
              <a:rPr b="1" dirty="0"/>
              <a:t> </a:t>
            </a:r>
            <a:r>
              <a:rPr lang="hu-HU" b="1" dirty="0"/>
              <a:t>2</a:t>
            </a:r>
            <a:endParaRPr b="1" dirty="0"/>
          </a:p>
        </p:txBody>
      </p:sp>
      <p:sp>
        <p:nvSpPr>
          <p:cNvPr id="2" name="TextBox 1">
            <a:extLst>
              <a:ext uri="{FF2B5EF4-FFF2-40B4-BE49-F238E27FC236}">
                <a16:creationId xmlns:a16="http://schemas.microsoft.com/office/drawing/2014/main" id="{B62C6920-7CDF-2E8C-BF7D-AFFD5444E75C}"/>
              </a:ext>
            </a:extLst>
          </p:cNvPr>
          <p:cNvSpPr txBox="1"/>
          <p:nvPr/>
        </p:nvSpPr>
        <p:spPr>
          <a:xfrm>
            <a:off x="1283855" y="1110674"/>
            <a:ext cx="9520381" cy="5016756"/>
          </a:xfrm>
          <a:prstGeom prst="rect">
            <a:avLst/>
          </a:prstGeom>
          <a:solidFill>
            <a:schemeClr val="accent6">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fromWordArt="0" anchor="t" anchorCtr="0" forceAA="0" compatLnSpc="1">
            <a:prstTxWarp prst="textNoShape">
              <a:avLst/>
            </a:prstTxWarp>
            <a:spAutoFit/>
          </a:bodyPr>
          <a:lstStyle/>
          <a:p>
            <a:pPr algn="ctr"/>
            <a:r>
              <a:rPr lang="fr-FR" sz="2000" dirty="0">
                <a:latin typeface="Source Sans Pro"/>
              </a:rPr>
              <a:t>Au cours des 6 derniers mois, 1800 cas d'infection par le virus Chikungunya ont été signalés par un réseau sentinelle dans votre pays insulaire, dont 224 au cours de la semaine précédente. Le Chikungunya est une infection virale fébrile à guérison généralement spontanée transmise à l'homme par des moustiques infectés, et les décès sont rares. Elle est endémique dans le pays depuis 12 ans.  Bien qu'il y ait une baisse constante des cas de Chikungunya au cours des 3 dernières années, les conditions météorologiques ont facilité la prolifération des vecteurs de la maladie et conduit à une légère hausse de l'incidence rapportée. Une évolution similaire de l'incidence rapportée est constatée dans les pays insulaires voisins. Des enquêtes récentes ont montré que les indices larvaires se situaient toujours à un niveau élevé dans toutes les zones faisant l'objet d'un suivi. Le ministère de la santé envoie donc une équipe pour évaluer les mesures de lutte antivectorielle existantes. Des activités de lutte supplémentaires sont mise en place, notamment une campagne d'éducation en santé publique visant à sensibiliser la population aux mesures de protection, et le renforcement de la surveillance épidémiologique et vectorielle. Le pays, de petite taille (1 360 000 habitants est très largement tributaire du tourisme international.</a:t>
            </a:r>
            <a:endParaRPr lang="en-US"/>
          </a:p>
        </p:txBody>
      </p:sp>
    </p:spTree>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79" name="Content Placeholder 1"/>
          <p:cNvGraphicFramePr/>
          <p:nvPr>
            <p:extLst>
              <p:ext uri="{D42A27DB-BD31-4B8C-83A1-F6EECF244321}">
                <p14:modId xmlns:p14="http://schemas.microsoft.com/office/powerpoint/2010/main" val="2134499638"/>
              </p:ext>
            </p:extLst>
          </p:nvPr>
        </p:nvGraphicFramePr>
        <p:xfrm>
          <a:off x="4473912" y="1444247"/>
          <a:ext cx="7128791" cy="4566260"/>
        </p:xfrm>
        <a:graphic>
          <a:graphicData uri="http://schemas.openxmlformats.org/drawingml/2006/table">
            <a:tbl>
              <a:tblPr firstRow="1" firstCol="1" lastRow="1" bandRow="1">
                <a:tableStyleId>{4C3C2611-4C71-4FC5-86AE-919BDF0F9419}</a:tableStyleId>
              </a:tblPr>
              <a:tblGrid>
                <a:gridCol w="4623814">
                  <a:extLst>
                    <a:ext uri="{9D8B030D-6E8A-4147-A177-3AD203B41FA5}">
                      <a16:colId xmlns:a16="http://schemas.microsoft.com/office/drawing/2014/main" val="20000"/>
                    </a:ext>
                  </a:extLst>
                </a:gridCol>
                <a:gridCol w="834645">
                  <a:extLst>
                    <a:ext uri="{9D8B030D-6E8A-4147-A177-3AD203B41FA5}">
                      <a16:colId xmlns:a16="http://schemas.microsoft.com/office/drawing/2014/main" val="20001"/>
                    </a:ext>
                  </a:extLst>
                </a:gridCol>
                <a:gridCol w="835166">
                  <a:extLst>
                    <a:ext uri="{9D8B030D-6E8A-4147-A177-3AD203B41FA5}">
                      <a16:colId xmlns:a16="http://schemas.microsoft.com/office/drawing/2014/main" val="20002"/>
                    </a:ext>
                  </a:extLst>
                </a:gridCol>
                <a:gridCol w="835166">
                  <a:extLst>
                    <a:ext uri="{9D8B030D-6E8A-4147-A177-3AD203B41FA5}">
                      <a16:colId xmlns:a16="http://schemas.microsoft.com/office/drawing/2014/main" val="20003"/>
                    </a:ext>
                  </a:extLst>
                </a:gridCol>
              </a:tblGrid>
              <a:tr h="1410347">
                <a:tc>
                  <a:txBody>
                    <a:bodyPr/>
                    <a:lstStyle/>
                    <a:p>
                      <a:pPr>
                        <a:spcAft>
                          <a:spcPts val="0"/>
                        </a:spcAft>
                      </a:pPr>
                      <a:r>
                        <a:rPr sz="1600" b="0" i="0" u="none" strike="noStrike" cap="none" spc="0" baseline="0" dirty="0">
                          <a:solidFill>
                            <a:srgbClr val="FFFFFF"/>
                          </a:solidFill>
                          <a:uFillTx/>
                          <a:latin typeface="+mn-lt"/>
                          <a:ea typeface="Calibri Light"/>
                          <a:cs typeface="Calibri Light"/>
                          <a:sym typeface="Source Sans Pro Regular"/>
                        </a:rPr>
                        <a:t>► </a:t>
                      </a:r>
                      <a:r>
                        <a:rPr lang="fr-FR" sz="1600" b="0" i="0" u="none" strike="noStrike" cap="none" spc="0" baseline="0" dirty="0">
                          <a:solidFill>
                            <a:srgbClr val="FFFFFF"/>
                          </a:solidFill>
                          <a:uFillTx/>
                          <a:latin typeface="+mn-lt"/>
                          <a:ea typeface="Calibri Light"/>
                          <a:cs typeface="Calibri Light"/>
                          <a:sym typeface="Source Sans Pro Regular"/>
                        </a:rPr>
                        <a:t>Maintenant utilisez l’Annexe 2 pour évaluer cet évènement et répondre à chacune des 5 questions suivantes, en prenant en compte le contexte du scenario. </a:t>
                      </a:r>
                      <a:endParaRPr lang="en-GB" sz="1600" b="0" i="0" u="none" strike="noStrike" cap="none" spc="0" baseline="0" dirty="0">
                        <a:solidFill>
                          <a:srgbClr val="FFFFFF"/>
                        </a:solidFill>
                        <a:uFillTx/>
                        <a:latin typeface="+mn-lt"/>
                        <a:ea typeface="Calibri Light"/>
                        <a:cs typeface="Calibri Light"/>
                        <a:sym typeface="Source Sans Pro Regular"/>
                      </a:endParaRPr>
                    </a:p>
                  </a:txBody>
                  <a:tcPr marL="0" marR="0" marT="0" marB="0" anchor="ctr" horzOverflow="overflow">
                    <a:lnR w="12700">
                      <a:solidFill>
                        <a:srgbClr val="000000"/>
                      </a:solidFill>
                    </a:lnR>
                    <a:solidFill>
                      <a:srgbClr val="021F64"/>
                    </a:solidFill>
                  </a:tcPr>
                </a:tc>
                <a:tc>
                  <a:txBody>
                    <a:bodyPr/>
                    <a:lstStyle/>
                    <a:p>
                      <a:pPr algn="ctr" defTabSz="216992">
                        <a:defRPr sz="1600">
                          <a:solidFill>
                            <a:srgbClr val="002060"/>
                          </a:solidFill>
                          <a:sym typeface="Calibri"/>
                        </a:defRPr>
                      </a:pPr>
                      <a:r>
                        <a:rPr lang="fr-FR" dirty="0"/>
                        <a:t>Oui</a:t>
                      </a:r>
                      <a:endParaRPr b="0" dirty="0"/>
                    </a:p>
                    <a:p>
                      <a:pPr algn="ctr" defTabSz="216992">
                        <a:defRPr sz="1600" b="0">
                          <a:solidFill>
                            <a:srgbClr val="002060"/>
                          </a:solidFill>
                          <a:sym typeface="Calibri"/>
                        </a:defRPr>
                      </a:pPr>
                      <a:r>
                        <a:rPr dirty="0"/>
                        <a:t> </a:t>
                      </a:r>
                    </a:p>
                  </a:txBody>
                  <a:tcPr marL="0" marR="0" marT="0" marB="0" anchor="ctr"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tc>
                  <a:txBody>
                    <a:bodyPr/>
                    <a:lstStyle/>
                    <a:p>
                      <a:pPr algn="ctr" defTabSz="216992">
                        <a:defRPr sz="1600">
                          <a:solidFill>
                            <a:srgbClr val="002060"/>
                          </a:solidFill>
                          <a:sym typeface="Calibri"/>
                        </a:defRPr>
                      </a:pPr>
                      <a:r>
                        <a:rPr dirty="0"/>
                        <a:t>No</a:t>
                      </a:r>
                      <a:r>
                        <a:rPr lang="fr-FR" dirty="0"/>
                        <a:t>n</a:t>
                      </a:r>
                      <a:endParaRPr b="0" dirty="0"/>
                    </a:p>
                    <a:p>
                      <a:pPr algn="ctr" defTabSz="216992">
                        <a:defRPr sz="1600" b="0">
                          <a:solidFill>
                            <a:srgbClr val="002060"/>
                          </a:solidFill>
                          <a:sym typeface="Calibri"/>
                        </a:defRPr>
                      </a:pPr>
                      <a:r>
                        <a:rPr dirty="0"/>
                        <a:t> </a:t>
                      </a:r>
                    </a:p>
                  </a:txBody>
                  <a:tcPr marL="0" marR="0" marT="0" marB="0" anchor="ctr"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tc>
                  <a:txBody>
                    <a:bodyPr/>
                    <a:lstStyle/>
                    <a:p>
                      <a:pPr algn="ctr" defTabSz="216992">
                        <a:defRPr sz="1600">
                          <a:solidFill>
                            <a:srgbClr val="002060"/>
                          </a:solidFill>
                          <a:sym typeface="Calibri"/>
                        </a:defRPr>
                      </a:pPr>
                      <a:r>
                        <a:rPr lang="fr-FR" dirty="0"/>
                        <a:t>Je ne sais pas</a:t>
                      </a:r>
                      <a:endParaRPr b="0" dirty="0"/>
                    </a:p>
                    <a:p>
                      <a:pPr algn="ctr" defTabSz="216992">
                        <a:defRPr sz="1600" b="0">
                          <a:solidFill>
                            <a:srgbClr val="002060"/>
                          </a:solidFill>
                          <a:sym typeface="Calibri"/>
                        </a:defRPr>
                      </a:pPr>
                      <a:r>
                        <a:rPr dirty="0"/>
                        <a:t> </a:t>
                      </a:r>
                    </a:p>
                  </a:txBody>
                  <a:tcPr marL="0" marR="0" marT="0" marB="0" anchor="ctr"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extLst>
                  <a:ext uri="{0D108BD9-81ED-4DB2-BD59-A6C34878D82A}">
                    <a16:rowId xmlns:a16="http://schemas.microsoft.com/office/drawing/2014/main" val="10000"/>
                  </a:ext>
                </a:extLst>
              </a:tr>
              <a:tr h="581190">
                <a:tc>
                  <a:txBody>
                    <a:bodyPr/>
                    <a:lstStyle/>
                    <a:p>
                      <a:pPr>
                        <a:spcAft>
                          <a:spcPts val="0"/>
                        </a:spcAft>
                      </a:pPr>
                      <a:r>
                        <a:rPr lang="fr-FR" sz="1600" b="0" dirty="0">
                          <a:effectLst/>
                          <a:latin typeface="+mn-lt"/>
                        </a:rPr>
                        <a:t>1. Les répercussions de l’évènement sur la santé publique sont-elles graves? </a:t>
                      </a:r>
                      <a:endParaRPr lang="en-GB" sz="1600" b="0" dirty="0">
                        <a:effectLst/>
                        <a:latin typeface="+mn-lt"/>
                        <a:ea typeface="Arial"/>
                        <a:cs typeface="Times New Roman"/>
                      </a:endParaRPr>
                    </a:p>
                  </a:txBody>
                  <a:tcPr marL="67545" marR="67545" marT="0" marB="0" anchor="ctr">
                    <a:lnR w="12700">
                      <a:solidFill>
                        <a:srgbClr val="000000"/>
                      </a:solidFill>
                    </a:lnR>
                    <a:solidFill>
                      <a:srgbClr val="021F64"/>
                    </a:solidFill>
                  </a:tcPr>
                </a:tc>
                <a:tc>
                  <a:txBody>
                    <a:bodyPr/>
                    <a:lstStyle/>
                    <a:p>
                      <a:pPr algn="ctr" defTabSz="216992">
                        <a:defRPr sz="1600">
                          <a:solidFill>
                            <a:srgbClr val="002060"/>
                          </a:solidFill>
                          <a:sym typeface="Calibri"/>
                        </a:defRPr>
                      </a:pPr>
                      <a:endParaRPr/>
                    </a:p>
                  </a:txBody>
                  <a:tcPr marL="0" marR="0" marT="0" marB="0" anchor="ctr" horzOverflow="overflow">
                    <a:lnL w="12700" cap="flat" cmpd="sng" algn="ctr">
                      <a:solidFill>
                        <a:srgbClr val="000000"/>
                      </a:solidFill>
                      <a:prstDash val="solid"/>
                      <a:round/>
                      <a:headEnd type="none" w="med" len="med"/>
                      <a:tailEnd type="none" w="med" len="med"/>
                    </a:lnL>
                    <a:lnR w="12700">
                      <a:solidFill>
                        <a:srgbClr val="000000"/>
                      </a:solidFill>
                    </a:lnR>
                    <a:lnT w="12700">
                      <a:solidFill>
                        <a:srgbClr val="000000"/>
                      </a:solidFill>
                    </a:lnT>
                    <a:lnB w="12700">
                      <a:solidFill>
                        <a:srgbClr val="000000"/>
                      </a:solidFill>
                    </a:lnB>
                    <a:solidFill>
                      <a:srgbClr val="FFFFFF"/>
                    </a:solidFill>
                  </a:tcPr>
                </a:tc>
                <a:tc>
                  <a:txBody>
                    <a:bodyPr/>
                    <a:lstStyle/>
                    <a:p>
                      <a:pPr algn="ctr" defTabSz="216992">
                        <a:defRPr sz="1600">
                          <a:solidFill>
                            <a:srgbClr val="002060"/>
                          </a:solidFill>
                          <a:sym typeface="Calibri"/>
                        </a:defRPr>
                      </a:pPr>
                      <a:endParaRPr/>
                    </a:p>
                  </a:txBody>
                  <a:tcPr marL="0" marR="0" marT="0" marB="0" anchor="ctr"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tc>
                  <a:txBody>
                    <a:bodyPr/>
                    <a:lstStyle/>
                    <a:p>
                      <a:pPr algn="ctr" defTabSz="216992">
                        <a:defRPr sz="1600">
                          <a:solidFill>
                            <a:srgbClr val="002060"/>
                          </a:solidFill>
                          <a:sym typeface="Calibri"/>
                        </a:defRPr>
                      </a:pPr>
                      <a:endParaRPr/>
                    </a:p>
                  </a:txBody>
                  <a:tcPr marL="0" marR="0" marT="0" marB="0" anchor="ctr"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extLst>
                  <a:ext uri="{0D108BD9-81ED-4DB2-BD59-A6C34878D82A}">
                    <a16:rowId xmlns:a16="http://schemas.microsoft.com/office/drawing/2014/main" val="10001"/>
                  </a:ext>
                </a:extLst>
              </a:tr>
              <a:tr h="581190">
                <a:tc>
                  <a:txBody>
                    <a:bodyPr/>
                    <a:lstStyle/>
                    <a:p>
                      <a:pPr>
                        <a:spcAft>
                          <a:spcPts val="0"/>
                        </a:spcAft>
                      </a:pPr>
                      <a:r>
                        <a:rPr lang="fr-FR" sz="1600" b="0" dirty="0">
                          <a:effectLst/>
                          <a:latin typeface="+mn-lt"/>
                        </a:rPr>
                        <a:t>2. L’évènement est-il inhabituel ou inattendu?</a:t>
                      </a:r>
                      <a:endParaRPr lang="en-GB" sz="1600" b="0" dirty="0">
                        <a:effectLst/>
                        <a:latin typeface="+mn-lt"/>
                        <a:ea typeface="Arial"/>
                        <a:cs typeface="Times New Roman"/>
                      </a:endParaRPr>
                    </a:p>
                  </a:txBody>
                  <a:tcPr marL="67545" marR="67545" marT="0" marB="0" anchor="ctr">
                    <a:lnR w="12700">
                      <a:solidFill>
                        <a:srgbClr val="000000"/>
                      </a:solidFill>
                    </a:lnR>
                    <a:solidFill>
                      <a:srgbClr val="021F64"/>
                    </a:solidFill>
                  </a:tcPr>
                </a:tc>
                <a:tc>
                  <a:txBody>
                    <a:bodyPr/>
                    <a:lstStyle/>
                    <a:p>
                      <a:pPr algn="ctr" defTabSz="216992">
                        <a:defRPr sz="1600">
                          <a:solidFill>
                            <a:srgbClr val="002060"/>
                          </a:solidFill>
                          <a:sym typeface="Calibri"/>
                        </a:defRPr>
                      </a:pPr>
                      <a:endParaRPr/>
                    </a:p>
                  </a:txBody>
                  <a:tcPr marL="0" marR="0" marT="0" marB="0" anchor="ctr" horzOverflow="overflow">
                    <a:lnL w="12700" cap="flat" cmpd="sng" algn="ctr">
                      <a:solidFill>
                        <a:srgbClr val="000000"/>
                      </a:solidFill>
                      <a:prstDash val="solid"/>
                      <a:round/>
                      <a:headEnd type="none" w="med" len="med"/>
                      <a:tailEnd type="none" w="med" len="med"/>
                    </a:lnL>
                    <a:lnR w="12700">
                      <a:solidFill>
                        <a:srgbClr val="000000"/>
                      </a:solidFill>
                    </a:lnR>
                    <a:lnT w="12700">
                      <a:solidFill>
                        <a:srgbClr val="000000"/>
                      </a:solidFill>
                    </a:lnT>
                    <a:lnB w="12700">
                      <a:solidFill>
                        <a:srgbClr val="000000"/>
                      </a:solidFill>
                    </a:lnB>
                    <a:solidFill>
                      <a:srgbClr val="FFFFFF"/>
                    </a:solidFill>
                  </a:tcPr>
                </a:tc>
                <a:tc>
                  <a:txBody>
                    <a:bodyPr/>
                    <a:lstStyle/>
                    <a:p>
                      <a:pPr algn="ctr" defTabSz="216992">
                        <a:defRPr sz="1600">
                          <a:solidFill>
                            <a:srgbClr val="002060"/>
                          </a:solidFill>
                          <a:sym typeface="Calibri"/>
                        </a:defRPr>
                      </a:pPr>
                      <a:endParaRPr dirty="0"/>
                    </a:p>
                  </a:txBody>
                  <a:tcPr marL="0" marR="0" marT="0" marB="0" anchor="ctr"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tc>
                  <a:txBody>
                    <a:bodyPr/>
                    <a:lstStyle/>
                    <a:p>
                      <a:pPr algn="ctr" defTabSz="216992">
                        <a:defRPr sz="1600">
                          <a:solidFill>
                            <a:srgbClr val="002060"/>
                          </a:solidFill>
                          <a:sym typeface="Calibri"/>
                        </a:defRPr>
                      </a:pPr>
                      <a:endParaRPr/>
                    </a:p>
                  </a:txBody>
                  <a:tcPr marL="0" marR="0" marT="0" marB="0" anchor="ctr"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extLst>
                  <a:ext uri="{0D108BD9-81ED-4DB2-BD59-A6C34878D82A}">
                    <a16:rowId xmlns:a16="http://schemas.microsoft.com/office/drawing/2014/main" val="10002"/>
                  </a:ext>
                </a:extLst>
              </a:tr>
              <a:tr h="581190">
                <a:tc>
                  <a:txBody>
                    <a:bodyPr/>
                    <a:lstStyle/>
                    <a:p>
                      <a:pPr>
                        <a:spcAft>
                          <a:spcPts val="0"/>
                        </a:spcAft>
                      </a:pPr>
                      <a:r>
                        <a:rPr lang="fr-FR" sz="1600" b="0" dirty="0">
                          <a:effectLst/>
                          <a:latin typeface="+mn-lt"/>
                        </a:rPr>
                        <a:t>3. Y-at-il un risque important de propagation internationale?</a:t>
                      </a:r>
                      <a:endParaRPr lang="en-GB" sz="1600" b="0" dirty="0">
                        <a:effectLst/>
                        <a:latin typeface="+mn-lt"/>
                        <a:ea typeface="Arial"/>
                        <a:cs typeface="Times New Roman"/>
                      </a:endParaRPr>
                    </a:p>
                  </a:txBody>
                  <a:tcPr marL="67545" marR="67545" marT="0" marB="0" anchor="ctr">
                    <a:lnR w="12700">
                      <a:solidFill>
                        <a:srgbClr val="000000"/>
                      </a:solidFill>
                    </a:lnR>
                    <a:solidFill>
                      <a:srgbClr val="021F64"/>
                    </a:solidFill>
                  </a:tcPr>
                </a:tc>
                <a:tc>
                  <a:txBody>
                    <a:bodyPr/>
                    <a:lstStyle/>
                    <a:p>
                      <a:pPr algn="ctr" defTabSz="216992">
                        <a:defRPr sz="1600">
                          <a:solidFill>
                            <a:srgbClr val="002060"/>
                          </a:solidFill>
                          <a:sym typeface="Calibri"/>
                        </a:defRPr>
                      </a:pPr>
                      <a:endParaRPr/>
                    </a:p>
                  </a:txBody>
                  <a:tcPr marL="0" marR="0" marT="0" marB="0" anchor="ctr" horzOverflow="overflow">
                    <a:lnL w="12700" cap="flat" cmpd="sng" algn="ctr">
                      <a:solidFill>
                        <a:srgbClr val="000000"/>
                      </a:solidFill>
                      <a:prstDash val="solid"/>
                      <a:round/>
                      <a:headEnd type="none" w="med" len="med"/>
                      <a:tailEnd type="none" w="med" len="med"/>
                    </a:lnL>
                    <a:lnR w="12700">
                      <a:solidFill>
                        <a:srgbClr val="000000"/>
                      </a:solidFill>
                    </a:lnR>
                    <a:lnT w="12700">
                      <a:solidFill>
                        <a:srgbClr val="000000"/>
                      </a:solidFill>
                    </a:lnT>
                    <a:lnB w="12700">
                      <a:solidFill>
                        <a:srgbClr val="000000"/>
                      </a:solidFill>
                    </a:lnB>
                    <a:solidFill>
                      <a:srgbClr val="FFFFFF"/>
                    </a:solidFill>
                  </a:tcPr>
                </a:tc>
                <a:tc>
                  <a:txBody>
                    <a:bodyPr/>
                    <a:lstStyle/>
                    <a:p>
                      <a:pPr algn="ctr" defTabSz="216992">
                        <a:defRPr sz="1600">
                          <a:solidFill>
                            <a:srgbClr val="002060"/>
                          </a:solidFill>
                          <a:sym typeface="Calibri"/>
                        </a:defRPr>
                      </a:pPr>
                      <a:endParaRPr/>
                    </a:p>
                  </a:txBody>
                  <a:tcPr marL="0" marR="0" marT="0" marB="0" anchor="ctr"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tc>
                  <a:txBody>
                    <a:bodyPr/>
                    <a:lstStyle/>
                    <a:p>
                      <a:pPr algn="ctr" defTabSz="216992">
                        <a:defRPr sz="1600">
                          <a:solidFill>
                            <a:srgbClr val="002060"/>
                          </a:solidFill>
                          <a:sym typeface="Calibri"/>
                        </a:defRPr>
                      </a:pPr>
                      <a:endParaRPr/>
                    </a:p>
                  </a:txBody>
                  <a:tcPr marL="0" marR="0" marT="0" marB="0" anchor="ctr"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extLst>
                  <a:ext uri="{0D108BD9-81ED-4DB2-BD59-A6C34878D82A}">
                    <a16:rowId xmlns:a16="http://schemas.microsoft.com/office/drawing/2014/main" val="10003"/>
                  </a:ext>
                </a:extLst>
              </a:tr>
              <a:tr h="831153">
                <a:tc>
                  <a:txBody>
                    <a:bodyPr/>
                    <a:lstStyle/>
                    <a:p>
                      <a:pPr>
                        <a:spcAft>
                          <a:spcPts val="0"/>
                        </a:spcAft>
                      </a:pPr>
                      <a:r>
                        <a:rPr lang="fr-FR" sz="1600" b="0" dirty="0">
                          <a:effectLst/>
                          <a:latin typeface="+mn-lt"/>
                        </a:rPr>
                        <a:t>4. Y-a-t-il un risque important de restriction aux voyages ou aux échanges internationaux?</a:t>
                      </a:r>
                      <a:endParaRPr lang="en-GB" sz="1600" b="0" dirty="0">
                        <a:effectLst/>
                        <a:latin typeface="+mn-lt"/>
                        <a:ea typeface="Arial"/>
                        <a:cs typeface="Times New Roman"/>
                      </a:endParaRPr>
                    </a:p>
                  </a:txBody>
                  <a:tcPr marL="67545" marR="67545" marT="0" marB="0" anchor="ctr">
                    <a:lnR w="12700">
                      <a:solidFill>
                        <a:srgbClr val="000000"/>
                      </a:solidFill>
                    </a:lnR>
                    <a:solidFill>
                      <a:srgbClr val="021F64"/>
                    </a:solidFill>
                  </a:tcPr>
                </a:tc>
                <a:tc>
                  <a:txBody>
                    <a:bodyPr/>
                    <a:lstStyle/>
                    <a:p>
                      <a:pPr algn="ctr" defTabSz="216992">
                        <a:defRPr sz="1600">
                          <a:solidFill>
                            <a:srgbClr val="002060"/>
                          </a:solidFill>
                          <a:sym typeface="Calibri"/>
                        </a:defRPr>
                      </a:pPr>
                      <a:endParaRPr/>
                    </a:p>
                  </a:txBody>
                  <a:tcPr marL="0" marR="0" marT="0" marB="0" anchor="ctr" horzOverflow="overflow">
                    <a:lnL w="12700" cap="flat" cmpd="sng" algn="ctr">
                      <a:solidFill>
                        <a:srgbClr val="000000"/>
                      </a:solidFill>
                      <a:prstDash val="solid"/>
                      <a:round/>
                      <a:headEnd type="none" w="med" len="med"/>
                      <a:tailEnd type="none" w="med" len="med"/>
                    </a:lnL>
                    <a:lnR w="12700">
                      <a:solidFill>
                        <a:srgbClr val="000000"/>
                      </a:solidFill>
                    </a:lnR>
                    <a:lnT w="12700">
                      <a:solidFill>
                        <a:srgbClr val="000000"/>
                      </a:solidFill>
                    </a:lnT>
                    <a:lnB w="12700">
                      <a:solidFill>
                        <a:srgbClr val="000000"/>
                      </a:solidFill>
                    </a:lnB>
                    <a:solidFill>
                      <a:srgbClr val="FFFFFF"/>
                    </a:solidFill>
                  </a:tcPr>
                </a:tc>
                <a:tc>
                  <a:txBody>
                    <a:bodyPr/>
                    <a:lstStyle/>
                    <a:p>
                      <a:pPr algn="ctr" defTabSz="216992">
                        <a:defRPr sz="1600">
                          <a:solidFill>
                            <a:srgbClr val="002060"/>
                          </a:solidFill>
                          <a:sym typeface="Calibri"/>
                        </a:defRPr>
                      </a:pPr>
                      <a:endParaRPr/>
                    </a:p>
                  </a:txBody>
                  <a:tcPr marL="0" marR="0" marT="0" marB="0" anchor="ctr"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tc>
                  <a:txBody>
                    <a:bodyPr/>
                    <a:lstStyle/>
                    <a:p>
                      <a:pPr algn="ctr" defTabSz="216992">
                        <a:defRPr sz="1600">
                          <a:solidFill>
                            <a:srgbClr val="002060"/>
                          </a:solidFill>
                          <a:sym typeface="Calibri"/>
                        </a:defRPr>
                      </a:pPr>
                      <a:endParaRPr/>
                    </a:p>
                  </a:txBody>
                  <a:tcPr marL="0" marR="0" marT="0" marB="0" anchor="ctr"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extLst>
                  <a:ext uri="{0D108BD9-81ED-4DB2-BD59-A6C34878D82A}">
                    <a16:rowId xmlns:a16="http://schemas.microsoft.com/office/drawing/2014/main" val="10004"/>
                  </a:ext>
                </a:extLst>
              </a:tr>
              <a:tr h="581190">
                <a:tc>
                  <a:txBody>
                    <a:bodyPr/>
                    <a:lstStyle/>
                    <a:p>
                      <a:pPr>
                        <a:spcAft>
                          <a:spcPts val="0"/>
                        </a:spcAft>
                      </a:pPr>
                      <a:r>
                        <a:rPr lang="fr-FR" sz="1600" b="0" dirty="0">
                          <a:effectLst/>
                          <a:latin typeface="+mn-lt"/>
                        </a:rPr>
                        <a:t>5. L’évènement doit-il être notifié à l’OMS en vertu de l’article 6 du RSI (2005)?</a:t>
                      </a:r>
                      <a:endParaRPr lang="en-GB" sz="1600" b="0" dirty="0">
                        <a:effectLst/>
                        <a:latin typeface="+mn-lt"/>
                        <a:ea typeface="Arial"/>
                        <a:cs typeface="Times New Roman"/>
                      </a:endParaRPr>
                    </a:p>
                  </a:txBody>
                  <a:tcPr marL="67545" marR="67545" marT="0" marB="0" anchor="ctr">
                    <a:lnR w="12700">
                      <a:solidFill>
                        <a:srgbClr val="000000"/>
                      </a:solidFill>
                    </a:lnR>
                    <a:solidFill>
                      <a:srgbClr val="021F64"/>
                    </a:solidFill>
                  </a:tcPr>
                </a:tc>
                <a:tc>
                  <a:txBody>
                    <a:bodyPr/>
                    <a:lstStyle/>
                    <a:p>
                      <a:pPr algn="ctr" defTabSz="216992">
                        <a:defRPr sz="1600" b="0">
                          <a:solidFill>
                            <a:srgbClr val="002060"/>
                          </a:solidFill>
                          <a:sym typeface="Calibri"/>
                        </a:defRPr>
                      </a:pPr>
                      <a:endParaRPr/>
                    </a:p>
                  </a:txBody>
                  <a:tcPr marL="0" marR="0" marT="0" marB="0" anchor="ctr" horzOverflow="overflow">
                    <a:lnL w="12700" cap="flat" cmpd="sng" algn="ctr">
                      <a:solidFill>
                        <a:srgbClr val="000000"/>
                      </a:solidFill>
                      <a:prstDash val="solid"/>
                      <a:round/>
                      <a:headEnd type="none" w="med" len="med"/>
                      <a:tailEnd type="none" w="med" len="med"/>
                    </a:lnL>
                    <a:lnR w="12700">
                      <a:solidFill>
                        <a:srgbClr val="000000"/>
                      </a:solidFill>
                    </a:lnR>
                    <a:lnT w="12700">
                      <a:solidFill>
                        <a:srgbClr val="000000"/>
                      </a:solidFill>
                    </a:lnT>
                    <a:lnB w="12700">
                      <a:solidFill>
                        <a:srgbClr val="000000"/>
                      </a:solidFill>
                    </a:lnB>
                    <a:solidFill>
                      <a:srgbClr val="FFFFFF"/>
                    </a:solidFill>
                  </a:tcPr>
                </a:tc>
                <a:tc>
                  <a:txBody>
                    <a:bodyPr/>
                    <a:lstStyle/>
                    <a:p>
                      <a:pPr algn="ctr" defTabSz="216992">
                        <a:defRPr sz="1600" b="0">
                          <a:solidFill>
                            <a:srgbClr val="002060"/>
                          </a:solidFill>
                          <a:sym typeface="Calibri"/>
                        </a:defRPr>
                      </a:pPr>
                      <a:endParaRPr/>
                    </a:p>
                  </a:txBody>
                  <a:tcPr marL="0" marR="0" marT="0" marB="0" anchor="ctr"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tc>
                  <a:txBody>
                    <a:bodyPr/>
                    <a:lstStyle/>
                    <a:p>
                      <a:pPr algn="ctr" defTabSz="216992">
                        <a:defRPr sz="1600" b="0">
                          <a:solidFill>
                            <a:srgbClr val="002060"/>
                          </a:solidFill>
                          <a:sym typeface="Calibri"/>
                        </a:defRPr>
                      </a:pPr>
                      <a:endParaRPr dirty="0"/>
                    </a:p>
                  </a:txBody>
                  <a:tcPr marL="0" marR="0" marT="0" marB="0" anchor="ctr"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extLst>
                  <a:ext uri="{0D108BD9-81ED-4DB2-BD59-A6C34878D82A}">
                    <a16:rowId xmlns:a16="http://schemas.microsoft.com/office/drawing/2014/main" val="10005"/>
                  </a:ext>
                </a:extLst>
              </a:tr>
            </a:tbl>
          </a:graphicData>
        </a:graphic>
      </p:graphicFrame>
      <p:sp>
        <p:nvSpPr>
          <p:cNvPr id="3" name="TextBox 2">
            <a:extLst>
              <a:ext uri="{FF2B5EF4-FFF2-40B4-BE49-F238E27FC236}">
                <a16:creationId xmlns:a16="http://schemas.microsoft.com/office/drawing/2014/main" id="{23D21246-2AF7-A88A-D9DE-492529D9A8D3}"/>
              </a:ext>
            </a:extLst>
          </p:cNvPr>
          <p:cNvSpPr txBox="1"/>
          <p:nvPr/>
        </p:nvSpPr>
        <p:spPr>
          <a:xfrm>
            <a:off x="404260" y="859474"/>
            <a:ext cx="1913342" cy="58477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marL="0" marR="0" indent="0" algn="l" defTabSz="914400" rtl="0" fontAlgn="auto" latinLnBrk="0" hangingPunct="0">
              <a:lnSpc>
                <a:spcPct val="100000"/>
              </a:lnSpc>
              <a:spcBef>
                <a:spcPts val="0"/>
              </a:spcBef>
              <a:spcAft>
                <a:spcPts val="0"/>
              </a:spcAft>
              <a:buClrTx/>
              <a:buSzTx/>
              <a:buFontTx/>
              <a:buNone/>
              <a:tabLst/>
            </a:pPr>
            <a:r>
              <a:rPr kumimoji="0" lang="fr-FR" sz="3200" b="1" i="0" u="none" strike="noStrike" cap="none" spc="0" normalizeH="0" baseline="0" dirty="0">
                <a:ln>
                  <a:noFill/>
                </a:ln>
                <a:solidFill>
                  <a:schemeClr val="bg1"/>
                </a:solidFill>
                <a:effectLst/>
                <a:uFillTx/>
                <a:latin typeface="+mn-lt"/>
                <a:ea typeface="Calibri"/>
                <a:cs typeface="Calibri"/>
                <a:sym typeface="Calibri"/>
              </a:rPr>
              <a:t>Questions</a:t>
            </a:r>
            <a:endParaRPr kumimoji="0" lang="en-US" sz="3200" b="1" i="0" u="none" strike="noStrike" cap="none" spc="0" normalizeH="0" baseline="0" dirty="0">
              <a:ln>
                <a:noFill/>
              </a:ln>
              <a:solidFill>
                <a:schemeClr val="bg1"/>
              </a:solidFill>
              <a:effectLst/>
              <a:uFillTx/>
              <a:latin typeface="+mn-lt"/>
              <a:ea typeface="Calibri"/>
              <a:cs typeface="Calibri"/>
              <a:sym typeface="Calibri"/>
            </a:endParaRPr>
          </a:p>
        </p:txBody>
      </p:sp>
    </p:spTree>
    <p:extLst>
      <p:ext uri="{BB962C8B-B14F-4D97-AF65-F5344CB8AC3E}">
        <p14:creationId xmlns:p14="http://schemas.microsoft.com/office/powerpoint/2010/main" val="647328770"/>
      </p:ext>
    </p:extLst>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83" name="Content Placeholder 1"/>
          <p:cNvGraphicFramePr/>
          <p:nvPr>
            <p:extLst>
              <p:ext uri="{D42A27DB-BD31-4B8C-83A1-F6EECF244321}">
                <p14:modId xmlns:p14="http://schemas.microsoft.com/office/powerpoint/2010/main" val="3440898991"/>
              </p:ext>
            </p:extLst>
          </p:nvPr>
        </p:nvGraphicFramePr>
        <p:xfrm>
          <a:off x="1981200" y="1628798"/>
          <a:ext cx="8147246" cy="3960443"/>
        </p:xfrm>
        <a:graphic>
          <a:graphicData uri="http://schemas.openxmlformats.org/drawingml/2006/table">
            <a:tbl>
              <a:tblPr firstRow="1" firstCol="1" lastRow="1" bandRow="1">
                <a:tableStyleId>{4C3C2611-4C71-4FC5-86AE-919BDF0F9419}</a:tableStyleId>
              </a:tblPr>
              <a:tblGrid>
                <a:gridCol w="5284396">
                  <a:extLst>
                    <a:ext uri="{9D8B030D-6E8A-4147-A177-3AD203B41FA5}">
                      <a16:colId xmlns:a16="http://schemas.microsoft.com/office/drawing/2014/main" val="20000"/>
                    </a:ext>
                  </a:extLst>
                </a:gridCol>
                <a:gridCol w="953888">
                  <a:extLst>
                    <a:ext uri="{9D8B030D-6E8A-4147-A177-3AD203B41FA5}">
                      <a16:colId xmlns:a16="http://schemas.microsoft.com/office/drawing/2014/main" val="20001"/>
                    </a:ext>
                  </a:extLst>
                </a:gridCol>
                <a:gridCol w="954481">
                  <a:extLst>
                    <a:ext uri="{9D8B030D-6E8A-4147-A177-3AD203B41FA5}">
                      <a16:colId xmlns:a16="http://schemas.microsoft.com/office/drawing/2014/main" val="20002"/>
                    </a:ext>
                  </a:extLst>
                </a:gridCol>
                <a:gridCol w="954481">
                  <a:extLst>
                    <a:ext uri="{9D8B030D-6E8A-4147-A177-3AD203B41FA5}">
                      <a16:colId xmlns:a16="http://schemas.microsoft.com/office/drawing/2014/main" val="20003"/>
                    </a:ext>
                  </a:extLst>
                </a:gridCol>
              </a:tblGrid>
              <a:tr h="1223233">
                <a:tc>
                  <a:txBody>
                    <a:bodyPr/>
                    <a:lstStyle/>
                    <a:p>
                      <a:pPr>
                        <a:spcAft>
                          <a:spcPts val="0"/>
                        </a:spcAft>
                      </a:pPr>
                      <a:r>
                        <a:rPr sz="1600" b="0" i="0" u="none" strike="noStrike" cap="none" spc="0" baseline="0" dirty="0">
                          <a:solidFill>
                            <a:srgbClr val="FFFFFF"/>
                          </a:solidFill>
                          <a:uFillTx/>
                          <a:latin typeface="+mn-lt"/>
                          <a:ea typeface="Calibri Light"/>
                          <a:cs typeface="Calibri Light"/>
                          <a:sym typeface="Source Sans Pro Regular"/>
                        </a:rPr>
                        <a:t>► </a:t>
                      </a:r>
                      <a:r>
                        <a:rPr lang="fr-FR" sz="1600" b="0" i="0" u="none" strike="noStrike" cap="none" spc="0" baseline="0" dirty="0">
                          <a:solidFill>
                            <a:srgbClr val="FFFFFF"/>
                          </a:solidFill>
                          <a:uFillTx/>
                          <a:latin typeface="+mn-lt"/>
                          <a:ea typeface="Calibri Light"/>
                          <a:cs typeface="Calibri Light"/>
                          <a:sym typeface="Source Sans Pro Regular"/>
                        </a:rPr>
                        <a:t>Maintenant utilisez l’Annexe 2 pour évaluer cet évènement et répondre à chacune des 5 questions suivantes, en prenant en compte le contexte du scenario. </a:t>
                      </a:r>
                      <a:endParaRPr lang="en-GB" sz="1600" b="0" i="0" u="none" strike="noStrike" cap="none" spc="0" baseline="0" dirty="0">
                        <a:solidFill>
                          <a:srgbClr val="FFFFFF"/>
                        </a:solidFill>
                        <a:uFillTx/>
                        <a:latin typeface="+mn-lt"/>
                        <a:ea typeface="Calibri Light"/>
                        <a:cs typeface="Calibri Light"/>
                        <a:sym typeface="Source Sans Pro Regular"/>
                      </a:endParaRPr>
                    </a:p>
                  </a:txBody>
                  <a:tcPr marL="0" marR="0" marT="0" marB="0" anchor="ctr" horzOverflow="overflow">
                    <a:lnR w="12700" cap="flat" cmpd="sng" algn="ctr">
                      <a:solidFill>
                        <a:srgbClr val="000000"/>
                      </a:solidFill>
                      <a:prstDash val="solid"/>
                      <a:round/>
                      <a:headEnd type="none" w="med" len="med"/>
                      <a:tailEnd type="none" w="med" len="med"/>
                    </a:lnR>
                    <a:solidFill>
                      <a:srgbClr val="548235"/>
                    </a:solidFill>
                  </a:tcPr>
                </a:tc>
                <a:tc>
                  <a:txBody>
                    <a:bodyPr/>
                    <a:lstStyle/>
                    <a:p>
                      <a:pPr algn="ctr" defTabSz="216992">
                        <a:defRPr sz="1600">
                          <a:solidFill>
                            <a:srgbClr val="002060"/>
                          </a:solidFill>
                          <a:sym typeface="Calibri"/>
                        </a:defRPr>
                      </a:pPr>
                      <a:r>
                        <a:rPr lang="fr-FR" dirty="0"/>
                        <a:t>Oui</a:t>
                      </a:r>
                      <a:endParaRPr b="0" dirty="0"/>
                    </a:p>
                    <a:p>
                      <a:pPr algn="ctr" defTabSz="216992">
                        <a:defRPr sz="1600" b="0">
                          <a:solidFill>
                            <a:srgbClr val="002060"/>
                          </a:solidFill>
                          <a:sym typeface="Calibri"/>
                        </a:defRPr>
                      </a:pPr>
                      <a:r>
                        <a:rPr dirty="0"/>
                        <a:t> </a:t>
                      </a:r>
                    </a:p>
                  </a:txBody>
                  <a:tcPr marL="0" marR="0" marT="0" marB="0" anchor="ctr" horzOverflow="overflow">
                    <a:lnL w="12700" cap="flat" cmpd="sng" algn="ctr">
                      <a:solidFill>
                        <a:srgbClr val="000000"/>
                      </a:solidFill>
                      <a:prstDash val="solid"/>
                      <a:round/>
                      <a:headEnd type="none" w="med" len="med"/>
                      <a:tailEnd type="none" w="med" len="med"/>
                    </a:lnL>
                    <a:lnR w="12700">
                      <a:solidFill>
                        <a:srgbClr val="000000"/>
                      </a:solidFill>
                    </a:lnR>
                    <a:lnT w="12700">
                      <a:solidFill>
                        <a:srgbClr val="000000"/>
                      </a:solidFill>
                    </a:lnT>
                    <a:lnB w="12700" cap="flat" cmpd="sng" algn="ctr">
                      <a:solidFill>
                        <a:srgbClr val="000000"/>
                      </a:solidFill>
                      <a:prstDash val="solid"/>
                      <a:round/>
                      <a:headEnd type="none" w="med" len="med"/>
                      <a:tailEnd type="none" w="med" len="med"/>
                    </a:lnB>
                    <a:solidFill>
                      <a:srgbClr val="FFFFFF"/>
                    </a:solidFill>
                  </a:tcPr>
                </a:tc>
                <a:tc>
                  <a:txBody>
                    <a:bodyPr/>
                    <a:lstStyle/>
                    <a:p>
                      <a:pPr algn="ctr" defTabSz="216992">
                        <a:defRPr sz="1600">
                          <a:solidFill>
                            <a:srgbClr val="002060"/>
                          </a:solidFill>
                          <a:sym typeface="Calibri"/>
                        </a:defRPr>
                      </a:pPr>
                      <a:r>
                        <a:rPr dirty="0"/>
                        <a:t>No</a:t>
                      </a:r>
                      <a:r>
                        <a:rPr lang="fr-FR" dirty="0"/>
                        <a:t>n</a:t>
                      </a:r>
                      <a:endParaRPr b="0" dirty="0"/>
                    </a:p>
                    <a:p>
                      <a:pPr algn="ctr" defTabSz="216992">
                        <a:defRPr sz="1600" b="0">
                          <a:solidFill>
                            <a:srgbClr val="002060"/>
                          </a:solidFill>
                          <a:sym typeface="Calibri"/>
                        </a:defRPr>
                      </a:pPr>
                      <a:r>
                        <a:rPr dirty="0"/>
                        <a:t> </a:t>
                      </a:r>
                    </a:p>
                  </a:txBody>
                  <a:tcPr marL="0" marR="0" marT="0" marB="0" anchor="ctr" horzOverflow="overflow">
                    <a:lnL w="12700">
                      <a:solidFill>
                        <a:srgbClr val="000000"/>
                      </a:solidFill>
                    </a:lnL>
                    <a:lnR w="12700">
                      <a:solidFill>
                        <a:srgbClr val="000000"/>
                      </a:solidFill>
                    </a:lnR>
                    <a:lnT w="12700">
                      <a:solidFill>
                        <a:srgbClr val="000000"/>
                      </a:solidFill>
                    </a:lnT>
                    <a:lnB w="12700" cap="flat" cmpd="sng" algn="ctr">
                      <a:solidFill>
                        <a:srgbClr val="000000"/>
                      </a:solidFill>
                      <a:prstDash val="solid"/>
                      <a:round/>
                      <a:headEnd type="none" w="med" len="med"/>
                      <a:tailEnd type="none" w="med" len="med"/>
                    </a:lnB>
                    <a:solidFill>
                      <a:srgbClr val="FFFFFF"/>
                    </a:solidFill>
                  </a:tcPr>
                </a:tc>
                <a:tc>
                  <a:txBody>
                    <a:bodyPr/>
                    <a:lstStyle/>
                    <a:p>
                      <a:pPr algn="ctr" defTabSz="216992">
                        <a:defRPr sz="1600">
                          <a:solidFill>
                            <a:srgbClr val="002060"/>
                          </a:solidFill>
                          <a:sym typeface="Calibri"/>
                        </a:defRPr>
                      </a:pPr>
                      <a:r>
                        <a:rPr lang="fr-FR" dirty="0"/>
                        <a:t>Je ne sais pas</a:t>
                      </a:r>
                      <a:endParaRPr b="0" dirty="0"/>
                    </a:p>
                    <a:p>
                      <a:pPr algn="ctr" defTabSz="216992">
                        <a:defRPr sz="1600" b="0">
                          <a:solidFill>
                            <a:srgbClr val="002060"/>
                          </a:solidFill>
                          <a:sym typeface="Calibri"/>
                        </a:defRPr>
                      </a:pPr>
                      <a:r>
                        <a:rPr dirty="0"/>
                        <a:t> </a:t>
                      </a:r>
                    </a:p>
                  </a:txBody>
                  <a:tcPr marL="0" marR="0" marT="0" marB="0" anchor="ctr" horzOverflow="overflow">
                    <a:lnL w="12700">
                      <a:solidFill>
                        <a:srgbClr val="000000"/>
                      </a:solidFill>
                    </a:lnL>
                    <a:lnR w="12700">
                      <a:solidFill>
                        <a:srgbClr val="000000"/>
                      </a:solidFill>
                    </a:lnR>
                    <a:lnT w="12700">
                      <a:solidFill>
                        <a:srgbClr val="000000"/>
                      </a:solidFill>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0000"/>
                  </a:ext>
                </a:extLst>
              </a:tr>
              <a:tr h="504082">
                <a:tc>
                  <a:txBody>
                    <a:bodyPr/>
                    <a:lstStyle/>
                    <a:p>
                      <a:pPr>
                        <a:spcAft>
                          <a:spcPts val="0"/>
                        </a:spcAft>
                      </a:pPr>
                      <a:r>
                        <a:rPr lang="fr-FR" sz="1600" b="0" dirty="0">
                          <a:effectLst/>
                          <a:latin typeface="+mn-lt"/>
                        </a:rPr>
                        <a:t>1. Les répercussions de l’évènement sur la santé publique sont-elles graves? </a:t>
                      </a:r>
                      <a:endParaRPr lang="en-GB" sz="1600" b="0" dirty="0">
                        <a:effectLst/>
                        <a:latin typeface="+mn-lt"/>
                        <a:ea typeface="Arial"/>
                        <a:cs typeface="Times New Roman"/>
                      </a:endParaRPr>
                    </a:p>
                  </a:txBody>
                  <a:tcPr marL="67545" marR="67545" marT="0" marB="0" anchor="ctr">
                    <a:lnR w="12700" cap="flat" cmpd="sng" algn="ctr">
                      <a:solidFill>
                        <a:srgbClr val="000000"/>
                      </a:solidFill>
                      <a:prstDash val="solid"/>
                      <a:round/>
                      <a:headEnd type="none" w="med" len="med"/>
                      <a:tailEnd type="none" w="med" len="med"/>
                    </a:lnR>
                    <a:solidFill>
                      <a:srgbClr val="548235"/>
                    </a:solidFill>
                  </a:tcPr>
                </a:tc>
                <a:tc>
                  <a:txBody>
                    <a:bodyPr/>
                    <a:lstStyle/>
                    <a:p>
                      <a:pPr algn="ctr" defTabSz="216992">
                        <a:defRPr sz="1600">
                          <a:solidFill>
                            <a:srgbClr val="002060"/>
                          </a:solidFill>
                          <a:sym typeface="Calibri"/>
                        </a:defRPr>
                      </a:pPr>
                      <a:endParaRPr dirty="0"/>
                    </a:p>
                  </a:txBody>
                  <a:tcPr marL="0" marR="0" marT="0" marB="0" anchor="ctr" horzOverflow="overflow">
                    <a:lnL w="12700" cap="flat" cmpd="sng" algn="ctr">
                      <a:solidFill>
                        <a:srgbClr val="000000"/>
                      </a:solidFill>
                      <a:prstDash val="solid"/>
                      <a:round/>
                      <a:headEnd type="none" w="med" len="med"/>
                      <a:tailEnd type="none" w="med" len="med"/>
                    </a:lnL>
                    <a:lnR w="12700">
                      <a:solidFill>
                        <a:srgbClr val="000000"/>
                      </a:solidFill>
                    </a:lnR>
                    <a:lnT w="12700" cap="flat" cmpd="sng" algn="ctr">
                      <a:solidFill>
                        <a:srgbClr val="000000"/>
                      </a:solidFill>
                      <a:prstDash val="solid"/>
                      <a:round/>
                      <a:headEnd type="none" w="med" len="med"/>
                      <a:tailEnd type="none" w="med" len="med"/>
                    </a:lnT>
                    <a:lnB w="12700">
                      <a:solidFill>
                        <a:srgbClr val="000000"/>
                      </a:solidFill>
                    </a:lnB>
                    <a:solidFill>
                      <a:srgbClr val="FFFFFF"/>
                    </a:solidFill>
                  </a:tcPr>
                </a:tc>
                <a:tc>
                  <a:txBody>
                    <a:bodyPr/>
                    <a:lstStyle/>
                    <a:p>
                      <a:pPr algn="ctr" defTabSz="216992">
                        <a:defRPr sz="1800"/>
                      </a:pPr>
                      <a:r>
                        <a:rPr sz="1600" dirty="0">
                          <a:solidFill>
                            <a:srgbClr val="002060"/>
                          </a:solidFill>
                          <a:sym typeface="Calibri"/>
                        </a:rPr>
                        <a:t>x</a:t>
                      </a:r>
                    </a:p>
                  </a:txBody>
                  <a:tcPr marL="0" marR="0" marT="0" marB="0" anchor="ctr" horzOverflow="overflow">
                    <a:lnL w="12700">
                      <a:solidFill>
                        <a:srgbClr val="000000"/>
                      </a:solidFill>
                    </a:lnL>
                    <a:lnR w="12700">
                      <a:solidFill>
                        <a:srgbClr val="000000"/>
                      </a:solidFill>
                    </a:lnR>
                    <a:lnT w="12700" cap="flat" cmpd="sng" algn="ctr">
                      <a:solidFill>
                        <a:srgbClr val="000000"/>
                      </a:solidFill>
                      <a:prstDash val="solid"/>
                      <a:round/>
                      <a:headEnd type="none" w="med" len="med"/>
                      <a:tailEnd type="none" w="med" len="med"/>
                    </a:lnT>
                    <a:lnB w="12700">
                      <a:solidFill>
                        <a:srgbClr val="000000"/>
                      </a:solidFill>
                    </a:lnB>
                    <a:solidFill>
                      <a:srgbClr val="FFFFFF"/>
                    </a:solidFill>
                  </a:tcPr>
                </a:tc>
                <a:tc>
                  <a:txBody>
                    <a:bodyPr/>
                    <a:lstStyle/>
                    <a:p>
                      <a:pPr algn="ctr" defTabSz="216992">
                        <a:defRPr sz="1600">
                          <a:solidFill>
                            <a:srgbClr val="002060"/>
                          </a:solidFill>
                          <a:sym typeface="Calibri"/>
                        </a:defRPr>
                      </a:pPr>
                      <a:endParaRPr dirty="0"/>
                    </a:p>
                  </a:txBody>
                  <a:tcPr marL="0" marR="0" marT="0" marB="0" anchor="ctr" horzOverflow="overflow">
                    <a:lnL w="12700">
                      <a:solidFill>
                        <a:srgbClr val="000000"/>
                      </a:solidFill>
                    </a:lnL>
                    <a:lnR w="12700">
                      <a:solidFill>
                        <a:srgbClr val="000000"/>
                      </a:solidFill>
                    </a:lnR>
                    <a:lnT w="12700" cap="flat" cmpd="sng" algn="ctr">
                      <a:solidFill>
                        <a:srgbClr val="000000"/>
                      </a:solidFill>
                      <a:prstDash val="solid"/>
                      <a:round/>
                      <a:headEnd type="none" w="med" len="med"/>
                      <a:tailEnd type="none" w="med" len="med"/>
                    </a:lnT>
                    <a:lnB w="12700">
                      <a:solidFill>
                        <a:srgbClr val="000000"/>
                      </a:solidFill>
                    </a:lnB>
                    <a:solidFill>
                      <a:srgbClr val="FFFFFF"/>
                    </a:solidFill>
                  </a:tcPr>
                </a:tc>
                <a:extLst>
                  <a:ext uri="{0D108BD9-81ED-4DB2-BD59-A6C34878D82A}">
                    <a16:rowId xmlns:a16="http://schemas.microsoft.com/office/drawing/2014/main" val="10001"/>
                  </a:ext>
                </a:extLst>
              </a:tr>
              <a:tr h="504082">
                <a:tc>
                  <a:txBody>
                    <a:bodyPr/>
                    <a:lstStyle/>
                    <a:p>
                      <a:pPr>
                        <a:spcAft>
                          <a:spcPts val="0"/>
                        </a:spcAft>
                      </a:pPr>
                      <a:r>
                        <a:rPr lang="fr-FR" sz="1600" b="0" dirty="0">
                          <a:effectLst/>
                          <a:latin typeface="+mn-lt"/>
                        </a:rPr>
                        <a:t>2. L’évènement est-il inhabituel ou inattendu?</a:t>
                      </a:r>
                      <a:endParaRPr lang="en-GB" sz="1600" b="0" dirty="0">
                        <a:effectLst/>
                        <a:latin typeface="+mn-lt"/>
                        <a:ea typeface="Arial"/>
                        <a:cs typeface="Times New Roman"/>
                      </a:endParaRPr>
                    </a:p>
                  </a:txBody>
                  <a:tcPr marL="67545" marR="67545" marT="0" marB="0" anchor="ctr">
                    <a:lnR w="12700" cap="flat" cmpd="sng" algn="ctr">
                      <a:solidFill>
                        <a:srgbClr val="000000"/>
                      </a:solidFill>
                      <a:prstDash val="solid"/>
                      <a:round/>
                      <a:headEnd type="none" w="med" len="med"/>
                      <a:tailEnd type="none" w="med" len="med"/>
                    </a:lnR>
                    <a:solidFill>
                      <a:srgbClr val="548235"/>
                    </a:solidFill>
                  </a:tcPr>
                </a:tc>
                <a:tc>
                  <a:txBody>
                    <a:bodyPr/>
                    <a:lstStyle/>
                    <a:p>
                      <a:pPr algn="ctr" defTabSz="216992">
                        <a:defRPr sz="1600">
                          <a:solidFill>
                            <a:srgbClr val="002060"/>
                          </a:solidFill>
                          <a:sym typeface="Calibri"/>
                        </a:defRPr>
                      </a:pPr>
                      <a:endParaRPr/>
                    </a:p>
                  </a:txBody>
                  <a:tcPr marL="0" marR="0" marT="0" marB="0" anchor="ctr" horzOverflow="overflow">
                    <a:lnL w="12700" cap="flat" cmpd="sng" algn="ctr">
                      <a:solidFill>
                        <a:srgbClr val="000000"/>
                      </a:solidFill>
                      <a:prstDash val="solid"/>
                      <a:round/>
                      <a:headEnd type="none" w="med" len="med"/>
                      <a:tailEnd type="none" w="med" len="med"/>
                    </a:lnL>
                    <a:lnR w="12700">
                      <a:solidFill>
                        <a:srgbClr val="000000"/>
                      </a:solidFill>
                    </a:lnR>
                    <a:lnT w="12700">
                      <a:solidFill>
                        <a:srgbClr val="000000"/>
                      </a:solidFill>
                    </a:lnT>
                    <a:lnB w="12700">
                      <a:solidFill>
                        <a:srgbClr val="000000"/>
                      </a:solidFill>
                    </a:lnB>
                    <a:solidFill>
                      <a:srgbClr val="FFFFFF"/>
                    </a:solidFill>
                  </a:tcPr>
                </a:tc>
                <a:tc>
                  <a:txBody>
                    <a:bodyPr/>
                    <a:lstStyle/>
                    <a:p>
                      <a:pPr algn="ctr" defTabSz="216992">
                        <a:defRPr sz="1800"/>
                      </a:pPr>
                      <a:r>
                        <a:rPr sz="1600">
                          <a:solidFill>
                            <a:srgbClr val="002060"/>
                          </a:solidFill>
                          <a:sym typeface="Calibri"/>
                        </a:rPr>
                        <a:t>x</a:t>
                      </a:r>
                    </a:p>
                  </a:txBody>
                  <a:tcPr marL="0" marR="0" marT="0" marB="0" anchor="ctr"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tc>
                  <a:txBody>
                    <a:bodyPr/>
                    <a:lstStyle/>
                    <a:p>
                      <a:pPr algn="ctr" defTabSz="216992">
                        <a:defRPr sz="1600">
                          <a:solidFill>
                            <a:srgbClr val="002060"/>
                          </a:solidFill>
                          <a:sym typeface="Calibri"/>
                        </a:defRPr>
                      </a:pPr>
                      <a:endParaRPr dirty="0"/>
                    </a:p>
                  </a:txBody>
                  <a:tcPr marL="0" marR="0" marT="0" marB="0" anchor="ctr"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extLst>
                  <a:ext uri="{0D108BD9-81ED-4DB2-BD59-A6C34878D82A}">
                    <a16:rowId xmlns:a16="http://schemas.microsoft.com/office/drawing/2014/main" val="10002"/>
                  </a:ext>
                </a:extLst>
              </a:tr>
              <a:tr h="504082">
                <a:tc>
                  <a:txBody>
                    <a:bodyPr/>
                    <a:lstStyle/>
                    <a:p>
                      <a:pPr>
                        <a:spcAft>
                          <a:spcPts val="0"/>
                        </a:spcAft>
                      </a:pPr>
                      <a:r>
                        <a:rPr lang="fr-FR" sz="1600" b="0" dirty="0">
                          <a:effectLst/>
                          <a:latin typeface="+mn-lt"/>
                        </a:rPr>
                        <a:t>3. Y-at-il un risque important de propagation internationale?</a:t>
                      </a:r>
                      <a:endParaRPr lang="en-GB" sz="1600" b="0" dirty="0">
                        <a:effectLst/>
                        <a:latin typeface="+mn-lt"/>
                        <a:ea typeface="Arial"/>
                        <a:cs typeface="Times New Roman"/>
                      </a:endParaRPr>
                    </a:p>
                  </a:txBody>
                  <a:tcPr marL="67545" marR="67545" marT="0" marB="0" anchor="ctr">
                    <a:lnR w="12700" cap="flat" cmpd="sng" algn="ctr">
                      <a:solidFill>
                        <a:srgbClr val="000000"/>
                      </a:solidFill>
                      <a:prstDash val="solid"/>
                      <a:round/>
                      <a:headEnd type="none" w="med" len="med"/>
                      <a:tailEnd type="none" w="med" len="med"/>
                    </a:lnR>
                    <a:solidFill>
                      <a:srgbClr val="548235"/>
                    </a:solidFill>
                  </a:tcPr>
                </a:tc>
                <a:tc>
                  <a:txBody>
                    <a:bodyPr/>
                    <a:lstStyle/>
                    <a:p>
                      <a:pPr algn="ctr" defTabSz="216992">
                        <a:defRPr sz="1600">
                          <a:solidFill>
                            <a:srgbClr val="002060"/>
                          </a:solidFill>
                          <a:sym typeface="Calibri"/>
                        </a:defRPr>
                      </a:pPr>
                      <a:endParaRPr/>
                    </a:p>
                  </a:txBody>
                  <a:tcPr marL="0" marR="0" marT="0" marB="0" anchor="ctr" horzOverflow="overflow">
                    <a:lnL w="12700" cap="flat" cmpd="sng" algn="ctr">
                      <a:solidFill>
                        <a:srgbClr val="000000"/>
                      </a:solidFill>
                      <a:prstDash val="solid"/>
                      <a:round/>
                      <a:headEnd type="none" w="med" len="med"/>
                      <a:tailEnd type="none" w="med" len="med"/>
                    </a:lnL>
                    <a:lnR w="12700">
                      <a:solidFill>
                        <a:srgbClr val="000000"/>
                      </a:solidFill>
                    </a:lnR>
                    <a:lnT w="12700">
                      <a:solidFill>
                        <a:srgbClr val="000000"/>
                      </a:solidFill>
                    </a:lnT>
                    <a:lnB w="12700">
                      <a:solidFill>
                        <a:srgbClr val="000000"/>
                      </a:solidFill>
                    </a:lnB>
                    <a:solidFill>
                      <a:srgbClr val="FFFFFF"/>
                    </a:solidFill>
                  </a:tcPr>
                </a:tc>
                <a:tc>
                  <a:txBody>
                    <a:bodyPr/>
                    <a:lstStyle/>
                    <a:p>
                      <a:pPr algn="ctr" defTabSz="216992">
                        <a:defRPr sz="1800"/>
                      </a:pPr>
                      <a:r>
                        <a:rPr sz="1600">
                          <a:solidFill>
                            <a:srgbClr val="002060"/>
                          </a:solidFill>
                          <a:sym typeface="Calibri"/>
                        </a:rPr>
                        <a:t>x</a:t>
                      </a:r>
                    </a:p>
                  </a:txBody>
                  <a:tcPr marL="0" marR="0" marT="0" marB="0" anchor="ctr"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tc>
                  <a:txBody>
                    <a:bodyPr/>
                    <a:lstStyle/>
                    <a:p>
                      <a:pPr algn="ctr" defTabSz="216992">
                        <a:defRPr sz="1600">
                          <a:solidFill>
                            <a:srgbClr val="002060"/>
                          </a:solidFill>
                          <a:sym typeface="Calibri"/>
                        </a:defRPr>
                      </a:pPr>
                      <a:endParaRPr dirty="0"/>
                    </a:p>
                  </a:txBody>
                  <a:tcPr marL="0" marR="0" marT="0" marB="0" anchor="ctr"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extLst>
                  <a:ext uri="{0D108BD9-81ED-4DB2-BD59-A6C34878D82A}">
                    <a16:rowId xmlns:a16="http://schemas.microsoft.com/office/drawing/2014/main" val="10003"/>
                  </a:ext>
                </a:extLst>
              </a:tr>
              <a:tr h="720882">
                <a:tc>
                  <a:txBody>
                    <a:bodyPr/>
                    <a:lstStyle/>
                    <a:p>
                      <a:pPr>
                        <a:spcAft>
                          <a:spcPts val="0"/>
                        </a:spcAft>
                      </a:pPr>
                      <a:r>
                        <a:rPr lang="fr-FR" sz="1600" b="0" dirty="0">
                          <a:effectLst/>
                          <a:latin typeface="+mn-lt"/>
                        </a:rPr>
                        <a:t>4. Y-a-t-il un risque important de restriction aux voyages ou aux échanges internationaux?</a:t>
                      </a:r>
                      <a:endParaRPr lang="en-GB" sz="1600" b="0" dirty="0">
                        <a:effectLst/>
                        <a:latin typeface="+mn-lt"/>
                        <a:ea typeface="Arial"/>
                        <a:cs typeface="Times New Roman"/>
                      </a:endParaRPr>
                    </a:p>
                  </a:txBody>
                  <a:tcPr marL="67545" marR="67545" marT="0" marB="0" anchor="ctr">
                    <a:lnR w="12700" cap="flat" cmpd="sng" algn="ctr">
                      <a:solidFill>
                        <a:srgbClr val="000000"/>
                      </a:solidFill>
                      <a:prstDash val="solid"/>
                      <a:round/>
                      <a:headEnd type="none" w="med" len="med"/>
                      <a:tailEnd type="none" w="med" len="med"/>
                    </a:lnR>
                    <a:solidFill>
                      <a:srgbClr val="548235"/>
                    </a:solidFill>
                  </a:tcPr>
                </a:tc>
                <a:tc>
                  <a:txBody>
                    <a:bodyPr/>
                    <a:lstStyle/>
                    <a:p>
                      <a:pPr algn="ctr" defTabSz="216992">
                        <a:defRPr sz="1800"/>
                      </a:pPr>
                      <a:r>
                        <a:rPr sz="1600">
                          <a:solidFill>
                            <a:srgbClr val="002060"/>
                          </a:solidFill>
                          <a:sym typeface="Calibri"/>
                        </a:rPr>
                        <a:t>x</a:t>
                      </a:r>
                    </a:p>
                  </a:txBody>
                  <a:tcPr marL="0" marR="0" marT="0" marB="0" anchor="ctr" horzOverflow="overflow">
                    <a:lnL w="12700" cap="flat" cmpd="sng" algn="ctr">
                      <a:solidFill>
                        <a:srgbClr val="000000"/>
                      </a:solidFill>
                      <a:prstDash val="solid"/>
                      <a:round/>
                      <a:headEnd type="none" w="med" len="med"/>
                      <a:tailEnd type="none" w="med" len="med"/>
                    </a:lnL>
                    <a:lnR w="12700">
                      <a:solidFill>
                        <a:srgbClr val="000000"/>
                      </a:solidFill>
                    </a:lnR>
                    <a:lnT w="12700">
                      <a:solidFill>
                        <a:srgbClr val="000000"/>
                      </a:solidFill>
                    </a:lnT>
                    <a:lnB w="12700">
                      <a:solidFill>
                        <a:srgbClr val="000000"/>
                      </a:solidFill>
                    </a:lnB>
                    <a:solidFill>
                      <a:srgbClr val="FFFFFF"/>
                    </a:solidFill>
                  </a:tcPr>
                </a:tc>
                <a:tc>
                  <a:txBody>
                    <a:bodyPr/>
                    <a:lstStyle/>
                    <a:p>
                      <a:pPr algn="ctr" defTabSz="216992">
                        <a:defRPr sz="1600">
                          <a:solidFill>
                            <a:srgbClr val="002060"/>
                          </a:solidFill>
                          <a:sym typeface="Calibri"/>
                        </a:defRPr>
                      </a:pPr>
                      <a:endParaRPr/>
                    </a:p>
                  </a:txBody>
                  <a:tcPr marL="0" marR="0" marT="0" marB="0" anchor="ctr"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tc>
                  <a:txBody>
                    <a:bodyPr/>
                    <a:lstStyle/>
                    <a:p>
                      <a:pPr algn="ctr" defTabSz="216992">
                        <a:defRPr sz="1600">
                          <a:solidFill>
                            <a:srgbClr val="002060"/>
                          </a:solidFill>
                          <a:sym typeface="Calibri"/>
                        </a:defRPr>
                      </a:pPr>
                      <a:endParaRPr dirty="0"/>
                    </a:p>
                  </a:txBody>
                  <a:tcPr marL="0" marR="0" marT="0" marB="0" anchor="ctr"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extLst>
                  <a:ext uri="{0D108BD9-81ED-4DB2-BD59-A6C34878D82A}">
                    <a16:rowId xmlns:a16="http://schemas.microsoft.com/office/drawing/2014/main" val="10004"/>
                  </a:ext>
                </a:extLst>
              </a:tr>
              <a:tr h="504082">
                <a:tc>
                  <a:txBody>
                    <a:bodyPr/>
                    <a:lstStyle/>
                    <a:p>
                      <a:pPr>
                        <a:spcAft>
                          <a:spcPts val="0"/>
                        </a:spcAft>
                      </a:pPr>
                      <a:r>
                        <a:rPr lang="fr-FR" sz="1600" b="0" dirty="0">
                          <a:effectLst/>
                          <a:latin typeface="+mn-lt"/>
                        </a:rPr>
                        <a:t>5. L’évènement doit-il être notifié à l’OMS en vertu de l’article 6 du RSI (2005)?</a:t>
                      </a:r>
                      <a:endParaRPr lang="en-GB" sz="1600" b="0" dirty="0">
                        <a:effectLst/>
                        <a:latin typeface="+mn-lt"/>
                        <a:ea typeface="Arial"/>
                        <a:cs typeface="Times New Roman"/>
                      </a:endParaRPr>
                    </a:p>
                  </a:txBody>
                  <a:tcPr marL="67545" marR="67545" marT="0" marB="0" anchor="ctr">
                    <a:lnR w="12700" cap="flat" cmpd="sng" algn="ctr">
                      <a:solidFill>
                        <a:srgbClr val="000000"/>
                      </a:solidFill>
                      <a:prstDash val="solid"/>
                      <a:round/>
                      <a:headEnd type="none" w="med" len="med"/>
                      <a:tailEnd type="none" w="med" len="med"/>
                    </a:lnR>
                    <a:solidFill>
                      <a:srgbClr val="548235"/>
                    </a:solidFill>
                  </a:tcPr>
                </a:tc>
                <a:tc>
                  <a:txBody>
                    <a:bodyPr/>
                    <a:lstStyle/>
                    <a:p>
                      <a:pPr algn="ctr" defTabSz="216992">
                        <a:defRPr sz="1600" b="0">
                          <a:solidFill>
                            <a:srgbClr val="002060"/>
                          </a:solidFill>
                          <a:sym typeface="Calibri"/>
                        </a:defRPr>
                      </a:pPr>
                      <a:endParaRPr/>
                    </a:p>
                  </a:txBody>
                  <a:tcPr marL="0" marR="0" marT="0" marB="0" anchor="ctr" horzOverflow="overflow">
                    <a:lnL w="12700" cap="flat" cmpd="sng" algn="ctr">
                      <a:solidFill>
                        <a:srgbClr val="000000"/>
                      </a:solidFill>
                      <a:prstDash val="solid"/>
                      <a:round/>
                      <a:headEnd type="none" w="med" len="med"/>
                      <a:tailEnd type="none" w="med" len="med"/>
                    </a:lnL>
                    <a:lnR w="12700">
                      <a:solidFill>
                        <a:srgbClr val="000000"/>
                      </a:solidFill>
                    </a:lnR>
                    <a:lnT w="12700">
                      <a:solidFill>
                        <a:srgbClr val="000000"/>
                      </a:solidFill>
                    </a:lnT>
                    <a:lnB w="12700">
                      <a:solidFill>
                        <a:srgbClr val="000000"/>
                      </a:solidFill>
                    </a:lnB>
                    <a:solidFill>
                      <a:srgbClr val="FFFFFF"/>
                    </a:solidFill>
                  </a:tcPr>
                </a:tc>
                <a:tc>
                  <a:txBody>
                    <a:bodyPr/>
                    <a:lstStyle/>
                    <a:p>
                      <a:pPr algn="ctr" defTabSz="216992">
                        <a:defRPr sz="1800" b="0">
                          <a:solidFill>
                            <a:srgbClr val="000000"/>
                          </a:solidFill>
                        </a:defRPr>
                      </a:pPr>
                      <a:r>
                        <a:rPr sz="1600">
                          <a:solidFill>
                            <a:srgbClr val="002060"/>
                          </a:solidFill>
                          <a:sym typeface="Calibri"/>
                        </a:rPr>
                        <a:t>x</a:t>
                      </a:r>
                    </a:p>
                  </a:txBody>
                  <a:tcPr marL="0" marR="0" marT="0" marB="0" anchor="ctr"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tc>
                  <a:txBody>
                    <a:bodyPr/>
                    <a:lstStyle/>
                    <a:p>
                      <a:pPr algn="ctr" defTabSz="216992">
                        <a:defRPr sz="1600" b="0">
                          <a:solidFill>
                            <a:srgbClr val="002060"/>
                          </a:solidFill>
                          <a:sym typeface="Calibri"/>
                        </a:defRPr>
                      </a:pPr>
                      <a:endParaRPr dirty="0"/>
                    </a:p>
                  </a:txBody>
                  <a:tcPr marL="0" marR="0" marT="0" marB="0" anchor="ctr"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extLst>
                  <a:ext uri="{0D108BD9-81ED-4DB2-BD59-A6C34878D82A}">
                    <a16:rowId xmlns:a16="http://schemas.microsoft.com/office/drawing/2014/main" val="10005"/>
                  </a:ext>
                </a:extLst>
              </a:tr>
            </a:tbl>
          </a:graphicData>
        </a:graphic>
      </p:graphicFrame>
      <p:sp>
        <p:nvSpPr>
          <p:cNvPr id="284" name="TextBox 6"/>
          <p:cNvSpPr txBox="1"/>
          <p:nvPr/>
        </p:nvSpPr>
        <p:spPr>
          <a:xfrm>
            <a:off x="290308" y="652894"/>
            <a:ext cx="6058457" cy="52322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tIns="45720" rIns="45719" bIns="45720" anchor="t">
            <a:spAutoFit/>
          </a:bodyPr>
          <a:lstStyle>
            <a:lvl1pPr>
              <a:defRPr sz="2800">
                <a:solidFill>
                  <a:srgbClr val="C00000"/>
                </a:solidFill>
                <a:latin typeface="Source Sans Pro Bold"/>
                <a:ea typeface="Source Sans Pro Bold"/>
                <a:cs typeface="Source Sans Pro Bold"/>
                <a:sym typeface="Source Sans Pro Bold"/>
              </a:defRPr>
            </a:lvl1pPr>
          </a:lstStyle>
          <a:p>
            <a:r>
              <a:rPr lang="fr-FR" b="1" dirty="0">
                <a:latin typeface="Source Sans Pro"/>
              </a:rPr>
              <a:t>L’avis du groupe d’experts</a:t>
            </a:r>
            <a:endParaRPr lang="en-US" b="1">
              <a:latin typeface="Source Sans Pro"/>
            </a:endParaRPr>
          </a:p>
        </p:txBody>
      </p:sp>
      <p:sp>
        <p:nvSpPr>
          <p:cNvPr id="4" name="Title 1">
            <a:extLst>
              <a:ext uri="{FF2B5EF4-FFF2-40B4-BE49-F238E27FC236}">
                <a16:creationId xmlns:a16="http://schemas.microsoft.com/office/drawing/2014/main" id="{AD9D0E1E-3C59-4FA0-C602-AE71F16F1D9C}"/>
              </a:ext>
            </a:extLst>
          </p:cNvPr>
          <p:cNvSpPr txBox="1">
            <a:spLocks noGrp="1"/>
          </p:cNvSpPr>
          <p:nvPr>
            <p:ph type="title"/>
          </p:nvPr>
        </p:nvSpPr>
        <p:spPr>
          <a:xfrm>
            <a:off x="209150" y="91930"/>
            <a:ext cx="3571876" cy="523220"/>
          </a:xfrm>
          <a:prstGeom prst="rect">
            <a:avLst/>
          </a:prstGeom>
        </p:spPr>
        <p:txBody>
          <a:bodyPr anchor="t">
            <a:normAutofit fontScale="90000"/>
          </a:bodyPr>
          <a:lstStyle>
            <a:lvl1pPr>
              <a:defRPr sz="3200"/>
            </a:lvl1pPr>
          </a:lstStyle>
          <a:p>
            <a:r>
              <a:rPr b="1" dirty="0" err="1"/>
              <a:t>Sc</a:t>
            </a:r>
            <a:r>
              <a:rPr lang="fr-FR" b="1" dirty="0"/>
              <a:t>é</a:t>
            </a:r>
            <a:r>
              <a:rPr b="1" dirty="0" err="1"/>
              <a:t>nario</a:t>
            </a:r>
            <a:r>
              <a:rPr b="1" dirty="0"/>
              <a:t> </a:t>
            </a:r>
            <a:r>
              <a:rPr lang="fr-FR" b="1" dirty="0"/>
              <a:t>2</a:t>
            </a:r>
            <a:endParaRPr b="1" dirty="0"/>
          </a:p>
        </p:txBody>
      </p:sp>
    </p:spTree>
    <p:extLst>
      <p:ext uri="{BB962C8B-B14F-4D97-AF65-F5344CB8AC3E}">
        <p14:creationId xmlns:p14="http://schemas.microsoft.com/office/powerpoint/2010/main" val="1884403528"/>
      </p:ext>
    </p:extLst>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31B0BC75-7119-CF3D-482E-46018B8B315C}"/>
              </a:ext>
            </a:extLst>
          </p:cNvPr>
          <p:cNvSpPr txBox="1">
            <a:spLocks noGrp="1"/>
          </p:cNvSpPr>
          <p:nvPr>
            <p:ph type="title"/>
          </p:nvPr>
        </p:nvSpPr>
        <p:spPr>
          <a:xfrm>
            <a:off x="209150" y="0"/>
            <a:ext cx="3571876" cy="615150"/>
          </a:xfrm>
          <a:prstGeom prst="rect">
            <a:avLst/>
          </a:prstGeom>
        </p:spPr>
        <p:txBody>
          <a:bodyPr anchor="t"/>
          <a:lstStyle>
            <a:lvl1pPr>
              <a:defRPr sz="3200"/>
            </a:lvl1pPr>
          </a:lstStyle>
          <a:p>
            <a:r>
              <a:rPr b="1" dirty="0" err="1"/>
              <a:t>Sc</a:t>
            </a:r>
            <a:r>
              <a:rPr lang="fr-FR" b="1" dirty="0"/>
              <a:t>é</a:t>
            </a:r>
            <a:r>
              <a:rPr b="1" dirty="0" err="1"/>
              <a:t>nario</a:t>
            </a:r>
            <a:r>
              <a:rPr b="1" dirty="0"/>
              <a:t> </a:t>
            </a:r>
            <a:r>
              <a:rPr lang="hu-HU" b="1" dirty="0"/>
              <a:t>3</a:t>
            </a:r>
            <a:endParaRPr b="1" dirty="0"/>
          </a:p>
        </p:txBody>
      </p:sp>
      <p:sp>
        <p:nvSpPr>
          <p:cNvPr id="2" name="TextBox 1">
            <a:extLst>
              <a:ext uri="{FF2B5EF4-FFF2-40B4-BE49-F238E27FC236}">
                <a16:creationId xmlns:a16="http://schemas.microsoft.com/office/drawing/2014/main" id="{9776120D-11CB-CA98-C271-666068D73A3A}"/>
              </a:ext>
            </a:extLst>
          </p:cNvPr>
          <p:cNvSpPr txBox="1"/>
          <p:nvPr/>
        </p:nvSpPr>
        <p:spPr>
          <a:xfrm>
            <a:off x="972128" y="1480127"/>
            <a:ext cx="10236199" cy="4093426"/>
          </a:xfrm>
          <a:prstGeom prst="rect">
            <a:avLst/>
          </a:prstGeom>
          <a:solidFill>
            <a:schemeClr val="accent6">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fromWordArt="0" anchor="t" anchorCtr="0" forceAA="0" compatLnSpc="1">
            <a:prstTxWarp prst="textNoShape">
              <a:avLst/>
            </a:prstTxWarp>
            <a:spAutoFit/>
          </a:bodyPr>
          <a:lstStyle/>
          <a:p>
            <a:pPr algn="ctr"/>
            <a:r>
              <a:rPr lang="fr-FR" sz="2000">
                <a:latin typeface="Source Sans Pro"/>
              </a:rPr>
              <a:t>Vous avez reçu un rapport du Centre national de la grippe concernant un cas d'infection humaine par un virus grippal A(H3N2) d'origine porcine résultant d'un triple réassortiment. Selon le rapport, un adolescent de 16 ans est tombé malade, souffrant de fièvre, céphalées, toux, rhinorrhée, maux de gorge courbature et léthargie. Le patient a été vu par un agent de santé dans un centre de soins ambulatoires ou un test rapide s'est avéré positif pour la grippe A. Il n'a pas nécessité d'hospitalisation et s'est depuis entièrement rétablie. Dans le cadre d'un programme de surveillance systématique, l'échantillon clinique a été envoyé au Centre national de la grippe pour des tests plus approfondis. Le Centre national de la grippe a établi hier que le virus était un nouveau virus grippal A(H3N2)v d'origine porcine. Les humains sont périodiquement infectés par des virus de la grippe animale d'origine porcine. Les agents de la santé publique ont mené une enquête initiale qui a montré que l'adolescent avait été en contact avec des porcs trois jours avant le début de la maladie. Aucun des membres de sa famille ou de ses contacts proches n'a été touché par la maladie.</a:t>
            </a:r>
            <a:endParaRPr lang="fr-FR" sz="2000">
              <a:latin typeface="Source Sans Pro"/>
              <a:cs typeface="Calibri"/>
            </a:endParaRPr>
          </a:p>
        </p:txBody>
      </p:sp>
    </p:spTree>
  </p:cSld>
  <p:clrMapOvr>
    <a:masterClrMapping/>
  </p:clrMapOvr>
  <p:transition spd="med"/>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79" name="Content Placeholder 1"/>
          <p:cNvGraphicFramePr/>
          <p:nvPr>
            <p:extLst>
              <p:ext uri="{D42A27DB-BD31-4B8C-83A1-F6EECF244321}">
                <p14:modId xmlns:p14="http://schemas.microsoft.com/office/powerpoint/2010/main" val="2324818867"/>
              </p:ext>
            </p:extLst>
          </p:nvPr>
        </p:nvGraphicFramePr>
        <p:xfrm>
          <a:off x="4473912" y="1444247"/>
          <a:ext cx="7128791" cy="4566260"/>
        </p:xfrm>
        <a:graphic>
          <a:graphicData uri="http://schemas.openxmlformats.org/drawingml/2006/table">
            <a:tbl>
              <a:tblPr firstRow="1" firstCol="1" lastRow="1" bandRow="1">
                <a:tableStyleId>{4C3C2611-4C71-4FC5-86AE-919BDF0F9419}</a:tableStyleId>
              </a:tblPr>
              <a:tblGrid>
                <a:gridCol w="4623814">
                  <a:extLst>
                    <a:ext uri="{9D8B030D-6E8A-4147-A177-3AD203B41FA5}">
                      <a16:colId xmlns:a16="http://schemas.microsoft.com/office/drawing/2014/main" val="20000"/>
                    </a:ext>
                  </a:extLst>
                </a:gridCol>
                <a:gridCol w="834645">
                  <a:extLst>
                    <a:ext uri="{9D8B030D-6E8A-4147-A177-3AD203B41FA5}">
                      <a16:colId xmlns:a16="http://schemas.microsoft.com/office/drawing/2014/main" val="20001"/>
                    </a:ext>
                  </a:extLst>
                </a:gridCol>
                <a:gridCol w="835166">
                  <a:extLst>
                    <a:ext uri="{9D8B030D-6E8A-4147-A177-3AD203B41FA5}">
                      <a16:colId xmlns:a16="http://schemas.microsoft.com/office/drawing/2014/main" val="20002"/>
                    </a:ext>
                  </a:extLst>
                </a:gridCol>
                <a:gridCol w="835166">
                  <a:extLst>
                    <a:ext uri="{9D8B030D-6E8A-4147-A177-3AD203B41FA5}">
                      <a16:colId xmlns:a16="http://schemas.microsoft.com/office/drawing/2014/main" val="20003"/>
                    </a:ext>
                  </a:extLst>
                </a:gridCol>
              </a:tblGrid>
              <a:tr h="1410347">
                <a:tc>
                  <a:txBody>
                    <a:bodyPr/>
                    <a:lstStyle/>
                    <a:p>
                      <a:pPr>
                        <a:spcAft>
                          <a:spcPts val="0"/>
                        </a:spcAft>
                      </a:pPr>
                      <a:r>
                        <a:rPr sz="1600" b="0" i="0" u="none" strike="noStrike" cap="none" spc="0" baseline="0" dirty="0">
                          <a:solidFill>
                            <a:srgbClr val="FFFFFF"/>
                          </a:solidFill>
                          <a:uFillTx/>
                          <a:latin typeface="+mn-lt"/>
                          <a:ea typeface="Calibri Light"/>
                          <a:cs typeface="Calibri Light"/>
                          <a:sym typeface="Source Sans Pro Regular"/>
                        </a:rPr>
                        <a:t>► </a:t>
                      </a:r>
                      <a:r>
                        <a:rPr lang="fr-FR" sz="1600" b="0" i="0" u="none" strike="noStrike" cap="none" spc="0" baseline="0" dirty="0">
                          <a:solidFill>
                            <a:srgbClr val="FFFFFF"/>
                          </a:solidFill>
                          <a:uFillTx/>
                          <a:latin typeface="+mn-lt"/>
                          <a:ea typeface="Calibri Light"/>
                          <a:cs typeface="Calibri Light"/>
                          <a:sym typeface="Source Sans Pro Regular"/>
                        </a:rPr>
                        <a:t>Maintenant utilisez l’Annexe 2 pour évaluer cet évènement et répondre à chacune des 5 questions suivantes, en prenant en compte le contexte du scenario. </a:t>
                      </a:r>
                      <a:endParaRPr lang="en-GB" sz="1600" b="0" i="0" u="none" strike="noStrike" cap="none" spc="0" baseline="0" dirty="0">
                        <a:solidFill>
                          <a:srgbClr val="FFFFFF"/>
                        </a:solidFill>
                        <a:uFillTx/>
                        <a:latin typeface="+mn-lt"/>
                        <a:ea typeface="Calibri Light"/>
                        <a:cs typeface="Calibri Light"/>
                        <a:sym typeface="Source Sans Pro Regular"/>
                      </a:endParaRPr>
                    </a:p>
                  </a:txBody>
                  <a:tcPr marL="0" marR="0" marT="0" marB="0" anchor="ctr" horzOverflow="overflow">
                    <a:lnR w="12700">
                      <a:solidFill>
                        <a:srgbClr val="000000"/>
                      </a:solidFill>
                    </a:lnR>
                    <a:solidFill>
                      <a:srgbClr val="021F64"/>
                    </a:solidFill>
                  </a:tcPr>
                </a:tc>
                <a:tc>
                  <a:txBody>
                    <a:bodyPr/>
                    <a:lstStyle/>
                    <a:p>
                      <a:pPr algn="ctr" defTabSz="216992">
                        <a:defRPr sz="1600">
                          <a:solidFill>
                            <a:srgbClr val="002060"/>
                          </a:solidFill>
                          <a:sym typeface="Calibri"/>
                        </a:defRPr>
                      </a:pPr>
                      <a:r>
                        <a:rPr lang="fr-FR" dirty="0"/>
                        <a:t>Oui</a:t>
                      </a:r>
                      <a:endParaRPr b="0" dirty="0"/>
                    </a:p>
                    <a:p>
                      <a:pPr algn="ctr" defTabSz="216992">
                        <a:defRPr sz="1600" b="0">
                          <a:solidFill>
                            <a:srgbClr val="002060"/>
                          </a:solidFill>
                          <a:sym typeface="Calibri"/>
                        </a:defRPr>
                      </a:pPr>
                      <a:r>
                        <a:rPr dirty="0"/>
                        <a:t> </a:t>
                      </a:r>
                    </a:p>
                  </a:txBody>
                  <a:tcPr marL="0" marR="0" marT="0" marB="0" anchor="ctr"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tc>
                  <a:txBody>
                    <a:bodyPr/>
                    <a:lstStyle/>
                    <a:p>
                      <a:pPr algn="ctr" defTabSz="216992">
                        <a:defRPr sz="1600">
                          <a:solidFill>
                            <a:srgbClr val="002060"/>
                          </a:solidFill>
                          <a:sym typeface="Calibri"/>
                        </a:defRPr>
                      </a:pPr>
                      <a:r>
                        <a:rPr dirty="0"/>
                        <a:t>No</a:t>
                      </a:r>
                      <a:r>
                        <a:rPr lang="fr-FR" dirty="0"/>
                        <a:t>n</a:t>
                      </a:r>
                      <a:endParaRPr b="0" dirty="0"/>
                    </a:p>
                    <a:p>
                      <a:pPr algn="ctr" defTabSz="216992">
                        <a:defRPr sz="1600" b="0">
                          <a:solidFill>
                            <a:srgbClr val="002060"/>
                          </a:solidFill>
                          <a:sym typeface="Calibri"/>
                        </a:defRPr>
                      </a:pPr>
                      <a:r>
                        <a:rPr dirty="0"/>
                        <a:t> </a:t>
                      </a:r>
                    </a:p>
                  </a:txBody>
                  <a:tcPr marL="0" marR="0" marT="0" marB="0" anchor="ctr"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tc>
                  <a:txBody>
                    <a:bodyPr/>
                    <a:lstStyle/>
                    <a:p>
                      <a:pPr algn="ctr" defTabSz="216992">
                        <a:defRPr sz="1600">
                          <a:solidFill>
                            <a:srgbClr val="002060"/>
                          </a:solidFill>
                          <a:sym typeface="Calibri"/>
                        </a:defRPr>
                      </a:pPr>
                      <a:r>
                        <a:rPr lang="fr-FR" dirty="0"/>
                        <a:t>Je ne sais pas</a:t>
                      </a:r>
                      <a:endParaRPr b="0" dirty="0"/>
                    </a:p>
                    <a:p>
                      <a:pPr algn="ctr" defTabSz="216992">
                        <a:defRPr sz="1600" b="0">
                          <a:solidFill>
                            <a:srgbClr val="002060"/>
                          </a:solidFill>
                          <a:sym typeface="Calibri"/>
                        </a:defRPr>
                      </a:pPr>
                      <a:r>
                        <a:rPr dirty="0"/>
                        <a:t> </a:t>
                      </a:r>
                    </a:p>
                  </a:txBody>
                  <a:tcPr marL="0" marR="0" marT="0" marB="0" anchor="ctr"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extLst>
                  <a:ext uri="{0D108BD9-81ED-4DB2-BD59-A6C34878D82A}">
                    <a16:rowId xmlns:a16="http://schemas.microsoft.com/office/drawing/2014/main" val="10000"/>
                  </a:ext>
                </a:extLst>
              </a:tr>
              <a:tr h="581190">
                <a:tc>
                  <a:txBody>
                    <a:bodyPr/>
                    <a:lstStyle/>
                    <a:p>
                      <a:pPr>
                        <a:spcAft>
                          <a:spcPts val="0"/>
                        </a:spcAft>
                      </a:pPr>
                      <a:r>
                        <a:rPr lang="fr-FR" sz="1600" b="0" dirty="0">
                          <a:effectLst/>
                          <a:latin typeface="+mn-lt"/>
                        </a:rPr>
                        <a:t>1. Les répercussions de l’évènement sur la santé publique sont-elles graves? </a:t>
                      </a:r>
                      <a:endParaRPr lang="en-GB" sz="1600" b="0" dirty="0">
                        <a:effectLst/>
                        <a:latin typeface="+mn-lt"/>
                        <a:ea typeface="Arial"/>
                        <a:cs typeface="Times New Roman"/>
                      </a:endParaRPr>
                    </a:p>
                  </a:txBody>
                  <a:tcPr marL="67545" marR="67545" marT="0" marB="0" anchor="ctr">
                    <a:lnR w="12700">
                      <a:solidFill>
                        <a:srgbClr val="000000"/>
                      </a:solidFill>
                    </a:lnR>
                    <a:solidFill>
                      <a:srgbClr val="021F64"/>
                    </a:solidFill>
                  </a:tcPr>
                </a:tc>
                <a:tc>
                  <a:txBody>
                    <a:bodyPr/>
                    <a:lstStyle/>
                    <a:p>
                      <a:pPr algn="ctr" defTabSz="216992">
                        <a:defRPr sz="1600">
                          <a:solidFill>
                            <a:srgbClr val="002060"/>
                          </a:solidFill>
                          <a:sym typeface="Calibri"/>
                        </a:defRPr>
                      </a:pPr>
                      <a:endParaRPr/>
                    </a:p>
                  </a:txBody>
                  <a:tcPr marL="0" marR="0" marT="0" marB="0" anchor="ctr" horzOverflow="overflow">
                    <a:lnL w="12700" cap="flat" cmpd="sng" algn="ctr">
                      <a:solidFill>
                        <a:srgbClr val="000000"/>
                      </a:solidFill>
                      <a:prstDash val="solid"/>
                      <a:round/>
                      <a:headEnd type="none" w="med" len="med"/>
                      <a:tailEnd type="none" w="med" len="med"/>
                    </a:lnL>
                    <a:lnR w="12700">
                      <a:solidFill>
                        <a:srgbClr val="000000"/>
                      </a:solidFill>
                    </a:lnR>
                    <a:lnT w="12700">
                      <a:solidFill>
                        <a:srgbClr val="000000"/>
                      </a:solidFill>
                    </a:lnT>
                    <a:lnB w="12700">
                      <a:solidFill>
                        <a:srgbClr val="000000"/>
                      </a:solidFill>
                    </a:lnB>
                    <a:solidFill>
                      <a:srgbClr val="FFFFFF"/>
                    </a:solidFill>
                  </a:tcPr>
                </a:tc>
                <a:tc>
                  <a:txBody>
                    <a:bodyPr/>
                    <a:lstStyle/>
                    <a:p>
                      <a:pPr algn="ctr" defTabSz="216992">
                        <a:defRPr sz="1600">
                          <a:solidFill>
                            <a:srgbClr val="002060"/>
                          </a:solidFill>
                          <a:sym typeface="Calibri"/>
                        </a:defRPr>
                      </a:pPr>
                      <a:endParaRPr/>
                    </a:p>
                  </a:txBody>
                  <a:tcPr marL="0" marR="0" marT="0" marB="0" anchor="ctr"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tc>
                  <a:txBody>
                    <a:bodyPr/>
                    <a:lstStyle/>
                    <a:p>
                      <a:pPr algn="ctr" defTabSz="216992">
                        <a:defRPr sz="1600">
                          <a:solidFill>
                            <a:srgbClr val="002060"/>
                          </a:solidFill>
                          <a:sym typeface="Calibri"/>
                        </a:defRPr>
                      </a:pPr>
                      <a:endParaRPr/>
                    </a:p>
                  </a:txBody>
                  <a:tcPr marL="0" marR="0" marT="0" marB="0" anchor="ctr"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extLst>
                  <a:ext uri="{0D108BD9-81ED-4DB2-BD59-A6C34878D82A}">
                    <a16:rowId xmlns:a16="http://schemas.microsoft.com/office/drawing/2014/main" val="10001"/>
                  </a:ext>
                </a:extLst>
              </a:tr>
              <a:tr h="581190">
                <a:tc>
                  <a:txBody>
                    <a:bodyPr/>
                    <a:lstStyle/>
                    <a:p>
                      <a:pPr>
                        <a:spcAft>
                          <a:spcPts val="0"/>
                        </a:spcAft>
                      </a:pPr>
                      <a:r>
                        <a:rPr lang="fr-FR" sz="1600" b="0" dirty="0">
                          <a:effectLst/>
                          <a:latin typeface="+mn-lt"/>
                        </a:rPr>
                        <a:t>2. L’évènement est-il inhabituel ou inattendu?</a:t>
                      </a:r>
                      <a:endParaRPr lang="en-GB" sz="1600" b="0" dirty="0">
                        <a:effectLst/>
                        <a:latin typeface="+mn-lt"/>
                        <a:ea typeface="Arial"/>
                        <a:cs typeface="Times New Roman"/>
                      </a:endParaRPr>
                    </a:p>
                  </a:txBody>
                  <a:tcPr marL="67545" marR="67545" marT="0" marB="0" anchor="ctr">
                    <a:lnR w="12700">
                      <a:solidFill>
                        <a:srgbClr val="000000"/>
                      </a:solidFill>
                    </a:lnR>
                    <a:solidFill>
                      <a:srgbClr val="021F64"/>
                    </a:solidFill>
                  </a:tcPr>
                </a:tc>
                <a:tc>
                  <a:txBody>
                    <a:bodyPr/>
                    <a:lstStyle/>
                    <a:p>
                      <a:pPr algn="ctr" defTabSz="216992">
                        <a:defRPr sz="1600">
                          <a:solidFill>
                            <a:srgbClr val="002060"/>
                          </a:solidFill>
                          <a:sym typeface="Calibri"/>
                        </a:defRPr>
                      </a:pPr>
                      <a:endParaRPr/>
                    </a:p>
                  </a:txBody>
                  <a:tcPr marL="0" marR="0" marT="0" marB="0" anchor="ctr" horzOverflow="overflow">
                    <a:lnL w="12700" cap="flat" cmpd="sng" algn="ctr">
                      <a:solidFill>
                        <a:srgbClr val="000000"/>
                      </a:solidFill>
                      <a:prstDash val="solid"/>
                      <a:round/>
                      <a:headEnd type="none" w="med" len="med"/>
                      <a:tailEnd type="none" w="med" len="med"/>
                    </a:lnL>
                    <a:lnR w="12700">
                      <a:solidFill>
                        <a:srgbClr val="000000"/>
                      </a:solidFill>
                    </a:lnR>
                    <a:lnT w="12700">
                      <a:solidFill>
                        <a:srgbClr val="000000"/>
                      </a:solidFill>
                    </a:lnT>
                    <a:lnB w="12700">
                      <a:solidFill>
                        <a:srgbClr val="000000"/>
                      </a:solidFill>
                    </a:lnB>
                    <a:solidFill>
                      <a:srgbClr val="FFFFFF"/>
                    </a:solidFill>
                  </a:tcPr>
                </a:tc>
                <a:tc>
                  <a:txBody>
                    <a:bodyPr/>
                    <a:lstStyle/>
                    <a:p>
                      <a:pPr algn="ctr" defTabSz="216992">
                        <a:defRPr sz="1600">
                          <a:solidFill>
                            <a:srgbClr val="002060"/>
                          </a:solidFill>
                          <a:sym typeface="Calibri"/>
                        </a:defRPr>
                      </a:pPr>
                      <a:endParaRPr dirty="0"/>
                    </a:p>
                  </a:txBody>
                  <a:tcPr marL="0" marR="0" marT="0" marB="0" anchor="ctr"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tc>
                  <a:txBody>
                    <a:bodyPr/>
                    <a:lstStyle/>
                    <a:p>
                      <a:pPr algn="ctr" defTabSz="216992">
                        <a:defRPr sz="1600">
                          <a:solidFill>
                            <a:srgbClr val="002060"/>
                          </a:solidFill>
                          <a:sym typeface="Calibri"/>
                        </a:defRPr>
                      </a:pPr>
                      <a:endParaRPr/>
                    </a:p>
                  </a:txBody>
                  <a:tcPr marL="0" marR="0" marT="0" marB="0" anchor="ctr"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extLst>
                  <a:ext uri="{0D108BD9-81ED-4DB2-BD59-A6C34878D82A}">
                    <a16:rowId xmlns:a16="http://schemas.microsoft.com/office/drawing/2014/main" val="10002"/>
                  </a:ext>
                </a:extLst>
              </a:tr>
              <a:tr h="581190">
                <a:tc>
                  <a:txBody>
                    <a:bodyPr/>
                    <a:lstStyle/>
                    <a:p>
                      <a:pPr>
                        <a:spcAft>
                          <a:spcPts val="0"/>
                        </a:spcAft>
                      </a:pPr>
                      <a:r>
                        <a:rPr lang="fr-FR" sz="1600" b="0" dirty="0">
                          <a:effectLst/>
                          <a:latin typeface="+mn-lt"/>
                        </a:rPr>
                        <a:t>3. Y-at-il un risque important de propagation internationale?</a:t>
                      </a:r>
                      <a:endParaRPr lang="en-GB" sz="1600" b="0" dirty="0">
                        <a:effectLst/>
                        <a:latin typeface="+mn-lt"/>
                        <a:ea typeface="Arial"/>
                        <a:cs typeface="Times New Roman"/>
                      </a:endParaRPr>
                    </a:p>
                  </a:txBody>
                  <a:tcPr marL="67545" marR="67545" marT="0" marB="0" anchor="ctr">
                    <a:lnR w="12700">
                      <a:solidFill>
                        <a:srgbClr val="000000"/>
                      </a:solidFill>
                    </a:lnR>
                    <a:solidFill>
                      <a:srgbClr val="021F64"/>
                    </a:solidFill>
                  </a:tcPr>
                </a:tc>
                <a:tc>
                  <a:txBody>
                    <a:bodyPr/>
                    <a:lstStyle/>
                    <a:p>
                      <a:pPr algn="ctr" defTabSz="216992">
                        <a:defRPr sz="1600">
                          <a:solidFill>
                            <a:srgbClr val="002060"/>
                          </a:solidFill>
                          <a:sym typeface="Calibri"/>
                        </a:defRPr>
                      </a:pPr>
                      <a:endParaRPr/>
                    </a:p>
                  </a:txBody>
                  <a:tcPr marL="0" marR="0" marT="0" marB="0" anchor="ctr" horzOverflow="overflow">
                    <a:lnL w="12700" cap="flat" cmpd="sng" algn="ctr">
                      <a:solidFill>
                        <a:srgbClr val="000000"/>
                      </a:solidFill>
                      <a:prstDash val="solid"/>
                      <a:round/>
                      <a:headEnd type="none" w="med" len="med"/>
                      <a:tailEnd type="none" w="med" len="med"/>
                    </a:lnL>
                    <a:lnR w="12700">
                      <a:solidFill>
                        <a:srgbClr val="000000"/>
                      </a:solidFill>
                    </a:lnR>
                    <a:lnT w="12700">
                      <a:solidFill>
                        <a:srgbClr val="000000"/>
                      </a:solidFill>
                    </a:lnT>
                    <a:lnB w="12700">
                      <a:solidFill>
                        <a:srgbClr val="000000"/>
                      </a:solidFill>
                    </a:lnB>
                    <a:solidFill>
                      <a:srgbClr val="FFFFFF"/>
                    </a:solidFill>
                  </a:tcPr>
                </a:tc>
                <a:tc>
                  <a:txBody>
                    <a:bodyPr/>
                    <a:lstStyle/>
                    <a:p>
                      <a:pPr algn="ctr" defTabSz="216992">
                        <a:defRPr sz="1600">
                          <a:solidFill>
                            <a:srgbClr val="002060"/>
                          </a:solidFill>
                          <a:sym typeface="Calibri"/>
                        </a:defRPr>
                      </a:pPr>
                      <a:endParaRPr/>
                    </a:p>
                  </a:txBody>
                  <a:tcPr marL="0" marR="0" marT="0" marB="0" anchor="ctr"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tc>
                  <a:txBody>
                    <a:bodyPr/>
                    <a:lstStyle/>
                    <a:p>
                      <a:pPr algn="ctr" defTabSz="216992">
                        <a:defRPr sz="1600">
                          <a:solidFill>
                            <a:srgbClr val="002060"/>
                          </a:solidFill>
                          <a:sym typeface="Calibri"/>
                        </a:defRPr>
                      </a:pPr>
                      <a:endParaRPr/>
                    </a:p>
                  </a:txBody>
                  <a:tcPr marL="0" marR="0" marT="0" marB="0" anchor="ctr"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extLst>
                  <a:ext uri="{0D108BD9-81ED-4DB2-BD59-A6C34878D82A}">
                    <a16:rowId xmlns:a16="http://schemas.microsoft.com/office/drawing/2014/main" val="10003"/>
                  </a:ext>
                </a:extLst>
              </a:tr>
              <a:tr h="831153">
                <a:tc>
                  <a:txBody>
                    <a:bodyPr/>
                    <a:lstStyle/>
                    <a:p>
                      <a:pPr>
                        <a:spcAft>
                          <a:spcPts val="0"/>
                        </a:spcAft>
                      </a:pPr>
                      <a:r>
                        <a:rPr lang="fr-FR" sz="1600" b="0" dirty="0">
                          <a:effectLst/>
                          <a:latin typeface="+mn-lt"/>
                        </a:rPr>
                        <a:t>4. Y-a-t-il un risque important de restriction aux voyages ou aux échanges internationaux?</a:t>
                      </a:r>
                      <a:endParaRPr lang="en-GB" sz="1600" b="0" dirty="0">
                        <a:effectLst/>
                        <a:latin typeface="+mn-lt"/>
                        <a:ea typeface="Arial"/>
                        <a:cs typeface="Times New Roman"/>
                      </a:endParaRPr>
                    </a:p>
                  </a:txBody>
                  <a:tcPr marL="67545" marR="67545" marT="0" marB="0" anchor="ctr">
                    <a:lnR w="12700">
                      <a:solidFill>
                        <a:srgbClr val="000000"/>
                      </a:solidFill>
                    </a:lnR>
                    <a:solidFill>
                      <a:srgbClr val="021F64"/>
                    </a:solidFill>
                  </a:tcPr>
                </a:tc>
                <a:tc>
                  <a:txBody>
                    <a:bodyPr/>
                    <a:lstStyle/>
                    <a:p>
                      <a:pPr algn="ctr" defTabSz="216992">
                        <a:defRPr sz="1600">
                          <a:solidFill>
                            <a:srgbClr val="002060"/>
                          </a:solidFill>
                          <a:sym typeface="Calibri"/>
                        </a:defRPr>
                      </a:pPr>
                      <a:endParaRPr/>
                    </a:p>
                  </a:txBody>
                  <a:tcPr marL="0" marR="0" marT="0" marB="0" anchor="ctr" horzOverflow="overflow">
                    <a:lnL w="12700" cap="flat" cmpd="sng" algn="ctr">
                      <a:solidFill>
                        <a:srgbClr val="000000"/>
                      </a:solidFill>
                      <a:prstDash val="solid"/>
                      <a:round/>
                      <a:headEnd type="none" w="med" len="med"/>
                      <a:tailEnd type="none" w="med" len="med"/>
                    </a:lnL>
                    <a:lnR w="12700">
                      <a:solidFill>
                        <a:srgbClr val="000000"/>
                      </a:solidFill>
                    </a:lnR>
                    <a:lnT w="12700">
                      <a:solidFill>
                        <a:srgbClr val="000000"/>
                      </a:solidFill>
                    </a:lnT>
                    <a:lnB w="12700">
                      <a:solidFill>
                        <a:srgbClr val="000000"/>
                      </a:solidFill>
                    </a:lnB>
                    <a:solidFill>
                      <a:srgbClr val="FFFFFF"/>
                    </a:solidFill>
                  </a:tcPr>
                </a:tc>
                <a:tc>
                  <a:txBody>
                    <a:bodyPr/>
                    <a:lstStyle/>
                    <a:p>
                      <a:pPr algn="ctr" defTabSz="216992">
                        <a:defRPr sz="1600">
                          <a:solidFill>
                            <a:srgbClr val="002060"/>
                          </a:solidFill>
                          <a:sym typeface="Calibri"/>
                        </a:defRPr>
                      </a:pPr>
                      <a:endParaRPr/>
                    </a:p>
                  </a:txBody>
                  <a:tcPr marL="0" marR="0" marT="0" marB="0" anchor="ctr"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tc>
                  <a:txBody>
                    <a:bodyPr/>
                    <a:lstStyle/>
                    <a:p>
                      <a:pPr algn="ctr" defTabSz="216992">
                        <a:defRPr sz="1600">
                          <a:solidFill>
                            <a:srgbClr val="002060"/>
                          </a:solidFill>
                          <a:sym typeface="Calibri"/>
                        </a:defRPr>
                      </a:pPr>
                      <a:endParaRPr/>
                    </a:p>
                  </a:txBody>
                  <a:tcPr marL="0" marR="0" marT="0" marB="0" anchor="ctr"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extLst>
                  <a:ext uri="{0D108BD9-81ED-4DB2-BD59-A6C34878D82A}">
                    <a16:rowId xmlns:a16="http://schemas.microsoft.com/office/drawing/2014/main" val="10004"/>
                  </a:ext>
                </a:extLst>
              </a:tr>
              <a:tr h="581190">
                <a:tc>
                  <a:txBody>
                    <a:bodyPr/>
                    <a:lstStyle/>
                    <a:p>
                      <a:pPr>
                        <a:spcAft>
                          <a:spcPts val="0"/>
                        </a:spcAft>
                      </a:pPr>
                      <a:r>
                        <a:rPr lang="fr-FR" sz="1600" b="0" dirty="0">
                          <a:effectLst/>
                          <a:latin typeface="+mn-lt"/>
                        </a:rPr>
                        <a:t>5. L’évènement doit-il être notifié à l’OMS en vertu de l’article 6 du RSI (2005)?</a:t>
                      </a:r>
                      <a:endParaRPr lang="en-GB" sz="1600" b="0" dirty="0">
                        <a:effectLst/>
                        <a:latin typeface="+mn-lt"/>
                        <a:ea typeface="Arial"/>
                        <a:cs typeface="Times New Roman"/>
                      </a:endParaRPr>
                    </a:p>
                  </a:txBody>
                  <a:tcPr marL="67545" marR="67545" marT="0" marB="0" anchor="ctr">
                    <a:lnR w="12700">
                      <a:solidFill>
                        <a:srgbClr val="000000"/>
                      </a:solidFill>
                    </a:lnR>
                    <a:solidFill>
                      <a:srgbClr val="021F64"/>
                    </a:solidFill>
                  </a:tcPr>
                </a:tc>
                <a:tc>
                  <a:txBody>
                    <a:bodyPr/>
                    <a:lstStyle/>
                    <a:p>
                      <a:pPr algn="ctr" defTabSz="216992">
                        <a:defRPr sz="1600" b="0">
                          <a:solidFill>
                            <a:srgbClr val="002060"/>
                          </a:solidFill>
                          <a:sym typeface="Calibri"/>
                        </a:defRPr>
                      </a:pPr>
                      <a:endParaRPr/>
                    </a:p>
                  </a:txBody>
                  <a:tcPr marL="0" marR="0" marT="0" marB="0" anchor="ctr" horzOverflow="overflow">
                    <a:lnL w="12700" cap="flat" cmpd="sng" algn="ctr">
                      <a:solidFill>
                        <a:srgbClr val="000000"/>
                      </a:solidFill>
                      <a:prstDash val="solid"/>
                      <a:round/>
                      <a:headEnd type="none" w="med" len="med"/>
                      <a:tailEnd type="none" w="med" len="med"/>
                    </a:lnL>
                    <a:lnR w="12700">
                      <a:solidFill>
                        <a:srgbClr val="000000"/>
                      </a:solidFill>
                    </a:lnR>
                    <a:lnT w="12700">
                      <a:solidFill>
                        <a:srgbClr val="000000"/>
                      </a:solidFill>
                    </a:lnT>
                    <a:lnB w="12700">
                      <a:solidFill>
                        <a:srgbClr val="000000"/>
                      </a:solidFill>
                    </a:lnB>
                    <a:solidFill>
                      <a:srgbClr val="FFFFFF"/>
                    </a:solidFill>
                  </a:tcPr>
                </a:tc>
                <a:tc>
                  <a:txBody>
                    <a:bodyPr/>
                    <a:lstStyle/>
                    <a:p>
                      <a:pPr algn="ctr" defTabSz="216992">
                        <a:defRPr sz="1600" b="0">
                          <a:solidFill>
                            <a:srgbClr val="002060"/>
                          </a:solidFill>
                          <a:sym typeface="Calibri"/>
                        </a:defRPr>
                      </a:pPr>
                      <a:endParaRPr/>
                    </a:p>
                  </a:txBody>
                  <a:tcPr marL="0" marR="0" marT="0" marB="0" anchor="ctr"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tc>
                  <a:txBody>
                    <a:bodyPr/>
                    <a:lstStyle/>
                    <a:p>
                      <a:pPr algn="ctr" defTabSz="216992">
                        <a:defRPr sz="1600" b="0">
                          <a:solidFill>
                            <a:srgbClr val="002060"/>
                          </a:solidFill>
                          <a:sym typeface="Calibri"/>
                        </a:defRPr>
                      </a:pPr>
                      <a:endParaRPr dirty="0"/>
                    </a:p>
                  </a:txBody>
                  <a:tcPr marL="0" marR="0" marT="0" marB="0" anchor="ctr"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extLst>
                  <a:ext uri="{0D108BD9-81ED-4DB2-BD59-A6C34878D82A}">
                    <a16:rowId xmlns:a16="http://schemas.microsoft.com/office/drawing/2014/main" val="10005"/>
                  </a:ext>
                </a:extLst>
              </a:tr>
            </a:tbl>
          </a:graphicData>
        </a:graphic>
      </p:graphicFrame>
      <p:sp>
        <p:nvSpPr>
          <p:cNvPr id="3" name="TextBox 2">
            <a:extLst>
              <a:ext uri="{FF2B5EF4-FFF2-40B4-BE49-F238E27FC236}">
                <a16:creationId xmlns:a16="http://schemas.microsoft.com/office/drawing/2014/main" id="{2873C91B-463A-722A-20B2-DBF46C97E63B}"/>
              </a:ext>
            </a:extLst>
          </p:cNvPr>
          <p:cNvSpPr txBox="1"/>
          <p:nvPr/>
        </p:nvSpPr>
        <p:spPr>
          <a:xfrm>
            <a:off x="385010" y="859474"/>
            <a:ext cx="1913342" cy="58477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marL="0" marR="0" indent="0" algn="l" defTabSz="914400" rtl="0" fontAlgn="auto" latinLnBrk="0" hangingPunct="0">
              <a:lnSpc>
                <a:spcPct val="100000"/>
              </a:lnSpc>
              <a:spcBef>
                <a:spcPts val="0"/>
              </a:spcBef>
              <a:spcAft>
                <a:spcPts val="0"/>
              </a:spcAft>
              <a:buClrTx/>
              <a:buSzTx/>
              <a:buFontTx/>
              <a:buNone/>
              <a:tabLst/>
            </a:pPr>
            <a:r>
              <a:rPr kumimoji="0" lang="fr-FR" sz="3200" b="1" i="0" u="none" strike="noStrike" cap="none" spc="0" normalizeH="0" baseline="0" dirty="0">
                <a:ln>
                  <a:noFill/>
                </a:ln>
                <a:solidFill>
                  <a:schemeClr val="bg1"/>
                </a:solidFill>
                <a:effectLst/>
                <a:uFillTx/>
                <a:latin typeface="+mn-lt"/>
                <a:ea typeface="Calibri"/>
                <a:cs typeface="Calibri"/>
                <a:sym typeface="Calibri"/>
              </a:rPr>
              <a:t>Questions</a:t>
            </a:r>
            <a:endParaRPr kumimoji="0" lang="en-US" sz="3200" b="1" i="0" u="none" strike="noStrike" cap="none" spc="0" normalizeH="0" baseline="0" dirty="0">
              <a:ln>
                <a:noFill/>
              </a:ln>
              <a:solidFill>
                <a:schemeClr val="bg1"/>
              </a:solidFill>
              <a:effectLst/>
              <a:uFillTx/>
              <a:latin typeface="+mn-lt"/>
              <a:ea typeface="Calibri"/>
              <a:cs typeface="Calibri"/>
              <a:sym typeface="Calibri"/>
            </a:endParaRPr>
          </a:p>
        </p:txBody>
      </p:sp>
    </p:spTree>
    <p:extLst>
      <p:ext uri="{BB962C8B-B14F-4D97-AF65-F5344CB8AC3E}">
        <p14:creationId xmlns:p14="http://schemas.microsoft.com/office/powerpoint/2010/main" val="556394444"/>
      </p:ext>
    </p:extLst>
  </p:cSld>
  <p:clrMapOvr>
    <a:masterClrMapping/>
  </p:clrMapOvr>
  <p:transition spd="med"/>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83" name="Content Placeholder 1"/>
          <p:cNvGraphicFramePr/>
          <p:nvPr>
            <p:extLst>
              <p:ext uri="{D42A27DB-BD31-4B8C-83A1-F6EECF244321}">
                <p14:modId xmlns:p14="http://schemas.microsoft.com/office/powerpoint/2010/main" val="2748620357"/>
              </p:ext>
            </p:extLst>
          </p:nvPr>
        </p:nvGraphicFramePr>
        <p:xfrm>
          <a:off x="1981200" y="1628798"/>
          <a:ext cx="8147246" cy="3960443"/>
        </p:xfrm>
        <a:graphic>
          <a:graphicData uri="http://schemas.openxmlformats.org/drawingml/2006/table">
            <a:tbl>
              <a:tblPr firstRow="1" firstCol="1" lastRow="1" bandRow="1">
                <a:tableStyleId>{4C3C2611-4C71-4FC5-86AE-919BDF0F9419}</a:tableStyleId>
              </a:tblPr>
              <a:tblGrid>
                <a:gridCol w="5284396">
                  <a:extLst>
                    <a:ext uri="{9D8B030D-6E8A-4147-A177-3AD203B41FA5}">
                      <a16:colId xmlns:a16="http://schemas.microsoft.com/office/drawing/2014/main" val="20000"/>
                    </a:ext>
                  </a:extLst>
                </a:gridCol>
                <a:gridCol w="953888">
                  <a:extLst>
                    <a:ext uri="{9D8B030D-6E8A-4147-A177-3AD203B41FA5}">
                      <a16:colId xmlns:a16="http://schemas.microsoft.com/office/drawing/2014/main" val="20001"/>
                    </a:ext>
                  </a:extLst>
                </a:gridCol>
                <a:gridCol w="954481">
                  <a:extLst>
                    <a:ext uri="{9D8B030D-6E8A-4147-A177-3AD203B41FA5}">
                      <a16:colId xmlns:a16="http://schemas.microsoft.com/office/drawing/2014/main" val="20002"/>
                    </a:ext>
                  </a:extLst>
                </a:gridCol>
                <a:gridCol w="954481">
                  <a:extLst>
                    <a:ext uri="{9D8B030D-6E8A-4147-A177-3AD203B41FA5}">
                      <a16:colId xmlns:a16="http://schemas.microsoft.com/office/drawing/2014/main" val="20003"/>
                    </a:ext>
                  </a:extLst>
                </a:gridCol>
              </a:tblGrid>
              <a:tr h="1223233">
                <a:tc>
                  <a:txBody>
                    <a:bodyPr/>
                    <a:lstStyle/>
                    <a:p>
                      <a:pPr>
                        <a:spcAft>
                          <a:spcPts val="0"/>
                        </a:spcAft>
                      </a:pPr>
                      <a:r>
                        <a:rPr sz="1600" b="0" i="0" u="none" strike="noStrike" cap="none" spc="0" baseline="0" dirty="0">
                          <a:solidFill>
                            <a:srgbClr val="FFFFFF"/>
                          </a:solidFill>
                          <a:uFillTx/>
                          <a:latin typeface="+mn-lt"/>
                          <a:ea typeface="Calibri Light"/>
                          <a:cs typeface="Calibri Light"/>
                          <a:sym typeface="Source Sans Pro Regular"/>
                        </a:rPr>
                        <a:t>► </a:t>
                      </a:r>
                      <a:r>
                        <a:rPr lang="fr-FR" sz="1600" b="0" i="0" u="none" strike="noStrike" cap="none" spc="0" baseline="0" dirty="0">
                          <a:solidFill>
                            <a:srgbClr val="FFFFFF"/>
                          </a:solidFill>
                          <a:uFillTx/>
                          <a:latin typeface="+mn-lt"/>
                          <a:ea typeface="Calibri Light"/>
                          <a:cs typeface="Calibri Light"/>
                          <a:sym typeface="Source Sans Pro Regular"/>
                        </a:rPr>
                        <a:t>Maintenant utilisez l’Annexe 2 pour évaluer cet évènement et répondre à chacune des 5 questions suivantes, en prenant en compte le contexte du scenario. </a:t>
                      </a:r>
                      <a:endParaRPr lang="en-GB" sz="1600" b="0" i="0" u="none" strike="noStrike" cap="none" spc="0" baseline="0" dirty="0">
                        <a:solidFill>
                          <a:srgbClr val="FFFFFF"/>
                        </a:solidFill>
                        <a:uFillTx/>
                        <a:latin typeface="+mn-lt"/>
                        <a:ea typeface="Calibri Light"/>
                        <a:cs typeface="Calibri Light"/>
                        <a:sym typeface="Source Sans Pro Regular"/>
                      </a:endParaRPr>
                    </a:p>
                  </a:txBody>
                  <a:tcPr marL="0" marR="0" marT="0" marB="0" anchor="ctr" horzOverflow="overflow">
                    <a:lnR w="12700" cap="flat" cmpd="sng" algn="ctr">
                      <a:solidFill>
                        <a:srgbClr val="000000"/>
                      </a:solidFill>
                      <a:prstDash val="solid"/>
                      <a:round/>
                      <a:headEnd type="none" w="med" len="med"/>
                      <a:tailEnd type="none" w="med" len="med"/>
                    </a:lnR>
                    <a:solidFill>
                      <a:srgbClr val="548235"/>
                    </a:solidFill>
                  </a:tcPr>
                </a:tc>
                <a:tc>
                  <a:txBody>
                    <a:bodyPr/>
                    <a:lstStyle/>
                    <a:p>
                      <a:pPr algn="ctr" defTabSz="216992">
                        <a:defRPr sz="1600">
                          <a:solidFill>
                            <a:srgbClr val="002060"/>
                          </a:solidFill>
                          <a:sym typeface="Calibri"/>
                        </a:defRPr>
                      </a:pPr>
                      <a:r>
                        <a:rPr lang="fr-FR" dirty="0"/>
                        <a:t>Oui</a:t>
                      </a:r>
                      <a:endParaRPr b="0" dirty="0"/>
                    </a:p>
                    <a:p>
                      <a:pPr algn="ctr" defTabSz="216992">
                        <a:defRPr sz="1600" b="0">
                          <a:solidFill>
                            <a:srgbClr val="002060"/>
                          </a:solidFill>
                          <a:sym typeface="Calibri"/>
                        </a:defRPr>
                      </a:pPr>
                      <a:r>
                        <a:rPr dirty="0"/>
                        <a:t> </a:t>
                      </a:r>
                    </a:p>
                  </a:txBody>
                  <a:tcPr marL="0" marR="0" marT="0" marB="0" anchor="ctr" horzOverflow="overflow">
                    <a:lnL w="12700" cap="flat" cmpd="sng" algn="ctr">
                      <a:solidFill>
                        <a:srgbClr val="000000"/>
                      </a:solidFill>
                      <a:prstDash val="solid"/>
                      <a:round/>
                      <a:headEnd type="none" w="med" len="med"/>
                      <a:tailEnd type="none" w="med" len="med"/>
                    </a:lnL>
                    <a:lnR w="12700">
                      <a:solidFill>
                        <a:srgbClr val="000000"/>
                      </a:solidFill>
                    </a:lnR>
                    <a:lnT w="12700">
                      <a:solidFill>
                        <a:srgbClr val="000000"/>
                      </a:solidFill>
                    </a:lnT>
                    <a:lnB w="12700">
                      <a:solidFill>
                        <a:srgbClr val="000000"/>
                      </a:solidFill>
                    </a:lnB>
                    <a:solidFill>
                      <a:srgbClr val="FFFFFF"/>
                    </a:solidFill>
                  </a:tcPr>
                </a:tc>
                <a:tc>
                  <a:txBody>
                    <a:bodyPr/>
                    <a:lstStyle/>
                    <a:p>
                      <a:pPr algn="ctr" defTabSz="216992">
                        <a:defRPr sz="1600">
                          <a:solidFill>
                            <a:srgbClr val="002060"/>
                          </a:solidFill>
                          <a:sym typeface="Calibri"/>
                        </a:defRPr>
                      </a:pPr>
                      <a:r>
                        <a:rPr dirty="0"/>
                        <a:t>No</a:t>
                      </a:r>
                      <a:r>
                        <a:rPr lang="fr-FR" dirty="0"/>
                        <a:t>n</a:t>
                      </a:r>
                      <a:endParaRPr b="0" dirty="0"/>
                    </a:p>
                    <a:p>
                      <a:pPr algn="ctr" defTabSz="216992">
                        <a:defRPr sz="1600" b="0">
                          <a:solidFill>
                            <a:srgbClr val="002060"/>
                          </a:solidFill>
                          <a:sym typeface="Calibri"/>
                        </a:defRPr>
                      </a:pPr>
                      <a:r>
                        <a:rPr dirty="0"/>
                        <a:t> </a:t>
                      </a:r>
                    </a:p>
                  </a:txBody>
                  <a:tcPr marL="0" marR="0" marT="0" marB="0" anchor="ctr"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tc>
                  <a:txBody>
                    <a:bodyPr/>
                    <a:lstStyle/>
                    <a:p>
                      <a:pPr algn="ctr" defTabSz="216992">
                        <a:defRPr sz="1600">
                          <a:solidFill>
                            <a:srgbClr val="002060"/>
                          </a:solidFill>
                          <a:sym typeface="Calibri"/>
                        </a:defRPr>
                      </a:pPr>
                      <a:r>
                        <a:rPr lang="fr-FR" dirty="0"/>
                        <a:t>Je ne sais pas</a:t>
                      </a:r>
                      <a:endParaRPr b="0" dirty="0"/>
                    </a:p>
                    <a:p>
                      <a:pPr algn="ctr" defTabSz="216992">
                        <a:defRPr sz="1600" b="0">
                          <a:solidFill>
                            <a:srgbClr val="002060"/>
                          </a:solidFill>
                          <a:sym typeface="Calibri"/>
                        </a:defRPr>
                      </a:pPr>
                      <a:r>
                        <a:rPr dirty="0"/>
                        <a:t> </a:t>
                      </a:r>
                    </a:p>
                  </a:txBody>
                  <a:tcPr marL="0" marR="0" marT="0" marB="0" anchor="ctr"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extLst>
                  <a:ext uri="{0D108BD9-81ED-4DB2-BD59-A6C34878D82A}">
                    <a16:rowId xmlns:a16="http://schemas.microsoft.com/office/drawing/2014/main" val="10000"/>
                  </a:ext>
                </a:extLst>
              </a:tr>
              <a:tr h="504082">
                <a:tc>
                  <a:txBody>
                    <a:bodyPr/>
                    <a:lstStyle/>
                    <a:p>
                      <a:pPr>
                        <a:spcAft>
                          <a:spcPts val="0"/>
                        </a:spcAft>
                      </a:pPr>
                      <a:r>
                        <a:rPr lang="fr-FR" sz="1600" b="0" dirty="0">
                          <a:effectLst/>
                          <a:latin typeface="+mn-lt"/>
                        </a:rPr>
                        <a:t>1. Les répercussions de l’évènement sur la santé publique sont-elles graves? </a:t>
                      </a:r>
                      <a:endParaRPr lang="en-GB" sz="1600" b="0" dirty="0">
                        <a:effectLst/>
                        <a:latin typeface="+mn-lt"/>
                        <a:ea typeface="Arial"/>
                        <a:cs typeface="Times New Roman"/>
                      </a:endParaRPr>
                    </a:p>
                  </a:txBody>
                  <a:tcPr marL="67545" marR="67545" marT="0" marB="0" anchor="ctr">
                    <a:lnR w="12700">
                      <a:solidFill>
                        <a:srgbClr val="000000"/>
                      </a:solidFill>
                    </a:lnR>
                    <a:solidFill>
                      <a:srgbClr val="548235"/>
                    </a:solidFill>
                  </a:tcPr>
                </a:tc>
                <a:tc>
                  <a:txBody>
                    <a:bodyPr/>
                    <a:lstStyle/>
                    <a:p>
                      <a:pPr algn="ctr" defTabSz="216992">
                        <a:defRPr sz="1800"/>
                      </a:pPr>
                      <a:endParaRPr sz="1600" dirty="0">
                        <a:solidFill>
                          <a:srgbClr val="002060"/>
                        </a:solidFill>
                        <a:sym typeface="Calibri"/>
                      </a:endParaRPr>
                    </a:p>
                  </a:txBody>
                  <a:tcPr marL="0" marR="0" marT="0" marB="0" anchor="ctr" horzOverflow="overflow">
                    <a:lnL w="12700" cap="flat" cmpd="sng" algn="ctr">
                      <a:solidFill>
                        <a:srgbClr val="000000"/>
                      </a:solidFill>
                      <a:prstDash val="solid"/>
                      <a:round/>
                      <a:headEnd type="none" w="med" len="med"/>
                      <a:tailEnd type="none" w="med" len="med"/>
                    </a:lnL>
                    <a:lnR w="12700">
                      <a:solidFill>
                        <a:srgbClr val="000000"/>
                      </a:solidFill>
                    </a:lnR>
                    <a:lnT w="12700" cap="flat" cmpd="sng" algn="ctr">
                      <a:solidFill>
                        <a:srgbClr val="000000"/>
                      </a:solidFill>
                      <a:prstDash val="solid"/>
                      <a:round/>
                      <a:headEnd type="none" w="med" len="med"/>
                      <a:tailEnd type="none" w="med" len="med"/>
                    </a:lnT>
                    <a:lnB w="12700">
                      <a:solidFill>
                        <a:srgbClr val="000000"/>
                      </a:solidFill>
                    </a:lnB>
                    <a:solidFill>
                      <a:srgbClr val="FFFFFF"/>
                    </a:solidFill>
                  </a:tcPr>
                </a:tc>
                <a:tc>
                  <a:txBody>
                    <a:bodyPr/>
                    <a:lstStyle/>
                    <a:p>
                      <a:pPr algn="ctr" defTabSz="216992">
                        <a:defRPr sz="1600">
                          <a:solidFill>
                            <a:srgbClr val="002060"/>
                          </a:solidFill>
                          <a:sym typeface="Calibri"/>
                        </a:defRPr>
                      </a:pPr>
                      <a:endParaRPr/>
                    </a:p>
                  </a:txBody>
                  <a:tcPr marL="0" marR="0" marT="0" marB="0" anchor="ctr" horzOverflow="overflow">
                    <a:lnL w="12700">
                      <a:solidFill>
                        <a:srgbClr val="000000"/>
                      </a:solidFill>
                    </a:lnL>
                    <a:lnR w="12700">
                      <a:solidFill>
                        <a:srgbClr val="000000"/>
                      </a:solidFill>
                    </a:lnR>
                    <a:lnT w="12700" cap="flat" cmpd="sng" algn="ctr">
                      <a:solidFill>
                        <a:srgbClr val="000000"/>
                      </a:solidFill>
                      <a:prstDash val="solid"/>
                      <a:round/>
                      <a:headEnd type="none" w="med" len="med"/>
                      <a:tailEnd type="none" w="med" len="med"/>
                    </a:lnT>
                    <a:lnB w="12700">
                      <a:solidFill>
                        <a:srgbClr val="000000"/>
                      </a:solidFill>
                    </a:lnB>
                    <a:solidFill>
                      <a:srgbClr val="FFFFFF"/>
                    </a:solidFill>
                  </a:tcPr>
                </a:tc>
                <a:tc>
                  <a:txBody>
                    <a:bodyPr/>
                    <a:lstStyle/>
                    <a:p>
                      <a:pPr algn="ctr" defTabSz="216992">
                        <a:defRPr sz="1600">
                          <a:solidFill>
                            <a:srgbClr val="002060"/>
                          </a:solidFill>
                          <a:sym typeface="Calibri"/>
                        </a:defRPr>
                      </a:pPr>
                      <a:endParaRPr/>
                    </a:p>
                  </a:txBody>
                  <a:tcPr marL="0" marR="0" marT="0" marB="0" anchor="ctr" horzOverflow="overflow">
                    <a:lnL w="12700">
                      <a:solidFill>
                        <a:srgbClr val="000000"/>
                      </a:solidFill>
                    </a:lnL>
                    <a:lnR w="12700">
                      <a:solidFill>
                        <a:srgbClr val="000000"/>
                      </a:solidFill>
                    </a:lnR>
                    <a:lnT w="12700" cap="flat" cmpd="sng" algn="ctr">
                      <a:solidFill>
                        <a:srgbClr val="000000"/>
                      </a:solidFill>
                      <a:prstDash val="solid"/>
                      <a:round/>
                      <a:headEnd type="none" w="med" len="med"/>
                      <a:tailEnd type="none" w="med" len="med"/>
                    </a:lnT>
                    <a:lnB w="12700">
                      <a:solidFill>
                        <a:srgbClr val="000000"/>
                      </a:solidFill>
                    </a:lnB>
                    <a:solidFill>
                      <a:srgbClr val="FFFFFF"/>
                    </a:solidFill>
                  </a:tcPr>
                </a:tc>
                <a:extLst>
                  <a:ext uri="{0D108BD9-81ED-4DB2-BD59-A6C34878D82A}">
                    <a16:rowId xmlns:a16="http://schemas.microsoft.com/office/drawing/2014/main" val="10001"/>
                  </a:ext>
                </a:extLst>
              </a:tr>
              <a:tr h="504082">
                <a:tc>
                  <a:txBody>
                    <a:bodyPr/>
                    <a:lstStyle/>
                    <a:p>
                      <a:pPr>
                        <a:spcAft>
                          <a:spcPts val="0"/>
                        </a:spcAft>
                      </a:pPr>
                      <a:r>
                        <a:rPr lang="fr-FR" sz="1600" b="0" dirty="0">
                          <a:effectLst/>
                          <a:latin typeface="+mn-lt"/>
                        </a:rPr>
                        <a:t>2. L’évènement est-il inhabituel ou inattendu?</a:t>
                      </a:r>
                      <a:endParaRPr lang="en-GB" sz="1600" b="0" dirty="0">
                        <a:effectLst/>
                        <a:latin typeface="+mn-lt"/>
                        <a:ea typeface="Arial"/>
                        <a:cs typeface="Times New Roman"/>
                      </a:endParaRPr>
                    </a:p>
                  </a:txBody>
                  <a:tcPr marL="67545" marR="67545" marT="0" marB="0" anchor="ctr">
                    <a:lnR w="12700">
                      <a:solidFill>
                        <a:srgbClr val="000000"/>
                      </a:solidFill>
                    </a:lnR>
                    <a:solidFill>
                      <a:srgbClr val="548235"/>
                    </a:solidFill>
                  </a:tcPr>
                </a:tc>
                <a:tc>
                  <a:txBody>
                    <a:bodyPr/>
                    <a:lstStyle/>
                    <a:p>
                      <a:pPr algn="ctr" defTabSz="216992">
                        <a:defRPr sz="1800"/>
                      </a:pPr>
                      <a:endParaRPr sz="1600">
                        <a:solidFill>
                          <a:srgbClr val="002060"/>
                        </a:solidFill>
                        <a:sym typeface="Calibri"/>
                      </a:endParaRPr>
                    </a:p>
                  </a:txBody>
                  <a:tcPr marL="0" marR="0" marT="0" marB="0" anchor="ctr" horzOverflow="overflow">
                    <a:lnL w="12700" cap="flat" cmpd="sng" algn="ctr">
                      <a:solidFill>
                        <a:srgbClr val="000000"/>
                      </a:solidFill>
                      <a:prstDash val="solid"/>
                      <a:round/>
                      <a:headEnd type="none" w="med" len="med"/>
                      <a:tailEnd type="none" w="med" len="med"/>
                    </a:lnL>
                    <a:lnR w="12700">
                      <a:solidFill>
                        <a:srgbClr val="000000"/>
                      </a:solidFill>
                    </a:lnR>
                    <a:lnT w="12700">
                      <a:solidFill>
                        <a:srgbClr val="000000"/>
                      </a:solidFill>
                    </a:lnT>
                    <a:lnB w="12700">
                      <a:solidFill>
                        <a:srgbClr val="000000"/>
                      </a:solidFill>
                    </a:lnB>
                    <a:solidFill>
                      <a:srgbClr val="FFFFFF"/>
                    </a:solidFill>
                  </a:tcPr>
                </a:tc>
                <a:tc>
                  <a:txBody>
                    <a:bodyPr/>
                    <a:lstStyle/>
                    <a:p>
                      <a:pPr algn="ctr" defTabSz="216992">
                        <a:defRPr sz="1600">
                          <a:solidFill>
                            <a:srgbClr val="002060"/>
                          </a:solidFill>
                          <a:sym typeface="Calibri"/>
                        </a:defRPr>
                      </a:pPr>
                      <a:endParaRPr/>
                    </a:p>
                  </a:txBody>
                  <a:tcPr marL="0" marR="0" marT="0" marB="0" anchor="ctr"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tc>
                  <a:txBody>
                    <a:bodyPr/>
                    <a:lstStyle/>
                    <a:p>
                      <a:pPr algn="ctr" defTabSz="216992">
                        <a:defRPr sz="1600">
                          <a:solidFill>
                            <a:srgbClr val="002060"/>
                          </a:solidFill>
                          <a:sym typeface="Calibri"/>
                        </a:defRPr>
                      </a:pPr>
                      <a:endParaRPr/>
                    </a:p>
                  </a:txBody>
                  <a:tcPr marL="0" marR="0" marT="0" marB="0" anchor="ctr"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extLst>
                  <a:ext uri="{0D108BD9-81ED-4DB2-BD59-A6C34878D82A}">
                    <a16:rowId xmlns:a16="http://schemas.microsoft.com/office/drawing/2014/main" val="10002"/>
                  </a:ext>
                </a:extLst>
              </a:tr>
              <a:tr h="504082">
                <a:tc>
                  <a:txBody>
                    <a:bodyPr/>
                    <a:lstStyle/>
                    <a:p>
                      <a:pPr>
                        <a:spcAft>
                          <a:spcPts val="0"/>
                        </a:spcAft>
                      </a:pPr>
                      <a:r>
                        <a:rPr lang="fr-FR" sz="1600" b="0" dirty="0">
                          <a:effectLst/>
                          <a:latin typeface="+mn-lt"/>
                        </a:rPr>
                        <a:t>3. Y-at-il un risque important de propagation internationale?</a:t>
                      </a:r>
                      <a:endParaRPr lang="en-GB" sz="1600" b="0" dirty="0">
                        <a:effectLst/>
                        <a:latin typeface="+mn-lt"/>
                        <a:ea typeface="Arial"/>
                        <a:cs typeface="Times New Roman"/>
                      </a:endParaRPr>
                    </a:p>
                  </a:txBody>
                  <a:tcPr marL="67545" marR="67545" marT="0" marB="0" anchor="ctr">
                    <a:lnR w="12700">
                      <a:solidFill>
                        <a:srgbClr val="000000"/>
                      </a:solidFill>
                    </a:lnR>
                    <a:solidFill>
                      <a:srgbClr val="548235"/>
                    </a:solidFill>
                  </a:tcPr>
                </a:tc>
                <a:tc>
                  <a:txBody>
                    <a:bodyPr/>
                    <a:lstStyle/>
                    <a:p>
                      <a:pPr algn="ctr" defTabSz="216992">
                        <a:defRPr sz="1800"/>
                      </a:pPr>
                      <a:endParaRPr sz="1600">
                        <a:solidFill>
                          <a:srgbClr val="002060"/>
                        </a:solidFill>
                        <a:sym typeface="Calibri"/>
                      </a:endParaRPr>
                    </a:p>
                  </a:txBody>
                  <a:tcPr marL="0" marR="0" marT="0" marB="0" anchor="ctr" horzOverflow="overflow">
                    <a:lnL w="12700" cap="flat" cmpd="sng" algn="ctr">
                      <a:solidFill>
                        <a:srgbClr val="000000"/>
                      </a:solidFill>
                      <a:prstDash val="solid"/>
                      <a:round/>
                      <a:headEnd type="none" w="med" len="med"/>
                      <a:tailEnd type="none" w="med" len="med"/>
                    </a:lnL>
                    <a:lnR w="12700">
                      <a:solidFill>
                        <a:srgbClr val="000000"/>
                      </a:solidFill>
                    </a:lnR>
                    <a:lnT w="12700">
                      <a:solidFill>
                        <a:srgbClr val="000000"/>
                      </a:solidFill>
                    </a:lnT>
                    <a:lnB w="12700">
                      <a:solidFill>
                        <a:srgbClr val="000000"/>
                      </a:solidFill>
                    </a:lnB>
                    <a:solidFill>
                      <a:srgbClr val="FFFFFF"/>
                    </a:solidFill>
                  </a:tcPr>
                </a:tc>
                <a:tc>
                  <a:txBody>
                    <a:bodyPr/>
                    <a:lstStyle/>
                    <a:p>
                      <a:pPr algn="ctr" defTabSz="216992">
                        <a:defRPr sz="1600">
                          <a:solidFill>
                            <a:srgbClr val="002060"/>
                          </a:solidFill>
                          <a:sym typeface="Calibri"/>
                        </a:defRPr>
                      </a:pPr>
                      <a:endParaRPr/>
                    </a:p>
                  </a:txBody>
                  <a:tcPr marL="0" marR="0" marT="0" marB="0" anchor="ctr"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tc>
                  <a:txBody>
                    <a:bodyPr/>
                    <a:lstStyle/>
                    <a:p>
                      <a:pPr algn="ctr" defTabSz="216992">
                        <a:defRPr sz="1600">
                          <a:solidFill>
                            <a:srgbClr val="002060"/>
                          </a:solidFill>
                          <a:sym typeface="Calibri"/>
                        </a:defRPr>
                      </a:pPr>
                      <a:endParaRPr/>
                    </a:p>
                  </a:txBody>
                  <a:tcPr marL="0" marR="0" marT="0" marB="0" anchor="ctr"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extLst>
                  <a:ext uri="{0D108BD9-81ED-4DB2-BD59-A6C34878D82A}">
                    <a16:rowId xmlns:a16="http://schemas.microsoft.com/office/drawing/2014/main" val="10003"/>
                  </a:ext>
                </a:extLst>
              </a:tr>
              <a:tr h="720882">
                <a:tc>
                  <a:txBody>
                    <a:bodyPr/>
                    <a:lstStyle/>
                    <a:p>
                      <a:pPr>
                        <a:spcAft>
                          <a:spcPts val="0"/>
                        </a:spcAft>
                      </a:pPr>
                      <a:r>
                        <a:rPr lang="fr-FR" sz="1600" b="0" dirty="0">
                          <a:effectLst/>
                          <a:latin typeface="+mn-lt"/>
                        </a:rPr>
                        <a:t>4. Y-a-t-il un risque important de restriction aux voyages ou aux échanges internationaux?</a:t>
                      </a:r>
                      <a:endParaRPr lang="en-GB" sz="1600" b="0" dirty="0">
                        <a:effectLst/>
                        <a:latin typeface="+mn-lt"/>
                        <a:ea typeface="Arial"/>
                        <a:cs typeface="Times New Roman"/>
                      </a:endParaRPr>
                    </a:p>
                  </a:txBody>
                  <a:tcPr marL="67545" marR="67545" marT="0" marB="0" anchor="ctr">
                    <a:lnR w="12700">
                      <a:solidFill>
                        <a:srgbClr val="000000"/>
                      </a:solidFill>
                    </a:lnR>
                    <a:solidFill>
                      <a:srgbClr val="548235"/>
                    </a:solidFill>
                  </a:tcPr>
                </a:tc>
                <a:tc>
                  <a:txBody>
                    <a:bodyPr/>
                    <a:lstStyle/>
                    <a:p>
                      <a:pPr algn="ctr" defTabSz="216992">
                        <a:defRPr sz="1800"/>
                      </a:pPr>
                      <a:endParaRPr sz="1600" dirty="0">
                        <a:solidFill>
                          <a:srgbClr val="002060"/>
                        </a:solidFill>
                        <a:sym typeface="Calibri"/>
                      </a:endParaRPr>
                    </a:p>
                  </a:txBody>
                  <a:tcPr marL="0" marR="0" marT="0" marB="0" anchor="ctr" horzOverflow="overflow">
                    <a:lnL w="12700" cap="flat" cmpd="sng" algn="ctr">
                      <a:solidFill>
                        <a:srgbClr val="000000"/>
                      </a:solidFill>
                      <a:prstDash val="solid"/>
                      <a:round/>
                      <a:headEnd type="none" w="med" len="med"/>
                      <a:tailEnd type="none" w="med" len="med"/>
                    </a:lnL>
                    <a:lnR w="12700">
                      <a:solidFill>
                        <a:srgbClr val="000000"/>
                      </a:solidFill>
                    </a:lnR>
                    <a:lnT w="12700">
                      <a:solidFill>
                        <a:srgbClr val="000000"/>
                      </a:solidFill>
                    </a:lnT>
                    <a:lnB w="12700">
                      <a:solidFill>
                        <a:srgbClr val="000000"/>
                      </a:solidFill>
                    </a:lnB>
                    <a:solidFill>
                      <a:srgbClr val="FFFFFF"/>
                    </a:solidFill>
                  </a:tcPr>
                </a:tc>
                <a:tc>
                  <a:txBody>
                    <a:bodyPr/>
                    <a:lstStyle/>
                    <a:p>
                      <a:pPr algn="ctr" defTabSz="216992">
                        <a:defRPr sz="1600">
                          <a:solidFill>
                            <a:srgbClr val="002060"/>
                          </a:solidFill>
                          <a:sym typeface="Calibri"/>
                        </a:defRPr>
                      </a:pPr>
                      <a:endParaRPr/>
                    </a:p>
                  </a:txBody>
                  <a:tcPr marL="0" marR="0" marT="0" marB="0" anchor="ctr"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tc>
                  <a:txBody>
                    <a:bodyPr/>
                    <a:lstStyle/>
                    <a:p>
                      <a:pPr algn="ctr" defTabSz="216992">
                        <a:defRPr sz="1600">
                          <a:solidFill>
                            <a:srgbClr val="002060"/>
                          </a:solidFill>
                          <a:sym typeface="Calibri"/>
                        </a:defRPr>
                      </a:pPr>
                      <a:endParaRPr/>
                    </a:p>
                  </a:txBody>
                  <a:tcPr marL="0" marR="0" marT="0" marB="0" anchor="ctr"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extLst>
                  <a:ext uri="{0D108BD9-81ED-4DB2-BD59-A6C34878D82A}">
                    <a16:rowId xmlns:a16="http://schemas.microsoft.com/office/drawing/2014/main" val="10004"/>
                  </a:ext>
                </a:extLst>
              </a:tr>
              <a:tr h="504082">
                <a:tc>
                  <a:txBody>
                    <a:bodyPr/>
                    <a:lstStyle/>
                    <a:p>
                      <a:pPr>
                        <a:spcAft>
                          <a:spcPts val="0"/>
                        </a:spcAft>
                      </a:pPr>
                      <a:r>
                        <a:rPr lang="fr-FR" sz="1600" b="0" dirty="0">
                          <a:effectLst/>
                          <a:latin typeface="+mn-lt"/>
                        </a:rPr>
                        <a:t>5. L’évènement doit-il être notifié à l’OMS en vertu de l’article 6 du RSI (2005)?</a:t>
                      </a:r>
                      <a:endParaRPr lang="en-GB" sz="1600" b="0" dirty="0">
                        <a:effectLst/>
                        <a:latin typeface="+mn-lt"/>
                        <a:ea typeface="Arial"/>
                        <a:cs typeface="Times New Roman"/>
                      </a:endParaRPr>
                    </a:p>
                  </a:txBody>
                  <a:tcPr marL="67545" marR="67545" marT="0" marB="0" anchor="ctr">
                    <a:lnR w="12700">
                      <a:solidFill>
                        <a:srgbClr val="000000"/>
                      </a:solidFill>
                    </a:lnR>
                    <a:solidFill>
                      <a:srgbClr val="548235"/>
                    </a:solidFill>
                  </a:tcPr>
                </a:tc>
                <a:tc>
                  <a:txBody>
                    <a:bodyPr/>
                    <a:lstStyle/>
                    <a:p>
                      <a:pPr algn="ctr" defTabSz="216992">
                        <a:defRPr sz="1800" b="0">
                          <a:solidFill>
                            <a:srgbClr val="000000"/>
                          </a:solidFill>
                        </a:defRPr>
                      </a:pPr>
                      <a:r>
                        <a:rPr sz="1600">
                          <a:solidFill>
                            <a:srgbClr val="002060"/>
                          </a:solidFill>
                          <a:sym typeface="Calibri"/>
                        </a:rPr>
                        <a:t>x</a:t>
                      </a:r>
                    </a:p>
                  </a:txBody>
                  <a:tcPr marL="0" marR="0" marT="0" marB="0" anchor="ctr" horzOverflow="overflow">
                    <a:lnL w="12700" cap="flat" cmpd="sng" algn="ctr">
                      <a:solidFill>
                        <a:srgbClr val="000000"/>
                      </a:solidFill>
                      <a:prstDash val="solid"/>
                      <a:round/>
                      <a:headEnd type="none" w="med" len="med"/>
                      <a:tailEnd type="none" w="med" len="med"/>
                    </a:lnL>
                    <a:lnR w="12700">
                      <a:solidFill>
                        <a:srgbClr val="000000"/>
                      </a:solidFill>
                    </a:lnR>
                    <a:lnT w="12700">
                      <a:solidFill>
                        <a:srgbClr val="000000"/>
                      </a:solidFill>
                    </a:lnT>
                    <a:lnB w="12700">
                      <a:solidFill>
                        <a:srgbClr val="000000"/>
                      </a:solidFill>
                    </a:lnB>
                    <a:solidFill>
                      <a:srgbClr val="FFFFFF"/>
                    </a:solidFill>
                  </a:tcPr>
                </a:tc>
                <a:tc>
                  <a:txBody>
                    <a:bodyPr/>
                    <a:lstStyle/>
                    <a:p>
                      <a:pPr algn="ctr" defTabSz="216992">
                        <a:defRPr sz="1600" b="0">
                          <a:solidFill>
                            <a:srgbClr val="002060"/>
                          </a:solidFill>
                          <a:sym typeface="Calibri"/>
                        </a:defRPr>
                      </a:pPr>
                      <a:endParaRPr/>
                    </a:p>
                  </a:txBody>
                  <a:tcPr marL="0" marR="0" marT="0" marB="0" anchor="ctr"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tc>
                  <a:txBody>
                    <a:bodyPr/>
                    <a:lstStyle/>
                    <a:p>
                      <a:pPr algn="ctr" defTabSz="216992">
                        <a:defRPr sz="1600" b="0">
                          <a:solidFill>
                            <a:srgbClr val="002060"/>
                          </a:solidFill>
                          <a:sym typeface="Calibri"/>
                        </a:defRPr>
                      </a:pPr>
                      <a:endParaRPr dirty="0"/>
                    </a:p>
                  </a:txBody>
                  <a:tcPr marL="0" marR="0" marT="0" marB="0" anchor="ctr"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extLst>
                  <a:ext uri="{0D108BD9-81ED-4DB2-BD59-A6C34878D82A}">
                    <a16:rowId xmlns:a16="http://schemas.microsoft.com/office/drawing/2014/main" val="10005"/>
                  </a:ext>
                </a:extLst>
              </a:tr>
            </a:tbl>
          </a:graphicData>
        </a:graphic>
      </p:graphicFrame>
      <p:sp>
        <p:nvSpPr>
          <p:cNvPr id="284" name="TextBox 6"/>
          <p:cNvSpPr txBox="1"/>
          <p:nvPr/>
        </p:nvSpPr>
        <p:spPr>
          <a:xfrm>
            <a:off x="290308" y="652894"/>
            <a:ext cx="6058457" cy="52322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tIns="45720" rIns="45719" bIns="45720" anchor="t">
            <a:spAutoFit/>
          </a:bodyPr>
          <a:lstStyle>
            <a:lvl1pPr>
              <a:defRPr sz="2800">
                <a:solidFill>
                  <a:srgbClr val="C00000"/>
                </a:solidFill>
                <a:latin typeface="Source Sans Pro Bold"/>
                <a:ea typeface="Source Sans Pro Bold"/>
                <a:cs typeface="Source Sans Pro Bold"/>
                <a:sym typeface="Source Sans Pro Bold"/>
              </a:defRPr>
            </a:lvl1pPr>
          </a:lstStyle>
          <a:p>
            <a:r>
              <a:rPr lang="fr-FR" b="1" dirty="0">
                <a:latin typeface="Source Sans Pro"/>
              </a:rPr>
              <a:t>L’avis du groupe d’experts</a:t>
            </a:r>
            <a:endParaRPr lang="en-US" b="1">
              <a:latin typeface="Source Sans Pro"/>
            </a:endParaRPr>
          </a:p>
        </p:txBody>
      </p:sp>
      <p:sp>
        <p:nvSpPr>
          <p:cNvPr id="4" name="Title 1">
            <a:extLst>
              <a:ext uri="{FF2B5EF4-FFF2-40B4-BE49-F238E27FC236}">
                <a16:creationId xmlns:a16="http://schemas.microsoft.com/office/drawing/2014/main" id="{AD9D0E1E-3C59-4FA0-C602-AE71F16F1D9C}"/>
              </a:ext>
            </a:extLst>
          </p:cNvPr>
          <p:cNvSpPr txBox="1">
            <a:spLocks noGrp="1"/>
          </p:cNvSpPr>
          <p:nvPr>
            <p:ph type="title"/>
          </p:nvPr>
        </p:nvSpPr>
        <p:spPr>
          <a:xfrm>
            <a:off x="209150" y="0"/>
            <a:ext cx="3571876" cy="615150"/>
          </a:xfrm>
          <a:prstGeom prst="rect">
            <a:avLst/>
          </a:prstGeom>
        </p:spPr>
        <p:txBody>
          <a:bodyPr anchor="t"/>
          <a:lstStyle>
            <a:lvl1pPr>
              <a:defRPr sz="3200"/>
            </a:lvl1pPr>
          </a:lstStyle>
          <a:p>
            <a:r>
              <a:rPr b="1" dirty="0" err="1"/>
              <a:t>Sc</a:t>
            </a:r>
            <a:r>
              <a:rPr lang="fr-FR" b="1" dirty="0"/>
              <a:t>é</a:t>
            </a:r>
            <a:r>
              <a:rPr b="1" dirty="0" err="1"/>
              <a:t>nario</a:t>
            </a:r>
            <a:r>
              <a:rPr b="1" dirty="0"/>
              <a:t> </a:t>
            </a:r>
            <a:r>
              <a:rPr lang="fr-FR" b="1" dirty="0"/>
              <a:t>3</a:t>
            </a:r>
            <a:endParaRPr b="1" dirty="0"/>
          </a:p>
        </p:txBody>
      </p:sp>
    </p:spTree>
    <p:extLst>
      <p:ext uri="{BB962C8B-B14F-4D97-AF65-F5344CB8AC3E}">
        <p14:creationId xmlns:p14="http://schemas.microsoft.com/office/powerpoint/2010/main" val="393551365"/>
      </p:ext>
    </p:extLst>
  </p:cSld>
  <p:clrMapOvr>
    <a:masterClrMapping/>
  </p:clrMapOvr>
  <p:transition spd="med"/>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B17FBB92-A0D7-F6C0-898C-8ABE60ABB892}"/>
              </a:ext>
            </a:extLst>
          </p:cNvPr>
          <p:cNvSpPr txBox="1">
            <a:spLocks noGrp="1"/>
          </p:cNvSpPr>
          <p:nvPr>
            <p:ph type="title"/>
          </p:nvPr>
        </p:nvSpPr>
        <p:spPr>
          <a:xfrm>
            <a:off x="209150" y="0"/>
            <a:ext cx="3571876" cy="615150"/>
          </a:xfrm>
          <a:prstGeom prst="rect">
            <a:avLst/>
          </a:prstGeom>
        </p:spPr>
        <p:txBody>
          <a:bodyPr anchor="t"/>
          <a:lstStyle>
            <a:lvl1pPr>
              <a:defRPr sz="3200"/>
            </a:lvl1pPr>
          </a:lstStyle>
          <a:p>
            <a:r>
              <a:rPr b="1" dirty="0" err="1"/>
              <a:t>Sc</a:t>
            </a:r>
            <a:r>
              <a:rPr lang="fr-FR" b="1" dirty="0"/>
              <a:t>é</a:t>
            </a:r>
            <a:r>
              <a:rPr b="1" dirty="0" err="1"/>
              <a:t>nario</a:t>
            </a:r>
            <a:r>
              <a:rPr b="1" dirty="0"/>
              <a:t> </a:t>
            </a:r>
            <a:r>
              <a:rPr lang="hu-HU" b="1" dirty="0"/>
              <a:t>4</a:t>
            </a:r>
            <a:endParaRPr b="1" dirty="0"/>
          </a:p>
        </p:txBody>
      </p:sp>
      <p:sp>
        <p:nvSpPr>
          <p:cNvPr id="2" name="TextBox 1">
            <a:extLst>
              <a:ext uri="{FF2B5EF4-FFF2-40B4-BE49-F238E27FC236}">
                <a16:creationId xmlns:a16="http://schemas.microsoft.com/office/drawing/2014/main" id="{77CF74B6-5346-90BD-6480-97504602E214}"/>
              </a:ext>
            </a:extLst>
          </p:cNvPr>
          <p:cNvSpPr txBox="1"/>
          <p:nvPr/>
        </p:nvSpPr>
        <p:spPr>
          <a:xfrm>
            <a:off x="1191491" y="1514764"/>
            <a:ext cx="9728199" cy="4093426"/>
          </a:xfrm>
          <a:prstGeom prst="rect">
            <a:avLst/>
          </a:prstGeom>
          <a:solidFill>
            <a:schemeClr val="accent6">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fromWordArt="0" anchor="t" anchorCtr="0" forceAA="0" compatLnSpc="1">
            <a:prstTxWarp prst="textNoShape">
              <a:avLst/>
            </a:prstTxWarp>
            <a:spAutoFit/>
          </a:bodyPr>
          <a:lstStyle/>
          <a:p>
            <a:pPr algn="ctr"/>
            <a:r>
              <a:rPr lang="fr-FR" sz="2000">
                <a:latin typeface="Source Sans Pro"/>
              </a:rPr>
              <a:t>A la suite de l'explosion d'une usine chimique, en dénombre 200 victimes et 800 autres personnes en eu besoin d'une assistance médicale. Le lieu de la catastrophe est proche d'une ville de 230 000 habitants située dans une région densément peuplée. Du fait de l'accident, plus de 150 tonnes d'un mélange de solvants organiques, dont le toluène, le benzène et le xylène se sont déversées dans une importante rivière à fort débit. Les solvants peuvent entraîner des effets neurologiques et endommager le foie et les reins. Le benzène est connu pour être cancérigène pour l'homme. La rivière est utilisée pour les loisirs (navigation, natation et pêche).Elle est aussi une source majeure d'eau potable pour une ville située dans un pays voisins, à 20 kilomètres en aval par rapport au lieu de l'événement. Le prélèvement d'échantillons d'eau en aval du lieu de déversement des produits chimiques a montré que les niveaux de benzène et de xylène dans les eaux polluées étaient 20 fois supérieurs aux normes de sécurité nationales. On ne dispose pas de prévisions météorologiques fiables pour les prochains jours.</a:t>
            </a:r>
            <a:endParaRPr lang="fr-FR" sz="2000">
              <a:latin typeface="Source Sans Pro"/>
              <a:cs typeface="Calibri"/>
            </a:endParaRPr>
          </a:p>
        </p:txBody>
      </p:sp>
    </p:spTree>
  </p:cSld>
  <p:clrMapOvr>
    <a:masterClrMapping/>
  </p:clrMapOvr>
  <p:transition spd="med"/>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79" name="Content Placeholder 1"/>
          <p:cNvGraphicFramePr/>
          <p:nvPr>
            <p:extLst>
              <p:ext uri="{D42A27DB-BD31-4B8C-83A1-F6EECF244321}">
                <p14:modId xmlns:p14="http://schemas.microsoft.com/office/powerpoint/2010/main" val="4080700221"/>
              </p:ext>
            </p:extLst>
          </p:nvPr>
        </p:nvGraphicFramePr>
        <p:xfrm>
          <a:off x="4473912" y="1444247"/>
          <a:ext cx="7128791" cy="4566260"/>
        </p:xfrm>
        <a:graphic>
          <a:graphicData uri="http://schemas.openxmlformats.org/drawingml/2006/table">
            <a:tbl>
              <a:tblPr firstRow="1" firstCol="1" lastRow="1" bandRow="1">
                <a:tableStyleId>{4C3C2611-4C71-4FC5-86AE-919BDF0F9419}</a:tableStyleId>
              </a:tblPr>
              <a:tblGrid>
                <a:gridCol w="4623814">
                  <a:extLst>
                    <a:ext uri="{9D8B030D-6E8A-4147-A177-3AD203B41FA5}">
                      <a16:colId xmlns:a16="http://schemas.microsoft.com/office/drawing/2014/main" val="20000"/>
                    </a:ext>
                  </a:extLst>
                </a:gridCol>
                <a:gridCol w="834645">
                  <a:extLst>
                    <a:ext uri="{9D8B030D-6E8A-4147-A177-3AD203B41FA5}">
                      <a16:colId xmlns:a16="http://schemas.microsoft.com/office/drawing/2014/main" val="20001"/>
                    </a:ext>
                  </a:extLst>
                </a:gridCol>
                <a:gridCol w="835166">
                  <a:extLst>
                    <a:ext uri="{9D8B030D-6E8A-4147-A177-3AD203B41FA5}">
                      <a16:colId xmlns:a16="http://schemas.microsoft.com/office/drawing/2014/main" val="20002"/>
                    </a:ext>
                  </a:extLst>
                </a:gridCol>
                <a:gridCol w="835166">
                  <a:extLst>
                    <a:ext uri="{9D8B030D-6E8A-4147-A177-3AD203B41FA5}">
                      <a16:colId xmlns:a16="http://schemas.microsoft.com/office/drawing/2014/main" val="20003"/>
                    </a:ext>
                  </a:extLst>
                </a:gridCol>
              </a:tblGrid>
              <a:tr h="1410347">
                <a:tc>
                  <a:txBody>
                    <a:bodyPr/>
                    <a:lstStyle/>
                    <a:p>
                      <a:pPr>
                        <a:spcAft>
                          <a:spcPts val="0"/>
                        </a:spcAft>
                      </a:pPr>
                      <a:r>
                        <a:rPr sz="1600" b="0" i="0" u="none" strike="noStrike" cap="none" spc="0" baseline="0" dirty="0">
                          <a:solidFill>
                            <a:srgbClr val="FFFFFF"/>
                          </a:solidFill>
                          <a:uFillTx/>
                          <a:latin typeface="+mn-lt"/>
                          <a:ea typeface="Calibri Light"/>
                          <a:cs typeface="Calibri Light"/>
                          <a:sym typeface="Source Sans Pro Regular"/>
                        </a:rPr>
                        <a:t>► </a:t>
                      </a:r>
                      <a:r>
                        <a:rPr lang="fr-FR" sz="1600" b="0" i="0" u="none" strike="noStrike" cap="none" spc="0" baseline="0" dirty="0">
                          <a:solidFill>
                            <a:srgbClr val="FFFFFF"/>
                          </a:solidFill>
                          <a:uFillTx/>
                          <a:latin typeface="+mn-lt"/>
                          <a:ea typeface="Calibri Light"/>
                          <a:cs typeface="Calibri Light"/>
                          <a:sym typeface="Source Sans Pro Regular"/>
                        </a:rPr>
                        <a:t>Maintenant utilisez l’Annexe 2 pour évaluer cet évènement et répondre à chacune des 5 questions suivantes, en prenant en compte le contexte du scenario. </a:t>
                      </a:r>
                      <a:endParaRPr lang="en-GB" sz="1600" b="0" i="0" u="none" strike="noStrike" cap="none" spc="0" baseline="0" dirty="0">
                        <a:solidFill>
                          <a:srgbClr val="FFFFFF"/>
                        </a:solidFill>
                        <a:uFillTx/>
                        <a:latin typeface="+mn-lt"/>
                        <a:ea typeface="Calibri Light"/>
                        <a:cs typeface="Calibri Light"/>
                        <a:sym typeface="Source Sans Pro Regular"/>
                      </a:endParaRPr>
                    </a:p>
                  </a:txBody>
                  <a:tcPr marL="0" marR="0" marT="0" marB="0" anchor="ctr" horzOverflow="overflow">
                    <a:lnR w="12700">
                      <a:solidFill>
                        <a:srgbClr val="000000"/>
                      </a:solidFill>
                    </a:lnR>
                    <a:solidFill>
                      <a:srgbClr val="021F64"/>
                    </a:solidFill>
                  </a:tcPr>
                </a:tc>
                <a:tc>
                  <a:txBody>
                    <a:bodyPr/>
                    <a:lstStyle/>
                    <a:p>
                      <a:pPr algn="ctr" defTabSz="216992">
                        <a:defRPr sz="1600">
                          <a:solidFill>
                            <a:srgbClr val="002060"/>
                          </a:solidFill>
                          <a:sym typeface="Calibri"/>
                        </a:defRPr>
                      </a:pPr>
                      <a:r>
                        <a:rPr lang="fr-FR" dirty="0"/>
                        <a:t>Oui</a:t>
                      </a:r>
                      <a:endParaRPr b="0" dirty="0"/>
                    </a:p>
                    <a:p>
                      <a:pPr algn="ctr" defTabSz="216992">
                        <a:defRPr sz="1600" b="0">
                          <a:solidFill>
                            <a:srgbClr val="002060"/>
                          </a:solidFill>
                          <a:sym typeface="Calibri"/>
                        </a:defRPr>
                      </a:pPr>
                      <a:r>
                        <a:rPr dirty="0"/>
                        <a:t> </a:t>
                      </a:r>
                    </a:p>
                  </a:txBody>
                  <a:tcPr marL="0" marR="0" marT="0" marB="0" anchor="ctr"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tc>
                  <a:txBody>
                    <a:bodyPr/>
                    <a:lstStyle/>
                    <a:p>
                      <a:pPr algn="ctr" defTabSz="216992">
                        <a:defRPr sz="1600">
                          <a:solidFill>
                            <a:srgbClr val="002060"/>
                          </a:solidFill>
                          <a:sym typeface="Calibri"/>
                        </a:defRPr>
                      </a:pPr>
                      <a:r>
                        <a:rPr dirty="0"/>
                        <a:t>No</a:t>
                      </a:r>
                      <a:r>
                        <a:rPr lang="fr-FR" dirty="0"/>
                        <a:t>n</a:t>
                      </a:r>
                      <a:endParaRPr b="0" dirty="0"/>
                    </a:p>
                    <a:p>
                      <a:pPr algn="ctr" defTabSz="216992">
                        <a:defRPr sz="1600" b="0">
                          <a:solidFill>
                            <a:srgbClr val="002060"/>
                          </a:solidFill>
                          <a:sym typeface="Calibri"/>
                        </a:defRPr>
                      </a:pPr>
                      <a:r>
                        <a:rPr dirty="0"/>
                        <a:t> </a:t>
                      </a:r>
                    </a:p>
                  </a:txBody>
                  <a:tcPr marL="0" marR="0" marT="0" marB="0" anchor="ctr"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tc>
                  <a:txBody>
                    <a:bodyPr/>
                    <a:lstStyle/>
                    <a:p>
                      <a:pPr algn="ctr" defTabSz="216992">
                        <a:defRPr sz="1600">
                          <a:solidFill>
                            <a:srgbClr val="002060"/>
                          </a:solidFill>
                          <a:sym typeface="Calibri"/>
                        </a:defRPr>
                      </a:pPr>
                      <a:r>
                        <a:rPr lang="fr-FR" dirty="0"/>
                        <a:t>Je ne sais pas</a:t>
                      </a:r>
                      <a:endParaRPr b="0" dirty="0"/>
                    </a:p>
                    <a:p>
                      <a:pPr algn="ctr" defTabSz="216992">
                        <a:defRPr sz="1600" b="0">
                          <a:solidFill>
                            <a:srgbClr val="002060"/>
                          </a:solidFill>
                          <a:sym typeface="Calibri"/>
                        </a:defRPr>
                      </a:pPr>
                      <a:r>
                        <a:rPr dirty="0"/>
                        <a:t> </a:t>
                      </a:r>
                    </a:p>
                  </a:txBody>
                  <a:tcPr marL="0" marR="0" marT="0" marB="0" anchor="ctr"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extLst>
                  <a:ext uri="{0D108BD9-81ED-4DB2-BD59-A6C34878D82A}">
                    <a16:rowId xmlns:a16="http://schemas.microsoft.com/office/drawing/2014/main" val="10000"/>
                  </a:ext>
                </a:extLst>
              </a:tr>
              <a:tr h="581190">
                <a:tc>
                  <a:txBody>
                    <a:bodyPr/>
                    <a:lstStyle/>
                    <a:p>
                      <a:pPr>
                        <a:spcAft>
                          <a:spcPts val="0"/>
                        </a:spcAft>
                      </a:pPr>
                      <a:r>
                        <a:rPr lang="fr-FR" sz="1600" b="0" dirty="0">
                          <a:effectLst/>
                          <a:latin typeface="+mn-lt"/>
                        </a:rPr>
                        <a:t>1. Les répercussions de l’évènement sur la santé publique sont-elles graves? </a:t>
                      </a:r>
                      <a:endParaRPr lang="en-GB" sz="1600" b="0" dirty="0">
                        <a:effectLst/>
                        <a:latin typeface="+mn-lt"/>
                        <a:ea typeface="Arial"/>
                        <a:cs typeface="Times New Roman"/>
                      </a:endParaRPr>
                    </a:p>
                  </a:txBody>
                  <a:tcPr marL="67545" marR="67545" marT="0" marB="0" anchor="ctr">
                    <a:lnR w="12700">
                      <a:solidFill>
                        <a:srgbClr val="000000"/>
                      </a:solidFill>
                    </a:lnR>
                    <a:solidFill>
                      <a:srgbClr val="021F64"/>
                    </a:solidFill>
                  </a:tcPr>
                </a:tc>
                <a:tc>
                  <a:txBody>
                    <a:bodyPr/>
                    <a:lstStyle/>
                    <a:p>
                      <a:pPr algn="ctr" defTabSz="216992">
                        <a:defRPr sz="1600">
                          <a:solidFill>
                            <a:srgbClr val="002060"/>
                          </a:solidFill>
                          <a:sym typeface="Calibri"/>
                        </a:defRPr>
                      </a:pPr>
                      <a:endParaRPr/>
                    </a:p>
                  </a:txBody>
                  <a:tcPr marL="0" marR="0" marT="0" marB="0" anchor="ctr" horzOverflow="overflow">
                    <a:lnL w="12700" cap="flat" cmpd="sng" algn="ctr">
                      <a:solidFill>
                        <a:srgbClr val="000000"/>
                      </a:solidFill>
                      <a:prstDash val="solid"/>
                      <a:round/>
                      <a:headEnd type="none" w="med" len="med"/>
                      <a:tailEnd type="none" w="med" len="med"/>
                    </a:lnL>
                    <a:lnR w="12700">
                      <a:solidFill>
                        <a:srgbClr val="000000"/>
                      </a:solidFill>
                    </a:lnR>
                    <a:lnT w="12700">
                      <a:solidFill>
                        <a:srgbClr val="000000"/>
                      </a:solidFill>
                    </a:lnT>
                    <a:lnB w="12700">
                      <a:solidFill>
                        <a:srgbClr val="000000"/>
                      </a:solidFill>
                    </a:lnB>
                    <a:solidFill>
                      <a:srgbClr val="FFFFFF"/>
                    </a:solidFill>
                  </a:tcPr>
                </a:tc>
                <a:tc>
                  <a:txBody>
                    <a:bodyPr/>
                    <a:lstStyle/>
                    <a:p>
                      <a:pPr algn="ctr" defTabSz="216992">
                        <a:defRPr sz="1600">
                          <a:solidFill>
                            <a:srgbClr val="002060"/>
                          </a:solidFill>
                          <a:sym typeface="Calibri"/>
                        </a:defRPr>
                      </a:pPr>
                      <a:endParaRPr/>
                    </a:p>
                  </a:txBody>
                  <a:tcPr marL="0" marR="0" marT="0" marB="0" anchor="ctr"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tc>
                  <a:txBody>
                    <a:bodyPr/>
                    <a:lstStyle/>
                    <a:p>
                      <a:pPr algn="ctr" defTabSz="216992">
                        <a:defRPr sz="1600">
                          <a:solidFill>
                            <a:srgbClr val="002060"/>
                          </a:solidFill>
                          <a:sym typeface="Calibri"/>
                        </a:defRPr>
                      </a:pPr>
                      <a:endParaRPr/>
                    </a:p>
                  </a:txBody>
                  <a:tcPr marL="0" marR="0" marT="0" marB="0" anchor="ctr"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extLst>
                  <a:ext uri="{0D108BD9-81ED-4DB2-BD59-A6C34878D82A}">
                    <a16:rowId xmlns:a16="http://schemas.microsoft.com/office/drawing/2014/main" val="10001"/>
                  </a:ext>
                </a:extLst>
              </a:tr>
              <a:tr h="581190">
                <a:tc>
                  <a:txBody>
                    <a:bodyPr/>
                    <a:lstStyle/>
                    <a:p>
                      <a:pPr>
                        <a:spcAft>
                          <a:spcPts val="0"/>
                        </a:spcAft>
                      </a:pPr>
                      <a:r>
                        <a:rPr lang="fr-FR" sz="1600" b="0" dirty="0">
                          <a:effectLst/>
                          <a:latin typeface="+mn-lt"/>
                        </a:rPr>
                        <a:t>2. L’évènement est-il inhabituel ou inattendu?</a:t>
                      </a:r>
                      <a:endParaRPr lang="en-GB" sz="1600" b="0" dirty="0">
                        <a:effectLst/>
                        <a:latin typeface="+mn-lt"/>
                        <a:ea typeface="Arial"/>
                        <a:cs typeface="Times New Roman"/>
                      </a:endParaRPr>
                    </a:p>
                  </a:txBody>
                  <a:tcPr marL="67545" marR="67545" marT="0" marB="0" anchor="ctr">
                    <a:lnR w="12700">
                      <a:solidFill>
                        <a:srgbClr val="000000"/>
                      </a:solidFill>
                    </a:lnR>
                    <a:solidFill>
                      <a:srgbClr val="021F64"/>
                    </a:solidFill>
                  </a:tcPr>
                </a:tc>
                <a:tc>
                  <a:txBody>
                    <a:bodyPr/>
                    <a:lstStyle/>
                    <a:p>
                      <a:pPr algn="ctr" defTabSz="216992">
                        <a:defRPr sz="1600">
                          <a:solidFill>
                            <a:srgbClr val="002060"/>
                          </a:solidFill>
                          <a:sym typeface="Calibri"/>
                        </a:defRPr>
                      </a:pPr>
                      <a:endParaRPr/>
                    </a:p>
                  </a:txBody>
                  <a:tcPr marL="0" marR="0" marT="0" marB="0" anchor="ctr" horzOverflow="overflow">
                    <a:lnL w="12700" cap="flat" cmpd="sng" algn="ctr">
                      <a:solidFill>
                        <a:srgbClr val="000000"/>
                      </a:solidFill>
                      <a:prstDash val="solid"/>
                      <a:round/>
                      <a:headEnd type="none" w="med" len="med"/>
                      <a:tailEnd type="none" w="med" len="med"/>
                    </a:lnL>
                    <a:lnR w="12700">
                      <a:solidFill>
                        <a:srgbClr val="000000"/>
                      </a:solidFill>
                    </a:lnR>
                    <a:lnT w="12700">
                      <a:solidFill>
                        <a:srgbClr val="000000"/>
                      </a:solidFill>
                    </a:lnT>
                    <a:lnB w="12700">
                      <a:solidFill>
                        <a:srgbClr val="000000"/>
                      </a:solidFill>
                    </a:lnB>
                    <a:solidFill>
                      <a:srgbClr val="FFFFFF"/>
                    </a:solidFill>
                  </a:tcPr>
                </a:tc>
                <a:tc>
                  <a:txBody>
                    <a:bodyPr/>
                    <a:lstStyle/>
                    <a:p>
                      <a:pPr algn="ctr" defTabSz="216992">
                        <a:defRPr sz="1600">
                          <a:solidFill>
                            <a:srgbClr val="002060"/>
                          </a:solidFill>
                          <a:sym typeface="Calibri"/>
                        </a:defRPr>
                      </a:pPr>
                      <a:endParaRPr dirty="0"/>
                    </a:p>
                  </a:txBody>
                  <a:tcPr marL="0" marR="0" marT="0" marB="0" anchor="ctr"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tc>
                  <a:txBody>
                    <a:bodyPr/>
                    <a:lstStyle/>
                    <a:p>
                      <a:pPr algn="ctr" defTabSz="216992">
                        <a:defRPr sz="1600">
                          <a:solidFill>
                            <a:srgbClr val="002060"/>
                          </a:solidFill>
                          <a:sym typeface="Calibri"/>
                        </a:defRPr>
                      </a:pPr>
                      <a:endParaRPr/>
                    </a:p>
                  </a:txBody>
                  <a:tcPr marL="0" marR="0" marT="0" marB="0" anchor="ctr"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extLst>
                  <a:ext uri="{0D108BD9-81ED-4DB2-BD59-A6C34878D82A}">
                    <a16:rowId xmlns:a16="http://schemas.microsoft.com/office/drawing/2014/main" val="10002"/>
                  </a:ext>
                </a:extLst>
              </a:tr>
              <a:tr h="581190">
                <a:tc>
                  <a:txBody>
                    <a:bodyPr/>
                    <a:lstStyle/>
                    <a:p>
                      <a:pPr>
                        <a:spcAft>
                          <a:spcPts val="0"/>
                        </a:spcAft>
                      </a:pPr>
                      <a:r>
                        <a:rPr lang="fr-FR" sz="1600" b="0" dirty="0">
                          <a:effectLst/>
                          <a:latin typeface="+mn-lt"/>
                        </a:rPr>
                        <a:t>3. Y-at-il un risque important de propagation internationale?</a:t>
                      </a:r>
                      <a:endParaRPr lang="en-GB" sz="1600" b="0" dirty="0">
                        <a:effectLst/>
                        <a:latin typeface="+mn-lt"/>
                        <a:ea typeface="Arial"/>
                        <a:cs typeface="Times New Roman"/>
                      </a:endParaRPr>
                    </a:p>
                  </a:txBody>
                  <a:tcPr marL="67545" marR="67545" marT="0" marB="0" anchor="ctr">
                    <a:lnR w="12700">
                      <a:solidFill>
                        <a:srgbClr val="000000"/>
                      </a:solidFill>
                    </a:lnR>
                    <a:solidFill>
                      <a:srgbClr val="021F64"/>
                    </a:solidFill>
                  </a:tcPr>
                </a:tc>
                <a:tc>
                  <a:txBody>
                    <a:bodyPr/>
                    <a:lstStyle/>
                    <a:p>
                      <a:pPr algn="ctr" defTabSz="216992">
                        <a:defRPr sz="1600">
                          <a:solidFill>
                            <a:srgbClr val="002060"/>
                          </a:solidFill>
                          <a:sym typeface="Calibri"/>
                        </a:defRPr>
                      </a:pPr>
                      <a:endParaRPr/>
                    </a:p>
                  </a:txBody>
                  <a:tcPr marL="0" marR="0" marT="0" marB="0" anchor="ctr" horzOverflow="overflow">
                    <a:lnL w="12700" cap="flat" cmpd="sng" algn="ctr">
                      <a:solidFill>
                        <a:srgbClr val="000000"/>
                      </a:solidFill>
                      <a:prstDash val="solid"/>
                      <a:round/>
                      <a:headEnd type="none" w="med" len="med"/>
                      <a:tailEnd type="none" w="med" len="med"/>
                    </a:lnL>
                    <a:lnR w="12700">
                      <a:solidFill>
                        <a:srgbClr val="000000"/>
                      </a:solidFill>
                    </a:lnR>
                    <a:lnT w="12700">
                      <a:solidFill>
                        <a:srgbClr val="000000"/>
                      </a:solidFill>
                    </a:lnT>
                    <a:lnB w="12700">
                      <a:solidFill>
                        <a:srgbClr val="000000"/>
                      </a:solidFill>
                    </a:lnB>
                    <a:solidFill>
                      <a:srgbClr val="FFFFFF"/>
                    </a:solidFill>
                  </a:tcPr>
                </a:tc>
                <a:tc>
                  <a:txBody>
                    <a:bodyPr/>
                    <a:lstStyle/>
                    <a:p>
                      <a:pPr algn="ctr" defTabSz="216992">
                        <a:defRPr sz="1600">
                          <a:solidFill>
                            <a:srgbClr val="002060"/>
                          </a:solidFill>
                          <a:sym typeface="Calibri"/>
                        </a:defRPr>
                      </a:pPr>
                      <a:endParaRPr/>
                    </a:p>
                  </a:txBody>
                  <a:tcPr marL="0" marR="0" marT="0" marB="0" anchor="ctr"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tc>
                  <a:txBody>
                    <a:bodyPr/>
                    <a:lstStyle/>
                    <a:p>
                      <a:pPr algn="ctr" defTabSz="216992">
                        <a:defRPr sz="1600">
                          <a:solidFill>
                            <a:srgbClr val="002060"/>
                          </a:solidFill>
                          <a:sym typeface="Calibri"/>
                        </a:defRPr>
                      </a:pPr>
                      <a:endParaRPr/>
                    </a:p>
                  </a:txBody>
                  <a:tcPr marL="0" marR="0" marT="0" marB="0" anchor="ctr"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extLst>
                  <a:ext uri="{0D108BD9-81ED-4DB2-BD59-A6C34878D82A}">
                    <a16:rowId xmlns:a16="http://schemas.microsoft.com/office/drawing/2014/main" val="10003"/>
                  </a:ext>
                </a:extLst>
              </a:tr>
              <a:tr h="831153">
                <a:tc>
                  <a:txBody>
                    <a:bodyPr/>
                    <a:lstStyle/>
                    <a:p>
                      <a:pPr>
                        <a:spcAft>
                          <a:spcPts val="0"/>
                        </a:spcAft>
                      </a:pPr>
                      <a:r>
                        <a:rPr lang="fr-FR" sz="1600" b="0" dirty="0">
                          <a:effectLst/>
                          <a:latin typeface="+mn-lt"/>
                        </a:rPr>
                        <a:t>4. Y-a-t-il un risque important de restriction aux voyages ou aux échanges internationaux?</a:t>
                      </a:r>
                      <a:endParaRPr lang="en-GB" sz="1600" b="0" dirty="0">
                        <a:effectLst/>
                        <a:latin typeface="+mn-lt"/>
                        <a:ea typeface="Arial"/>
                        <a:cs typeface="Times New Roman"/>
                      </a:endParaRPr>
                    </a:p>
                  </a:txBody>
                  <a:tcPr marL="67545" marR="67545" marT="0" marB="0" anchor="ctr">
                    <a:lnR w="12700">
                      <a:solidFill>
                        <a:srgbClr val="000000"/>
                      </a:solidFill>
                    </a:lnR>
                    <a:solidFill>
                      <a:srgbClr val="021F64"/>
                    </a:solidFill>
                  </a:tcPr>
                </a:tc>
                <a:tc>
                  <a:txBody>
                    <a:bodyPr/>
                    <a:lstStyle/>
                    <a:p>
                      <a:pPr algn="ctr" defTabSz="216992">
                        <a:defRPr sz="1600">
                          <a:solidFill>
                            <a:srgbClr val="002060"/>
                          </a:solidFill>
                          <a:sym typeface="Calibri"/>
                        </a:defRPr>
                      </a:pPr>
                      <a:endParaRPr/>
                    </a:p>
                  </a:txBody>
                  <a:tcPr marL="0" marR="0" marT="0" marB="0" anchor="ctr" horzOverflow="overflow">
                    <a:lnL w="12700" cap="flat" cmpd="sng" algn="ctr">
                      <a:solidFill>
                        <a:srgbClr val="000000"/>
                      </a:solidFill>
                      <a:prstDash val="solid"/>
                      <a:round/>
                      <a:headEnd type="none" w="med" len="med"/>
                      <a:tailEnd type="none" w="med" len="med"/>
                    </a:lnL>
                    <a:lnR w="12700">
                      <a:solidFill>
                        <a:srgbClr val="000000"/>
                      </a:solidFill>
                    </a:lnR>
                    <a:lnT w="12700">
                      <a:solidFill>
                        <a:srgbClr val="000000"/>
                      </a:solidFill>
                    </a:lnT>
                    <a:lnB w="12700">
                      <a:solidFill>
                        <a:srgbClr val="000000"/>
                      </a:solidFill>
                    </a:lnB>
                    <a:solidFill>
                      <a:srgbClr val="FFFFFF"/>
                    </a:solidFill>
                  </a:tcPr>
                </a:tc>
                <a:tc>
                  <a:txBody>
                    <a:bodyPr/>
                    <a:lstStyle/>
                    <a:p>
                      <a:pPr algn="ctr" defTabSz="216992">
                        <a:defRPr sz="1600">
                          <a:solidFill>
                            <a:srgbClr val="002060"/>
                          </a:solidFill>
                          <a:sym typeface="Calibri"/>
                        </a:defRPr>
                      </a:pPr>
                      <a:endParaRPr/>
                    </a:p>
                  </a:txBody>
                  <a:tcPr marL="0" marR="0" marT="0" marB="0" anchor="ctr"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tc>
                  <a:txBody>
                    <a:bodyPr/>
                    <a:lstStyle/>
                    <a:p>
                      <a:pPr algn="ctr" defTabSz="216992">
                        <a:defRPr sz="1600">
                          <a:solidFill>
                            <a:srgbClr val="002060"/>
                          </a:solidFill>
                          <a:sym typeface="Calibri"/>
                        </a:defRPr>
                      </a:pPr>
                      <a:endParaRPr/>
                    </a:p>
                  </a:txBody>
                  <a:tcPr marL="0" marR="0" marT="0" marB="0" anchor="ctr"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extLst>
                  <a:ext uri="{0D108BD9-81ED-4DB2-BD59-A6C34878D82A}">
                    <a16:rowId xmlns:a16="http://schemas.microsoft.com/office/drawing/2014/main" val="10004"/>
                  </a:ext>
                </a:extLst>
              </a:tr>
              <a:tr h="581190">
                <a:tc>
                  <a:txBody>
                    <a:bodyPr/>
                    <a:lstStyle/>
                    <a:p>
                      <a:pPr>
                        <a:spcAft>
                          <a:spcPts val="0"/>
                        </a:spcAft>
                      </a:pPr>
                      <a:r>
                        <a:rPr lang="fr-FR" sz="1600" b="0" dirty="0">
                          <a:effectLst/>
                          <a:latin typeface="+mn-lt"/>
                        </a:rPr>
                        <a:t>5. L’évènement doit-il être notifié à l’OMS en vertu de l’article 6 du RSI (2005)?</a:t>
                      </a:r>
                      <a:endParaRPr lang="en-GB" sz="1600" b="0" dirty="0">
                        <a:effectLst/>
                        <a:latin typeface="+mn-lt"/>
                        <a:ea typeface="Arial"/>
                        <a:cs typeface="Times New Roman"/>
                      </a:endParaRPr>
                    </a:p>
                  </a:txBody>
                  <a:tcPr marL="67545" marR="67545" marT="0" marB="0" anchor="ctr">
                    <a:lnR w="12700">
                      <a:solidFill>
                        <a:srgbClr val="000000"/>
                      </a:solidFill>
                    </a:lnR>
                    <a:solidFill>
                      <a:srgbClr val="021F64"/>
                    </a:solidFill>
                  </a:tcPr>
                </a:tc>
                <a:tc>
                  <a:txBody>
                    <a:bodyPr/>
                    <a:lstStyle/>
                    <a:p>
                      <a:pPr algn="ctr" defTabSz="216992">
                        <a:defRPr sz="1600" b="0">
                          <a:solidFill>
                            <a:srgbClr val="002060"/>
                          </a:solidFill>
                          <a:sym typeface="Calibri"/>
                        </a:defRPr>
                      </a:pPr>
                      <a:endParaRPr/>
                    </a:p>
                  </a:txBody>
                  <a:tcPr marL="0" marR="0" marT="0" marB="0" anchor="ctr" horzOverflow="overflow">
                    <a:lnL w="12700" cap="flat" cmpd="sng" algn="ctr">
                      <a:solidFill>
                        <a:srgbClr val="000000"/>
                      </a:solidFill>
                      <a:prstDash val="solid"/>
                      <a:round/>
                      <a:headEnd type="none" w="med" len="med"/>
                      <a:tailEnd type="none" w="med" len="med"/>
                    </a:lnL>
                    <a:lnR w="12700">
                      <a:solidFill>
                        <a:srgbClr val="000000"/>
                      </a:solidFill>
                    </a:lnR>
                    <a:lnT w="12700">
                      <a:solidFill>
                        <a:srgbClr val="000000"/>
                      </a:solidFill>
                    </a:lnT>
                    <a:lnB w="12700">
                      <a:solidFill>
                        <a:srgbClr val="000000"/>
                      </a:solidFill>
                    </a:lnB>
                    <a:solidFill>
                      <a:srgbClr val="FFFFFF"/>
                    </a:solidFill>
                  </a:tcPr>
                </a:tc>
                <a:tc>
                  <a:txBody>
                    <a:bodyPr/>
                    <a:lstStyle/>
                    <a:p>
                      <a:pPr algn="ctr" defTabSz="216992">
                        <a:defRPr sz="1600" b="0">
                          <a:solidFill>
                            <a:srgbClr val="002060"/>
                          </a:solidFill>
                          <a:sym typeface="Calibri"/>
                        </a:defRPr>
                      </a:pPr>
                      <a:endParaRPr/>
                    </a:p>
                  </a:txBody>
                  <a:tcPr marL="0" marR="0" marT="0" marB="0" anchor="ctr"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tc>
                  <a:txBody>
                    <a:bodyPr/>
                    <a:lstStyle/>
                    <a:p>
                      <a:pPr algn="ctr" defTabSz="216992">
                        <a:defRPr sz="1600" b="0">
                          <a:solidFill>
                            <a:srgbClr val="002060"/>
                          </a:solidFill>
                          <a:sym typeface="Calibri"/>
                        </a:defRPr>
                      </a:pPr>
                      <a:endParaRPr dirty="0"/>
                    </a:p>
                  </a:txBody>
                  <a:tcPr marL="0" marR="0" marT="0" marB="0" anchor="ctr"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extLst>
                  <a:ext uri="{0D108BD9-81ED-4DB2-BD59-A6C34878D82A}">
                    <a16:rowId xmlns:a16="http://schemas.microsoft.com/office/drawing/2014/main" val="10005"/>
                  </a:ext>
                </a:extLst>
              </a:tr>
            </a:tbl>
          </a:graphicData>
        </a:graphic>
      </p:graphicFrame>
      <p:sp>
        <p:nvSpPr>
          <p:cNvPr id="3" name="TextBox 2">
            <a:extLst>
              <a:ext uri="{FF2B5EF4-FFF2-40B4-BE49-F238E27FC236}">
                <a16:creationId xmlns:a16="http://schemas.microsoft.com/office/drawing/2014/main" id="{08918F49-84C2-4885-3660-31998FE0FF92}"/>
              </a:ext>
            </a:extLst>
          </p:cNvPr>
          <p:cNvSpPr txBox="1"/>
          <p:nvPr/>
        </p:nvSpPr>
        <p:spPr>
          <a:xfrm>
            <a:off x="365760" y="859474"/>
            <a:ext cx="1913342" cy="58477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marL="0" marR="0" indent="0" algn="l" defTabSz="914400" rtl="0" fontAlgn="auto" latinLnBrk="0" hangingPunct="0">
              <a:lnSpc>
                <a:spcPct val="100000"/>
              </a:lnSpc>
              <a:spcBef>
                <a:spcPts val="0"/>
              </a:spcBef>
              <a:spcAft>
                <a:spcPts val="0"/>
              </a:spcAft>
              <a:buClrTx/>
              <a:buSzTx/>
              <a:buFontTx/>
              <a:buNone/>
              <a:tabLst/>
            </a:pPr>
            <a:r>
              <a:rPr kumimoji="0" lang="fr-FR" sz="3200" b="1" i="0" u="none" strike="noStrike" cap="none" spc="0" normalizeH="0" baseline="0" dirty="0">
                <a:ln>
                  <a:noFill/>
                </a:ln>
                <a:solidFill>
                  <a:schemeClr val="bg1"/>
                </a:solidFill>
                <a:effectLst/>
                <a:uFillTx/>
                <a:latin typeface="+mn-lt"/>
                <a:ea typeface="Calibri"/>
                <a:cs typeface="Calibri"/>
                <a:sym typeface="Calibri"/>
              </a:rPr>
              <a:t>Questions</a:t>
            </a:r>
            <a:endParaRPr kumimoji="0" lang="en-US" sz="3200" b="1" i="0" u="none" strike="noStrike" cap="none" spc="0" normalizeH="0" baseline="0" dirty="0">
              <a:ln>
                <a:noFill/>
              </a:ln>
              <a:solidFill>
                <a:schemeClr val="bg1"/>
              </a:solidFill>
              <a:effectLst/>
              <a:uFillTx/>
              <a:latin typeface="+mn-lt"/>
              <a:ea typeface="Calibri"/>
              <a:cs typeface="Calibri"/>
              <a:sym typeface="Calibri"/>
            </a:endParaRPr>
          </a:p>
        </p:txBody>
      </p:sp>
    </p:spTree>
    <p:extLst>
      <p:ext uri="{BB962C8B-B14F-4D97-AF65-F5344CB8AC3E}">
        <p14:creationId xmlns:p14="http://schemas.microsoft.com/office/powerpoint/2010/main" val="3903537692"/>
      </p:ext>
    </p:extLst>
  </p:cSld>
  <p:clrMapOvr>
    <a:masterClrMapping/>
  </p:clrMapOvr>
  <p:transition spd="med"/>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83" name="Content Placeholder 1"/>
          <p:cNvGraphicFramePr/>
          <p:nvPr>
            <p:extLst>
              <p:ext uri="{D42A27DB-BD31-4B8C-83A1-F6EECF244321}">
                <p14:modId xmlns:p14="http://schemas.microsoft.com/office/powerpoint/2010/main" val="1363189136"/>
              </p:ext>
            </p:extLst>
          </p:nvPr>
        </p:nvGraphicFramePr>
        <p:xfrm>
          <a:off x="1981200" y="1628798"/>
          <a:ext cx="8147246" cy="3960443"/>
        </p:xfrm>
        <a:graphic>
          <a:graphicData uri="http://schemas.openxmlformats.org/drawingml/2006/table">
            <a:tbl>
              <a:tblPr firstRow="1" firstCol="1" lastRow="1" bandRow="1">
                <a:tableStyleId>{4C3C2611-4C71-4FC5-86AE-919BDF0F9419}</a:tableStyleId>
              </a:tblPr>
              <a:tblGrid>
                <a:gridCol w="5284396">
                  <a:extLst>
                    <a:ext uri="{9D8B030D-6E8A-4147-A177-3AD203B41FA5}">
                      <a16:colId xmlns:a16="http://schemas.microsoft.com/office/drawing/2014/main" val="20000"/>
                    </a:ext>
                  </a:extLst>
                </a:gridCol>
                <a:gridCol w="953888">
                  <a:extLst>
                    <a:ext uri="{9D8B030D-6E8A-4147-A177-3AD203B41FA5}">
                      <a16:colId xmlns:a16="http://schemas.microsoft.com/office/drawing/2014/main" val="20001"/>
                    </a:ext>
                  </a:extLst>
                </a:gridCol>
                <a:gridCol w="954481">
                  <a:extLst>
                    <a:ext uri="{9D8B030D-6E8A-4147-A177-3AD203B41FA5}">
                      <a16:colId xmlns:a16="http://schemas.microsoft.com/office/drawing/2014/main" val="20002"/>
                    </a:ext>
                  </a:extLst>
                </a:gridCol>
                <a:gridCol w="954481">
                  <a:extLst>
                    <a:ext uri="{9D8B030D-6E8A-4147-A177-3AD203B41FA5}">
                      <a16:colId xmlns:a16="http://schemas.microsoft.com/office/drawing/2014/main" val="20003"/>
                    </a:ext>
                  </a:extLst>
                </a:gridCol>
              </a:tblGrid>
              <a:tr h="1223233">
                <a:tc>
                  <a:txBody>
                    <a:bodyPr/>
                    <a:lstStyle/>
                    <a:p>
                      <a:pPr>
                        <a:spcAft>
                          <a:spcPts val="0"/>
                        </a:spcAft>
                      </a:pPr>
                      <a:r>
                        <a:rPr sz="1600" b="0" i="0" u="none" strike="noStrike" cap="none" spc="0" baseline="0" dirty="0">
                          <a:solidFill>
                            <a:srgbClr val="FFFFFF"/>
                          </a:solidFill>
                          <a:uFillTx/>
                          <a:latin typeface="+mn-lt"/>
                          <a:ea typeface="Calibri Light"/>
                          <a:cs typeface="Calibri Light"/>
                          <a:sym typeface="Source Sans Pro Regular"/>
                        </a:rPr>
                        <a:t>► </a:t>
                      </a:r>
                      <a:r>
                        <a:rPr lang="fr-FR" sz="1600" b="0" i="0" u="none" strike="noStrike" cap="none" spc="0" baseline="0" dirty="0">
                          <a:solidFill>
                            <a:srgbClr val="FFFFFF"/>
                          </a:solidFill>
                          <a:uFillTx/>
                          <a:latin typeface="+mn-lt"/>
                          <a:ea typeface="Calibri Light"/>
                          <a:cs typeface="Calibri Light"/>
                          <a:sym typeface="Source Sans Pro Regular"/>
                        </a:rPr>
                        <a:t>Maintenant utilisez l’Annexe 2 pour évaluer cet évènement et répondre à chacune des 5 questions suivantes, en prenant en compte le contexte du scenario. </a:t>
                      </a:r>
                      <a:endParaRPr lang="en-GB" sz="1600" b="0" i="0" u="none" strike="noStrike" cap="none" spc="0" baseline="0" dirty="0">
                        <a:solidFill>
                          <a:srgbClr val="FFFFFF"/>
                        </a:solidFill>
                        <a:uFillTx/>
                        <a:latin typeface="+mn-lt"/>
                        <a:ea typeface="Calibri Light"/>
                        <a:cs typeface="Calibri Light"/>
                        <a:sym typeface="Source Sans Pro Regular"/>
                      </a:endParaRPr>
                    </a:p>
                  </a:txBody>
                  <a:tcPr marL="0" marR="0" marT="0" marB="0" anchor="ctr" horzOverflow="overflow">
                    <a:lnR w="12700" cap="flat" cmpd="sng" algn="ctr">
                      <a:solidFill>
                        <a:srgbClr val="000000"/>
                      </a:solidFill>
                      <a:prstDash val="solid"/>
                      <a:round/>
                      <a:headEnd type="none" w="med" len="med"/>
                      <a:tailEnd type="none" w="med" len="med"/>
                    </a:lnR>
                    <a:solidFill>
                      <a:srgbClr val="548235"/>
                    </a:solidFill>
                  </a:tcPr>
                </a:tc>
                <a:tc>
                  <a:txBody>
                    <a:bodyPr/>
                    <a:lstStyle/>
                    <a:p>
                      <a:pPr algn="ctr" defTabSz="216992">
                        <a:defRPr sz="1600">
                          <a:solidFill>
                            <a:srgbClr val="002060"/>
                          </a:solidFill>
                          <a:sym typeface="Calibri"/>
                        </a:defRPr>
                      </a:pPr>
                      <a:r>
                        <a:rPr lang="fr-FR" dirty="0"/>
                        <a:t>Oui</a:t>
                      </a:r>
                      <a:endParaRPr b="0" dirty="0"/>
                    </a:p>
                    <a:p>
                      <a:pPr algn="ctr" defTabSz="216992">
                        <a:defRPr sz="1600" b="0">
                          <a:solidFill>
                            <a:srgbClr val="002060"/>
                          </a:solidFill>
                          <a:sym typeface="Calibri"/>
                        </a:defRPr>
                      </a:pPr>
                      <a:r>
                        <a:rPr dirty="0"/>
                        <a:t> </a:t>
                      </a:r>
                    </a:p>
                  </a:txBody>
                  <a:tcPr marL="0" marR="0" marT="0" marB="0" anchor="ctr" horzOverflow="overflow">
                    <a:lnL w="12700" cap="flat" cmpd="sng" algn="ctr">
                      <a:solidFill>
                        <a:srgbClr val="000000"/>
                      </a:solidFill>
                      <a:prstDash val="solid"/>
                      <a:round/>
                      <a:headEnd type="none" w="med" len="med"/>
                      <a:tailEnd type="none" w="med" len="med"/>
                    </a:lnL>
                    <a:lnR w="12700">
                      <a:solidFill>
                        <a:srgbClr val="000000"/>
                      </a:solidFill>
                    </a:lnR>
                    <a:lnT w="12700">
                      <a:solidFill>
                        <a:srgbClr val="000000"/>
                      </a:solidFill>
                    </a:lnT>
                    <a:lnB w="12700" cap="flat" cmpd="sng" algn="ctr">
                      <a:solidFill>
                        <a:srgbClr val="000000"/>
                      </a:solidFill>
                      <a:prstDash val="solid"/>
                      <a:round/>
                      <a:headEnd type="none" w="med" len="med"/>
                      <a:tailEnd type="none" w="med" len="med"/>
                    </a:lnB>
                    <a:solidFill>
                      <a:srgbClr val="FFFFFF"/>
                    </a:solidFill>
                  </a:tcPr>
                </a:tc>
                <a:tc>
                  <a:txBody>
                    <a:bodyPr/>
                    <a:lstStyle/>
                    <a:p>
                      <a:pPr algn="ctr" defTabSz="216992">
                        <a:defRPr sz="1600">
                          <a:solidFill>
                            <a:srgbClr val="002060"/>
                          </a:solidFill>
                          <a:sym typeface="Calibri"/>
                        </a:defRPr>
                      </a:pPr>
                      <a:r>
                        <a:rPr dirty="0"/>
                        <a:t>No</a:t>
                      </a:r>
                      <a:r>
                        <a:rPr lang="fr-FR" dirty="0"/>
                        <a:t>n</a:t>
                      </a:r>
                      <a:endParaRPr b="0" dirty="0"/>
                    </a:p>
                    <a:p>
                      <a:pPr algn="ctr" defTabSz="216992">
                        <a:defRPr sz="1600" b="0">
                          <a:solidFill>
                            <a:srgbClr val="002060"/>
                          </a:solidFill>
                          <a:sym typeface="Calibri"/>
                        </a:defRPr>
                      </a:pPr>
                      <a:r>
                        <a:rPr dirty="0"/>
                        <a:t> </a:t>
                      </a:r>
                    </a:p>
                  </a:txBody>
                  <a:tcPr marL="0" marR="0" marT="0" marB="0" anchor="ctr" horzOverflow="overflow">
                    <a:lnL w="12700">
                      <a:solidFill>
                        <a:srgbClr val="000000"/>
                      </a:solidFill>
                    </a:lnL>
                    <a:lnR w="12700">
                      <a:solidFill>
                        <a:srgbClr val="000000"/>
                      </a:solidFill>
                    </a:lnR>
                    <a:lnT w="12700">
                      <a:solidFill>
                        <a:srgbClr val="000000"/>
                      </a:solidFill>
                    </a:lnT>
                    <a:lnB w="12700" cap="flat" cmpd="sng" algn="ctr">
                      <a:solidFill>
                        <a:srgbClr val="000000"/>
                      </a:solidFill>
                      <a:prstDash val="solid"/>
                      <a:round/>
                      <a:headEnd type="none" w="med" len="med"/>
                      <a:tailEnd type="none" w="med" len="med"/>
                    </a:lnB>
                    <a:solidFill>
                      <a:srgbClr val="FFFFFF"/>
                    </a:solidFill>
                  </a:tcPr>
                </a:tc>
                <a:tc>
                  <a:txBody>
                    <a:bodyPr/>
                    <a:lstStyle/>
                    <a:p>
                      <a:pPr algn="ctr" defTabSz="216992">
                        <a:defRPr sz="1600">
                          <a:solidFill>
                            <a:srgbClr val="002060"/>
                          </a:solidFill>
                          <a:sym typeface="Calibri"/>
                        </a:defRPr>
                      </a:pPr>
                      <a:r>
                        <a:rPr lang="fr-FR" dirty="0"/>
                        <a:t>Je ne sais pas</a:t>
                      </a:r>
                      <a:endParaRPr b="0" dirty="0"/>
                    </a:p>
                    <a:p>
                      <a:pPr algn="ctr" defTabSz="216992">
                        <a:defRPr sz="1600" b="0">
                          <a:solidFill>
                            <a:srgbClr val="002060"/>
                          </a:solidFill>
                          <a:sym typeface="Calibri"/>
                        </a:defRPr>
                      </a:pPr>
                      <a:r>
                        <a:rPr dirty="0"/>
                        <a:t> </a:t>
                      </a:r>
                    </a:p>
                  </a:txBody>
                  <a:tcPr marL="0" marR="0" marT="0" marB="0" anchor="ctr"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extLst>
                  <a:ext uri="{0D108BD9-81ED-4DB2-BD59-A6C34878D82A}">
                    <a16:rowId xmlns:a16="http://schemas.microsoft.com/office/drawing/2014/main" val="10000"/>
                  </a:ext>
                </a:extLst>
              </a:tr>
              <a:tr h="504082">
                <a:tc>
                  <a:txBody>
                    <a:bodyPr/>
                    <a:lstStyle/>
                    <a:p>
                      <a:pPr>
                        <a:spcAft>
                          <a:spcPts val="0"/>
                        </a:spcAft>
                      </a:pPr>
                      <a:r>
                        <a:rPr lang="fr-FR" sz="1600" b="0" dirty="0">
                          <a:effectLst/>
                          <a:latin typeface="+mn-lt"/>
                        </a:rPr>
                        <a:t>1. Les répercussions de l’évènement sur la santé publique sont-elles graves? </a:t>
                      </a:r>
                      <a:endParaRPr lang="en-GB" sz="1600" b="0" dirty="0">
                        <a:effectLst/>
                        <a:latin typeface="+mn-lt"/>
                        <a:ea typeface="Arial"/>
                        <a:cs typeface="Times New Roman"/>
                      </a:endParaRPr>
                    </a:p>
                  </a:txBody>
                  <a:tcPr marL="67545" marR="67545" marT="0" marB="0" anchor="ctr">
                    <a:lnR w="12700" cap="flat" cmpd="sng" algn="ctr">
                      <a:solidFill>
                        <a:srgbClr val="000000"/>
                      </a:solidFill>
                      <a:prstDash val="solid"/>
                      <a:round/>
                      <a:headEnd type="none" w="med" len="med"/>
                      <a:tailEnd type="none" w="med" len="med"/>
                    </a:lnR>
                    <a:solidFill>
                      <a:srgbClr val="548235"/>
                    </a:solidFill>
                  </a:tcPr>
                </a:tc>
                <a:tc>
                  <a:txBody>
                    <a:bodyPr/>
                    <a:lstStyle/>
                    <a:p>
                      <a:pPr algn="ctr" defTabSz="216992">
                        <a:defRPr sz="1800"/>
                      </a:pPr>
                      <a:r>
                        <a:rPr sz="1600" dirty="0">
                          <a:solidFill>
                            <a:srgbClr val="002060"/>
                          </a:solidFill>
                          <a:sym typeface="Calibri"/>
                        </a:rPr>
                        <a:t>x</a:t>
                      </a:r>
                    </a:p>
                  </a:txBody>
                  <a:tcPr marL="0" marR="0" marT="0" marB="0" anchor="ctr" horzOverflow="overflow">
                    <a:lnL w="12700" cap="flat" cmpd="sng" algn="ctr">
                      <a:solidFill>
                        <a:srgbClr val="000000"/>
                      </a:solidFill>
                      <a:prstDash val="solid"/>
                      <a:round/>
                      <a:headEnd type="none" w="med" len="med"/>
                      <a:tailEnd type="none" w="med" len="med"/>
                    </a:lnL>
                    <a:lnR w="12700">
                      <a:solidFill>
                        <a:srgbClr val="000000"/>
                      </a:solidFill>
                    </a:lnR>
                    <a:lnT w="12700" cap="flat" cmpd="sng" algn="ctr">
                      <a:solidFill>
                        <a:srgbClr val="000000"/>
                      </a:solidFill>
                      <a:prstDash val="solid"/>
                      <a:round/>
                      <a:headEnd type="none" w="med" len="med"/>
                      <a:tailEnd type="none" w="med" len="med"/>
                    </a:lnT>
                    <a:lnB w="12700">
                      <a:solidFill>
                        <a:srgbClr val="000000"/>
                      </a:solidFill>
                    </a:lnB>
                    <a:solidFill>
                      <a:srgbClr val="FFFFFF"/>
                    </a:solidFill>
                  </a:tcPr>
                </a:tc>
                <a:tc>
                  <a:txBody>
                    <a:bodyPr/>
                    <a:lstStyle/>
                    <a:p>
                      <a:pPr algn="ctr" defTabSz="216992">
                        <a:defRPr sz="1600">
                          <a:solidFill>
                            <a:srgbClr val="002060"/>
                          </a:solidFill>
                          <a:sym typeface="Calibri"/>
                        </a:defRPr>
                      </a:pPr>
                      <a:endParaRPr/>
                    </a:p>
                  </a:txBody>
                  <a:tcPr marL="0" marR="0" marT="0" marB="0" anchor="ctr" horzOverflow="overflow">
                    <a:lnL w="12700">
                      <a:solidFill>
                        <a:srgbClr val="000000"/>
                      </a:solidFill>
                    </a:lnL>
                    <a:lnR w="12700">
                      <a:solidFill>
                        <a:srgbClr val="000000"/>
                      </a:solidFill>
                    </a:lnR>
                    <a:lnT w="12700" cap="flat" cmpd="sng" algn="ctr">
                      <a:solidFill>
                        <a:srgbClr val="000000"/>
                      </a:solidFill>
                      <a:prstDash val="solid"/>
                      <a:round/>
                      <a:headEnd type="none" w="med" len="med"/>
                      <a:tailEnd type="none" w="med" len="med"/>
                    </a:lnT>
                    <a:lnB w="12700">
                      <a:solidFill>
                        <a:srgbClr val="000000"/>
                      </a:solidFill>
                    </a:lnB>
                    <a:solidFill>
                      <a:srgbClr val="FFFFFF"/>
                    </a:solidFill>
                  </a:tcPr>
                </a:tc>
                <a:tc>
                  <a:txBody>
                    <a:bodyPr/>
                    <a:lstStyle/>
                    <a:p>
                      <a:pPr algn="ctr" defTabSz="216992">
                        <a:defRPr sz="1600">
                          <a:solidFill>
                            <a:srgbClr val="002060"/>
                          </a:solidFill>
                          <a:sym typeface="Calibri"/>
                        </a:defRPr>
                      </a:pPr>
                      <a:endParaRPr dirty="0"/>
                    </a:p>
                  </a:txBody>
                  <a:tcPr marL="0" marR="0" marT="0" marB="0" anchor="ctr" horzOverflow="overflow">
                    <a:lnL w="12700" cap="flat" cmpd="sng" algn="ctr">
                      <a:solidFill>
                        <a:srgbClr val="000000"/>
                      </a:solidFill>
                      <a:prstDash val="solid"/>
                      <a:round/>
                      <a:headEnd type="none" w="med" len="med"/>
                      <a:tailEnd type="none" w="med" len="med"/>
                    </a:lnL>
                    <a:lnR w="12700">
                      <a:solidFill>
                        <a:srgbClr val="000000"/>
                      </a:solidFill>
                    </a:lnR>
                    <a:lnT w="12700" cap="flat" cmpd="sng" algn="ctr">
                      <a:solidFill>
                        <a:srgbClr val="000000"/>
                      </a:solidFill>
                      <a:prstDash val="solid"/>
                      <a:round/>
                      <a:headEnd type="none" w="med" len="med"/>
                      <a:tailEnd type="none" w="med" len="med"/>
                    </a:lnT>
                    <a:lnB w="12700">
                      <a:solidFill>
                        <a:srgbClr val="000000"/>
                      </a:solidFill>
                    </a:lnB>
                    <a:solidFill>
                      <a:srgbClr val="FFFFFF"/>
                    </a:solidFill>
                  </a:tcPr>
                </a:tc>
                <a:extLst>
                  <a:ext uri="{0D108BD9-81ED-4DB2-BD59-A6C34878D82A}">
                    <a16:rowId xmlns:a16="http://schemas.microsoft.com/office/drawing/2014/main" val="10001"/>
                  </a:ext>
                </a:extLst>
              </a:tr>
              <a:tr h="504082">
                <a:tc>
                  <a:txBody>
                    <a:bodyPr/>
                    <a:lstStyle/>
                    <a:p>
                      <a:pPr>
                        <a:spcAft>
                          <a:spcPts val="0"/>
                        </a:spcAft>
                      </a:pPr>
                      <a:r>
                        <a:rPr lang="fr-FR" sz="1600" b="0" dirty="0">
                          <a:effectLst/>
                          <a:latin typeface="+mn-lt"/>
                        </a:rPr>
                        <a:t>2. L’évènement est-il inhabituel ou inattendu?</a:t>
                      </a:r>
                      <a:endParaRPr lang="en-GB" sz="1600" b="0" dirty="0">
                        <a:effectLst/>
                        <a:latin typeface="+mn-lt"/>
                        <a:ea typeface="Arial"/>
                        <a:cs typeface="Times New Roman"/>
                      </a:endParaRPr>
                    </a:p>
                  </a:txBody>
                  <a:tcPr marL="67545" marR="67545" marT="0" marB="0" anchor="ctr">
                    <a:lnR w="12700" cap="flat" cmpd="sng" algn="ctr">
                      <a:solidFill>
                        <a:srgbClr val="000000"/>
                      </a:solidFill>
                      <a:prstDash val="solid"/>
                      <a:round/>
                      <a:headEnd type="none" w="med" len="med"/>
                      <a:tailEnd type="none" w="med" len="med"/>
                    </a:lnR>
                    <a:solidFill>
                      <a:srgbClr val="548235"/>
                    </a:solidFill>
                  </a:tcPr>
                </a:tc>
                <a:tc>
                  <a:txBody>
                    <a:bodyPr/>
                    <a:lstStyle/>
                    <a:p>
                      <a:pPr algn="ctr" defTabSz="216992">
                        <a:defRPr sz="1800"/>
                      </a:pPr>
                      <a:r>
                        <a:rPr sz="1600" dirty="0">
                          <a:solidFill>
                            <a:srgbClr val="002060"/>
                          </a:solidFill>
                          <a:sym typeface="Calibri"/>
                        </a:rPr>
                        <a:t>x</a:t>
                      </a:r>
                    </a:p>
                  </a:txBody>
                  <a:tcPr marL="0" marR="0" marT="0" marB="0" anchor="ctr" horzOverflow="overflow">
                    <a:lnL w="12700" cap="flat" cmpd="sng" algn="ctr">
                      <a:solidFill>
                        <a:srgbClr val="000000"/>
                      </a:solidFill>
                      <a:prstDash val="solid"/>
                      <a:round/>
                      <a:headEnd type="none" w="med" len="med"/>
                      <a:tailEnd type="none" w="med" len="med"/>
                    </a:lnL>
                    <a:lnR w="12700">
                      <a:solidFill>
                        <a:srgbClr val="000000"/>
                      </a:solidFill>
                    </a:lnR>
                    <a:lnT w="12700">
                      <a:solidFill>
                        <a:srgbClr val="000000"/>
                      </a:solidFill>
                    </a:lnT>
                    <a:lnB w="12700">
                      <a:solidFill>
                        <a:srgbClr val="000000"/>
                      </a:solidFill>
                    </a:lnB>
                    <a:solidFill>
                      <a:srgbClr val="FFFFFF"/>
                    </a:solidFill>
                  </a:tcPr>
                </a:tc>
                <a:tc>
                  <a:txBody>
                    <a:bodyPr/>
                    <a:lstStyle/>
                    <a:p>
                      <a:pPr algn="ctr" defTabSz="216992">
                        <a:defRPr sz="1600">
                          <a:solidFill>
                            <a:srgbClr val="002060"/>
                          </a:solidFill>
                          <a:sym typeface="Calibri"/>
                        </a:defRPr>
                      </a:pPr>
                      <a:endParaRPr dirty="0"/>
                    </a:p>
                  </a:txBody>
                  <a:tcPr marL="0" marR="0" marT="0" marB="0" anchor="ctr"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tc>
                  <a:txBody>
                    <a:bodyPr/>
                    <a:lstStyle/>
                    <a:p>
                      <a:pPr algn="ctr" defTabSz="216992">
                        <a:defRPr sz="1600">
                          <a:solidFill>
                            <a:srgbClr val="002060"/>
                          </a:solidFill>
                          <a:sym typeface="Calibri"/>
                        </a:defRPr>
                      </a:pPr>
                      <a:endParaRPr dirty="0"/>
                    </a:p>
                  </a:txBody>
                  <a:tcPr marL="0" marR="0" marT="0" marB="0" anchor="ctr" horzOverflow="overflow">
                    <a:lnL w="12700" cap="flat" cmpd="sng" algn="ctr">
                      <a:solidFill>
                        <a:srgbClr val="000000"/>
                      </a:solidFill>
                      <a:prstDash val="solid"/>
                      <a:round/>
                      <a:headEnd type="none" w="med" len="med"/>
                      <a:tailEnd type="none" w="med" len="med"/>
                    </a:lnL>
                    <a:lnR w="12700">
                      <a:solidFill>
                        <a:srgbClr val="000000"/>
                      </a:solidFill>
                    </a:lnR>
                    <a:lnT w="12700">
                      <a:solidFill>
                        <a:srgbClr val="000000"/>
                      </a:solidFill>
                    </a:lnT>
                    <a:lnB w="12700">
                      <a:solidFill>
                        <a:srgbClr val="000000"/>
                      </a:solidFill>
                    </a:lnB>
                    <a:solidFill>
                      <a:srgbClr val="FFFFFF"/>
                    </a:solidFill>
                  </a:tcPr>
                </a:tc>
                <a:extLst>
                  <a:ext uri="{0D108BD9-81ED-4DB2-BD59-A6C34878D82A}">
                    <a16:rowId xmlns:a16="http://schemas.microsoft.com/office/drawing/2014/main" val="10002"/>
                  </a:ext>
                </a:extLst>
              </a:tr>
              <a:tr h="504082">
                <a:tc>
                  <a:txBody>
                    <a:bodyPr/>
                    <a:lstStyle/>
                    <a:p>
                      <a:pPr>
                        <a:spcAft>
                          <a:spcPts val="0"/>
                        </a:spcAft>
                      </a:pPr>
                      <a:r>
                        <a:rPr lang="fr-FR" sz="1600" b="0" dirty="0">
                          <a:effectLst/>
                          <a:latin typeface="+mn-lt"/>
                        </a:rPr>
                        <a:t>3. Y-at-il un risque important de propagation internationale?</a:t>
                      </a:r>
                      <a:endParaRPr lang="en-GB" sz="1600" b="0" dirty="0">
                        <a:effectLst/>
                        <a:latin typeface="+mn-lt"/>
                        <a:ea typeface="Arial"/>
                        <a:cs typeface="Times New Roman"/>
                      </a:endParaRPr>
                    </a:p>
                  </a:txBody>
                  <a:tcPr marL="67545" marR="67545" marT="0" marB="0" anchor="ctr">
                    <a:lnR w="12700" cap="flat" cmpd="sng" algn="ctr">
                      <a:solidFill>
                        <a:srgbClr val="000000"/>
                      </a:solidFill>
                      <a:prstDash val="solid"/>
                      <a:round/>
                      <a:headEnd type="none" w="med" len="med"/>
                      <a:tailEnd type="none" w="med" len="med"/>
                    </a:lnR>
                    <a:solidFill>
                      <a:srgbClr val="548235"/>
                    </a:solidFill>
                  </a:tcPr>
                </a:tc>
                <a:tc>
                  <a:txBody>
                    <a:bodyPr/>
                    <a:lstStyle/>
                    <a:p>
                      <a:pPr algn="ctr" defTabSz="216992">
                        <a:defRPr sz="1800"/>
                      </a:pPr>
                      <a:r>
                        <a:rPr sz="1600">
                          <a:solidFill>
                            <a:srgbClr val="002060"/>
                          </a:solidFill>
                          <a:sym typeface="Calibri"/>
                        </a:rPr>
                        <a:t>x</a:t>
                      </a:r>
                    </a:p>
                  </a:txBody>
                  <a:tcPr marL="0" marR="0" marT="0" marB="0" anchor="ctr" horzOverflow="overflow">
                    <a:lnL w="12700" cap="flat" cmpd="sng" algn="ctr">
                      <a:solidFill>
                        <a:srgbClr val="000000"/>
                      </a:solidFill>
                      <a:prstDash val="solid"/>
                      <a:round/>
                      <a:headEnd type="none" w="med" len="med"/>
                      <a:tailEnd type="none" w="med" len="med"/>
                    </a:lnL>
                    <a:lnR w="12700">
                      <a:solidFill>
                        <a:srgbClr val="000000"/>
                      </a:solidFill>
                    </a:lnR>
                    <a:lnT w="12700">
                      <a:solidFill>
                        <a:srgbClr val="000000"/>
                      </a:solidFill>
                    </a:lnT>
                    <a:lnB w="12700">
                      <a:solidFill>
                        <a:srgbClr val="000000"/>
                      </a:solidFill>
                    </a:lnB>
                    <a:solidFill>
                      <a:srgbClr val="FFFFFF"/>
                    </a:solidFill>
                  </a:tcPr>
                </a:tc>
                <a:tc>
                  <a:txBody>
                    <a:bodyPr/>
                    <a:lstStyle/>
                    <a:p>
                      <a:pPr algn="ctr" defTabSz="216992">
                        <a:defRPr sz="1600">
                          <a:solidFill>
                            <a:srgbClr val="002060"/>
                          </a:solidFill>
                          <a:sym typeface="Calibri"/>
                        </a:defRPr>
                      </a:pPr>
                      <a:endParaRPr dirty="0"/>
                    </a:p>
                  </a:txBody>
                  <a:tcPr marL="0" marR="0" marT="0" marB="0" anchor="ctr"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tc>
                  <a:txBody>
                    <a:bodyPr/>
                    <a:lstStyle/>
                    <a:p>
                      <a:pPr algn="ctr" defTabSz="216992">
                        <a:defRPr sz="1600">
                          <a:solidFill>
                            <a:srgbClr val="002060"/>
                          </a:solidFill>
                          <a:sym typeface="Calibri"/>
                        </a:defRPr>
                      </a:pPr>
                      <a:endParaRPr/>
                    </a:p>
                  </a:txBody>
                  <a:tcPr marL="0" marR="0" marT="0" marB="0" anchor="ctr" horzOverflow="overflow">
                    <a:lnL w="12700" cap="flat" cmpd="sng" algn="ctr">
                      <a:solidFill>
                        <a:srgbClr val="000000"/>
                      </a:solidFill>
                      <a:prstDash val="solid"/>
                      <a:round/>
                      <a:headEnd type="none" w="med" len="med"/>
                      <a:tailEnd type="none" w="med" len="med"/>
                    </a:lnL>
                    <a:lnR w="12700">
                      <a:solidFill>
                        <a:srgbClr val="000000"/>
                      </a:solidFill>
                    </a:lnR>
                    <a:lnT w="12700">
                      <a:solidFill>
                        <a:srgbClr val="000000"/>
                      </a:solidFill>
                    </a:lnT>
                    <a:lnB w="12700">
                      <a:solidFill>
                        <a:srgbClr val="000000"/>
                      </a:solidFill>
                    </a:lnB>
                    <a:solidFill>
                      <a:srgbClr val="FFFFFF"/>
                    </a:solidFill>
                  </a:tcPr>
                </a:tc>
                <a:extLst>
                  <a:ext uri="{0D108BD9-81ED-4DB2-BD59-A6C34878D82A}">
                    <a16:rowId xmlns:a16="http://schemas.microsoft.com/office/drawing/2014/main" val="10003"/>
                  </a:ext>
                </a:extLst>
              </a:tr>
              <a:tr h="720882">
                <a:tc>
                  <a:txBody>
                    <a:bodyPr/>
                    <a:lstStyle/>
                    <a:p>
                      <a:pPr>
                        <a:spcAft>
                          <a:spcPts val="0"/>
                        </a:spcAft>
                      </a:pPr>
                      <a:r>
                        <a:rPr lang="fr-FR" sz="1600" b="0" dirty="0">
                          <a:effectLst/>
                          <a:latin typeface="+mn-lt"/>
                        </a:rPr>
                        <a:t>4. Y-a-t-il un risque important de restriction aux voyages ou aux échanges internationaux?</a:t>
                      </a:r>
                      <a:endParaRPr lang="en-GB" sz="1600" b="0" dirty="0">
                        <a:effectLst/>
                        <a:latin typeface="+mn-lt"/>
                        <a:ea typeface="Arial"/>
                        <a:cs typeface="Times New Roman"/>
                      </a:endParaRPr>
                    </a:p>
                  </a:txBody>
                  <a:tcPr marL="67545" marR="67545" marT="0" marB="0" anchor="ctr">
                    <a:lnR w="12700" cap="flat" cmpd="sng" algn="ctr">
                      <a:solidFill>
                        <a:srgbClr val="000000"/>
                      </a:solidFill>
                      <a:prstDash val="solid"/>
                      <a:round/>
                      <a:headEnd type="none" w="med" len="med"/>
                      <a:tailEnd type="none" w="med" len="med"/>
                    </a:lnR>
                    <a:solidFill>
                      <a:srgbClr val="548235"/>
                    </a:solidFill>
                  </a:tcPr>
                </a:tc>
                <a:tc>
                  <a:txBody>
                    <a:bodyPr/>
                    <a:lstStyle/>
                    <a:p>
                      <a:pPr algn="ctr" defTabSz="216992">
                        <a:defRPr sz="1600">
                          <a:solidFill>
                            <a:srgbClr val="002060"/>
                          </a:solidFill>
                          <a:sym typeface="Calibri"/>
                        </a:defRPr>
                      </a:pPr>
                      <a:endParaRPr/>
                    </a:p>
                  </a:txBody>
                  <a:tcPr marL="0" marR="0" marT="0" marB="0" anchor="ctr" horzOverflow="overflow">
                    <a:lnL w="12700" cap="flat" cmpd="sng" algn="ctr">
                      <a:solidFill>
                        <a:srgbClr val="000000"/>
                      </a:solidFill>
                      <a:prstDash val="solid"/>
                      <a:round/>
                      <a:headEnd type="none" w="med" len="med"/>
                      <a:tailEnd type="none" w="med" len="med"/>
                    </a:lnL>
                    <a:lnR w="12700">
                      <a:solidFill>
                        <a:srgbClr val="000000"/>
                      </a:solidFill>
                    </a:lnR>
                    <a:lnT w="12700">
                      <a:solidFill>
                        <a:srgbClr val="000000"/>
                      </a:solidFill>
                    </a:lnT>
                    <a:lnB w="12700">
                      <a:solidFill>
                        <a:srgbClr val="000000"/>
                      </a:solidFill>
                    </a:lnB>
                    <a:solidFill>
                      <a:srgbClr val="FFFFFF"/>
                    </a:solidFill>
                  </a:tcPr>
                </a:tc>
                <a:tc>
                  <a:txBody>
                    <a:bodyPr/>
                    <a:lstStyle/>
                    <a:p>
                      <a:pPr algn="ctr" defTabSz="216992">
                        <a:defRPr sz="1800"/>
                      </a:pPr>
                      <a:r>
                        <a:rPr sz="1600" dirty="0">
                          <a:solidFill>
                            <a:srgbClr val="002060"/>
                          </a:solidFill>
                          <a:sym typeface="Calibri"/>
                        </a:rPr>
                        <a:t>x</a:t>
                      </a:r>
                    </a:p>
                  </a:txBody>
                  <a:tcPr marL="0" marR="0" marT="0" marB="0" anchor="ctr"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tc>
                  <a:txBody>
                    <a:bodyPr/>
                    <a:lstStyle/>
                    <a:p>
                      <a:pPr algn="ctr" defTabSz="216992">
                        <a:defRPr sz="1600">
                          <a:solidFill>
                            <a:srgbClr val="002060"/>
                          </a:solidFill>
                          <a:sym typeface="Calibri"/>
                        </a:defRPr>
                      </a:pPr>
                      <a:endParaRPr/>
                    </a:p>
                  </a:txBody>
                  <a:tcPr marL="0" marR="0" marT="0" marB="0" anchor="ctr" horzOverflow="overflow">
                    <a:lnL w="12700" cap="flat" cmpd="sng" algn="ctr">
                      <a:solidFill>
                        <a:srgbClr val="000000"/>
                      </a:solidFill>
                      <a:prstDash val="solid"/>
                      <a:round/>
                      <a:headEnd type="none" w="med" len="med"/>
                      <a:tailEnd type="none" w="med" len="med"/>
                    </a:lnL>
                    <a:lnR w="12700">
                      <a:solidFill>
                        <a:srgbClr val="000000"/>
                      </a:solidFill>
                    </a:lnR>
                    <a:lnT w="12700">
                      <a:solidFill>
                        <a:srgbClr val="000000"/>
                      </a:solidFill>
                    </a:lnT>
                    <a:lnB w="12700">
                      <a:solidFill>
                        <a:srgbClr val="000000"/>
                      </a:solidFill>
                    </a:lnB>
                    <a:solidFill>
                      <a:srgbClr val="FFFFFF"/>
                    </a:solidFill>
                  </a:tcPr>
                </a:tc>
                <a:extLst>
                  <a:ext uri="{0D108BD9-81ED-4DB2-BD59-A6C34878D82A}">
                    <a16:rowId xmlns:a16="http://schemas.microsoft.com/office/drawing/2014/main" val="10004"/>
                  </a:ext>
                </a:extLst>
              </a:tr>
              <a:tr h="504082">
                <a:tc>
                  <a:txBody>
                    <a:bodyPr/>
                    <a:lstStyle/>
                    <a:p>
                      <a:pPr>
                        <a:spcAft>
                          <a:spcPts val="0"/>
                        </a:spcAft>
                      </a:pPr>
                      <a:r>
                        <a:rPr lang="fr-FR" sz="1600" b="0" dirty="0">
                          <a:effectLst/>
                          <a:latin typeface="+mn-lt"/>
                        </a:rPr>
                        <a:t>5. L’évènement doit-il être notifié à l’OMS en vertu de l’article 6 du RSI (2005)?</a:t>
                      </a:r>
                      <a:endParaRPr lang="en-GB" sz="1600" b="0" dirty="0">
                        <a:effectLst/>
                        <a:latin typeface="+mn-lt"/>
                        <a:ea typeface="Arial"/>
                        <a:cs typeface="Times New Roman"/>
                      </a:endParaRPr>
                    </a:p>
                  </a:txBody>
                  <a:tcPr marL="67545" marR="67545" marT="0" marB="0" anchor="ctr">
                    <a:lnR w="12700" cap="flat" cmpd="sng" algn="ctr">
                      <a:solidFill>
                        <a:srgbClr val="000000"/>
                      </a:solidFill>
                      <a:prstDash val="solid"/>
                      <a:round/>
                      <a:headEnd type="none" w="med" len="med"/>
                      <a:tailEnd type="none" w="med" len="med"/>
                    </a:lnR>
                    <a:solidFill>
                      <a:srgbClr val="548235"/>
                    </a:solidFill>
                  </a:tcPr>
                </a:tc>
                <a:tc>
                  <a:txBody>
                    <a:bodyPr/>
                    <a:lstStyle/>
                    <a:p>
                      <a:pPr algn="ctr" defTabSz="216992">
                        <a:defRPr sz="1800" b="0">
                          <a:solidFill>
                            <a:srgbClr val="000000"/>
                          </a:solidFill>
                        </a:defRPr>
                      </a:pPr>
                      <a:r>
                        <a:rPr sz="1600">
                          <a:solidFill>
                            <a:srgbClr val="002060"/>
                          </a:solidFill>
                          <a:sym typeface="Calibri"/>
                        </a:rPr>
                        <a:t>x</a:t>
                      </a:r>
                    </a:p>
                  </a:txBody>
                  <a:tcPr marL="0" marR="0" marT="0" marB="0" anchor="ctr" horzOverflow="overflow">
                    <a:lnL w="12700" cap="flat" cmpd="sng" algn="ctr">
                      <a:solidFill>
                        <a:srgbClr val="000000"/>
                      </a:solidFill>
                      <a:prstDash val="solid"/>
                      <a:round/>
                      <a:headEnd type="none" w="med" len="med"/>
                      <a:tailEnd type="none" w="med" len="med"/>
                    </a:lnL>
                    <a:lnR w="12700">
                      <a:solidFill>
                        <a:srgbClr val="000000"/>
                      </a:solidFill>
                    </a:lnR>
                    <a:lnT w="12700">
                      <a:solidFill>
                        <a:srgbClr val="000000"/>
                      </a:solidFill>
                    </a:lnT>
                    <a:lnB w="12700">
                      <a:solidFill>
                        <a:srgbClr val="000000"/>
                      </a:solidFill>
                    </a:lnB>
                    <a:solidFill>
                      <a:srgbClr val="FFFFFF"/>
                    </a:solidFill>
                  </a:tcPr>
                </a:tc>
                <a:tc>
                  <a:txBody>
                    <a:bodyPr/>
                    <a:lstStyle/>
                    <a:p>
                      <a:pPr algn="ctr" defTabSz="216992">
                        <a:defRPr sz="1600" b="0">
                          <a:solidFill>
                            <a:srgbClr val="002060"/>
                          </a:solidFill>
                          <a:sym typeface="Calibri"/>
                        </a:defRPr>
                      </a:pPr>
                      <a:endParaRPr dirty="0"/>
                    </a:p>
                  </a:txBody>
                  <a:tcPr marL="0" marR="0" marT="0" marB="0" anchor="ctr"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tc>
                  <a:txBody>
                    <a:bodyPr/>
                    <a:lstStyle/>
                    <a:p>
                      <a:pPr algn="ctr" defTabSz="216992">
                        <a:defRPr sz="1600" b="0">
                          <a:solidFill>
                            <a:srgbClr val="002060"/>
                          </a:solidFill>
                          <a:sym typeface="Calibri"/>
                        </a:defRPr>
                      </a:pPr>
                      <a:endParaRPr dirty="0"/>
                    </a:p>
                  </a:txBody>
                  <a:tcPr marL="0" marR="0" marT="0" marB="0" anchor="ctr" horzOverflow="overflow">
                    <a:lnL w="12700" cap="flat" cmpd="sng" algn="ctr">
                      <a:solidFill>
                        <a:srgbClr val="000000"/>
                      </a:solidFill>
                      <a:prstDash val="solid"/>
                      <a:round/>
                      <a:headEnd type="none" w="med" len="med"/>
                      <a:tailEnd type="none" w="med" len="med"/>
                    </a:lnL>
                    <a:lnR w="12700">
                      <a:solidFill>
                        <a:srgbClr val="000000"/>
                      </a:solidFill>
                    </a:lnR>
                    <a:lnT w="12700">
                      <a:solidFill>
                        <a:srgbClr val="000000"/>
                      </a:solidFill>
                    </a:lnT>
                    <a:lnB w="12700">
                      <a:solidFill>
                        <a:srgbClr val="000000"/>
                      </a:solidFill>
                    </a:lnB>
                    <a:solidFill>
                      <a:srgbClr val="FFFFFF"/>
                    </a:solidFill>
                  </a:tcPr>
                </a:tc>
                <a:extLst>
                  <a:ext uri="{0D108BD9-81ED-4DB2-BD59-A6C34878D82A}">
                    <a16:rowId xmlns:a16="http://schemas.microsoft.com/office/drawing/2014/main" val="10005"/>
                  </a:ext>
                </a:extLst>
              </a:tr>
            </a:tbl>
          </a:graphicData>
        </a:graphic>
      </p:graphicFrame>
      <p:sp>
        <p:nvSpPr>
          <p:cNvPr id="284" name="TextBox 6"/>
          <p:cNvSpPr txBox="1"/>
          <p:nvPr/>
        </p:nvSpPr>
        <p:spPr>
          <a:xfrm>
            <a:off x="290308" y="652894"/>
            <a:ext cx="6058457" cy="52322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tIns="45720" rIns="45719" bIns="45720" anchor="t">
            <a:spAutoFit/>
          </a:bodyPr>
          <a:lstStyle>
            <a:lvl1pPr>
              <a:defRPr sz="2800">
                <a:solidFill>
                  <a:srgbClr val="C00000"/>
                </a:solidFill>
                <a:latin typeface="Source Sans Pro Bold"/>
                <a:ea typeface="Source Sans Pro Bold"/>
                <a:cs typeface="Source Sans Pro Bold"/>
                <a:sym typeface="Source Sans Pro Bold"/>
              </a:defRPr>
            </a:lvl1pPr>
          </a:lstStyle>
          <a:p>
            <a:r>
              <a:rPr lang="fr-FR" b="1" dirty="0">
                <a:latin typeface="Source Sans Pro"/>
              </a:rPr>
              <a:t>L’avis du groupe d’experts</a:t>
            </a:r>
            <a:endParaRPr lang="en-US" b="1">
              <a:latin typeface="Source Sans Pro"/>
            </a:endParaRPr>
          </a:p>
        </p:txBody>
      </p:sp>
      <p:sp>
        <p:nvSpPr>
          <p:cNvPr id="4" name="Title 1">
            <a:extLst>
              <a:ext uri="{FF2B5EF4-FFF2-40B4-BE49-F238E27FC236}">
                <a16:creationId xmlns:a16="http://schemas.microsoft.com/office/drawing/2014/main" id="{AD9D0E1E-3C59-4FA0-C602-AE71F16F1D9C}"/>
              </a:ext>
            </a:extLst>
          </p:cNvPr>
          <p:cNvSpPr txBox="1">
            <a:spLocks noGrp="1"/>
          </p:cNvSpPr>
          <p:nvPr>
            <p:ph type="title"/>
          </p:nvPr>
        </p:nvSpPr>
        <p:spPr>
          <a:prstGeom prst="rect">
            <a:avLst/>
          </a:prstGeom>
        </p:spPr>
        <p:txBody>
          <a:bodyPr anchor="t"/>
          <a:lstStyle>
            <a:lvl1pPr>
              <a:defRPr sz="3200"/>
            </a:lvl1pPr>
          </a:lstStyle>
          <a:p>
            <a:r>
              <a:rPr b="1" dirty="0" err="1"/>
              <a:t>Sc</a:t>
            </a:r>
            <a:r>
              <a:rPr lang="fr-FR" b="1" dirty="0"/>
              <a:t>é</a:t>
            </a:r>
            <a:r>
              <a:rPr b="1" dirty="0" err="1"/>
              <a:t>nario</a:t>
            </a:r>
            <a:r>
              <a:rPr b="1" dirty="0"/>
              <a:t> </a:t>
            </a:r>
            <a:r>
              <a:rPr lang="fr-FR" b="1" dirty="0"/>
              <a:t>4</a:t>
            </a:r>
            <a:endParaRPr b="1" dirty="0"/>
          </a:p>
        </p:txBody>
      </p:sp>
    </p:spTree>
    <p:extLst>
      <p:ext uri="{BB962C8B-B14F-4D97-AF65-F5344CB8AC3E}">
        <p14:creationId xmlns:p14="http://schemas.microsoft.com/office/powerpoint/2010/main" val="3674449305"/>
      </p:ext>
    </p:extLst>
  </p:cSld>
  <p:clrMapOvr>
    <a:masterClrMapping/>
  </p:clrMapOvr>
  <p:transition spd="med"/>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8575C48A-213F-5C1F-C48D-A921F5AE264B}"/>
              </a:ext>
            </a:extLst>
          </p:cNvPr>
          <p:cNvSpPr txBox="1">
            <a:spLocks noGrp="1"/>
          </p:cNvSpPr>
          <p:nvPr>
            <p:ph type="title"/>
          </p:nvPr>
        </p:nvSpPr>
        <p:spPr>
          <a:prstGeom prst="rect">
            <a:avLst/>
          </a:prstGeom>
        </p:spPr>
        <p:txBody>
          <a:bodyPr anchor="t"/>
          <a:lstStyle>
            <a:lvl1pPr>
              <a:defRPr sz="3200"/>
            </a:lvl1pPr>
          </a:lstStyle>
          <a:p>
            <a:r>
              <a:rPr b="1" dirty="0" err="1"/>
              <a:t>Sc</a:t>
            </a:r>
            <a:r>
              <a:rPr lang="fr-FR" b="1" dirty="0"/>
              <a:t>é</a:t>
            </a:r>
            <a:r>
              <a:rPr b="1" dirty="0" err="1"/>
              <a:t>nario</a:t>
            </a:r>
            <a:r>
              <a:rPr b="1" dirty="0"/>
              <a:t> </a:t>
            </a:r>
            <a:r>
              <a:rPr lang="hu-HU" b="1" dirty="0"/>
              <a:t>5</a:t>
            </a:r>
            <a:endParaRPr b="1" dirty="0"/>
          </a:p>
        </p:txBody>
      </p:sp>
      <p:sp>
        <p:nvSpPr>
          <p:cNvPr id="2" name="TextBox 1">
            <a:extLst>
              <a:ext uri="{FF2B5EF4-FFF2-40B4-BE49-F238E27FC236}">
                <a16:creationId xmlns:a16="http://schemas.microsoft.com/office/drawing/2014/main" id="{0EE3AB1F-C19C-8C60-CE56-1D7187026BA7}"/>
              </a:ext>
            </a:extLst>
          </p:cNvPr>
          <p:cNvSpPr txBox="1"/>
          <p:nvPr/>
        </p:nvSpPr>
        <p:spPr>
          <a:xfrm>
            <a:off x="1445491" y="1514764"/>
            <a:ext cx="9104744" cy="4093426"/>
          </a:xfrm>
          <a:prstGeom prst="rect">
            <a:avLst/>
          </a:prstGeom>
          <a:solidFill>
            <a:schemeClr val="accent6">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fromWordArt="0" anchor="t" anchorCtr="0" forceAA="0" compatLnSpc="1">
            <a:prstTxWarp prst="textNoShape">
              <a:avLst/>
            </a:prstTxWarp>
            <a:spAutoFit/>
          </a:bodyPr>
          <a:lstStyle/>
          <a:p>
            <a:pPr algn="ctr"/>
            <a:r>
              <a:rPr lang="fr-FR" sz="2000" dirty="0">
                <a:latin typeface="Source Sans Pro"/>
              </a:rPr>
              <a:t>Vous avez reçu un rapport concernant quatre cas de charbon cutané survenus dans une zone rurale éloignée. Deux cas ont été confirmés par l'isolement de </a:t>
            </a:r>
            <a:r>
              <a:rPr lang="fr-FR" sz="2000" i="1" dirty="0">
                <a:latin typeface="Source Sans Pro"/>
              </a:rPr>
              <a:t>Bacillus anthracis</a:t>
            </a:r>
            <a:r>
              <a:rPr lang="fr-FR" sz="2000" dirty="0">
                <a:latin typeface="Source Sans Pro"/>
              </a:rPr>
              <a:t> à partir des lésions cutanées, les deux autres cas ayant été identifiés par leur lien épidémiologique avec les précédents. Tous les cas ont été en contact avec des bovins mourants en présentant des symptômes hémorragiques. L'apparition des symptômes chez le cas indicateur remonte à 10 jours avec la présence d'une ulcération au bras droit accompagnée d'un œdème , d'une sensation de chaleur, de démangeaisons et de fièvre. Tous les cas ont bénéficié d'un traitement et sont en voie de guérison. À ce jour, aucun autre cas n'a été identifié. Le charbon n'avait pas été détecté dans le pays depuis 10 ans. Une équipe de lutter de recherche contre les maladies est sur place afin d'évaluer la situation. Il est également prévu de mener une campagne de vaccination d'urgence du bétail ainsi qu'une campagne de sensibilisation.</a:t>
            </a:r>
            <a:endParaRPr lang="en-US" dirty="0"/>
          </a:p>
        </p:txBody>
      </p:sp>
    </p:spTree>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 name="Google Shape;307;p8"/>
          <p:cNvSpPr txBox="1">
            <a:spLocks noGrp="1"/>
          </p:cNvSpPr>
          <p:nvPr>
            <p:ph type="title"/>
          </p:nvPr>
        </p:nvSpPr>
        <p:spPr>
          <a:xfrm>
            <a:off x="67377" y="-7151"/>
            <a:ext cx="5207267" cy="526915"/>
          </a:xfrm>
          <a:prstGeom prst="rect">
            <a:avLst/>
          </a:prstGeom>
        </p:spPr>
        <p:txBody>
          <a:bodyPr lIns="0" tIns="0" rIns="0" bIns="0" anchor="b">
            <a:noAutofit/>
          </a:bodyPr>
          <a:lstStyle/>
          <a:p>
            <a:pPr defTabSz="184443">
              <a:defRPr sz="2720"/>
            </a:pPr>
            <a:r>
              <a:rPr lang="en-GB" b="1" dirty="0"/>
              <a:t>Note aux </a:t>
            </a:r>
            <a:r>
              <a:rPr lang="en-GB" b="1" dirty="0" err="1"/>
              <a:t>facilitateurs</a:t>
            </a:r>
            <a:endParaRPr lang="en-GB" b="1" dirty="0"/>
          </a:p>
        </p:txBody>
      </p:sp>
      <p:sp>
        <p:nvSpPr>
          <p:cNvPr id="3" name="TextBox 2">
            <a:extLst>
              <a:ext uri="{FF2B5EF4-FFF2-40B4-BE49-F238E27FC236}">
                <a16:creationId xmlns:a16="http://schemas.microsoft.com/office/drawing/2014/main" id="{1B714F17-C178-23FC-FE19-A6BC04A59CD0}"/>
              </a:ext>
            </a:extLst>
          </p:cNvPr>
          <p:cNvSpPr txBox="1"/>
          <p:nvPr/>
        </p:nvSpPr>
        <p:spPr>
          <a:xfrm>
            <a:off x="1409026" y="2343581"/>
            <a:ext cx="9457908" cy="193899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algn="just">
              <a:defRPr sz="2000"/>
            </a:pPr>
            <a:r>
              <a:rPr lang="fr-FR" sz="2400" dirty="0">
                <a:solidFill>
                  <a:srgbClr val="FF0000"/>
                </a:solidFill>
                <a:latin typeface="+mn-lt"/>
              </a:rPr>
              <a:t>Cette présentation comprend 5 scénarios sur l'utilisation de l'annexe 2 du RSI. Vous pouvez les utiliser tous ou en sélectionner certains pour que les participants pratiquent l’utilisation de l’annexe 2, en fonction du temps disponible pour la session et des besoins d'apprentissage des participants.</a:t>
            </a:r>
            <a:endParaRPr lang="en-US" sz="2400" dirty="0">
              <a:solidFill>
                <a:srgbClr val="FF0000"/>
              </a:solidFill>
              <a:latin typeface="+mn-lt"/>
            </a:endParaRPr>
          </a:p>
        </p:txBody>
      </p:sp>
    </p:spTree>
  </p:cSld>
  <p:clrMapOvr>
    <a:masterClrMapping/>
  </p:clrMapOvr>
  <p:transition spd="med"/>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79" name="Content Placeholder 1"/>
          <p:cNvGraphicFramePr/>
          <p:nvPr>
            <p:extLst>
              <p:ext uri="{D42A27DB-BD31-4B8C-83A1-F6EECF244321}">
                <p14:modId xmlns:p14="http://schemas.microsoft.com/office/powerpoint/2010/main" val="1971904009"/>
              </p:ext>
            </p:extLst>
          </p:nvPr>
        </p:nvGraphicFramePr>
        <p:xfrm>
          <a:off x="4473912" y="1444247"/>
          <a:ext cx="7128791" cy="4566260"/>
        </p:xfrm>
        <a:graphic>
          <a:graphicData uri="http://schemas.openxmlformats.org/drawingml/2006/table">
            <a:tbl>
              <a:tblPr firstRow="1" firstCol="1" lastRow="1" bandRow="1">
                <a:tableStyleId>{4C3C2611-4C71-4FC5-86AE-919BDF0F9419}</a:tableStyleId>
              </a:tblPr>
              <a:tblGrid>
                <a:gridCol w="4623814">
                  <a:extLst>
                    <a:ext uri="{9D8B030D-6E8A-4147-A177-3AD203B41FA5}">
                      <a16:colId xmlns:a16="http://schemas.microsoft.com/office/drawing/2014/main" val="20000"/>
                    </a:ext>
                  </a:extLst>
                </a:gridCol>
                <a:gridCol w="834645">
                  <a:extLst>
                    <a:ext uri="{9D8B030D-6E8A-4147-A177-3AD203B41FA5}">
                      <a16:colId xmlns:a16="http://schemas.microsoft.com/office/drawing/2014/main" val="20001"/>
                    </a:ext>
                  </a:extLst>
                </a:gridCol>
                <a:gridCol w="835166">
                  <a:extLst>
                    <a:ext uri="{9D8B030D-6E8A-4147-A177-3AD203B41FA5}">
                      <a16:colId xmlns:a16="http://schemas.microsoft.com/office/drawing/2014/main" val="20002"/>
                    </a:ext>
                  </a:extLst>
                </a:gridCol>
                <a:gridCol w="835166">
                  <a:extLst>
                    <a:ext uri="{9D8B030D-6E8A-4147-A177-3AD203B41FA5}">
                      <a16:colId xmlns:a16="http://schemas.microsoft.com/office/drawing/2014/main" val="20003"/>
                    </a:ext>
                  </a:extLst>
                </a:gridCol>
              </a:tblGrid>
              <a:tr h="1410347">
                <a:tc>
                  <a:txBody>
                    <a:bodyPr/>
                    <a:lstStyle/>
                    <a:p>
                      <a:pPr>
                        <a:spcAft>
                          <a:spcPts val="0"/>
                        </a:spcAft>
                      </a:pPr>
                      <a:r>
                        <a:rPr sz="1600" b="0" i="0" u="none" strike="noStrike" cap="none" spc="0" baseline="0" dirty="0">
                          <a:solidFill>
                            <a:srgbClr val="FFFFFF"/>
                          </a:solidFill>
                          <a:uFillTx/>
                          <a:latin typeface="+mn-lt"/>
                          <a:ea typeface="Calibri Light"/>
                          <a:cs typeface="Calibri Light"/>
                          <a:sym typeface="Source Sans Pro Regular"/>
                        </a:rPr>
                        <a:t>► </a:t>
                      </a:r>
                      <a:r>
                        <a:rPr lang="fr-FR" sz="1600" b="0" i="0" u="none" strike="noStrike" cap="none" spc="0" baseline="0" dirty="0">
                          <a:solidFill>
                            <a:srgbClr val="FFFFFF"/>
                          </a:solidFill>
                          <a:uFillTx/>
                          <a:latin typeface="+mn-lt"/>
                          <a:ea typeface="Calibri Light"/>
                          <a:cs typeface="Calibri Light"/>
                          <a:sym typeface="Source Sans Pro Regular"/>
                        </a:rPr>
                        <a:t>Maintenant utilisez l’Annexe 2 pour évaluer cet évènement et répondre à chacune des 5 questions suivantes, en prenant en compte le contexte du scenario. </a:t>
                      </a:r>
                      <a:endParaRPr lang="en-GB" sz="1600" b="0" i="0" u="none" strike="noStrike" cap="none" spc="0" baseline="0" dirty="0">
                        <a:solidFill>
                          <a:srgbClr val="FFFFFF"/>
                        </a:solidFill>
                        <a:uFillTx/>
                        <a:latin typeface="+mn-lt"/>
                        <a:ea typeface="Calibri Light"/>
                        <a:cs typeface="Calibri Light"/>
                        <a:sym typeface="Source Sans Pro Regular"/>
                      </a:endParaRPr>
                    </a:p>
                  </a:txBody>
                  <a:tcPr marL="0" marR="0" marT="0" marB="0" anchor="ctr" horzOverflow="overflow">
                    <a:lnR w="12700">
                      <a:solidFill>
                        <a:srgbClr val="000000"/>
                      </a:solidFill>
                    </a:lnR>
                    <a:solidFill>
                      <a:srgbClr val="021F64"/>
                    </a:solidFill>
                  </a:tcPr>
                </a:tc>
                <a:tc>
                  <a:txBody>
                    <a:bodyPr/>
                    <a:lstStyle/>
                    <a:p>
                      <a:pPr algn="ctr" defTabSz="216992">
                        <a:defRPr sz="1600">
                          <a:solidFill>
                            <a:srgbClr val="002060"/>
                          </a:solidFill>
                          <a:sym typeface="Calibri"/>
                        </a:defRPr>
                      </a:pPr>
                      <a:r>
                        <a:rPr lang="fr-FR" dirty="0"/>
                        <a:t>Oui</a:t>
                      </a:r>
                      <a:endParaRPr b="0" dirty="0"/>
                    </a:p>
                    <a:p>
                      <a:pPr algn="ctr" defTabSz="216992">
                        <a:defRPr sz="1600" b="0">
                          <a:solidFill>
                            <a:srgbClr val="002060"/>
                          </a:solidFill>
                          <a:sym typeface="Calibri"/>
                        </a:defRPr>
                      </a:pPr>
                      <a:r>
                        <a:rPr dirty="0"/>
                        <a:t> </a:t>
                      </a:r>
                    </a:p>
                  </a:txBody>
                  <a:tcPr marL="0" marR="0" marT="0" marB="0" anchor="ctr"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tc>
                  <a:txBody>
                    <a:bodyPr/>
                    <a:lstStyle/>
                    <a:p>
                      <a:pPr algn="ctr" defTabSz="216992">
                        <a:defRPr sz="1600">
                          <a:solidFill>
                            <a:srgbClr val="002060"/>
                          </a:solidFill>
                          <a:sym typeface="Calibri"/>
                        </a:defRPr>
                      </a:pPr>
                      <a:r>
                        <a:rPr dirty="0"/>
                        <a:t>No</a:t>
                      </a:r>
                      <a:r>
                        <a:rPr lang="fr-FR" dirty="0"/>
                        <a:t>n</a:t>
                      </a:r>
                      <a:endParaRPr b="0" dirty="0"/>
                    </a:p>
                    <a:p>
                      <a:pPr algn="ctr" defTabSz="216992">
                        <a:defRPr sz="1600" b="0">
                          <a:solidFill>
                            <a:srgbClr val="002060"/>
                          </a:solidFill>
                          <a:sym typeface="Calibri"/>
                        </a:defRPr>
                      </a:pPr>
                      <a:r>
                        <a:rPr dirty="0"/>
                        <a:t> </a:t>
                      </a:r>
                    </a:p>
                  </a:txBody>
                  <a:tcPr marL="0" marR="0" marT="0" marB="0" anchor="ctr"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tc>
                  <a:txBody>
                    <a:bodyPr/>
                    <a:lstStyle/>
                    <a:p>
                      <a:pPr algn="ctr" defTabSz="216992">
                        <a:defRPr sz="1600">
                          <a:solidFill>
                            <a:srgbClr val="002060"/>
                          </a:solidFill>
                          <a:sym typeface="Calibri"/>
                        </a:defRPr>
                      </a:pPr>
                      <a:r>
                        <a:rPr lang="fr-FR" dirty="0"/>
                        <a:t>Je ne sais pas</a:t>
                      </a:r>
                      <a:endParaRPr b="0" dirty="0"/>
                    </a:p>
                    <a:p>
                      <a:pPr algn="ctr" defTabSz="216992">
                        <a:defRPr sz="1600" b="0">
                          <a:solidFill>
                            <a:srgbClr val="002060"/>
                          </a:solidFill>
                          <a:sym typeface="Calibri"/>
                        </a:defRPr>
                      </a:pPr>
                      <a:r>
                        <a:rPr dirty="0"/>
                        <a:t> </a:t>
                      </a:r>
                    </a:p>
                  </a:txBody>
                  <a:tcPr marL="0" marR="0" marT="0" marB="0" anchor="ctr"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extLst>
                  <a:ext uri="{0D108BD9-81ED-4DB2-BD59-A6C34878D82A}">
                    <a16:rowId xmlns:a16="http://schemas.microsoft.com/office/drawing/2014/main" val="10000"/>
                  </a:ext>
                </a:extLst>
              </a:tr>
              <a:tr h="581190">
                <a:tc>
                  <a:txBody>
                    <a:bodyPr/>
                    <a:lstStyle/>
                    <a:p>
                      <a:pPr>
                        <a:spcAft>
                          <a:spcPts val="0"/>
                        </a:spcAft>
                      </a:pPr>
                      <a:r>
                        <a:rPr lang="fr-FR" sz="1600" b="0" dirty="0">
                          <a:effectLst/>
                          <a:latin typeface="+mn-lt"/>
                        </a:rPr>
                        <a:t>1. Les répercussions de l’évènement sur la santé publique sont-elles graves? </a:t>
                      </a:r>
                      <a:endParaRPr lang="en-GB" sz="1600" b="0" dirty="0">
                        <a:effectLst/>
                        <a:latin typeface="+mn-lt"/>
                        <a:ea typeface="Arial"/>
                        <a:cs typeface="Times New Roman"/>
                      </a:endParaRPr>
                    </a:p>
                  </a:txBody>
                  <a:tcPr marL="67545" marR="67545" marT="0" marB="0" anchor="ctr">
                    <a:lnR w="12700">
                      <a:solidFill>
                        <a:srgbClr val="000000"/>
                      </a:solidFill>
                    </a:lnR>
                    <a:solidFill>
                      <a:srgbClr val="021F64"/>
                    </a:solidFill>
                  </a:tcPr>
                </a:tc>
                <a:tc>
                  <a:txBody>
                    <a:bodyPr/>
                    <a:lstStyle/>
                    <a:p>
                      <a:pPr algn="ctr" defTabSz="216992">
                        <a:defRPr sz="1600">
                          <a:solidFill>
                            <a:srgbClr val="002060"/>
                          </a:solidFill>
                          <a:sym typeface="Calibri"/>
                        </a:defRPr>
                      </a:pPr>
                      <a:endParaRPr/>
                    </a:p>
                  </a:txBody>
                  <a:tcPr marL="0" marR="0" marT="0" marB="0" anchor="ctr" horzOverflow="overflow">
                    <a:lnL w="12700" cap="flat" cmpd="sng" algn="ctr">
                      <a:solidFill>
                        <a:srgbClr val="000000"/>
                      </a:solidFill>
                      <a:prstDash val="solid"/>
                      <a:round/>
                      <a:headEnd type="none" w="med" len="med"/>
                      <a:tailEnd type="none" w="med" len="med"/>
                    </a:lnL>
                    <a:lnR w="12700">
                      <a:solidFill>
                        <a:srgbClr val="000000"/>
                      </a:solidFill>
                    </a:lnR>
                    <a:lnT w="12700">
                      <a:solidFill>
                        <a:srgbClr val="000000"/>
                      </a:solidFill>
                    </a:lnT>
                    <a:lnB w="12700">
                      <a:solidFill>
                        <a:srgbClr val="000000"/>
                      </a:solidFill>
                    </a:lnB>
                    <a:solidFill>
                      <a:srgbClr val="FFFFFF"/>
                    </a:solidFill>
                  </a:tcPr>
                </a:tc>
                <a:tc>
                  <a:txBody>
                    <a:bodyPr/>
                    <a:lstStyle/>
                    <a:p>
                      <a:pPr algn="ctr" defTabSz="216992">
                        <a:defRPr sz="1600">
                          <a:solidFill>
                            <a:srgbClr val="002060"/>
                          </a:solidFill>
                          <a:sym typeface="Calibri"/>
                        </a:defRPr>
                      </a:pPr>
                      <a:endParaRPr/>
                    </a:p>
                  </a:txBody>
                  <a:tcPr marL="0" marR="0" marT="0" marB="0" anchor="ctr"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tc>
                  <a:txBody>
                    <a:bodyPr/>
                    <a:lstStyle/>
                    <a:p>
                      <a:pPr algn="ctr" defTabSz="216992">
                        <a:defRPr sz="1600">
                          <a:solidFill>
                            <a:srgbClr val="002060"/>
                          </a:solidFill>
                          <a:sym typeface="Calibri"/>
                        </a:defRPr>
                      </a:pPr>
                      <a:endParaRPr/>
                    </a:p>
                  </a:txBody>
                  <a:tcPr marL="0" marR="0" marT="0" marB="0" anchor="ctr"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extLst>
                  <a:ext uri="{0D108BD9-81ED-4DB2-BD59-A6C34878D82A}">
                    <a16:rowId xmlns:a16="http://schemas.microsoft.com/office/drawing/2014/main" val="10001"/>
                  </a:ext>
                </a:extLst>
              </a:tr>
              <a:tr h="581190">
                <a:tc>
                  <a:txBody>
                    <a:bodyPr/>
                    <a:lstStyle/>
                    <a:p>
                      <a:pPr>
                        <a:spcAft>
                          <a:spcPts val="0"/>
                        </a:spcAft>
                      </a:pPr>
                      <a:r>
                        <a:rPr lang="fr-FR" sz="1600" b="0" dirty="0">
                          <a:effectLst/>
                          <a:latin typeface="+mn-lt"/>
                        </a:rPr>
                        <a:t>2. L’évènement est-il inhabituel ou inattendu?</a:t>
                      </a:r>
                      <a:endParaRPr lang="en-GB" sz="1600" b="0" dirty="0">
                        <a:effectLst/>
                        <a:latin typeface="+mn-lt"/>
                        <a:ea typeface="Arial"/>
                        <a:cs typeface="Times New Roman"/>
                      </a:endParaRPr>
                    </a:p>
                  </a:txBody>
                  <a:tcPr marL="67545" marR="67545" marT="0" marB="0" anchor="ctr">
                    <a:lnR w="12700">
                      <a:solidFill>
                        <a:srgbClr val="000000"/>
                      </a:solidFill>
                    </a:lnR>
                    <a:solidFill>
                      <a:srgbClr val="021F64"/>
                    </a:solidFill>
                  </a:tcPr>
                </a:tc>
                <a:tc>
                  <a:txBody>
                    <a:bodyPr/>
                    <a:lstStyle/>
                    <a:p>
                      <a:pPr algn="ctr" defTabSz="216992">
                        <a:defRPr sz="1600">
                          <a:solidFill>
                            <a:srgbClr val="002060"/>
                          </a:solidFill>
                          <a:sym typeface="Calibri"/>
                        </a:defRPr>
                      </a:pPr>
                      <a:endParaRPr/>
                    </a:p>
                  </a:txBody>
                  <a:tcPr marL="0" marR="0" marT="0" marB="0" anchor="ctr" horzOverflow="overflow">
                    <a:lnL w="12700" cap="flat" cmpd="sng" algn="ctr">
                      <a:solidFill>
                        <a:srgbClr val="000000"/>
                      </a:solidFill>
                      <a:prstDash val="solid"/>
                      <a:round/>
                      <a:headEnd type="none" w="med" len="med"/>
                      <a:tailEnd type="none" w="med" len="med"/>
                    </a:lnL>
                    <a:lnR w="12700">
                      <a:solidFill>
                        <a:srgbClr val="000000"/>
                      </a:solidFill>
                    </a:lnR>
                    <a:lnT w="12700">
                      <a:solidFill>
                        <a:srgbClr val="000000"/>
                      </a:solidFill>
                    </a:lnT>
                    <a:lnB w="12700">
                      <a:solidFill>
                        <a:srgbClr val="000000"/>
                      </a:solidFill>
                    </a:lnB>
                    <a:solidFill>
                      <a:srgbClr val="FFFFFF"/>
                    </a:solidFill>
                  </a:tcPr>
                </a:tc>
                <a:tc>
                  <a:txBody>
                    <a:bodyPr/>
                    <a:lstStyle/>
                    <a:p>
                      <a:pPr algn="ctr" defTabSz="216992">
                        <a:defRPr sz="1600">
                          <a:solidFill>
                            <a:srgbClr val="002060"/>
                          </a:solidFill>
                          <a:sym typeface="Calibri"/>
                        </a:defRPr>
                      </a:pPr>
                      <a:endParaRPr dirty="0"/>
                    </a:p>
                  </a:txBody>
                  <a:tcPr marL="0" marR="0" marT="0" marB="0" anchor="ctr"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tc>
                  <a:txBody>
                    <a:bodyPr/>
                    <a:lstStyle/>
                    <a:p>
                      <a:pPr algn="ctr" defTabSz="216992">
                        <a:defRPr sz="1600">
                          <a:solidFill>
                            <a:srgbClr val="002060"/>
                          </a:solidFill>
                          <a:sym typeface="Calibri"/>
                        </a:defRPr>
                      </a:pPr>
                      <a:endParaRPr/>
                    </a:p>
                  </a:txBody>
                  <a:tcPr marL="0" marR="0" marT="0" marB="0" anchor="ctr"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extLst>
                  <a:ext uri="{0D108BD9-81ED-4DB2-BD59-A6C34878D82A}">
                    <a16:rowId xmlns:a16="http://schemas.microsoft.com/office/drawing/2014/main" val="10002"/>
                  </a:ext>
                </a:extLst>
              </a:tr>
              <a:tr h="581190">
                <a:tc>
                  <a:txBody>
                    <a:bodyPr/>
                    <a:lstStyle/>
                    <a:p>
                      <a:pPr>
                        <a:spcAft>
                          <a:spcPts val="0"/>
                        </a:spcAft>
                      </a:pPr>
                      <a:r>
                        <a:rPr lang="fr-FR" sz="1600" b="0" dirty="0">
                          <a:effectLst/>
                          <a:latin typeface="+mn-lt"/>
                        </a:rPr>
                        <a:t>3. Y-at-il un risque important de propagation internationale?</a:t>
                      </a:r>
                      <a:endParaRPr lang="en-GB" sz="1600" b="0" dirty="0">
                        <a:effectLst/>
                        <a:latin typeface="+mn-lt"/>
                        <a:ea typeface="Arial"/>
                        <a:cs typeface="Times New Roman"/>
                      </a:endParaRPr>
                    </a:p>
                  </a:txBody>
                  <a:tcPr marL="67545" marR="67545" marT="0" marB="0" anchor="ctr">
                    <a:lnR w="12700">
                      <a:solidFill>
                        <a:srgbClr val="000000"/>
                      </a:solidFill>
                    </a:lnR>
                    <a:solidFill>
                      <a:srgbClr val="021F64"/>
                    </a:solidFill>
                  </a:tcPr>
                </a:tc>
                <a:tc>
                  <a:txBody>
                    <a:bodyPr/>
                    <a:lstStyle/>
                    <a:p>
                      <a:pPr algn="ctr" defTabSz="216992">
                        <a:defRPr sz="1600">
                          <a:solidFill>
                            <a:srgbClr val="002060"/>
                          </a:solidFill>
                          <a:sym typeface="Calibri"/>
                        </a:defRPr>
                      </a:pPr>
                      <a:endParaRPr/>
                    </a:p>
                  </a:txBody>
                  <a:tcPr marL="0" marR="0" marT="0" marB="0" anchor="ctr" horzOverflow="overflow">
                    <a:lnL w="12700" cap="flat" cmpd="sng" algn="ctr">
                      <a:solidFill>
                        <a:srgbClr val="000000"/>
                      </a:solidFill>
                      <a:prstDash val="solid"/>
                      <a:round/>
                      <a:headEnd type="none" w="med" len="med"/>
                      <a:tailEnd type="none" w="med" len="med"/>
                    </a:lnL>
                    <a:lnR w="12700">
                      <a:solidFill>
                        <a:srgbClr val="000000"/>
                      </a:solidFill>
                    </a:lnR>
                    <a:lnT w="12700">
                      <a:solidFill>
                        <a:srgbClr val="000000"/>
                      </a:solidFill>
                    </a:lnT>
                    <a:lnB w="12700">
                      <a:solidFill>
                        <a:srgbClr val="000000"/>
                      </a:solidFill>
                    </a:lnB>
                    <a:solidFill>
                      <a:srgbClr val="FFFFFF"/>
                    </a:solidFill>
                  </a:tcPr>
                </a:tc>
                <a:tc>
                  <a:txBody>
                    <a:bodyPr/>
                    <a:lstStyle/>
                    <a:p>
                      <a:pPr algn="ctr" defTabSz="216992">
                        <a:defRPr sz="1600">
                          <a:solidFill>
                            <a:srgbClr val="002060"/>
                          </a:solidFill>
                          <a:sym typeface="Calibri"/>
                        </a:defRPr>
                      </a:pPr>
                      <a:endParaRPr/>
                    </a:p>
                  </a:txBody>
                  <a:tcPr marL="0" marR="0" marT="0" marB="0" anchor="ctr"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tc>
                  <a:txBody>
                    <a:bodyPr/>
                    <a:lstStyle/>
                    <a:p>
                      <a:pPr algn="ctr" defTabSz="216992">
                        <a:defRPr sz="1600">
                          <a:solidFill>
                            <a:srgbClr val="002060"/>
                          </a:solidFill>
                          <a:sym typeface="Calibri"/>
                        </a:defRPr>
                      </a:pPr>
                      <a:endParaRPr/>
                    </a:p>
                  </a:txBody>
                  <a:tcPr marL="0" marR="0" marT="0" marB="0" anchor="ctr"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extLst>
                  <a:ext uri="{0D108BD9-81ED-4DB2-BD59-A6C34878D82A}">
                    <a16:rowId xmlns:a16="http://schemas.microsoft.com/office/drawing/2014/main" val="10003"/>
                  </a:ext>
                </a:extLst>
              </a:tr>
              <a:tr h="831153">
                <a:tc>
                  <a:txBody>
                    <a:bodyPr/>
                    <a:lstStyle/>
                    <a:p>
                      <a:pPr>
                        <a:spcAft>
                          <a:spcPts val="0"/>
                        </a:spcAft>
                      </a:pPr>
                      <a:r>
                        <a:rPr lang="fr-FR" sz="1600" b="0" dirty="0">
                          <a:effectLst/>
                          <a:latin typeface="+mn-lt"/>
                        </a:rPr>
                        <a:t>4. Y-a-t-il un risque important de restriction aux voyages ou aux échanges internationaux?</a:t>
                      </a:r>
                      <a:endParaRPr lang="en-GB" sz="1600" b="0" dirty="0">
                        <a:effectLst/>
                        <a:latin typeface="+mn-lt"/>
                        <a:ea typeface="Arial"/>
                        <a:cs typeface="Times New Roman"/>
                      </a:endParaRPr>
                    </a:p>
                  </a:txBody>
                  <a:tcPr marL="67545" marR="67545" marT="0" marB="0" anchor="ctr">
                    <a:lnR w="12700">
                      <a:solidFill>
                        <a:srgbClr val="000000"/>
                      </a:solidFill>
                    </a:lnR>
                    <a:solidFill>
                      <a:srgbClr val="021F64"/>
                    </a:solidFill>
                  </a:tcPr>
                </a:tc>
                <a:tc>
                  <a:txBody>
                    <a:bodyPr/>
                    <a:lstStyle/>
                    <a:p>
                      <a:pPr algn="ctr" defTabSz="216992">
                        <a:defRPr sz="1600">
                          <a:solidFill>
                            <a:srgbClr val="002060"/>
                          </a:solidFill>
                          <a:sym typeface="Calibri"/>
                        </a:defRPr>
                      </a:pPr>
                      <a:endParaRPr/>
                    </a:p>
                  </a:txBody>
                  <a:tcPr marL="0" marR="0" marT="0" marB="0" anchor="ctr" horzOverflow="overflow">
                    <a:lnL w="12700" cap="flat" cmpd="sng" algn="ctr">
                      <a:solidFill>
                        <a:srgbClr val="000000"/>
                      </a:solidFill>
                      <a:prstDash val="solid"/>
                      <a:round/>
                      <a:headEnd type="none" w="med" len="med"/>
                      <a:tailEnd type="none" w="med" len="med"/>
                    </a:lnL>
                    <a:lnR w="12700">
                      <a:solidFill>
                        <a:srgbClr val="000000"/>
                      </a:solidFill>
                    </a:lnR>
                    <a:lnT w="12700">
                      <a:solidFill>
                        <a:srgbClr val="000000"/>
                      </a:solidFill>
                    </a:lnT>
                    <a:lnB w="12700">
                      <a:solidFill>
                        <a:srgbClr val="000000"/>
                      </a:solidFill>
                    </a:lnB>
                    <a:solidFill>
                      <a:srgbClr val="FFFFFF"/>
                    </a:solidFill>
                  </a:tcPr>
                </a:tc>
                <a:tc>
                  <a:txBody>
                    <a:bodyPr/>
                    <a:lstStyle/>
                    <a:p>
                      <a:pPr algn="ctr" defTabSz="216992">
                        <a:defRPr sz="1600">
                          <a:solidFill>
                            <a:srgbClr val="002060"/>
                          </a:solidFill>
                          <a:sym typeface="Calibri"/>
                        </a:defRPr>
                      </a:pPr>
                      <a:endParaRPr/>
                    </a:p>
                  </a:txBody>
                  <a:tcPr marL="0" marR="0" marT="0" marB="0" anchor="ctr"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tc>
                  <a:txBody>
                    <a:bodyPr/>
                    <a:lstStyle/>
                    <a:p>
                      <a:pPr algn="ctr" defTabSz="216992">
                        <a:defRPr sz="1600">
                          <a:solidFill>
                            <a:srgbClr val="002060"/>
                          </a:solidFill>
                          <a:sym typeface="Calibri"/>
                        </a:defRPr>
                      </a:pPr>
                      <a:endParaRPr/>
                    </a:p>
                  </a:txBody>
                  <a:tcPr marL="0" marR="0" marT="0" marB="0" anchor="ctr"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extLst>
                  <a:ext uri="{0D108BD9-81ED-4DB2-BD59-A6C34878D82A}">
                    <a16:rowId xmlns:a16="http://schemas.microsoft.com/office/drawing/2014/main" val="10004"/>
                  </a:ext>
                </a:extLst>
              </a:tr>
              <a:tr h="581190">
                <a:tc>
                  <a:txBody>
                    <a:bodyPr/>
                    <a:lstStyle/>
                    <a:p>
                      <a:pPr>
                        <a:spcAft>
                          <a:spcPts val="0"/>
                        </a:spcAft>
                      </a:pPr>
                      <a:r>
                        <a:rPr lang="fr-FR" sz="1600" b="0" dirty="0">
                          <a:effectLst/>
                          <a:latin typeface="+mn-lt"/>
                        </a:rPr>
                        <a:t>5. L’évènement doit-il être notifié à l’OMS en vertu de l’article 6 du RSI (2005)?</a:t>
                      </a:r>
                      <a:endParaRPr lang="en-GB" sz="1600" b="0" dirty="0">
                        <a:effectLst/>
                        <a:latin typeface="+mn-lt"/>
                        <a:ea typeface="Arial"/>
                        <a:cs typeface="Times New Roman"/>
                      </a:endParaRPr>
                    </a:p>
                  </a:txBody>
                  <a:tcPr marL="67545" marR="67545" marT="0" marB="0" anchor="ctr">
                    <a:lnR w="12700">
                      <a:solidFill>
                        <a:srgbClr val="000000"/>
                      </a:solidFill>
                    </a:lnR>
                    <a:solidFill>
                      <a:srgbClr val="021F64"/>
                    </a:solidFill>
                  </a:tcPr>
                </a:tc>
                <a:tc>
                  <a:txBody>
                    <a:bodyPr/>
                    <a:lstStyle/>
                    <a:p>
                      <a:pPr algn="ctr" defTabSz="216992">
                        <a:defRPr sz="1600" b="0">
                          <a:solidFill>
                            <a:srgbClr val="002060"/>
                          </a:solidFill>
                          <a:sym typeface="Calibri"/>
                        </a:defRPr>
                      </a:pPr>
                      <a:endParaRPr/>
                    </a:p>
                  </a:txBody>
                  <a:tcPr marL="0" marR="0" marT="0" marB="0" anchor="ctr" horzOverflow="overflow">
                    <a:lnL w="12700" cap="flat" cmpd="sng" algn="ctr">
                      <a:solidFill>
                        <a:srgbClr val="000000"/>
                      </a:solidFill>
                      <a:prstDash val="solid"/>
                      <a:round/>
                      <a:headEnd type="none" w="med" len="med"/>
                      <a:tailEnd type="none" w="med" len="med"/>
                    </a:lnL>
                    <a:lnR w="12700">
                      <a:solidFill>
                        <a:srgbClr val="000000"/>
                      </a:solidFill>
                    </a:lnR>
                    <a:lnT w="12700">
                      <a:solidFill>
                        <a:srgbClr val="000000"/>
                      </a:solidFill>
                    </a:lnT>
                    <a:lnB w="12700">
                      <a:solidFill>
                        <a:srgbClr val="000000"/>
                      </a:solidFill>
                    </a:lnB>
                    <a:solidFill>
                      <a:srgbClr val="FFFFFF"/>
                    </a:solidFill>
                  </a:tcPr>
                </a:tc>
                <a:tc>
                  <a:txBody>
                    <a:bodyPr/>
                    <a:lstStyle/>
                    <a:p>
                      <a:pPr algn="ctr" defTabSz="216992">
                        <a:defRPr sz="1600" b="0">
                          <a:solidFill>
                            <a:srgbClr val="002060"/>
                          </a:solidFill>
                          <a:sym typeface="Calibri"/>
                        </a:defRPr>
                      </a:pPr>
                      <a:endParaRPr/>
                    </a:p>
                  </a:txBody>
                  <a:tcPr marL="0" marR="0" marT="0" marB="0" anchor="ctr"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tc>
                  <a:txBody>
                    <a:bodyPr/>
                    <a:lstStyle/>
                    <a:p>
                      <a:pPr algn="ctr" defTabSz="216992">
                        <a:defRPr sz="1600" b="0">
                          <a:solidFill>
                            <a:srgbClr val="002060"/>
                          </a:solidFill>
                          <a:sym typeface="Calibri"/>
                        </a:defRPr>
                      </a:pPr>
                      <a:endParaRPr dirty="0"/>
                    </a:p>
                  </a:txBody>
                  <a:tcPr marL="0" marR="0" marT="0" marB="0" anchor="ctr"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extLst>
                  <a:ext uri="{0D108BD9-81ED-4DB2-BD59-A6C34878D82A}">
                    <a16:rowId xmlns:a16="http://schemas.microsoft.com/office/drawing/2014/main" val="10005"/>
                  </a:ext>
                </a:extLst>
              </a:tr>
            </a:tbl>
          </a:graphicData>
        </a:graphic>
      </p:graphicFrame>
      <p:sp>
        <p:nvSpPr>
          <p:cNvPr id="3" name="TextBox 2">
            <a:extLst>
              <a:ext uri="{FF2B5EF4-FFF2-40B4-BE49-F238E27FC236}">
                <a16:creationId xmlns:a16="http://schemas.microsoft.com/office/drawing/2014/main" id="{FA903DA2-9464-0E48-E2E4-ABF0918188CD}"/>
              </a:ext>
            </a:extLst>
          </p:cNvPr>
          <p:cNvSpPr txBox="1"/>
          <p:nvPr/>
        </p:nvSpPr>
        <p:spPr>
          <a:xfrm>
            <a:off x="365760" y="859474"/>
            <a:ext cx="1913342" cy="58477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marL="0" marR="0" indent="0" algn="l" defTabSz="914400" rtl="0" fontAlgn="auto" latinLnBrk="0" hangingPunct="0">
              <a:lnSpc>
                <a:spcPct val="100000"/>
              </a:lnSpc>
              <a:spcBef>
                <a:spcPts val="0"/>
              </a:spcBef>
              <a:spcAft>
                <a:spcPts val="0"/>
              </a:spcAft>
              <a:buClrTx/>
              <a:buSzTx/>
              <a:buFontTx/>
              <a:buNone/>
              <a:tabLst/>
            </a:pPr>
            <a:r>
              <a:rPr kumimoji="0" lang="fr-FR" sz="3200" b="1" i="0" u="none" strike="noStrike" cap="none" spc="0" normalizeH="0" baseline="0" dirty="0">
                <a:ln>
                  <a:noFill/>
                </a:ln>
                <a:solidFill>
                  <a:schemeClr val="bg1"/>
                </a:solidFill>
                <a:effectLst/>
                <a:uFillTx/>
                <a:latin typeface="+mn-lt"/>
                <a:ea typeface="Calibri"/>
                <a:cs typeface="Calibri"/>
                <a:sym typeface="Calibri"/>
              </a:rPr>
              <a:t>Questions</a:t>
            </a:r>
            <a:endParaRPr kumimoji="0" lang="en-US" sz="3200" b="1" i="0" u="none" strike="noStrike" cap="none" spc="0" normalizeH="0" baseline="0" dirty="0">
              <a:ln>
                <a:noFill/>
              </a:ln>
              <a:solidFill>
                <a:schemeClr val="bg1"/>
              </a:solidFill>
              <a:effectLst/>
              <a:uFillTx/>
              <a:latin typeface="+mn-lt"/>
              <a:ea typeface="Calibri"/>
              <a:cs typeface="Calibri"/>
              <a:sym typeface="Calibri"/>
            </a:endParaRPr>
          </a:p>
        </p:txBody>
      </p:sp>
    </p:spTree>
    <p:extLst>
      <p:ext uri="{BB962C8B-B14F-4D97-AF65-F5344CB8AC3E}">
        <p14:creationId xmlns:p14="http://schemas.microsoft.com/office/powerpoint/2010/main" val="11105299"/>
      </p:ext>
    </p:extLst>
  </p:cSld>
  <p:clrMapOvr>
    <a:masterClrMapping/>
  </p:clrMapOvr>
  <p:transition spd="med"/>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83" name="Content Placeholder 1"/>
          <p:cNvGraphicFramePr/>
          <p:nvPr>
            <p:extLst>
              <p:ext uri="{D42A27DB-BD31-4B8C-83A1-F6EECF244321}">
                <p14:modId xmlns:p14="http://schemas.microsoft.com/office/powerpoint/2010/main" val="4262997830"/>
              </p:ext>
            </p:extLst>
          </p:nvPr>
        </p:nvGraphicFramePr>
        <p:xfrm>
          <a:off x="1981200" y="1628798"/>
          <a:ext cx="8147246" cy="3960443"/>
        </p:xfrm>
        <a:graphic>
          <a:graphicData uri="http://schemas.openxmlformats.org/drawingml/2006/table">
            <a:tbl>
              <a:tblPr firstRow="1" firstCol="1" lastRow="1" bandRow="1">
                <a:tableStyleId>{4C3C2611-4C71-4FC5-86AE-919BDF0F9419}</a:tableStyleId>
              </a:tblPr>
              <a:tblGrid>
                <a:gridCol w="5284396">
                  <a:extLst>
                    <a:ext uri="{9D8B030D-6E8A-4147-A177-3AD203B41FA5}">
                      <a16:colId xmlns:a16="http://schemas.microsoft.com/office/drawing/2014/main" val="20000"/>
                    </a:ext>
                  </a:extLst>
                </a:gridCol>
                <a:gridCol w="953888">
                  <a:extLst>
                    <a:ext uri="{9D8B030D-6E8A-4147-A177-3AD203B41FA5}">
                      <a16:colId xmlns:a16="http://schemas.microsoft.com/office/drawing/2014/main" val="20001"/>
                    </a:ext>
                  </a:extLst>
                </a:gridCol>
                <a:gridCol w="954481">
                  <a:extLst>
                    <a:ext uri="{9D8B030D-6E8A-4147-A177-3AD203B41FA5}">
                      <a16:colId xmlns:a16="http://schemas.microsoft.com/office/drawing/2014/main" val="20002"/>
                    </a:ext>
                  </a:extLst>
                </a:gridCol>
                <a:gridCol w="954481">
                  <a:extLst>
                    <a:ext uri="{9D8B030D-6E8A-4147-A177-3AD203B41FA5}">
                      <a16:colId xmlns:a16="http://schemas.microsoft.com/office/drawing/2014/main" val="20003"/>
                    </a:ext>
                  </a:extLst>
                </a:gridCol>
              </a:tblGrid>
              <a:tr h="1223233">
                <a:tc>
                  <a:txBody>
                    <a:bodyPr/>
                    <a:lstStyle/>
                    <a:p>
                      <a:pPr>
                        <a:spcAft>
                          <a:spcPts val="0"/>
                        </a:spcAft>
                      </a:pPr>
                      <a:r>
                        <a:rPr sz="1600" b="0" i="0" u="none" strike="noStrike" cap="none" spc="0" baseline="0" dirty="0">
                          <a:solidFill>
                            <a:srgbClr val="FFFFFF"/>
                          </a:solidFill>
                          <a:uFillTx/>
                          <a:latin typeface="+mn-lt"/>
                          <a:ea typeface="Calibri Light"/>
                          <a:cs typeface="Calibri Light"/>
                          <a:sym typeface="Source Sans Pro Regular"/>
                        </a:rPr>
                        <a:t>► </a:t>
                      </a:r>
                      <a:r>
                        <a:rPr lang="fr-FR" sz="1600" b="0" i="0" u="none" strike="noStrike" cap="none" spc="0" baseline="0" dirty="0">
                          <a:solidFill>
                            <a:srgbClr val="FFFFFF"/>
                          </a:solidFill>
                          <a:uFillTx/>
                          <a:latin typeface="+mn-lt"/>
                          <a:ea typeface="Calibri Light"/>
                          <a:cs typeface="Calibri Light"/>
                          <a:sym typeface="Source Sans Pro Regular"/>
                        </a:rPr>
                        <a:t>Maintenant utilisez l’Annexe 2 pour évaluer cet évènement et répondre à chacune des 5 questions suivantes, en prenant en compte le contexte du scenario. </a:t>
                      </a:r>
                      <a:endParaRPr lang="en-GB" sz="1600" b="0" i="0" u="none" strike="noStrike" cap="none" spc="0" baseline="0" dirty="0">
                        <a:solidFill>
                          <a:srgbClr val="FFFFFF"/>
                        </a:solidFill>
                        <a:uFillTx/>
                        <a:latin typeface="+mn-lt"/>
                        <a:ea typeface="Calibri Light"/>
                        <a:cs typeface="Calibri Light"/>
                        <a:sym typeface="Source Sans Pro Regular"/>
                      </a:endParaRPr>
                    </a:p>
                  </a:txBody>
                  <a:tcPr marL="0" marR="0" marT="0" marB="0" anchor="ctr" horzOverflow="overflow">
                    <a:lnR w="12700" cap="flat" cmpd="sng" algn="ctr">
                      <a:solidFill>
                        <a:srgbClr val="000000"/>
                      </a:solidFill>
                      <a:prstDash val="solid"/>
                      <a:round/>
                      <a:headEnd type="none" w="med" len="med"/>
                      <a:tailEnd type="none" w="med" len="med"/>
                    </a:lnR>
                    <a:solidFill>
                      <a:srgbClr val="548235"/>
                    </a:solidFill>
                  </a:tcPr>
                </a:tc>
                <a:tc>
                  <a:txBody>
                    <a:bodyPr/>
                    <a:lstStyle/>
                    <a:p>
                      <a:pPr algn="ctr" defTabSz="216992">
                        <a:defRPr sz="1600">
                          <a:solidFill>
                            <a:srgbClr val="002060"/>
                          </a:solidFill>
                          <a:sym typeface="Calibri"/>
                        </a:defRPr>
                      </a:pPr>
                      <a:r>
                        <a:rPr lang="fr-FR" dirty="0"/>
                        <a:t>Oui</a:t>
                      </a:r>
                      <a:endParaRPr b="0" dirty="0"/>
                    </a:p>
                    <a:p>
                      <a:pPr algn="ctr" defTabSz="216992">
                        <a:defRPr sz="1600" b="0">
                          <a:solidFill>
                            <a:srgbClr val="002060"/>
                          </a:solidFill>
                          <a:sym typeface="Calibri"/>
                        </a:defRPr>
                      </a:pPr>
                      <a:r>
                        <a:rPr dirty="0"/>
                        <a:t> </a:t>
                      </a:r>
                    </a:p>
                  </a:txBody>
                  <a:tcPr marL="0" marR="0" marT="0" marB="0" anchor="ctr" horzOverflow="overflow">
                    <a:lnL w="12700" cap="flat" cmpd="sng" algn="ctr">
                      <a:solidFill>
                        <a:srgbClr val="000000"/>
                      </a:solidFill>
                      <a:prstDash val="solid"/>
                      <a:round/>
                      <a:headEnd type="none" w="med" len="med"/>
                      <a:tailEnd type="none" w="med" len="med"/>
                    </a:lnL>
                    <a:lnR w="12700">
                      <a:solidFill>
                        <a:srgbClr val="000000"/>
                      </a:solidFill>
                    </a:lnR>
                    <a:lnT w="12700">
                      <a:solidFill>
                        <a:srgbClr val="000000"/>
                      </a:solidFill>
                    </a:lnT>
                    <a:lnB w="12700" cap="flat" cmpd="sng" algn="ctr">
                      <a:solidFill>
                        <a:srgbClr val="000000"/>
                      </a:solidFill>
                      <a:prstDash val="solid"/>
                      <a:round/>
                      <a:headEnd type="none" w="med" len="med"/>
                      <a:tailEnd type="none" w="med" len="med"/>
                    </a:lnB>
                    <a:solidFill>
                      <a:srgbClr val="FFFFFF"/>
                    </a:solidFill>
                  </a:tcPr>
                </a:tc>
                <a:tc>
                  <a:txBody>
                    <a:bodyPr/>
                    <a:lstStyle/>
                    <a:p>
                      <a:pPr algn="ctr" defTabSz="216992">
                        <a:defRPr sz="1600">
                          <a:solidFill>
                            <a:srgbClr val="002060"/>
                          </a:solidFill>
                          <a:sym typeface="Calibri"/>
                        </a:defRPr>
                      </a:pPr>
                      <a:r>
                        <a:rPr dirty="0"/>
                        <a:t>No</a:t>
                      </a:r>
                      <a:r>
                        <a:rPr lang="fr-FR" dirty="0"/>
                        <a:t>n</a:t>
                      </a:r>
                      <a:endParaRPr b="0" dirty="0"/>
                    </a:p>
                    <a:p>
                      <a:pPr algn="ctr" defTabSz="216992">
                        <a:defRPr sz="1600" b="0">
                          <a:solidFill>
                            <a:srgbClr val="002060"/>
                          </a:solidFill>
                          <a:sym typeface="Calibri"/>
                        </a:defRPr>
                      </a:pPr>
                      <a:r>
                        <a:rPr dirty="0"/>
                        <a:t> </a:t>
                      </a:r>
                    </a:p>
                  </a:txBody>
                  <a:tcPr marL="0" marR="0" marT="0" marB="0" anchor="ctr" horzOverflow="overflow">
                    <a:lnL w="12700">
                      <a:solidFill>
                        <a:srgbClr val="000000"/>
                      </a:solidFill>
                    </a:lnL>
                    <a:lnR w="12700">
                      <a:solidFill>
                        <a:srgbClr val="000000"/>
                      </a:solidFill>
                    </a:lnR>
                    <a:lnT w="12700">
                      <a:solidFill>
                        <a:srgbClr val="000000"/>
                      </a:solidFill>
                    </a:lnT>
                    <a:lnB w="12700" cap="flat" cmpd="sng" algn="ctr">
                      <a:solidFill>
                        <a:srgbClr val="000000"/>
                      </a:solidFill>
                      <a:prstDash val="solid"/>
                      <a:round/>
                      <a:headEnd type="none" w="med" len="med"/>
                      <a:tailEnd type="none" w="med" len="med"/>
                    </a:lnB>
                    <a:solidFill>
                      <a:srgbClr val="FFFFFF"/>
                    </a:solidFill>
                  </a:tcPr>
                </a:tc>
                <a:tc>
                  <a:txBody>
                    <a:bodyPr/>
                    <a:lstStyle/>
                    <a:p>
                      <a:pPr algn="ctr" defTabSz="216992">
                        <a:defRPr sz="1600">
                          <a:solidFill>
                            <a:srgbClr val="002060"/>
                          </a:solidFill>
                          <a:sym typeface="Calibri"/>
                        </a:defRPr>
                      </a:pPr>
                      <a:r>
                        <a:rPr lang="fr-FR" dirty="0"/>
                        <a:t>Je ne sais pas</a:t>
                      </a:r>
                      <a:endParaRPr b="0" dirty="0"/>
                    </a:p>
                    <a:p>
                      <a:pPr algn="ctr" defTabSz="216992">
                        <a:defRPr sz="1600" b="0">
                          <a:solidFill>
                            <a:srgbClr val="002060"/>
                          </a:solidFill>
                          <a:sym typeface="Calibri"/>
                        </a:defRPr>
                      </a:pPr>
                      <a:r>
                        <a:rPr dirty="0"/>
                        <a:t> </a:t>
                      </a:r>
                    </a:p>
                  </a:txBody>
                  <a:tcPr marL="0" marR="0" marT="0" marB="0" anchor="ctr"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extLst>
                  <a:ext uri="{0D108BD9-81ED-4DB2-BD59-A6C34878D82A}">
                    <a16:rowId xmlns:a16="http://schemas.microsoft.com/office/drawing/2014/main" val="10000"/>
                  </a:ext>
                </a:extLst>
              </a:tr>
              <a:tr h="504082">
                <a:tc>
                  <a:txBody>
                    <a:bodyPr/>
                    <a:lstStyle/>
                    <a:p>
                      <a:pPr>
                        <a:spcAft>
                          <a:spcPts val="0"/>
                        </a:spcAft>
                      </a:pPr>
                      <a:r>
                        <a:rPr lang="fr-FR" sz="1600" b="0" dirty="0">
                          <a:effectLst/>
                          <a:latin typeface="+mn-lt"/>
                        </a:rPr>
                        <a:t>1. Les répercussions de l’évènement sur la santé publique sont-elles graves? </a:t>
                      </a:r>
                      <a:endParaRPr lang="en-GB" sz="1600" b="0" dirty="0">
                        <a:effectLst/>
                        <a:latin typeface="+mn-lt"/>
                        <a:ea typeface="Arial"/>
                        <a:cs typeface="Times New Roman"/>
                      </a:endParaRPr>
                    </a:p>
                  </a:txBody>
                  <a:tcPr marL="67545" marR="67545" marT="0" marB="0" anchor="ctr">
                    <a:lnR w="12700" cap="flat" cmpd="sng" algn="ctr">
                      <a:solidFill>
                        <a:srgbClr val="000000"/>
                      </a:solidFill>
                      <a:prstDash val="solid"/>
                      <a:round/>
                      <a:headEnd type="none" w="med" len="med"/>
                      <a:tailEnd type="none" w="med" len="med"/>
                    </a:lnR>
                    <a:solidFill>
                      <a:srgbClr val="548235"/>
                    </a:solidFill>
                  </a:tcPr>
                </a:tc>
                <a:tc>
                  <a:txBody>
                    <a:bodyPr/>
                    <a:lstStyle/>
                    <a:p>
                      <a:pPr algn="ctr" defTabSz="216992">
                        <a:defRPr sz="1800"/>
                      </a:pPr>
                      <a:endParaRPr sz="1600" dirty="0">
                        <a:solidFill>
                          <a:srgbClr val="002060"/>
                        </a:solidFill>
                        <a:sym typeface="Calibri"/>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a:solidFill>
                        <a:srgbClr val="000000"/>
                      </a:solidFill>
                    </a:lnB>
                    <a:solidFill>
                      <a:srgbClr val="FFFFFF"/>
                    </a:solidFill>
                  </a:tcPr>
                </a:tc>
                <a:tc>
                  <a:txBody>
                    <a:bodyPr/>
                    <a:lstStyle/>
                    <a:p>
                      <a:pPr algn="ctr" defTabSz="216992">
                        <a:defRPr sz="1800"/>
                      </a:pPr>
                      <a:r>
                        <a:rPr sz="1600" dirty="0">
                          <a:solidFill>
                            <a:srgbClr val="002060"/>
                          </a:solidFill>
                          <a:sym typeface="Calibri"/>
                        </a:rPr>
                        <a:t>x</a:t>
                      </a:r>
                    </a:p>
                  </a:txBody>
                  <a:tcPr marL="0" marR="0" marT="0" marB="0" anchor="ctr" horzOverflow="overflow">
                    <a:lnL w="12700">
                      <a:solidFill>
                        <a:srgbClr val="000000"/>
                      </a:solidFill>
                    </a:lnL>
                    <a:lnR w="12700">
                      <a:solidFill>
                        <a:srgbClr val="000000"/>
                      </a:solidFill>
                    </a:lnR>
                    <a:lnT w="12700" cap="flat" cmpd="sng" algn="ctr">
                      <a:solidFill>
                        <a:srgbClr val="000000"/>
                      </a:solidFill>
                      <a:prstDash val="solid"/>
                      <a:round/>
                      <a:headEnd type="none" w="med" len="med"/>
                      <a:tailEnd type="none" w="med" len="med"/>
                    </a:lnT>
                    <a:lnB w="12700">
                      <a:solidFill>
                        <a:srgbClr val="000000"/>
                      </a:solidFill>
                    </a:lnB>
                    <a:solidFill>
                      <a:srgbClr val="FFFFFF"/>
                    </a:solidFill>
                  </a:tcPr>
                </a:tc>
                <a:tc>
                  <a:txBody>
                    <a:bodyPr/>
                    <a:lstStyle/>
                    <a:p>
                      <a:pPr algn="ctr" defTabSz="216992">
                        <a:defRPr sz="1600">
                          <a:solidFill>
                            <a:srgbClr val="002060"/>
                          </a:solidFill>
                          <a:sym typeface="Calibri"/>
                        </a:defRPr>
                      </a:pPr>
                      <a:endParaRPr dirty="0"/>
                    </a:p>
                  </a:txBody>
                  <a:tcPr marL="0" marR="0" marT="0" marB="0" anchor="ctr" horzOverflow="overflow">
                    <a:lnL w="12700" cap="flat" cmpd="sng" algn="ctr">
                      <a:solidFill>
                        <a:srgbClr val="000000"/>
                      </a:solidFill>
                      <a:prstDash val="solid"/>
                      <a:round/>
                      <a:headEnd type="none" w="med" len="med"/>
                      <a:tailEnd type="none" w="med" len="med"/>
                    </a:lnL>
                    <a:lnR w="12700">
                      <a:solidFill>
                        <a:srgbClr val="000000"/>
                      </a:solidFill>
                    </a:lnR>
                    <a:lnT w="12700" cap="flat" cmpd="sng" algn="ctr">
                      <a:solidFill>
                        <a:srgbClr val="000000"/>
                      </a:solidFill>
                      <a:prstDash val="solid"/>
                      <a:round/>
                      <a:headEnd type="none" w="med" len="med"/>
                      <a:tailEnd type="none" w="med" len="med"/>
                    </a:lnT>
                    <a:lnB w="12700">
                      <a:solidFill>
                        <a:srgbClr val="000000"/>
                      </a:solidFill>
                    </a:lnB>
                    <a:solidFill>
                      <a:srgbClr val="FFFFFF"/>
                    </a:solidFill>
                  </a:tcPr>
                </a:tc>
                <a:extLst>
                  <a:ext uri="{0D108BD9-81ED-4DB2-BD59-A6C34878D82A}">
                    <a16:rowId xmlns:a16="http://schemas.microsoft.com/office/drawing/2014/main" val="10001"/>
                  </a:ext>
                </a:extLst>
              </a:tr>
              <a:tr h="504082">
                <a:tc>
                  <a:txBody>
                    <a:bodyPr/>
                    <a:lstStyle/>
                    <a:p>
                      <a:pPr>
                        <a:spcAft>
                          <a:spcPts val="0"/>
                        </a:spcAft>
                      </a:pPr>
                      <a:r>
                        <a:rPr lang="fr-FR" sz="1600" b="0" dirty="0">
                          <a:effectLst/>
                          <a:latin typeface="+mn-lt"/>
                        </a:rPr>
                        <a:t>2. L’évènement est-il inhabituel ou inattendu?</a:t>
                      </a:r>
                      <a:endParaRPr lang="en-GB" sz="1600" b="0" dirty="0">
                        <a:effectLst/>
                        <a:latin typeface="+mn-lt"/>
                        <a:ea typeface="Arial"/>
                        <a:cs typeface="Times New Roman"/>
                      </a:endParaRPr>
                    </a:p>
                  </a:txBody>
                  <a:tcPr marL="67545" marR="67545" marT="0" marB="0" anchor="ctr">
                    <a:lnR w="12700" cap="flat" cmpd="sng" algn="ctr">
                      <a:solidFill>
                        <a:srgbClr val="000000"/>
                      </a:solidFill>
                      <a:prstDash val="solid"/>
                      <a:round/>
                      <a:headEnd type="none" w="med" len="med"/>
                      <a:tailEnd type="none" w="med" len="med"/>
                    </a:lnR>
                    <a:solidFill>
                      <a:srgbClr val="548235"/>
                    </a:solidFill>
                  </a:tcPr>
                </a:tc>
                <a:tc>
                  <a:txBody>
                    <a:bodyPr/>
                    <a:lstStyle/>
                    <a:p>
                      <a:pPr algn="ctr" defTabSz="216992">
                        <a:defRPr sz="1800"/>
                      </a:pPr>
                      <a:endParaRPr sz="1600" dirty="0">
                        <a:solidFill>
                          <a:srgbClr val="002060"/>
                        </a:solidFill>
                        <a:sym typeface="Calibri"/>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a:solidFill>
                        <a:srgbClr val="000000"/>
                      </a:solidFill>
                    </a:lnT>
                    <a:lnB w="12700">
                      <a:solidFill>
                        <a:srgbClr val="000000"/>
                      </a:solidFill>
                    </a:lnB>
                    <a:solidFill>
                      <a:srgbClr val="FFFFFF"/>
                    </a:solidFill>
                  </a:tcPr>
                </a:tc>
                <a:tc>
                  <a:txBody>
                    <a:bodyPr/>
                    <a:lstStyle/>
                    <a:p>
                      <a:pPr algn="ctr" defTabSz="216992">
                        <a:defRPr sz="1800"/>
                      </a:pPr>
                      <a:r>
                        <a:rPr sz="1600" dirty="0">
                          <a:solidFill>
                            <a:srgbClr val="002060"/>
                          </a:solidFill>
                          <a:sym typeface="Calibri"/>
                        </a:rPr>
                        <a:t>x</a:t>
                      </a:r>
                    </a:p>
                  </a:txBody>
                  <a:tcPr marL="0" marR="0" marT="0" marB="0" anchor="ctr"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tc>
                  <a:txBody>
                    <a:bodyPr/>
                    <a:lstStyle/>
                    <a:p>
                      <a:pPr algn="ctr" defTabSz="216992">
                        <a:defRPr sz="1600">
                          <a:solidFill>
                            <a:srgbClr val="002060"/>
                          </a:solidFill>
                          <a:sym typeface="Calibri"/>
                        </a:defRPr>
                      </a:pPr>
                      <a:endParaRPr dirty="0"/>
                    </a:p>
                  </a:txBody>
                  <a:tcPr marL="0" marR="0" marT="0" marB="0" anchor="ctr" horzOverflow="overflow">
                    <a:lnL w="12700" cap="flat" cmpd="sng" algn="ctr">
                      <a:solidFill>
                        <a:srgbClr val="000000"/>
                      </a:solidFill>
                      <a:prstDash val="solid"/>
                      <a:round/>
                      <a:headEnd type="none" w="med" len="med"/>
                      <a:tailEnd type="none" w="med" len="med"/>
                    </a:lnL>
                    <a:lnR w="12700">
                      <a:solidFill>
                        <a:srgbClr val="000000"/>
                      </a:solidFill>
                    </a:lnR>
                    <a:lnT w="12700">
                      <a:solidFill>
                        <a:srgbClr val="000000"/>
                      </a:solidFill>
                    </a:lnT>
                    <a:lnB w="12700">
                      <a:solidFill>
                        <a:srgbClr val="000000"/>
                      </a:solidFill>
                    </a:lnB>
                    <a:solidFill>
                      <a:srgbClr val="FFFFFF"/>
                    </a:solidFill>
                  </a:tcPr>
                </a:tc>
                <a:extLst>
                  <a:ext uri="{0D108BD9-81ED-4DB2-BD59-A6C34878D82A}">
                    <a16:rowId xmlns:a16="http://schemas.microsoft.com/office/drawing/2014/main" val="10002"/>
                  </a:ext>
                </a:extLst>
              </a:tr>
              <a:tr h="504082">
                <a:tc>
                  <a:txBody>
                    <a:bodyPr/>
                    <a:lstStyle/>
                    <a:p>
                      <a:pPr>
                        <a:spcAft>
                          <a:spcPts val="0"/>
                        </a:spcAft>
                      </a:pPr>
                      <a:r>
                        <a:rPr lang="fr-FR" sz="1600" b="0" dirty="0">
                          <a:effectLst/>
                          <a:latin typeface="+mn-lt"/>
                        </a:rPr>
                        <a:t>3. Y-at-il un risque important de propagation internationale?</a:t>
                      </a:r>
                      <a:endParaRPr lang="en-GB" sz="1600" b="0" dirty="0">
                        <a:effectLst/>
                        <a:latin typeface="+mn-lt"/>
                        <a:ea typeface="Arial"/>
                        <a:cs typeface="Times New Roman"/>
                      </a:endParaRPr>
                    </a:p>
                  </a:txBody>
                  <a:tcPr marL="67545" marR="67545" marT="0" marB="0" anchor="ctr">
                    <a:lnR w="12700" cap="flat" cmpd="sng" algn="ctr">
                      <a:solidFill>
                        <a:srgbClr val="000000"/>
                      </a:solidFill>
                      <a:prstDash val="solid"/>
                      <a:round/>
                      <a:headEnd type="none" w="med" len="med"/>
                      <a:tailEnd type="none" w="med" len="med"/>
                    </a:lnR>
                    <a:solidFill>
                      <a:srgbClr val="548235"/>
                    </a:solidFill>
                  </a:tcPr>
                </a:tc>
                <a:tc>
                  <a:txBody>
                    <a:bodyPr/>
                    <a:lstStyle/>
                    <a:p>
                      <a:pPr algn="ctr" defTabSz="216992">
                        <a:defRPr sz="1800"/>
                      </a:pPr>
                      <a:endParaRPr sz="1600">
                        <a:solidFill>
                          <a:srgbClr val="002060"/>
                        </a:solidFill>
                        <a:sym typeface="Calibri"/>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a:solidFill>
                        <a:srgbClr val="000000"/>
                      </a:solidFill>
                    </a:lnT>
                    <a:lnB w="12700">
                      <a:solidFill>
                        <a:srgbClr val="000000"/>
                      </a:solidFill>
                    </a:lnB>
                    <a:solidFill>
                      <a:srgbClr val="FFFFFF"/>
                    </a:solidFill>
                  </a:tcPr>
                </a:tc>
                <a:tc>
                  <a:txBody>
                    <a:bodyPr/>
                    <a:lstStyle/>
                    <a:p>
                      <a:pPr algn="ctr" defTabSz="216992">
                        <a:defRPr sz="1800"/>
                      </a:pPr>
                      <a:r>
                        <a:rPr sz="1600" dirty="0">
                          <a:solidFill>
                            <a:srgbClr val="002060"/>
                          </a:solidFill>
                          <a:sym typeface="Calibri"/>
                        </a:rPr>
                        <a:t>x</a:t>
                      </a:r>
                    </a:p>
                  </a:txBody>
                  <a:tcPr marL="0" marR="0" marT="0" marB="0" anchor="ctr"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tc>
                  <a:txBody>
                    <a:bodyPr/>
                    <a:lstStyle/>
                    <a:p>
                      <a:pPr algn="ctr" defTabSz="216992">
                        <a:defRPr sz="1600">
                          <a:solidFill>
                            <a:srgbClr val="002060"/>
                          </a:solidFill>
                          <a:sym typeface="Calibri"/>
                        </a:defRPr>
                      </a:pPr>
                      <a:endParaRPr dirty="0"/>
                    </a:p>
                  </a:txBody>
                  <a:tcPr marL="0" marR="0" marT="0" marB="0" anchor="ctr" horzOverflow="overflow">
                    <a:lnL w="12700" cap="flat" cmpd="sng" algn="ctr">
                      <a:solidFill>
                        <a:srgbClr val="000000"/>
                      </a:solidFill>
                      <a:prstDash val="solid"/>
                      <a:round/>
                      <a:headEnd type="none" w="med" len="med"/>
                      <a:tailEnd type="none" w="med" len="med"/>
                    </a:lnL>
                    <a:lnR w="12700">
                      <a:solidFill>
                        <a:srgbClr val="000000"/>
                      </a:solidFill>
                    </a:lnR>
                    <a:lnT w="12700">
                      <a:solidFill>
                        <a:srgbClr val="000000"/>
                      </a:solidFill>
                    </a:lnT>
                    <a:lnB w="12700">
                      <a:solidFill>
                        <a:srgbClr val="000000"/>
                      </a:solidFill>
                    </a:lnB>
                    <a:solidFill>
                      <a:srgbClr val="FFFFFF"/>
                    </a:solidFill>
                  </a:tcPr>
                </a:tc>
                <a:extLst>
                  <a:ext uri="{0D108BD9-81ED-4DB2-BD59-A6C34878D82A}">
                    <a16:rowId xmlns:a16="http://schemas.microsoft.com/office/drawing/2014/main" val="10003"/>
                  </a:ext>
                </a:extLst>
              </a:tr>
              <a:tr h="720882">
                <a:tc>
                  <a:txBody>
                    <a:bodyPr/>
                    <a:lstStyle/>
                    <a:p>
                      <a:pPr>
                        <a:spcAft>
                          <a:spcPts val="0"/>
                        </a:spcAft>
                      </a:pPr>
                      <a:r>
                        <a:rPr lang="fr-FR" sz="1600" b="0" dirty="0">
                          <a:effectLst/>
                          <a:latin typeface="+mn-lt"/>
                        </a:rPr>
                        <a:t>4. Y-a-t-il un risque important de restriction aux voyages ou aux échanges internationaux?</a:t>
                      </a:r>
                      <a:endParaRPr lang="en-GB" sz="1600" b="0" dirty="0">
                        <a:effectLst/>
                        <a:latin typeface="+mn-lt"/>
                        <a:ea typeface="Arial"/>
                        <a:cs typeface="Times New Roman"/>
                      </a:endParaRPr>
                    </a:p>
                  </a:txBody>
                  <a:tcPr marL="67545" marR="67545" marT="0" marB="0" anchor="ctr">
                    <a:lnR w="12700" cap="flat" cmpd="sng" algn="ctr">
                      <a:solidFill>
                        <a:srgbClr val="000000"/>
                      </a:solidFill>
                      <a:prstDash val="solid"/>
                      <a:round/>
                      <a:headEnd type="none" w="med" len="med"/>
                      <a:tailEnd type="none" w="med" len="med"/>
                    </a:lnR>
                    <a:solidFill>
                      <a:srgbClr val="548235"/>
                    </a:solidFill>
                  </a:tcPr>
                </a:tc>
                <a:tc>
                  <a:txBody>
                    <a:bodyPr/>
                    <a:lstStyle/>
                    <a:p>
                      <a:pPr algn="ctr" defTabSz="216992">
                        <a:defRPr sz="1600">
                          <a:solidFill>
                            <a:srgbClr val="002060"/>
                          </a:solidFill>
                          <a:sym typeface="Calibri"/>
                        </a:defRPr>
                      </a:pPr>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a:solidFill>
                        <a:srgbClr val="000000"/>
                      </a:solidFill>
                    </a:lnT>
                    <a:lnB w="12700">
                      <a:solidFill>
                        <a:srgbClr val="000000"/>
                      </a:solidFill>
                    </a:lnB>
                    <a:solidFill>
                      <a:srgbClr val="FFFFFF"/>
                    </a:solidFill>
                  </a:tcPr>
                </a:tc>
                <a:tc>
                  <a:txBody>
                    <a:bodyPr/>
                    <a:lstStyle/>
                    <a:p>
                      <a:pPr algn="ctr" defTabSz="216992">
                        <a:defRPr sz="1800"/>
                      </a:pPr>
                      <a:r>
                        <a:rPr sz="1600" dirty="0">
                          <a:solidFill>
                            <a:srgbClr val="002060"/>
                          </a:solidFill>
                          <a:sym typeface="Calibri"/>
                        </a:rPr>
                        <a:t>x</a:t>
                      </a:r>
                    </a:p>
                  </a:txBody>
                  <a:tcPr marL="0" marR="0" marT="0" marB="0" anchor="ctr"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tc>
                  <a:txBody>
                    <a:bodyPr/>
                    <a:lstStyle/>
                    <a:p>
                      <a:pPr algn="ctr" defTabSz="216992">
                        <a:defRPr sz="1600">
                          <a:solidFill>
                            <a:srgbClr val="002060"/>
                          </a:solidFill>
                          <a:sym typeface="Calibri"/>
                        </a:defRPr>
                      </a:pPr>
                      <a:endParaRPr dirty="0"/>
                    </a:p>
                  </a:txBody>
                  <a:tcPr marL="0" marR="0" marT="0" marB="0" anchor="ctr" horzOverflow="overflow">
                    <a:lnL w="12700" cap="flat" cmpd="sng" algn="ctr">
                      <a:solidFill>
                        <a:srgbClr val="000000"/>
                      </a:solidFill>
                      <a:prstDash val="solid"/>
                      <a:round/>
                      <a:headEnd type="none" w="med" len="med"/>
                      <a:tailEnd type="none" w="med" len="med"/>
                    </a:lnL>
                    <a:lnR w="12700">
                      <a:solidFill>
                        <a:srgbClr val="000000"/>
                      </a:solidFill>
                    </a:lnR>
                    <a:lnT w="12700">
                      <a:solidFill>
                        <a:srgbClr val="000000"/>
                      </a:solidFill>
                    </a:lnT>
                    <a:lnB w="12700">
                      <a:solidFill>
                        <a:srgbClr val="000000"/>
                      </a:solidFill>
                    </a:lnB>
                    <a:solidFill>
                      <a:srgbClr val="FFFFFF"/>
                    </a:solidFill>
                  </a:tcPr>
                </a:tc>
                <a:extLst>
                  <a:ext uri="{0D108BD9-81ED-4DB2-BD59-A6C34878D82A}">
                    <a16:rowId xmlns:a16="http://schemas.microsoft.com/office/drawing/2014/main" val="10004"/>
                  </a:ext>
                </a:extLst>
              </a:tr>
              <a:tr h="504082">
                <a:tc>
                  <a:txBody>
                    <a:bodyPr/>
                    <a:lstStyle/>
                    <a:p>
                      <a:pPr>
                        <a:spcAft>
                          <a:spcPts val="0"/>
                        </a:spcAft>
                      </a:pPr>
                      <a:r>
                        <a:rPr lang="fr-FR" sz="1600" b="0" dirty="0">
                          <a:effectLst/>
                          <a:latin typeface="+mn-lt"/>
                        </a:rPr>
                        <a:t>5. L’évènement doit-il être notifié à l’OMS en vertu de l’article 6 du RSI (2005)?</a:t>
                      </a:r>
                      <a:endParaRPr lang="en-GB" sz="1600" b="0" dirty="0">
                        <a:effectLst/>
                        <a:latin typeface="+mn-lt"/>
                        <a:ea typeface="Arial"/>
                        <a:cs typeface="Times New Roman"/>
                      </a:endParaRPr>
                    </a:p>
                  </a:txBody>
                  <a:tcPr marL="67545" marR="67545" marT="0" marB="0" anchor="ctr">
                    <a:lnR w="12700" cap="flat" cmpd="sng" algn="ctr">
                      <a:solidFill>
                        <a:srgbClr val="000000"/>
                      </a:solidFill>
                      <a:prstDash val="solid"/>
                      <a:round/>
                      <a:headEnd type="none" w="med" len="med"/>
                      <a:tailEnd type="none" w="med" len="med"/>
                    </a:lnR>
                    <a:solidFill>
                      <a:srgbClr val="548235"/>
                    </a:solidFill>
                  </a:tcPr>
                </a:tc>
                <a:tc>
                  <a:txBody>
                    <a:bodyPr/>
                    <a:lstStyle/>
                    <a:p>
                      <a:pPr algn="ctr" defTabSz="216992">
                        <a:defRPr sz="1800" b="0">
                          <a:solidFill>
                            <a:srgbClr val="000000"/>
                          </a:solidFill>
                        </a:defRPr>
                      </a:pPr>
                      <a:endParaRPr sz="1600">
                        <a:solidFill>
                          <a:srgbClr val="002060"/>
                        </a:solidFill>
                        <a:sym typeface="Calibri"/>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a:solidFill>
                        <a:srgbClr val="000000"/>
                      </a:solidFill>
                    </a:lnT>
                    <a:lnB w="12700">
                      <a:solidFill>
                        <a:srgbClr val="000000"/>
                      </a:solidFill>
                    </a:lnB>
                    <a:solidFill>
                      <a:srgbClr val="FFFFFF"/>
                    </a:solidFill>
                  </a:tcPr>
                </a:tc>
                <a:tc>
                  <a:txBody>
                    <a:bodyPr/>
                    <a:lstStyle/>
                    <a:p>
                      <a:pPr algn="ctr" defTabSz="216992">
                        <a:defRPr sz="1800" b="0">
                          <a:solidFill>
                            <a:srgbClr val="000000"/>
                          </a:solidFill>
                        </a:defRPr>
                      </a:pPr>
                      <a:r>
                        <a:rPr sz="1600" dirty="0">
                          <a:solidFill>
                            <a:srgbClr val="002060"/>
                          </a:solidFill>
                          <a:sym typeface="Calibri"/>
                        </a:rPr>
                        <a:t>x</a:t>
                      </a:r>
                    </a:p>
                  </a:txBody>
                  <a:tcPr marL="0" marR="0" marT="0" marB="0" anchor="ctr"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tc>
                  <a:txBody>
                    <a:bodyPr/>
                    <a:lstStyle/>
                    <a:p>
                      <a:pPr algn="ctr" defTabSz="216992">
                        <a:defRPr sz="1600" b="0">
                          <a:solidFill>
                            <a:srgbClr val="002060"/>
                          </a:solidFill>
                          <a:sym typeface="Calibri"/>
                        </a:defRPr>
                      </a:pPr>
                      <a:endParaRPr dirty="0"/>
                    </a:p>
                  </a:txBody>
                  <a:tcPr marL="0" marR="0" marT="0" marB="0" anchor="ctr" horzOverflow="overflow">
                    <a:lnL w="12700" cap="flat" cmpd="sng" algn="ctr">
                      <a:solidFill>
                        <a:srgbClr val="000000"/>
                      </a:solidFill>
                      <a:prstDash val="solid"/>
                      <a:round/>
                      <a:headEnd type="none" w="med" len="med"/>
                      <a:tailEnd type="none" w="med" len="med"/>
                    </a:lnL>
                    <a:lnR w="12700">
                      <a:solidFill>
                        <a:srgbClr val="000000"/>
                      </a:solidFill>
                    </a:lnR>
                    <a:lnT w="12700">
                      <a:solidFill>
                        <a:srgbClr val="000000"/>
                      </a:solidFill>
                    </a:lnT>
                    <a:lnB w="12700">
                      <a:solidFill>
                        <a:srgbClr val="000000"/>
                      </a:solidFill>
                    </a:lnB>
                    <a:solidFill>
                      <a:srgbClr val="FFFFFF"/>
                    </a:solidFill>
                  </a:tcPr>
                </a:tc>
                <a:extLst>
                  <a:ext uri="{0D108BD9-81ED-4DB2-BD59-A6C34878D82A}">
                    <a16:rowId xmlns:a16="http://schemas.microsoft.com/office/drawing/2014/main" val="10005"/>
                  </a:ext>
                </a:extLst>
              </a:tr>
            </a:tbl>
          </a:graphicData>
        </a:graphic>
      </p:graphicFrame>
      <p:sp>
        <p:nvSpPr>
          <p:cNvPr id="284" name="TextBox 6"/>
          <p:cNvSpPr txBox="1"/>
          <p:nvPr/>
        </p:nvSpPr>
        <p:spPr>
          <a:xfrm>
            <a:off x="290308" y="652894"/>
            <a:ext cx="6058457" cy="52322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tIns="45720" rIns="45719" bIns="45720" anchor="t">
            <a:spAutoFit/>
          </a:bodyPr>
          <a:lstStyle>
            <a:lvl1pPr>
              <a:defRPr sz="2800">
                <a:solidFill>
                  <a:srgbClr val="C00000"/>
                </a:solidFill>
                <a:latin typeface="Source Sans Pro Bold"/>
                <a:ea typeface="Source Sans Pro Bold"/>
                <a:cs typeface="Source Sans Pro Bold"/>
                <a:sym typeface="Source Sans Pro Bold"/>
              </a:defRPr>
            </a:lvl1pPr>
          </a:lstStyle>
          <a:p>
            <a:r>
              <a:rPr lang="fr-FR" b="1" dirty="0">
                <a:latin typeface="Source Sans Pro"/>
              </a:rPr>
              <a:t>L’avis du groupe d’experts</a:t>
            </a:r>
            <a:endParaRPr lang="en-US" b="1">
              <a:latin typeface="Source Sans Pro"/>
            </a:endParaRPr>
          </a:p>
        </p:txBody>
      </p:sp>
      <p:sp>
        <p:nvSpPr>
          <p:cNvPr id="4" name="Title 1">
            <a:extLst>
              <a:ext uri="{FF2B5EF4-FFF2-40B4-BE49-F238E27FC236}">
                <a16:creationId xmlns:a16="http://schemas.microsoft.com/office/drawing/2014/main" id="{AD9D0E1E-3C59-4FA0-C602-AE71F16F1D9C}"/>
              </a:ext>
            </a:extLst>
          </p:cNvPr>
          <p:cNvSpPr txBox="1">
            <a:spLocks noGrp="1"/>
          </p:cNvSpPr>
          <p:nvPr>
            <p:ph type="title"/>
          </p:nvPr>
        </p:nvSpPr>
        <p:spPr>
          <a:prstGeom prst="rect">
            <a:avLst/>
          </a:prstGeom>
        </p:spPr>
        <p:txBody>
          <a:bodyPr anchor="t"/>
          <a:lstStyle>
            <a:lvl1pPr>
              <a:defRPr sz="3200"/>
            </a:lvl1pPr>
          </a:lstStyle>
          <a:p>
            <a:r>
              <a:rPr b="1" dirty="0" err="1"/>
              <a:t>Sc</a:t>
            </a:r>
            <a:r>
              <a:rPr lang="fr-FR" b="1" dirty="0"/>
              <a:t>é</a:t>
            </a:r>
            <a:r>
              <a:rPr b="1" dirty="0" err="1"/>
              <a:t>nario</a:t>
            </a:r>
            <a:r>
              <a:rPr b="1" dirty="0"/>
              <a:t> </a:t>
            </a:r>
            <a:r>
              <a:rPr lang="fr-FR" b="1" dirty="0"/>
              <a:t>5</a:t>
            </a:r>
            <a:endParaRPr b="1" dirty="0"/>
          </a:p>
        </p:txBody>
      </p:sp>
    </p:spTree>
    <p:extLst>
      <p:ext uri="{BB962C8B-B14F-4D97-AF65-F5344CB8AC3E}">
        <p14:creationId xmlns:p14="http://schemas.microsoft.com/office/powerpoint/2010/main" val="2998129336"/>
      </p:ext>
    </p:extLst>
  </p:cSld>
  <p:clrMapOvr>
    <a:masterClrMapping/>
  </p:clrMapOvr>
  <p:transition spd="med"/>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texte 1"/>
          <p:cNvSpPr>
            <a:spLocks noGrp="1"/>
          </p:cNvSpPr>
          <p:nvPr>
            <p:ph type="body" sz="half" idx="1"/>
          </p:nvPr>
        </p:nvSpPr>
        <p:spPr/>
        <p:txBody>
          <a:bodyPr>
            <a:normAutofit/>
          </a:bodyPr>
          <a:lstStyle/>
          <a:p>
            <a:r>
              <a:rPr lang="en-US" sz="4800" b="1" dirty="0"/>
              <a:t>Merci!</a:t>
            </a:r>
          </a:p>
        </p:txBody>
      </p:sp>
    </p:spTree>
  </p:cSld>
  <p:clrMapOvr>
    <a:masterClrMapping/>
  </p:clrMapOvr>
  <p:transition spd="med"/>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a:extLst>
              <a:ext uri="{FF2B5EF4-FFF2-40B4-BE49-F238E27FC236}">
                <a16:creationId xmlns:a16="http://schemas.microsoft.com/office/drawing/2014/main" id="{72D2CB54-86F3-FF1F-97DD-E6E1F86B17C7}"/>
              </a:ext>
            </a:extLst>
          </p:cNvPr>
          <p:cNvSpPr>
            <a:spLocks noGrp="1"/>
          </p:cNvSpPr>
          <p:nvPr/>
        </p:nvSpPr>
        <p:spPr>
          <a:xfrm>
            <a:off x="452162" y="1116809"/>
            <a:ext cx="10450423" cy="5206965"/>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xmlns:lc="http://schemas.openxmlformats.org/drawingml/2006/lockedCanvas" val="1"/>
            </a:ext>
          </a:extLst>
        </p:spPr>
        <p:txBody>
          <a:bodyPr vert="horz" wrap="square" lIns="13500" tIns="0" rIns="13500" bIns="0" numCol="1" rtlCol="0" anchor="t" anchorCtr="0" compatLnSpc="1">
            <a:prstTxWarp prst="textNoShape">
              <a:avLst/>
            </a:prstTxWarp>
            <a:noAutofit/>
          </a:bodyPr>
          <a:lstStyle>
            <a:lvl1pPr marL="342900" marR="0" indent="-342900" algn="l" defTabSz="914400" rtl="0" latinLnBrk="0">
              <a:lnSpc>
                <a:spcPct val="100000"/>
              </a:lnSpc>
              <a:spcBef>
                <a:spcPts val="700"/>
              </a:spcBef>
              <a:spcAft>
                <a:spcPts val="0"/>
              </a:spcAft>
              <a:buClrTx/>
              <a:buSzPts val="3200"/>
              <a:buFont typeface="Arial"/>
              <a:buChar char="•"/>
              <a:tabLst/>
              <a:defRPr sz="1500" b="0" i="0" u="none" strike="noStrike" cap="none" spc="0" baseline="0">
                <a:solidFill>
                  <a:srgbClr val="10253F"/>
                </a:solidFill>
                <a:uFillTx/>
                <a:latin typeface="+mn-lt"/>
                <a:ea typeface="+mn-ea"/>
                <a:cs typeface="+mn-cs"/>
                <a:sym typeface="Source Sans Pro Regular"/>
              </a:defRPr>
            </a:lvl1pPr>
            <a:lvl2pPr marL="783771" marR="0" indent="-326571" algn="l" defTabSz="914400" rtl="0" latinLnBrk="0">
              <a:lnSpc>
                <a:spcPct val="100000"/>
              </a:lnSpc>
              <a:spcBef>
                <a:spcPts val="700"/>
              </a:spcBef>
              <a:spcAft>
                <a:spcPts val="0"/>
              </a:spcAft>
              <a:buClrTx/>
              <a:buSzPct val="100000"/>
              <a:buFont typeface="Arial"/>
              <a:buChar char="–"/>
              <a:tabLst/>
              <a:defRPr sz="1500" b="0" i="0" u="none" strike="noStrike" cap="none" spc="0" baseline="0">
                <a:solidFill>
                  <a:srgbClr val="10253F"/>
                </a:solidFill>
                <a:uFillTx/>
                <a:latin typeface="+mn-lt"/>
                <a:ea typeface="+mn-ea"/>
                <a:cs typeface="+mn-cs"/>
                <a:sym typeface="Source Sans Pro Regular"/>
              </a:defRPr>
            </a:lvl2pPr>
            <a:lvl3pPr marL="1219200" marR="0" indent="-304800" algn="l" defTabSz="914400" rtl="0" latinLnBrk="0">
              <a:lnSpc>
                <a:spcPct val="100000"/>
              </a:lnSpc>
              <a:spcBef>
                <a:spcPts val="700"/>
              </a:spcBef>
              <a:spcAft>
                <a:spcPts val="0"/>
              </a:spcAft>
              <a:buClrTx/>
              <a:buSzPct val="100000"/>
              <a:buFont typeface="Arial"/>
              <a:buChar char="•"/>
              <a:tabLst/>
              <a:defRPr sz="1500" b="0" i="0" u="none" strike="noStrike" cap="none" spc="0" baseline="0">
                <a:solidFill>
                  <a:srgbClr val="10253F"/>
                </a:solidFill>
                <a:uFillTx/>
                <a:latin typeface="+mn-lt"/>
                <a:ea typeface="+mn-ea"/>
                <a:cs typeface="+mn-cs"/>
                <a:sym typeface="Source Sans Pro Regular"/>
              </a:defRPr>
            </a:lvl3pPr>
            <a:lvl4pPr marL="1737360" marR="0" indent="-365760" algn="l" defTabSz="914400" rtl="0" latinLnBrk="0">
              <a:lnSpc>
                <a:spcPct val="100000"/>
              </a:lnSpc>
              <a:spcBef>
                <a:spcPts val="700"/>
              </a:spcBef>
              <a:spcAft>
                <a:spcPts val="0"/>
              </a:spcAft>
              <a:buClrTx/>
              <a:buSzPct val="100000"/>
              <a:buFont typeface="Arial"/>
              <a:buChar char="–"/>
              <a:tabLst/>
              <a:defRPr sz="1500" b="0" i="0" u="none" strike="noStrike" cap="none" spc="0" baseline="0">
                <a:solidFill>
                  <a:srgbClr val="10253F"/>
                </a:solidFill>
                <a:uFillTx/>
                <a:latin typeface="+mn-lt"/>
                <a:ea typeface="+mn-ea"/>
                <a:cs typeface="+mn-cs"/>
                <a:sym typeface="Source Sans Pro Regular"/>
              </a:defRPr>
            </a:lvl4pPr>
            <a:lvl5pPr marL="2194560" marR="0" indent="-365760" algn="l" defTabSz="914400" rtl="0" latinLnBrk="0">
              <a:lnSpc>
                <a:spcPct val="100000"/>
              </a:lnSpc>
              <a:spcBef>
                <a:spcPts val="700"/>
              </a:spcBef>
              <a:spcAft>
                <a:spcPts val="0"/>
              </a:spcAft>
              <a:buClrTx/>
              <a:buSzPct val="100000"/>
              <a:buFont typeface="Arial"/>
              <a:buChar char="»"/>
              <a:tabLst/>
              <a:defRPr sz="1500" b="0" i="0" u="none" strike="noStrike" cap="none" spc="0" baseline="0">
                <a:solidFill>
                  <a:srgbClr val="10253F"/>
                </a:solidFill>
                <a:uFillTx/>
                <a:latin typeface="+mn-lt"/>
                <a:ea typeface="+mn-ea"/>
                <a:cs typeface="+mn-cs"/>
                <a:sym typeface="Source Sans Pro Regular"/>
              </a:defRPr>
            </a:lvl5pPr>
            <a:lvl6pPr marL="2651760" marR="0" indent="-365760" algn="l" defTabSz="914400" rtl="0" latinLnBrk="0">
              <a:lnSpc>
                <a:spcPct val="100000"/>
              </a:lnSpc>
              <a:spcBef>
                <a:spcPts val="700"/>
              </a:spcBef>
              <a:spcAft>
                <a:spcPts val="0"/>
              </a:spcAft>
              <a:buClrTx/>
              <a:buSzPct val="100000"/>
              <a:buFont typeface="Arial"/>
              <a:buChar char="•"/>
              <a:tabLst/>
              <a:defRPr sz="3200" b="0" i="0" u="none" strike="noStrike" cap="none" spc="0" baseline="0">
                <a:solidFill>
                  <a:srgbClr val="10253F"/>
                </a:solidFill>
                <a:uFillTx/>
                <a:latin typeface="+mn-lt"/>
                <a:ea typeface="+mn-ea"/>
                <a:cs typeface="+mn-cs"/>
                <a:sym typeface="Source Sans Pro Regular"/>
              </a:defRPr>
            </a:lvl6pPr>
            <a:lvl7pPr marL="3108960" marR="0" indent="-365760" algn="l" defTabSz="914400" rtl="0" latinLnBrk="0">
              <a:lnSpc>
                <a:spcPct val="100000"/>
              </a:lnSpc>
              <a:spcBef>
                <a:spcPts val="700"/>
              </a:spcBef>
              <a:spcAft>
                <a:spcPts val="0"/>
              </a:spcAft>
              <a:buClrTx/>
              <a:buSzPct val="100000"/>
              <a:buFont typeface="Arial"/>
              <a:buChar char="•"/>
              <a:tabLst/>
              <a:defRPr sz="3200" b="0" i="0" u="none" strike="noStrike" cap="none" spc="0" baseline="0">
                <a:solidFill>
                  <a:srgbClr val="10253F"/>
                </a:solidFill>
                <a:uFillTx/>
                <a:latin typeface="+mn-lt"/>
                <a:ea typeface="+mn-ea"/>
                <a:cs typeface="+mn-cs"/>
                <a:sym typeface="Source Sans Pro Regular"/>
              </a:defRPr>
            </a:lvl7pPr>
            <a:lvl8pPr marL="3566159" marR="0" indent="-365759" algn="l" defTabSz="914400" rtl="0" latinLnBrk="0">
              <a:lnSpc>
                <a:spcPct val="100000"/>
              </a:lnSpc>
              <a:spcBef>
                <a:spcPts val="700"/>
              </a:spcBef>
              <a:spcAft>
                <a:spcPts val="0"/>
              </a:spcAft>
              <a:buClrTx/>
              <a:buSzPct val="100000"/>
              <a:buFont typeface="Arial"/>
              <a:buChar char="•"/>
              <a:tabLst/>
              <a:defRPr sz="3200" b="0" i="0" u="none" strike="noStrike" cap="none" spc="0" baseline="0">
                <a:solidFill>
                  <a:srgbClr val="10253F"/>
                </a:solidFill>
                <a:uFillTx/>
                <a:latin typeface="+mn-lt"/>
                <a:ea typeface="+mn-ea"/>
                <a:cs typeface="+mn-cs"/>
                <a:sym typeface="Source Sans Pro Regular"/>
              </a:defRPr>
            </a:lvl8pPr>
            <a:lvl9pPr marL="4023359" marR="0" indent="-365759" algn="l" defTabSz="914400" rtl="0" latinLnBrk="0">
              <a:lnSpc>
                <a:spcPct val="100000"/>
              </a:lnSpc>
              <a:spcBef>
                <a:spcPts val="700"/>
              </a:spcBef>
              <a:spcAft>
                <a:spcPts val="0"/>
              </a:spcAft>
              <a:buClrTx/>
              <a:buSzPct val="100000"/>
              <a:buFont typeface="Arial"/>
              <a:buChar char="•"/>
              <a:tabLst/>
              <a:defRPr sz="3200" b="0" i="0" u="none" strike="noStrike" cap="none" spc="0" baseline="0">
                <a:solidFill>
                  <a:srgbClr val="10253F"/>
                </a:solidFill>
                <a:uFillTx/>
                <a:latin typeface="+mn-lt"/>
                <a:ea typeface="+mn-ea"/>
                <a:cs typeface="+mn-cs"/>
                <a:sym typeface="Source Sans Pro Regular"/>
              </a:defRPr>
            </a:lvl9pPr>
          </a:lstStyle>
          <a:p>
            <a:pPr marL="0" indent="0">
              <a:buNone/>
            </a:pPr>
            <a:r>
              <a:rPr lang="fr" b="1" dirty="0">
                <a:cs typeface="Arial"/>
              </a:rPr>
              <a:t>Plateforme d’apprentissage de l’OMS sur la sécurité sanitaire – Supports de formation</a:t>
            </a:r>
            <a:endParaRPr lang="en-US" dirty="0">
              <a:cs typeface="Arial"/>
            </a:endParaRPr>
          </a:p>
          <a:p>
            <a:pPr marL="0" indent="0">
              <a:buNone/>
            </a:pPr>
            <a:r>
              <a:rPr lang="fr" dirty="0">
                <a:cs typeface="Arial"/>
              </a:rPr>
              <a:t>Les présents supports de formation sont la propriété de © l’Organisation mondiale de la Santé (OMS), 2022. Tous droits réservés.</a:t>
            </a:r>
          </a:p>
          <a:p>
            <a:pPr marL="0" indent="0">
              <a:buNone/>
            </a:pPr>
            <a:r>
              <a:rPr lang="fr" dirty="0">
                <a:cs typeface="Arial"/>
              </a:rPr>
              <a:t>Votre utilisation des présents supports est soumise aux conditions d’utilisation de la « </a:t>
            </a:r>
            <a:r>
              <a:rPr lang="fr" u="sng" dirty="0">
                <a:cs typeface="Arial"/>
                <a:hlinkClick r:id="rId2"/>
              </a:rPr>
              <a:t>Plateforme d’apprentissage de l’OMS sur la sécurité sanitaire – Supports de formation</a:t>
            </a:r>
            <a:r>
              <a:rPr lang="fr" dirty="0">
                <a:cs typeface="Arial"/>
              </a:rPr>
              <a:t> », que vous avez acceptées en les téléchargeant, et qui sont disponibles sur la Plateforme d’apprentissage sur la sécurité sanitaire à l’adresse suivante : </a:t>
            </a:r>
            <a:r>
              <a:rPr lang="fr" u="sng" dirty="0">
                <a:cs typeface="Arial"/>
                <a:hlinkClick r:id="rId3"/>
              </a:rPr>
              <a:t>https://extranet.who.int/hslp</a:t>
            </a:r>
            <a:r>
              <a:rPr lang="fr" dirty="0">
                <a:cs typeface="Arial"/>
              </a:rPr>
              <a:t>.  </a:t>
            </a:r>
            <a:endParaRPr lang="en-US" dirty="0"/>
          </a:p>
          <a:p>
            <a:pPr marL="0" indent="0">
              <a:buNone/>
            </a:pPr>
            <a:endParaRPr lang="en-US"/>
          </a:p>
          <a:p>
            <a:pPr marL="0" indent="0">
              <a:buNone/>
            </a:pPr>
            <a:r>
              <a:rPr lang="fr" dirty="0">
                <a:cs typeface="Arial"/>
              </a:rPr>
              <a:t>En cas d’adaptation, de modification, de traduction ou de toute autre révision du contenu de ces documents, vous ne devez pas laisser entendre que l’OMS est affiliée de quelque manière que ce soit à ces modifications, et vous ne devez pas utiliser le nom ni l’emblème de l’OMS dans les documents ainsi modifiés. </a:t>
            </a:r>
            <a:endParaRPr lang="en-US" dirty="0"/>
          </a:p>
          <a:p>
            <a:pPr marL="0" indent="0">
              <a:buNone/>
            </a:pPr>
            <a:endParaRPr lang="en-US"/>
          </a:p>
          <a:p>
            <a:pPr marL="0" indent="0">
              <a:buNone/>
            </a:pPr>
            <a:r>
              <a:rPr lang="fr" dirty="0">
                <a:cs typeface="Times New Roman"/>
              </a:rPr>
              <a:t>Si vous adaptez, modifiez, traduisez ou révisez de toute autre manière que ce soit le contenu de ces documents, vous devez en citer la source en indiquant la mention suivante : « Ces supports de formation sont une version modifiée du Kit de formation avancée des équipes d’intervention rapide (disponible à l’adresse suivante : </a:t>
            </a:r>
            <a:r>
              <a:rPr lang="fr" dirty="0">
                <a:cs typeface="Arial"/>
              </a:rPr>
              <a:t>https://extranet.who.int/hslp/</a:t>
            </a:r>
            <a:r>
              <a:rPr lang="fr" dirty="0">
                <a:cs typeface="Times New Roman"/>
              </a:rPr>
              <a:t>), lequel est la propriété de © l’Organisation mondiale de la Santé (OMS) 2022, et sont utilisés avec l’autorisation de l’OMS. L’OMS décline toute responsabilité en cas de modification ou de révision des documents de l’OMS protégés par le droit d’auteur. »  </a:t>
            </a:r>
          </a:p>
          <a:p>
            <a:pPr marL="0" indent="0">
              <a:buNone/>
            </a:pPr>
            <a:r>
              <a:rPr lang="fr" dirty="0">
                <a:cs typeface="Arial"/>
              </a:rPr>
              <a:t>En outre, nous vous invitons à informer l’OMS de toute modification de ces documents utilisés à des fins publiques, d’archivage ou de formation continue, en envoyant un courrier électronique à l’adresse suivante : </a:t>
            </a:r>
            <a:r>
              <a:rPr lang="fr" u="sng" dirty="0">
                <a:solidFill>
                  <a:srgbClr val="0563C1"/>
                </a:solidFill>
                <a:cs typeface="Arial"/>
                <a:hlinkClick r:id="rId4"/>
              </a:rPr>
              <a:t>ihrhrt@who.int</a:t>
            </a:r>
            <a:r>
              <a:rPr lang="fr" dirty="0">
                <a:cs typeface="Arial"/>
              </a:rPr>
              <a:t>.</a:t>
            </a:r>
            <a:endParaRPr lang="en-US" dirty="0">
              <a:cs typeface="Arial"/>
            </a:endParaRPr>
          </a:p>
          <a:p>
            <a:pPr rtl="0"/>
            <a:endParaRPr lang="en-US"/>
          </a:p>
        </p:txBody>
      </p:sp>
      <p:sp>
        <p:nvSpPr>
          <p:cNvPr id="2" name="TextBox 1">
            <a:extLst>
              <a:ext uri="{FF2B5EF4-FFF2-40B4-BE49-F238E27FC236}">
                <a16:creationId xmlns:a16="http://schemas.microsoft.com/office/drawing/2014/main" id="{9E982BE4-ED88-7C62-E8D1-306B03F5133B}"/>
              </a:ext>
            </a:extLst>
          </p:cNvPr>
          <p:cNvSpPr txBox="1"/>
          <p:nvPr/>
        </p:nvSpPr>
        <p:spPr>
          <a:xfrm>
            <a:off x="154005" y="77002"/>
            <a:ext cx="6169793" cy="58477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l" defTabSz="914400" rtl="0" fontAlgn="auto" latinLnBrk="0" hangingPunct="0">
              <a:lnSpc>
                <a:spcPct val="100000"/>
              </a:lnSpc>
              <a:spcBef>
                <a:spcPts val="0"/>
              </a:spcBef>
              <a:spcAft>
                <a:spcPts val="0"/>
              </a:spcAft>
              <a:buClrTx/>
              <a:buSzTx/>
              <a:buFontTx/>
              <a:buNone/>
              <a:tabLst/>
            </a:pPr>
            <a:r>
              <a:rPr kumimoji="0" lang="fr-FR" sz="3200" b="1" i="0" u="none" strike="noStrike" cap="none" spc="0" normalizeH="0" baseline="0" dirty="0">
                <a:ln>
                  <a:noFill/>
                </a:ln>
                <a:solidFill>
                  <a:schemeClr val="bg1"/>
                </a:solidFill>
                <a:effectLst/>
                <a:uFillTx/>
                <a:latin typeface="+mn-lt"/>
                <a:ea typeface="Calibri"/>
                <a:cs typeface="Calibri"/>
                <a:sym typeface="Calibri"/>
              </a:rPr>
              <a:t>Clause de non-responsabilité</a:t>
            </a:r>
            <a:endParaRPr kumimoji="0" lang="en-US" sz="3200" b="1" i="0" u="none" strike="noStrike" cap="none" spc="0" normalizeH="0" baseline="0" dirty="0">
              <a:ln>
                <a:noFill/>
              </a:ln>
              <a:solidFill>
                <a:schemeClr val="bg1"/>
              </a:solidFill>
              <a:effectLst/>
              <a:uFillTx/>
              <a:latin typeface="+mn-lt"/>
              <a:ea typeface="Calibri"/>
              <a:cs typeface="Calibri"/>
              <a:sym typeface="Calibri"/>
            </a:endParaRPr>
          </a:p>
        </p:txBody>
      </p:sp>
    </p:spTree>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 name="Google Shape;307;p8"/>
          <p:cNvSpPr txBox="1">
            <a:spLocks noGrp="1"/>
          </p:cNvSpPr>
          <p:nvPr>
            <p:ph type="title"/>
          </p:nvPr>
        </p:nvSpPr>
        <p:spPr>
          <a:xfrm>
            <a:off x="209150" y="-30962"/>
            <a:ext cx="3571876" cy="560352"/>
          </a:xfrm>
          <a:prstGeom prst="rect">
            <a:avLst/>
          </a:prstGeom>
        </p:spPr>
        <p:txBody>
          <a:bodyPr lIns="0" tIns="0" rIns="0" bIns="0" anchor="b">
            <a:normAutofit/>
          </a:bodyPr>
          <a:lstStyle/>
          <a:p>
            <a:pPr defTabSz="184443">
              <a:defRPr sz="2720"/>
            </a:pPr>
            <a:r>
              <a:rPr b="1" dirty="0"/>
              <a:t>Introduction</a:t>
            </a:r>
          </a:p>
        </p:txBody>
      </p:sp>
      <p:sp>
        <p:nvSpPr>
          <p:cNvPr id="3" name="TextBox 2">
            <a:extLst>
              <a:ext uri="{FF2B5EF4-FFF2-40B4-BE49-F238E27FC236}">
                <a16:creationId xmlns:a16="http://schemas.microsoft.com/office/drawing/2014/main" id="{1B714F17-C178-23FC-FE19-A6BC04A59CD0}"/>
              </a:ext>
            </a:extLst>
          </p:cNvPr>
          <p:cNvSpPr txBox="1"/>
          <p:nvPr/>
        </p:nvSpPr>
        <p:spPr>
          <a:xfrm>
            <a:off x="1366115" y="1458567"/>
            <a:ext cx="9457908" cy="424628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a:lnSpc>
                <a:spcPct val="90000"/>
              </a:lnSpc>
              <a:spcBef>
                <a:spcPts val="200"/>
              </a:spcBef>
              <a:defRPr sz="2000"/>
            </a:pPr>
            <a:r>
              <a:rPr lang="fr" sz="2400" dirty="0">
                <a:latin typeface="Source Sans Pro Regular"/>
                <a:cs typeface="Segoe UI"/>
              </a:rPr>
              <a:t>Cette ressource d’apprentissage fait partie du Kit de formation avancée des équipes d’intervention rapide (KIFA EIR), et s’adresse en particulier aux membres des EIR.</a:t>
            </a:r>
          </a:p>
          <a:p>
            <a:pPr marL="0" indent="0">
              <a:lnSpc>
                <a:spcPct val="90000"/>
              </a:lnSpc>
              <a:spcBef>
                <a:spcPts val="200"/>
              </a:spcBef>
              <a:buNone/>
              <a:defRPr sz="2000"/>
            </a:pPr>
            <a:endParaRPr lang="en-US" sz="2400" dirty="0">
              <a:latin typeface="Source Sans Pro Regular"/>
              <a:cs typeface="Segoe UI"/>
            </a:endParaRPr>
          </a:p>
          <a:p>
            <a:pPr>
              <a:lnSpc>
                <a:spcPct val="90000"/>
              </a:lnSpc>
              <a:spcBef>
                <a:spcPts val="200"/>
              </a:spcBef>
              <a:defRPr sz="2000"/>
            </a:pPr>
            <a:r>
              <a:rPr lang="fr" sz="2400" dirty="0">
                <a:latin typeface="Source Sans Pro Regular"/>
                <a:cs typeface="Segoe UI"/>
              </a:rPr>
              <a:t>À partir d’une approche tous risques, le programme vise à doter les membres des EIR des connaissances, des compétences, des attitudes et des outils nécessaires pour détecter rapidement un événement de santé publique et y répondre efficacement. </a:t>
            </a:r>
          </a:p>
          <a:p>
            <a:pPr marL="0" indent="0">
              <a:lnSpc>
                <a:spcPct val="90000"/>
              </a:lnSpc>
              <a:spcBef>
                <a:spcPts val="200"/>
              </a:spcBef>
              <a:buNone/>
              <a:defRPr sz="2000"/>
            </a:pPr>
            <a:endParaRPr lang="en-US" sz="2400" dirty="0">
              <a:latin typeface="Source Sans Pro Regular"/>
              <a:cs typeface="Segoe UI"/>
            </a:endParaRPr>
          </a:p>
          <a:p>
            <a:pPr>
              <a:lnSpc>
                <a:spcPct val="90000"/>
              </a:lnSpc>
              <a:spcBef>
                <a:spcPts val="200"/>
              </a:spcBef>
              <a:defRPr sz="2000"/>
            </a:pPr>
            <a:r>
              <a:rPr lang="fr" sz="2400" dirty="0">
                <a:latin typeface="Source Sans Pro Regular"/>
                <a:cs typeface="Segoe UI"/>
              </a:rPr>
              <a:t>Le KIFA EIR est une composante du Programme de Formation des Equipes d’Intervention Rapide de l’OMS.</a:t>
            </a:r>
          </a:p>
          <a:p>
            <a:pPr marL="0" indent="0" algn="just">
              <a:buSzTx/>
              <a:buNone/>
              <a:defRPr sz="2000"/>
            </a:pPr>
            <a:endParaRPr lang="en-US" sz="2400" dirty="0">
              <a:latin typeface="Source Sans Pro Regular"/>
            </a:endParaRPr>
          </a:p>
        </p:txBody>
      </p:sp>
    </p:spTree>
    <p:extLst>
      <p:ext uri="{BB962C8B-B14F-4D97-AF65-F5344CB8AC3E}">
        <p14:creationId xmlns:p14="http://schemas.microsoft.com/office/powerpoint/2010/main" val="994796601"/>
      </p:ext>
    </p:extLst>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3" name="Content Placeholder 2"/>
          <p:cNvSpPr txBox="1">
            <a:spLocks noGrp="1"/>
          </p:cNvSpPr>
          <p:nvPr>
            <p:ph type="body" idx="1"/>
          </p:nvPr>
        </p:nvSpPr>
        <p:spPr>
          <a:xfrm>
            <a:off x="4235049" y="1901741"/>
            <a:ext cx="7529514" cy="3603910"/>
          </a:xfrm>
          <a:prstGeom prst="rect">
            <a:avLst/>
          </a:prstGeom>
        </p:spPr>
        <p:txBody>
          <a:bodyPr lIns="45719" tIns="45720" rIns="45719" bIns="45720" anchor="t">
            <a:noAutofit/>
          </a:bodyPr>
          <a:lstStyle/>
          <a:p>
            <a:pPr marL="0" indent="0">
              <a:lnSpc>
                <a:spcPct val="100000"/>
              </a:lnSpc>
              <a:buSzTx/>
              <a:buNone/>
              <a:defRPr sz="2600"/>
            </a:pPr>
            <a:r>
              <a:rPr sz="2400" b="1" dirty="0">
                <a:solidFill>
                  <a:schemeClr val="tx1"/>
                </a:solidFill>
              </a:rPr>
              <a:t>A</a:t>
            </a:r>
            <a:r>
              <a:rPr lang="fr-FR" sz="2400" b="1" dirty="0">
                <a:solidFill>
                  <a:schemeClr val="tx1"/>
                </a:solidFill>
              </a:rPr>
              <a:t>u terme de cette session, vous serez en mesure </a:t>
            </a:r>
            <a:r>
              <a:rPr sz="2400" b="1" dirty="0">
                <a:solidFill>
                  <a:schemeClr val="tx1"/>
                </a:solidFill>
              </a:rPr>
              <a:t>:</a:t>
            </a:r>
          </a:p>
          <a:p>
            <a:pPr marL="254000" indent="-254000">
              <a:lnSpc>
                <a:spcPct val="100000"/>
              </a:lnSpc>
              <a:defRPr sz="2600"/>
            </a:pPr>
            <a:endParaRPr sz="2400" dirty="0"/>
          </a:p>
          <a:p>
            <a:pPr marL="254000" indent="-254000">
              <a:lnSpc>
                <a:spcPct val="100000"/>
              </a:lnSpc>
              <a:defRPr sz="2600"/>
            </a:pPr>
            <a:r>
              <a:rPr lang="fr-FR" sz="2400" dirty="0"/>
              <a:t>D’évaluer des évènements de santé publique en utilisant l’annexe 2 du Règlement Sanitaire International (RSI)</a:t>
            </a:r>
          </a:p>
          <a:p>
            <a:pPr marL="254000" indent="-254000">
              <a:lnSpc>
                <a:spcPct val="100000"/>
              </a:lnSpc>
              <a:defRPr sz="2600"/>
            </a:pPr>
            <a:endParaRPr lang="fr-FR" sz="2400" dirty="0"/>
          </a:p>
          <a:p>
            <a:pPr marL="254000" indent="-254000">
              <a:lnSpc>
                <a:spcPct val="100000"/>
              </a:lnSpc>
              <a:defRPr sz="2600"/>
            </a:pPr>
            <a:r>
              <a:rPr lang="fr-FR" sz="2400" dirty="0"/>
              <a:t>De déterminer si l’événement doit être notifié à l’OMS en vertu du RSI. </a:t>
            </a:r>
          </a:p>
        </p:txBody>
      </p:sp>
      <p:sp>
        <p:nvSpPr>
          <p:cNvPr id="262" name="Google Shape;307;p8"/>
          <p:cNvSpPr txBox="1">
            <a:spLocks noGrp="1"/>
          </p:cNvSpPr>
          <p:nvPr>
            <p:ph type="title" idx="4294967295"/>
          </p:nvPr>
        </p:nvSpPr>
        <p:spPr>
          <a:xfrm>
            <a:off x="336883" y="457952"/>
            <a:ext cx="3198111" cy="1933575"/>
          </a:xfrm>
          <a:prstGeom prst="rect">
            <a:avLst/>
          </a:prstGeom>
        </p:spPr>
        <p:txBody>
          <a:bodyPr lIns="0" tIns="0" rIns="0" bIns="0" anchor="t"/>
          <a:lstStyle>
            <a:lvl1pPr>
              <a:defRPr sz="3200"/>
            </a:lvl1pPr>
          </a:lstStyle>
          <a:p>
            <a:r>
              <a:rPr lang="fr-FR" b="1" dirty="0"/>
              <a:t>Objectifs d’apprentissage</a:t>
            </a:r>
            <a:endParaRPr b="1" dirty="0"/>
          </a:p>
        </p:txBody>
      </p:sp>
    </p:spTree>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1" name="Title 1"/>
          <p:cNvSpPr txBox="1">
            <a:spLocks noGrp="1"/>
          </p:cNvSpPr>
          <p:nvPr>
            <p:ph type="title"/>
          </p:nvPr>
        </p:nvSpPr>
        <p:spPr>
          <a:xfrm>
            <a:off x="209150" y="0"/>
            <a:ext cx="3571876" cy="615150"/>
          </a:xfrm>
          <a:prstGeom prst="rect">
            <a:avLst/>
          </a:prstGeom>
        </p:spPr>
        <p:txBody>
          <a:bodyPr anchor="t"/>
          <a:lstStyle>
            <a:lvl1pPr defTabSz="208312">
              <a:defRPr sz="3072"/>
            </a:lvl1pPr>
          </a:lstStyle>
          <a:p>
            <a:r>
              <a:rPr lang="fr-FR" b="1" dirty="0"/>
              <a:t>Consignes</a:t>
            </a:r>
            <a:endParaRPr b="1" dirty="0"/>
          </a:p>
        </p:txBody>
      </p:sp>
      <p:sp>
        <p:nvSpPr>
          <p:cNvPr id="272" name="Content Placeholder 2"/>
          <p:cNvSpPr txBox="1"/>
          <p:nvPr/>
        </p:nvSpPr>
        <p:spPr>
          <a:xfrm>
            <a:off x="1000080" y="1203837"/>
            <a:ext cx="10118361" cy="489877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spAutoFit/>
          </a:bodyPr>
          <a:lstStyle/>
          <a:p>
            <a:pPr marL="342900" indent="-342900">
              <a:spcBef>
                <a:spcPts val="500"/>
              </a:spcBef>
              <a:buClr>
                <a:srgbClr val="76B531"/>
              </a:buClr>
              <a:buSzPct val="100000"/>
              <a:buFont typeface="Arial"/>
              <a:buChar char="•"/>
              <a:defRPr sz="2400">
                <a:latin typeface="+mj-lt"/>
                <a:ea typeface="+mj-ea"/>
                <a:cs typeface="+mj-cs"/>
                <a:sym typeface="Source Sans Pro Regular"/>
              </a:defRPr>
            </a:pPr>
            <a:r>
              <a:rPr lang="fr-FR" sz="2400" dirty="0">
                <a:latin typeface="+mn-lt"/>
                <a:ea typeface="+mj-ea"/>
                <a:cs typeface="+mj-cs"/>
              </a:rPr>
              <a:t>Pour les 5 scénarios inclus dans cet exercice il vous est demandé d’évaluer si chacun des évènements décrits doit être notifié à l’OMS en vertu du Règlement Sanitaire International (RSI). </a:t>
            </a:r>
          </a:p>
          <a:p>
            <a:pPr marL="342900" indent="-342900">
              <a:spcBef>
                <a:spcPts val="500"/>
              </a:spcBef>
              <a:buClr>
                <a:srgbClr val="76B531"/>
              </a:buClr>
              <a:buSzPct val="100000"/>
              <a:buFont typeface="Arial"/>
              <a:buChar char="•"/>
              <a:defRPr sz="2400">
                <a:latin typeface="+mj-lt"/>
                <a:ea typeface="+mj-ea"/>
                <a:cs typeface="+mj-cs"/>
                <a:sym typeface="Source Sans Pro Regular"/>
              </a:defRPr>
            </a:pPr>
            <a:r>
              <a:rPr lang="fr-FR" sz="2400" dirty="0">
                <a:latin typeface="+mn-lt"/>
                <a:ea typeface="+mj-ea"/>
                <a:cs typeface="+mj-cs"/>
              </a:rPr>
              <a:t>Pour chacune des questions posées vous devez choisir une des réponses proposées: oui, non ou je ne sais pas.</a:t>
            </a:r>
            <a:endParaRPr lang="en-GB" sz="2400" dirty="0">
              <a:latin typeface="+mn-lt"/>
              <a:ea typeface="+mj-ea"/>
              <a:cs typeface="+mj-cs"/>
            </a:endParaRPr>
          </a:p>
          <a:p>
            <a:endParaRPr lang="fr-FR" sz="2000" dirty="0">
              <a:solidFill>
                <a:srgbClr val="002060"/>
              </a:solidFill>
              <a:latin typeface="+mn-lt"/>
            </a:endParaRPr>
          </a:p>
          <a:p>
            <a:endParaRPr lang="fr-FR" sz="2000" i="1" dirty="0">
              <a:solidFill>
                <a:srgbClr val="002060"/>
              </a:solidFill>
              <a:latin typeface="+mn-lt"/>
            </a:endParaRPr>
          </a:p>
          <a:p>
            <a:r>
              <a:rPr lang="fr-FR" sz="2400" dirty="0">
                <a:latin typeface="+mn-lt"/>
                <a:ea typeface="+mj-ea"/>
                <a:cs typeface="+mj-cs"/>
              </a:rPr>
              <a:t>Gardez à l’esprit que les pays où les évènements décrits se déroulent peuvent être différents du pays dans lequel vous travaillez actuellement. Si des informations sur le contexte du pays fictif où ces évènements se déroulent sont données, évaluez la situation en prenant en compte ce contexte spécifique, et non en vous référant au contexte de votre propre pays.</a:t>
            </a:r>
            <a:endParaRPr lang="en-GB" sz="2400" dirty="0">
              <a:latin typeface="+mn-lt"/>
              <a:ea typeface="+mj-ea"/>
              <a:cs typeface="+mj-cs"/>
            </a:endParaRPr>
          </a:p>
          <a:p>
            <a:pPr marL="342900" indent="-342900">
              <a:spcBef>
                <a:spcPts val="500"/>
              </a:spcBef>
              <a:buClr>
                <a:srgbClr val="76B531"/>
              </a:buClr>
              <a:buSzPct val="100000"/>
              <a:buFont typeface="Arial"/>
              <a:buChar char="•"/>
              <a:defRPr sz="2400">
                <a:latin typeface="+mj-lt"/>
                <a:ea typeface="+mj-ea"/>
                <a:cs typeface="+mj-cs"/>
                <a:sym typeface="Source Sans Pro Regular"/>
              </a:defRPr>
            </a:pPr>
            <a:endParaRPr dirty="0"/>
          </a:p>
        </p:txBody>
      </p:sp>
    </p:spTree>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 2">
            <a:extLst>
              <a:ext uri="{FF2B5EF4-FFF2-40B4-BE49-F238E27FC236}">
                <a16:creationId xmlns:a16="http://schemas.microsoft.com/office/drawing/2014/main" id="{E7130225-70C7-B477-52CB-367FB3B0D5AD}"/>
              </a:ext>
            </a:extLst>
          </p:cNvPr>
          <p:cNvPicPr>
            <a:picLocks noChangeAspect="1"/>
          </p:cNvPicPr>
          <p:nvPr/>
        </p:nvPicPr>
        <p:blipFill>
          <a:blip r:embed="rId7"/>
          <a:stretch>
            <a:fillRect/>
          </a:stretch>
        </p:blipFill>
        <p:spPr>
          <a:xfrm>
            <a:off x="6353810" y="984845"/>
            <a:ext cx="3496049" cy="5386771"/>
          </a:xfrm>
          <a:prstGeom prst="rect">
            <a:avLst/>
          </a:prstGeom>
        </p:spPr>
      </p:pic>
      <p:sp>
        <p:nvSpPr>
          <p:cNvPr id="2" name="Text Placeholder 1">
            <a:extLst>
              <a:ext uri="{FF2B5EF4-FFF2-40B4-BE49-F238E27FC236}">
                <a16:creationId xmlns:a16="http://schemas.microsoft.com/office/drawing/2014/main" id="{E0AA6170-AAF8-9DD6-C7EA-6DCA89E0D19C}"/>
              </a:ext>
            </a:extLst>
          </p:cNvPr>
          <p:cNvSpPr>
            <a:spLocks noGrp="1"/>
          </p:cNvSpPr>
          <p:nvPr>
            <p:ph type="body" idx="1"/>
          </p:nvPr>
        </p:nvSpPr>
        <p:spPr>
          <a:xfrm>
            <a:off x="2032417" y="1247001"/>
            <a:ext cx="8222167" cy="4654071"/>
          </a:xfrm>
        </p:spPr>
        <p:txBody>
          <a:bodyPr/>
          <a:lstStyle/>
          <a:p>
            <a:endParaRPr lang="en-US"/>
          </a:p>
        </p:txBody>
      </p:sp>
      <p:sp>
        <p:nvSpPr>
          <p:cNvPr id="14338" name="Rectangle 2"/>
          <p:cNvSpPr>
            <a:spLocks noGrp="1" noChangeArrowheads="1"/>
          </p:cNvSpPr>
          <p:nvPr>
            <p:ph type="title" idx="4294967295"/>
            <p:custDataLst>
              <p:tags r:id="rId1"/>
            </p:custDataLst>
          </p:nvPr>
        </p:nvSpPr>
        <p:spPr>
          <a:xfrm>
            <a:off x="81179" y="-54390"/>
            <a:ext cx="8620059" cy="690563"/>
          </a:xfrm>
          <a:noFill/>
          <a:effectLst>
            <a:outerShdw dist="17961" dir="2700000" algn="ctr" rotWithShape="0">
              <a:schemeClr val="bg2"/>
            </a:outerShdw>
          </a:effectLst>
        </p:spPr>
        <p:txBody>
          <a:bodyPr rtlCol="0">
            <a:noAutofit/>
          </a:bodyPr>
          <a:lstStyle/>
          <a:p>
            <a:pPr algn="l" rtl="0" eaLnBrk="1" hangingPunct="1"/>
            <a:r>
              <a:rPr lang="fr" sz="2400" b="1" dirty="0">
                <a:solidFill>
                  <a:schemeClr val="bg1"/>
                </a:solidFill>
              </a:rPr>
              <a:t>Rappel: Annexe 2 du RSI - Instrument de décision pour l’évaluation des événements de santé publique</a:t>
            </a:r>
          </a:p>
        </p:txBody>
      </p:sp>
      <p:grpSp>
        <p:nvGrpSpPr>
          <p:cNvPr id="323588" name="Group 4"/>
          <p:cNvGrpSpPr>
            <a:grpSpLocks/>
          </p:cNvGrpSpPr>
          <p:nvPr>
            <p:custDataLst>
              <p:tags r:id="rId2"/>
            </p:custDataLst>
          </p:nvPr>
        </p:nvGrpSpPr>
        <p:grpSpPr bwMode="auto">
          <a:xfrm>
            <a:off x="1429904" y="1156305"/>
            <a:ext cx="5400675" cy="1125538"/>
            <a:chOff x="159" y="617"/>
            <a:chExt cx="3402" cy="709"/>
          </a:xfrm>
        </p:grpSpPr>
        <p:sp>
          <p:nvSpPr>
            <p:cNvPr id="14353" name="Text Box 5"/>
            <p:cNvSpPr txBox="1">
              <a:spLocks noChangeArrowheads="1"/>
            </p:cNvSpPr>
            <p:nvPr/>
          </p:nvSpPr>
          <p:spPr bwMode="auto">
            <a:xfrm>
              <a:off x="159" y="617"/>
              <a:ext cx="2994" cy="609"/>
            </a:xfrm>
            <a:prstGeom prst="rect">
              <a:avLst/>
            </a:prstGeom>
            <a:gradFill rotWithShape="1">
              <a:gsLst>
                <a:gs pos="0">
                  <a:schemeClr val="bg1"/>
                </a:gs>
                <a:gs pos="100000">
                  <a:srgbClr val="CCECFF"/>
                </a:gs>
              </a:gsLst>
              <a:path path="shape">
                <a:fillToRect l="50000" t="50000" r="50000" b="50000"/>
              </a:path>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104277" tIns="52139" rIns="104277" bIns="52139" rtlCol="0">
              <a:spAutoFit/>
            </a:bodyPr>
            <a:lstStyle>
              <a:lvl1pPr defTabSz="1042988" eaLnBrk="0" hangingPunct="0">
                <a:spcBef>
                  <a:spcPct val="20000"/>
                </a:spcBef>
                <a:buChar char="•"/>
                <a:defRPr sz="3200">
                  <a:solidFill>
                    <a:schemeClr val="tx1"/>
                  </a:solidFill>
                  <a:latin typeface="Arial" charset="0"/>
                </a:defRPr>
              </a:lvl1pPr>
              <a:lvl2pPr marL="742950" indent="-285750" defTabSz="1042988" eaLnBrk="0" hangingPunct="0">
                <a:spcBef>
                  <a:spcPct val="20000"/>
                </a:spcBef>
                <a:buChar char="–"/>
                <a:defRPr sz="2800">
                  <a:solidFill>
                    <a:schemeClr val="tx1"/>
                  </a:solidFill>
                  <a:latin typeface="Arial" charset="0"/>
                </a:defRPr>
              </a:lvl2pPr>
              <a:lvl3pPr marL="1143000" indent="-228600" defTabSz="1042988" eaLnBrk="0" hangingPunct="0">
                <a:spcBef>
                  <a:spcPct val="20000"/>
                </a:spcBef>
                <a:buChar char="•"/>
                <a:defRPr sz="2400">
                  <a:solidFill>
                    <a:schemeClr val="tx1"/>
                  </a:solidFill>
                  <a:latin typeface="Arial" charset="0"/>
                </a:defRPr>
              </a:lvl3pPr>
              <a:lvl4pPr marL="1600200" indent="-228600" defTabSz="1042988" eaLnBrk="0" hangingPunct="0">
                <a:spcBef>
                  <a:spcPct val="20000"/>
                </a:spcBef>
                <a:buChar char="–"/>
                <a:defRPr sz="2000">
                  <a:solidFill>
                    <a:schemeClr val="tx1"/>
                  </a:solidFill>
                  <a:latin typeface="Arial" charset="0"/>
                </a:defRPr>
              </a:lvl4pPr>
              <a:lvl5pPr marL="2057400" indent="-228600" defTabSz="1042988" eaLnBrk="0" hangingPunct="0">
                <a:spcBef>
                  <a:spcPct val="20000"/>
                </a:spcBef>
                <a:buChar char="»"/>
                <a:defRPr sz="2000">
                  <a:solidFill>
                    <a:schemeClr val="tx1"/>
                  </a:solidFill>
                  <a:latin typeface="Arial" charset="0"/>
                </a:defRPr>
              </a:lvl5pPr>
              <a:lvl6pPr marL="2514600" indent="-228600" defTabSz="1042988" eaLnBrk="0" fontAlgn="base" hangingPunct="0">
                <a:spcBef>
                  <a:spcPct val="20000"/>
                </a:spcBef>
                <a:spcAft>
                  <a:spcPct val="0"/>
                </a:spcAft>
                <a:buChar char="»"/>
                <a:defRPr sz="2000">
                  <a:solidFill>
                    <a:schemeClr val="tx1"/>
                  </a:solidFill>
                  <a:latin typeface="Arial" charset="0"/>
                </a:defRPr>
              </a:lvl6pPr>
              <a:lvl7pPr marL="2971800" indent="-228600" defTabSz="1042988" eaLnBrk="0" fontAlgn="base" hangingPunct="0">
                <a:spcBef>
                  <a:spcPct val="20000"/>
                </a:spcBef>
                <a:spcAft>
                  <a:spcPct val="0"/>
                </a:spcAft>
                <a:buChar char="»"/>
                <a:defRPr sz="2000">
                  <a:solidFill>
                    <a:schemeClr val="tx1"/>
                  </a:solidFill>
                  <a:latin typeface="Arial" charset="0"/>
                </a:defRPr>
              </a:lvl7pPr>
              <a:lvl8pPr marL="3429000" indent="-228600" defTabSz="1042988" eaLnBrk="0" fontAlgn="base" hangingPunct="0">
                <a:spcBef>
                  <a:spcPct val="20000"/>
                </a:spcBef>
                <a:spcAft>
                  <a:spcPct val="0"/>
                </a:spcAft>
                <a:buChar char="»"/>
                <a:defRPr sz="2000">
                  <a:solidFill>
                    <a:schemeClr val="tx1"/>
                  </a:solidFill>
                  <a:latin typeface="Arial" charset="0"/>
                </a:defRPr>
              </a:lvl8pPr>
              <a:lvl9pPr marL="3886200" indent="-228600" defTabSz="1042988" eaLnBrk="0" fontAlgn="base" hangingPunct="0">
                <a:spcBef>
                  <a:spcPct val="20000"/>
                </a:spcBef>
                <a:spcAft>
                  <a:spcPct val="0"/>
                </a:spcAft>
                <a:buChar char="»"/>
                <a:defRPr sz="2000">
                  <a:solidFill>
                    <a:schemeClr val="tx1"/>
                  </a:solidFill>
                  <a:latin typeface="Arial" charset="0"/>
                </a:defRPr>
              </a:lvl9pPr>
            </a:lstStyle>
            <a:p>
              <a:pPr rtl="0" eaLnBrk="1" hangingPunct="1">
                <a:spcBef>
                  <a:spcPct val="50000"/>
                </a:spcBef>
                <a:buFontTx/>
                <a:buNone/>
              </a:pPr>
              <a:r>
                <a:rPr lang="fr" sz="1400">
                  <a:latin typeface="+mn-lt"/>
                  <a:cs typeface="Arial" charset="0"/>
                </a:rPr>
                <a:t>Quatre maladies font toujours l’objet d’une déclaration obligatoire : la poliomyélite (virus sauvage), la variole, la grippe humaine due à un nouveau virus et le syndrome respiratoire aigu sévère (SRAS). </a:t>
              </a:r>
            </a:p>
          </p:txBody>
        </p:sp>
        <p:sp>
          <p:nvSpPr>
            <p:cNvPr id="14354" name="Line 6"/>
            <p:cNvSpPr>
              <a:spLocks noChangeShapeType="1"/>
            </p:cNvSpPr>
            <p:nvPr/>
          </p:nvSpPr>
          <p:spPr bwMode="auto">
            <a:xfrm>
              <a:off x="3153" y="962"/>
              <a:ext cx="408" cy="364"/>
            </a:xfrm>
            <a:prstGeom prst="line">
              <a:avLst/>
            </a:prstGeom>
            <a:noFill/>
            <a:ln w="381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rtlCol="0"/>
            <a:lstStyle/>
            <a:p>
              <a:pPr rtl="0"/>
              <a:endParaRPr lang="en-GB" sz="1600">
                <a:latin typeface="+mn-lt"/>
              </a:endParaRPr>
            </a:p>
          </p:txBody>
        </p:sp>
      </p:grpSp>
      <p:grpSp>
        <p:nvGrpSpPr>
          <p:cNvPr id="323591" name="Group 7"/>
          <p:cNvGrpSpPr>
            <a:grpSpLocks/>
          </p:cNvGrpSpPr>
          <p:nvPr>
            <p:custDataLst>
              <p:tags r:id="rId3"/>
            </p:custDataLst>
          </p:nvPr>
        </p:nvGrpSpPr>
        <p:grpSpPr bwMode="auto">
          <a:xfrm>
            <a:off x="1444187" y="2261206"/>
            <a:ext cx="7400928" cy="966788"/>
            <a:chOff x="168" y="1422"/>
            <a:chExt cx="4663" cy="609"/>
          </a:xfrm>
        </p:grpSpPr>
        <p:sp>
          <p:nvSpPr>
            <p:cNvPr id="14351" name="Text Box 8"/>
            <p:cNvSpPr txBox="1">
              <a:spLocks noChangeArrowheads="1"/>
            </p:cNvSpPr>
            <p:nvPr/>
          </p:nvSpPr>
          <p:spPr bwMode="auto">
            <a:xfrm>
              <a:off x="168" y="1422"/>
              <a:ext cx="2994" cy="609"/>
            </a:xfrm>
            <a:prstGeom prst="rect">
              <a:avLst/>
            </a:prstGeom>
            <a:gradFill rotWithShape="1">
              <a:gsLst>
                <a:gs pos="0">
                  <a:schemeClr val="bg1"/>
                </a:gs>
                <a:gs pos="100000">
                  <a:srgbClr val="CCECFF"/>
                </a:gs>
              </a:gsLst>
              <a:path path="shape">
                <a:fillToRect l="50000" t="50000" r="50000" b="50000"/>
              </a:path>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104277" tIns="52139" rIns="104277" bIns="52139" rtlCol="0">
              <a:spAutoFit/>
            </a:bodyPr>
            <a:lstStyle>
              <a:lvl1pPr defTabSz="1042988" eaLnBrk="0" hangingPunct="0">
                <a:spcBef>
                  <a:spcPct val="20000"/>
                </a:spcBef>
                <a:buChar char="•"/>
                <a:defRPr sz="3200">
                  <a:solidFill>
                    <a:schemeClr val="tx1"/>
                  </a:solidFill>
                  <a:latin typeface="Arial" charset="0"/>
                </a:defRPr>
              </a:lvl1pPr>
              <a:lvl2pPr marL="742950" indent="-285750" defTabSz="1042988" eaLnBrk="0" hangingPunct="0">
                <a:spcBef>
                  <a:spcPct val="20000"/>
                </a:spcBef>
                <a:buChar char="–"/>
                <a:defRPr sz="2800">
                  <a:solidFill>
                    <a:schemeClr val="tx1"/>
                  </a:solidFill>
                  <a:latin typeface="Arial" charset="0"/>
                </a:defRPr>
              </a:lvl2pPr>
              <a:lvl3pPr marL="1143000" indent="-228600" defTabSz="1042988" eaLnBrk="0" hangingPunct="0">
                <a:spcBef>
                  <a:spcPct val="20000"/>
                </a:spcBef>
                <a:buChar char="•"/>
                <a:defRPr sz="2400">
                  <a:solidFill>
                    <a:schemeClr val="tx1"/>
                  </a:solidFill>
                  <a:latin typeface="Arial" charset="0"/>
                </a:defRPr>
              </a:lvl3pPr>
              <a:lvl4pPr marL="1600200" indent="-228600" defTabSz="1042988" eaLnBrk="0" hangingPunct="0">
                <a:spcBef>
                  <a:spcPct val="20000"/>
                </a:spcBef>
                <a:buChar char="–"/>
                <a:defRPr sz="2000">
                  <a:solidFill>
                    <a:schemeClr val="tx1"/>
                  </a:solidFill>
                  <a:latin typeface="Arial" charset="0"/>
                </a:defRPr>
              </a:lvl4pPr>
              <a:lvl5pPr marL="2057400" indent="-228600" defTabSz="1042988" eaLnBrk="0" hangingPunct="0">
                <a:spcBef>
                  <a:spcPct val="20000"/>
                </a:spcBef>
                <a:buChar char="»"/>
                <a:defRPr sz="2000">
                  <a:solidFill>
                    <a:schemeClr val="tx1"/>
                  </a:solidFill>
                  <a:latin typeface="Arial" charset="0"/>
                </a:defRPr>
              </a:lvl5pPr>
              <a:lvl6pPr marL="2514600" indent="-228600" defTabSz="1042988" eaLnBrk="0" fontAlgn="base" hangingPunct="0">
                <a:spcBef>
                  <a:spcPct val="20000"/>
                </a:spcBef>
                <a:spcAft>
                  <a:spcPct val="0"/>
                </a:spcAft>
                <a:buChar char="»"/>
                <a:defRPr sz="2000">
                  <a:solidFill>
                    <a:schemeClr val="tx1"/>
                  </a:solidFill>
                  <a:latin typeface="Arial" charset="0"/>
                </a:defRPr>
              </a:lvl6pPr>
              <a:lvl7pPr marL="2971800" indent="-228600" defTabSz="1042988" eaLnBrk="0" fontAlgn="base" hangingPunct="0">
                <a:spcBef>
                  <a:spcPct val="20000"/>
                </a:spcBef>
                <a:spcAft>
                  <a:spcPct val="0"/>
                </a:spcAft>
                <a:buChar char="»"/>
                <a:defRPr sz="2000">
                  <a:solidFill>
                    <a:schemeClr val="tx1"/>
                  </a:solidFill>
                  <a:latin typeface="Arial" charset="0"/>
                </a:defRPr>
              </a:lvl7pPr>
              <a:lvl8pPr marL="3429000" indent="-228600" defTabSz="1042988" eaLnBrk="0" fontAlgn="base" hangingPunct="0">
                <a:spcBef>
                  <a:spcPct val="20000"/>
                </a:spcBef>
                <a:spcAft>
                  <a:spcPct val="0"/>
                </a:spcAft>
                <a:buChar char="»"/>
                <a:defRPr sz="2000">
                  <a:solidFill>
                    <a:schemeClr val="tx1"/>
                  </a:solidFill>
                  <a:latin typeface="Arial" charset="0"/>
                </a:defRPr>
              </a:lvl8pPr>
              <a:lvl9pPr marL="3886200" indent="-228600" defTabSz="1042988" eaLnBrk="0" fontAlgn="base" hangingPunct="0">
                <a:spcBef>
                  <a:spcPct val="20000"/>
                </a:spcBef>
                <a:spcAft>
                  <a:spcPct val="0"/>
                </a:spcAft>
                <a:buChar char="»"/>
                <a:defRPr sz="2000">
                  <a:solidFill>
                    <a:schemeClr val="tx1"/>
                  </a:solidFill>
                  <a:latin typeface="Arial" charset="0"/>
                </a:defRPr>
              </a:lvl9pPr>
            </a:lstStyle>
            <a:p>
              <a:pPr rtl="0" eaLnBrk="1" hangingPunct="1">
                <a:spcBef>
                  <a:spcPct val="50000"/>
                </a:spcBef>
                <a:buFontTx/>
                <a:buNone/>
              </a:pPr>
              <a:r>
                <a:rPr lang="fr" sz="1400" dirty="0">
                  <a:latin typeface="+mn-lt"/>
                  <a:cs typeface="Arial" charset="0"/>
                </a:rPr>
                <a:t>Maladies conduisant toujours à l’utilisation de l’algorithme : choléra, peste pulmonaire, fièvre jaune, fièvre hémorragique virale (Ebola, Lassa, Marburg), fièvre du Nil occidental, méningite, etc.</a:t>
              </a:r>
            </a:p>
          </p:txBody>
        </p:sp>
        <p:sp>
          <p:nvSpPr>
            <p:cNvPr id="14352" name="Line 9"/>
            <p:cNvSpPr>
              <a:spLocks noChangeShapeType="1"/>
            </p:cNvSpPr>
            <p:nvPr/>
          </p:nvSpPr>
          <p:spPr bwMode="auto">
            <a:xfrm flipV="1">
              <a:off x="3153" y="1570"/>
              <a:ext cx="1678" cy="136"/>
            </a:xfrm>
            <a:prstGeom prst="line">
              <a:avLst/>
            </a:prstGeom>
            <a:noFill/>
            <a:ln w="381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rtlCol="0"/>
            <a:lstStyle/>
            <a:p>
              <a:pPr rtl="0"/>
              <a:endParaRPr lang="en-GB"/>
            </a:p>
          </p:txBody>
        </p:sp>
      </p:grpSp>
      <p:grpSp>
        <p:nvGrpSpPr>
          <p:cNvPr id="323594" name="Group 10"/>
          <p:cNvGrpSpPr>
            <a:grpSpLocks/>
          </p:cNvGrpSpPr>
          <p:nvPr>
            <p:custDataLst>
              <p:tags r:id="rId4"/>
            </p:custDataLst>
          </p:nvPr>
        </p:nvGrpSpPr>
        <p:grpSpPr bwMode="auto">
          <a:xfrm>
            <a:off x="1444192" y="3404206"/>
            <a:ext cx="6094413" cy="2185988"/>
            <a:chOff x="168" y="2062"/>
            <a:chExt cx="3839" cy="1377"/>
          </a:xfrm>
        </p:grpSpPr>
        <p:sp>
          <p:nvSpPr>
            <p:cNvPr id="14346" name="Text Box 11"/>
            <p:cNvSpPr txBox="1">
              <a:spLocks noChangeArrowheads="1"/>
            </p:cNvSpPr>
            <p:nvPr/>
          </p:nvSpPr>
          <p:spPr bwMode="auto">
            <a:xfrm>
              <a:off x="168" y="2062"/>
              <a:ext cx="2994" cy="1084"/>
            </a:xfrm>
            <a:prstGeom prst="rect">
              <a:avLst/>
            </a:prstGeom>
            <a:gradFill rotWithShape="1">
              <a:gsLst>
                <a:gs pos="0">
                  <a:schemeClr val="bg1"/>
                </a:gs>
                <a:gs pos="100000">
                  <a:srgbClr val="CCECFF"/>
                </a:gs>
              </a:gsLst>
              <a:path path="shape">
                <a:fillToRect l="50000" t="50000" r="50000" b="50000"/>
              </a:path>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104277" tIns="52139" rIns="104277" bIns="52139" rtlCol="0">
              <a:spAutoFit/>
            </a:bodyPr>
            <a:lstStyle>
              <a:lvl1pPr defTabSz="1042988" eaLnBrk="0" hangingPunct="0">
                <a:spcBef>
                  <a:spcPct val="20000"/>
                </a:spcBef>
                <a:buChar char="•"/>
                <a:defRPr sz="3200">
                  <a:solidFill>
                    <a:schemeClr val="tx1"/>
                  </a:solidFill>
                  <a:latin typeface="Arial" charset="0"/>
                </a:defRPr>
              </a:lvl1pPr>
              <a:lvl2pPr marL="742950" indent="-285750" defTabSz="1042988" eaLnBrk="0" hangingPunct="0">
                <a:spcBef>
                  <a:spcPct val="20000"/>
                </a:spcBef>
                <a:buChar char="–"/>
                <a:defRPr sz="2800">
                  <a:solidFill>
                    <a:schemeClr val="tx1"/>
                  </a:solidFill>
                  <a:latin typeface="Arial" charset="0"/>
                </a:defRPr>
              </a:lvl2pPr>
              <a:lvl3pPr marL="1143000" indent="-228600" defTabSz="1042988" eaLnBrk="0" hangingPunct="0">
                <a:spcBef>
                  <a:spcPct val="20000"/>
                </a:spcBef>
                <a:buChar char="•"/>
                <a:defRPr sz="2400">
                  <a:solidFill>
                    <a:schemeClr val="tx1"/>
                  </a:solidFill>
                  <a:latin typeface="Arial" charset="0"/>
                </a:defRPr>
              </a:lvl3pPr>
              <a:lvl4pPr marL="1600200" indent="-228600" defTabSz="1042988" eaLnBrk="0" hangingPunct="0">
                <a:spcBef>
                  <a:spcPct val="20000"/>
                </a:spcBef>
                <a:buChar char="–"/>
                <a:defRPr sz="2000">
                  <a:solidFill>
                    <a:schemeClr val="tx1"/>
                  </a:solidFill>
                  <a:latin typeface="Arial" charset="0"/>
                </a:defRPr>
              </a:lvl4pPr>
              <a:lvl5pPr marL="2057400" indent="-228600" defTabSz="1042988" eaLnBrk="0" hangingPunct="0">
                <a:spcBef>
                  <a:spcPct val="20000"/>
                </a:spcBef>
                <a:buChar char="»"/>
                <a:defRPr sz="2000">
                  <a:solidFill>
                    <a:schemeClr val="tx1"/>
                  </a:solidFill>
                  <a:latin typeface="Arial" charset="0"/>
                </a:defRPr>
              </a:lvl5pPr>
              <a:lvl6pPr marL="2514600" indent="-228600" defTabSz="1042988" eaLnBrk="0" fontAlgn="base" hangingPunct="0">
                <a:spcBef>
                  <a:spcPct val="20000"/>
                </a:spcBef>
                <a:spcAft>
                  <a:spcPct val="0"/>
                </a:spcAft>
                <a:buChar char="»"/>
                <a:defRPr sz="2000">
                  <a:solidFill>
                    <a:schemeClr val="tx1"/>
                  </a:solidFill>
                  <a:latin typeface="Arial" charset="0"/>
                </a:defRPr>
              </a:lvl6pPr>
              <a:lvl7pPr marL="2971800" indent="-228600" defTabSz="1042988" eaLnBrk="0" fontAlgn="base" hangingPunct="0">
                <a:spcBef>
                  <a:spcPct val="20000"/>
                </a:spcBef>
                <a:spcAft>
                  <a:spcPct val="0"/>
                </a:spcAft>
                <a:buChar char="»"/>
                <a:defRPr sz="2000">
                  <a:solidFill>
                    <a:schemeClr val="tx1"/>
                  </a:solidFill>
                  <a:latin typeface="Arial" charset="0"/>
                </a:defRPr>
              </a:lvl7pPr>
              <a:lvl8pPr marL="3429000" indent="-228600" defTabSz="1042988" eaLnBrk="0" fontAlgn="base" hangingPunct="0">
                <a:spcBef>
                  <a:spcPct val="20000"/>
                </a:spcBef>
                <a:spcAft>
                  <a:spcPct val="0"/>
                </a:spcAft>
                <a:buChar char="»"/>
                <a:defRPr sz="2000">
                  <a:solidFill>
                    <a:schemeClr val="tx1"/>
                  </a:solidFill>
                  <a:latin typeface="Arial" charset="0"/>
                </a:defRPr>
              </a:lvl8pPr>
              <a:lvl9pPr marL="3886200" indent="-228600" defTabSz="1042988" eaLnBrk="0" fontAlgn="base" hangingPunct="0">
                <a:spcBef>
                  <a:spcPct val="20000"/>
                </a:spcBef>
                <a:spcAft>
                  <a:spcPct val="0"/>
                </a:spcAft>
                <a:buChar char="»"/>
                <a:defRPr sz="2000">
                  <a:solidFill>
                    <a:schemeClr val="tx1"/>
                  </a:solidFill>
                  <a:latin typeface="Arial" charset="0"/>
                </a:defRPr>
              </a:lvl9pPr>
            </a:lstStyle>
            <a:p>
              <a:pPr rtl="0" eaLnBrk="1" hangingPunct="1">
                <a:spcBef>
                  <a:spcPct val="50000"/>
                </a:spcBef>
                <a:buFontTx/>
                <a:buNone/>
              </a:pPr>
              <a:r>
                <a:rPr lang="fr" sz="1400" dirty="0">
                  <a:latin typeface="+mn-lt"/>
                  <a:cs typeface="Arial" charset="0"/>
                </a:rPr>
                <a:t>*Q1 : la maladie a-t-elle des répercussions graves sur la santé publique ?</a:t>
              </a:r>
            </a:p>
            <a:p>
              <a:pPr rtl="0" eaLnBrk="1" hangingPunct="1">
                <a:spcBef>
                  <a:spcPct val="50000"/>
                </a:spcBef>
                <a:buFontTx/>
                <a:buNone/>
              </a:pPr>
              <a:r>
                <a:rPr lang="fr" sz="1400" dirty="0">
                  <a:latin typeface="+mn-lt"/>
                  <a:cs typeface="Arial" charset="0"/>
                </a:rPr>
                <a:t>Q2 : s’agit-il d’une maladie inhabituelle ou inattendue ?</a:t>
              </a:r>
            </a:p>
            <a:p>
              <a:pPr rtl="0" eaLnBrk="1" hangingPunct="1">
                <a:spcBef>
                  <a:spcPct val="50000"/>
                </a:spcBef>
                <a:buFontTx/>
                <a:buNone/>
              </a:pPr>
              <a:r>
                <a:rPr lang="fr" sz="1400" dirty="0">
                  <a:latin typeface="+mn-lt"/>
                  <a:cs typeface="Arial" charset="0"/>
                </a:rPr>
                <a:t>Q3 : y a-t-il un risque de propagation internationale ?</a:t>
              </a:r>
            </a:p>
            <a:p>
              <a:pPr rtl="0" eaLnBrk="1" hangingPunct="1">
                <a:spcBef>
                  <a:spcPct val="50000"/>
                </a:spcBef>
                <a:buFontTx/>
                <a:buNone/>
              </a:pPr>
              <a:r>
                <a:rPr lang="fr" sz="1400" dirty="0">
                  <a:latin typeface="+mn-lt"/>
                  <a:cs typeface="Arial" charset="0"/>
                </a:rPr>
                <a:t>Q4 : y a-t-il un risque de restrictions des déplacements ou de la circulation ?</a:t>
              </a:r>
            </a:p>
          </p:txBody>
        </p:sp>
        <p:sp>
          <p:nvSpPr>
            <p:cNvPr id="14347" name="Line 12"/>
            <p:cNvSpPr>
              <a:spLocks noChangeShapeType="1"/>
            </p:cNvSpPr>
            <p:nvPr/>
          </p:nvSpPr>
          <p:spPr bwMode="auto">
            <a:xfrm flipV="1">
              <a:off x="3170" y="2190"/>
              <a:ext cx="837" cy="178"/>
            </a:xfrm>
            <a:prstGeom prst="line">
              <a:avLst/>
            </a:prstGeom>
            <a:noFill/>
            <a:ln w="381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rtlCol="0"/>
            <a:lstStyle/>
            <a:p>
              <a:pPr rtl="0"/>
              <a:endParaRPr lang="en-GB"/>
            </a:p>
          </p:txBody>
        </p:sp>
        <p:sp>
          <p:nvSpPr>
            <p:cNvPr id="14348" name="Line 13"/>
            <p:cNvSpPr>
              <a:spLocks noChangeShapeType="1"/>
            </p:cNvSpPr>
            <p:nvPr/>
          </p:nvSpPr>
          <p:spPr bwMode="auto">
            <a:xfrm>
              <a:off x="3153" y="2478"/>
              <a:ext cx="408" cy="109"/>
            </a:xfrm>
            <a:prstGeom prst="line">
              <a:avLst/>
            </a:prstGeom>
            <a:noFill/>
            <a:ln w="381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rtlCol="0"/>
            <a:lstStyle/>
            <a:p>
              <a:pPr rtl="0"/>
              <a:endParaRPr lang="en-GB"/>
            </a:p>
          </p:txBody>
        </p:sp>
        <p:sp>
          <p:nvSpPr>
            <p:cNvPr id="14349" name="Line 14"/>
            <p:cNvSpPr>
              <a:spLocks noChangeShapeType="1"/>
            </p:cNvSpPr>
            <p:nvPr/>
          </p:nvSpPr>
          <p:spPr bwMode="auto">
            <a:xfrm>
              <a:off x="3153" y="2750"/>
              <a:ext cx="645" cy="245"/>
            </a:xfrm>
            <a:prstGeom prst="line">
              <a:avLst/>
            </a:prstGeom>
            <a:noFill/>
            <a:ln w="381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rtlCol="0"/>
            <a:lstStyle/>
            <a:p>
              <a:pPr rtl="0"/>
              <a:endParaRPr lang="en-GB"/>
            </a:p>
          </p:txBody>
        </p:sp>
        <p:sp>
          <p:nvSpPr>
            <p:cNvPr id="14350" name="Line 15"/>
            <p:cNvSpPr>
              <a:spLocks noChangeShapeType="1"/>
            </p:cNvSpPr>
            <p:nvPr/>
          </p:nvSpPr>
          <p:spPr bwMode="auto">
            <a:xfrm>
              <a:off x="3153" y="3067"/>
              <a:ext cx="854" cy="372"/>
            </a:xfrm>
            <a:prstGeom prst="line">
              <a:avLst/>
            </a:prstGeom>
            <a:noFill/>
            <a:ln w="381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rtlCol="0"/>
            <a:lstStyle/>
            <a:p>
              <a:pPr rtl="0"/>
              <a:endParaRPr lang="en-GB"/>
            </a:p>
          </p:txBody>
        </p:sp>
      </p:grpSp>
      <p:grpSp>
        <p:nvGrpSpPr>
          <p:cNvPr id="323600" name="Group 16"/>
          <p:cNvGrpSpPr>
            <a:grpSpLocks/>
          </p:cNvGrpSpPr>
          <p:nvPr>
            <p:custDataLst>
              <p:tags r:id="rId5"/>
            </p:custDataLst>
          </p:nvPr>
        </p:nvGrpSpPr>
        <p:grpSpPr bwMode="auto">
          <a:xfrm>
            <a:off x="1433302" y="5596975"/>
            <a:ext cx="7326178" cy="482311"/>
            <a:chOff x="159" y="3483"/>
            <a:chExt cx="4575" cy="469"/>
          </a:xfrm>
        </p:grpSpPr>
        <p:sp>
          <p:nvSpPr>
            <p:cNvPr id="14344" name="Text Box 17"/>
            <p:cNvSpPr txBox="1">
              <a:spLocks noChangeArrowheads="1"/>
            </p:cNvSpPr>
            <p:nvPr/>
          </p:nvSpPr>
          <p:spPr bwMode="auto">
            <a:xfrm>
              <a:off x="159" y="3640"/>
              <a:ext cx="2994" cy="312"/>
            </a:xfrm>
            <a:prstGeom prst="rect">
              <a:avLst/>
            </a:prstGeom>
            <a:gradFill rotWithShape="1">
              <a:gsLst>
                <a:gs pos="0">
                  <a:schemeClr val="bg1"/>
                </a:gs>
                <a:gs pos="100000">
                  <a:srgbClr val="CCECFF"/>
                </a:gs>
              </a:gsLst>
              <a:path path="shape">
                <a:fillToRect l="50000" t="50000" r="50000" b="50000"/>
              </a:path>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104277" tIns="52139" rIns="104277" bIns="52139" rtlCol="0">
              <a:spAutoFit/>
            </a:bodyPr>
            <a:lstStyle>
              <a:lvl1pPr defTabSz="1042988" eaLnBrk="0" hangingPunct="0">
                <a:spcBef>
                  <a:spcPct val="20000"/>
                </a:spcBef>
                <a:buChar char="•"/>
                <a:defRPr sz="3200">
                  <a:solidFill>
                    <a:schemeClr val="tx1"/>
                  </a:solidFill>
                  <a:latin typeface="Arial" charset="0"/>
                </a:defRPr>
              </a:lvl1pPr>
              <a:lvl2pPr marL="742950" indent="-285750" defTabSz="1042988" eaLnBrk="0" hangingPunct="0">
                <a:spcBef>
                  <a:spcPct val="20000"/>
                </a:spcBef>
                <a:buChar char="–"/>
                <a:defRPr sz="2800">
                  <a:solidFill>
                    <a:schemeClr val="tx1"/>
                  </a:solidFill>
                  <a:latin typeface="Arial" charset="0"/>
                </a:defRPr>
              </a:lvl2pPr>
              <a:lvl3pPr marL="1143000" indent="-228600" defTabSz="1042988" eaLnBrk="0" hangingPunct="0">
                <a:spcBef>
                  <a:spcPct val="20000"/>
                </a:spcBef>
                <a:buChar char="•"/>
                <a:defRPr sz="2400">
                  <a:solidFill>
                    <a:schemeClr val="tx1"/>
                  </a:solidFill>
                  <a:latin typeface="Arial" charset="0"/>
                </a:defRPr>
              </a:lvl3pPr>
              <a:lvl4pPr marL="1600200" indent="-228600" defTabSz="1042988" eaLnBrk="0" hangingPunct="0">
                <a:spcBef>
                  <a:spcPct val="20000"/>
                </a:spcBef>
                <a:buChar char="–"/>
                <a:defRPr sz="2000">
                  <a:solidFill>
                    <a:schemeClr val="tx1"/>
                  </a:solidFill>
                  <a:latin typeface="Arial" charset="0"/>
                </a:defRPr>
              </a:lvl4pPr>
              <a:lvl5pPr marL="2057400" indent="-228600" defTabSz="1042988" eaLnBrk="0" hangingPunct="0">
                <a:spcBef>
                  <a:spcPct val="20000"/>
                </a:spcBef>
                <a:buChar char="»"/>
                <a:defRPr sz="2000">
                  <a:solidFill>
                    <a:schemeClr val="tx1"/>
                  </a:solidFill>
                  <a:latin typeface="Arial" charset="0"/>
                </a:defRPr>
              </a:lvl5pPr>
              <a:lvl6pPr marL="2514600" indent="-228600" defTabSz="1042988" eaLnBrk="0" fontAlgn="base" hangingPunct="0">
                <a:spcBef>
                  <a:spcPct val="20000"/>
                </a:spcBef>
                <a:spcAft>
                  <a:spcPct val="0"/>
                </a:spcAft>
                <a:buChar char="»"/>
                <a:defRPr sz="2000">
                  <a:solidFill>
                    <a:schemeClr val="tx1"/>
                  </a:solidFill>
                  <a:latin typeface="Arial" charset="0"/>
                </a:defRPr>
              </a:lvl6pPr>
              <a:lvl7pPr marL="2971800" indent="-228600" defTabSz="1042988" eaLnBrk="0" fontAlgn="base" hangingPunct="0">
                <a:spcBef>
                  <a:spcPct val="20000"/>
                </a:spcBef>
                <a:spcAft>
                  <a:spcPct val="0"/>
                </a:spcAft>
                <a:buChar char="»"/>
                <a:defRPr sz="2000">
                  <a:solidFill>
                    <a:schemeClr val="tx1"/>
                  </a:solidFill>
                  <a:latin typeface="Arial" charset="0"/>
                </a:defRPr>
              </a:lvl7pPr>
              <a:lvl8pPr marL="3429000" indent="-228600" defTabSz="1042988" eaLnBrk="0" fontAlgn="base" hangingPunct="0">
                <a:spcBef>
                  <a:spcPct val="20000"/>
                </a:spcBef>
                <a:spcAft>
                  <a:spcPct val="0"/>
                </a:spcAft>
                <a:buChar char="»"/>
                <a:defRPr sz="2000">
                  <a:solidFill>
                    <a:schemeClr val="tx1"/>
                  </a:solidFill>
                  <a:latin typeface="Arial" charset="0"/>
                </a:defRPr>
              </a:lvl8pPr>
              <a:lvl9pPr marL="3886200" indent="-228600" defTabSz="1042988" eaLnBrk="0" fontAlgn="base" hangingPunct="0">
                <a:spcBef>
                  <a:spcPct val="20000"/>
                </a:spcBef>
                <a:spcAft>
                  <a:spcPct val="0"/>
                </a:spcAft>
                <a:buChar char="»"/>
                <a:defRPr sz="2000">
                  <a:solidFill>
                    <a:schemeClr val="tx1"/>
                  </a:solidFill>
                  <a:latin typeface="Arial" charset="0"/>
                </a:defRPr>
              </a:lvl9pPr>
            </a:lstStyle>
            <a:p>
              <a:pPr rtl="0" eaLnBrk="1" hangingPunct="1">
                <a:spcBef>
                  <a:spcPct val="50000"/>
                </a:spcBef>
                <a:buFontTx/>
                <a:buNone/>
              </a:pPr>
              <a:r>
                <a:rPr lang="fr" sz="1400" dirty="0">
                  <a:latin typeface="+mn-lt"/>
                  <a:cs typeface="Arial" charset="0"/>
                </a:rPr>
                <a:t>Informations insuffisantes : nouvelle évaluation</a:t>
              </a:r>
            </a:p>
          </p:txBody>
        </p:sp>
        <p:sp>
          <p:nvSpPr>
            <p:cNvPr id="14345" name="Line 18"/>
            <p:cNvSpPr>
              <a:spLocks noChangeShapeType="1"/>
            </p:cNvSpPr>
            <p:nvPr/>
          </p:nvSpPr>
          <p:spPr bwMode="auto">
            <a:xfrm flipV="1">
              <a:off x="3160" y="3483"/>
              <a:ext cx="1574" cy="371"/>
            </a:xfrm>
            <a:prstGeom prst="line">
              <a:avLst/>
            </a:prstGeom>
            <a:noFill/>
            <a:ln w="381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rtlCol="0"/>
            <a:lstStyle/>
            <a:p>
              <a:pPr rtl="0"/>
              <a:endParaRPr lang="en-GB"/>
            </a:p>
          </p:txBody>
        </p:sp>
      </p:grpSp>
    </p:spTree>
    <p:extLst>
      <p:ext uri="{BB962C8B-B14F-4D97-AF65-F5344CB8AC3E}">
        <p14:creationId xmlns:p14="http://schemas.microsoft.com/office/powerpoint/2010/main" val="34266329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nodeType="clickEffect">
                                  <p:stCondLst>
                                    <p:cond delay="0"/>
                                  </p:stCondLst>
                                  <p:childTnLst>
                                    <p:set>
                                      <p:cBhvr>
                                        <p:cTn id="6" dur="1" fill="hold">
                                          <p:stCondLst>
                                            <p:cond delay="0"/>
                                          </p:stCondLst>
                                        </p:cTn>
                                        <p:tgtEl>
                                          <p:spTgt spid="323588"/>
                                        </p:tgtEl>
                                        <p:attrNameLst>
                                          <p:attrName>style.visibility</p:attrName>
                                        </p:attrNameLst>
                                      </p:cBhvr>
                                      <p:to>
                                        <p:strVal val="visible"/>
                                      </p:to>
                                    </p:set>
                                    <p:animEffect transition="in" filter="wipe(left)">
                                      <p:cBhvr>
                                        <p:cTn id="7" dur="500"/>
                                        <p:tgtEl>
                                          <p:spTgt spid="323588"/>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8" fill="hold" nodeType="clickEffect">
                                  <p:stCondLst>
                                    <p:cond delay="0"/>
                                  </p:stCondLst>
                                  <p:childTnLst>
                                    <p:set>
                                      <p:cBhvr>
                                        <p:cTn id="11" dur="1" fill="hold">
                                          <p:stCondLst>
                                            <p:cond delay="0"/>
                                          </p:stCondLst>
                                        </p:cTn>
                                        <p:tgtEl>
                                          <p:spTgt spid="323591"/>
                                        </p:tgtEl>
                                        <p:attrNameLst>
                                          <p:attrName>style.visibility</p:attrName>
                                        </p:attrNameLst>
                                      </p:cBhvr>
                                      <p:to>
                                        <p:strVal val="visible"/>
                                      </p:to>
                                    </p:set>
                                    <p:animEffect transition="in" filter="wipe(left)">
                                      <p:cBhvr>
                                        <p:cTn id="12" dur="500"/>
                                        <p:tgtEl>
                                          <p:spTgt spid="323591"/>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22" presetClass="entr" presetSubtype="8" fill="hold" nodeType="clickEffect">
                                  <p:stCondLst>
                                    <p:cond delay="0"/>
                                  </p:stCondLst>
                                  <p:childTnLst>
                                    <p:set>
                                      <p:cBhvr>
                                        <p:cTn id="16" dur="1" fill="hold">
                                          <p:stCondLst>
                                            <p:cond delay="0"/>
                                          </p:stCondLst>
                                        </p:cTn>
                                        <p:tgtEl>
                                          <p:spTgt spid="323594"/>
                                        </p:tgtEl>
                                        <p:attrNameLst>
                                          <p:attrName>style.visibility</p:attrName>
                                        </p:attrNameLst>
                                      </p:cBhvr>
                                      <p:to>
                                        <p:strVal val="visible"/>
                                      </p:to>
                                    </p:set>
                                    <p:animEffect transition="in" filter="wipe(left)">
                                      <p:cBhvr>
                                        <p:cTn id="17" dur="500"/>
                                        <p:tgtEl>
                                          <p:spTgt spid="323594"/>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22" presetClass="entr" presetSubtype="8" fill="hold" nodeType="clickEffect">
                                  <p:stCondLst>
                                    <p:cond delay="0"/>
                                  </p:stCondLst>
                                  <p:childTnLst>
                                    <p:set>
                                      <p:cBhvr>
                                        <p:cTn id="21" dur="1" fill="hold">
                                          <p:stCondLst>
                                            <p:cond delay="0"/>
                                          </p:stCondLst>
                                        </p:cTn>
                                        <p:tgtEl>
                                          <p:spTgt spid="323600"/>
                                        </p:tgtEl>
                                        <p:attrNameLst>
                                          <p:attrName>style.visibility</p:attrName>
                                        </p:attrNameLst>
                                      </p:cBhvr>
                                      <p:to>
                                        <p:strVal val="visible"/>
                                      </p:to>
                                    </p:set>
                                    <p:animEffect transition="in" filter="wipe(left)">
                                      <p:cBhvr>
                                        <p:cTn id="22" dur="500"/>
                                        <p:tgtEl>
                                          <p:spTgt spid="32360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5" name="Title 1"/>
          <p:cNvSpPr txBox="1">
            <a:spLocks noGrp="1"/>
          </p:cNvSpPr>
          <p:nvPr>
            <p:ph type="title"/>
          </p:nvPr>
        </p:nvSpPr>
        <p:spPr>
          <a:xfrm>
            <a:off x="209150" y="0"/>
            <a:ext cx="3571876" cy="615150"/>
          </a:xfrm>
          <a:prstGeom prst="rect">
            <a:avLst/>
          </a:prstGeom>
        </p:spPr>
        <p:txBody>
          <a:bodyPr anchor="t"/>
          <a:lstStyle>
            <a:lvl1pPr>
              <a:defRPr sz="3200"/>
            </a:lvl1pPr>
          </a:lstStyle>
          <a:p>
            <a:r>
              <a:rPr b="1" dirty="0" err="1"/>
              <a:t>Sc</a:t>
            </a:r>
            <a:r>
              <a:rPr lang="fr-FR" b="1" dirty="0"/>
              <a:t>é</a:t>
            </a:r>
            <a:r>
              <a:rPr b="1" dirty="0" err="1"/>
              <a:t>nario</a:t>
            </a:r>
            <a:r>
              <a:rPr b="1" dirty="0"/>
              <a:t> 1</a:t>
            </a:r>
          </a:p>
        </p:txBody>
      </p:sp>
      <p:sp>
        <p:nvSpPr>
          <p:cNvPr id="2" name="TextBox 1">
            <a:extLst>
              <a:ext uri="{FF2B5EF4-FFF2-40B4-BE49-F238E27FC236}">
                <a16:creationId xmlns:a16="http://schemas.microsoft.com/office/drawing/2014/main" id="{3FD6B0D3-CFDA-55AA-17DB-5642820AF6F5}"/>
              </a:ext>
            </a:extLst>
          </p:cNvPr>
          <p:cNvSpPr txBox="1"/>
          <p:nvPr/>
        </p:nvSpPr>
        <p:spPr>
          <a:xfrm>
            <a:off x="1041401" y="1249218"/>
            <a:ext cx="9889834" cy="4524313"/>
          </a:xfrm>
          <a:prstGeom prst="rect">
            <a:avLst/>
          </a:prstGeom>
          <a:solidFill>
            <a:schemeClr val="accent6">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fromWordArt="0" anchor="t" anchorCtr="0" forceAA="0" compatLnSpc="1">
            <a:prstTxWarp prst="textNoShape">
              <a:avLst/>
            </a:prstTxWarp>
            <a:spAutoFit/>
          </a:bodyPr>
          <a:lstStyle/>
          <a:p>
            <a:r>
              <a:rPr lang="fr-FR" sz="2400" dirty="0">
                <a:latin typeface="Source Sans Pro"/>
              </a:rPr>
              <a:t>L'autorité de réglementation nationale des médicaments et des soins de santé vous informe qu'une entreprise pharmaceutique rappelle tous les lots d'un médicament injectable du fait d'une possible contamination fongique au cours du processus de fabrication. Il est probable que tous les lots de solution d'acétate de méthylprednisolone aient été contaminés par </a:t>
            </a:r>
            <a:r>
              <a:rPr lang="fr-FR" sz="2400" i="1" dirty="0">
                <a:latin typeface="Source Sans Pro"/>
              </a:rPr>
              <a:t>Aspergillus </a:t>
            </a:r>
            <a:r>
              <a:rPr lang="fr-FR" sz="2400" i="1" err="1">
                <a:latin typeface="Source Sans Pro"/>
              </a:rPr>
              <a:t>fumigatus</a:t>
            </a:r>
            <a:r>
              <a:rPr lang="fr-FR" sz="2400" dirty="0">
                <a:latin typeface="Source Sans Pro"/>
              </a:rPr>
              <a:t> du fait d'une série d'erreurs. Environ 12 200 flacons provenant de ces lots ont déjà été distribués aux établissements de santé locaux tandis, que près de 3500 flacons ont été exportés vers plusieurs autres pays. Ces lots de produit injectable sont utilisés pour traiter le mal de dos et les douleurs articulaires périphériques. On sait qu’</a:t>
            </a:r>
            <a:r>
              <a:rPr lang="fr-FR" sz="2400" i="1" dirty="0">
                <a:latin typeface="Source Sans Pro"/>
              </a:rPr>
              <a:t>Aspergillus </a:t>
            </a:r>
            <a:r>
              <a:rPr lang="fr-FR" sz="2400" i="1" err="1">
                <a:latin typeface="Source Sans Pro"/>
              </a:rPr>
              <a:t>fumigatus</a:t>
            </a:r>
            <a:r>
              <a:rPr lang="fr-FR" sz="2400" dirty="0">
                <a:latin typeface="Source Sans Pro"/>
              </a:rPr>
              <a:t> est à l'origine de maladies chez l'homme, parmi lesquelles la méningite fongique ou des infections des articulations.</a:t>
            </a:r>
            <a:endParaRPr lang="fr-FR" sz="2400" dirty="0">
              <a:latin typeface="Source Sans Pro"/>
              <a:cs typeface="Calibri"/>
            </a:endParaRPr>
          </a:p>
        </p:txBody>
      </p:sp>
    </p:spTree>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79" name="Content Placeholder 1"/>
          <p:cNvGraphicFramePr/>
          <p:nvPr>
            <p:extLst>
              <p:ext uri="{D42A27DB-BD31-4B8C-83A1-F6EECF244321}">
                <p14:modId xmlns:p14="http://schemas.microsoft.com/office/powerpoint/2010/main" val="2480774740"/>
              </p:ext>
            </p:extLst>
          </p:nvPr>
        </p:nvGraphicFramePr>
        <p:xfrm>
          <a:off x="4473912" y="1444247"/>
          <a:ext cx="7128791" cy="4566260"/>
        </p:xfrm>
        <a:graphic>
          <a:graphicData uri="http://schemas.openxmlformats.org/drawingml/2006/table">
            <a:tbl>
              <a:tblPr firstRow="1" firstCol="1" lastRow="1" bandRow="1">
                <a:tableStyleId>{4C3C2611-4C71-4FC5-86AE-919BDF0F9419}</a:tableStyleId>
              </a:tblPr>
              <a:tblGrid>
                <a:gridCol w="4623814">
                  <a:extLst>
                    <a:ext uri="{9D8B030D-6E8A-4147-A177-3AD203B41FA5}">
                      <a16:colId xmlns:a16="http://schemas.microsoft.com/office/drawing/2014/main" val="20000"/>
                    </a:ext>
                  </a:extLst>
                </a:gridCol>
                <a:gridCol w="834645">
                  <a:extLst>
                    <a:ext uri="{9D8B030D-6E8A-4147-A177-3AD203B41FA5}">
                      <a16:colId xmlns:a16="http://schemas.microsoft.com/office/drawing/2014/main" val="20001"/>
                    </a:ext>
                  </a:extLst>
                </a:gridCol>
                <a:gridCol w="835166">
                  <a:extLst>
                    <a:ext uri="{9D8B030D-6E8A-4147-A177-3AD203B41FA5}">
                      <a16:colId xmlns:a16="http://schemas.microsoft.com/office/drawing/2014/main" val="20002"/>
                    </a:ext>
                  </a:extLst>
                </a:gridCol>
                <a:gridCol w="835166">
                  <a:extLst>
                    <a:ext uri="{9D8B030D-6E8A-4147-A177-3AD203B41FA5}">
                      <a16:colId xmlns:a16="http://schemas.microsoft.com/office/drawing/2014/main" val="20003"/>
                    </a:ext>
                  </a:extLst>
                </a:gridCol>
              </a:tblGrid>
              <a:tr h="1410347">
                <a:tc>
                  <a:txBody>
                    <a:bodyPr/>
                    <a:lstStyle/>
                    <a:p>
                      <a:pPr>
                        <a:spcAft>
                          <a:spcPts val="0"/>
                        </a:spcAft>
                      </a:pPr>
                      <a:r>
                        <a:rPr sz="1600" b="0" i="0" u="none" strike="noStrike" cap="none" spc="0" baseline="0" dirty="0">
                          <a:solidFill>
                            <a:srgbClr val="FFFFFF"/>
                          </a:solidFill>
                          <a:uFillTx/>
                          <a:latin typeface="+mn-lt"/>
                          <a:ea typeface="Calibri Light"/>
                          <a:cs typeface="Calibri Light"/>
                          <a:sym typeface="Source Sans Pro Regular"/>
                        </a:rPr>
                        <a:t>► </a:t>
                      </a:r>
                      <a:r>
                        <a:rPr lang="fr-FR" sz="1600" b="0" i="0" u="none" strike="noStrike" cap="none" spc="0" baseline="0" dirty="0">
                          <a:solidFill>
                            <a:srgbClr val="FFFFFF"/>
                          </a:solidFill>
                          <a:uFillTx/>
                          <a:latin typeface="+mn-lt"/>
                          <a:ea typeface="Calibri Light"/>
                          <a:cs typeface="Calibri Light"/>
                          <a:sym typeface="Source Sans Pro Regular"/>
                        </a:rPr>
                        <a:t>Maintenant utilisez l’Annexe 2 pour évaluer cet évènement et répondre à chacune des 5 questions suivantes, en prenant en compte le contexte du scenario. </a:t>
                      </a:r>
                      <a:endParaRPr lang="en-GB" sz="1600" b="0" i="0" u="none" strike="noStrike" cap="none" spc="0" baseline="0" dirty="0">
                        <a:solidFill>
                          <a:srgbClr val="FFFFFF"/>
                        </a:solidFill>
                        <a:uFillTx/>
                        <a:latin typeface="+mn-lt"/>
                        <a:ea typeface="Calibri Light"/>
                        <a:cs typeface="Calibri Light"/>
                        <a:sym typeface="Source Sans Pro Regular"/>
                      </a:endParaRPr>
                    </a:p>
                  </a:txBody>
                  <a:tcPr marL="0" marR="0" marT="0" marB="0" anchor="ctr" horzOverflow="overflow">
                    <a:lnR w="12700">
                      <a:solidFill>
                        <a:srgbClr val="000000"/>
                      </a:solidFill>
                    </a:lnR>
                    <a:solidFill>
                      <a:srgbClr val="021F64"/>
                    </a:solidFill>
                  </a:tcPr>
                </a:tc>
                <a:tc>
                  <a:txBody>
                    <a:bodyPr/>
                    <a:lstStyle/>
                    <a:p>
                      <a:pPr algn="ctr" defTabSz="216992">
                        <a:defRPr sz="1600">
                          <a:solidFill>
                            <a:srgbClr val="002060"/>
                          </a:solidFill>
                          <a:sym typeface="Calibri"/>
                        </a:defRPr>
                      </a:pPr>
                      <a:r>
                        <a:rPr lang="fr-FR" dirty="0"/>
                        <a:t>Oui</a:t>
                      </a:r>
                      <a:endParaRPr b="0" dirty="0"/>
                    </a:p>
                    <a:p>
                      <a:pPr algn="ctr" defTabSz="216992">
                        <a:defRPr sz="1600" b="0">
                          <a:solidFill>
                            <a:srgbClr val="002060"/>
                          </a:solidFill>
                          <a:sym typeface="Calibri"/>
                        </a:defRPr>
                      </a:pPr>
                      <a:r>
                        <a:rPr dirty="0"/>
                        <a:t> </a:t>
                      </a:r>
                    </a:p>
                  </a:txBody>
                  <a:tcPr marL="0" marR="0" marT="0" marB="0" anchor="ctr"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tc>
                  <a:txBody>
                    <a:bodyPr/>
                    <a:lstStyle/>
                    <a:p>
                      <a:pPr algn="ctr" defTabSz="216992">
                        <a:defRPr sz="1600">
                          <a:solidFill>
                            <a:srgbClr val="002060"/>
                          </a:solidFill>
                          <a:sym typeface="Calibri"/>
                        </a:defRPr>
                      </a:pPr>
                      <a:r>
                        <a:rPr dirty="0"/>
                        <a:t>No</a:t>
                      </a:r>
                      <a:r>
                        <a:rPr lang="fr-FR" dirty="0"/>
                        <a:t>n</a:t>
                      </a:r>
                      <a:endParaRPr b="0" dirty="0"/>
                    </a:p>
                    <a:p>
                      <a:pPr algn="ctr" defTabSz="216992">
                        <a:defRPr sz="1600" b="0">
                          <a:solidFill>
                            <a:srgbClr val="002060"/>
                          </a:solidFill>
                          <a:sym typeface="Calibri"/>
                        </a:defRPr>
                      </a:pPr>
                      <a:r>
                        <a:rPr dirty="0"/>
                        <a:t> </a:t>
                      </a:r>
                    </a:p>
                  </a:txBody>
                  <a:tcPr marL="0" marR="0" marT="0" marB="0" anchor="ctr"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tc>
                  <a:txBody>
                    <a:bodyPr/>
                    <a:lstStyle/>
                    <a:p>
                      <a:pPr algn="ctr" defTabSz="216992">
                        <a:defRPr sz="1600">
                          <a:solidFill>
                            <a:srgbClr val="002060"/>
                          </a:solidFill>
                          <a:sym typeface="Calibri"/>
                        </a:defRPr>
                      </a:pPr>
                      <a:r>
                        <a:rPr lang="fr-FR" dirty="0"/>
                        <a:t>Je ne sais pas</a:t>
                      </a:r>
                      <a:endParaRPr b="0" dirty="0"/>
                    </a:p>
                    <a:p>
                      <a:pPr algn="ctr" defTabSz="216992">
                        <a:defRPr sz="1600" b="0">
                          <a:solidFill>
                            <a:srgbClr val="002060"/>
                          </a:solidFill>
                          <a:sym typeface="Calibri"/>
                        </a:defRPr>
                      </a:pPr>
                      <a:r>
                        <a:rPr dirty="0"/>
                        <a:t> </a:t>
                      </a:r>
                    </a:p>
                  </a:txBody>
                  <a:tcPr marL="0" marR="0" marT="0" marB="0" anchor="ctr"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extLst>
                  <a:ext uri="{0D108BD9-81ED-4DB2-BD59-A6C34878D82A}">
                    <a16:rowId xmlns:a16="http://schemas.microsoft.com/office/drawing/2014/main" val="10000"/>
                  </a:ext>
                </a:extLst>
              </a:tr>
              <a:tr h="581190">
                <a:tc>
                  <a:txBody>
                    <a:bodyPr/>
                    <a:lstStyle/>
                    <a:p>
                      <a:pPr>
                        <a:spcAft>
                          <a:spcPts val="0"/>
                        </a:spcAft>
                      </a:pPr>
                      <a:r>
                        <a:rPr lang="fr-FR" sz="1600" b="0" dirty="0">
                          <a:effectLst/>
                          <a:latin typeface="+mn-lt"/>
                        </a:rPr>
                        <a:t>1. Les répercussions de l’évènement sur la santé publique sont-elles graves? </a:t>
                      </a:r>
                      <a:endParaRPr lang="en-GB" sz="1600" b="0" dirty="0">
                        <a:effectLst/>
                        <a:latin typeface="+mn-lt"/>
                        <a:ea typeface="Arial"/>
                        <a:cs typeface="Times New Roman"/>
                      </a:endParaRPr>
                    </a:p>
                  </a:txBody>
                  <a:tcPr marL="67545" marR="67545" marT="0" marB="0" anchor="ctr">
                    <a:lnR w="12700">
                      <a:solidFill>
                        <a:srgbClr val="000000"/>
                      </a:solidFill>
                    </a:lnR>
                    <a:solidFill>
                      <a:srgbClr val="021F64"/>
                    </a:solidFill>
                  </a:tcPr>
                </a:tc>
                <a:tc>
                  <a:txBody>
                    <a:bodyPr/>
                    <a:lstStyle/>
                    <a:p>
                      <a:pPr algn="ctr" defTabSz="216992">
                        <a:defRPr sz="1600">
                          <a:solidFill>
                            <a:srgbClr val="002060"/>
                          </a:solidFill>
                          <a:sym typeface="Calibri"/>
                        </a:defRPr>
                      </a:pPr>
                      <a:endParaRPr/>
                    </a:p>
                  </a:txBody>
                  <a:tcPr marL="0" marR="0" marT="0" marB="0" anchor="ctr" horzOverflow="overflow">
                    <a:lnL w="12700" cap="flat" cmpd="sng" algn="ctr">
                      <a:solidFill>
                        <a:srgbClr val="000000"/>
                      </a:solidFill>
                      <a:prstDash val="solid"/>
                      <a:round/>
                      <a:headEnd type="none" w="med" len="med"/>
                      <a:tailEnd type="none" w="med" len="med"/>
                    </a:lnL>
                    <a:lnR w="12700">
                      <a:solidFill>
                        <a:srgbClr val="000000"/>
                      </a:solidFill>
                    </a:lnR>
                    <a:lnT w="12700">
                      <a:solidFill>
                        <a:srgbClr val="000000"/>
                      </a:solidFill>
                    </a:lnT>
                    <a:lnB w="12700">
                      <a:solidFill>
                        <a:srgbClr val="000000"/>
                      </a:solidFill>
                    </a:lnB>
                    <a:solidFill>
                      <a:srgbClr val="FFFFFF"/>
                    </a:solidFill>
                  </a:tcPr>
                </a:tc>
                <a:tc>
                  <a:txBody>
                    <a:bodyPr/>
                    <a:lstStyle/>
                    <a:p>
                      <a:pPr algn="ctr" defTabSz="216992">
                        <a:defRPr sz="1600">
                          <a:solidFill>
                            <a:srgbClr val="002060"/>
                          </a:solidFill>
                          <a:sym typeface="Calibri"/>
                        </a:defRPr>
                      </a:pPr>
                      <a:endParaRPr/>
                    </a:p>
                  </a:txBody>
                  <a:tcPr marL="0" marR="0" marT="0" marB="0" anchor="ctr"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tc>
                  <a:txBody>
                    <a:bodyPr/>
                    <a:lstStyle/>
                    <a:p>
                      <a:pPr algn="ctr" defTabSz="216992">
                        <a:defRPr sz="1600">
                          <a:solidFill>
                            <a:srgbClr val="002060"/>
                          </a:solidFill>
                          <a:sym typeface="Calibri"/>
                        </a:defRPr>
                      </a:pPr>
                      <a:endParaRPr/>
                    </a:p>
                  </a:txBody>
                  <a:tcPr marL="0" marR="0" marT="0" marB="0" anchor="ctr"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extLst>
                  <a:ext uri="{0D108BD9-81ED-4DB2-BD59-A6C34878D82A}">
                    <a16:rowId xmlns:a16="http://schemas.microsoft.com/office/drawing/2014/main" val="10001"/>
                  </a:ext>
                </a:extLst>
              </a:tr>
              <a:tr h="581190">
                <a:tc>
                  <a:txBody>
                    <a:bodyPr/>
                    <a:lstStyle/>
                    <a:p>
                      <a:pPr>
                        <a:spcAft>
                          <a:spcPts val="0"/>
                        </a:spcAft>
                      </a:pPr>
                      <a:r>
                        <a:rPr lang="fr-FR" sz="1600" b="0" dirty="0">
                          <a:effectLst/>
                          <a:latin typeface="+mn-lt"/>
                        </a:rPr>
                        <a:t>2. L’évènement est-il inhabituel ou inattendu?</a:t>
                      </a:r>
                      <a:endParaRPr lang="en-GB" sz="1600" b="0" dirty="0">
                        <a:effectLst/>
                        <a:latin typeface="+mn-lt"/>
                        <a:ea typeface="Arial"/>
                        <a:cs typeface="Times New Roman"/>
                      </a:endParaRPr>
                    </a:p>
                  </a:txBody>
                  <a:tcPr marL="67545" marR="67545" marT="0" marB="0" anchor="ctr">
                    <a:lnR w="12700">
                      <a:solidFill>
                        <a:srgbClr val="000000"/>
                      </a:solidFill>
                    </a:lnR>
                    <a:solidFill>
                      <a:srgbClr val="021F64"/>
                    </a:solidFill>
                  </a:tcPr>
                </a:tc>
                <a:tc>
                  <a:txBody>
                    <a:bodyPr/>
                    <a:lstStyle/>
                    <a:p>
                      <a:pPr algn="ctr" defTabSz="216992">
                        <a:defRPr sz="1600">
                          <a:solidFill>
                            <a:srgbClr val="002060"/>
                          </a:solidFill>
                          <a:sym typeface="Calibri"/>
                        </a:defRPr>
                      </a:pPr>
                      <a:endParaRPr/>
                    </a:p>
                  </a:txBody>
                  <a:tcPr marL="0" marR="0" marT="0" marB="0" anchor="ctr" horzOverflow="overflow">
                    <a:lnL w="12700" cap="flat" cmpd="sng" algn="ctr">
                      <a:solidFill>
                        <a:srgbClr val="000000"/>
                      </a:solidFill>
                      <a:prstDash val="solid"/>
                      <a:round/>
                      <a:headEnd type="none" w="med" len="med"/>
                      <a:tailEnd type="none" w="med" len="med"/>
                    </a:lnL>
                    <a:lnR w="12700">
                      <a:solidFill>
                        <a:srgbClr val="000000"/>
                      </a:solidFill>
                    </a:lnR>
                    <a:lnT w="12700">
                      <a:solidFill>
                        <a:srgbClr val="000000"/>
                      </a:solidFill>
                    </a:lnT>
                    <a:lnB w="12700">
                      <a:solidFill>
                        <a:srgbClr val="000000"/>
                      </a:solidFill>
                    </a:lnB>
                    <a:solidFill>
                      <a:srgbClr val="FFFFFF"/>
                    </a:solidFill>
                  </a:tcPr>
                </a:tc>
                <a:tc>
                  <a:txBody>
                    <a:bodyPr/>
                    <a:lstStyle/>
                    <a:p>
                      <a:pPr algn="ctr" defTabSz="216992">
                        <a:defRPr sz="1600">
                          <a:solidFill>
                            <a:srgbClr val="002060"/>
                          </a:solidFill>
                          <a:sym typeface="Calibri"/>
                        </a:defRPr>
                      </a:pPr>
                      <a:endParaRPr dirty="0"/>
                    </a:p>
                  </a:txBody>
                  <a:tcPr marL="0" marR="0" marT="0" marB="0" anchor="ctr"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tc>
                  <a:txBody>
                    <a:bodyPr/>
                    <a:lstStyle/>
                    <a:p>
                      <a:pPr algn="ctr" defTabSz="216992">
                        <a:defRPr sz="1600">
                          <a:solidFill>
                            <a:srgbClr val="002060"/>
                          </a:solidFill>
                          <a:sym typeface="Calibri"/>
                        </a:defRPr>
                      </a:pPr>
                      <a:endParaRPr/>
                    </a:p>
                  </a:txBody>
                  <a:tcPr marL="0" marR="0" marT="0" marB="0" anchor="ctr"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extLst>
                  <a:ext uri="{0D108BD9-81ED-4DB2-BD59-A6C34878D82A}">
                    <a16:rowId xmlns:a16="http://schemas.microsoft.com/office/drawing/2014/main" val="10002"/>
                  </a:ext>
                </a:extLst>
              </a:tr>
              <a:tr h="581190">
                <a:tc>
                  <a:txBody>
                    <a:bodyPr/>
                    <a:lstStyle/>
                    <a:p>
                      <a:pPr>
                        <a:spcAft>
                          <a:spcPts val="0"/>
                        </a:spcAft>
                      </a:pPr>
                      <a:r>
                        <a:rPr lang="fr-FR" sz="1600" b="0" dirty="0">
                          <a:effectLst/>
                          <a:latin typeface="+mn-lt"/>
                        </a:rPr>
                        <a:t>3. Y-at-il un risque important de propagation internationale?</a:t>
                      </a:r>
                      <a:endParaRPr lang="en-GB" sz="1600" b="0" dirty="0">
                        <a:effectLst/>
                        <a:latin typeface="+mn-lt"/>
                        <a:ea typeface="Arial"/>
                        <a:cs typeface="Times New Roman"/>
                      </a:endParaRPr>
                    </a:p>
                  </a:txBody>
                  <a:tcPr marL="67545" marR="67545" marT="0" marB="0" anchor="ctr">
                    <a:lnR w="12700">
                      <a:solidFill>
                        <a:srgbClr val="000000"/>
                      </a:solidFill>
                    </a:lnR>
                    <a:solidFill>
                      <a:srgbClr val="021F64"/>
                    </a:solidFill>
                  </a:tcPr>
                </a:tc>
                <a:tc>
                  <a:txBody>
                    <a:bodyPr/>
                    <a:lstStyle/>
                    <a:p>
                      <a:pPr algn="ctr" defTabSz="216992">
                        <a:defRPr sz="1600">
                          <a:solidFill>
                            <a:srgbClr val="002060"/>
                          </a:solidFill>
                          <a:sym typeface="Calibri"/>
                        </a:defRPr>
                      </a:pPr>
                      <a:endParaRPr/>
                    </a:p>
                  </a:txBody>
                  <a:tcPr marL="0" marR="0" marT="0" marB="0" anchor="ctr" horzOverflow="overflow">
                    <a:lnL w="12700" cap="flat" cmpd="sng" algn="ctr">
                      <a:solidFill>
                        <a:srgbClr val="000000"/>
                      </a:solidFill>
                      <a:prstDash val="solid"/>
                      <a:round/>
                      <a:headEnd type="none" w="med" len="med"/>
                      <a:tailEnd type="none" w="med" len="med"/>
                    </a:lnL>
                    <a:lnR w="12700">
                      <a:solidFill>
                        <a:srgbClr val="000000"/>
                      </a:solidFill>
                    </a:lnR>
                    <a:lnT w="12700">
                      <a:solidFill>
                        <a:srgbClr val="000000"/>
                      </a:solidFill>
                    </a:lnT>
                    <a:lnB w="12700">
                      <a:solidFill>
                        <a:srgbClr val="000000"/>
                      </a:solidFill>
                    </a:lnB>
                    <a:solidFill>
                      <a:srgbClr val="FFFFFF"/>
                    </a:solidFill>
                  </a:tcPr>
                </a:tc>
                <a:tc>
                  <a:txBody>
                    <a:bodyPr/>
                    <a:lstStyle/>
                    <a:p>
                      <a:pPr algn="ctr" defTabSz="216992">
                        <a:defRPr sz="1600">
                          <a:solidFill>
                            <a:srgbClr val="002060"/>
                          </a:solidFill>
                          <a:sym typeface="Calibri"/>
                        </a:defRPr>
                      </a:pPr>
                      <a:endParaRPr/>
                    </a:p>
                  </a:txBody>
                  <a:tcPr marL="0" marR="0" marT="0" marB="0" anchor="ctr"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tc>
                  <a:txBody>
                    <a:bodyPr/>
                    <a:lstStyle/>
                    <a:p>
                      <a:pPr algn="ctr" defTabSz="216992">
                        <a:defRPr sz="1600">
                          <a:solidFill>
                            <a:srgbClr val="002060"/>
                          </a:solidFill>
                          <a:sym typeface="Calibri"/>
                        </a:defRPr>
                      </a:pPr>
                      <a:endParaRPr/>
                    </a:p>
                  </a:txBody>
                  <a:tcPr marL="0" marR="0" marT="0" marB="0" anchor="ctr"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extLst>
                  <a:ext uri="{0D108BD9-81ED-4DB2-BD59-A6C34878D82A}">
                    <a16:rowId xmlns:a16="http://schemas.microsoft.com/office/drawing/2014/main" val="10003"/>
                  </a:ext>
                </a:extLst>
              </a:tr>
              <a:tr h="831153">
                <a:tc>
                  <a:txBody>
                    <a:bodyPr/>
                    <a:lstStyle/>
                    <a:p>
                      <a:pPr>
                        <a:spcAft>
                          <a:spcPts val="0"/>
                        </a:spcAft>
                      </a:pPr>
                      <a:r>
                        <a:rPr lang="fr-FR" sz="1600" b="0" dirty="0">
                          <a:effectLst/>
                          <a:latin typeface="+mn-lt"/>
                        </a:rPr>
                        <a:t>4. Y-a-t-il un risque important de restriction aux voyages ou aux échanges internationaux?</a:t>
                      </a:r>
                      <a:endParaRPr lang="en-GB" sz="1600" b="0" dirty="0">
                        <a:effectLst/>
                        <a:latin typeface="+mn-lt"/>
                        <a:ea typeface="Arial"/>
                        <a:cs typeface="Times New Roman"/>
                      </a:endParaRPr>
                    </a:p>
                  </a:txBody>
                  <a:tcPr marL="67545" marR="67545" marT="0" marB="0" anchor="ctr">
                    <a:lnR w="12700">
                      <a:solidFill>
                        <a:srgbClr val="000000"/>
                      </a:solidFill>
                    </a:lnR>
                    <a:solidFill>
                      <a:srgbClr val="021F64"/>
                    </a:solidFill>
                  </a:tcPr>
                </a:tc>
                <a:tc>
                  <a:txBody>
                    <a:bodyPr/>
                    <a:lstStyle/>
                    <a:p>
                      <a:pPr algn="ctr" defTabSz="216992">
                        <a:defRPr sz="1600">
                          <a:solidFill>
                            <a:srgbClr val="002060"/>
                          </a:solidFill>
                          <a:sym typeface="Calibri"/>
                        </a:defRPr>
                      </a:pPr>
                      <a:endParaRPr/>
                    </a:p>
                  </a:txBody>
                  <a:tcPr marL="0" marR="0" marT="0" marB="0" anchor="ctr" horzOverflow="overflow">
                    <a:lnL w="12700" cap="flat" cmpd="sng" algn="ctr">
                      <a:solidFill>
                        <a:srgbClr val="000000"/>
                      </a:solidFill>
                      <a:prstDash val="solid"/>
                      <a:round/>
                      <a:headEnd type="none" w="med" len="med"/>
                      <a:tailEnd type="none" w="med" len="med"/>
                    </a:lnL>
                    <a:lnR w="12700">
                      <a:solidFill>
                        <a:srgbClr val="000000"/>
                      </a:solidFill>
                    </a:lnR>
                    <a:lnT w="12700">
                      <a:solidFill>
                        <a:srgbClr val="000000"/>
                      </a:solidFill>
                    </a:lnT>
                    <a:lnB w="12700">
                      <a:solidFill>
                        <a:srgbClr val="000000"/>
                      </a:solidFill>
                    </a:lnB>
                    <a:solidFill>
                      <a:srgbClr val="FFFFFF"/>
                    </a:solidFill>
                  </a:tcPr>
                </a:tc>
                <a:tc>
                  <a:txBody>
                    <a:bodyPr/>
                    <a:lstStyle/>
                    <a:p>
                      <a:pPr algn="ctr" defTabSz="216992">
                        <a:defRPr sz="1600">
                          <a:solidFill>
                            <a:srgbClr val="002060"/>
                          </a:solidFill>
                          <a:sym typeface="Calibri"/>
                        </a:defRPr>
                      </a:pPr>
                      <a:endParaRPr/>
                    </a:p>
                  </a:txBody>
                  <a:tcPr marL="0" marR="0" marT="0" marB="0" anchor="ctr"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tc>
                  <a:txBody>
                    <a:bodyPr/>
                    <a:lstStyle/>
                    <a:p>
                      <a:pPr algn="ctr" defTabSz="216992">
                        <a:defRPr sz="1600">
                          <a:solidFill>
                            <a:srgbClr val="002060"/>
                          </a:solidFill>
                          <a:sym typeface="Calibri"/>
                        </a:defRPr>
                      </a:pPr>
                      <a:endParaRPr/>
                    </a:p>
                  </a:txBody>
                  <a:tcPr marL="0" marR="0" marT="0" marB="0" anchor="ctr"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extLst>
                  <a:ext uri="{0D108BD9-81ED-4DB2-BD59-A6C34878D82A}">
                    <a16:rowId xmlns:a16="http://schemas.microsoft.com/office/drawing/2014/main" val="10004"/>
                  </a:ext>
                </a:extLst>
              </a:tr>
              <a:tr h="581190">
                <a:tc>
                  <a:txBody>
                    <a:bodyPr/>
                    <a:lstStyle/>
                    <a:p>
                      <a:pPr>
                        <a:spcAft>
                          <a:spcPts val="0"/>
                        </a:spcAft>
                      </a:pPr>
                      <a:r>
                        <a:rPr lang="fr-FR" sz="1600" b="0" dirty="0">
                          <a:effectLst/>
                          <a:latin typeface="+mn-lt"/>
                        </a:rPr>
                        <a:t>5. L’évènement doit-il être notifié à l’OMS en vertu de l’article 6 du RSI (2005)?</a:t>
                      </a:r>
                      <a:endParaRPr lang="en-GB" sz="1600" b="0" dirty="0">
                        <a:effectLst/>
                        <a:latin typeface="+mn-lt"/>
                        <a:ea typeface="Arial"/>
                        <a:cs typeface="Times New Roman"/>
                      </a:endParaRPr>
                    </a:p>
                  </a:txBody>
                  <a:tcPr marL="67545" marR="67545" marT="0" marB="0" anchor="ctr">
                    <a:lnR w="12700">
                      <a:solidFill>
                        <a:srgbClr val="000000"/>
                      </a:solidFill>
                    </a:lnR>
                    <a:solidFill>
                      <a:srgbClr val="021F64"/>
                    </a:solidFill>
                  </a:tcPr>
                </a:tc>
                <a:tc>
                  <a:txBody>
                    <a:bodyPr/>
                    <a:lstStyle/>
                    <a:p>
                      <a:pPr algn="ctr" defTabSz="216992">
                        <a:defRPr sz="1600" b="0">
                          <a:solidFill>
                            <a:srgbClr val="002060"/>
                          </a:solidFill>
                          <a:sym typeface="Calibri"/>
                        </a:defRPr>
                      </a:pPr>
                      <a:endParaRPr/>
                    </a:p>
                  </a:txBody>
                  <a:tcPr marL="0" marR="0" marT="0" marB="0" anchor="ctr" horzOverflow="overflow">
                    <a:lnL w="12700" cap="flat" cmpd="sng" algn="ctr">
                      <a:solidFill>
                        <a:srgbClr val="000000"/>
                      </a:solidFill>
                      <a:prstDash val="solid"/>
                      <a:round/>
                      <a:headEnd type="none" w="med" len="med"/>
                      <a:tailEnd type="none" w="med" len="med"/>
                    </a:lnL>
                    <a:lnR w="12700">
                      <a:solidFill>
                        <a:srgbClr val="000000"/>
                      </a:solidFill>
                    </a:lnR>
                    <a:lnT w="12700">
                      <a:solidFill>
                        <a:srgbClr val="000000"/>
                      </a:solidFill>
                    </a:lnT>
                    <a:lnB w="12700">
                      <a:solidFill>
                        <a:srgbClr val="000000"/>
                      </a:solidFill>
                    </a:lnB>
                    <a:solidFill>
                      <a:srgbClr val="FFFFFF"/>
                    </a:solidFill>
                  </a:tcPr>
                </a:tc>
                <a:tc>
                  <a:txBody>
                    <a:bodyPr/>
                    <a:lstStyle/>
                    <a:p>
                      <a:pPr algn="ctr" defTabSz="216992">
                        <a:defRPr sz="1600" b="0">
                          <a:solidFill>
                            <a:srgbClr val="002060"/>
                          </a:solidFill>
                          <a:sym typeface="Calibri"/>
                        </a:defRPr>
                      </a:pPr>
                      <a:endParaRPr/>
                    </a:p>
                  </a:txBody>
                  <a:tcPr marL="0" marR="0" marT="0" marB="0" anchor="ctr"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tc>
                  <a:txBody>
                    <a:bodyPr/>
                    <a:lstStyle/>
                    <a:p>
                      <a:pPr algn="ctr" defTabSz="216992">
                        <a:defRPr sz="1600" b="0">
                          <a:solidFill>
                            <a:srgbClr val="002060"/>
                          </a:solidFill>
                          <a:sym typeface="Calibri"/>
                        </a:defRPr>
                      </a:pPr>
                      <a:endParaRPr dirty="0"/>
                    </a:p>
                  </a:txBody>
                  <a:tcPr marL="0" marR="0" marT="0" marB="0" anchor="ctr"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extLst>
                  <a:ext uri="{0D108BD9-81ED-4DB2-BD59-A6C34878D82A}">
                    <a16:rowId xmlns:a16="http://schemas.microsoft.com/office/drawing/2014/main" val="10005"/>
                  </a:ext>
                </a:extLst>
              </a:tr>
            </a:tbl>
          </a:graphicData>
        </a:graphic>
      </p:graphicFrame>
      <p:sp>
        <p:nvSpPr>
          <p:cNvPr id="3" name="TextBox 2">
            <a:extLst>
              <a:ext uri="{FF2B5EF4-FFF2-40B4-BE49-F238E27FC236}">
                <a16:creationId xmlns:a16="http://schemas.microsoft.com/office/drawing/2014/main" id="{FDE82CCD-BF2D-C380-595F-1BFD5373D2D2}"/>
              </a:ext>
            </a:extLst>
          </p:cNvPr>
          <p:cNvSpPr txBox="1"/>
          <p:nvPr/>
        </p:nvSpPr>
        <p:spPr>
          <a:xfrm>
            <a:off x="442761" y="859474"/>
            <a:ext cx="1913342" cy="58477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marL="0" marR="0" indent="0" algn="l" defTabSz="914400" rtl="0" fontAlgn="auto" latinLnBrk="0" hangingPunct="0">
              <a:lnSpc>
                <a:spcPct val="100000"/>
              </a:lnSpc>
              <a:spcBef>
                <a:spcPts val="0"/>
              </a:spcBef>
              <a:spcAft>
                <a:spcPts val="0"/>
              </a:spcAft>
              <a:buClrTx/>
              <a:buSzTx/>
              <a:buFontTx/>
              <a:buNone/>
              <a:tabLst/>
            </a:pPr>
            <a:r>
              <a:rPr kumimoji="0" lang="fr-FR" sz="3200" b="1" i="0" u="none" strike="noStrike" cap="none" spc="0" normalizeH="0" baseline="0" dirty="0">
                <a:ln>
                  <a:noFill/>
                </a:ln>
                <a:solidFill>
                  <a:schemeClr val="bg1"/>
                </a:solidFill>
                <a:effectLst/>
                <a:uFillTx/>
                <a:latin typeface="+mn-lt"/>
                <a:ea typeface="Calibri"/>
                <a:cs typeface="Calibri"/>
                <a:sym typeface="Calibri"/>
              </a:rPr>
              <a:t>Questions</a:t>
            </a:r>
            <a:endParaRPr kumimoji="0" lang="en-US" sz="3200" b="1" i="0" u="none" strike="noStrike" cap="none" spc="0" normalizeH="0" baseline="0" dirty="0">
              <a:ln>
                <a:noFill/>
              </a:ln>
              <a:solidFill>
                <a:schemeClr val="bg1"/>
              </a:solidFill>
              <a:effectLst/>
              <a:uFillTx/>
              <a:latin typeface="+mn-lt"/>
              <a:ea typeface="Calibri"/>
              <a:cs typeface="Calibri"/>
              <a:sym typeface="Calibri"/>
            </a:endParaRPr>
          </a:p>
        </p:txBody>
      </p:sp>
    </p:spTree>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83" name="Content Placeholder 1"/>
          <p:cNvGraphicFramePr/>
          <p:nvPr>
            <p:extLst>
              <p:ext uri="{D42A27DB-BD31-4B8C-83A1-F6EECF244321}">
                <p14:modId xmlns:p14="http://schemas.microsoft.com/office/powerpoint/2010/main" val="1334928820"/>
              </p:ext>
            </p:extLst>
          </p:nvPr>
        </p:nvGraphicFramePr>
        <p:xfrm>
          <a:off x="1981200" y="1628798"/>
          <a:ext cx="8147246" cy="3960443"/>
        </p:xfrm>
        <a:graphic>
          <a:graphicData uri="http://schemas.openxmlformats.org/drawingml/2006/table">
            <a:tbl>
              <a:tblPr firstRow="1" firstCol="1" lastRow="1" bandRow="1">
                <a:tableStyleId>{4C3C2611-4C71-4FC5-86AE-919BDF0F9419}</a:tableStyleId>
              </a:tblPr>
              <a:tblGrid>
                <a:gridCol w="5284396">
                  <a:extLst>
                    <a:ext uri="{9D8B030D-6E8A-4147-A177-3AD203B41FA5}">
                      <a16:colId xmlns:a16="http://schemas.microsoft.com/office/drawing/2014/main" val="20000"/>
                    </a:ext>
                  </a:extLst>
                </a:gridCol>
                <a:gridCol w="953888">
                  <a:extLst>
                    <a:ext uri="{9D8B030D-6E8A-4147-A177-3AD203B41FA5}">
                      <a16:colId xmlns:a16="http://schemas.microsoft.com/office/drawing/2014/main" val="20001"/>
                    </a:ext>
                  </a:extLst>
                </a:gridCol>
                <a:gridCol w="954481">
                  <a:extLst>
                    <a:ext uri="{9D8B030D-6E8A-4147-A177-3AD203B41FA5}">
                      <a16:colId xmlns:a16="http://schemas.microsoft.com/office/drawing/2014/main" val="20002"/>
                    </a:ext>
                  </a:extLst>
                </a:gridCol>
                <a:gridCol w="954481">
                  <a:extLst>
                    <a:ext uri="{9D8B030D-6E8A-4147-A177-3AD203B41FA5}">
                      <a16:colId xmlns:a16="http://schemas.microsoft.com/office/drawing/2014/main" val="20003"/>
                    </a:ext>
                  </a:extLst>
                </a:gridCol>
              </a:tblGrid>
              <a:tr h="1223233">
                <a:tc>
                  <a:txBody>
                    <a:bodyPr/>
                    <a:lstStyle/>
                    <a:p>
                      <a:pPr>
                        <a:spcAft>
                          <a:spcPts val="0"/>
                        </a:spcAft>
                      </a:pPr>
                      <a:r>
                        <a:rPr sz="1600" b="0" i="0" u="none" strike="noStrike" cap="none" spc="0" baseline="0" dirty="0">
                          <a:solidFill>
                            <a:srgbClr val="FFFFFF"/>
                          </a:solidFill>
                          <a:uFillTx/>
                          <a:latin typeface="+mn-lt"/>
                          <a:ea typeface="Calibri Light"/>
                          <a:cs typeface="Calibri Light"/>
                          <a:sym typeface="Source Sans Pro Regular"/>
                        </a:rPr>
                        <a:t>► </a:t>
                      </a:r>
                      <a:r>
                        <a:rPr lang="fr-FR" sz="1600" b="0" i="0" u="none" strike="noStrike" cap="none" spc="0" baseline="0" dirty="0">
                          <a:solidFill>
                            <a:srgbClr val="FFFFFF"/>
                          </a:solidFill>
                          <a:uFillTx/>
                          <a:latin typeface="+mn-lt"/>
                          <a:ea typeface="Calibri Light"/>
                          <a:cs typeface="Calibri Light"/>
                          <a:sym typeface="Source Sans Pro Regular"/>
                        </a:rPr>
                        <a:t>Maintenant utilisez l’Annexe 2 pour évaluer cet évènement et répondre à chacune des 5 questions suivantes, en prenant en compte le contexte du scenario. </a:t>
                      </a:r>
                      <a:endParaRPr lang="en-GB" sz="1600" b="0" i="0" u="none" strike="noStrike" cap="none" spc="0" baseline="0" dirty="0">
                        <a:solidFill>
                          <a:srgbClr val="FFFFFF"/>
                        </a:solidFill>
                        <a:uFillTx/>
                        <a:latin typeface="+mn-lt"/>
                        <a:ea typeface="Calibri Light"/>
                        <a:cs typeface="Calibri Light"/>
                        <a:sym typeface="Source Sans Pro Regular"/>
                      </a:endParaRPr>
                    </a:p>
                  </a:txBody>
                  <a:tcPr marL="0" marR="0" marT="0" marB="0" anchor="ctr" horzOverflow="overflow">
                    <a:lnR w="12700" cap="flat" cmpd="sng" algn="ctr">
                      <a:solidFill>
                        <a:srgbClr val="000000"/>
                      </a:solidFill>
                      <a:prstDash val="solid"/>
                      <a:round/>
                      <a:headEnd type="none" w="med" len="med"/>
                      <a:tailEnd type="none" w="med" len="med"/>
                    </a:lnR>
                    <a:solidFill>
                      <a:srgbClr val="548235"/>
                    </a:solidFill>
                  </a:tcPr>
                </a:tc>
                <a:tc>
                  <a:txBody>
                    <a:bodyPr/>
                    <a:lstStyle/>
                    <a:p>
                      <a:pPr algn="ctr" defTabSz="216992">
                        <a:defRPr sz="1600">
                          <a:solidFill>
                            <a:srgbClr val="002060"/>
                          </a:solidFill>
                          <a:sym typeface="Calibri"/>
                        </a:defRPr>
                      </a:pPr>
                      <a:r>
                        <a:rPr lang="fr-FR" dirty="0"/>
                        <a:t>Oui</a:t>
                      </a:r>
                      <a:endParaRPr b="0" dirty="0"/>
                    </a:p>
                    <a:p>
                      <a:pPr algn="ctr" defTabSz="216992">
                        <a:defRPr sz="1600" b="0">
                          <a:solidFill>
                            <a:srgbClr val="002060"/>
                          </a:solidFill>
                          <a:sym typeface="Calibri"/>
                        </a:defRPr>
                      </a:pPr>
                      <a:r>
                        <a:rPr dirty="0"/>
                        <a:t> </a:t>
                      </a:r>
                    </a:p>
                  </a:txBody>
                  <a:tcPr marL="0" marR="0" marT="0" marB="0" anchor="ctr" horzOverflow="overflow">
                    <a:lnL w="12700" cap="flat" cmpd="sng" algn="ctr">
                      <a:solidFill>
                        <a:srgbClr val="000000"/>
                      </a:solidFill>
                      <a:prstDash val="solid"/>
                      <a:round/>
                      <a:headEnd type="none" w="med" len="med"/>
                      <a:tailEnd type="none" w="med" len="med"/>
                    </a:lnL>
                    <a:lnR w="12700">
                      <a:solidFill>
                        <a:srgbClr val="000000"/>
                      </a:solidFill>
                    </a:lnR>
                    <a:lnT w="12700">
                      <a:solidFill>
                        <a:srgbClr val="000000"/>
                      </a:solidFill>
                    </a:lnT>
                    <a:lnB w="12700">
                      <a:solidFill>
                        <a:srgbClr val="000000"/>
                      </a:solidFill>
                    </a:lnB>
                    <a:solidFill>
                      <a:srgbClr val="FFFFFF"/>
                    </a:solidFill>
                  </a:tcPr>
                </a:tc>
                <a:tc>
                  <a:txBody>
                    <a:bodyPr/>
                    <a:lstStyle/>
                    <a:p>
                      <a:pPr algn="ctr" defTabSz="216992">
                        <a:defRPr sz="1600">
                          <a:solidFill>
                            <a:srgbClr val="002060"/>
                          </a:solidFill>
                          <a:sym typeface="Calibri"/>
                        </a:defRPr>
                      </a:pPr>
                      <a:r>
                        <a:rPr dirty="0"/>
                        <a:t>No</a:t>
                      </a:r>
                      <a:r>
                        <a:rPr lang="fr-FR" dirty="0"/>
                        <a:t>n</a:t>
                      </a:r>
                      <a:endParaRPr b="0" dirty="0"/>
                    </a:p>
                    <a:p>
                      <a:pPr algn="ctr" defTabSz="216992">
                        <a:defRPr sz="1600" b="0">
                          <a:solidFill>
                            <a:srgbClr val="002060"/>
                          </a:solidFill>
                          <a:sym typeface="Calibri"/>
                        </a:defRPr>
                      </a:pPr>
                      <a:r>
                        <a:rPr dirty="0"/>
                        <a:t> </a:t>
                      </a:r>
                    </a:p>
                  </a:txBody>
                  <a:tcPr marL="0" marR="0" marT="0" marB="0" anchor="ctr"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tc>
                  <a:txBody>
                    <a:bodyPr/>
                    <a:lstStyle/>
                    <a:p>
                      <a:pPr algn="ctr" defTabSz="216992">
                        <a:defRPr sz="1600">
                          <a:solidFill>
                            <a:srgbClr val="002060"/>
                          </a:solidFill>
                          <a:sym typeface="Calibri"/>
                        </a:defRPr>
                      </a:pPr>
                      <a:r>
                        <a:rPr lang="fr-FR" dirty="0"/>
                        <a:t>Je ne sais pas</a:t>
                      </a:r>
                      <a:endParaRPr b="0" dirty="0"/>
                    </a:p>
                    <a:p>
                      <a:pPr algn="ctr" defTabSz="216992">
                        <a:defRPr sz="1600" b="0">
                          <a:solidFill>
                            <a:srgbClr val="002060"/>
                          </a:solidFill>
                          <a:sym typeface="Calibri"/>
                        </a:defRPr>
                      </a:pPr>
                      <a:r>
                        <a:rPr dirty="0"/>
                        <a:t> </a:t>
                      </a:r>
                    </a:p>
                  </a:txBody>
                  <a:tcPr marL="0" marR="0" marT="0" marB="0" anchor="ctr"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extLst>
                  <a:ext uri="{0D108BD9-81ED-4DB2-BD59-A6C34878D82A}">
                    <a16:rowId xmlns:a16="http://schemas.microsoft.com/office/drawing/2014/main" val="10000"/>
                  </a:ext>
                </a:extLst>
              </a:tr>
              <a:tr h="504082">
                <a:tc>
                  <a:txBody>
                    <a:bodyPr/>
                    <a:lstStyle/>
                    <a:p>
                      <a:pPr>
                        <a:spcAft>
                          <a:spcPts val="0"/>
                        </a:spcAft>
                      </a:pPr>
                      <a:r>
                        <a:rPr lang="fr-FR" sz="1600" b="0" dirty="0">
                          <a:effectLst/>
                          <a:latin typeface="+mn-lt"/>
                        </a:rPr>
                        <a:t>1. Les répercussions de l’évènement sur la santé publique sont-elles graves? </a:t>
                      </a:r>
                      <a:endParaRPr lang="en-GB" sz="1600" b="0" dirty="0">
                        <a:effectLst/>
                        <a:latin typeface="+mn-lt"/>
                        <a:ea typeface="Arial"/>
                        <a:cs typeface="Times New Roman"/>
                      </a:endParaRPr>
                    </a:p>
                  </a:txBody>
                  <a:tcPr marL="67545" marR="67545" marT="0" marB="0" anchor="ctr">
                    <a:lnR w="12700">
                      <a:solidFill>
                        <a:srgbClr val="000000"/>
                      </a:solidFill>
                    </a:lnR>
                    <a:solidFill>
                      <a:srgbClr val="548235"/>
                    </a:solidFill>
                  </a:tcPr>
                </a:tc>
                <a:tc>
                  <a:txBody>
                    <a:bodyPr/>
                    <a:lstStyle/>
                    <a:p>
                      <a:pPr algn="ctr" defTabSz="216992">
                        <a:defRPr sz="1800"/>
                      </a:pPr>
                      <a:r>
                        <a:rPr sz="1600">
                          <a:solidFill>
                            <a:srgbClr val="002060"/>
                          </a:solidFill>
                          <a:sym typeface="Calibri"/>
                        </a:rPr>
                        <a:t>x</a:t>
                      </a:r>
                    </a:p>
                  </a:txBody>
                  <a:tcPr marL="0" marR="0" marT="0" marB="0" anchor="ctr" horzOverflow="overflow">
                    <a:lnL w="12700" cap="flat" cmpd="sng" algn="ctr">
                      <a:solidFill>
                        <a:srgbClr val="000000"/>
                      </a:solidFill>
                      <a:prstDash val="solid"/>
                      <a:round/>
                      <a:headEnd type="none" w="med" len="med"/>
                      <a:tailEnd type="none" w="med" len="med"/>
                    </a:lnL>
                    <a:lnR w="12700">
                      <a:solidFill>
                        <a:srgbClr val="000000"/>
                      </a:solidFill>
                    </a:lnR>
                    <a:lnT w="12700" cap="flat" cmpd="sng" algn="ctr">
                      <a:solidFill>
                        <a:srgbClr val="000000"/>
                      </a:solidFill>
                      <a:prstDash val="solid"/>
                      <a:round/>
                      <a:headEnd type="none" w="med" len="med"/>
                      <a:tailEnd type="none" w="med" len="med"/>
                    </a:lnT>
                    <a:lnB w="12700">
                      <a:solidFill>
                        <a:srgbClr val="000000"/>
                      </a:solidFill>
                    </a:lnB>
                    <a:solidFill>
                      <a:srgbClr val="FFFFFF"/>
                    </a:solidFill>
                  </a:tcPr>
                </a:tc>
                <a:tc>
                  <a:txBody>
                    <a:bodyPr/>
                    <a:lstStyle/>
                    <a:p>
                      <a:pPr algn="ctr" defTabSz="216992">
                        <a:defRPr sz="1600">
                          <a:solidFill>
                            <a:srgbClr val="002060"/>
                          </a:solidFill>
                          <a:sym typeface="Calibri"/>
                        </a:defRPr>
                      </a:pPr>
                      <a:endParaRPr/>
                    </a:p>
                  </a:txBody>
                  <a:tcPr marL="0" marR="0" marT="0" marB="0" anchor="ctr" horzOverflow="overflow">
                    <a:lnL w="12700">
                      <a:solidFill>
                        <a:srgbClr val="000000"/>
                      </a:solidFill>
                    </a:lnL>
                    <a:lnR w="12700">
                      <a:solidFill>
                        <a:srgbClr val="000000"/>
                      </a:solidFill>
                    </a:lnR>
                    <a:lnT w="12700" cap="flat" cmpd="sng" algn="ctr">
                      <a:solidFill>
                        <a:srgbClr val="000000"/>
                      </a:solidFill>
                      <a:prstDash val="solid"/>
                      <a:round/>
                      <a:headEnd type="none" w="med" len="med"/>
                      <a:tailEnd type="none" w="med" len="med"/>
                    </a:lnT>
                    <a:lnB w="12700">
                      <a:solidFill>
                        <a:srgbClr val="000000"/>
                      </a:solidFill>
                    </a:lnB>
                    <a:solidFill>
                      <a:srgbClr val="FFFFFF"/>
                    </a:solidFill>
                  </a:tcPr>
                </a:tc>
                <a:tc>
                  <a:txBody>
                    <a:bodyPr/>
                    <a:lstStyle/>
                    <a:p>
                      <a:pPr algn="ctr" defTabSz="216992">
                        <a:defRPr sz="1600">
                          <a:solidFill>
                            <a:srgbClr val="002060"/>
                          </a:solidFill>
                          <a:sym typeface="Calibri"/>
                        </a:defRPr>
                      </a:pPr>
                      <a:endParaRPr/>
                    </a:p>
                  </a:txBody>
                  <a:tcPr marL="0" marR="0" marT="0" marB="0" anchor="ctr" horzOverflow="overflow">
                    <a:lnL w="12700">
                      <a:solidFill>
                        <a:srgbClr val="000000"/>
                      </a:solidFill>
                    </a:lnL>
                    <a:lnR w="12700">
                      <a:solidFill>
                        <a:srgbClr val="000000"/>
                      </a:solidFill>
                    </a:lnR>
                    <a:lnT w="12700" cap="flat" cmpd="sng" algn="ctr">
                      <a:solidFill>
                        <a:srgbClr val="000000"/>
                      </a:solidFill>
                      <a:prstDash val="solid"/>
                      <a:round/>
                      <a:headEnd type="none" w="med" len="med"/>
                      <a:tailEnd type="none" w="med" len="med"/>
                    </a:lnT>
                    <a:lnB w="12700">
                      <a:solidFill>
                        <a:srgbClr val="000000"/>
                      </a:solidFill>
                    </a:lnB>
                    <a:solidFill>
                      <a:srgbClr val="FFFFFF"/>
                    </a:solidFill>
                  </a:tcPr>
                </a:tc>
                <a:extLst>
                  <a:ext uri="{0D108BD9-81ED-4DB2-BD59-A6C34878D82A}">
                    <a16:rowId xmlns:a16="http://schemas.microsoft.com/office/drawing/2014/main" val="10001"/>
                  </a:ext>
                </a:extLst>
              </a:tr>
              <a:tr h="504082">
                <a:tc>
                  <a:txBody>
                    <a:bodyPr/>
                    <a:lstStyle/>
                    <a:p>
                      <a:pPr>
                        <a:spcAft>
                          <a:spcPts val="0"/>
                        </a:spcAft>
                      </a:pPr>
                      <a:r>
                        <a:rPr lang="fr-FR" sz="1600" b="0" dirty="0">
                          <a:effectLst/>
                          <a:latin typeface="+mn-lt"/>
                        </a:rPr>
                        <a:t>2. L’évènement est-il inhabituel ou inattendu?</a:t>
                      </a:r>
                      <a:endParaRPr lang="en-GB" sz="1600" b="0" dirty="0">
                        <a:effectLst/>
                        <a:latin typeface="+mn-lt"/>
                        <a:ea typeface="Arial"/>
                        <a:cs typeface="Times New Roman"/>
                      </a:endParaRPr>
                    </a:p>
                  </a:txBody>
                  <a:tcPr marL="67545" marR="67545" marT="0" marB="0" anchor="ctr">
                    <a:lnR w="12700">
                      <a:solidFill>
                        <a:srgbClr val="000000"/>
                      </a:solidFill>
                    </a:lnR>
                    <a:solidFill>
                      <a:srgbClr val="548235"/>
                    </a:solidFill>
                  </a:tcPr>
                </a:tc>
                <a:tc>
                  <a:txBody>
                    <a:bodyPr/>
                    <a:lstStyle/>
                    <a:p>
                      <a:pPr algn="ctr" defTabSz="216992">
                        <a:defRPr sz="1800"/>
                      </a:pPr>
                      <a:r>
                        <a:rPr sz="1600">
                          <a:solidFill>
                            <a:srgbClr val="002060"/>
                          </a:solidFill>
                          <a:sym typeface="Calibri"/>
                        </a:rPr>
                        <a:t>x</a:t>
                      </a:r>
                    </a:p>
                  </a:txBody>
                  <a:tcPr marL="0" marR="0" marT="0" marB="0" anchor="ctr" horzOverflow="overflow">
                    <a:lnL w="12700" cap="flat" cmpd="sng" algn="ctr">
                      <a:solidFill>
                        <a:srgbClr val="000000"/>
                      </a:solidFill>
                      <a:prstDash val="solid"/>
                      <a:round/>
                      <a:headEnd type="none" w="med" len="med"/>
                      <a:tailEnd type="none" w="med" len="med"/>
                    </a:lnL>
                    <a:lnR w="12700">
                      <a:solidFill>
                        <a:srgbClr val="000000"/>
                      </a:solidFill>
                    </a:lnR>
                    <a:lnT w="12700">
                      <a:solidFill>
                        <a:srgbClr val="000000"/>
                      </a:solidFill>
                    </a:lnT>
                    <a:lnB w="12700">
                      <a:solidFill>
                        <a:srgbClr val="000000"/>
                      </a:solidFill>
                    </a:lnB>
                    <a:solidFill>
                      <a:srgbClr val="FFFFFF"/>
                    </a:solidFill>
                  </a:tcPr>
                </a:tc>
                <a:tc>
                  <a:txBody>
                    <a:bodyPr/>
                    <a:lstStyle/>
                    <a:p>
                      <a:pPr algn="ctr" defTabSz="216992">
                        <a:defRPr sz="1600">
                          <a:solidFill>
                            <a:srgbClr val="002060"/>
                          </a:solidFill>
                          <a:sym typeface="Calibri"/>
                        </a:defRPr>
                      </a:pPr>
                      <a:endParaRPr/>
                    </a:p>
                  </a:txBody>
                  <a:tcPr marL="0" marR="0" marT="0" marB="0" anchor="ctr"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tc>
                  <a:txBody>
                    <a:bodyPr/>
                    <a:lstStyle/>
                    <a:p>
                      <a:pPr algn="ctr" defTabSz="216992">
                        <a:defRPr sz="1600">
                          <a:solidFill>
                            <a:srgbClr val="002060"/>
                          </a:solidFill>
                          <a:sym typeface="Calibri"/>
                        </a:defRPr>
                      </a:pPr>
                      <a:endParaRPr/>
                    </a:p>
                  </a:txBody>
                  <a:tcPr marL="0" marR="0" marT="0" marB="0" anchor="ctr"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extLst>
                  <a:ext uri="{0D108BD9-81ED-4DB2-BD59-A6C34878D82A}">
                    <a16:rowId xmlns:a16="http://schemas.microsoft.com/office/drawing/2014/main" val="10002"/>
                  </a:ext>
                </a:extLst>
              </a:tr>
              <a:tr h="504082">
                <a:tc>
                  <a:txBody>
                    <a:bodyPr/>
                    <a:lstStyle/>
                    <a:p>
                      <a:pPr>
                        <a:spcAft>
                          <a:spcPts val="0"/>
                        </a:spcAft>
                      </a:pPr>
                      <a:r>
                        <a:rPr lang="fr-FR" sz="1600" b="0" dirty="0">
                          <a:effectLst/>
                          <a:latin typeface="+mn-lt"/>
                        </a:rPr>
                        <a:t>3. Y-at-il un risque important de propagation internationale?</a:t>
                      </a:r>
                      <a:endParaRPr lang="en-GB" sz="1600" b="0" dirty="0">
                        <a:effectLst/>
                        <a:latin typeface="+mn-lt"/>
                        <a:ea typeface="Arial"/>
                        <a:cs typeface="Times New Roman"/>
                      </a:endParaRPr>
                    </a:p>
                  </a:txBody>
                  <a:tcPr marL="67545" marR="67545" marT="0" marB="0" anchor="ctr">
                    <a:lnR w="12700">
                      <a:solidFill>
                        <a:srgbClr val="000000"/>
                      </a:solidFill>
                    </a:lnR>
                    <a:solidFill>
                      <a:srgbClr val="548235"/>
                    </a:solidFill>
                  </a:tcPr>
                </a:tc>
                <a:tc>
                  <a:txBody>
                    <a:bodyPr/>
                    <a:lstStyle/>
                    <a:p>
                      <a:pPr algn="ctr" defTabSz="216992">
                        <a:defRPr sz="1800"/>
                      </a:pPr>
                      <a:r>
                        <a:rPr sz="1600">
                          <a:solidFill>
                            <a:srgbClr val="002060"/>
                          </a:solidFill>
                          <a:sym typeface="Calibri"/>
                        </a:rPr>
                        <a:t>x</a:t>
                      </a:r>
                    </a:p>
                  </a:txBody>
                  <a:tcPr marL="0" marR="0" marT="0" marB="0" anchor="ctr" horzOverflow="overflow">
                    <a:lnL w="12700" cap="flat" cmpd="sng" algn="ctr">
                      <a:solidFill>
                        <a:srgbClr val="000000"/>
                      </a:solidFill>
                      <a:prstDash val="solid"/>
                      <a:round/>
                      <a:headEnd type="none" w="med" len="med"/>
                      <a:tailEnd type="none" w="med" len="med"/>
                    </a:lnL>
                    <a:lnR w="12700">
                      <a:solidFill>
                        <a:srgbClr val="000000"/>
                      </a:solidFill>
                    </a:lnR>
                    <a:lnT w="12700">
                      <a:solidFill>
                        <a:srgbClr val="000000"/>
                      </a:solidFill>
                    </a:lnT>
                    <a:lnB w="12700">
                      <a:solidFill>
                        <a:srgbClr val="000000"/>
                      </a:solidFill>
                    </a:lnB>
                    <a:solidFill>
                      <a:srgbClr val="FFFFFF"/>
                    </a:solidFill>
                  </a:tcPr>
                </a:tc>
                <a:tc>
                  <a:txBody>
                    <a:bodyPr/>
                    <a:lstStyle/>
                    <a:p>
                      <a:pPr algn="ctr" defTabSz="216992">
                        <a:defRPr sz="1600">
                          <a:solidFill>
                            <a:srgbClr val="002060"/>
                          </a:solidFill>
                          <a:sym typeface="Calibri"/>
                        </a:defRPr>
                      </a:pPr>
                      <a:endParaRPr/>
                    </a:p>
                  </a:txBody>
                  <a:tcPr marL="0" marR="0" marT="0" marB="0" anchor="ctr"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tc>
                  <a:txBody>
                    <a:bodyPr/>
                    <a:lstStyle/>
                    <a:p>
                      <a:pPr algn="ctr" defTabSz="216992">
                        <a:defRPr sz="1600">
                          <a:solidFill>
                            <a:srgbClr val="002060"/>
                          </a:solidFill>
                          <a:sym typeface="Calibri"/>
                        </a:defRPr>
                      </a:pPr>
                      <a:endParaRPr/>
                    </a:p>
                  </a:txBody>
                  <a:tcPr marL="0" marR="0" marT="0" marB="0" anchor="ctr"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extLst>
                  <a:ext uri="{0D108BD9-81ED-4DB2-BD59-A6C34878D82A}">
                    <a16:rowId xmlns:a16="http://schemas.microsoft.com/office/drawing/2014/main" val="10003"/>
                  </a:ext>
                </a:extLst>
              </a:tr>
              <a:tr h="720882">
                <a:tc>
                  <a:txBody>
                    <a:bodyPr/>
                    <a:lstStyle/>
                    <a:p>
                      <a:pPr>
                        <a:spcAft>
                          <a:spcPts val="0"/>
                        </a:spcAft>
                      </a:pPr>
                      <a:r>
                        <a:rPr lang="fr-FR" sz="1600" b="0" dirty="0">
                          <a:effectLst/>
                          <a:latin typeface="+mn-lt"/>
                        </a:rPr>
                        <a:t>4. Y-a-t-il un risque important de restriction aux voyages ou aux échanges internationaux?</a:t>
                      </a:r>
                      <a:endParaRPr lang="en-GB" sz="1600" b="0" dirty="0">
                        <a:effectLst/>
                        <a:latin typeface="+mn-lt"/>
                        <a:ea typeface="Arial"/>
                        <a:cs typeface="Times New Roman"/>
                      </a:endParaRPr>
                    </a:p>
                  </a:txBody>
                  <a:tcPr marL="67545" marR="67545" marT="0" marB="0" anchor="ctr">
                    <a:lnR w="12700">
                      <a:solidFill>
                        <a:srgbClr val="000000"/>
                      </a:solidFill>
                    </a:lnR>
                    <a:solidFill>
                      <a:srgbClr val="548235"/>
                    </a:solidFill>
                  </a:tcPr>
                </a:tc>
                <a:tc>
                  <a:txBody>
                    <a:bodyPr/>
                    <a:lstStyle/>
                    <a:p>
                      <a:pPr algn="ctr" defTabSz="216992">
                        <a:defRPr sz="1800"/>
                      </a:pPr>
                      <a:r>
                        <a:rPr sz="1600">
                          <a:solidFill>
                            <a:srgbClr val="002060"/>
                          </a:solidFill>
                          <a:sym typeface="Calibri"/>
                        </a:rPr>
                        <a:t>x</a:t>
                      </a:r>
                    </a:p>
                  </a:txBody>
                  <a:tcPr marL="0" marR="0" marT="0" marB="0" anchor="ctr" horzOverflow="overflow">
                    <a:lnL w="12700" cap="flat" cmpd="sng" algn="ctr">
                      <a:solidFill>
                        <a:srgbClr val="000000"/>
                      </a:solidFill>
                      <a:prstDash val="solid"/>
                      <a:round/>
                      <a:headEnd type="none" w="med" len="med"/>
                      <a:tailEnd type="none" w="med" len="med"/>
                    </a:lnL>
                    <a:lnR w="12700">
                      <a:solidFill>
                        <a:srgbClr val="000000"/>
                      </a:solidFill>
                    </a:lnR>
                    <a:lnT w="12700">
                      <a:solidFill>
                        <a:srgbClr val="000000"/>
                      </a:solidFill>
                    </a:lnT>
                    <a:lnB w="12700">
                      <a:solidFill>
                        <a:srgbClr val="000000"/>
                      </a:solidFill>
                    </a:lnB>
                    <a:solidFill>
                      <a:srgbClr val="FFFFFF"/>
                    </a:solidFill>
                  </a:tcPr>
                </a:tc>
                <a:tc>
                  <a:txBody>
                    <a:bodyPr/>
                    <a:lstStyle/>
                    <a:p>
                      <a:pPr algn="ctr" defTabSz="216992">
                        <a:defRPr sz="1600">
                          <a:solidFill>
                            <a:srgbClr val="002060"/>
                          </a:solidFill>
                          <a:sym typeface="Calibri"/>
                        </a:defRPr>
                      </a:pPr>
                      <a:endParaRPr/>
                    </a:p>
                  </a:txBody>
                  <a:tcPr marL="0" marR="0" marT="0" marB="0" anchor="ctr"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tc>
                  <a:txBody>
                    <a:bodyPr/>
                    <a:lstStyle/>
                    <a:p>
                      <a:pPr algn="ctr" defTabSz="216992">
                        <a:defRPr sz="1600">
                          <a:solidFill>
                            <a:srgbClr val="002060"/>
                          </a:solidFill>
                          <a:sym typeface="Calibri"/>
                        </a:defRPr>
                      </a:pPr>
                      <a:endParaRPr/>
                    </a:p>
                  </a:txBody>
                  <a:tcPr marL="0" marR="0" marT="0" marB="0" anchor="ctr"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extLst>
                  <a:ext uri="{0D108BD9-81ED-4DB2-BD59-A6C34878D82A}">
                    <a16:rowId xmlns:a16="http://schemas.microsoft.com/office/drawing/2014/main" val="10004"/>
                  </a:ext>
                </a:extLst>
              </a:tr>
              <a:tr h="504082">
                <a:tc>
                  <a:txBody>
                    <a:bodyPr/>
                    <a:lstStyle/>
                    <a:p>
                      <a:pPr>
                        <a:spcAft>
                          <a:spcPts val="0"/>
                        </a:spcAft>
                      </a:pPr>
                      <a:r>
                        <a:rPr lang="fr-FR" sz="1600" b="0" dirty="0">
                          <a:effectLst/>
                          <a:latin typeface="+mn-lt"/>
                        </a:rPr>
                        <a:t>5. L’évènement doit-il être notifié à l’OMS en vertu de l’article 6 du RSI (2005)?</a:t>
                      </a:r>
                      <a:endParaRPr lang="en-GB" sz="1600" b="0" dirty="0">
                        <a:effectLst/>
                        <a:latin typeface="+mn-lt"/>
                        <a:ea typeface="Arial"/>
                        <a:cs typeface="Times New Roman"/>
                      </a:endParaRPr>
                    </a:p>
                  </a:txBody>
                  <a:tcPr marL="67545" marR="67545" marT="0" marB="0" anchor="ctr">
                    <a:lnR w="12700">
                      <a:solidFill>
                        <a:srgbClr val="000000"/>
                      </a:solidFill>
                    </a:lnR>
                    <a:solidFill>
                      <a:srgbClr val="548235"/>
                    </a:solidFill>
                  </a:tcPr>
                </a:tc>
                <a:tc>
                  <a:txBody>
                    <a:bodyPr/>
                    <a:lstStyle/>
                    <a:p>
                      <a:pPr algn="ctr" defTabSz="216992">
                        <a:defRPr sz="1800" b="0">
                          <a:solidFill>
                            <a:srgbClr val="000000"/>
                          </a:solidFill>
                        </a:defRPr>
                      </a:pPr>
                      <a:r>
                        <a:rPr sz="1600">
                          <a:solidFill>
                            <a:srgbClr val="002060"/>
                          </a:solidFill>
                          <a:sym typeface="Calibri"/>
                        </a:rPr>
                        <a:t>x</a:t>
                      </a:r>
                    </a:p>
                  </a:txBody>
                  <a:tcPr marL="0" marR="0" marT="0" marB="0" anchor="ctr" horzOverflow="overflow">
                    <a:lnL w="12700" cap="flat" cmpd="sng" algn="ctr">
                      <a:solidFill>
                        <a:srgbClr val="000000"/>
                      </a:solidFill>
                      <a:prstDash val="solid"/>
                      <a:round/>
                      <a:headEnd type="none" w="med" len="med"/>
                      <a:tailEnd type="none" w="med" len="med"/>
                    </a:lnL>
                    <a:lnR w="12700">
                      <a:solidFill>
                        <a:srgbClr val="000000"/>
                      </a:solidFill>
                    </a:lnR>
                    <a:lnT w="12700">
                      <a:solidFill>
                        <a:srgbClr val="000000"/>
                      </a:solidFill>
                    </a:lnT>
                    <a:lnB w="12700">
                      <a:solidFill>
                        <a:srgbClr val="000000"/>
                      </a:solidFill>
                    </a:lnB>
                    <a:solidFill>
                      <a:srgbClr val="FFFFFF"/>
                    </a:solidFill>
                  </a:tcPr>
                </a:tc>
                <a:tc>
                  <a:txBody>
                    <a:bodyPr/>
                    <a:lstStyle/>
                    <a:p>
                      <a:pPr algn="ctr" defTabSz="216992">
                        <a:defRPr sz="1600" b="0">
                          <a:solidFill>
                            <a:srgbClr val="002060"/>
                          </a:solidFill>
                          <a:sym typeface="Calibri"/>
                        </a:defRPr>
                      </a:pPr>
                      <a:endParaRPr/>
                    </a:p>
                  </a:txBody>
                  <a:tcPr marL="0" marR="0" marT="0" marB="0" anchor="ctr"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tc>
                  <a:txBody>
                    <a:bodyPr/>
                    <a:lstStyle/>
                    <a:p>
                      <a:pPr algn="ctr" defTabSz="216992">
                        <a:defRPr sz="1600" b="0">
                          <a:solidFill>
                            <a:srgbClr val="002060"/>
                          </a:solidFill>
                          <a:sym typeface="Calibri"/>
                        </a:defRPr>
                      </a:pPr>
                      <a:endParaRPr dirty="0"/>
                    </a:p>
                  </a:txBody>
                  <a:tcPr marL="0" marR="0" marT="0" marB="0" anchor="ctr" horzOverflow="overflow">
                    <a:lnL w="12700">
                      <a:solidFill>
                        <a:srgbClr val="000000"/>
                      </a:solidFill>
                    </a:lnL>
                    <a:lnR w="12700">
                      <a:solidFill>
                        <a:srgbClr val="000000"/>
                      </a:solidFill>
                    </a:lnR>
                    <a:lnT w="12700">
                      <a:solidFill>
                        <a:srgbClr val="000000"/>
                      </a:solidFill>
                    </a:lnT>
                    <a:lnB w="12700">
                      <a:solidFill>
                        <a:srgbClr val="000000"/>
                      </a:solidFill>
                    </a:lnB>
                    <a:solidFill>
                      <a:srgbClr val="FFFFFF"/>
                    </a:solidFill>
                  </a:tcPr>
                </a:tc>
                <a:extLst>
                  <a:ext uri="{0D108BD9-81ED-4DB2-BD59-A6C34878D82A}">
                    <a16:rowId xmlns:a16="http://schemas.microsoft.com/office/drawing/2014/main" val="10005"/>
                  </a:ext>
                </a:extLst>
              </a:tr>
            </a:tbl>
          </a:graphicData>
        </a:graphic>
      </p:graphicFrame>
      <p:sp>
        <p:nvSpPr>
          <p:cNvPr id="284" name="TextBox 6"/>
          <p:cNvSpPr txBox="1"/>
          <p:nvPr/>
        </p:nvSpPr>
        <p:spPr>
          <a:xfrm>
            <a:off x="290308" y="652894"/>
            <a:ext cx="6058457" cy="52322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tIns="45720" rIns="45719" bIns="45720" anchor="t">
            <a:spAutoFit/>
          </a:bodyPr>
          <a:lstStyle>
            <a:lvl1pPr>
              <a:defRPr sz="2800">
                <a:solidFill>
                  <a:srgbClr val="C00000"/>
                </a:solidFill>
                <a:latin typeface="Source Sans Pro Bold"/>
                <a:ea typeface="Source Sans Pro Bold"/>
                <a:cs typeface="Source Sans Pro Bold"/>
                <a:sym typeface="Source Sans Pro Bold"/>
              </a:defRPr>
            </a:lvl1pPr>
          </a:lstStyle>
          <a:p>
            <a:r>
              <a:rPr lang="fr-FR" b="1" dirty="0">
                <a:latin typeface="Source Sans Pro"/>
              </a:rPr>
              <a:t>L’avis du groupe d’experts</a:t>
            </a:r>
            <a:endParaRPr lang="en-US" b="1">
              <a:latin typeface="Source Sans Pro"/>
            </a:endParaRPr>
          </a:p>
        </p:txBody>
      </p:sp>
      <p:sp>
        <p:nvSpPr>
          <p:cNvPr id="4" name="Title 1">
            <a:extLst>
              <a:ext uri="{FF2B5EF4-FFF2-40B4-BE49-F238E27FC236}">
                <a16:creationId xmlns:a16="http://schemas.microsoft.com/office/drawing/2014/main" id="{AD9D0E1E-3C59-4FA0-C602-AE71F16F1D9C}"/>
              </a:ext>
            </a:extLst>
          </p:cNvPr>
          <p:cNvSpPr txBox="1">
            <a:spLocks noGrp="1"/>
          </p:cNvSpPr>
          <p:nvPr>
            <p:ph type="title"/>
          </p:nvPr>
        </p:nvSpPr>
        <p:spPr>
          <a:xfrm>
            <a:off x="163629" y="-30963"/>
            <a:ext cx="3617397" cy="646113"/>
          </a:xfrm>
          <a:prstGeom prst="rect">
            <a:avLst/>
          </a:prstGeom>
        </p:spPr>
        <p:txBody>
          <a:bodyPr anchor="t"/>
          <a:lstStyle>
            <a:lvl1pPr>
              <a:defRPr sz="3200"/>
            </a:lvl1pPr>
          </a:lstStyle>
          <a:p>
            <a:r>
              <a:rPr b="1" dirty="0" err="1"/>
              <a:t>Sc</a:t>
            </a:r>
            <a:r>
              <a:rPr lang="fr-FR" b="1" dirty="0"/>
              <a:t>é</a:t>
            </a:r>
            <a:r>
              <a:rPr b="1" dirty="0" err="1"/>
              <a:t>nario</a:t>
            </a:r>
            <a:r>
              <a:rPr b="1" dirty="0"/>
              <a:t> 1</a:t>
            </a:r>
          </a:p>
        </p:txBody>
      </p:sp>
    </p:spTree>
  </p:cSld>
  <p:clrMapOvr>
    <a:masterClrMapping/>
  </p:clrMapOvr>
  <p:transition spd="med"/>
</p:sld>
</file>

<file path=ppt/tags/tag1.xml><?xml version="1.0" encoding="utf-8"?>
<p:tagLst xmlns:a="http://schemas.openxmlformats.org/drawingml/2006/main" xmlns:r="http://schemas.openxmlformats.org/officeDocument/2006/relationships" xmlns:p="http://schemas.openxmlformats.org/presentationml/2006/main">
  <p:tag name="NUM" val="1"/>
</p:tagLst>
</file>

<file path=ppt/tags/tag2.xml><?xml version="1.0" encoding="utf-8"?>
<p:tagLst xmlns:a="http://schemas.openxmlformats.org/drawingml/2006/main" xmlns:r="http://schemas.openxmlformats.org/officeDocument/2006/relationships" xmlns:p="http://schemas.openxmlformats.org/presentationml/2006/main">
  <p:tag name="NUM" val="3"/>
</p:tagLst>
</file>

<file path=ppt/tags/tag3.xml><?xml version="1.0" encoding="utf-8"?>
<p:tagLst xmlns:a="http://schemas.openxmlformats.org/drawingml/2006/main" xmlns:r="http://schemas.openxmlformats.org/officeDocument/2006/relationships" xmlns:p="http://schemas.openxmlformats.org/presentationml/2006/main">
  <p:tag name="NUM" val="4"/>
</p:tagLst>
</file>

<file path=ppt/tags/tag4.xml><?xml version="1.0" encoding="utf-8"?>
<p:tagLst xmlns:a="http://schemas.openxmlformats.org/drawingml/2006/main" xmlns:r="http://schemas.openxmlformats.org/officeDocument/2006/relationships" xmlns:p="http://schemas.openxmlformats.org/presentationml/2006/main">
  <p:tag name="NUM" val="5"/>
</p:tagLst>
</file>

<file path=ppt/tags/tag5.xml><?xml version="1.0" encoding="utf-8"?>
<p:tagLst xmlns:a="http://schemas.openxmlformats.org/drawingml/2006/main" xmlns:r="http://schemas.openxmlformats.org/officeDocument/2006/relationships" xmlns:p="http://schemas.openxmlformats.org/presentationml/2006/main">
  <p:tag name="NUM" val="6"/>
</p:tagLst>
</file>

<file path=ppt/theme/theme1.xml><?xml version="1.0" encoding="utf-8"?>
<a:theme xmlns:a="http://schemas.openxmlformats.org/drawingml/2006/main" name="RRT_Theme_v3">
  <a:themeElements>
    <a:clrScheme name="RRT_Theme_v3">
      <a:dk1>
        <a:srgbClr val="000000"/>
      </a:dk1>
      <a:lt1>
        <a:srgbClr val="FFFFFF"/>
      </a:lt1>
      <a:dk2>
        <a:srgbClr val="A7A7A7"/>
      </a:dk2>
      <a:lt2>
        <a:srgbClr val="535353"/>
      </a:lt2>
      <a:accent1>
        <a:srgbClr val="021F64"/>
      </a:accent1>
      <a:accent2>
        <a:srgbClr val="A2010B"/>
      </a:accent2>
      <a:accent3>
        <a:srgbClr val="65A000"/>
      </a:accent3>
      <a:accent4>
        <a:srgbClr val="00A0DF"/>
      </a:accent4>
      <a:accent5>
        <a:srgbClr val="5B9BD5"/>
      </a:accent5>
      <a:accent6>
        <a:srgbClr val="70AD47"/>
      </a:accent6>
      <a:hlink>
        <a:srgbClr val="0000FF"/>
      </a:hlink>
      <a:folHlink>
        <a:srgbClr val="FF00FF"/>
      </a:folHlink>
    </a:clrScheme>
    <a:fontScheme name="RRT_Theme_v3">
      <a:majorFont>
        <a:latin typeface="Helvetica"/>
        <a:ea typeface="Helvetica"/>
        <a:cs typeface="Helvetica"/>
      </a:majorFont>
      <a:minorFont>
        <a:latin typeface="Source Sans Pro Regular"/>
        <a:ea typeface="Source Sans Pro Regular"/>
        <a:cs typeface="Source Sans Pro Regular"/>
      </a:minorFont>
    </a:fontScheme>
    <a:fmtScheme name="RRT_Theme_v3">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2700" cap="flat">
          <a:solidFill>
            <a:schemeClr val="accent1"/>
          </a:solidFill>
          <a:prstDash val="solid"/>
          <a:miter lim="800000"/>
        </a:ln>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Office Theme">
  <a:themeElements>
    <a:clrScheme name="Office Theme">
      <a:dk1>
        <a:srgbClr val="000000"/>
      </a:dk1>
      <a:lt1>
        <a:srgbClr val="FFFFFF"/>
      </a:lt1>
      <a:dk2>
        <a:srgbClr val="A7A7A7"/>
      </a:dk2>
      <a:lt2>
        <a:srgbClr val="535353"/>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FF00FF"/>
      </a:folHlink>
    </a:clrScheme>
    <a:fontScheme name="Office Theme">
      <a:majorFont>
        <a:latin typeface="Source Sans Pro Regular"/>
        <a:ea typeface="Source Sans Pro Regular"/>
        <a:cs typeface="Source Sans Pro Regular"/>
      </a:majorFont>
      <a:minorFont>
        <a:latin typeface="Helvetica"/>
        <a:ea typeface="Helvetica"/>
        <a:cs typeface="Helvetica"/>
      </a:minorFont>
    </a:fontScheme>
    <a:fmtScheme name="Office Them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3000" dir="5400000" rotWithShape="0">
              <a:srgbClr val="000000">
                <a:alpha val="35000"/>
              </a:srgbClr>
            </a:outerShdw>
          </a:effectLst>
        </a:effectStyle>
        <a:effectStyle>
          <a:effectLst>
            <a:outerShdw blurRad="38100" dist="23000" dir="5400000" rotWithShape="0">
              <a:srgbClr val="000000">
                <a:alpha val="35000"/>
              </a:srgbClr>
            </a:outerShdw>
          </a:effectLst>
        </a:effectStyle>
        <a:effectStyle>
          <a:effectLst>
            <a:outerShdw blurRad="38100" dist="20000" dir="5400000" rotWithShape="0">
              <a:srgbClr val="000000">
                <a:alpha val="38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chemeClr val="accent1"/>
          </a:solidFill>
          <a:prstDash val="solid"/>
          <a:round/>
        </a:ln>
        <a:effectLst>
          <a:outerShdw blurRad="38100" dist="23000" dir="5400000" rotWithShape="0">
            <a:srgbClr val="000000">
              <a:alpha val="35000"/>
            </a:srgbClr>
          </a:outerShdw>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chemeClr val="accent1"/>
          </a:solidFill>
          <a:prstDash val="solid"/>
          <a:round/>
        </a:ln>
        <a:effectLst>
          <a:outerShdw blurRad="38100" dist="20000" dir="5400000" rotWithShape="0">
            <a:srgbClr val="000000">
              <a:alpha val="38000"/>
            </a:srgbClr>
          </a:outerShdw>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3.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TaxCatchAll xmlns="450f158c-397a-4a9d-b005-a44c92e0fccb" xsi:nil="true"/>
    <lcf76f155ced4ddcb4097134ff3c332f xmlns="e2a64997-203d-4655-a595-383c2eb1e865">
      <Terms xmlns="http://schemas.microsoft.com/office/infopath/2007/PartnerControls"/>
    </lcf76f155ced4ddcb4097134ff3c332f>
    <SharedWithUsers xmlns="450f158c-397a-4a9d-b005-a44c92e0fccb">
      <UserInfo>
        <DisplayName/>
        <AccountId xsi:nil="true"/>
        <AccountType/>
      </UserInfo>
    </SharedWithUsers>
    <MediaLengthInSeconds xmlns="e2a64997-203d-4655-a595-383c2eb1e865"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63D8C0AFE3A8684EAD891AA7EE49FBD9" ma:contentTypeVersion="17" ma:contentTypeDescription="Create a new document." ma:contentTypeScope="" ma:versionID="8b7ca3fcd0f8a43490d4a1aa6ede037a">
  <xsd:schema xmlns:xsd="http://www.w3.org/2001/XMLSchema" xmlns:xs="http://www.w3.org/2001/XMLSchema" xmlns:p="http://schemas.microsoft.com/office/2006/metadata/properties" xmlns:ns2="e2a64997-203d-4655-a595-383c2eb1e865" xmlns:ns3="450f158c-397a-4a9d-b005-a44c92e0fccb" targetNamespace="http://schemas.microsoft.com/office/2006/metadata/properties" ma:root="true" ma:fieldsID="1af4ee1692950464feca522641eecc8a" ns2:_="" ns3:_="">
    <xsd:import namespace="e2a64997-203d-4655-a595-383c2eb1e865"/>
    <xsd:import namespace="450f158c-397a-4a9d-b005-a44c92e0fccb"/>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element ref="ns2:MediaServiceAutoTags" minOccurs="0"/>
                <xsd:element ref="ns2:MediaServiceOCR" minOccurs="0"/>
                <xsd:element ref="ns2:MediaServiceGenerationTime" minOccurs="0"/>
                <xsd:element ref="ns2:MediaServiceEventHashCode" minOccurs="0"/>
                <xsd:element ref="ns2:MediaServiceLocation" minOccurs="0"/>
                <xsd:element ref="ns3:SharedWithUsers" minOccurs="0"/>
                <xsd:element ref="ns3:SharedWithDetails" minOccurs="0"/>
                <xsd:element ref="ns2:MediaLengthInSeconds" minOccurs="0"/>
                <xsd:element ref="ns2:lcf76f155ced4ddcb4097134ff3c332f" minOccurs="0"/>
                <xsd:element ref="ns3:TaxCatchAll" minOccurs="0"/>
                <xsd:element ref="ns2: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2a64997-203d-4655-a595-383c2eb1e86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Location" ma:index="17" nillable="true" ma:displayName="Location" ma:internalName="MediaServiceLocation" ma:readOnly="true">
      <xsd:simpleType>
        <xsd:restriction base="dms:Text"/>
      </xsd:simpleType>
    </xsd:element>
    <xsd:element name="MediaLengthInSeconds" ma:index="20" nillable="true" ma:displayName="MediaLengthInSeconds" ma:hidden="true" ma:internalName="MediaLengthInSeconds" ma:readOnly="true">
      <xsd:simpleType>
        <xsd:restriction base="dms:Unknown"/>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aa4eac88-8ae6-4a96-90c7-97bc93c844ef"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4" nillable="true" ma:displayName="MediaServiceObjectDetectorVersions" ma:description=""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450f158c-397a-4a9d-b005-a44c92e0fccb" elementFormDefault="qualified">
    <xsd:import namespace="http://schemas.microsoft.com/office/2006/documentManagement/types"/>
    <xsd:import namespace="http://schemas.microsoft.com/office/infopath/2007/PartnerControls"/>
    <xsd:element name="SharedWithUsers" ma:index="1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internalName="SharedWithDetails" ma:readOnly="true">
      <xsd:simpleType>
        <xsd:restriction base="dms:Note">
          <xsd:maxLength value="255"/>
        </xsd:restriction>
      </xsd:simpleType>
    </xsd:element>
    <xsd:element name="TaxCatchAll" ma:index="23" nillable="true" ma:displayName="Taxonomy Catch All Column" ma:hidden="true" ma:list="{92caf602-7482-4721-838f-b4f5b717ddac}" ma:internalName="TaxCatchAll" ma:showField="CatchAllData" ma:web="450f158c-397a-4a9d-b005-a44c92e0fccb">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E77EE0CA-F5A0-4071-B8BD-A2EA9968C9F1}">
  <ds:schemaRefs>
    <ds:schemaRef ds:uri="http://schemas.microsoft.com/office/2006/metadata/properties"/>
    <ds:schemaRef ds:uri="http://purl.org/dc/terms/"/>
    <ds:schemaRef ds:uri="http://schemas.microsoft.com/office/2006/documentManagement/types"/>
    <ds:schemaRef ds:uri="450f158c-397a-4a9d-b005-a44c92e0fccb"/>
    <ds:schemaRef ds:uri="http://schemas.openxmlformats.org/package/2006/metadata/core-properties"/>
    <ds:schemaRef ds:uri="e2a64997-203d-4655-a595-383c2eb1e865"/>
    <ds:schemaRef ds:uri="http://purl.org/dc/elements/1.1/"/>
    <ds:schemaRef ds:uri="http://schemas.microsoft.com/office/infopath/2007/PartnerControls"/>
    <ds:schemaRef ds:uri="http://www.w3.org/XML/1998/namespace"/>
    <ds:schemaRef ds:uri="http://purl.org/dc/dcmitype/"/>
  </ds:schemaRefs>
</ds:datastoreItem>
</file>

<file path=customXml/itemProps2.xml><?xml version="1.0" encoding="utf-8"?>
<ds:datastoreItem xmlns:ds="http://schemas.openxmlformats.org/officeDocument/2006/customXml" ds:itemID="{D17B65CD-7C33-4D39-8D68-2FD3550CD1BD}">
  <ds:schemaRefs>
    <ds:schemaRef ds:uri="http://schemas.microsoft.com/sharepoint/v3/contenttype/forms"/>
  </ds:schemaRefs>
</ds:datastoreItem>
</file>

<file path=customXml/itemProps3.xml><?xml version="1.0" encoding="utf-8"?>
<ds:datastoreItem xmlns:ds="http://schemas.openxmlformats.org/officeDocument/2006/customXml" ds:itemID="{344199B8-639E-4011-A521-DE9C1CD5B695}">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e2a64997-203d-4655-a595-383c2eb1e865"/>
    <ds:schemaRef ds:uri="450f158c-397a-4a9d-b005-a44c92e0fccb"/>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102</TotalTime>
  <Words>1872</Words>
  <Application>Microsoft Office PowerPoint</Application>
  <PresentationFormat>Widescreen</PresentationFormat>
  <Paragraphs>206</Paragraphs>
  <Slides>23</Slides>
  <Notes>3</Notes>
  <HiddenSlides>0</HiddenSlides>
  <MMClips>0</MMClips>
  <ScaleCrop>false</ScaleCrop>
  <HeadingPairs>
    <vt:vector size="4" baseType="variant">
      <vt:variant>
        <vt:lpstr>Theme</vt:lpstr>
      </vt:variant>
      <vt:variant>
        <vt:i4>1</vt:i4>
      </vt:variant>
      <vt:variant>
        <vt:lpstr>Slide Titles</vt:lpstr>
      </vt:variant>
      <vt:variant>
        <vt:i4>23</vt:i4>
      </vt:variant>
    </vt:vector>
  </HeadingPairs>
  <TitlesOfParts>
    <vt:vector size="24" baseType="lpstr">
      <vt:lpstr>RRT_Theme_v3</vt:lpstr>
      <vt:lpstr>Scénarios sur l’utilisation de l’Annexe 2 du RSI</vt:lpstr>
      <vt:lpstr>Note aux facilitateurs</vt:lpstr>
      <vt:lpstr>Introduction</vt:lpstr>
      <vt:lpstr>Objectifs d’apprentissage</vt:lpstr>
      <vt:lpstr>Consignes</vt:lpstr>
      <vt:lpstr>Rappel: Annexe 2 du RSI - Instrument de décision pour l’évaluation des événements de santé publique</vt:lpstr>
      <vt:lpstr>Scénario 1</vt:lpstr>
      <vt:lpstr>PowerPoint Presentation</vt:lpstr>
      <vt:lpstr>Scénario 1</vt:lpstr>
      <vt:lpstr>Scénario 2</vt:lpstr>
      <vt:lpstr>PowerPoint Presentation</vt:lpstr>
      <vt:lpstr>Scénario 2</vt:lpstr>
      <vt:lpstr>Scénario 3</vt:lpstr>
      <vt:lpstr>PowerPoint Presentation</vt:lpstr>
      <vt:lpstr>Scénario 3</vt:lpstr>
      <vt:lpstr>Scénario 4</vt:lpstr>
      <vt:lpstr>PowerPoint Presentation</vt:lpstr>
      <vt:lpstr>Scénario 4</vt:lpstr>
      <vt:lpstr>Scénario 5</vt:lpstr>
      <vt:lpstr>PowerPoint Presentation</vt:lpstr>
      <vt:lpstr>Scénario 5</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Casescenarios on the use of Annex 2 of the IHR</dc:title>
  <dc:creator>Szilvia Horváth</dc:creator>
  <cp:lastModifiedBy>GOMEZ, Paula</cp:lastModifiedBy>
  <cp:revision>117</cp:revision>
  <dcterms:modified xsi:type="dcterms:W3CDTF">2023-07-13T09:46:57Z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0x01010063D8C0AFE3A8684EAD891AA7EE49FBD9</vt:lpwstr>
  </property>
  <property fmtid="{D5CDD505-2E9C-101B-9397-08002B2CF9AE}" pid="3" name="MediaServiceImageTags">
    <vt:lpwstr/>
  </property>
  <property fmtid="{D5CDD505-2E9C-101B-9397-08002B2CF9AE}" pid="4" name="Order">
    <vt:r8>138500</vt:r8>
  </property>
  <property fmtid="{D5CDD505-2E9C-101B-9397-08002B2CF9AE}" pid="5" name="xd_Signature">
    <vt:bool>false</vt:bool>
  </property>
  <property fmtid="{D5CDD505-2E9C-101B-9397-08002B2CF9AE}" pid="6" name="xd_ProgID">
    <vt:lpwstr/>
  </property>
  <property fmtid="{D5CDD505-2E9C-101B-9397-08002B2CF9AE}" pid="7" name="ComplianceAssetId">
    <vt:lpwstr/>
  </property>
  <property fmtid="{D5CDD505-2E9C-101B-9397-08002B2CF9AE}" pid="8" name="TemplateUrl">
    <vt:lpwstr/>
  </property>
  <property fmtid="{D5CDD505-2E9C-101B-9397-08002B2CF9AE}" pid="9" name="_ExtendedDescription">
    <vt:lpwstr/>
  </property>
  <property fmtid="{D5CDD505-2E9C-101B-9397-08002B2CF9AE}" pid="10" name="TriggerFlowInfo">
    <vt:lpwstr/>
  </property>
</Properties>
</file>