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customXml/itemProps19.xml" ContentType="application/vnd.openxmlformats-officedocument.customXmlProperties+xml"/>
  <Override PartName="/customXml/itemProps20.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5.xml" ContentType="application/vnd.openxmlformats-officedocument.theme+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6.xml" ContentType="application/vnd.openxmlformats-officedocument.theme+xml"/>
  <Override PartName="/ppt/slideLayouts/slideLayout84.xml" ContentType="application/vnd.openxmlformats-officedocument.presentationml.slideLayout+xml"/>
  <Override PartName="/ppt/theme/theme7.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6.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1" r:id="rId21"/>
    <p:sldMasterId id="2147483761" r:id="rId22"/>
    <p:sldMasterId id="2147483793" r:id="rId23"/>
    <p:sldMasterId id="2147483900" r:id="rId24"/>
    <p:sldMasterId id="2147483648" r:id="rId25"/>
    <p:sldMasterId id="2147484847" r:id="rId26"/>
    <p:sldMasterId id="2147483754" r:id="rId27"/>
  </p:sldMasterIdLst>
  <p:notesMasterIdLst>
    <p:notesMasterId r:id="rId58"/>
  </p:notesMasterIdLst>
  <p:sldIdLst>
    <p:sldId id="442" r:id="rId28"/>
    <p:sldId id="443" r:id="rId29"/>
    <p:sldId id="444" r:id="rId30"/>
    <p:sldId id="445" r:id="rId31"/>
    <p:sldId id="446" r:id="rId32"/>
    <p:sldId id="447" r:id="rId33"/>
    <p:sldId id="448" r:id="rId34"/>
    <p:sldId id="449" r:id="rId35"/>
    <p:sldId id="450" r:id="rId36"/>
    <p:sldId id="451" r:id="rId37"/>
    <p:sldId id="452" r:id="rId38"/>
    <p:sldId id="453" r:id="rId39"/>
    <p:sldId id="454" r:id="rId40"/>
    <p:sldId id="473" r:id="rId41"/>
    <p:sldId id="353" r:id="rId42"/>
    <p:sldId id="329" r:id="rId43"/>
    <p:sldId id="456" r:id="rId44"/>
    <p:sldId id="457" r:id="rId45"/>
    <p:sldId id="458" r:id="rId46"/>
    <p:sldId id="459" r:id="rId47"/>
    <p:sldId id="460" r:id="rId48"/>
    <p:sldId id="461" r:id="rId49"/>
    <p:sldId id="462" r:id="rId50"/>
    <p:sldId id="464" r:id="rId51"/>
    <p:sldId id="465" r:id="rId52"/>
    <p:sldId id="466" r:id="rId53"/>
    <p:sldId id="467" r:id="rId54"/>
    <p:sldId id="468" r:id="rId55"/>
    <p:sldId id="471" r:id="rId56"/>
    <p:sldId id="469" r:id="rId57"/>
  </p:sldIdLst>
  <p:sldSz cx="9144000" cy="6858000" type="screen4x3"/>
  <p:notesSz cx="6805613" cy="9939338"/>
  <p:defaultTextStyle>
    <a:defPPr rtl="0">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0">
          <p15:clr>
            <a:srgbClr val="A4A3A4"/>
          </p15:clr>
        </p15:guide>
        <p15:guide id="2" pos="2143">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402596A-4C49-C5ED-2FF4-8F6433CDD6E8}" name="EZZINE, Hind" initials="EH" userId="S::ezzineh@who.int::edcab00f-6318-46e5-a4a9-188b01ee222f"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Gaturuku, Dr. Peter - bzv" initials="GDP-b" lastIdx="3" clrIdx="0"/>
  <p:cmAuthor id="1" name="Neatherlin, John" initials="NJ" lastIdx="2" clrIdx="1">
    <p:extLst>
      <p:ext uri="{19B8F6BF-5375-455C-9EA6-DF929625EA0E}">
        <p15:presenceInfo xmlns:p15="http://schemas.microsoft.com/office/powerpoint/2012/main" userId="S-1-5-21-1650804671-166536148-112937823-464538" providerId="AD"/>
      </p:ext>
    </p:extLst>
  </p:cmAuthor>
  <p:cmAuthor id="2" name="nmq1" initials="nmq1" lastIdx="15" clrIdx="2">
    <p:extLst>
      <p:ext uri="{19B8F6BF-5375-455C-9EA6-DF929625EA0E}">
        <p15:presenceInfo xmlns:p15="http://schemas.microsoft.com/office/powerpoint/2012/main" userId="nmq1"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5A1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BBBA0CE-2F9C-7A03-538F-8FEC4F32D6D3}" v="2" dt="2023-05-25T16:11:16.683"/>
    <p1510:client id="{8980F42A-6F87-4A51-26ED-1074BAE62B64}" v="128" dt="2023-07-12T15:14:41.441"/>
    <p1510:client id="{C53D05DC-C3FE-AE73-4953-C0DEC72835CE}" v="1" dt="2023-07-13T09:45:54.908"/>
    <p1510:client id="{CD55C5BE-3BCC-C7C2-E615-A338DF00B498}" v="2" dt="2023-06-09T08:28:46.54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35" autoAdjust="0"/>
    <p:restoredTop sz="94660"/>
  </p:normalViewPr>
  <p:slideViewPr>
    <p:cSldViewPr snapToGrid="0">
      <p:cViewPr varScale="1">
        <p:scale>
          <a:sx n="80" d="100"/>
          <a:sy n="80" d="100"/>
        </p:scale>
        <p:origin x="868" y="76"/>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guide orient="horz" pos="3130"/>
        <p:guide pos="2143"/>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Master" Target="slideMasters/slideMaster6.xml"/><Relationship Id="rId21" Type="http://schemas.openxmlformats.org/officeDocument/2006/relationships/slideMaster" Target="slideMasters/slideMaster1.xml"/><Relationship Id="rId34" Type="http://schemas.openxmlformats.org/officeDocument/2006/relationships/slide" Target="slides/slide7.xml"/><Relationship Id="rId42" Type="http://schemas.openxmlformats.org/officeDocument/2006/relationships/slide" Target="slides/slide15.xml"/><Relationship Id="rId47" Type="http://schemas.openxmlformats.org/officeDocument/2006/relationships/slide" Target="slides/slide20.xml"/><Relationship Id="rId50" Type="http://schemas.openxmlformats.org/officeDocument/2006/relationships/slide" Target="slides/slide23.xml"/><Relationship Id="rId55" Type="http://schemas.openxmlformats.org/officeDocument/2006/relationships/slide" Target="slides/slide28.xml"/><Relationship Id="rId63" Type="http://schemas.openxmlformats.org/officeDocument/2006/relationships/tableStyles" Target="tableStyles.xml"/><Relationship Id="rId7" Type="http://schemas.openxmlformats.org/officeDocument/2006/relationships/customXml" Target="../customXml/item7.xml"/><Relationship Id="rId2" Type="http://schemas.openxmlformats.org/officeDocument/2006/relationships/customXml" Target="../customXml/item2.xml"/><Relationship Id="rId16" Type="http://schemas.openxmlformats.org/officeDocument/2006/relationships/customXml" Target="../customXml/item16.xml"/><Relationship Id="rId29" Type="http://schemas.openxmlformats.org/officeDocument/2006/relationships/slide" Target="slides/slide2.xml"/><Relationship Id="rId11" Type="http://schemas.openxmlformats.org/officeDocument/2006/relationships/customXml" Target="../customXml/item11.xml"/><Relationship Id="rId24" Type="http://schemas.openxmlformats.org/officeDocument/2006/relationships/slideMaster" Target="slideMasters/slideMaster4.xml"/><Relationship Id="rId32" Type="http://schemas.openxmlformats.org/officeDocument/2006/relationships/slide" Target="slides/slide5.xml"/><Relationship Id="rId37" Type="http://schemas.openxmlformats.org/officeDocument/2006/relationships/slide" Target="slides/slide10.xml"/><Relationship Id="rId40" Type="http://schemas.openxmlformats.org/officeDocument/2006/relationships/slide" Target="slides/slide13.xml"/><Relationship Id="rId45" Type="http://schemas.openxmlformats.org/officeDocument/2006/relationships/slide" Target="slides/slide18.xml"/><Relationship Id="rId53" Type="http://schemas.openxmlformats.org/officeDocument/2006/relationships/slide" Target="slides/slide26.xml"/><Relationship Id="rId58" Type="http://schemas.openxmlformats.org/officeDocument/2006/relationships/notesMaster" Target="notesMasters/notesMaster1.xml"/><Relationship Id="rId66" Type="http://schemas.microsoft.com/office/2018/10/relationships/authors" Target="authors.xml"/><Relationship Id="rId5" Type="http://schemas.openxmlformats.org/officeDocument/2006/relationships/customXml" Target="../customXml/item5.xml"/><Relationship Id="rId61" Type="http://schemas.openxmlformats.org/officeDocument/2006/relationships/viewProps" Target="viewProps.xml"/><Relationship Id="rId19" Type="http://schemas.openxmlformats.org/officeDocument/2006/relationships/customXml" Target="../customXml/item19.xml"/><Relationship Id="rId14" Type="http://schemas.openxmlformats.org/officeDocument/2006/relationships/customXml" Target="../customXml/item14.xml"/><Relationship Id="rId22" Type="http://schemas.openxmlformats.org/officeDocument/2006/relationships/slideMaster" Target="slideMasters/slideMaster2.xml"/><Relationship Id="rId27" Type="http://schemas.openxmlformats.org/officeDocument/2006/relationships/slideMaster" Target="slideMasters/slideMaster7.xml"/><Relationship Id="rId30" Type="http://schemas.openxmlformats.org/officeDocument/2006/relationships/slide" Target="slides/slide3.xml"/><Relationship Id="rId35" Type="http://schemas.openxmlformats.org/officeDocument/2006/relationships/slide" Target="slides/slide8.xml"/><Relationship Id="rId43" Type="http://schemas.openxmlformats.org/officeDocument/2006/relationships/slide" Target="slides/slide16.xml"/><Relationship Id="rId48" Type="http://schemas.openxmlformats.org/officeDocument/2006/relationships/slide" Target="slides/slide21.xml"/><Relationship Id="rId56" Type="http://schemas.openxmlformats.org/officeDocument/2006/relationships/slide" Target="slides/slide29.xml"/><Relationship Id="rId64" Type="http://schemas.microsoft.com/office/2016/11/relationships/changesInfo" Target="changesInfos/changesInfo1.xml"/><Relationship Id="rId8" Type="http://schemas.openxmlformats.org/officeDocument/2006/relationships/customXml" Target="../customXml/item8.xml"/><Relationship Id="rId51" Type="http://schemas.openxmlformats.org/officeDocument/2006/relationships/slide" Target="slides/slide24.xml"/><Relationship Id="rId3" Type="http://schemas.openxmlformats.org/officeDocument/2006/relationships/customXml" Target="../customXml/item3.xml"/><Relationship Id="rId12" Type="http://schemas.openxmlformats.org/officeDocument/2006/relationships/customXml" Target="../customXml/item12.xml"/><Relationship Id="rId17" Type="http://schemas.openxmlformats.org/officeDocument/2006/relationships/customXml" Target="../customXml/item17.xml"/><Relationship Id="rId25" Type="http://schemas.openxmlformats.org/officeDocument/2006/relationships/slideMaster" Target="slideMasters/slideMaster5.xml"/><Relationship Id="rId33" Type="http://schemas.openxmlformats.org/officeDocument/2006/relationships/slide" Target="slides/slide6.xml"/><Relationship Id="rId38" Type="http://schemas.openxmlformats.org/officeDocument/2006/relationships/slide" Target="slides/slide11.xml"/><Relationship Id="rId46" Type="http://schemas.openxmlformats.org/officeDocument/2006/relationships/slide" Target="slides/slide19.xml"/><Relationship Id="rId59" Type="http://schemas.openxmlformats.org/officeDocument/2006/relationships/commentAuthors" Target="commentAuthors.xml"/><Relationship Id="rId20" Type="http://schemas.openxmlformats.org/officeDocument/2006/relationships/customXml" Target="../customXml/item20.xml"/><Relationship Id="rId41" Type="http://schemas.openxmlformats.org/officeDocument/2006/relationships/slide" Target="slides/slide14.xml"/><Relationship Id="rId54" Type="http://schemas.openxmlformats.org/officeDocument/2006/relationships/slide" Target="slides/slide27.xml"/><Relationship Id="rId62"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customXml" Target="../customXml/item6.xml"/><Relationship Id="rId15" Type="http://schemas.openxmlformats.org/officeDocument/2006/relationships/customXml" Target="../customXml/item15.xml"/><Relationship Id="rId23" Type="http://schemas.openxmlformats.org/officeDocument/2006/relationships/slideMaster" Target="slideMasters/slideMaster3.xml"/><Relationship Id="rId28" Type="http://schemas.openxmlformats.org/officeDocument/2006/relationships/slide" Target="slides/slide1.xml"/><Relationship Id="rId36" Type="http://schemas.openxmlformats.org/officeDocument/2006/relationships/slide" Target="slides/slide9.xml"/><Relationship Id="rId49" Type="http://schemas.openxmlformats.org/officeDocument/2006/relationships/slide" Target="slides/slide22.xml"/><Relationship Id="rId57" Type="http://schemas.openxmlformats.org/officeDocument/2006/relationships/slide" Target="slides/slide30.xml"/><Relationship Id="rId10" Type="http://schemas.openxmlformats.org/officeDocument/2006/relationships/customXml" Target="../customXml/item10.xml"/><Relationship Id="rId31" Type="http://schemas.openxmlformats.org/officeDocument/2006/relationships/slide" Target="slides/slide4.xml"/><Relationship Id="rId44" Type="http://schemas.openxmlformats.org/officeDocument/2006/relationships/slide" Target="slides/slide17.xml"/><Relationship Id="rId52" Type="http://schemas.openxmlformats.org/officeDocument/2006/relationships/slide" Target="slides/slide25.xml"/><Relationship Id="rId60" Type="http://schemas.openxmlformats.org/officeDocument/2006/relationships/presProps" Target="presProps.xml"/><Relationship Id="rId65" Type="http://schemas.microsoft.com/office/2015/10/relationships/revisionInfo" Target="revisionInfo.xml"/><Relationship Id="rId4" Type="http://schemas.openxmlformats.org/officeDocument/2006/relationships/customXml" Target="../customXml/item4.xml"/><Relationship Id="rId9" Type="http://schemas.openxmlformats.org/officeDocument/2006/relationships/customXml" Target="../customXml/item9.xml"/><Relationship Id="rId13" Type="http://schemas.openxmlformats.org/officeDocument/2006/relationships/customXml" Target="../customXml/item13.xml"/><Relationship Id="rId18" Type="http://schemas.openxmlformats.org/officeDocument/2006/relationships/customXml" Target="../customXml/item18.xml"/><Relationship Id="rId39" Type="http://schemas.openxmlformats.org/officeDocument/2006/relationships/slide" Target="slides/slide1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ZZINE, Hind" userId="S::ezzineh@who.int::edcab00f-6318-46e5-a4a9-188b01ee222f" providerId="AD" clId="Web-{95F0DAC3-393B-4399-D97F-DC3290669D16}"/>
    <pc:docChg chg="modSld">
      <pc:chgData name="EZZINE, Hind" userId="S::ezzineh@who.int::edcab00f-6318-46e5-a4a9-188b01ee222f" providerId="AD" clId="Web-{95F0DAC3-393B-4399-D97F-DC3290669D16}" dt="2023-05-19T09:47:25.659" v="2" actId="20577"/>
      <pc:docMkLst>
        <pc:docMk/>
      </pc:docMkLst>
      <pc:sldChg chg="modSp">
        <pc:chgData name="EZZINE, Hind" userId="S::ezzineh@who.int::edcab00f-6318-46e5-a4a9-188b01ee222f" providerId="AD" clId="Web-{95F0DAC3-393B-4399-D97F-DC3290669D16}" dt="2023-05-19T09:47:25.659" v="2" actId="20577"/>
        <pc:sldMkLst>
          <pc:docMk/>
          <pc:sldMk cId="1641400626" sldId="391"/>
        </pc:sldMkLst>
        <pc:spChg chg="mod">
          <ac:chgData name="EZZINE, Hind" userId="S::ezzineh@who.int::edcab00f-6318-46e5-a4a9-188b01ee222f" providerId="AD" clId="Web-{95F0DAC3-393B-4399-D97F-DC3290669D16}" dt="2023-05-19T09:47:25.659" v="2" actId="20577"/>
          <ac:spMkLst>
            <pc:docMk/>
            <pc:sldMk cId="1641400626" sldId="391"/>
            <ac:spMk id="308" creationId="{00000000-0000-0000-0000-000000000000}"/>
          </ac:spMkLst>
        </pc:spChg>
      </pc:sldChg>
      <pc:sldChg chg="modSp">
        <pc:chgData name="EZZINE, Hind" userId="S::ezzineh@who.int::edcab00f-6318-46e5-a4a9-188b01ee222f" providerId="AD" clId="Web-{95F0DAC3-393B-4399-D97F-DC3290669D16}" dt="2023-05-19T09:46:42.939" v="0" actId="20577"/>
        <pc:sldMkLst>
          <pc:docMk/>
          <pc:sldMk cId="2375986421" sldId="445"/>
        </pc:sldMkLst>
        <pc:spChg chg="mod">
          <ac:chgData name="EZZINE, Hind" userId="S::ezzineh@who.int::edcab00f-6318-46e5-a4a9-188b01ee222f" providerId="AD" clId="Web-{95F0DAC3-393B-4399-D97F-DC3290669D16}" dt="2023-05-19T09:46:42.939" v="0" actId="20577"/>
          <ac:spMkLst>
            <pc:docMk/>
            <pc:sldMk cId="2375986421" sldId="445"/>
            <ac:spMk id="260" creationId="{00000000-0000-0000-0000-000000000000}"/>
          </ac:spMkLst>
        </pc:spChg>
      </pc:sldChg>
    </pc:docChg>
  </pc:docChgLst>
  <pc:docChgLst>
    <pc:chgData name="EZZINE, Hind" userId="S::ezzineh@who.int::edcab00f-6318-46e5-a4a9-188b01ee222f" providerId="AD" clId="Web-{C382FCBA-5274-B4A0-529E-C74E56C52D53}"/>
    <pc:docChg chg="modSld">
      <pc:chgData name="EZZINE, Hind" userId="S::ezzineh@who.int::edcab00f-6318-46e5-a4a9-188b01ee222f" providerId="AD" clId="Web-{C382FCBA-5274-B4A0-529E-C74E56C52D53}" dt="2023-05-19T18:19:33.484" v="8" actId="1076"/>
      <pc:docMkLst>
        <pc:docMk/>
      </pc:docMkLst>
      <pc:sldChg chg="modSp">
        <pc:chgData name="EZZINE, Hind" userId="S::ezzineh@who.int::edcab00f-6318-46e5-a4a9-188b01ee222f" providerId="AD" clId="Web-{C382FCBA-5274-B4A0-529E-C74E56C52D53}" dt="2023-05-19T18:17:06.244" v="1" actId="20577"/>
        <pc:sldMkLst>
          <pc:docMk/>
          <pc:sldMk cId="552167730" sldId="442"/>
        </pc:sldMkLst>
        <pc:spChg chg="mod">
          <ac:chgData name="EZZINE, Hind" userId="S::ezzineh@who.int::edcab00f-6318-46e5-a4a9-188b01ee222f" providerId="AD" clId="Web-{C382FCBA-5274-B4A0-529E-C74E56C52D53}" dt="2023-05-19T18:17:06.244" v="1" actId="20577"/>
          <ac:spMkLst>
            <pc:docMk/>
            <pc:sldMk cId="552167730" sldId="442"/>
            <ac:spMk id="2" creationId="{A230A3EE-A076-33D9-6881-6A976CD25DF1}"/>
          </ac:spMkLst>
        </pc:spChg>
      </pc:sldChg>
      <pc:sldChg chg="addSp delSp modSp">
        <pc:chgData name="EZZINE, Hind" userId="S::ezzineh@who.int::edcab00f-6318-46e5-a4a9-188b01ee222f" providerId="AD" clId="Web-{C382FCBA-5274-B4A0-529E-C74E56C52D53}" dt="2023-05-19T18:19:33.484" v="8" actId="1076"/>
        <pc:sldMkLst>
          <pc:docMk/>
          <pc:sldMk cId="3543956930" sldId="469"/>
        </pc:sldMkLst>
        <pc:spChg chg="add del mod">
          <ac:chgData name="EZZINE, Hind" userId="S::ezzineh@who.int::edcab00f-6318-46e5-a4a9-188b01ee222f" providerId="AD" clId="Web-{C382FCBA-5274-B4A0-529E-C74E56C52D53}" dt="2023-05-19T18:19:33.484" v="8" actId="1076"/>
          <ac:spMkLst>
            <pc:docMk/>
            <pc:sldMk cId="3543956930" sldId="469"/>
            <ac:spMk id="5" creationId="{00000000-0000-0000-0000-000000000000}"/>
          </ac:spMkLst>
        </pc:spChg>
      </pc:sldChg>
    </pc:docChg>
  </pc:docChgLst>
  <pc:docChgLst>
    <pc:chgData name="EZZINE, Hind" userId="S::ezzineh@who.int::edcab00f-6318-46e5-a4a9-188b01ee222f" providerId="AD" clId="Web-{114A29B5-6FA3-9E8E-E341-A3AD32203CE8}"/>
    <pc:docChg chg="addSld delSld modSld">
      <pc:chgData name="EZZINE, Hind" userId="S::ezzineh@who.int::edcab00f-6318-46e5-a4a9-188b01ee222f" providerId="AD" clId="Web-{114A29B5-6FA3-9E8E-E341-A3AD32203CE8}" dt="2022-01-17T08:50:19.021" v="33"/>
      <pc:docMkLst>
        <pc:docMk/>
      </pc:docMkLst>
      <pc:sldChg chg="modSp">
        <pc:chgData name="EZZINE, Hind" userId="S::ezzineh@who.int::edcab00f-6318-46e5-a4a9-188b01ee222f" providerId="AD" clId="Web-{114A29B5-6FA3-9E8E-E341-A3AD32203CE8}" dt="2022-01-17T08:49:43.910" v="26" actId="1076"/>
        <pc:sldMkLst>
          <pc:docMk/>
          <pc:sldMk cId="2510928446" sldId="385"/>
        </pc:sldMkLst>
        <pc:spChg chg="mod">
          <ac:chgData name="EZZINE, Hind" userId="S::ezzineh@who.int::edcab00f-6318-46e5-a4a9-188b01ee222f" providerId="AD" clId="Web-{114A29B5-6FA3-9E8E-E341-A3AD32203CE8}" dt="2022-01-17T08:48:07.001" v="14" actId="14100"/>
          <ac:spMkLst>
            <pc:docMk/>
            <pc:sldMk cId="2510928446" sldId="385"/>
            <ac:spMk id="2" creationId="{00000000-0000-0000-0000-000000000000}"/>
          </ac:spMkLst>
        </pc:spChg>
        <pc:spChg chg="mod">
          <ac:chgData name="EZZINE, Hind" userId="S::ezzineh@who.int::edcab00f-6318-46e5-a4a9-188b01ee222f" providerId="AD" clId="Web-{114A29B5-6FA3-9E8E-E341-A3AD32203CE8}" dt="2022-01-17T08:49:43.910" v="26" actId="1076"/>
          <ac:spMkLst>
            <pc:docMk/>
            <pc:sldMk cId="2510928446" sldId="385"/>
            <ac:spMk id="3" creationId="{00000000-0000-0000-0000-000000000000}"/>
          </ac:spMkLst>
        </pc:spChg>
      </pc:sldChg>
      <pc:sldChg chg="del">
        <pc:chgData name="EZZINE, Hind" userId="S::ezzineh@who.int::edcab00f-6318-46e5-a4a9-188b01ee222f" providerId="AD" clId="Web-{114A29B5-6FA3-9E8E-E341-A3AD32203CE8}" dt="2022-01-17T08:42:28.289" v="1"/>
        <pc:sldMkLst>
          <pc:docMk/>
          <pc:sldMk cId="1723016803" sldId="424"/>
        </pc:sldMkLst>
      </pc:sldChg>
      <pc:sldChg chg="del">
        <pc:chgData name="EZZINE, Hind" userId="S::ezzineh@who.int::edcab00f-6318-46e5-a4a9-188b01ee222f" providerId="AD" clId="Web-{114A29B5-6FA3-9E8E-E341-A3AD32203CE8}" dt="2022-01-17T08:42:26.789" v="0"/>
        <pc:sldMkLst>
          <pc:docMk/>
          <pc:sldMk cId="347116695" sldId="425"/>
        </pc:sldMkLst>
      </pc:sldChg>
      <pc:sldChg chg="add replId">
        <pc:chgData name="EZZINE, Hind" userId="S::ezzineh@who.int::edcab00f-6318-46e5-a4a9-188b01ee222f" providerId="AD" clId="Web-{114A29B5-6FA3-9E8E-E341-A3AD32203CE8}" dt="2022-01-17T08:42:33.367" v="2"/>
        <pc:sldMkLst>
          <pc:docMk/>
          <pc:sldMk cId="2134176671" sldId="427"/>
        </pc:sldMkLst>
      </pc:sldChg>
      <pc:sldChg chg="add replId">
        <pc:chgData name="EZZINE, Hind" userId="S::ezzineh@who.int::edcab00f-6318-46e5-a4a9-188b01ee222f" providerId="AD" clId="Web-{114A29B5-6FA3-9E8E-E341-A3AD32203CE8}" dt="2022-01-17T08:42:33.429" v="3"/>
        <pc:sldMkLst>
          <pc:docMk/>
          <pc:sldMk cId="2162547789" sldId="428"/>
        </pc:sldMkLst>
      </pc:sldChg>
      <pc:sldChg chg="add replId">
        <pc:chgData name="EZZINE, Hind" userId="S::ezzineh@who.int::edcab00f-6318-46e5-a4a9-188b01ee222f" providerId="AD" clId="Web-{114A29B5-6FA3-9E8E-E341-A3AD32203CE8}" dt="2022-01-17T08:42:33.477" v="4"/>
        <pc:sldMkLst>
          <pc:docMk/>
          <pc:sldMk cId="1957478085" sldId="429"/>
        </pc:sldMkLst>
      </pc:sldChg>
      <pc:sldChg chg="modSp add replId">
        <pc:chgData name="EZZINE, Hind" userId="S::ezzineh@who.int::edcab00f-6318-46e5-a4a9-188b01ee222f" providerId="AD" clId="Web-{114A29B5-6FA3-9E8E-E341-A3AD32203CE8}" dt="2022-01-17T08:50:19.021" v="33"/>
        <pc:sldMkLst>
          <pc:docMk/>
          <pc:sldMk cId="4046235718" sldId="430"/>
        </pc:sldMkLst>
        <pc:spChg chg="mod">
          <ac:chgData name="EZZINE, Hind" userId="S::ezzineh@who.int::edcab00f-6318-46e5-a4a9-188b01ee222f" providerId="AD" clId="Web-{114A29B5-6FA3-9E8E-E341-A3AD32203CE8}" dt="2022-01-17T08:50:13.739" v="31" actId="1076"/>
          <ac:spMkLst>
            <pc:docMk/>
            <pc:sldMk cId="4046235718" sldId="430"/>
            <ac:spMk id="2" creationId="{00000000-0000-0000-0000-000000000000}"/>
          </ac:spMkLst>
        </pc:spChg>
        <pc:spChg chg="mod">
          <ac:chgData name="EZZINE, Hind" userId="S::ezzineh@who.int::edcab00f-6318-46e5-a4a9-188b01ee222f" providerId="AD" clId="Web-{114A29B5-6FA3-9E8E-E341-A3AD32203CE8}" dt="2022-01-17T08:50:19.021" v="33"/>
          <ac:spMkLst>
            <pc:docMk/>
            <pc:sldMk cId="4046235718" sldId="430"/>
            <ac:spMk id="3" creationId="{00000000-0000-0000-0000-000000000000}"/>
          </ac:spMkLst>
        </pc:spChg>
      </pc:sldChg>
    </pc:docChg>
  </pc:docChgLst>
  <pc:docChgLst>
    <pc:chgData name="EZZINE, Hind" userId="S::ezzineh@who.int::edcab00f-6318-46e5-a4a9-188b01ee222f" providerId="AD" clId="Web-{88A71340-3207-D2C0-1D6C-57BEC88FD9B6}"/>
    <pc:docChg chg="modSld">
      <pc:chgData name="EZZINE, Hind" userId="S::ezzineh@who.int::edcab00f-6318-46e5-a4a9-188b01ee222f" providerId="AD" clId="Web-{88A71340-3207-D2C0-1D6C-57BEC88FD9B6}" dt="2022-01-18T09:18:32.545" v="2"/>
      <pc:docMkLst>
        <pc:docMk/>
      </pc:docMkLst>
      <pc:sldChg chg="modSp mod modClrScheme chgLayout">
        <pc:chgData name="EZZINE, Hind" userId="S::ezzineh@who.int::edcab00f-6318-46e5-a4a9-188b01ee222f" providerId="AD" clId="Web-{88A71340-3207-D2C0-1D6C-57BEC88FD9B6}" dt="2022-01-18T09:18:32.545" v="2"/>
        <pc:sldMkLst>
          <pc:docMk/>
          <pc:sldMk cId="3620053181" sldId="387"/>
        </pc:sldMkLst>
        <pc:spChg chg="mod ord">
          <ac:chgData name="EZZINE, Hind" userId="S::ezzineh@who.int::edcab00f-6318-46e5-a4a9-188b01ee222f" providerId="AD" clId="Web-{88A71340-3207-D2C0-1D6C-57BEC88FD9B6}" dt="2022-01-18T09:18:32.545" v="2"/>
          <ac:spMkLst>
            <pc:docMk/>
            <pc:sldMk cId="3620053181" sldId="387"/>
            <ac:spMk id="4" creationId="{00000000-0000-0000-0000-000000000000}"/>
          </ac:spMkLst>
        </pc:spChg>
      </pc:sldChg>
    </pc:docChg>
  </pc:docChgLst>
  <pc:docChgLst>
    <pc:chgData name="EZZINE, Hind" userId="S::ezzineh@who.int::edcab00f-6318-46e5-a4a9-188b01ee222f" providerId="AD" clId="Web-{B12973D6-8055-F8C5-E45A-C035CA4C8202}"/>
    <pc:docChg chg="modSld">
      <pc:chgData name="EZZINE, Hind" userId="S::ezzineh@who.int::edcab00f-6318-46e5-a4a9-188b01ee222f" providerId="AD" clId="Web-{B12973D6-8055-F8C5-E45A-C035CA4C8202}" dt="2022-05-12T10:27:45.726" v="11" actId="20577"/>
      <pc:docMkLst>
        <pc:docMk/>
      </pc:docMkLst>
      <pc:sldChg chg="modSp">
        <pc:chgData name="EZZINE, Hind" userId="S::ezzineh@who.int::edcab00f-6318-46e5-a4a9-188b01ee222f" providerId="AD" clId="Web-{B12973D6-8055-F8C5-E45A-C035CA4C8202}" dt="2022-05-12T10:27:45.726" v="11" actId="20577"/>
        <pc:sldMkLst>
          <pc:docMk/>
          <pc:sldMk cId="3568817958" sldId="392"/>
        </pc:sldMkLst>
        <pc:spChg chg="mod">
          <ac:chgData name="EZZINE, Hind" userId="S::ezzineh@who.int::edcab00f-6318-46e5-a4a9-188b01ee222f" providerId="AD" clId="Web-{B12973D6-8055-F8C5-E45A-C035CA4C8202}" dt="2022-05-12T10:27:45.726" v="11" actId="20577"/>
          <ac:spMkLst>
            <pc:docMk/>
            <pc:sldMk cId="3568817958" sldId="392"/>
            <ac:spMk id="308" creationId="{00000000-0000-0000-0000-000000000000}"/>
          </ac:spMkLst>
        </pc:spChg>
      </pc:sldChg>
    </pc:docChg>
  </pc:docChgLst>
  <pc:docChgLst>
    <pc:chgData name="EZZINE, Hind" userId="S::ezzineh@who.int::edcab00f-6318-46e5-a4a9-188b01ee222f" providerId="AD" clId="Web-{49C78D8D-984A-8EA1-F18F-02EBE53DA753}"/>
    <pc:docChg chg="modSld">
      <pc:chgData name="EZZINE, Hind" userId="S::ezzineh@who.int::edcab00f-6318-46e5-a4a9-188b01ee222f" providerId="AD" clId="Web-{49C78D8D-984A-8EA1-F18F-02EBE53DA753}" dt="2022-05-10T14:28:39.578" v="6" actId="20577"/>
      <pc:docMkLst>
        <pc:docMk/>
      </pc:docMkLst>
      <pc:sldChg chg="modSp">
        <pc:chgData name="EZZINE, Hind" userId="S::ezzineh@who.int::edcab00f-6318-46e5-a4a9-188b01ee222f" providerId="AD" clId="Web-{49C78D8D-984A-8EA1-F18F-02EBE53DA753}" dt="2022-05-10T14:28:39.578" v="6" actId="20577"/>
        <pc:sldMkLst>
          <pc:docMk/>
          <pc:sldMk cId="1641400626" sldId="391"/>
        </pc:sldMkLst>
        <pc:spChg chg="mod">
          <ac:chgData name="EZZINE, Hind" userId="S::ezzineh@who.int::edcab00f-6318-46e5-a4a9-188b01ee222f" providerId="AD" clId="Web-{49C78D8D-984A-8EA1-F18F-02EBE53DA753}" dt="2022-05-10T14:28:39.578" v="6" actId="20577"/>
          <ac:spMkLst>
            <pc:docMk/>
            <pc:sldMk cId="1641400626" sldId="391"/>
            <ac:spMk id="308" creationId="{00000000-0000-0000-0000-000000000000}"/>
          </ac:spMkLst>
        </pc:spChg>
      </pc:sldChg>
    </pc:docChg>
  </pc:docChgLst>
  <pc:docChgLst>
    <pc:chgData name="EZZINE, Hind" userId="S::ezzineh@who.int::edcab00f-6318-46e5-a4a9-188b01ee222f" providerId="AD" clId="Web-{FD6BBE62-A67A-F78E-30BD-54515B4751EB}"/>
    <pc:docChg chg="modSld">
      <pc:chgData name="EZZINE, Hind" userId="S::ezzineh@who.int::edcab00f-6318-46e5-a4a9-188b01ee222f" providerId="AD" clId="Web-{FD6BBE62-A67A-F78E-30BD-54515B4751EB}" dt="2022-01-13T14:36:12.621" v="2" actId="14100"/>
      <pc:docMkLst>
        <pc:docMk/>
      </pc:docMkLst>
      <pc:sldChg chg="modSp">
        <pc:chgData name="EZZINE, Hind" userId="S::ezzineh@who.int::edcab00f-6318-46e5-a4a9-188b01ee222f" providerId="AD" clId="Web-{FD6BBE62-A67A-F78E-30BD-54515B4751EB}" dt="2022-01-13T14:36:12.621" v="2" actId="14100"/>
        <pc:sldMkLst>
          <pc:docMk/>
          <pc:sldMk cId="1348573756" sldId="393"/>
        </pc:sldMkLst>
        <pc:spChg chg="mod">
          <ac:chgData name="EZZINE, Hind" userId="S::ezzineh@who.int::edcab00f-6318-46e5-a4a9-188b01ee222f" providerId="AD" clId="Web-{FD6BBE62-A67A-F78E-30BD-54515B4751EB}" dt="2022-01-13T14:36:12.621" v="2" actId="14100"/>
          <ac:spMkLst>
            <pc:docMk/>
            <pc:sldMk cId="1348573756" sldId="393"/>
            <ac:spMk id="3" creationId="{FE715C1D-0AFD-4B24-93D9-2F4112C6A19E}"/>
          </ac:spMkLst>
        </pc:spChg>
      </pc:sldChg>
    </pc:docChg>
  </pc:docChgLst>
  <pc:docChgLst>
    <pc:chgData name="EZZINE, Hind" userId="S::ezzineh@who.int::edcab00f-6318-46e5-a4a9-188b01ee222f" providerId="AD" clId="Web-{9AED87F8-38F5-B71D-FCA7-18202EC15167}"/>
    <pc:docChg chg="modSld">
      <pc:chgData name="EZZINE, Hind" userId="S::ezzineh@who.int::edcab00f-6318-46e5-a4a9-188b01ee222f" providerId="AD" clId="Web-{9AED87F8-38F5-B71D-FCA7-18202EC15167}" dt="2023-05-19T09:45:58.182" v="3" actId="20577"/>
      <pc:docMkLst>
        <pc:docMk/>
      </pc:docMkLst>
      <pc:sldChg chg="modSp">
        <pc:chgData name="EZZINE, Hind" userId="S::ezzineh@who.int::edcab00f-6318-46e5-a4a9-188b01ee222f" providerId="AD" clId="Web-{9AED87F8-38F5-B71D-FCA7-18202EC15167}" dt="2023-05-19T09:45:47.041" v="1" actId="20577"/>
        <pc:sldMkLst>
          <pc:docMk/>
          <pc:sldMk cId="1641400626" sldId="391"/>
        </pc:sldMkLst>
        <pc:spChg chg="mod">
          <ac:chgData name="EZZINE, Hind" userId="S::ezzineh@who.int::edcab00f-6318-46e5-a4a9-188b01ee222f" providerId="AD" clId="Web-{9AED87F8-38F5-B71D-FCA7-18202EC15167}" dt="2023-05-19T09:45:47.041" v="1" actId="20577"/>
          <ac:spMkLst>
            <pc:docMk/>
            <pc:sldMk cId="1641400626" sldId="391"/>
            <ac:spMk id="308" creationId="{00000000-0000-0000-0000-000000000000}"/>
          </ac:spMkLst>
        </pc:spChg>
      </pc:sldChg>
      <pc:sldChg chg="modSp">
        <pc:chgData name="EZZINE, Hind" userId="S::ezzineh@who.int::edcab00f-6318-46e5-a4a9-188b01ee222f" providerId="AD" clId="Web-{9AED87F8-38F5-B71D-FCA7-18202EC15167}" dt="2023-05-19T09:45:58.182" v="3" actId="20577"/>
        <pc:sldMkLst>
          <pc:docMk/>
          <pc:sldMk cId="2375986421" sldId="445"/>
        </pc:sldMkLst>
        <pc:spChg chg="mod">
          <ac:chgData name="EZZINE, Hind" userId="S::ezzineh@who.int::edcab00f-6318-46e5-a4a9-188b01ee222f" providerId="AD" clId="Web-{9AED87F8-38F5-B71D-FCA7-18202EC15167}" dt="2023-05-19T09:45:58.182" v="3" actId="20577"/>
          <ac:spMkLst>
            <pc:docMk/>
            <pc:sldMk cId="2375986421" sldId="445"/>
            <ac:spMk id="260" creationId="{00000000-0000-0000-0000-000000000000}"/>
          </ac:spMkLst>
        </pc:spChg>
      </pc:sldChg>
    </pc:docChg>
  </pc:docChgLst>
  <pc:docChgLst>
    <pc:chgData name="EZZINE, Hind" userId="S::ezzineh@who.int::edcab00f-6318-46e5-a4a9-188b01ee222f" providerId="AD" clId="Web-{8DA03D12-4B20-05C6-645B-7C53EA8C8875}"/>
    <pc:docChg chg="modSld">
      <pc:chgData name="EZZINE, Hind" userId="S::ezzineh@who.int::edcab00f-6318-46e5-a4a9-188b01ee222f" providerId="AD" clId="Web-{8DA03D12-4B20-05C6-645B-7C53EA8C8875}" dt="2022-06-10T17:58:50.484" v="0"/>
      <pc:docMkLst>
        <pc:docMk/>
      </pc:docMkLst>
      <pc:sldChg chg="modSp">
        <pc:chgData name="EZZINE, Hind" userId="S::ezzineh@who.int::edcab00f-6318-46e5-a4a9-188b01ee222f" providerId="AD" clId="Web-{8DA03D12-4B20-05C6-645B-7C53EA8C8875}" dt="2022-06-10T17:58:50.484" v="0"/>
        <pc:sldMkLst>
          <pc:docMk/>
          <pc:sldMk cId="1348573756" sldId="393"/>
        </pc:sldMkLst>
        <pc:spChg chg="mod">
          <ac:chgData name="EZZINE, Hind" userId="S::ezzineh@who.int::edcab00f-6318-46e5-a4a9-188b01ee222f" providerId="AD" clId="Web-{8DA03D12-4B20-05C6-645B-7C53EA8C8875}" dt="2022-06-10T17:58:50.484" v="0"/>
          <ac:spMkLst>
            <pc:docMk/>
            <pc:sldMk cId="1348573756" sldId="393"/>
            <ac:spMk id="3" creationId="{FE715C1D-0AFD-4B24-93D9-2F4112C6A19E}"/>
          </ac:spMkLst>
        </pc:spChg>
      </pc:sldChg>
    </pc:docChg>
  </pc:docChgLst>
  <pc:docChgLst>
    <pc:chgData name="EZZINE, Hind" userId="S::ezzineh@who.int::edcab00f-6318-46e5-a4a9-188b01ee222f" providerId="AD" clId="Web-{E9A18201-3C41-F3E9-6F16-536E99E39F92}"/>
    <pc:docChg chg="modSld">
      <pc:chgData name="EZZINE, Hind" userId="S::ezzineh@who.int::edcab00f-6318-46e5-a4a9-188b01ee222f" providerId="AD" clId="Web-{E9A18201-3C41-F3E9-6F16-536E99E39F92}" dt="2022-05-31T18:45:16.755" v="4"/>
      <pc:docMkLst>
        <pc:docMk/>
      </pc:docMkLst>
      <pc:sldChg chg="modSp">
        <pc:chgData name="EZZINE, Hind" userId="S::ezzineh@who.int::edcab00f-6318-46e5-a4a9-188b01ee222f" providerId="AD" clId="Web-{E9A18201-3C41-F3E9-6F16-536E99E39F92}" dt="2022-05-31T18:45:16.755" v="4"/>
        <pc:sldMkLst>
          <pc:docMk/>
          <pc:sldMk cId="1348573756" sldId="393"/>
        </pc:sldMkLst>
        <pc:spChg chg="mod">
          <ac:chgData name="EZZINE, Hind" userId="S::ezzineh@who.int::edcab00f-6318-46e5-a4a9-188b01ee222f" providerId="AD" clId="Web-{E9A18201-3C41-F3E9-6F16-536E99E39F92}" dt="2022-05-31T18:45:16.755" v="4"/>
          <ac:spMkLst>
            <pc:docMk/>
            <pc:sldMk cId="1348573756" sldId="393"/>
            <ac:spMk id="5" creationId="{637BBC0E-F8A1-4F34-A06A-A6D527623571}"/>
          </ac:spMkLst>
        </pc:spChg>
      </pc:sldChg>
      <pc:sldChg chg="modSp">
        <pc:chgData name="EZZINE, Hind" userId="S::ezzineh@who.int::edcab00f-6318-46e5-a4a9-188b01ee222f" providerId="AD" clId="Web-{E9A18201-3C41-F3E9-6F16-536E99E39F92}" dt="2022-05-31T13:19:03.386" v="2"/>
        <pc:sldMkLst>
          <pc:docMk/>
          <pc:sldMk cId="2309174066" sldId="431"/>
        </pc:sldMkLst>
        <pc:spChg chg="mod">
          <ac:chgData name="EZZINE, Hind" userId="S::ezzineh@who.int::edcab00f-6318-46e5-a4a9-188b01ee222f" providerId="AD" clId="Web-{E9A18201-3C41-F3E9-6F16-536E99E39F92}" dt="2022-05-31T13:19:03.386" v="2"/>
          <ac:spMkLst>
            <pc:docMk/>
            <pc:sldMk cId="2309174066" sldId="431"/>
            <ac:spMk id="19458" creationId="{00000000-0000-0000-0000-000000000000}"/>
          </ac:spMkLst>
        </pc:spChg>
      </pc:sldChg>
    </pc:docChg>
  </pc:docChgLst>
  <pc:docChgLst>
    <pc:chgData name="EZZINE, Hind" userId="S::ezzineh@who.int::edcab00f-6318-46e5-a4a9-188b01ee222f" providerId="AD" clId="Web-{F224EFE4-F543-54F4-C6F9-63CEC8F9F2C9}"/>
    <pc:docChg chg="addSld delSld modSld sldOrd addMainMaster">
      <pc:chgData name="EZZINE, Hind" userId="S::ezzineh@who.int::edcab00f-6318-46e5-a4a9-188b01ee222f" providerId="AD" clId="Web-{F224EFE4-F543-54F4-C6F9-63CEC8F9F2C9}" dt="2023-05-19T16:18:59.617" v="951"/>
      <pc:docMkLst>
        <pc:docMk/>
      </pc:docMkLst>
      <pc:sldChg chg="addSp delSp modSp mod modClrScheme chgLayout">
        <pc:chgData name="EZZINE, Hind" userId="S::ezzineh@who.int::edcab00f-6318-46e5-a4a9-188b01ee222f" providerId="AD" clId="Web-{F224EFE4-F543-54F4-C6F9-63CEC8F9F2C9}" dt="2023-05-19T15:32:19.620" v="510" actId="14100"/>
        <pc:sldMkLst>
          <pc:docMk/>
          <pc:sldMk cId="2561900709" sldId="329"/>
        </pc:sldMkLst>
        <pc:spChg chg="add del mod ord">
          <ac:chgData name="EZZINE, Hind" userId="S::ezzineh@who.int::edcab00f-6318-46e5-a4a9-188b01ee222f" providerId="AD" clId="Web-{F224EFE4-F543-54F4-C6F9-63CEC8F9F2C9}" dt="2023-05-19T15:28:24.106" v="488"/>
          <ac:spMkLst>
            <pc:docMk/>
            <pc:sldMk cId="2561900709" sldId="329"/>
            <ac:spMk id="2" creationId="{C2F3FA0A-0D0E-73C7-5A4E-6043D2122ABE}"/>
          </ac:spMkLst>
        </pc:spChg>
        <pc:spChg chg="mod ord">
          <ac:chgData name="EZZINE, Hind" userId="S::ezzineh@who.int::edcab00f-6318-46e5-a4a9-188b01ee222f" providerId="AD" clId="Web-{F224EFE4-F543-54F4-C6F9-63CEC8F9F2C9}" dt="2023-05-19T15:32:19.620" v="510" actId="14100"/>
          <ac:spMkLst>
            <pc:docMk/>
            <pc:sldMk cId="2561900709" sldId="329"/>
            <ac:spMk id="14338" creationId="{00000000-0000-0000-0000-000000000000}"/>
          </ac:spMkLst>
        </pc:spChg>
        <pc:spChg chg="mod">
          <ac:chgData name="EZZINE, Hind" userId="S::ezzineh@who.int::edcab00f-6318-46e5-a4a9-188b01ee222f" providerId="AD" clId="Web-{F224EFE4-F543-54F4-C6F9-63CEC8F9F2C9}" dt="2023-05-19T15:30:28.167" v="500" actId="14100"/>
          <ac:spMkLst>
            <pc:docMk/>
            <pc:sldMk cId="2561900709" sldId="329"/>
            <ac:spMk id="14344" creationId="{00000000-0000-0000-0000-000000000000}"/>
          </ac:spMkLst>
        </pc:spChg>
        <pc:spChg chg="mod">
          <ac:chgData name="EZZINE, Hind" userId="S::ezzineh@who.int::edcab00f-6318-46e5-a4a9-188b01ee222f" providerId="AD" clId="Web-{F224EFE4-F543-54F4-C6F9-63CEC8F9F2C9}" dt="2023-05-19T15:29:55.730" v="496" actId="1076"/>
          <ac:spMkLst>
            <pc:docMk/>
            <pc:sldMk cId="2561900709" sldId="329"/>
            <ac:spMk id="14345" creationId="{00000000-0000-0000-0000-000000000000}"/>
          </ac:spMkLst>
        </pc:spChg>
        <pc:spChg chg="mod">
          <ac:chgData name="EZZINE, Hind" userId="S::ezzineh@who.int::edcab00f-6318-46e5-a4a9-188b01ee222f" providerId="AD" clId="Web-{F224EFE4-F543-54F4-C6F9-63CEC8F9F2C9}" dt="2023-05-19T15:31:22.276" v="504" actId="1076"/>
          <ac:spMkLst>
            <pc:docMk/>
            <pc:sldMk cId="2561900709" sldId="329"/>
            <ac:spMk id="14347" creationId="{00000000-0000-0000-0000-000000000000}"/>
          </ac:spMkLst>
        </pc:spChg>
        <pc:spChg chg="mod">
          <ac:chgData name="EZZINE, Hind" userId="S::ezzineh@who.int::edcab00f-6318-46e5-a4a9-188b01ee222f" providerId="AD" clId="Web-{F224EFE4-F543-54F4-C6F9-63CEC8F9F2C9}" dt="2023-05-19T15:30:54.605" v="501" actId="1076"/>
          <ac:spMkLst>
            <pc:docMk/>
            <pc:sldMk cId="2561900709" sldId="329"/>
            <ac:spMk id="14354" creationId="{00000000-0000-0000-0000-000000000000}"/>
          </ac:spMkLst>
        </pc:spChg>
        <pc:grpChg chg="mod">
          <ac:chgData name="EZZINE, Hind" userId="S::ezzineh@who.int::edcab00f-6318-46e5-a4a9-188b01ee222f" providerId="AD" clId="Web-{F224EFE4-F543-54F4-C6F9-63CEC8F9F2C9}" dt="2023-05-19T15:30:02.089" v="497" actId="14100"/>
          <ac:grpSpMkLst>
            <pc:docMk/>
            <pc:sldMk cId="2561900709" sldId="329"/>
            <ac:grpSpMk id="323600" creationId="{00000000-0000-0000-0000-000000000000}"/>
          </ac:grpSpMkLst>
        </pc:grpChg>
        <pc:picChg chg="mod">
          <ac:chgData name="EZZINE, Hind" userId="S::ezzineh@who.int::edcab00f-6318-46e5-a4a9-188b01ee222f" providerId="AD" clId="Web-{F224EFE4-F543-54F4-C6F9-63CEC8F9F2C9}" dt="2023-05-19T15:28:14.527" v="486" actId="1076"/>
          <ac:picMkLst>
            <pc:docMk/>
            <pc:sldMk cId="2561900709" sldId="329"/>
            <ac:picMk id="3" creationId="{E7130225-70C7-B477-52CB-367FB3B0D5AD}"/>
          </ac:picMkLst>
        </pc:picChg>
      </pc:sldChg>
      <pc:sldChg chg="modSp del">
        <pc:chgData name="EZZINE, Hind" userId="S::ezzineh@who.int::edcab00f-6318-46e5-a4a9-188b01ee222f" providerId="AD" clId="Web-{F224EFE4-F543-54F4-C6F9-63CEC8F9F2C9}" dt="2023-05-19T12:58:39.391" v="327"/>
        <pc:sldMkLst>
          <pc:docMk/>
          <pc:sldMk cId="2215400296" sldId="330"/>
        </pc:sldMkLst>
        <pc:spChg chg="mod">
          <ac:chgData name="EZZINE, Hind" userId="S::ezzineh@who.int::edcab00f-6318-46e5-a4a9-188b01ee222f" providerId="AD" clId="Web-{F224EFE4-F543-54F4-C6F9-63CEC8F9F2C9}" dt="2023-05-19T12:55:08.197" v="273" actId="20577"/>
          <ac:spMkLst>
            <pc:docMk/>
            <pc:sldMk cId="2215400296" sldId="330"/>
            <ac:spMk id="18436" creationId="{00000000-0000-0000-0000-000000000000}"/>
          </ac:spMkLst>
        </pc:spChg>
        <pc:spChg chg="mod">
          <ac:chgData name="EZZINE, Hind" userId="S::ezzineh@who.int::edcab00f-6318-46e5-a4a9-188b01ee222f" providerId="AD" clId="Web-{F224EFE4-F543-54F4-C6F9-63CEC8F9F2C9}" dt="2023-05-19T12:56:52.888" v="302" actId="20577"/>
          <ac:spMkLst>
            <pc:docMk/>
            <pc:sldMk cId="2215400296" sldId="330"/>
            <ac:spMk id="18438" creationId="{00000000-0000-0000-0000-000000000000}"/>
          </ac:spMkLst>
        </pc:spChg>
        <pc:spChg chg="mod">
          <ac:chgData name="EZZINE, Hind" userId="S::ezzineh@who.int::edcab00f-6318-46e5-a4a9-188b01ee222f" providerId="AD" clId="Web-{F224EFE4-F543-54F4-C6F9-63CEC8F9F2C9}" dt="2023-05-19T12:58:14.578" v="319" actId="20577"/>
          <ac:spMkLst>
            <pc:docMk/>
            <pc:sldMk cId="2215400296" sldId="330"/>
            <ac:spMk id="18439" creationId="{00000000-0000-0000-0000-000000000000}"/>
          </ac:spMkLst>
        </pc:spChg>
        <pc:spChg chg="mod">
          <ac:chgData name="EZZINE, Hind" userId="S::ezzineh@who.int::edcab00f-6318-46e5-a4a9-188b01ee222f" providerId="AD" clId="Web-{F224EFE4-F543-54F4-C6F9-63CEC8F9F2C9}" dt="2023-05-19T12:58:30.391" v="323" actId="20577"/>
          <ac:spMkLst>
            <pc:docMk/>
            <pc:sldMk cId="2215400296" sldId="330"/>
            <ac:spMk id="18440" creationId="{00000000-0000-0000-0000-000000000000}"/>
          </ac:spMkLst>
        </pc:spChg>
      </pc:sldChg>
      <pc:sldChg chg="modSp del">
        <pc:chgData name="EZZINE, Hind" userId="S::ezzineh@who.int::edcab00f-6318-46e5-a4a9-188b01ee222f" providerId="AD" clId="Web-{F224EFE4-F543-54F4-C6F9-63CEC8F9F2C9}" dt="2023-05-19T16:13:29.654" v="884"/>
        <pc:sldMkLst>
          <pc:docMk/>
          <pc:sldMk cId="2958031737" sldId="331"/>
        </pc:sldMkLst>
        <pc:spChg chg="mod">
          <ac:chgData name="EZZINE, Hind" userId="S::ezzineh@who.int::edcab00f-6318-46e5-a4a9-188b01ee222f" providerId="AD" clId="Web-{F224EFE4-F543-54F4-C6F9-63CEC8F9F2C9}" dt="2023-05-19T16:11:45.196" v="879"/>
          <ac:spMkLst>
            <pc:docMk/>
            <pc:sldMk cId="2958031737" sldId="331"/>
            <ac:spMk id="3" creationId="{00000000-0000-0000-0000-000000000000}"/>
          </ac:spMkLst>
        </pc:spChg>
      </pc:sldChg>
      <pc:sldChg chg="del">
        <pc:chgData name="EZZINE, Hind" userId="S::ezzineh@who.int::edcab00f-6318-46e5-a4a9-188b01ee222f" providerId="AD" clId="Web-{F224EFE4-F543-54F4-C6F9-63CEC8F9F2C9}" dt="2023-05-19T12:26:44.280" v="198"/>
        <pc:sldMkLst>
          <pc:docMk/>
          <pc:sldMk cId="586714404" sldId="335"/>
        </pc:sldMkLst>
      </pc:sldChg>
      <pc:sldChg chg="modSp del">
        <pc:chgData name="EZZINE, Hind" userId="S::ezzineh@who.int::edcab00f-6318-46e5-a4a9-188b01ee222f" providerId="AD" clId="Web-{F224EFE4-F543-54F4-C6F9-63CEC8F9F2C9}" dt="2023-05-19T10:06:30.548" v="68"/>
        <pc:sldMkLst>
          <pc:docMk/>
          <pc:sldMk cId="4044802162" sldId="350"/>
        </pc:sldMkLst>
        <pc:spChg chg="mod">
          <ac:chgData name="EZZINE, Hind" userId="S::ezzineh@who.int::edcab00f-6318-46e5-a4a9-188b01ee222f" providerId="AD" clId="Web-{F224EFE4-F543-54F4-C6F9-63CEC8F9F2C9}" dt="2023-05-19T10:04:15.372" v="34" actId="20577"/>
          <ac:spMkLst>
            <pc:docMk/>
            <pc:sldMk cId="4044802162" sldId="350"/>
            <ac:spMk id="3" creationId="{00000000-0000-0000-0000-000000000000}"/>
          </ac:spMkLst>
        </pc:spChg>
      </pc:sldChg>
      <pc:sldChg chg="modSp del">
        <pc:chgData name="EZZINE, Hind" userId="S::ezzineh@who.int::edcab00f-6318-46e5-a4a9-188b01ee222f" providerId="AD" clId="Web-{F224EFE4-F543-54F4-C6F9-63CEC8F9F2C9}" dt="2023-05-19T16:05:03.121" v="830"/>
        <pc:sldMkLst>
          <pc:docMk/>
          <pc:sldMk cId="4080459046" sldId="351"/>
        </pc:sldMkLst>
        <pc:spChg chg="mod">
          <ac:chgData name="EZZINE, Hind" userId="S::ezzineh@who.int::edcab00f-6318-46e5-a4a9-188b01ee222f" providerId="AD" clId="Web-{F224EFE4-F543-54F4-C6F9-63CEC8F9F2C9}" dt="2023-05-19T16:03:42.269" v="813" actId="20577"/>
          <ac:spMkLst>
            <pc:docMk/>
            <pc:sldMk cId="4080459046" sldId="351"/>
            <ac:spMk id="3" creationId="{D569D486-8992-4BB5-828D-CCADED736D2E}"/>
          </ac:spMkLst>
        </pc:spChg>
      </pc:sldChg>
      <pc:sldChg chg="addSp delSp modSp mod modClrScheme chgLayout">
        <pc:chgData name="EZZINE, Hind" userId="S::ezzineh@who.int::edcab00f-6318-46e5-a4a9-188b01ee222f" providerId="AD" clId="Web-{F224EFE4-F543-54F4-C6F9-63CEC8F9F2C9}" dt="2023-05-19T15:24:16.685" v="480" actId="14100"/>
        <pc:sldMkLst>
          <pc:docMk/>
          <pc:sldMk cId="894536886" sldId="353"/>
        </pc:sldMkLst>
        <pc:spChg chg="mod ord">
          <ac:chgData name="EZZINE, Hind" userId="S::ezzineh@who.int::edcab00f-6318-46e5-a4a9-188b01ee222f" providerId="AD" clId="Web-{F224EFE4-F543-54F4-C6F9-63CEC8F9F2C9}" dt="2023-05-19T15:23:41.951" v="476"/>
          <ac:spMkLst>
            <pc:docMk/>
            <pc:sldMk cId="894536886" sldId="353"/>
            <ac:spMk id="2" creationId="{00000000-0000-0000-0000-000000000000}"/>
          </ac:spMkLst>
        </pc:spChg>
        <pc:spChg chg="mod">
          <ac:chgData name="EZZINE, Hind" userId="S::ezzineh@who.int::edcab00f-6318-46e5-a4a9-188b01ee222f" providerId="AD" clId="Web-{F224EFE4-F543-54F4-C6F9-63CEC8F9F2C9}" dt="2023-05-19T15:15:50.117" v="457" actId="1076"/>
          <ac:spMkLst>
            <pc:docMk/>
            <pc:sldMk cId="894536886" sldId="353"/>
            <ac:spMk id="3" creationId="{00000000-0000-0000-0000-000000000000}"/>
          </ac:spMkLst>
        </pc:spChg>
        <pc:spChg chg="del mod ord">
          <ac:chgData name="EZZINE, Hind" userId="S::ezzineh@who.int::edcab00f-6318-46e5-a4a9-188b01ee222f" providerId="AD" clId="Web-{F224EFE4-F543-54F4-C6F9-63CEC8F9F2C9}" dt="2023-05-19T15:15:30.477" v="455"/>
          <ac:spMkLst>
            <pc:docMk/>
            <pc:sldMk cId="894536886" sldId="353"/>
            <ac:spMk id="4" creationId="{00000000-0000-0000-0000-000000000000}"/>
          </ac:spMkLst>
        </pc:spChg>
        <pc:spChg chg="add del mod ord">
          <ac:chgData name="EZZINE, Hind" userId="S::ezzineh@who.int::edcab00f-6318-46e5-a4a9-188b01ee222f" providerId="AD" clId="Web-{F224EFE4-F543-54F4-C6F9-63CEC8F9F2C9}" dt="2023-05-19T15:13:04.525" v="440"/>
          <ac:spMkLst>
            <pc:docMk/>
            <pc:sldMk cId="894536886" sldId="353"/>
            <ac:spMk id="20" creationId="{FD901EF4-6FE3-B72C-1D2B-F8126FD282D8}"/>
          </ac:spMkLst>
        </pc:spChg>
        <pc:spChg chg="add del mod ord">
          <ac:chgData name="EZZINE, Hind" userId="S::ezzineh@who.int::edcab00f-6318-46e5-a4a9-188b01ee222f" providerId="AD" clId="Web-{F224EFE4-F543-54F4-C6F9-63CEC8F9F2C9}" dt="2023-05-19T15:15:01.883" v="453"/>
          <ac:spMkLst>
            <pc:docMk/>
            <pc:sldMk cId="894536886" sldId="353"/>
            <ac:spMk id="35" creationId="{6C430893-9D60-1F2B-394D-A9B01175CCE3}"/>
          </ac:spMkLst>
        </pc:spChg>
        <pc:spChg chg="add del mod ord">
          <ac:chgData name="EZZINE, Hind" userId="S::ezzineh@who.int::edcab00f-6318-46e5-a4a9-188b01ee222f" providerId="AD" clId="Web-{F224EFE4-F543-54F4-C6F9-63CEC8F9F2C9}" dt="2023-05-19T15:23:48.310" v="477"/>
          <ac:spMkLst>
            <pc:docMk/>
            <pc:sldMk cId="894536886" sldId="353"/>
            <ac:spMk id="113" creationId="{FE2B170F-05AB-7F9E-7C09-B1E1B62F82BD}"/>
          </ac:spMkLst>
        </pc:spChg>
        <pc:graphicFrameChg chg="mod ord modGraphic">
          <ac:chgData name="EZZINE, Hind" userId="S::ezzineh@who.int::edcab00f-6318-46e5-a4a9-188b01ee222f" providerId="AD" clId="Web-{F224EFE4-F543-54F4-C6F9-63CEC8F9F2C9}" dt="2023-05-19T15:24:16.685" v="480" actId="14100"/>
          <ac:graphicFrameMkLst>
            <pc:docMk/>
            <pc:sldMk cId="894536886" sldId="353"/>
            <ac:graphicFrameMk id="6" creationId="{00000000-0000-0000-0000-000000000000}"/>
          </ac:graphicFrameMkLst>
        </pc:graphicFrameChg>
      </pc:sldChg>
      <pc:sldChg chg="modSp del">
        <pc:chgData name="EZZINE, Hind" userId="S::ezzineh@who.int::edcab00f-6318-46e5-a4a9-188b01ee222f" providerId="AD" clId="Web-{F224EFE4-F543-54F4-C6F9-63CEC8F9F2C9}" dt="2023-05-19T16:01:27.594" v="786"/>
        <pc:sldMkLst>
          <pc:docMk/>
          <pc:sldMk cId="3532124098" sldId="355"/>
        </pc:sldMkLst>
        <pc:spChg chg="mod">
          <ac:chgData name="EZZINE, Hind" userId="S::ezzineh@who.int::edcab00f-6318-46e5-a4a9-188b01ee222f" providerId="AD" clId="Web-{F224EFE4-F543-54F4-C6F9-63CEC8F9F2C9}" dt="2023-05-19T15:59:17.012" v="748" actId="20577"/>
          <ac:spMkLst>
            <pc:docMk/>
            <pc:sldMk cId="3532124098" sldId="355"/>
            <ac:spMk id="2" creationId="{00000000-0000-0000-0000-000000000000}"/>
          </ac:spMkLst>
        </pc:spChg>
        <pc:spChg chg="mod">
          <ac:chgData name="EZZINE, Hind" userId="S::ezzineh@who.int::edcab00f-6318-46e5-a4a9-188b01ee222f" providerId="AD" clId="Web-{F224EFE4-F543-54F4-C6F9-63CEC8F9F2C9}" dt="2023-05-19T16:00:00.372" v="756" actId="20577"/>
          <ac:spMkLst>
            <pc:docMk/>
            <pc:sldMk cId="3532124098" sldId="355"/>
            <ac:spMk id="3" creationId="{00000000-0000-0000-0000-000000000000}"/>
          </ac:spMkLst>
        </pc:spChg>
      </pc:sldChg>
      <pc:sldChg chg="del">
        <pc:chgData name="EZZINE, Hind" userId="S::ezzineh@who.int::edcab00f-6318-46e5-a4a9-188b01ee222f" providerId="AD" clId="Web-{F224EFE4-F543-54F4-C6F9-63CEC8F9F2C9}" dt="2023-05-19T10:33:40.208" v="141"/>
        <pc:sldMkLst>
          <pc:docMk/>
          <pc:sldMk cId="807884271" sldId="389"/>
        </pc:sldMkLst>
      </pc:sldChg>
      <pc:sldChg chg="del">
        <pc:chgData name="EZZINE, Hind" userId="S::ezzineh@who.int::edcab00f-6318-46e5-a4a9-188b01ee222f" providerId="AD" clId="Web-{F224EFE4-F543-54F4-C6F9-63CEC8F9F2C9}" dt="2023-05-19T10:03:08.463" v="14"/>
        <pc:sldMkLst>
          <pc:docMk/>
          <pc:sldMk cId="598374246" sldId="394"/>
        </pc:sldMkLst>
      </pc:sldChg>
      <pc:sldChg chg="modSp del">
        <pc:chgData name="EZZINE, Hind" userId="S::ezzineh@who.int::edcab00f-6318-46e5-a4a9-188b01ee222f" providerId="AD" clId="Web-{F224EFE4-F543-54F4-C6F9-63CEC8F9F2C9}" dt="2023-05-19T12:39:05.023" v="225"/>
        <pc:sldMkLst>
          <pc:docMk/>
          <pc:sldMk cId="4113536376" sldId="395"/>
        </pc:sldMkLst>
        <pc:spChg chg="mod">
          <ac:chgData name="EZZINE, Hind" userId="S::ezzineh@who.int::edcab00f-6318-46e5-a4a9-188b01ee222f" providerId="AD" clId="Web-{F224EFE4-F543-54F4-C6F9-63CEC8F9F2C9}" dt="2023-05-19T10:34:35.710" v="145" actId="20577"/>
          <ac:spMkLst>
            <pc:docMk/>
            <pc:sldMk cId="4113536376" sldId="395"/>
            <ac:spMk id="6146" creationId="{00000000-0000-0000-0000-000000000000}"/>
          </ac:spMkLst>
        </pc:spChg>
      </pc:sldChg>
      <pc:sldChg chg="modSp del">
        <pc:chgData name="EZZINE, Hind" userId="S::ezzineh@who.int::edcab00f-6318-46e5-a4a9-188b01ee222f" providerId="AD" clId="Web-{F224EFE4-F543-54F4-C6F9-63CEC8F9F2C9}" dt="2023-05-19T12:53:44.788" v="269"/>
        <pc:sldMkLst>
          <pc:docMk/>
          <pc:sldMk cId="1774945727" sldId="396"/>
        </pc:sldMkLst>
        <pc:spChg chg="mod">
          <ac:chgData name="EZZINE, Hind" userId="S::ezzineh@who.int::edcab00f-6318-46e5-a4a9-188b01ee222f" providerId="AD" clId="Web-{F224EFE4-F543-54F4-C6F9-63CEC8F9F2C9}" dt="2023-05-19T12:52:59.755" v="262" actId="20577"/>
          <ac:spMkLst>
            <pc:docMk/>
            <pc:sldMk cId="1774945727" sldId="396"/>
            <ac:spMk id="649" creationId="{00000000-0000-0000-0000-000000000000}"/>
          </ac:spMkLst>
        </pc:spChg>
      </pc:sldChg>
      <pc:sldChg chg="del">
        <pc:chgData name="EZZINE, Hind" userId="S::ezzineh@who.int::edcab00f-6318-46e5-a4a9-188b01ee222f" providerId="AD" clId="Web-{F224EFE4-F543-54F4-C6F9-63CEC8F9F2C9}" dt="2023-05-19T15:51:40.654" v="655"/>
        <pc:sldMkLst>
          <pc:docMk/>
          <pc:sldMk cId="2973579045" sldId="397"/>
        </pc:sldMkLst>
      </pc:sldChg>
      <pc:sldChg chg="modSp del">
        <pc:chgData name="EZZINE, Hind" userId="S::ezzineh@who.int::edcab00f-6318-46e5-a4a9-188b01ee222f" providerId="AD" clId="Web-{F224EFE4-F543-54F4-C6F9-63CEC8F9F2C9}" dt="2023-05-19T15:58:09.681" v="741"/>
        <pc:sldMkLst>
          <pc:docMk/>
          <pc:sldMk cId="3578831656" sldId="399"/>
        </pc:sldMkLst>
        <pc:spChg chg="mod">
          <ac:chgData name="EZZINE, Hind" userId="S::ezzineh@who.int::edcab00f-6318-46e5-a4a9-188b01ee222f" providerId="AD" clId="Web-{F224EFE4-F543-54F4-C6F9-63CEC8F9F2C9}" dt="2023-05-19T15:57:52.228" v="736" actId="20577"/>
          <ac:spMkLst>
            <pc:docMk/>
            <pc:sldMk cId="3578831656" sldId="399"/>
            <ac:spMk id="300" creationId="{00000000-0000-0000-0000-000000000000}"/>
          </ac:spMkLst>
        </pc:spChg>
      </pc:sldChg>
      <pc:sldChg chg="modSp del">
        <pc:chgData name="EZZINE, Hind" userId="S::ezzineh@who.int::edcab00f-6318-46e5-a4a9-188b01ee222f" providerId="AD" clId="Web-{F224EFE4-F543-54F4-C6F9-63CEC8F9F2C9}" dt="2023-05-19T16:08:12.799" v="865"/>
        <pc:sldMkLst>
          <pc:docMk/>
          <pc:sldMk cId="2171675631" sldId="401"/>
        </pc:sldMkLst>
        <pc:spChg chg="mod">
          <ac:chgData name="EZZINE, Hind" userId="S::ezzineh@who.int::edcab00f-6318-46e5-a4a9-188b01ee222f" providerId="AD" clId="Web-{F224EFE4-F543-54F4-C6F9-63CEC8F9F2C9}" dt="2023-05-19T16:07:58.392" v="862" actId="20577"/>
          <ac:spMkLst>
            <pc:docMk/>
            <pc:sldMk cId="2171675631" sldId="401"/>
            <ac:spMk id="300" creationId="{00000000-0000-0000-0000-000000000000}"/>
          </ac:spMkLst>
        </pc:spChg>
      </pc:sldChg>
      <pc:sldChg chg="modSp del">
        <pc:chgData name="EZZINE, Hind" userId="S::ezzineh@who.int::edcab00f-6318-46e5-a4a9-188b01ee222f" providerId="AD" clId="Web-{F224EFE4-F543-54F4-C6F9-63CEC8F9F2C9}" dt="2023-05-19T16:14:28.265" v="891"/>
        <pc:sldMkLst>
          <pc:docMk/>
          <pc:sldMk cId="3916093614" sldId="402"/>
        </pc:sldMkLst>
        <pc:spChg chg="mod">
          <ac:chgData name="EZZINE, Hind" userId="S::ezzineh@who.int::edcab00f-6318-46e5-a4a9-188b01ee222f" providerId="AD" clId="Web-{F224EFE4-F543-54F4-C6F9-63CEC8F9F2C9}" dt="2023-05-19T16:14:13.280" v="888" actId="20577"/>
          <ac:spMkLst>
            <pc:docMk/>
            <pc:sldMk cId="3916093614" sldId="402"/>
            <ac:spMk id="300" creationId="{00000000-0000-0000-0000-000000000000}"/>
          </ac:spMkLst>
        </pc:spChg>
      </pc:sldChg>
      <pc:sldChg chg="modSp del">
        <pc:chgData name="EZZINE, Hind" userId="S::ezzineh@who.int::edcab00f-6318-46e5-a4a9-188b01ee222f" providerId="AD" clId="Web-{F224EFE4-F543-54F4-C6F9-63CEC8F9F2C9}" dt="2023-05-19T15:39:46.492" v="536"/>
        <pc:sldMkLst>
          <pc:docMk/>
          <pc:sldMk cId="3269795051" sldId="423"/>
        </pc:sldMkLst>
        <pc:spChg chg="mod">
          <ac:chgData name="EZZINE, Hind" userId="S::ezzineh@who.int::edcab00f-6318-46e5-a4a9-188b01ee222f" providerId="AD" clId="Web-{F224EFE4-F543-54F4-C6F9-63CEC8F9F2C9}" dt="2023-05-19T15:38:33.024" v="523" actId="20577"/>
          <ac:spMkLst>
            <pc:docMk/>
            <pc:sldMk cId="3269795051" sldId="423"/>
            <ac:spMk id="2" creationId="{00000000-0000-0000-0000-000000000000}"/>
          </ac:spMkLst>
        </pc:spChg>
        <pc:spChg chg="mod">
          <ac:chgData name="EZZINE, Hind" userId="S::ezzineh@who.int::edcab00f-6318-46e5-a4a9-188b01ee222f" providerId="AD" clId="Web-{F224EFE4-F543-54F4-C6F9-63CEC8F9F2C9}" dt="2023-05-19T15:33:22.072" v="512" actId="20577"/>
          <ac:spMkLst>
            <pc:docMk/>
            <pc:sldMk cId="3269795051" sldId="423"/>
            <ac:spMk id="3" creationId="{00000000-0000-0000-0000-000000000000}"/>
          </ac:spMkLst>
        </pc:spChg>
      </pc:sldChg>
      <pc:sldChg chg="modSp del">
        <pc:chgData name="EZZINE, Hind" userId="S::ezzineh@who.int::edcab00f-6318-46e5-a4a9-188b01ee222f" providerId="AD" clId="Web-{F224EFE4-F543-54F4-C6F9-63CEC8F9F2C9}" dt="2023-05-19T15:50:24.636" v="647"/>
        <pc:sldMkLst>
          <pc:docMk/>
          <pc:sldMk cId="3924930022" sldId="426"/>
        </pc:sldMkLst>
        <pc:spChg chg="mod">
          <ac:chgData name="EZZINE, Hind" userId="S::ezzineh@who.int::edcab00f-6318-46e5-a4a9-188b01ee222f" providerId="AD" clId="Web-{F224EFE4-F543-54F4-C6F9-63CEC8F9F2C9}" dt="2023-05-19T15:49:18.770" v="625" actId="20577"/>
          <ac:spMkLst>
            <pc:docMk/>
            <pc:sldMk cId="3924930022" sldId="426"/>
            <ac:spMk id="3" creationId="{00000000-0000-0000-0000-000000000000}"/>
          </ac:spMkLst>
        </pc:spChg>
      </pc:sldChg>
      <pc:sldChg chg="del">
        <pc:chgData name="EZZINE, Hind" userId="S::ezzineh@who.int::edcab00f-6318-46e5-a4a9-188b01ee222f" providerId="AD" clId="Web-{F224EFE4-F543-54F4-C6F9-63CEC8F9F2C9}" dt="2023-05-19T16:18:00.974" v="949"/>
        <pc:sldMkLst>
          <pc:docMk/>
          <pc:sldMk cId="2309174066" sldId="431"/>
        </pc:sldMkLst>
      </pc:sldChg>
      <pc:sldChg chg="delSp modSp del">
        <pc:chgData name="EZZINE, Hind" userId="S::ezzineh@who.int::edcab00f-6318-46e5-a4a9-188b01ee222f" providerId="AD" clId="Web-{F224EFE4-F543-54F4-C6F9-63CEC8F9F2C9}" dt="2023-05-19T15:43:29.019" v="561"/>
        <pc:sldMkLst>
          <pc:docMk/>
          <pc:sldMk cId="3026572614" sldId="433"/>
        </pc:sldMkLst>
        <pc:spChg chg="mod">
          <ac:chgData name="EZZINE, Hind" userId="S::ezzineh@who.int::edcab00f-6318-46e5-a4a9-188b01ee222f" providerId="AD" clId="Web-{F224EFE4-F543-54F4-C6F9-63CEC8F9F2C9}" dt="2023-05-19T15:40:20.210" v="538" actId="20577"/>
          <ac:spMkLst>
            <pc:docMk/>
            <pc:sldMk cId="3026572614" sldId="433"/>
            <ac:spMk id="2" creationId="{00000000-0000-0000-0000-000000000000}"/>
          </ac:spMkLst>
        </pc:spChg>
        <pc:spChg chg="del mod">
          <ac:chgData name="EZZINE, Hind" userId="S::ezzineh@who.int::edcab00f-6318-46e5-a4a9-188b01ee222f" providerId="AD" clId="Web-{F224EFE4-F543-54F4-C6F9-63CEC8F9F2C9}" dt="2023-05-19T15:42:59.331" v="555"/>
          <ac:spMkLst>
            <pc:docMk/>
            <pc:sldMk cId="3026572614" sldId="433"/>
            <ac:spMk id="3" creationId="{00000000-0000-0000-0000-000000000000}"/>
          </ac:spMkLst>
        </pc:spChg>
      </pc:sldChg>
      <pc:sldChg chg="modSp del">
        <pc:chgData name="EZZINE, Hind" userId="S::ezzineh@who.int::edcab00f-6318-46e5-a4a9-188b01ee222f" providerId="AD" clId="Web-{F224EFE4-F543-54F4-C6F9-63CEC8F9F2C9}" dt="2023-05-19T15:55:42.036" v="699"/>
        <pc:sldMkLst>
          <pc:docMk/>
          <pc:sldMk cId="2297333631" sldId="434"/>
        </pc:sldMkLst>
        <pc:spChg chg="mod">
          <ac:chgData name="EZZINE, Hind" userId="S::ezzineh@who.int::edcab00f-6318-46e5-a4a9-188b01ee222f" providerId="AD" clId="Web-{F224EFE4-F543-54F4-C6F9-63CEC8F9F2C9}" dt="2023-05-19T15:54:09.112" v="666" actId="20577"/>
          <ac:spMkLst>
            <pc:docMk/>
            <pc:sldMk cId="2297333631" sldId="434"/>
            <ac:spMk id="3" creationId="{00000000-0000-0000-0000-000000000000}"/>
          </ac:spMkLst>
        </pc:spChg>
      </pc:sldChg>
      <pc:sldChg chg="delSp modSp del">
        <pc:chgData name="EZZINE, Hind" userId="S::ezzineh@who.int::edcab00f-6318-46e5-a4a9-188b01ee222f" providerId="AD" clId="Web-{F224EFE4-F543-54F4-C6F9-63CEC8F9F2C9}" dt="2023-05-19T16:17:53.630" v="947"/>
        <pc:sldMkLst>
          <pc:docMk/>
          <pc:sldMk cId="1576250952" sldId="435"/>
        </pc:sldMkLst>
        <pc:spChg chg="mod">
          <ac:chgData name="EZZINE, Hind" userId="S::ezzineh@who.int::edcab00f-6318-46e5-a4a9-188b01ee222f" providerId="AD" clId="Web-{F224EFE4-F543-54F4-C6F9-63CEC8F9F2C9}" dt="2023-05-19T16:17:28.645" v="942" actId="20577"/>
          <ac:spMkLst>
            <pc:docMk/>
            <pc:sldMk cId="1576250952" sldId="435"/>
            <ac:spMk id="2" creationId="{00000000-0000-0000-0000-000000000000}"/>
          </ac:spMkLst>
        </pc:spChg>
        <pc:spChg chg="del mod">
          <ac:chgData name="EZZINE, Hind" userId="S::ezzineh@who.int::edcab00f-6318-46e5-a4a9-188b01ee222f" providerId="AD" clId="Web-{F224EFE4-F543-54F4-C6F9-63CEC8F9F2C9}" dt="2023-05-19T16:16:53.738" v="936"/>
          <ac:spMkLst>
            <pc:docMk/>
            <pc:sldMk cId="1576250952" sldId="435"/>
            <ac:spMk id="3" creationId="{00000000-0000-0000-0000-000000000000}"/>
          </ac:spMkLst>
        </pc:spChg>
      </pc:sldChg>
      <pc:sldChg chg="del">
        <pc:chgData name="EZZINE, Hind" userId="S::ezzineh@who.int::edcab00f-6318-46e5-a4a9-188b01ee222f" providerId="AD" clId="Web-{F224EFE4-F543-54F4-C6F9-63CEC8F9F2C9}" dt="2023-05-19T10:08:27.614" v="87"/>
        <pc:sldMkLst>
          <pc:docMk/>
          <pc:sldMk cId="2700930289" sldId="437"/>
        </pc:sldMkLst>
      </pc:sldChg>
      <pc:sldChg chg="modSp del">
        <pc:chgData name="EZZINE, Hind" userId="S::ezzineh@who.int::edcab00f-6318-46e5-a4a9-188b01ee222f" providerId="AD" clId="Web-{F224EFE4-F543-54F4-C6F9-63CEC8F9F2C9}" dt="2023-05-19T10:09:27.975" v="98"/>
        <pc:sldMkLst>
          <pc:docMk/>
          <pc:sldMk cId="2739841564" sldId="438"/>
        </pc:sldMkLst>
        <pc:spChg chg="mod">
          <ac:chgData name="EZZINE, Hind" userId="S::ezzineh@who.int::edcab00f-6318-46e5-a4a9-188b01ee222f" providerId="AD" clId="Web-{F224EFE4-F543-54F4-C6F9-63CEC8F9F2C9}" dt="2023-05-19T10:09:12.381" v="91" actId="20577"/>
          <ac:spMkLst>
            <pc:docMk/>
            <pc:sldMk cId="2739841564" sldId="438"/>
            <ac:spMk id="3" creationId="{00000000-0000-0000-0000-000000000000}"/>
          </ac:spMkLst>
        </pc:spChg>
      </pc:sldChg>
      <pc:sldChg chg="del">
        <pc:chgData name="EZZINE, Hind" userId="S::ezzineh@who.int::edcab00f-6318-46e5-a4a9-188b01ee222f" providerId="AD" clId="Web-{F224EFE4-F543-54F4-C6F9-63CEC8F9F2C9}" dt="2023-05-19T16:17:59.006" v="948"/>
        <pc:sldMkLst>
          <pc:docMk/>
          <pc:sldMk cId="706980650" sldId="441"/>
        </pc:sldMkLst>
      </pc:sldChg>
      <pc:sldChg chg="modSp">
        <pc:chgData name="EZZINE, Hind" userId="S::ezzineh@who.int::edcab00f-6318-46e5-a4a9-188b01ee222f" providerId="AD" clId="Web-{F224EFE4-F543-54F4-C6F9-63CEC8F9F2C9}" dt="2023-05-19T10:01:30.835" v="0" actId="20577"/>
        <pc:sldMkLst>
          <pc:docMk/>
          <pc:sldMk cId="2905454796" sldId="446"/>
        </pc:sldMkLst>
        <pc:spChg chg="mod">
          <ac:chgData name="EZZINE, Hind" userId="S::ezzineh@who.int::edcab00f-6318-46e5-a4a9-188b01ee222f" providerId="AD" clId="Web-{F224EFE4-F543-54F4-C6F9-63CEC8F9F2C9}" dt="2023-05-19T10:01:30.835" v="0" actId="20577"/>
          <ac:spMkLst>
            <pc:docMk/>
            <pc:sldMk cId="2905454796" sldId="446"/>
            <ac:spMk id="266" creationId="{00000000-0000-0000-0000-000000000000}"/>
          </ac:spMkLst>
        </pc:spChg>
      </pc:sldChg>
      <pc:sldChg chg="modSp add">
        <pc:chgData name="EZZINE, Hind" userId="S::ezzineh@who.int::edcab00f-6318-46e5-a4a9-188b01ee222f" providerId="AD" clId="Web-{F224EFE4-F543-54F4-C6F9-63CEC8F9F2C9}" dt="2023-05-19T10:03:01.885" v="13" actId="1076"/>
        <pc:sldMkLst>
          <pc:docMk/>
          <pc:sldMk cId="1608734555" sldId="447"/>
        </pc:sldMkLst>
        <pc:spChg chg="mod">
          <ac:chgData name="EZZINE, Hind" userId="S::ezzineh@who.int::edcab00f-6318-46e5-a4a9-188b01ee222f" providerId="AD" clId="Web-{F224EFE4-F543-54F4-C6F9-63CEC8F9F2C9}" dt="2023-05-19T10:03:01.885" v="13" actId="1076"/>
          <ac:spMkLst>
            <pc:docMk/>
            <pc:sldMk cId="1608734555" sldId="447"/>
            <ac:spMk id="272" creationId="{00000000-0000-0000-0000-000000000000}"/>
          </ac:spMkLst>
        </pc:spChg>
      </pc:sldChg>
      <pc:sldChg chg="modSp add">
        <pc:chgData name="EZZINE, Hind" userId="S::ezzineh@who.int::edcab00f-6318-46e5-a4a9-188b01ee222f" providerId="AD" clId="Web-{F224EFE4-F543-54F4-C6F9-63CEC8F9F2C9}" dt="2023-05-19T10:11:52.189" v="112" actId="20577"/>
        <pc:sldMkLst>
          <pc:docMk/>
          <pc:sldMk cId="2817194728" sldId="448"/>
        </pc:sldMkLst>
        <pc:spChg chg="mod">
          <ac:chgData name="EZZINE, Hind" userId="S::ezzineh@who.int::edcab00f-6318-46e5-a4a9-188b01ee222f" providerId="AD" clId="Web-{F224EFE4-F543-54F4-C6F9-63CEC8F9F2C9}" dt="2023-05-19T10:03:57.153" v="33" actId="1076"/>
          <ac:spMkLst>
            <pc:docMk/>
            <pc:sldMk cId="2817194728" sldId="448"/>
            <ac:spMk id="4" creationId="{43EDA29D-9186-A20D-5993-025EA9AF8FC3}"/>
          </ac:spMkLst>
        </pc:spChg>
        <pc:spChg chg="mod">
          <ac:chgData name="EZZINE, Hind" userId="S::ezzineh@who.int::edcab00f-6318-46e5-a4a9-188b01ee222f" providerId="AD" clId="Web-{F224EFE4-F543-54F4-C6F9-63CEC8F9F2C9}" dt="2023-05-19T10:11:52.189" v="112" actId="20577"/>
          <ac:spMkLst>
            <pc:docMk/>
            <pc:sldMk cId="2817194728" sldId="448"/>
            <ac:spMk id="5" creationId="{FA56701C-53B8-4AF7-67D2-22CF95316034}"/>
          </ac:spMkLst>
        </pc:spChg>
      </pc:sldChg>
      <pc:sldChg chg="modSp add">
        <pc:chgData name="EZZINE, Hind" userId="S::ezzineh@who.int::edcab00f-6318-46e5-a4a9-188b01ee222f" providerId="AD" clId="Web-{F224EFE4-F543-54F4-C6F9-63CEC8F9F2C9}" dt="2023-05-19T10:08:22.005" v="86"/>
        <pc:sldMkLst>
          <pc:docMk/>
          <pc:sldMk cId="4131880101" sldId="449"/>
        </pc:sldMkLst>
        <pc:spChg chg="mod">
          <ac:chgData name="EZZINE, Hind" userId="S::ezzineh@who.int::edcab00f-6318-46e5-a4a9-188b01ee222f" providerId="AD" clId="Web-{F224EFE4-F543-54F4-C6F9-63CEC8F9F2C9}" dt="2023-05-19T10:08:22.005" v="86"/>
          <ac:spMkLst>
            <pc:docMk/>
            <pc:sldMk cId="4131880101" sldId="449"/>
            <ac:spMk id="279" creationId="{00000000-0000-0000-0000-000000000000}"/>
          </ac:spMkLst>
        </pc:spChg>
      </pc:sldChg>
      <pc:sldChg chg="modSp add replId">
        <pc:chgData name="EZZINE, Hind" userId="S::ezzineh@who.int::edcab00f-6318-46e5-a4a9-188b01ee222f" providerId="AD" clId="Web-{F224EFE4-F543-54F4-C6F9-63CEC8F9F2C9}" dt="2023-05-19T10:10:34.024" v="110" actId="20577"/>
        <pc:sldMkLst>
          <pc:docMk/>
          <pc:sldMk cId="65949696" sldId="450"/>
        </pc:sldMkLst>
        <pc:spChg chg="mod">
          <ac:chgData name="EZZINE, Hind" userId="S::ezzineh@who.int::edcab00f-6318-46e5-a4a9-188b01ee222f" providerId="AD" clId="Web-{F224EFE4-F543-54F4-C6F9-63CEC8F9F2C9}" dt="2023-05-19T10:10:01.836" v="107" actId="20577"/>
          <ac:spMkLst>
            <pc:docMk/>
            <pc:sldMk cId="65949696" sldId="450"/>
            <ac:spMk id="4" creationId="{43EDA29D-9186-A20D-5993-025EA9AF8FC3}"/>
          </ac:spMkLst>
        </pc:spChg>
        <pc:spChg chg="mod">
          <ac:chgData name="EZZINE, Hind" userId="S::ezzineh@who.int::edcab00f-6318-46e5-a4a9-188b01ee222f" providerId="AD" clId="Web-{F224EFE4-F543-54F4-C6F9-63CEC8F9F2C9}" dt="2023-05-19T10:10:34.024" v="110" actId="20577"/>
          <ac:spMkLst>
            <pc:docMk/>
            <pc:sldMk cId="65949696" sldId="450"/>
            <ac:spMk id="5" creationId="{FA56701C-53B8-4AF7-67D2-22CF95316034}"/>
          </ac:spMkLst>
        </pc:spChg>
      </pc:sldChg>
      <pc:sldChg chg="modSp add">
        <pc:chgData name="EZZINE, Hind" userId="S::ezzineh@who.int::edcab00f-6318-46e5-a4a9-188b01ee222f" providerId="AD" clId="Web-{F224EFE4-F543-54F4-C6F9-63CEC8F9F2C9}" dt="2023-05-19T10:33:33.114" v="140" actId="20577"/>
        <pc:sldMkLst>
          <pc:docMk/>
          <pc:sldMk cId="1058565416" sldId="451"/>
        </pc:sldMkLst>
        <pc:spChg chg="mod">
          <ac:chgData name="EZZINE, Hind" userId="S::ezzineh@who.int::edcab00f-6318-46e5-a4a9-188b01ee222f" providerId="AD" clId="Web-{F224EFE4-F543-54F4-C6F9-63CEC8F9F2C9}" dt="2023-05-19T10:33:33.114" v="140" actId="20577"/>
          <ac:spMkLst>
            <pc:docMk/>
            <pc:sldMk cId="1058565416" sldId="451"/>
            <ac:spMk id="286" creationId="{00000000-0000-0000-0000-000000000000}"/>
          </ac:spMkLst>
        </pc:spChg>
      </pc:sldChg>
      <pc:sldChg chg="modSp add">
        <pc:chgData name="EZZINE, Hind" userId="S::ezzineh@who.int::edcab00f-6318-46e5-a4a9-188b01ee222f" providerId="AD" clId="Web-{F224EFE4-F543-54F4-C6F9-63CEC8F9F2C9}" dt="2023-05-19T12:26:31.123" v="197" actId="14100"/>
        <pc:sldMkLst>
          <pc:docMk/>
          <pc:sldMk cId="2332260644" sldId="452"/>
        </pc:sldMkLst>
        <pc:spChg chg="mod">
          <ac:chgData name="EZZINE, Hind" userId="S::ezzineh@who.int::edcab00f-6318-46e5-a4a9-188b01ee222f" providerId="AD" clId="Web-{F224EFE4-F543-54F4-C6F9-63CEC8F9F2C9}" dt="2023-05-19T10:35:28.368" v="153" actId="1076"/>
          <ac:spMkLst>
            <pc:docMk/>
            <pc:sldMk cId="2332260644" sldId="452"/>
            <ac:spMk id="4" creationId="{3040EE7D-3514-ED13-D417-0763984D68C4}"/>
          </ac:spMkLst>
        </pc:spChg>
        <pc:spChg chg="mod">
          <ac:chgData name="EZZINE, Hind" userId="S::ezzineh@who.int::edcab00f-6318-46e5-a4a9-188b01ee222f" providerId="AD" clId="Web-{F224EFE4-F543-54F4-C6F9-63CEC8F9F2C9}" dt="2023-05-19T12:26:31.123" v="197" actId="14100"/>
          <ac:spMkLst>
            <pc:docMk/>
            <pc:sldMk cId="2332260644" sldId="452"/>
            <ac:spMk id="288" creationId="{00000000-0000-0000-0000-000000000000}"/>
          </ac:spMkLst>
        </pc:spChg>
        <pc:spChg chg="mod">
          <ac:chgData name="EZZINE, Hind" userId="S::ezzineh@who.int::edcab00f-6318-46e5-a4a9-188b01ee222f" providerId="AD" clId="Web-{F224EFE4-F543-54F4-C6F9-63CEC8F9F2C9}" dt="2023-05-19T10:36:42.105" v="161" actId="1076"/>
          <ac:spMkLst>
            <pc:docMk/>
            <pc:sldMk cId="2332260644" sldId="452"/>
            <ac:spMk id="289" creationId="{00000000-0000-0000-0000-000000000000}"/>
          </ac:spMkLst>
        </pc:spChg>
        <pc:spChg chg="mod">
          <ac:chgData name="EZZINE, Hind" userId="S::ezzineh@who.int::edcab00f-6318-46e5-a4a9-188b01ee222f" providerId="AD" clId="Web-{F224EFE4-F543-54F4-C6F9-63CEC8F9F2C9}" dt="2023-05-19T12:26:21.514" v="193"/>
          <ac:spMkLst>
            <pc:docMk/>
            <pc:sldMk cId="2332260644" sldId="452"/>
            <ac:spMk id="290" creationId="{00000000-0000-0000-0000-000000000000}"/>
          </ac:spMkLst>
        </pc:spChg>
        <pc:spChg chg="mod">
          <ac:chgData name="EZZINE, Hind" userId="S::ezzineh@who.int::edcab00f-6318-46e5-a4a9-188b01ee222f" providerId="AD" clId="Web-{F224EFE4-F543-54F4-C6F9-63CEC8F9F2C9}" dt="2023-05-19T12:26:21.529" v="194"/>
          <ac:spMkLst>
            <pc:docMk/>
            <pc:sldMk cId="2332260644" sldId="452"/>
            <ac:spMk id="291" creationId="{00000000-0000-0000-0000-000000000000}"/>
          </ac:spMkLst>
        </pc:spChg>
        <pc:spChg chg="mod">
          <ac:chgData name="EZZINE, Hind" userId="S::ezzineh@who.int::edcab00f-6318-46e5-a4a9-188b01ee222f" providerId="AD" clId="Web-{F224EFE4-F543-54F4-C6F9-63CEC8F9F2C9}" dt="2023-05-19T10:36:42.167" v="164" actId="1076"/>
          <ac:spMkLst>
            <pc:docMk/>
            <pc:sldMk cId="2332260644" sldId="452"/>
            <ac:spMk id="292" creationId="{00000000-0000-0000-0000-000000000000}"/>
          </ac:spMkLst>
        </pc:spChg>
      </pc:sldChg>
      <pc:sldChg chg="addSp delSp modSp add replId">
        <pc:chgData name="EZZINE, Hind" userId="S::ezzineh@who.int::edcab00f-6318-46e5-a4a9-188b01ee222f" providerId="AD" clId="Web-{F224EFE4-F543-54F4-C6F9-63CEC8F9F2C9}" dt="2023-05-19T12:50:00.514" v="241" actId="20577"/>
        <pc:sldMkLst>
          <pc:docMk/>
          <pc:sldMk cId="2786256091" sldId="453"/>
        </pc:sldMkLst>
        <pc:spChg chg="add del mod">
          <ac:chgData name="EZZINE, Hind" userId="S::ezzineh@who.int::edcab00f-6318-46e5-a4a9-188b01ee222f" providerId="AD" clId="Web-{F224EFE4-F543-54F4-C6F9-63CEC8F9F2C9}" dt="2023-05-19T12:28:25.049" v="203"/>
          <ac:spMkLst>
            <pc:docMk/>
            <pc:sldMk cId="2786256091" sldId="453"/>
            <ac:spMk id="3" creationId="{253F82FB-C8A2-DF48-D6D6-926EA5FAD9C8}"/>
          </ac:spMkLst>
        </pc:spChg>
        <pc:spChg chg="add mod">
          <ac:chgData name="EZZINE, Hind" userId="S::ezzineh@who.int::edcab00f-6318-46e5-a4a9-188b01ee222f" providerId="AD" clId="Web-{F224EFE4-F543-54F4-C6F9-63CEC8F9F2C9}" dt="2023-05-19T12:50:00.514" v="241" actId="20577"/>
          <ac:spMkLst>
            <pc:docMk/>
            <pc:sldMk cId="2786256091" sldId="453"/>
            <ac:spMk id="6" creationId="{1588D1D2-AF91-5396-6853-EBCC490306BA}"/>
          </ac:spMkLst>
        </pc:spChg>
        <pc:spChg chg="add mod">
          <ac:chgData name="EZZINE, Hind" userId="S::ezzineh@who.int::edcab00f-6318-46e5-a4a9-188b01ee222f" providerId="AD" clId="Web-{F224EFE4-F543-54F4-C6F9-63CEC8F9F2C9}" dt="2023-05-19T12:29:13.160" v="221" actId="1076"/>
          <ac:spMkLst>
            <pc:docMk/>
            <pc:sldMk cId="2786256091" sldId="453"/>
            <ac:spMk id="7" creationId="{6722FF4F-D316-3779-5DDF-83FD3A71D2FA}"/>
          </ac:spMkLst>
        </pc:spChg>
        <pc:spChg chg="add mod">
          <ac:chgData name="EZZINE, Hind" userId="S::ezzineh@who.int::edcab00f-6318-46e5-a4a9-188b01ee222f" providerId="AD" clId="Web-{F224EFE4-F543-54F4-C6F9-63CEC8F9F2C9}" dt="2023-05-19T12:29:13.175" v="222" actId="1076"/>
          <ac:spMkLst>
            <pc:docMk/>
            <pc:sldMk cId="2786256091" sldId="453"/>
            <ac:spMk id="8" creationId="{B444ED41-8311-939B-6CDC-033B3EF07232}"/>
          </ac:spMkLst>
        </pc:spChg>
        <pc:spChg chg="add mod">
          <ac:chgData name="EZZINE, Hind" userId="S::ezzineh@who.int::edcab00f-6318-46e5-a4a9-188b01ee222f" providerId="AD" clId="Web-{F224EFE4-F543-54F4-C6F9-63CEC8F9F2C9}" dt="2023-05-19T12:29:13.191" v="223" actId="1076"/>
          <ac:spMkLst>
            <pc:docMk/>
            <pc:sldMk cId="2786256091" sldId="453"/>
            <ac:spMk id="9" creationId="{B7011BEA-BFC6-3293-6DE0-007B790B7DDB}"/>
          </ac:spMkLst>
        </pc:spChg>
        <pc:spChg chg="add del mod">
          <ac:chgData name="EZZINE, Hind" userId="S::ezzineh@who.int::edcab00f-6318-46e5-a4a9-188b01ee222f" providerId="AD" clId="Web-{F224EFE4-F543-54F4-C6F9-63CEC8F9F2C9}" dt="2023-05-19T12:42:30.219" v="238"/>
          <ac:spMkLst>
            <pc:docMk/>
            <pc:sldMk cId="2786256091" sldId="453"/>
            <ac:spMk id="10" creationId="{51E5A787-9316-1790-F078-3AF92F05DDC9}"/>
          </ac:spMkLst>
        </pc:spChg>
        <pc:spChg chg="add mod">
          <ac:chgData name="EZZINE, Hind" userId="S::ezzineh@who.int::edcab00f-6318-46e5-a4a9-188b01ee222f" providerId="AD" clId="Web-{F224EFE4-F543-54F4-C6F9-63CEC8F9F2C9}" dt="2023-05-19T12:42:37.594" v="240" actId="1076"/>
          <ac:spMkLst>
            <pc:docMk/>
            <pc:sldMk cId="2786256091" sldId="453"/>
            <ac:spMk id="11" creationId="{B1832EDC-6841-3CBC-CDDA-643C0AE3D65A}"/>
          </ac:spMkLst>
        </pc:spChg>
        <pc:spChg chg="del">
          <ac:chgData name="EZZINE, Hind" userId="S::ezzineh@who.int::edcab00f-6318-46e5-a4a9-188b01ee222f" providerId="AD" clId="Web-{F224EFE4-F543-54F4-C6F9-63CEC8F9F2C9}" dt="2023-05-19T12:28:18.330" v="200"/>
          <ac:spMkLst>
            <pc:docMk/>
            <pc:sldMk cId="2786256091" sldId="453"/>
            <ac:spMk id="288" creationId="{00000000-0000-0000-0000-000000000000}"/>
          </ac:spMkLst>
        </pc:spChg>
        <pc:spChg chg="del">
          <ac:chgData name="EZZINE, Hind" userId="S::ezzineh@who.int::edcab00f-6318-46e5-a4a9-188b01ee222f" providerId="AD" clId="Web-{F224EFE4-F543-54F4-C6F9-63CEC8F9F2C9}" dt="2023-05-19T12:28:54.206" v="217"/>
          <ac:spMkLst>
            <pc:docMk/>
            <pc:sldMk cId="2786256091" sldId="453"/>
            <ac:spMk id="289" creationId="{00000000-0000-0000-0000-000000000000}"/>
          </ac:spMkLst>
        </pc:spChg>
        <pc:spChg chg="del">
          <ac:chgData name="EZZINE, Hind" userId="S::ezzineh@who.int::edcab00f-6318-46e5-a4a9-188b01ee222f" providerId="AD" clId="Web-{F224EFE4-F543-54F4-C6F9-63CEC8F9F2C9}" dt="2023-05-19T12:28:54.206" v="216"/>
          <ac:spMkLst>
            <pc:docMk/>
            <pc:sldMk cId="2786256091" sldId="453"/>
            <ac:spMk id="290" creationId="{00000000-0000-0000-0000-000000000000}"/>
          </ac:spMkLst>
        </pc:spChg>
        <pc:spChg chg="del">
          <ac:chgData name="EZZINE, Hind" userId="S::ezzineh@who.int::edcab00f-6318-46e5-a4a9-188b01ee222f" providerId="AD" clId="Web-{F224EFE4-F543-54F4-C6F9-63CEC8F9F2C9}" dt="2023-05-19T12:28:54.206" v="215"/>
          <ac:spMkLst>
            <pc:docMk/>
            <pc:sldMk cId="2786256091" sldId="453"/>
            <ac:spMk id="291" creationId="{00000000-0000-0000-0000-000000000000}"/>
          </ac:spMkLst>
        </pc:spChg>
        <pc:spChg chg="del">
          <ac:chgData name="EZZINE, Hind" userId="S::ezzineh@who.int::edcab00f-6318-46e5-a4a9-188b01ee222f" providerId="AD" clId="Web-{F224EFE4-F543-54F4-C6F9-63CEC8F9F2C9}" dt="2023-05-19T12:28:54.206" v="214"/>
          <ac:spMkLst>
            <pc:docMk/>
            <pc:sldMk cId="2786256091" sldId="453"/>
            <ac:spMk id="292" creationId="{00000000-0000-0000-0000-000000000000}"/>
          </ac:spMkLst>
        </pc:spChg>
      </pc:sldChg>
      <pc:sldChg chg="modSp add ord">
        <pc:chgData name="EZZINE, Hind" userId="S::ezzineh@who.int::edcab00f-6318-46e5-a4a9-188b01ee222f" providerId="AD" clId="Web-{F224EFE4-F543-54F4-C6F9-63CEC8F9F2C9}" dt="2023-05-19T12:53:32.053" v="268" actId="14100"/>
        <pc:sldMkLst>
          <pc:docMk/>
          <pc:sldMk cId="3676922354" sldId="454"/>
        </pc:sldMkLst>
        <pc:spChg chg="mod">
          <ac:chgData name="EZZINE, Hind" userId="S::ezzineh@who.int::edcab00f-6318-46e5-a4a9-188b01ee222f" providerId="AD" clId="Web-{F224EFE4-F543-54F4-C6F9-63CEC8F9F2C9}" dt="2023-05-19T12:53:32.053" v="268" actId="14100"/>
          <ac:spMkLst>
            <pc:docMk/>
            <pc:sldMk cId="3676922354" sldId="454"/>
            <ac:spMk id="302" creationId="{00000000-0000-0000-0000-000000000000}"/>
          </ac:spMkLst>
        </pc:spChg>
        <pc:spChg chg="mod">
          <ac:chgData name="EZZINE, Hind" userId="S::ezzineh@who.int::edcab00f-6318-46e5-a4a9-188b01ee222f" providerId="AD" clId="Web-{F224EFE4-F543-54F4-C6F9-63CEC8F9F2C9}" dt="2023-05-19T12:52:46.536" v="261"/>
          <ac:spMkLst>
            <pc:docMk/>
            <pc:sldMk cId="3676922354" sldId="454"/>
            <ac:spMk id="303" creationId="{00000000-0000-0000-0000-000000000000}"/>
          </ac:spMkLst>
        </pc:spChg>
      </pc:sldChg>
      <pc:sldChg chg="add del replId">
        <pc:chgData name="EZZINE, Hind" userId="S::ezzineh@who.int::edcab00f-6318-46e5-a4a9-188b01ee222f" providerId="AD" clId="Web-{F224EFE4-F543-54F4-C6F9-63CEC8F9F2C9}" dt="2023-05-19T12:54:13.680" v="271"/>
        <pc:sldMkLst>
          <pc:docMk/>
          <pc:sldMk cId="1359286985" sldId="455"/>
        </pc:sldMkLst>
      </pc:sldChg>
      <pc:sldChg chg="addSp delSp modSp add mod modClrScheme chgLayout">
        <pc:chgData name="EZZINE, Hind" userId="S::ezzineh@who.int::edcab00f-6318-46e5-a4a9-188b01ee222f" providerId="AD" clId="Web-{F224EFE4-F543-54F4-C6F9-63CEC8F9F2C9}" dt="2023-05-19T13:09:39.256" v="429" actId="20577"/>
        <pc:sldMkLst>
          <pc:docMk/>
          <pc:sldMk cId="3223864188" sldId="455"/>
        </pc:sldMkLst>
        <pc:spChg chg="add del mod ord">
          <ac:chgData name="EZZINE, Hind" userId="S::ezzineh@who.int::edcab00f-6318-46e5-a4a9-188b01ee222f" providerId="AD" clId="Web-{F224EFE4-F543-54F4-C6F9-63CEC8F9F2C9}" dt="2023-05-19T12:56:44.356" v="301"/>
          <ac:spMkLst>
            <pc:docMk/>
            <pc:sldMk cId="3223864188" sldId="455"/>
            <ac:spMk id="2" creationId="{F73E8DB6-A1FE-08A2-2ABB-E2F249520848}"/>
          </ac:spMkLst>
        </pc:spChg>
        <pc:spChg chg="mod ord">
          <ac:chgData name="EZZINE, Hind" userId="S::ezzineh@who.int::edcab00f-6318-46e5-a4a9-188b01ee222f" providerId="AD" clId="Web-{F224EFE4-F543-54F4-C6F9-63CEC8F9F2C9}" dt="2023-05-19T12:56:38.622" v="300" actId="1076"/>
          <ac:spMkLst>
            <pc:docMk/>
            <pc:sldMk cId="3223864188" sldId="455"/>
            <ac:spMk id="307" creationId="{00000000-0000-0000-0000-000000000000}"/>
          </ac:spMkLst>
        </pc:spChg>
        <pc:spChg chg="mod">
          <ac:chgData name="EZZINE, Hind" userId="S::ezzineh@who.int::edcab00f-6318-46e5-a4a9-188b01ee222f" providerId="AD" clId="Web-{F224EFE4-F543-54F4-C6F9-63CEC8F9F2C9}" dt="2023-05-19T13:08:45.130" v="424" actId="20577"/>
          <ac:spMkLst>
            <pc:docMk/>
            <pc:sldMk cId="3223864188" sldId="455"/>
            <ac:spMk id="309" creationId="{00000000-0000-0000-0000-000000000000}"/>
          </ac:spMkLst>
        </pc:spChg>
        <pc:spChg chg="mod">
          <ac:chgData name="EZZINE, Hind" userId="S::ezzineh@who.int::edcab00f-6318-46e5-a4a9-188b01ee222f" providerId="AD" clId="Web-{F224EFE4-F543-54F4-C6F9-63CEC8F9F2C9}" dt="2023-05-19T13:07:33.017" v="412" actId="20577"/>
          <ac:spMkLst>
            <pc:docMk/>
            <pc:sldMk cId="3223864188" sldId="455"/>
            <ac:spMk id="312" creationId="{00000000-0000-0000-0000-000000000000}"/>
          </ac:spMkLst>
        </pc:spChg>
        <pc:spChg chg="mod">
          <ac:chgData name="EZZINE, Hind" userId="S::ezzineh@who.int::edcab00f-6318-46e5-a4a9-188b01ee222f" providerId="AD" clId="Web-{F224EFE4-F543-54F4-C6F9-63CEC8F9F2C9}" dt="2023-05-19T13:09:20.631" v="426"/>
          <ac:spMkLst>
            <pc:docMk/>
            <pc:sldMk cId="3223864188" sldId="455"/>
            <ac:spMk id="315" creationId="{00000000-0000-0000-0000-000000000000}"/>
          </ac:spMkLst>
        </pc:spChg>
        <pc:spChg chg="mod">
          <ac:chgData name="EZZINE, Hind" userId="S::ezzineh@who.int::edcab00f-6318-46e5-a4a9-188b01ee222f" providerId="AD" clId="Web-{F224EFE4-F543-54F4-C6F9-63CEC8F9F2C9}" dt="2023-05-19T13:08:21.582" v="417" actId="1076"/>
          <ac:spMkLst>
            <pc:docMk/>
            <pc:sldMk cId="3223864188" sldId="455"/>
            <ac:spMk id="317" creationId="{00000000-0000-0000-0000-000000000000}"/>
          </ac:spMkLst>
        </pc:spChg>
        <pc:spChg chg="mod">
          <ac:chgData name="EZZINE, Hind" userId="S::ezzineh@who.int::edcab00f-6318-46e5-a4a9-188b01ee222f" providerId="AD" clId="Web-{F224EFE4-F543-54F4-C6F9-63CEC8F9F2C9}" dt="2023-05-19T13:09:26.053" v="427"/>
          <ac:spMkLst>
            <pc:docMk/>
            <pc:sldMk cId="3223864188" sldId="455"/>
            <ac:spMk id="318" creationId="{00000000-0000-0000-0000-000000000000}"/>
          </ac:spMkLst>
        </pc:spChg>
        <pc:spChg chg="mod">
          <ac:chgData name="EZZINE, Hind" userId="S::ezzineh@who.int::edcab00f-6318-46e5-a4a9-188b01ee222f" providerId="AD" clId="Web-{F224EFE4-F543-54F4-C6F9-63CEC8F9F2C9}" dt="2023-05-19T13:07:24.361" v="409" actId="14100"/>
          <ac:spMkLst>
            <pc:docMk/>
            <pc:sldMk cId="3223864188" sldId="455"/>
            <ac:spMk id="320" creationId="{00000000-0000-0000-0000-000000000000}"/>
          </ac:spMkLst>
        </pc:spChg>
        <pc:spChg chg="mod">
          <ac:chgData name="EZZINE, Hind" userId="S::ezzineh@who.int::edcab00f-6318-46e5-a4a9-188b01ee222f" providerId="AD" clId="Web-{F224EFE4-F543-54F4-C6F9-63CEC8F9F2C9}" dt="2023-05-19T13:09:39.256" v="429" actId="20577"/>
          <ac:spMkLst>
            <pc:docMk/>
            <pc:sldMk cId="3223864188" sldId="455"/>
            <ac:spMk id="321" creationId="{00000000-0000-0000-0000-000000000000}"/>
          </ac:spMkLst>
        </pc:spChg>
        <pc:grpChg chg="mod">
          <ac:chgData name="EZZINE, Hind" userId="S::ezzineh@who.int::edcab00f-6318-46e5-a4a9-188b01ee222f" providerId="AD" clId="Web-{F224EFE4-F543-54F4-C6F9-63CEC8F9F2C9}" dt="2023-05-19T13:03:19.369" v="364" actId="1076"/>
          <ac:grpSpMkLst>
            <pc:docMk/>
            <pc:sldMk cId="3223864188" sldId="455"/>
            <ac:grpSpMk id="323" creationId="{00000000-0000-0000-0000-000000000000}"/>
          </ac:grpSpMkLst>
        </pc:grpChg>
      </pc:sldChg>
      <pc:sldChg chg="addSp modSp add del mod modClrScheme chgLayout">
        <pc:chgData name="EZZINE, Hind" userId="S::ezzineh@who.int::edcab00f-6318-46e5-a4a9-188b01ee222f" providerId="AD" clId="Web-{F224EFE4-F543-54F4-C6F9-63CEC8F9F2C9}" dt="2023-05-19T15:12:55.197" v="439"/>
        <pc:sldMkLst>
          <pc:docMk/>
          <pc:sldMk cId="1202670805" sldId="456"/>
        </pc:sldMkLst>
        <pc:spChg chg="add mod ord">
          <ac:chgData name="EZZINE, Hind" userId="S::ezzineh@who.int::edcab00f-6318-46e5-a4a9-188b01ee222f" providerId="AD" clId="Web-{F224EFE4-F543-54F4-C6F9-63CEC8F9F2C9}" dt="2023-05-19T15:12:13.431" v="432"/>
          <ac:spMkLst>
            <pc:docMk/>
            <pc:sldMk cId="1202670805" sldId="456"/>
            <ac:spMk id="2" creationId="{0EB03CBC-39BA-16CF-48BB-7AB2F519CB5C}"/>
          </ac:spMkLst>
        </pc:spChg>
        <pc:spChg chg="mod ord">
          <ac:chgData name="EZZINE, Hind" userId="S::ezzineh@who.int::edcab00f-6318-46e5-a4a9-188b01ee222f" providerId="AD" clId="Web-{F224EFE4-F543-54F4-C6F9-63CEC8F9F2C9}" dt="2023-05-19T15:12:13.431" v="432"/>
          <ac:spMkLst>
            <pc:docMk/>
            <pc:sldMk cId="1202670805" sldId="456"/>
            <ac:spMk id="325" creationId="{00000000-0000-0000-0000-000000000000}"/>
          </ac:spMkLst>
        </pc:spChg>
      </pc:sldChg>
      <pc:sldChg chg="add del">
        <pc:chgData name="EZZINE, Hind" userId="S::ezzineh@who.int::edcab00f-6318-46e5-a4a9-188b01ee222f" providerId="AD" clId="Web-{F224EFE4-F543-54F4-C6F9-63CEC8F9F2C9}" dt="2023-05-19T13:08:52.020" v="425"/>
        <pc:sldMkLst>
          <pc:docMk/>
          <pc:sldMk cId="2463386522" sldId="456"/>
        </pc:sldMkLst>
      </pc:sldChg>
      <pc:sldChg chg="modSp add">
        <pc:chgData name="EZZINE, Hind" userId="S::ezzineh@who.int::edcab00f-6318-46e5-a4a9-188b01ee222f" providerId="AD" clId="Web-{F224EFE4-F543-54F4-C6F9-63CEC8F9F2C9}" dt="2023-05-19T15:39:43.570" v="535" actId="1076"/>
        <pc:sldMkLst>
          <pc:docMk/>
          <pc:sldMk cId="3097196563" sldId="456"/>
        </pc:sldMkLst>
        <pc:spChg chg="mod">
          <ac:chgData name="EZZINE, Hind" userId="S::ezzineh@who.int::edcab00f-6318-46e5-a4a9-188b01ee222f" providerId="AD" clId="Web-{F224EFE4-F543-54F4-C6F9-63CEC8F9F2C9}" dt="2023-05-19T15:39:43.570" v="535" actId="1076"/>
          <ac:spMkLst>
            <pc:docMk/>
            <pc:sldMk cId="3097196563" sldId="456"/>
            <ac:spMk id="368" creationId="{00000000-0000-0000-0000-000000000000}"/>
          </ac:spMkLst>
        </pc:spChg>
        <pc:spChg chg="mod">
          <ac:chgData name="EZZINE, Hind" userId="S::ezzineh@who.int::edcab00f-6318-46e5-a4a9-188b01ee222f" providerId="AD" clId="Web-{F224EFE4-F543-54F4-C6F9-63CEC8F9F2C9}" dt="2023-05-19T15:38:24.586" v="522" actId="14100"/>
          <ac:spMkLst>
            <pc:docMk/>
            <pc:sldMk cId="3097196563" sldId="456"/>
            <ac:spMk id="369" creationId="{00000000-0000-0000-0000-000000000000}"/>
          </ac:spMkLst>
        </pc:spChg>
      </pc:sldChg>
      <pc:sldChg chg="add del replId">
        <pc:chgData name="EZZINE, Hind" userId="S::ezzineh@who.int::edcab00f-6318-46e5-a4a9-188b01ee222f" providerId="AD" clId="Web-{F224EFE4-F543-54F4-C6F9-63CEC8F9F2C9}" dt="2023-05-19T15:25:38.278" v="483"/>
        <pc:sldMkLst>
          <pc:docMk/>
          <pc:sldMk cId="3254280872" sldId="456"/>
        </pc:sldMkLst>
      </pc:sldChg>
      <pc:sldChg chg="addSp delSp modSp add">
        <pc:chgData name="EZZINE, Hind" userId="S::ezzineh@who.int::edcab00f-6318-46e5-a4a9-188b01ee222f" providerId="AD" clId="Web-{F224EFE4-F543-54F4-C6F9-63CEC8F9F2C9}" dt="2023-05-19T15:47:51.221" v="606" actId="20577"/>
        <pc:sldMkLst>
          <pc:docMk/>
          <pc:sldMk cId="2820366945" sldId="457"/>
        </pc:sldMkLst>
        <pc:spChg chg="add mod">
          <ac:chgData name="EZZINE, Hind" userId="S::ezzineh@who.int::edcab00f-6318-46e5-a4a9-188b01ee222f" providerId="AD" clId="Web-{F224EFE4-F543-54F4-C6F9-63CEC8F9F2C9}" dt="2023-05-19T15:47:51.221" v="606" actId="20577"/>
          <ac:spMkLst>
            <pc:docMk/>
            <pc:sldMk cId="2820366945" sldId="457"/>
            <ac:spMk id="2" creationId="{02A3A092-5015-9B91-DD16-C72A0D9FD229}"/>
          </ac:spMkLst>
        </pc:spChg>
        <pc:spChg chg="mod">
          <ac:chgData name="EZZINE, Hind" userId="S::ezzineh@who.int::edcab00f-6318-46e5-a4a9-188b01ee222f" providerId="AD" clId="Web-{F224EFE4-F543-54F4-C6F9-63CEC8F9F2C9}" dt="2023-05-19T15:44:30.521" v="575" actId="20577"/>
          <ac:spMkLst>
            <pc:docMk/>
            <pc:sldMk cId="2820366945" sldId="457"/>
            <ac:spMk id="372" creationId="{00000000-0000-0000-0000-000000000000}"/>
          </ac:spMkLst>
        </pc:spChg>
        <pc:spChg chg="del">
          <ac:chgData name="EZZINE, Hind" userId="S::ezzineh@who.int::edcab00f-6318-46e5-a4a9-188b01ee222f" providerId="AD" clId="Web-{F224EFE4-F543-54F4-C6F9-63CEC8F9F2C9}" dt="2023-05-19T15:43:04.784" v="556"/>
          <ac:spMkLst>
            <pc:docMk/>
            <pc:sldMk cId="2820366945" sldId="457"/>
            <ac:spMk id="373" creationId="{00000000-0000-0000-0000-000000000000}"/>
          </ac:spMkLst>
        </pc:spChg>
        <pc:spChg chg="mod">
          <ac:chgData name="EZZINE, Hind" userId="S::ezzineh@who.int::edcab00f-6318-46e5-a4a9-188b01ee222f" providerId="AD" clId="Web-{F224EFE4-F543-54F4-C6F9-63CEC8F9F2C9}" dt="2023-05-19T15:44:43.365" v="576" actId="1076"/>
          <ac:spMkLst>
            <pc:docMk/>
            <pc:sldMk cId="2820366945" sldId="457"/>
            <ac:spMk id="374" creationId="{00000000-0000-0000-0000-000000000000}"/>
          </ac:spMkLst>
        </pc:spChg>
      </pc:sldChg>
      <pc:sldChg chg="modSp add">
        <pc:chgData name="EZZINE, Hind" userId="S::ezzineh@who.int::edcab00f-6318-46e5-a4a9-188b01ee222f" providerId="AD" clId="Web-{F224EFE4-F543-54F4-C6F9-63CEC8F9F2C9}" dt="2023-05-19T15:55:51.443" v="701" actId="20577"/>
        <pc:sldMkLst>
          <pc:docMk/>
          <pc:sldMk cId="2580868010" sldId="458"/>
        </pc:sldMkLst>
        <pc:spChg chg="mod">
          <ac:chgData name="EZZINE, Hind" userId="S::ezzineh@who.int::edcab00f-6318-46e5-a4a9-188b01ee222f" providerId="AD" clId="Web-{F224EFE4-F543-54F4-C6F9-63CEC8F9F2C9}" dt="2023-05-19T15:49:10.520" v="623" actId="20577"/>
          <ac:spMkLst>
            <pc:docMk/>
            <pc:sldMk cId="2580868010" sldId="458"/>
            <ac:spMk id="4" creationId="{E4AD8174-3EFB-8800-19BA-32170FD38A39}"/>
          </ac:spMkLst>
        </pc:spChg>
        <pc:spChg chg="mod">
          <ac:chgData name="EZZINE, Hind" userId="S::ezzineh@who.int::edcab00f-6318-46e5-a4a9-188b01ee222f" providerId="AD" clId="Web-{F224EFE4-F543-54F4-C6F9-63CEC8F9F2C9}" dt="2023-05-19T15:55:51.443" v="701" actId="20577"/>
          <ac:spMkLst>
            <pc:docMk/>
            <pc:sldMk cId="2580868010" sldId="458"/>
            <ac:spMk id="377" creationId="{00000000-0000-0000-0000-000000000000}"/>
          </ac:spMkLst>
        </pc:spChg>
      </pc:sldChg>
      <pc:sldChg chg="modSp add">
        <pc:chgData name="EZZINE, Hind" userId="S::ezzineh@who.int::edcab00f-6318-46e5-a4a9-188b01ee222f" providerId="AD" clId="Web-{F224EFE4-F543-54F4-C6F9-63CEC8F9F2C9}" dt="2023-05-19T15:51:23.607" v="654" actId="1076"/>
        <pc:sldMkLst>
          <pc:docMk/>
          <pc:sldMk cId="230765388" sldId="459"/>
        </pc:sldMkLst>
        <pc:spChg chg="mod">
          <ac:chgData name="EZZINE, Hind" userId="S::ezzineh@who.int::edcab00f-6318-46e5-a4a9-188b01ee222f" providerId="AD" clId="Web-{F224EFE4-F543-54F4-C6F9-63CEC8F9F2C9}" dt="2023-05-19T15:51:23.607" v="654" actId="1076"/>
          <ac:spMkLst>
            <pc:docMk/>
            <pc:sldMk cId="230765388" sldId="459"/>
            <ac:spMk id="381" creationId="{00000000-0000-0000-0000-000000000000}"/>
          </ac:spMkLst>
        </pc:spChg>
      </pc:sldChg>
      <pc:sldChg chg="modSp add">
        <pc:chgData name="EZZINE, Hind" userId="S::ezzineh@who.int::edcab00f-6318-46e5-a4a9-188b01ee222f" providerId="AD" clId="Web-{F224EFE4-F543-54F4-C6F9-63CEC8F9F2C9}" dt="2023-05-19T16:02:30.205" v="799" actId="20577"/>
        <pc:sldMkLst>
          <pc:docMk/>
          <pc:sldMk cId="927887586" sldId="460"/>
        </pc:sldMkLst>
        <pc:spChg chg="mod">
          <ac:chgData name="EZZINE, Hind" userId="S::ezzineh@who.int::edcab00f-6318-46e5-a4a9-188b01ee222f" providerId="AD" clId="Web-{F224EFE4-F543-54F4-C6F9-63CEC8F9F2C9}" dt="2023-05-19T15:54:01.893" v="664" actId="1076"/>
          <ac:spMkLst>
            <pc:docMk/>
            <pc:sldMk cId="927887586" sldId="460"/>
            <ac:spMk id="383" creationId="{00000000-0000-0000-0000-000000000000}"/>
          </ac:spMkLst>
        </pc:spChg>
        <pc:spChg chg="mod">
          <ac:chgData name="EZZINE, Hind" userId="S::ezzineh@who.int::edcab00f-6318-46e5-a4a9-188b01ee222f" providerId="AD" clId="Web-{F224EFE4-F543-54F4-C6F9-63CEC8F9F2C9}" dt="2023-05-19T16:02:30.205" v="799" actId="20577"/>
          <ac:spMkLst>
            <pc:docMk/>
            <pc:sldMk cId="927887586" sldId="460"/>
            <ac:spMk id="384" creationId="{00000000-0000-0000-0000-000000000000}"/>
          </ac:spMkLst>
        </pc:spChg>
      </pc:sldChg>
      <pc:sldChg chg="modSp add">
        <pc:chgData name="EZZINE, Hind" userId="S::ezzineh@who.int::edcab00f-6318-46e5-a4a9-188b01ee222f" providerId="AD" clId="Web-{F224EFE4-F543-54F4-C6F9-63CEC8F9F2C9}" dt="2023-05-19T16:02:10.110" v="796" actId="20577"/>
        <pc:sldMkLst>
          <pc:docMk/>
          <pc:sldMk cId="3245903804" sldId="461"/>
        </pc:sldMkLst>
        <pc:spChg chg="mod">
          <ac:chgData name="EZZINE, Hind" userId="S::ezzineh@who.int::edcab00f-6318-46e5-a4a9-188b01ee222f" providerId="AD" clId="Web-{F224EFE4-F543-54F4-C6F9-63CEC8F9F2C9}" dt="2023-05-19T16:02:10.110" v="796" actId="20577"/>
          <ac:spMkLst>
            <pc:docMk/>
            <pc:sldMk cId="3245903804" sldId="461"/>
            <ac:spMk id="388" creationId="{00000000-0000-0000-0000-000000000000}"/>
          </ac:spMkLst>
        </pc:spChg>
      </pc:sldChg>
      <pc:sldChg chg="modSp add">
        <pc:chgData name="EZZINE, Hind" userId="S::ezzineh@who.int::edcab00f-6318-46e5-a4a9-188b01ee222f" providerId="AD" clId="Web-{F224EFE4-F543-54F4-C6F9-63CEC8F9F2C9}" dt="2023-05-19T16:03:09.315" v="808" actId="20577"/>
        <pc:sldMkLst>
          <pc:docMk/>
          <pc:sldMk cId="1845205928" sldId="462"/>
        </pc:sldMkLst>
        <pc:spChg chg="mod">
          <ac:chgData name="EZZINE, Hind" userId="S::ezzineh@who.int::edcab00f-6318-46e5-a4a9-188b01ee222f" providerId="AD" clId="Web-{F224EFE4-F543-54F4-C6F9-63CEC8F9F2C9}" dt="2023-05-19T15:59:55.294" v="755" actId="1076"/>
          <ac:spMkLst>
            <pc:docMk/>
            <pc:sldMk cId="1845205928" sldId="462"/>
            <ac:spMk id="390" creationId="{00000000-0000-0000-0000-000000000000}"/>
          </ac:spMkLst>
        </pc:spChg>
        <pc:spChg chg="mod">
          <ac:chgData name="EZZINE, Hind" userId="S::ezzineh@who.int::edcab00f-6318-46e5-a4a9-188b01ee222f" providerId="AD" clId="Web-{F224EFE4-F543-54F4-C6F9-63CEC8F9F2C9}" dt="2023-05-19T16:03:09.315" v="808" actId="20577"/>
          <ac:spMkLst>
            <pc:docMk/>
            <pc:sldMk cId="1845205928" sldId="462"/>
            <ac:spMk id="391" creationId="{00000000-0000-0000-0000-000000000000}"/>
          </ac:spMkLst>
        </pc:spChg>
      </pc:sldChg>
      <pc:sldChg chg="modSp add del">
        <pc:chgData name="EZZINE, Hind" userId="S::ezzineh@who.int::edcab00f-6318-46e5-a4a9-188b01ee222f" providerId="AD" clId="Web-{F224EFE4-F543-54F4-C6F9-63CEC8F9F2C9}" dt="2023-05-19T16:06:59.593" v="855"/>
        <pc:sldMkLst>
          <pc:docMk/>
          <pc:sldMk cId="1552162627" sldId="463"/>
        </pc:sldMkLst>
        <pc:spChg chg="mod">
          <ac:chgData name="EZZINE, Hind" userId="S::ezzineh@who.int::edcab00f-6318-46e5-a4a9-188b01ee222f" providerId="AD" clId="Web-{F224EFE4-F543-54F4-C6F9-63CEC8F9F2C9}" dt="2023-05-19T16:06:45.640" v="850" actId="20577"/>
          <ac:spMkLst>
            <pc:docMk/>
            <pc:sldMk cId="1552162627" sldId="463"/>
            <ac:spMk id="395" creationId="{00000000-0000-0000-0000-000000000000}"/>
          </ac:spMkLst>
        </pc:spChg>
      </pc:sldChg>
      <pc:sldChg chg="modSp add replId">
        <pc:chgData name="EZZINE, Hind" userId="S::ezzineh@who.int::edcab00f-6318-46e5-a4a9-188b01ee222f" providerId="AD" clId="Web-{F224EFE4-F543-54F4-C6F9-63CEC8F9F2C9}" dt="2023-05-19T16:07:23.938" v="859" actId="20577"/>
        <pc:sldMkLst>
          <pc:docMk/>
          <pc:sldMk cId="1767400383" sldId="464"/>
        </pc:sldMkLst>
        <pc:spChg chg="mod">
          <ac:chgData name="EZZINE, Hind" userId="S::ezzineh@who.int::edcab00f-6318-46e5-a4a9-188b01ee222f" providerId="AD" clId="Web-{F224EFE4-F543-54F4-C6F9-63CEC8F9F2C9}" dt="2023-05-19T16:07:23.938" v="859" actId="20577"/>
          <ac:spMkLst>
            <pc:docMk/>
            <pc:sldMk cId="1767400383" sldId="464"/>
            <ac:spMk id="2" creationId="{02A3A092-5015-9B91-DD16-C72A0D9FD229}"/>
          </ac:spMkLst>
        </pc:spChg>
        <pc:spChg chg="mod">
          <ac:chgData name="EZZINE, Hind" userId="S::ezzineh@who.int::edcab00f-6318-46e5-a4a9-188b01ee222f" providerId="AD" clId="Web-{F224EFE4-F543-54F4-C6F9-63CEC8F9F2C9}" dt="2023-05-19T16:06:05.170" v="840" actId="1076"/>
          <ac:spMkLst>
            <pc:docMk/>
            <pc:sldMk cId="1767400383" sldId="464"/>
            <ac:spMk id="372" creationId="{00000000-0000-0000-0000-000000000000}"/>
          </ac:spMkLst>
        </pc:spChg>
        <pc:spChg chg="mod">
          <ac:chgData name="EZZINE, Hind" userId="S::ezzineh@who.int::edcab00f-6318-46e5-a4a9-188b01ee222f" providerId="AD" clId="Web-{F224EFE4-F543-54F4-C6F9-63CEC8F9F2C9}" dt="2023-05-19T16:06:10.779" v="841" actId="1076"/>
          <ac:spMkLst>
            <pc:docMk/>
            <pc:sldMk cId="1767400383" sldId="464"/>
            <ac:spMk id="374" creationId="{00000000-0000-0000-0000-000000000000}"/>
          </ac:spMkLst>
        </pc:spChg>
      </pc:sldChg>
      <pc:sldChg chg="modSp add">
        <pc:chgData name="EZZINE, Hind" userId="S::ezzineh@who.int::edcab00f-6318-46e5-a4a9-188b01ee222f" providerId="AD" clId="Web-{F224EFE4-F543-54F4-C6F9-63CEC8F9F2C9}" dt="2023-05-19T16:08:09.252" v="864" actId="1076"/>
        <pc:sldMkLst>
          <pc:docMk/>
          <pc:sldMk cId="4062054851" sldId="465"/>
        </pc:sldMkLst>
        <pc:spChg chg="mod">
          <ac:chgData name="EZZINE, Hind" userId="S::ezzineh@who.int::edcab00f-6318-46e5-a4a9-188b01ee222f" providerId="AD" clId="Web-{F224EFE4-F543-54F4-C6F9-63CEC8F9F2C9}" dt="2023-05-19T16:08:09.252" v="864" actId="1076"/>
          <ac:spMkLst>
            <pc:docMk/>
            <pc:sldMk cId="4062054851" sldId="465"/>
            <ac:spMk id="397" creationId="{00000000-0000-0000-0000-000000000000}"/>
          </ac:spMkLst>
        </pc:spChg>
      </pc:sldChg>
      <pc:sldChg chg="addSp delSp modSp add">
        <pc:chgData name="EZZINE, Hind" userId="S::ezzineh@who.int::edcab00f-6318-46e5-a4a9-188b01ee222f" providerId="AD" clId="Web-{F224EFE4-F543-54F4-C6F9-63CEC8F9F2C9}" dt="2023-05-19T16:12:06.743" v="883" actId="14100"/>
        <pc:sldMkLst>
          <pc:docMk/>
          <pc:sldMk cId="415770933" sldId="466"/>
        </pc:sldMkLst>
        <pc:spChg chg="add mod">
          <ac:chgData name="EZZINE, Hind" userId="S::ezzineh@who.int::edcab00f-6318-46e5-a4a9-188b01ee222f" providerId="AD" clId="Web-{F224EFE4-F543-54F4-C6F9-63CEC8F9F2C9}" dt="2023-05-19T16:12:06.743" v="883" actId="14100"/>
          <ac:spMkLst>
            <pc:docMk/>
            <pc:sldMk cId="415770933" sldId="466"/>
            <ac:spMk id="4" creationId="{DAB1D999-48F2-25CE-E7B9-FA26F3BA1589}"/>
          </ac:spMkLst>
        </pc:spChg>
        <pc:spChg chg="mod">
          <ac:chgData name="EZZINE, Hind" userId="S::ezzineh@who.int::edcab00f-6318-46e5-a4a9-188b01ee222f" providerId="AD" clId="Web-{F224EFE4-F543-54F4-C6F9-63CEC8F9F2C9}" dt="2023-05-19T16:08:45.300" v="869" actId="20577"/>
          <ac:spMkLst>
            <pc:docMk/>
            <pc:sldMk cId="415770933" sldId="466"/>
            <ac:spMk id="399" creationId="{00000000-0000-0000-0000-000000000000}"/>
          </ac:spMkLst>
        </pc:spChg>
        <pc:spChg chg="del">
          <ac:chgData name="EZZINE, Hind" userId="S::ezzineh@who.int::edcab00f-6318-46e5-a4a9-188b01ee222f" providerId="AD" clId="Web-{F224EFE4-F543-54F4-C6F9-63CEC8F9F2C9}" dt="2023-05-19T16:11:56.790" v="880"/>
          <ac:spMkLst>
            <pc:docMk/>
            <pc:sldMk cId="415770933" sldId="466"/>
            <ac:spMk id="400" creationId="{00000000-0000-0000-0000-000000000000}"/>
          </ac:spMkLst>
        </pc:spChg>
      </pc:sldChg>
      <pc:sldChg chg="modSp add">
        <pc:chgData name="EZZINE, Hind" userId="S::ezzineh@who.int::edcab00f-6318-46e5-a4a9-188b01ee222f" providerId="AD" clId="Web-{F224EFE4-F543-54F4-C6F9-63CEC8F9F2C9}" dt="2023-05-19T16:14:23.249" v="890" actId="20577"/>
        <pc:sldMkLst>
          <pc:docMk/>
          <pc:sldMk cId="774000478" sldId="467"/>
        </pc:sldMkLst>
        <pc:spChg chg="mod">
          <ac:chgData name="EZZINE, Hind" userId="S::ezzineh@who.int::edcab00f-6318-46e5-a4a9-188b01ee222f" providerId="AD" clId="Web-{F224EFE4-F543-54F4-C6F9-63CEC8F9F2C9}" dt="2023-05-19T16:14:23.249" v="890" actId="20577"/>
          <ac:spMkLst>
            <pc:docMk/>
            <pc:sldMk cId="774000478" sldId="467"/>
            <ac:spMk id="406" creationId="{00000000-0000-0000-0000-000000000000}"/>
          </ac:spMkLst>
        </pc:spChg>
      </pc:sldChg>
      <pc:sldChg chg="addSp delSp modSp add">
        <pc:chgData name="EZZINE, Hind" userId="S::ezzineh@who.int::edcab00f-6318-46e5-a4a9-188b01ee222f" providerId="AD" clId="Web-{F224EFE4-F543-54F4-C6F9-63CEC8F9F2C9}" dt="2023-05-19T16:17:49.224" v="946" actId="1076"/>
        <pc:sldMkLst>
          <pc:docMk/>
          <pc:sldMk cId="935115220" sldId="468"/>
        </pc:sldMkLst>
        <pc:spChg chg="add mod">
          <ac:chgData name="EZZINE, Hind" userId="S::ezzineh@who.int::edcab00f-6318-46e5-a4a9-188b01ee222f" providerId="AD" clId="Web-{F224EFE4-F543-54F4-C6F9-63CEC8F9F2C9}" dt="2023-05-19T16:17:19.067" v="941" actId="1076"/>
          <ac:spMkLst>
            <pc:docMk/>
            <pc:sldMk cId="935115220" sldId="468"/>
            <ac:spMk id="2" creationId="{254B8E2E-1DE6-209A-808C-AA7618B91243}"/>
          </ac:spMkLst>
        </pc:spChg>
        <pc:spChg chg="mod">
          <ac:chgData name="EZZINE, Hind" userId="S::ezzineh@who.int::edcab00f-6318-46e5-a4a9-188b01ee222f" providerId="AD" clId="Web-{F224EFE4-F543-54F4-C6F9-63CEC8F9F2C9}" dt="2023-05-19T16:17:49.224" v="946" actId="1076"/>
          <ac:spMkLst>
            <pc:docMk/>
            <pc:sldMk cId="935115220" sldId="468"/>
            <ac:spMk id="408" creationId="{00000000-0000-0000-0000-000000000000}"/>
          </ac:spMkLst>
        </pc:spChg>
        <pc:spChg chg="del">
          <ac:chgData name="EZZINE, Hind" userId="S::ezzineh@who.int::edcab00f-6318-46e5-a4a9-188b01ee222f" providerId="AD" clId="Web-{F224EFE4-F543-54F4-C6F9-63CEC8F9F2C9}" dt="2023-05-19T16:16:58.926" v="937"/>
          <ac:spMkLst>
            <pc:docMk/>
            <pc:sldMk cId="935115220" sldId="468"/>
            <ac:spMk id="409" creationId="{00000000-0000-0000-0000-000000000000}"/>
          </ac:spMkLst>
        </pc:spChg>
      </pc:sldChg>
      <pc:sldChg chg="add">
        <pc:chgData name="EZZINE, Hind" userId="S::ezzineh@who.int::edcab00f-6318-46e5-a4a9-188b01ee222f" providerId="AD" clId="Web-{F224EFE4-F543-54F4-C6F9-63CEC8F9F2C9}" dt="2023-05-19T16:18:59.539" v="950"/>
        <pc:sldMkLst>
          <pc:docMk/>
          <pc:sldMk cId="3543956930" sldId="469"/>
        </pc:sldMkLst>
      </pc:sldChg>
      <pc:sldChg chg="add">
        <pc:chgData name="EZZINE, Hind" userId="S::ezzineh@who.int::edcab00f-6318-46e5-a4a9-188b01ee222f" providerId="AD" clId="Web-{F224EFE4-F543-54F4-C6F9-63CEC8F9F2C9}" dt="2023-05-19T16:18:59.617" v="951"/>
        <pc:sldMkLst>
          <pc:docMk/>
          <pc:sldMk cId="1338294902" sldId="470"/>
        </pc:sldMkLst>
      </pc:sldChg>
      <pc:sldMasterChg chg="add addSldLayout">
        <pc:chgData name="EZZINE, Hind" userId="S::ezzineh@who.int::edcab00f-6318-46e5-a4a9-188b01ee222f" providerId="AD" clId="Web-{F224EFE4-F543-54F4-C6F9-63CEC8F9F2C9}" dt="2023-05-19T16:18:59.539" v="950"/>
        <pc:sldMasterMkLst>
          <pc:docMk/>
          <pc:sldMasterMk cId="0" sldId="2147484847"/>
        </pc:sldMasterMkLst>
        <pc:sldLayoutChg chg="add">
          <pc:chgData name="EZZINE, Hind" userId="S::ezzineh@who.int::edcab00f-6318-46e5-a4a9-188b01ee222f" providerId="AD" clId="Web-{F224EFE4-F543-54F4-C6F9-63CEC8F9F2C9}" dt="2023-05-19T16:18:59.539" v="950"/>
          <pc:sldLayoutMkLst>
            <pc:docMk/>
            <pc:sldMasterMk cId="0" sldId="2147484847"/>
            <pc:sldLayoutMk cId="0" sldId="2147483664"/>
          </pc:sldLayoutMkLst>
        </pc:sldLayoutChg>
        <pc:sldLayoutChg chg="add">
          <pc:chgData name="EZZINE, Hind" userId="S::ezzineh@who.int::edcab00f-6318-46e5-a4a9-188b01ee222f" providerId="AD" clId="Web-{F224EFE4-F543-54F4-C6F9-63CEC8F9F2C9}" dt="2023-05-19T16:18:59.539" v="950"/>
          <pc:sldLayoutMkLst>
            <pc:docMk/>
            <pc:sldMasterMk cId="0" sldId="2147484847"/>
            <pc:sldLayoutMk cId="2048630263" sldId="2147484844"/>
          </pc:sldLayoutMkLst>
        </pc:sldLayoutChg>
        <pc:sldLayoutChg chg="add">
          <pc:chgData name="EZZINE, Hind" userId="S::ezzineh@who.int::edcab00f-6318-46e5-a4a9-188b01ee222f" providerId="AD" clId="Web-{F224EFE4-F543-54F4-C6F9-63CEC8F9F2C9}" dt="2023-05-19T16:18:59.539" v="950"/>
          <pc:sldLayoutMkLst>
            <pc:docMk/>
            <pc:sldMasterMk cId="0" sldId="2147484847"/>
            <pc:sldLayoutMk cId="1174931886" sldId="2147484845"/>
          </pc:sldLayoutMkLst>
        </pc:sldLayoutChg>
        <pc:sldLayoutChg chg="add">
          <pc:chgData name="EZZINE, Hind" userId="S::ezzineh@who.int::edcab00f-6318-46e5-a4a9-188b01ee222f" providerId="AD" clId="Web-{F224EFE4-F543-54F4-C6F9-63CEC8F9F2C9}" dt="2023-05-19T16:18:59.539" v="950"/>
          <pc:sldLayoutMkLst>
            <pc:docMk/>
            <pc:sldMasterMk cId="0" sldId="2147484847"/>
            <pc:sldLayoutMk cId="1774290247" sldId="2147484846"/>
          </pc:sldLayoutMkLst>
        </pc:sldLayoutChg>
        <pc:sldLayoutChg chg="add">
          <pc:chgData name="EZZINE, Hind" userId="S::ezzineh@who.int::edcab00f-6318-46e5-a4a9-188b01ee222f" providerId="AD" clId="Web-{F224EFE4-F543-54F4-C6F9-63CEC8F9F2C9}" dt="2023-05-19T16:18:59.539" v="950"/>
          <pc:sldLayoutMkLst>
            <pc:docMk/>
            <pc:sldMasterMk cId="0" sldId="2147484847"/>
            <pc:sldLayoutMk cId="0" sldId="2147484848"/>
          </pc:sldLayoutMkLst>
        </pc:sldLayoutChg>
        <pc:sldLayoutChg chg="add">
          <pc:chgData name="EZZINE, Hind" userId="S::ezzineh@who.int::edcab00f-6318-46e5-a4a9-188b01ee222f" providerId="AD" clId="Web-{F224EFE4-F543-54F4-C6F9-63CEC8F9F2C9}" dt="2023-05-19T16:18:59.539" v="950"/>
          <pc:sldLayoutMkLst>
            <pc:docMk/>
            <pc:sldMasterMk cId="0" sldId="2147484847"/>
            <pc:sldLayoutMk cId="0" sldId="2147484849"/>
          </pc:sldLayoutMkLst>
        </pc:sldLayoutChg>
        <pc:sldLayoutChg chg="add">
          <pc:chgData name="EZZINE, Hind" userId="S::ezzineh@who.int::edcab00f-6318-46e5-a4a9-188b01ee222f" providerId="AD" clId="Web-{F224EFE4-F543-54F4-C6F9-63CEC8F9F2C9}" dt="2023-05-19T16:18:59.539" v="950"/>
          <pc:sldLayoutMkLst>
            <pc:docMk/>
            <pc:sldMasterMk cId="0" sldId="2147484847"/>
            <pc:sldLayoutMk cId="0" sldId="2147484850"/>
          </pc:sldLayoutMkLst>
        </pc:sldLayoutChg>
        <pc:sldLayoutChg chg="add">
          <pc:chgData name="EZZINE, Hind" userId="S::ezzineh@who.int::edcab00f-6318-46e5-a4a9-188b01ee222f" providerId="AD" clId="Web-{F224EFE4-F543-54F4-C6F9-63CEC8F9F2C9}" dt="2023-05-19T16:18:59.539" v="950"/>
          <pc:sldLayoutMkLst>
            <pc:docMk/>
            <pc:sldMasterMk cId="0" sldId="2147484847"/>
            <pc:sldLayoutMk cId="0" sldId="2147484851"/>
          </pc:sldLayoutMkLst>
        </pc:sldLayoutChg>
        <pc:sldLayoutChg chg="add">
          <pc:chgData name="EZZINE, Hind" userId="S::ezzineh@who.int::edcab00f-6318-46e5-a4a9-188b01ee222f" providerId="AD" clId="Web-{F224EFE4-F543-54F4-C6F9-63CEC8F9F2C9}" dt="2023-05-19T16:18:59.539" v="950"/>
          <pc:sldLayoutMkLst>
            <pc:docMk/>
            <pc:sldMasterMk cId="0" sldId="2147484847"/>
            <pc:sldLayoutMk cId="0" sldId="2147484852"/>
          </pc:sldLayoutMkLst>
        </pc:sldLayoutChg>
        <pc:sldLayoutChg chg="add">
          <pc:chgData name="EZZINE, Hind" userId="S::ezzineh@who.int::edcab00f-6318-46e5-a4a9-188b01ee222f" providerId="AD" clId="Web-{F224EFE4-F543-54F4-C6F9-63CEC8F9F2C9}" dt="2023-05-19T16:18:59.539" v="950"/>
          <pc:sldLayoutMkLst>
            <pc:docMk/>
            <pc:sldMasterMk cId="0" sldId="2147484847"/>
            <pc:sldLayoutMk cId="0" sldId="2147484853"/>
          </pc:sldLayoutMkLst>
        </pc:sldLayoutChg>
        <pc:sldLayoutChg chg="add">
          <pc:chgData name="EZZINE, Hind" userId="S::ezzineh@who.int::edcab00f-6318-46e5-a4a9-188b01ee222f" providerId="AD" clId="Web-{F224EFE4-F543-54F4-C6F9-63CEC8F9F2C9}" dt="2023-05-19T16:18:59.539" v="950"/>
          <pc:sldLayoutMkLst>
            <pc:docMk/>
            <pc:sldMasterMk cId="0" sldId="2147484847"/>
            <pc:sldLayoutMk cId="0" sldId="2147484854"/>
          </pc:sldLayoutMkLst>
        </pc:sldLayoutChg>
        <pc:sldLayoutChg chg="add">
          <pc:chgData name="EZZINE, Hind" userId="S::ezzineh@who.int::edcab00f-6318-46e5-a4a9-188b01ee222f" providerId="AD" clId="Web-{F224EFE4-F543-54F4-C6F9-63CEC8F9F2C9}" dt="2023-05-19T16:18:59.539" v="950"/>
          <pc:sldLayoutMkLst>
            <pc:docMk/>
            <pc:sldMasterMk cId="0" sldId="2147484847"/>
            <pc:sldLayoutMk cId="0" sldId="2147484855"/>
          </pc:sldLayoutMkLst>
        </pc:sldLayoutChg>
        <pc:sldLayoutChg chg="add">
          <pc:chgData name="EZZINE, Hind" userId="S::ezzineh@who.int::edcab00f-6318-46e5-a4a9-188b01ee222f" providerId="AD" clId="Web-{F224EFE4-F543-54F4-C6F9-63CEC8F9F2C9}" dt="2023-05-19T16:18:59.539" v="950"/>
          <pc:sldLayoutMkLst>
            <pc:docMk/>
            <pc:sldMasterMk cId="0" sldId="2147484847"/>
            <pc:sldLayoutMk cId="0" sldId="2147484856"/>
          </pc:sldLayoutMkLst>
        </pc:sldLayoutChg>
        <pc:sldLayoutChg chg="add">
          <pc:chgData name="EZZINE, Hind" userId="S::ezzineh@who.int::edcab00f-6318-46e5-a4a9-188b01ee222f" providerId="AD" clId="Web-{F224EFE4-F543-54F4-C6F9-63CEC8F9F2C9}" dt="2023-05-19T16:18:59.539" v="950"/>
          <pc:sldLayoutMkLst>
            <pc:docMk/>
            <pc:sldMasterMk cId="0" sldId="2147484847"/>
            <pc:sldLayoutMk cId="0" sldId="2147484857"/>
          </pc:sldLayoutMkLst>
        </pc:sldLayoutChg>
        <pc:sldLayoutChg chg="add">
          <pc:chgData name="EZZINE, Hind" userId="S::ezzineh@who.int::edcab00f-6318-46e5-a4a9-188b01ee222f" providerId="AD" clId="Web-{F224EFE4-F543-54F4-C6F9-63CEC8F9F2C9}" dt="2023-05-19T16:18:59.539" v="950"/>
          <pc:sldLayoutMkLst>
            <pc:docMk/>
            <pc:sldMasterMk cId="0" sldId="2147484847"/>
            <pc:sldLayoutMk cId="0" sldId="2147484858"/>
          </pc:sldLayoutMkLst>
        </pc:sldLayoutChg>
        <pc:sldLayoutChg chg="add">
          <pc:chgData name="EZZINE, Hind" userId="S::ezzineh@who.int::edcab00f-6318-46e5-a4a9-188b01ee222f" providerId="AD" clId="Web-{F224EFE4-F543-54F4-C6F9-63CEC8F9F2C9}" dt="2023-05-19T16:18:59.539" v="950"/>
          <pc:sldLayoutMkLst>
            <pc:docMk/>
            <pc:sldMasterMk cId="0" sldId="2147484847"/>
            <pc:sldLayoutMk cId="0" sldId="2147484859"/>
          </pc:sldLayoutMkLst>
        </pc:sldLayoutChg>
        <pc:sldLayoutChg chg="add">
          <pc:chgData name="EZZINE, Hind" userId="S::ezzineh@who.int::edcab00f-6318-46e5-a4a9-188b01ee222f" providerId="AD" clId="Web-{F224EFE4-F543-54F4-C6F9-63CEC8F9F2C9}" dt="2023-05-19T16:18:59.539" v="950"/>
          <pc:sldLayoutMkLst>
            <pc:docMk/>
            <pc:sldMasterMk cId="0" sldId="2147484847"/>
            <pc:sldLayoutMk cId="0" sldId="2147484860"/>
          </pc:sldLayoutMkLst>
        </pc:sldLayoutChg>
        <pc:sldLayoutChg chg="add">
          <pc:chgData name="EZZINE, Hind" userId="S::ezzineh@who.int::edcab00f-6318-46e5-a4a9-188b01ee222f" providerId="AD" clId="Web-{F224EFE4-F543-54F4-C6F9-63CEC8F9F2C9}" dt="2023-05-19T16:18:59.539" v="950"/>
          <pc:sldLayoutMkLst>
            <pc:docMk/>
            <pc:sldMasterMk cId="0" sldId="2147484847"/>
            <pc:sldLayoutMk cId="0" sldId="2147484861"/>
          </pc:sldLayoutMkLst>
        </pc:sldLayoutChg>
      </pc:sldMasterChg>
    </pc:docChg>
  </pc:docChgLst>
  <pc:docChgLst>
    <pc:chgData name="EZZINE, Hind" userId="S::ezzineh@who.int::edcab00f-6318-46e5-a4a9-188b01ee222f" providerId="AD" clId="Web-{1DEA3DB6-EDCC-F6AA-7B4D-C2A338C0C06C}"/>
    <pc:docChg chg="modSld">
      <pc:chgData name="EZZINE, Hind" userId="S::ezzineh@who.int::edcab00f-6318-46e5-a4a9-188b01ee222f" providerId="AD" clId="Web-{1DEA3DB6-EDCC-F6AA-7B4D-C2A338C0C06C}" dt="2022-05-31T13:04:03.858" v="12" actId="1076"/>
      <pc:docMkLst>
        <pc:docMk/>
      </pc:docMkLst>
      <pc:sldChg chg="modSp">
        <pc:chgData name="EZZINE, Hind" userId="S::ezzineh@who.int::edcab00f-6318-46e5-a4a9-188b01ee222f" providerId="AD" clId="Web-{1DEA3DB6-EDCC-F6AA-7B4D-C2A338C0C06C}" dt="2022-05-31T10:25:28.299" v="6" actId="1076"/>
        <pc:sldMkLst>
          <pc:docMk/>
          <pc:sldMk cId="3568817958" sldId="392"/>
        </pc:sldMkLst>
        <pc:spChg chg="mod">
          <ac:chgData name="EZZINE, Hind" userId="S::ezzineh@who.int::edcab00f-6318-46e5-a4a9-188b01ee222f" providerId="AD" clId="Web-{1DEA3DB6-EDCC-F6AA-7B4D-C2A338C0C06C}" dt="2022-05-31T10:25:28.299" v="6" actId="1076"/>
          <ac:spMkLst>
            <pc:docMk/>
            <pc:sldMk cId="3568817958" sldId="392"/>
            <ac:spMk id="307" creationId="{00000000-0000-0000-0000-000000000000}"/>
          </ac:spMkLst>
        </pc:spChg>
        <pc:spChg chg="mod">
          <ac:chgData name="EZZINE, Hind" userId="S::ezzineh@who.int::edcab00f-6318-46e5-a4a9-188b01ee222f" providerId="AD" clId="Web-{1DEA3DB6-EDCC-F6AA-7B4D-C2A338C0C06C}" dt="2022-05-31T10:25:24.471" v="5" actId="1076"/>
          <ac:spMkLst>
            <pc:docMk/>
            <pc:sldMk cId="3568817958" sldId="392"/>
            <ac:spMk id="308" creationId="{00000000-0000-0000-0000-000000000000}"/>
          </ac:spMkLst>
        </pc:spChg>
      </pc:sldChg>
      <pc:sldChg chg="modSp">
        <pc:chgData name="EZZINE, Hind" userId="S::ezzineh@who.int::edcab00f-6318-46e5-a4a9-188b01ee222f" providerId="AD" clId="Web-{1DEA3DB6-EDCC-F6AA-7B4D-C2A338C0C06C}" dt="2022-05-31T13:04:03.858" v="12" actId="1076"/>
        <pc:sldMkLst>
          <pc:docMk/>
          <pc:sldMk cId="4056712154" sldId="432"/>
        </pc:sldMkLst>
        <pc:spChg chg="mod">
          <ac:chgData name="EZZINE, Hind" userId="S::ezzineh@who.int::edcab00f-6318-46e5-a4a9-188b01ee222f" providerId="AD" clId="Web-{1DEA3DB6-EDCC-F6AA-7B4D-C2A338C0C06C}" dt="2022-05-31T13:03:47.342" v="8" actId="20577"/>
          <ac:spMkLst>
            <pc:docMk/>
            <pc:sldMk cId="4056712154" sldId="432"/>
            <ac:spMk id="2" creationId="{00000000-0000-0000-0000-000000000000}"/>
          </ac:spMkLst>
        </pc:spChg>
        <pc:spChg chg="mod">
          <ac:chgData name="EZZINE, Hind" userId="S::ezzineh@who.int::edcab00f-6318-46e5-a4a9-188b01ee222f" providerId="AD" clId="Web-{1DEA3DB6-EDCC-F6AA-7B4D-C2A338C0C06C}" dt="2022-05-31T13:04:03.858" v="12" actId="1076"/>
          <ac:spMkLst>
            <pc:docMk/>
            <pc:sldMk cId="4056712154" sldId="432"/>
            <ac:spMk id="3" creationId="{00000000-0000-0000-0000-000000000000}"/>
          </ac:spMkLst>
        </pc:spChg>
      </pc:sldChg>
    </pc:docChg>
  </pc:docChgLst>
  <pc:docChgLst>
    <pc:chgData name="EZZINE, Hind" userId="S::ezzineh@who.int::edcab00f-6318-46e5-a4a9-188b01ee222f" providerId="AD" clId="Web-{F3A1B461-5E6A-3BE7-879E-3253DC53904B}"/>
    <pc:docChg chg="addSld delSld modSld addMainMaster">
      <pc:chgData name="EZZINE, Hind" userId="S::ezzineh@who.int::edcab00f-6318-46e5-a4a9-188b01ee222f" providerId="AD" clId="Web-{F3A1B461-5E6A-3BE7-879E-3253DC53904B}" dt="2022-05-20T13:53:35.277" v="27" actId="1076"/>
      <pc:docMkLst>
        <pc:docMk/>
      </pc:docMkLst>
      <pc:sldChg chg="del">
        <pc:chgData name="EZZINE, Hind" userId="S::ezzineh@who.int::edcab00f-6318-46e5-a4a9-188b01ee222f" providerId="AD" clId="Web-{F3A1B461-5E6A-3BE7-879E-3253DC53904B}" dt="2022-05-20T13:52:08.868" v="1"/>
        <pc:sldMkLst>
          <pc:docMk/>
          <pc:sldMk cId="3620053181" sldId="387"/>
        </pc:sldMkLst>
      </pc:sldChg>
      <pc:sldChg chg="modSp">
        <pc:chgData name="EZZINE, Hind" userId="S::ezzineh@who.int::edcab00f-6318-46e5-a4a9-188b01ee222f" providerId="AD" clId="Web-{F3A1B461-5E6A-3BE7-879E-3253DC53904B}" dt="2022-05-20T13:53:35.277" v="27" actId="1076"/>
        <pc:sldMkLst>
          <pc:docMk/>
          <pc:sldMk cId="1348573756" sldId="393"/>
        </pc:sldMkLst>
        <pc:spChg chg="mod">
          <ac:chgData name="EZZINE, Hind" userId="S::ezzineh@who.int::edcab00f-6318-46e5-a4a9-188b01ee222f" providerId="AD" clId="Web-{F3A1B461-5E6A-3BE7-879E-3253DC53904B}" dt="2022-05-20T13:53:35.277" v="27" actId="1076"/>
          <ac:spMkLst>
            <pc:docMk/>
            <pc:sldMk cId="1348573756" sldId="393"/>
            <ac:spMk id="3" creationId="{FE715C1D-0AFD-4B24-93D9-2F4112C6A19E}"/>
          </ac:spMkLst>
        </pc:spChg>
        <pc:spChg chg="mod">
          <ac:chgData name="EZZINE, Hind" userId="S::ezzineh@who.int::edcab00f-6318-46e5-a4a9-188b01ee222f" providerId="AD" clId="Web-{F3A1B461-5E6A-3BE7-879E-3253DC53904B}" dt="2022-05-20T13:53:35.261" v="25" actId="1076"/>
          <ac:spMkLst>
            <pc:docMk/>
            <pc:sldMk cId="1348573756" sldId="393"/>
            <ac:spMk id="5" creationId="{637BBC0E-F8A1-4F34-A06A-A6D527623571}"/>
          </ac:spMkLst>
        </pc:spChg>
        <pc:spChg chg="mod">
          <ac:chgData name="EZZINE, Hind" userId="S::ezzineh@who.int::edcab00f-6318-46e5-a4a9-188b01ee222f" providerId="AD" clId="Web-{F3A1B461-5E6A-3BE7-879E-3253DC53904B}" dt="2022-05-20T13:53:35.277" v="26" actId="1076"/>
          <ac:spMkLst>
            <pc:docMk/>
            <pc:sldMk cId="1348573756" sldId="393"/>
            <ac:spMk id="6" creationId="{9D3E3807-779F-4CC6-A730-7C5B1195247D}"/>
          </ac:spMkLst>
        </pc:spChg>
      </pc:sldChg>
      <pc:sldChg chg="del">
        <pc:chgData name="EZZINE, Hind" userId="S::ezzineh@who.int::edcab00f-6318-46e5-a4a9-188b01ee222f" providerId="AD" clId="Web-{F3A1B461-5E6A-3BE7-879E-3253DC53904B}" dt="2022-05-20T13:52:05.024" v="0"/>
        <pc:sldMkLst>
          <pc:docMk/>
          <pc:sldMk cId="769445694" sldId="418"/>
        </pc:sldMkLst>
      </pc:sldChg>
      <pc:sldChg chg="add">
        <pc:chgData name="EZZINE, Hind" userId="S::ezzineh@who.int::edcab00f-6318-46e5-a4a9-188b01ee222f" providerId="AD" clId="Web-{F3A1B461-5E6A-3BE7-879E-3253DC53904B}" dt="2022-05-20T13:52:14.478" v="2"/>
        <pc:sldMkLst>
          <pc:docMk/>
          <pc:sldMk cId="2309174066" sldId="431"/>
        </pc:sldMkLst>
      </pc:sldChg>
      <pc:sldChg chg="add">
        <pc:chgData name="EZZINE, Hind" userId="S::ezzineh@who.int::edcab00f-6318-46e5-a4a9-188b01ee222f" providerId="AD" clId="Web-{F3A1B461-5E6A-3BE7-879E-3253DC53904B}" dt="2022-05-20T13:52:14.540" v="3"/>
        <pc:sldMkLst>
          <pc:docMk/>
          <pc:sldMk cId="4056712154" sldId="432"/>
        </pc:sldMkLst>
      </pc:sldChg>
      <pc:sldMasterChg chg="add addSldLayout">
        <pc:chgData name="EZZINE, Hind" userId="S::ezzineh@who.int::edcab00f-6318-46e5-a4a9-188b01ee222f" providerId="AD" clId="Web-{F3A1B461-5E6A-3BE7-879E-3253DC53904B}" dt="2022-05-20T13:52:14.478" v="2"/>
        <pc:sldMasterMkLst>
          <pc:docMk/>
          <pc:sldMasterMk cId="19352866" sldId="2147483793"/>
        </pc:sldMasterMkLst>
        <pc:sldLayoutChg chg="add">
          <pc:chgData name="EZZINE, Hind" userId="S::ezzineh@who.int::edcab00f-6318-46e5-a4a9-188b01ee222f" providerId="AD" clId="Web-{F3A1B461-5E6A-3BE7-879E-3253DC53904B}" dt="2022-05-20T13:52:14.478" v="2"/>
          <pc:sldLayoutMkLst>
            <pc:docMk/>
            <pc:sldMasterMk cId="19352866" sldId="2147483793"/>
            <pc:sldLayoutMk cId="1591940078" sldId="2147483784"/>
          </pc:sldLayoutMkLst>
        </pc:sldLayoutChg>
        <pc:sldLayoutChg chg="add">
          <pc:chgData name="EZZINE, Hind" userId="S::ezzineh@who.int::edcab00f-6318-46e5-a4a9-188b01ee222f" providerId="AD" clId="Web-{F3A1B461-5E6A-3BE7-879E-3253DC53904B}" dt="2022-05-20T13:52:14.478" v="2"/>
          <pc:sldLayoutMkLst>
            <pc:docMk/>
            <pc:sldMasterMk cId="19352866" sldId="2147483793"/>
            <pc:sldLayoutMk cId="1828371406" sldId="2147483794"/>
          </pc:sldLayoutMkLst>
        </pc:sldLayoutChg>
        <pc:sldLayoutChg chg="add">
          <pc:chgData name="EZZINE, Hind" userId="S::ezzineh@who.int::edcab00f-6318-46e5-a4a9-188b01ee222f" providerId="AD" clId="Web-{F3A1B461-5E6A-3BE7-879E-3253DC53904B}" dt="2022-05-20T13:52:14.478" v="2"/>
          <pc:sldLayoutMkLst>
            <pc:docMk/>
            <pc:sldMasterMk cId="19352866" sldId="2147483793"/>
            <pc:sldLayoutMk cId="681889584" sldId="2147483795"/>
          </pc:sldLayoutMkLst>
        </pc:sldLayoutChg>
        <pc:sldLayoutChg chg="add">
          <pc:chgData name="EZZINE, Hind" userId="S::ezzineh@who.int::edcab00f-6318-46e5-a4a9-188b01ee222f" providerId="AD" clId="Web-{F3A1B461-5E6A-3BE7-879E-3253DC53904B}" dt="2022-05-20T13:52:14.478" v="2"/>
          <pc:sldLayoutMkLst>
            <pc:docMk/>
            <pc:sldMasterMk cId="19352866" sldId="2147483793"/>
            <pc:sldLayoutMk cId="2992809033" sldId="2147483796"/>
          </pc:sldLayoutMkLst>
        </pc:sldLayoutChg>
        <pc:sldLayoutChg chg="add">
          <pc:chgData name="EZZINE, Hind" userId="S::ezzineh@who.int::edcab00f-6318-46e5-a4a9-188b01ee222f" providerId="AD" clId="Web-{F3A1B461-5E6A-3BE7-879E-3253DC53904B}" dt="2022-05-20T13:52:14.478" v="2"/>
          <pc:sldLayoutMkLst>
            <pc:docMk/>
            <pc:sldMasterMk cId="19352866" sldId="2147483793"/>
            <pc:sldLayoutMk cId="2262953768" sldId="2147483797"/>
          </pc:sldLayoutMkLst>
        </pc:sldLayoutChg>
        <pc:sldLayoutChg chg="add">
          <pc:chgData name="EZZINE, Hind" userId="S::ezzineh@who.int::edcab00f-6318-46e5-a4a9-188b01ee222f" providerId="AD" clId="Web-{F3A1B461-5E6A-3BE7-879E-3253DC53904B}" dt="2022-05-20T13:52:14.478" v="2"/>
          <pc:sldLayoutMkLst>
            <pc:docMk/>
            <pc:sldMasterMk cId="19352866" sldId="2147483793"/>
            <pc:sldLayoutMk cId="3724336043" sldId="2147483798"/>
          </pc:sldLayoutMkLst>
        </pc:sldLayoutChg>
        <pc:sldLayoutChg chg="add">
          <pc:chgData name="EZZINE, Hind" userId="S::ezzineh@who.int::edcab00f-6318-46e5-a4a9-188b01ee222f" providerId="AD" clId="Web-{F3A1B461-5E6A-3BE7-879E-3253DC53904B}" dt="2022-05-20T13:52:14.478" v="2"/>
          <pc:sldLayoutMkLst>
            <pc:docMk/>
            <pc:sldMasterMk cId="19352866" sldId="2147483793"/>
            <pc:sldLayoutMk cId="2618931763" sldId="2147483799"/>
          </pc:sldLayoutMkLst>
        </pc:sldLayoutChg>
        <pc:sldLayoutChg chg="add">
          <pc:chgData name="EZZINE, Hind" userId="S::ezzineh@who.int::edcab00f-6318-46e5-a4a9-188b01ee222f" providerId="AD" clId="Web-{F3A1B461-5E6A-3BE7-879E-3253DC53904B}" dt="2022-05-20T13:52:14.478" v="2"/>
          <pc:sldLayoutMkLst>
            <pc:docMk/>
            <pc:sldMasterMk cId="19352866" sldId="2147483793"/>
            <pc:sldLayoutMk cId="3736837534" sldId="2147483800"/>
          </pc:sldLayoutMkLst>
        </pc:sldLayoutChg>
        <pc:sldLayoutChg chg="add">
          <pc:chgData name="EZZINE, Hind" userId="S::ezzineh@who.int::edcab00f-6318-46e5-a4a9-188b01ee222f" providerId="AD" clId="Web-{F3A1B461-5E6A-3BE7-879E-3253DC53904B}" dt="2022-05-20T13:52:14.478" v="2"/>
          <pc:sldLayoutMkLst>
            <pc:docMk/>
            <pc:sldMasterMk cId="19352866" sldId="2147483793"/>
            <pc:sldLayoutMk cId="1063752375" sldId="2147483801"/>
          </pc:sldLayoutMkLst>
        </pc:sldLayoutChg>
        <pc:sldLayoutChg chg="add">
          <pc:chgData name="EZZINE, Hind" userId="S::ezzineh@who.int::edcab00f-6318-46e5-a4a9-188b01ee222f" providerId="AD" clId="Web-{F3A1B461-5E6A-3BE7-879E-3253DC53904B}" dt="2022-05-20T13:52:14.478" v="2"/>
          <pc:sldLayoutMkLst>
            <pc:docMk/>
            <pc:sldMasterMk cId="19352866" sldId="2147483793"/>
            <pc:sldLayoutMk cId="126808772" sldId="2147483802"/>
          </pc:sldLayoutMkLst>
        </pc:sldLayoutChg>
        <pc:sldLayoutChg chg="add">
          <pc:chgData name="EZZINE, Hind" userId="S::ezzineh@who.int::edcab00f-6318-46e5-a4a9-188b01ee222f" providerId="AD" clId="Web-{F3A1B461-5E6A-3BE7-879E-3253DC53904B}" dt="2022-05-20T13:52:14.478" v="2"/>
          <pc:sldLayoutMkLst>
            <pc:docMk/>
            <pc:sldMasterMk cId="19352866" sldId="2147483793"/>
            <pc:sldLayoutMk cId="3625509648" sldId="2147483803"/>
          </pc:sldLayoutMkLst>
        </pc:sldLayoutChg>
        <pc:sldLayoutChg chg="add">
          <pc:chgData name="EZZINE, Hind" userId="S::ezzineh@who.int::edcab00f-6318-46e5-a4a9-188b01ee222f" providerId="AD" clId="Web-{F3A1B461-5E6A-3BE7-879E-3253DC53904B}" dt="2022-05-20T13:52:14.478" v="2"/>
          <pc:sldLayoutMkLst>
            <pc:docMk/>
            <pc:sldMasterMk cId="19352866" sldId="2147483793"/>
            <pc:sldLayoutMk cId="2598386979" sldId="2147483804"/>
          </pc:sldLayoutMkLst>
        </pc:sldLayoutChg>
        <pc:sldLayoutChg chg="add">
          <pc:chgData name="EZZINE, Hind" userId="S::ezzineh@who.int::edcab00f-6318-46e5-a4a9-188b01ee222f" providerId="AD" clId="Web-{F3A1B461-5E6A-3BE7-879E-3253DC53904B}" dt="2022-05-20T13:52:14.478" v="2"/>
          <pc:sldLayoutMkLst>
            <pc:docMk/>
            <pc:sldMasterMk cId="19352866" sldId="2147483793"/>
            <pc:sldLayoutMk cId="4018426610" sldId="2147483805"/>
          </pc:sldLayoutMkLst>
        </pc:sldLayoutChg>
      </pc:sldMasterChg>
    </pc:docChg>
  </pc:docChgLst>
  <pc:docChgLst>
    <pc:chgData name="GOMEZ, Paula" userId="S::gomezp@who.int::c93cf399-3ed7-4230-9282-8831e3fe5ae7" providerId="AD" clId="Web-{C53D05DC-C3FE-AE73-4953-C0DEC72835CE}"/>
    <pc:docChg chg="delSld">
      <pc:chgData name="GOMEZ, Paula" userId="S::gomezp@who.int::c93cf399-3ed7-4230-9282-8831e3fe5ae7" providerId="AD" clId="Web-{C53D05DC-C3FE-AE73-4953-C0DEC72835CE}" dt="2023-07-13T09:45:54.908" v="0"/>
      <pc:docMkLst>
        <pc:docMk/>
      </pc:docMkLst>
      <pc:sldChg chg="del">
        <pc:chgData name="GOMEZ, Paula" userId="S::gomezp@who.int::c93cf399-3ed7-4230-9282-8831e3fe5ae7" providerId="AD" clId="Web-{C53D05DC-C3FE-AE73-4953-C0DEC72835CE}" dt="2023-07-13T09:45:54.908" v="0"/>
        <pc:sldMkLst>
          <pc:docMk/>
          <pc:sldMk cId="3223864188" sldId="455"/>
        </pc:sldMkLst>
      </pc:sldChg>
    </pc:docChg>
  </pc:docChgLst>
  <pc:docChgLst>
    <pc:chgData name="EZZINE, Hind" userId="S::ezzineh@who.int::edcab00f-6318-46e5-a4a9-188b01ee222f" providerId="AD" clId="Web-{CDCACBA2-DED9-275A-59AE-86FBD23402E4}"/>
    <pc:docChg chg="addSld delSld modSld">
      <pc:chgData name="EZZINE, Hind" userId="S::ezzineh@who.int::edcab00f-6318-46e5-a4a9-188b01ee222f" providerId="AD" clId="Web-{CDCACBA2-DED9-275A-59AE-86FBD23402E4}" dt="2023-05-19T09:58:46.083" v="121" actId="20577"/>
      <pc:docMkLst>
        <pc:docMk/>
      </pc:docMkLst>
      <pc:sldChg chg="del">
        <pc:chgData name="EZZINE, Hind" userId="S::ezzineh@who.int::edcab00f-6318-46e5-a4a9-188b01ee222f" providerId="AD" clId="Web-{CDCACBA2-DED9-275A-59AE-86FBD23402E4}" dt="2023-05-19T09:56:43.126" v="110"/>
        <pc:sldMkLst>
          <pc:docMk/>
          <pc:sldMk cId="3178804854" sldId="390"/>
        </pc:sldMkLst>
      </pc:sldChg>
      <pc:sldChg chg="del">
        <pc:chgData name="EZZINE, Hind" userId="S::ezzineh@who.int::edcab00f-6318-46e5-a4a9-188b01ee222f" providerId="AD" clId="Web-{CDCACBA2-DED9-275A-59AE-86FBD23402E4}" dt="2023-05-19T09:49:19.598" v="17"/>
        <pc:sldMkLst>
          <pc:docMk/>
          <pc:sldMk cId="1641400626" sldId="391"/>
        </pc:sldMkLst>
      </pc:sldChg>
      <pc:sldChg chg="modSp">
        <pc:chgData name="EZZINE, Hind" userId="S::ezzineh@who.int::edcab00f-6318-46e5-a4a9-188b01ee222f" providerId="AD" clId="Web-{CDCACBA2-DED9-275A-59AE-86FBD23402E4}" dt="2023-05-19T09:52:57.557" v="75" actId="1076"/>
        <pc:sldMkLst>
          <pc:docMk/>
          <pc:sldMk cId="2375986421" sldId="445"/>
        </pc:sldMkLst>
        <pc:spChg chg="mod">
          <ac:chgData name="EZZINE, Hind" userId="S::ezzineh@who.int::edcab00f-6318-46e5-a4a9-188b01ee222f" providerId="AD" clId="Web-{CDCACBA2-DED9-275A-59AE-86FBD23402E4}" dt="2023-05-19T09:52:57.557" v="75" actId="1076"/>
          <ac:spMkLst>
            <pc:docMk/>
            <pc:sldMk cId="2375986421" sldId="445"/>
            <ac:spMk id="260" creationId="{00000000-0000-0000-0000-000000000000}"/>
          </ac:spMkLst>
        </pc:spChg>
        <pc:spChg chg="mod">
          <ac:chgData name="EZZINE, Hind" userId="S::ezzineh@who.int::edcab00f-6318-46e5-a4a9-188b01ee222f" providerId="AD" clId="Web-{CDCACBA2-DED9-275A-59AE-86FBD23402E4}" dt="2023-05-19T09:49:32.989" v="33" actId="20577"/>
          <ac:spMkLst>
            <pc:docMk/>
            <pc:sldMk cId="2375986421" sldId="445"/>
            <ac:spMk id="261" creationId="{00000000-0000-0000-0000-000000000000}"/>
          </ac:spMkLst>
        </pc:spChg>
      </pc:sldChg>
      <pc:sldChg chg="modSp add">
        <pc:chgData name="EZZINE, Hind" userId="S::ezzineh@who.int::edcab00f-6318-46e5-a4a9-188b01ee222f" providerId="AD" clId="Web-{CDCACBA2-DED9-275A-59AE-86FBD23402E4}" dt="2023-05-19T09:58:46.083" v="121" actId="20577"/>
        <pc:sldMkLst>
          <pc:docMk/>
          <pc:sldMk cId="2905454796" sldId="446"/>
        </pc:sldMkLst>
        <pc:spChg chg="mod">
          <ac:chgData name="EZZINE, Hind" userId="S::ezzineh@who.int::edcab00f-6318-46e5-a4a9-188b01ee222f" providerId="AD" clId="Web-{CDCACBA2-DED9-275A-59AE-86FBD23402E4}" dt="2023-05-19T09:58:46.083" v="121" actId="20577"/>
          <ac:spMkLst>
            <pc:docMk/>
            <pc:sldMk cId="2905454796" sldId="446"/>
            <ac:spMk id="267" creationId="{00000000-0000-0000-0000-000000000000}"/>
          </ac:spMkLst>
        </pc:spChg>
      </pc:sldChg>
    </pc:docChg>
  </pc:docChgLst>
  <pc:docChgLst>
    <pc:chgData name="EZZINE, Hind" userId="S::ezzineh@who.int::edcab00f-6318-46e5-a4a9-188b01ee222f" providerId="AD" clId="Web-{37D3F80D-D5CB-01A9-9C12-C3D53BE774E5}"/>
    <pc:docChg chg="modSld">
      <pc:chgData name="EZZINE, Hind" userId="S::ezzineh@who.int::edcab00f-6318-46e5-a4a9-188b01ee222f" providerId="AD" clId="Web-{37D3F80D-D5CB-01A9-9C12-C3D53BE774E5}" dt="2022-05-12T10:56:46.141" v="11" actId="14100"/>
      <pc:docMkLst>
        <pc:docMk/>
      </pc:docMkLst>
      <pc:sldChg chg="modSp">
        <pc:chgData name="EZZINE, Hind" userId="S::ezzineh@who.int::edcab00f-6318-46e5-a4a9-188b01ee222f" providerId="AD" clId="Web-{37D3F80D-D5CB-01A9-9C12-C3D53BE774E5}" dt="2022-05-12T10:56:46.141" v="11" actId="14100"/>
        <pc:sldMkLst>
          <pc:docMk/>
          <pc:sldMk cId="2761275595" sldId="364"/>
        </pc:sldMkLst>
        <pc:spChg chg="mod">
          <ac:chgData name="EZZINE, Hind" userId="S::ezzineh@who.int::edcab00f-6318-46e5-a4a9-188b01ee222f" providerId="AD" clId="Web-{37D3F80D-D5CB-01A9-9C12-C3D53BE774E5}" dt="2022-05-12T10:56:46.141" v="11" actId="14100"/>
          <ac:spMkLst>
            <pc:docMk/>
            <pc:sldMk cId="2761275595" sldId="364"/>
            <ac:spMk id="56323" creationId="{00000000-0000-0000-0000-000000000000}"/>
          </ac:spMkLst>
        </pc:spChg>
      </pc:sldChg>
      <pc:sldChg chg="addCm delCm">
        <pc:chgData name="EZZINE, Hind" userId="S::ezzineh@who.int::edcab00f-6318-46e5-a4a9-188b01ee222f" providerId="AD" clId="Web-{37D3F80D-D5CB-01A9-9C12-C3D53BE774E5}" dt="2022-05-12T10:56:37.829" v="9"/>
        <pc:sldMkLst>
          <pc:docMk/>
          <pc:sldMk cId="3357687724" sldId="417"/>
        </pc:sldMkLst>
      </pc:sldChg>
      <pc:sldChg chg="mod modShow">
        <pc:chgData name="EZZINE, Hind" userId="S::ezzineh@who.int::edcab00f-6318-46e5-a4a9-188b01ee222f" providerId="AD" clId="Web-{37D3F80D-D5CB-01A9-9C12-C3D53BE774E5}" dt="2022-05-12T10:56:35.080" v="8"/>
        <pc:sldMkLst>
          <pc:docMk/>
          <pc:sldMk cId="769445694" sldId="418"/>
        </pc:sldMkLst>
      </pc:sldChg>
    </pc:docChg>
  </pc:docChgLst>
  <pc:docChgLst>
    <pc:chgData name="EZZINE, Hind" userId="S::ezzineh@who.int::edcab00f-6318-46e5-a4a9-188b01ee222f" providerId="AD" clId="Web-{82FAF9D6-BA13-7781-FA43-ED5C259D7039}"/>
    <pc:docChg chg="addSld delSld modSld">
      <pc:chgData name="EZZINE, Hind" userId="S::ezzineh@who.int::edcab00f-6318-46e5-a4a9-188b01ee222f" providerId="AD" clId="Web-{82FAF9D6-BA13-7781-FA43-ED5C259D7039}" dt="2022-01-17T08:37:27.439" v="27"/>
      <pc:docMkLst>
        <pc:docMk/>
      </pc:docMkLst>
      <pc:sldChg chg="del">
        <pc:chgData name="EZZINE, Hind" userId="S::ezzineh@who.int::edcab00f-6318-46e5-a4a9-188b01ee222f" providerId="AD" clId="Web-{82FAF9D6-BA13-7781-FA43-ED5C259D7039}" dt="2022-01-17T08:37:27.439" v="27"/>
        <pc:sldMkLst>
          <pc:docMk/>
          <pc:sldMk cId="2386394019" sldId="381"/>
        </pc:sldMkLst>
      </pc:sldChg>
      <pc:sldChg chg="modSp">
        <pc:chgData name="EZZINE, Hind" userId="S::ezzineh@who.int::edcab00f-6318-46e5-a4a9-188b01ee222f" providerId="AD" clId="Web-{82FAF9D6-BA13-7781-FA43-ED5C259D7039}" dt="2022-01-17T08:34:16.153" v="17" actId="20577"/>
        <pc:sldMkLst>
          <pc:docMk/>
          <pc:sldMk cId="3178804854" sldId="390"/>
        </pc:sldMkLst>
        <pc:spChg chg="mod">
          <ac:chgData name="EZZINE, Hind" userId="S::ezzineh@who.int::edcab00f-6318-46e5-a4a9-188b01ee222f" providerId="AD" clId="Web-{82FAF9D6-BA13-7781-FA43-ED5C259D7039}" dt="2022-01-17T08:34:16.153" v="17" actId="20577"/>
          <ac:spMkLst>
            <pc:docMk/>
            <pc:sldMk cId="3178804854" sldId="390"/>
            <ac:spMk id="308" creationId="{00000000-0000-0000-0000-000000000000}"/>
          </ac:spMkLst>
        </pc:spChg>
      </pc:sldChg>
      <pc:sldChg chg="modSp">
        <pc:chgData name="EZZINE, Hind" userId="S::ezzineh@who.int::edcab00f-6318-46e5-a4a9-188b01ee222f" providerId="AD" clId="Web-{82FAF9D6-BA13-7781-FA43-ED5C259D7039}" dt="2022-01-17T08:34:36.747" v="19" actId="20577"/>
        <pc:sldMkLst>
          <pc:docMk/>
          <pc:sldMk cId="1641400626" sldId="391"/>
        </pc:sldMkLst>
        <pc:spChg chg="mod">
          <ac:chgData name="EZZINE, Hind" userId="S::ezzineh@who.int::edcab00f-6318-46e5-a4a9-188b01ee222f" providerId="AD" clId="Web-{82FAF9D6-BA13-7781-FA43-ED5C259D7039}" dt="2022-01-17T08:34:36.747" v="19" actId="20577"/>
          <ac:spMkLst>
            <pc:docMk/>
            <pc:sldMk cId="1641400626" sldId="391"/>
            <ac:spMk id="308" creationId="{00000000-0000-0000-0000-000000000000}"/>
          </ac:spMkLst>
        </pc:spChg>
      </pc:sldChg>
      <pc:sldChg chg="modSp">
        <pc:chgData name="EZZINE, Hind" userId="S::ezzineh@who.int::edcab00f-6318-46e5-a4a9-188b01ee222f" providerId="AD" clId="Web-{82FAF9D6-BA13-7781-FA43-ED5C259D7039}" dt="2022-01-17T08:34:03.871" v="12" actId="20577"/>
        <pc:sldMkLst>
          <pc:docMk/>
          <pc:sldMk cId="3146375736" sldId="422"/>
        </pc:sldMkLst>
        <pc:spChg chg="mod">
          <ac:chgData name="EZZINE, Hind" userId="S::ezzineh@who.int::edcab00f-6318-46e5-a4a9-188b01ee222f" providerId="AD" clId="Web-{82FAF9D6-BA13-7781-FA43-ED5C259D7039}" dt="2022-01-17T08:34:03.871" v="12" actId="20577"/>
          <ac:spMkLst>
            <pc:docMk/>
            <pc:sldMk cId="3146375736" sldId="422"/>
            <ac:spMk id="300" creationId="{00000000-0000-0000-0000-000000000000}"/>
          </ac:spMkLst>
        </pc:spChg>
      </pc:sldChg>
      <pc:sldChg chg="modSp">
        <pc:chgData name="EZZINE, Hind" userId="S::ezzineh@who.int::edcab00f-6318-46e5-a4a9-188b01ee222f" providerId="AD" clId="Web-{82FAF9D6-BA13-7781-FA43-ED5C259D7039}" dt="2022-01-17T08:35:47.015" v="26" actId="20577"/>
        <pc:sldMkLst>
          <pc:docMk/>
          <pc:sldMk cId="3269795051" sldId="423"/>
        </pc:sldMkLst>
        <pc:spChg chg="mod">
          <ac:chgData name="EZZINE, Hind" userId="S::ezzineh@who.int::edcab00f-6318-46e5-a4a9-188b01ee222f" providerId="AD" clId="Web-{82FAF9D6-BA13-7781-FA43-ED5C259D7039}" dt="2022-01-17T08:33:32.667" v="5" actId="20577"/>
          <ac:spMkLst>
            <pc:docMk/>
            <pc:sldMk cId="3269795051" sldId="423"/>
            <ac:spMk id="2" creationId="{00000000-0000-0000-0000-000000000000}"/>
          </ac:spMkLst>
        </pc:spChg>
        <pc:spChg chg="mod">
          <ac:chgData name="EZZINE, Hind" userId="S::ezzineh@who.int::edcab00f-6318-46e5-a4a9-188b01ee222f" providerId="AD" clId="Web-{82FAF9D6-BA13-7781-FA43-ED5C259D7039}" dt="2022-01-17T08:35:47.015" v="26" actId="20577"/>
          <ac:spMkLst>
            <pc:docMk/>
            <pc:sldMk cId="3269795051" sldId="423"/>
            <ac:spMk id="3" creationId="{00000000-0000-0000-0000-000000000000}"/>
          </ac:spMkLst>
        </pc:spChg>
      </pc:sldChg>
      <pc:sldChg chg="modSp add replId">
        <pc:chgData name="EZZINE, Hind" userId="S::ezzineh@who.int::edcab00f-6318-46e5-a4a9-188b01ee222f" providerId="AD" clId="Web-{82FAF9D6-BA13-7781-FA43-ED5C259D7039}" dt="2022-01-17T08:33:42.730" v="9" actId="20577"/>
        <pc:sldMkLst>
          <pc:docMk/>
          <pc:sldMk cId="3924930022" sldId="426"/>
        </pc:sldMkLst>
        <pc:spChg chg="mod">
          <ac:chgData name="EZZINE, Hind" userId="S::ezzineh@who.int::edcab00f-6318-46e5-a4a9-188b01ee222f" providerId="AD" clId="Web-{82FAF9D6-BA13-7781-FA43-ED5C259D7039}" dt="2022-01-17T08:33:42.730" v="9" actId="20577"/>
          <ac:spMkLst>
            <pc:docMk/>
            <pc:sldMk cId="3924930022" sldId="426"/>
            <ac:spMk id="2" creationId="{00000000-0000-0000-0000-000000000000}"/>
          </ac:spMkLst>
        </pc:spChg>
      </pc:sldChg>
    </pc:docChg>
  </pc:docChgLst>
  <pc:docChgLst>
    <pc:chgData name="EZZINE, Hind" userId="S::ezzineh@who.int::edcab00f-6318-46e5-a4a9-188b01ee222f" providerId="AD" clId="Web-{4BBBA0CE-2F9C-7A03-538F-8FEC4F32D6D3}"/>
    <pc:docChg chg="modSld">
      <pc:chgData name="EZZINE, Hind" userId="S::ezzineh@who.int::edcab00f-6318-46e5-a4a9-188b01ee222f" providerId="AD" clId="Web-{4BBBA0CE-2F9C-7A03-538F-8FEC4F32D6D3}" dt="2023-05-25T16:11:13.917" v="0" actId="20577"/>
      <pc:docMkLst>
        <pc:docMk/>
      </pc:docMkLst>
      <pc:sldChg chg="modSp">
        <pc:chgData name="EZZINE, Hind" userId="S::ezzineh@who.int::edcab00f-6318-46e5-a4a9-188b01ee222f" providerId="AD" clId="Web-{4BBBA0CE-2F9C-7A03-538F-8FEC4F32D6D3}" dt="2023-05-25T16:11:13.917" v="0" actId="20577"/>
        <pc:sldMkLst>
          <pc:docMk/>
          <pc:sldMk cId="3623011188" sldId="444"/>
        </pc:sldMkLst>
        <pc:spChg chg="mod">
          <ac:chgData name="EZZINE, Hind" userId="S::ezzineh@who.int::edcab00f-6318-46e5-a4a9-188b01ee222f" providerId="AD" clId="Web-{4BBBA0CE-2F9C-7A03-538F-8FEC4F32D6D3}" dt="2023-05-25T16:11:13.917" v="0" actId="20577"/>
          <ac:spMkLst>
            <pc:docMk/>
            <pc:sldMk cId="3623011188" sldId="444"/>
            <ac:spMk id="255" creationId="{00000000-0000-0000-0000-000000000000}"/>
          </ac:spMkLst>
        </pc:spChg>
      </pc:sldChg>
    </pc:docChg>
  </pc:docChgLst>
  <pc:docChgLst>
    <pc:chgData name="EZZINE, Hind" userId="S::ezzineh@who.int::edcab00f-6318-46e5-a4a9-188b01ee222f" providerId="AD" clId="Web-{A195DCEB-5C65-6972-E893-A46967945AE6}"/>
    <pc:docChg chg="addSld delSld addMainMaster">
      <pc:chgData name="EZZINE, Hind" userId="S::ezzineh@who.int::edcab00f-6318-46e5-a4a9-188b01ee222f" providerId="AD" clId="Web-{A195DCEB-5C65-6972-E893-A46967945AE6}" dt="2022-06-10T12:06:09.480" v="4"/>
      <pc:docMkLst>
        <pc:docMk/>
      </pc:docMkLst>
      <pc:sldChg chg="del">
        <pc:chgData name="EZZINE, Hind" userId="S::ezzineh@who.int::edcab00f-6318-46e5-a4a9-188b01ee222f" providerId="AD" clId="Web-{A195DCEB-5C65-6972-E893-A46967945AE6}" dt="2022-06-10T12:06:05.715" v="3"/>
        <pc:sldMkLst>
          <pc:docMk/>
          <pc:sldMk cId="4274987675" sldId="404"/>
        </pc:sldMkLst>
      </pc:sldChg>
      <pc:sldChg chg="del">
        <pc:chgData name="EZZINE, Hind" userId="S::ezzineh@who.int::edcab00f-6318-46e5-a4a9-188b01ee222f" providerId="AD" clId="Web-{A195DCEB-5C65-6972-E893-A46967945AE6}" dt="2022-06-10T12:05:33.636" v="2"/>
        <pc:sldMkLst>
          <pc:docMk/>
          <pc:sldMk cId="460475821" sldId="436"/>
        </pc:sldMkLst>
      </pc:sldChg>
      <pc:sldChg chg="add">
        <pc:chgData name="EZZINE, Hind" userId="S::ezzineh@who.int::edcab00f-6318-46e5-a4a9-188b01ee222f" providerId="AD" clId="Web-{A195DCEB-5C65-6972-E893-A46967945AE6}" dt="2022-06-10T12:05:29.323" v="0"/>
        <pc:sldMkLst>
          <pc:docMk/>
          <pc:sldMk cId="782879216" sldId="439"/>
        </pc:sldMkLst>
      </pc:sldChg>
      <pc:sldChg chg="add">
        <pc:chgData name="EZZINE, Hind" userId="S::ezzineh@who.int::edcab00f-6318-46e5-a4a9-188b01ee222f" providerId="AD" clId="Web-{A195DCEB-5C65-6972-E893-A46967945AE6}" dt="2022-06-10T12:05:29.401" v="1"/>
        <pc:sldMkLst>
          <pc:docMk/>
          <pc:sldMk cId="1414864958" sldId="440"/>
        </pc:sldMkLst>
      </pc:sldChg>
      <pc:sldChg chg="add">
        <pc:chgData name="EZZINE, Hind" userId="S::ezzineh@who.int::edcab00f-6318-46e5-a4a9-188b01ee222f" providerId="AD" clId="Web-{A195DCEB-5C65-6972-E893-A46967945AE6}" dt="2022-06-10T12:06:09.480" v="4"/>
        <pc:sldMkLst>
          <pc:docMk/>
          <pc:sldMk cId="706980650" sldId="441"/>
        </pc:sldMkLst>
      </pc:sldChg>
      <pc:sldMasterChg chg="add addSldLayout">
        <pc:chgData name="EZZINE, Hind" userId="S::ezzineh@who.int::edcab00f-6318-46e5-a4a9-188b01ee222f" providerId="AD" clId="Web-{A195DCEB-5C65-6972-E893-A46967945AE6}" dt="2022-06-10T12:05:29.323" v="0"/>
        <pc:sldMasterMkLst>
          <pc:docMk/>
          <pc:sldMasterMk cId="19352866" sldId="2147483806"/>
        </pc:sldMasterMkLst>
        <pc:sldLayoutChg chg="add">
          <pc:chgData name="EZZINE, Hind" userId="S::ezzineh@who.int::edcab00f-6318-46e5-a4a9-188b01ee222f" providerId="AD" clId="Web-{A195DCEB-5C65-6972-E893-A46967945AE6}" dt="2022-06-10T12:05:29.323" v="0"/>
          <pc:sldLayoutMkLst>
            <pc:docMk/>
            <pc:sldMasterMk cId="19352866" sldId="2147483806"/>
            <pc:sldLayoutMk cId="1828371406" sldId="2147483807"/>
          </pc:sldLayoutMkLst>
        </pc:sldLayoutChg>
        <pc:sldLayoutChg chg="add">
          <pc:chgData name="EZZINE, Hind" userId="S::ezzineh@who.int::edcab00f-6318-46e5-a4a9-188b01ee222f" providerId="AD" clId="Web-{A195DCEB-5C65-6972-E893-A46967945AE6}" dt="2022-06-10T12:05:29.323" v="0"/>
          <pc:sldLayoutMkLst>
            <pc:docMk/>
            <pc:sldMasterMk cId="19352866" sldId="2147483806"/>
            <pc:sldLayoutMk cId="681889584" sldId="2147483808"/>
          </pc:sldLayoutMkLst>
        </pc:sldLayoutChg>
        <pc:sldLayoutChg chg="add">
          <pc:chgData name="EZZINE, Hind" userId="S::ezzineh@who.int::edcab00f-6318-46e5-a4a9-188b01ee222f" providerId="AD" clId="Web-{A195DCEB-5C65-6972-E893-A46967945AE6}" dt="2022-06-10T12:05:29.323" v="0"/>
          <pc:sldLayoutMkLst>
            <pc:docMk/>
            <pc:sldMasterMk cId="19352866" sldId="2147483806"/>
            <pc:sldLayoutMk cId="2992809033" sldId="2147483809"/>
          </pc:sldLayoutMkLst>
        </pc:sldLayoutChg>
        <pc:sldLayoutChg chg="add">
          <pc:chgData name="EZZINE, Hind" userId="S::ezzineh@who.int::edcab00f-6318-46e5-a4a9-188b01ee222f" providerId="AD" clId="Web-{A195DCEB-5C65-6972-E893-A46967945AE6}" dt="2022-06-10T12:05:29.323" v="0"/>
          <pc:sldLayoutMkLst>
            <pc:docMk/>
            <pc:sldMasterMk cId="19352866" sldId="2147483806"/>
            <pc:sldLayoutMk cId="2262953768" sldId="2147483810"/>
          </pc:sldLayoutMkLst>
        </pc:sldLayoutChg>
        <pc:sldLayoutChg chg="add">
          <pc:chgData name="EZZINE, Hind" userId="S::ezzineh@who.int::edcab00f-6318-46e5-a4a9-188b01ee222f" providerId="AD" clId="Web-{A195DCEB-5C65-6972-E893-A46967945AE6}" dt="2022-06-10T12:05:29.323" v="0"/>
          <pc:sldLayoutMkLst>
            <pc:docMk/>
            <pc:sldMasterMk cId="19352866" sldId="2147483806"/>
            <pc:sldLayoutMk cId="3724336043" sldId="2147483811"/>
          </pc:sldLayoutMkLst>
        </pc:sldLayoutChg>
        <pc:sldLayoutChg chg="add">
          <pc:chgData name="EZZINE, Hind" userId="S::ezzineh@who.int::edcab00f-6318-46e5-a4a9-188b01ee222f" providerId="AD" clId="Web-{A195DCEB-5C65-6972-E893-A46967945AE6}" dt="2022-06-10T12:05:29.323" v="0"/>
          <pc:sldLayoutMkLst>
            <pc:docMk/>
            <pc:sldMasterMk cId="19352866" sldId="2147483806"/>
            <pc:sldLayoutMk cId="2618931763" sldId="2147483812"/>
          </pc:sldLayoutMkLst>
        </pc:sldLayoutChg>
        <pc:sldLayoutChg chg="add">
          <pc:chgData name="EZZINE, Hind" userId="S::ezzineh@who.int::edcab00f-6318-46e5-a4a9-188b01ee222f" providerId="AD" clId="Web-{A195DCEB-5C65-6972-E893-A46967945AE6}" dt="2022-06-10T12:05:29.323" v="0"/>
          <pc:sldLayoutMkLst>
            <pc:docMk/>
            <pc:sldMasterMk cId="19352866" sldId="2147483806"/>
            <pc:sldLayoutMk cId="3736837534" sldId="2147483813"/>
          </pc:sldLayoutMkLst>
        </pc:sldLayoutChg>
        <pc:sldLayoutChg chg="add">
          <pc:chgData name="EZZINE, Hind" userId="S::ezzineh@who.int::edcab00f-6318-46e5-a4a9-188b01ee222f" providerId="AD" clId="Web-{A195DCEB-5C65-6972-E893-A46967945AE6}" dt="2022-06-10T12:05:29.323" v="0"/>
          <pc:sldLayoutMkLst>
            <pc:docMk/>
            <pc:sldMasterMk cId="19352866" sldId="2147483806"/>
            <pc:sldLayoutMk cId="1063752375" sldId="2147483814"/>
          </pc:sldLayoutMkLst>
        </pc:sldLayoutChg>
        <pc:sldLayoutChg chg="add">
          <pc:chgData name="EZZINE, Hind" userId="S::ezzineh@who.int::edcab00f-6318-46e5-a4a9-188b01ee222f" providerId="AD" clId="Web-{A195DCEB-5C65-6972-E893-A46967945AE6}" dt="2022-06-10T12:05:29.323" v="0"/>
          <pc:sldLayoutMkLst>
            <pc:docMk/>
            <pc:sldMasterMk cId="19352866" sldId="2147483806"/>
            <pc:sldLayoutMk cId="126808772" sldId="2147483815"/>
          </pc:sldLayoutMkLst>
        </pc:sldLayoutChg>
        <pc:sldLayoutChg chg="add">
          <pc:chgData name="EZZINE, Hind" userId="S::ezzineh@who.int::edcab00f-6318-46e5-a4a9-188b01ee222f" providerId="AD" clId="Web-{A195DCEB-5C65-6972-E893-A46967945AE6}" dt="2022-06-10T12:05:29.323" v="0"/>
          <pc:sldLayoutMkLst>
            <pc:docMk/>
            <pc:sldMasterMk cId="19352866" sldId="2147483806"/>
            <pc:sldLayoutMk cId="3625509648" sldId="2147483816"/>
          </pc:sldLayoutMkLst>
        </pc:sldLayoutChg>
        <pc:sldLayoutChg chg="add">
          <pc:chgData name="EZZINE, Hind" userId="S::ezzineh@who.int::edcab00f-6318-46e5-a4a9-188b01ee222f" providerId="AD" clId="Web-{A195DCEB-5C65-6972-E893-A46967945AE6}" dt="2022-06-10T12:05:29.323" v="0"/>
          <pc:sldLayoutMkLst>
            <pc:docMk/>
            <pc:sldMasterMk cId="19352866" sldId="2147483806"/>
            <pc:sldLayoutMk cId="2598386979" sldId="2147483817"/>
          </pc:sldLayoutMkLst>
        </pc:sldLayoutChg>
        <pc:sldLayoutChg chg="add">
          <pc:chgData name="EZZINE, Hind" userId="S::ezzineh@who.int::edcab00f-6318-46e5-a4a9-188b01ee222f" providerId="AD" clId="Web-{A195DCEB-5C65-6972-E893-A46967945AE6}" dt="2022-06-10T12:05:29.323" v="0"/>
          <pc:sldLayoutMkLst>
            <pc:docMk/>
            <pc:sldMasterMk cId="19352866" sldId="2147483806"/>
            <pc:sldLayoutMk cId="4018426610" sldId="2147483818"/>
          </pc:sldLayoutMkLst>
        </pc:sldLayoutChg>
      </pc:sldMasterChg>
      <pc:sldMasterChg chg="add addSldLayout">
        <pc:chgData name="EZZINE, Hind" userId="S::ezzineh@who.int::edcab00f-6318-46e5-a4a9-188b01ee222f" providerId="AD" clId="Web-{A195DCEB-5C65-6972-E893-A46967945AE6}" dt="2022-06-10T12:05:29.401" v="1"/>
        <pc:sldMasterMkLst>
          <pc:docMk/>
          <pc:sldMasterMk cId="19352866" sldId="2147483900"/>
        </pc:sldMasterMkLst>
        <pc:sldLayoutChg chg="add">
          <pc:chgData name="EZZINE, Hind" userId="S::ezzineh@who.int::edcab00f-6318-46e5-a4a9-188b01ee222f" providerId="AD" clId="Web-{A195DCEB-5C65-6972-E893-A46967945AE6}" dt="2022-06-10T12:05:29.401" v="1"/>
          <pc:sldLayoutMkLst>
            <pc:docMk/>
            <pc:sldMasterMk cId="19352866" sldId="2147483900"/>
            <pc:sldLayoutMk cId="1828371406" sldId="2147483901"/>
          </pc:sldLayoutMkLst>
        </pc:sldLayoutChg>
        <pc:sldLayoutChg chg="add">
          <pc:chgData name="EZZINE, Hind" userId="S::ezzineh@who.int::edcab00f-6318-46e5-a4a9-188b01ee222f" providerId="AD" clId="Web-{A195DCEB-5C65-6972-E893-A46967945AE6}" dt="2022-06-10T12:05:29.401" v="1"/>
          <pc:sldLayoutMkLst>
            <pc:docMk/>
            <pc:sldMasterMk cId="19352866" sldId="2147483900"/>
            <pc:sldLayoutMk cId="681889584" sldId="2147483902"/>
          </pc:sldLayoutMkLst>
        </pc:sldLayoutChg>
        <pc:sldLayoutChg chg="add">
          <pc:chgData name="EZZINE, Hind" userId="S::ezzineh@who.int::edcab00f-6318-46e5-a4a9-188b01ee222f" providerId="AD" clId="Web-{A195DCEB-5C65-6972-E893-A46967945AE6}" dt="2022-06-10T12:05:29.401" v="1"/>
          <pc:sldLayoutMkLst>
            <pc:docMk/>
            <pc:sldMasterMk cId="19352866" sldId="2147483900"/>
            <pc:sldLayoutMk cId="2992809033" sldId="2147483903"/>
          </pc:sldLayoutMkLst>
        </pc:sldLayoutChg>
        <pc:sldLayoutChg chg="add">
          <pc:chgData name="EZZINE, Hind" userId="S::ezzineh@who.int::edcab00f-6318-46e5-a4a9-188b01ee222f" providerId="AD" clId="Web-{A195DCEB-5C65-6972-E893-A46967945AE6}" dt="2022-06-10T12:05:29.401" v="1"/>
          <pc:sldLayoutMkLst>
            <pc:docMk/>
            <pc:sldMasterMk cId="19352866" sldId="2147483900"/>
            <pc:sldLayoutMk cId="2262953768" sldId="2147483904"/>
          </pc:sldLayoutMkLst>
        </pc:sldLayoutChg>
        <pc:sldLayoutChg chg="add">
          <pc:chgData name="EZZINE, Hind" userId="S::ezzineh@who.int::edcab00f-6318-46e5-a4a9-188b01ee222f" providerId="AD" clId="Web-{A195DCEB-5C65-6972-E893-A46967945AE6}" dt="2022-06-10T12:05:29.401" v="1"/>
          <pc:sldLayoutMkLst>
            <pc:docMk/>
            <pc:sldMasterMk cId="19352866" sldId="2147483900"/>
            <pc:sldLayoutMk cId="3724336043" sldId="2147483905"/>
          </pc:sldLayoutMkLst>
        </pc:sldLayoutChg>
        <pc:sldLayoutChg chg="add">
          <pc:chgData name="EZZINE, Hind" userId="S::ezzineh@who.int::edcab00f-6318-46e5-a4a9-188b01ee222f" providerId="AD" clId="Web-{A195DCEB-5C65-6972-E893-A46967945AE6}" dt="2022-06-10T12:05:29.401" v="1"/>
          <pc:sldLayoutMkLst>
            <pc:docMk/>
            <pc:sldMasterMk cId="19352866" sldId="2147483900"/>
            <pc:sldLayoutMk cId="2618931763" sldId="2147483906"/>
          </pc:sldLayoutMkLst>
        </pc:sldLayoutChg>
        <pc:sldLayoutChg chg="add">
          <pc:chgData name="EZZINE, Hind" userId="S::ezzineh@who.int::edcab00f-6318-46e5-a4a9-188b01ee222f" providerId="AD" clId="Web-{A195DCEB-5C65-6972-E893-A46967945AE6}" dt="2022-06-10T12:05:29.401" v="1"/>
          <pc:sldLayoutMkLst>
            <pc:docMk/>
            <pc:sldMasterMk cId="19352866" sldId="2147483900"/>
            <pc:sldLayoutMk cId="3736837534" sldId="2147483907"/>
          </pc:sldLayoutMkLst>
        </pc:sldLayoutChg>
        <pc:sldLayoutChg chg="add">
          <pc:chgData name="EZZINE, Hind" userId="S::ezzineh@who.int::edcab00f-6318-46e5-a4a9-188b01ee222f" providerId="AD" clId="Web-{A195DCEB-5C65-6972-E893-A46967945AE6}" dt="2022-06-10T12:05:29.401" v="1"/>
          <pc:sldLayoutMkLst>
            <pc:docMk/>
            <pc:sldMasterMk cId="19352866" sldId="2147483900"/>
            <pc:sldLayoutMk cId="1063752375" sldId="2147483908"/>
          </pc:sldLayoutMkLst>
        </pc:sldLayoutChg>
        <pc:sldLayoutChg chg="add">
          <pc:chgData name="EZZINE, Hind" userId="S::ezzineh@who.int::edcab00f-6318-46e5-a4a9-188b01ee222f" providerId="AD" clId="Web-{A195DCEB-5C65-6972-E893-A46967945AE6}" dt="2022-06-10T12:05:29.401" v="1"/>
          <pc:sldLayoutMkLst>
            <pc:docMk/>
            <pc:sldMasterMk cId="19352866" sldId="2147483900"/>
            <pc:sldLayoutMk cId="126808772" sldId="2147483909"/>
          </pc:sldLayoutMkLst>
        </pc:sldLayoutChg>
        <pc:sldLayoutChg chg="add">
          <pc:chgData name="EZZINE, Hind" userId="S::ezzineh@who.int::edcab00f-6318-46e5-a4a9-188b01ee222f" providerId="AD" clId="Web-{A195DCEB-5C65-6972-E893-A46967945AE6}" dt="2022-06-10T12:05:29.401" v="1"/>
          <pc:sldLayoutMkLst>
            <pc:docMk/>
            <pc:sldMasterMk cId="19352866" sldId="2147483900"/>
            <pc:sldLayoutMk cId="3625509648" sldId="2147483910"/>
          </pc:sldLayoutMkLst>
        </pc:sldLayoutChg>
        <pc:sldLayoutChg chg="add">
          <pc:chgData name="EZZINE, Hind" userId="S::ezzineh@who.int::edcab00f-6318-46e5-a4a9-188b01ee222f" providerId="AD" clId="Web-{A195DCEB-5C65-6972-E893-A46967945AE6}" dt="2022-06-10T12:05:29.401" v="1"/>
          <pc:sldLayoutMkLst>
            <pc:docMk/>
            <pc:sldMasterMk cId="19352866" sldId="2147483900"/>
            <pc:sldLayoutMk cId="2598386979" sldId="2147483911"/>
          </pc:sldLayoutMkLst>
        </pc:sldLayoutChg>
        <pc:sldLayoutChg chg="add">
          <pc:chgData name="EZZINE, Hind" userId="S::ezzineh@who.int::edcab00f-6318-46e5-a4a9-188b01ee222f" providerId="AD" clId="Web-{A195DCEB-5C65-6972-E893-A46967945AE6}" dt="2022-06-10T12:05:29.401" v="1"/>
          <pc:sldLayoutMkLst>
            <pc:docMk/>
            <pc:sldMasterMk cId="19352866" sldId="2147483900"/>
            <pc:sldLayoutMk cId="4018426610" sldId="2147483912"/>
          </pc:sldLayoutMkLst>
        </pc:sldLayoutChg>
      </pc:sldMasterChg>
      <pc:sldMasterChg chg="add addSldLayout">
        <pc:chgData name="EZZINE, Hind" userId="S::ezzineh@who.int::edcab00f-6318-46e5-a4a9-188b01ee222f" providerId="AD" clId="Web-{A195DCEB-5C65-6972-E893-A46967945AE6}" dt="2022-06-10T12:06:09.480" v="4"/>
        <pc:sldMasterMkLst>
          <pc:docMk/>
          <pc:sldMasterMk cId="19352866" sldId="2147483913"/>
        </pc:sldMasterMkLst>
        <pc:sldLayoutChg chg="add">
          <pc:chgData name="EZZINE, Hind" userId="S::ezzineh@who.int::edcab00f-6318-46e5-a4a9-188b01ee222f" providerId="AD" clId="Web-{A195DCEB-5C65-6972-E893-A46967945AE6}" dt="2022-06-10T12:06:09.480" v="4"/>
          <pc:sldLayoutMkLst>
            <pc:docMk/>
            <pc:sldMasterMk cId="19352866" sldId="2147483913"/>
            <pc:sldLayoutMk cId="1828371406" sldId="2147483914"/>
          </pc:sldLayoutMkLst>
        </pc:sldLayoutChg>
        <pc:sldLayoutChg chg="add">
          <pc:chgData name="EZZINE, Hind" userId="S::ezzineh@who.int::edcab00f-6318-46e5-a4a9-188b01ee222f" providerId="AD" clId="Web-{A195DCEB-5C65-6972-E893-A46967945AE6}" dt="2022-06-10T12:06:09.480" v="4"/>
          <pc:sldLayoutMkLst>
            <pc:docMk/>
            <pc:sldMasterMk cId="19352866" sldId="2147483913"/>
            <pc:sldLayoutMk cId="681889584" sldId="2147483915"/>
          </pc:sldLayoutMkLst>
        </pc:sldLayoutChg>
        <pc:sldLayoutChg chg="add">
          <pc:chgData name="EZZINE, Hind" userId="S::ezzineh@who.int::edcab00f-6318-46e5-a4a9-188b01ee222f" providerId="AD" clId="Web-{A195DCEB-5C65-6972-E893-A46967945AE6}" dt="2022-06-10T12:06:09.480" v="4"/>
          <pc:sldLayoutMkLst>
            <pc:docMk/>
            <pc:sldMasterMk cId="19352866" sldId="2147483913"/>
            <pc:sldLayoutMk cId="2992809033" sldId="2147483916"/>
          </pc:sldLayoutMkLst>
        </pc:sldLayoutChg>
        <pc:sldLayoutChg chg="add">
          <pc:chgData name="EZZINE, Hind" userId="S::ezzineh@who.int::edcab00f-6318-46e5-a4a9-188b01ee222f" providerId="AD" clId="Web-{A195DCEB-5C65-6972-E893-A46967945AE6}" dt="2022-06-10T12:06:09.480" v="4"/>
          <pc:sldLayoutMkLst>
            <pc:docMk/>
            <pc:sldMasterMk cId="19352866" sldId="2147483913"/>
            <pc:sldLayoutMk cId="2262953768" sldId="2147483917"/>
          </pc:sldLayoutMkLst>
        </pc:sldLayoutChg>
        <pc:sldLayoutChg chg="add">
          <pc:chgData name="EZZINE, Hind" userId="S::ezzineh@who.int::edcab00f-6318-46e5-a4a9-188b01ee222f" providerId="AD" clId="Web-{A195DCEB-5C65-6972-E893-A46967945AE6}" dt="2022-06-10T12:06:09.480" v="4"/>
          <pc:sldLayoutMkLst>
            <pc:docMk/>
            <pc:sldMasterMk cId="19352866" sldId="2147483913"/>
            <pc:sldLayoutMk cId="3724336043" sldId="2147483918"/>
          </pc:sldLayoutMkLst>
        </pc:sldLayoutChg>
        <pc:sldLayoutChg chg="add">
          <pc:chgData name="EZZINE, Hind" userId="S::ezzineh@who.int::edcab00f-6318-46e5-a4a9-188b01ee222f" providerId="AD" clId="Web-{A195DCEB-5C65-6972-E893-A46967945AE6}" dt="2022-06-10T12:06:09.480" v="4"/>
          <pc:sldLayoutMkLst>
            <pc:docMk/>
            <pc:sldMasterMk cId="19352866" sldId="2147483913"/>
            <pc:sldLayoutMk cId="2618931763" sldId="2147483919"/>
          </pc:sldLayoutMkLst>
        </pc:sldLayoutChg>
        <pc:sldLayoutChg chg="add">
          <pc:chgData name="EZZINE, Hind" userId="S::ezzineh@who.int::edcab00f-6318-46e5-a4a9-188b01ee222f" providerId="AD" clId="Web-{A195DCEB-5C65-6972-E893-A46967945AE6}" dt="2022-06-10T12:06:09.480" v="4"/>
          <pc:sldLayoutMkLst>
            <pc:docMk/>
            <pc:sldMasterMk cId="19352866" sldId="2147483913"/>
            <pc:sldLayoutMk cId="3736837534" sldId="2147483920"/>
          </pc:sldLayoutMkLst>
        </pc:sldLayoutChg>
        <pc:sldLayoutChg chg="add">
          <pc:chgData name="EZZINE, Hind" userId="S::ezzineh@who.int::edcab00f-6318-46e5-a4a9-188b01ee222f" providerId="AD" clId="Web-{A195DCEB-5C65-6972-E893-A46967945AE6}" dt="2022-06-10T12:06:09.480" v="4"/>
          <pc:sldLayoutMkLst>
            <pc:docMk/>
            <pc:sldMasterMk cId="19352866" sldId="2147483913"/>
            <pc:sldLayoutMk cId="1063752375" sldId="2147483921"/>
          </pc:sldLayoutMkLst>
        </pc:sldLayoutChg>
        <pc:sldLayoutChg chg="add">
          <pc:chgData name="EZZINE, Hind" userId="S::ezzineh@who.int::edcab00f-6318-46e5-a4a9-188b01ee222f" providerId="AD" clId="Web-{A195DCEB-5C65-6972-E893-A46967945AE6}" dt="2022-06-10T12:06:09.480" v="4"/>
          <pc:sldLayoutMkLst>
            <pc:docMk/>
            <pc:sldMasterMk cId="19352866" sldId="2147483913"/>
            <pc:sldLayoutMk cId="126808772" sldId="2147483922"/>
          </pc:sldLayoutMkLst>
        </pc:sldLayoutChg>
        <pc:sldLayoutChg chg="add">
          <pc:chgData name="EZZINE, Hind" userId="S::ezzineh@who.int::edcab00f-6318-46e5-a4a9-188b01ee222f" providerId="AD" clId="Web-{A195DCEB-5C65-6972-E893-A46967945AE6}" dt="2022-06-10T12:06:09.480" v="4"/>
          <pc:sldLayoutMkLst>
            <pc:docMk/>
            <pc:sldMasterMk cId="19352866" sldId="2147483913"/>
            <pc:sldLayoutMk cId="3625509648" sldId="2147483923"/>
          </pc:sldLayoutMkLst>
        </pc:sldLayoutChg>
        <pc:sldLayoutChg chg="add">
          <pc:chgData name="EZZINE, Hind" userId="S::ezzineh@who.int::edcab00f-6318-46e5-a4a9-188b01ee222f" providerId="AD" clId="Web-{A195DCEB-5C65-6972-E893-A46967945AE6}" dt="2022-06-10T12:06:09.480" v="4"/>
          <pc:sldLayoutMkLst>
            <pc:docMk/>
            <pc:sldMasterMk cId="19352866" sldId="2147483913"/>
            <pc:sldLayoutMk cId="2598386979" sldId="2147483924"/>
          </pc:sldLayoutMkLst>
        </pc:sldLayoutChg>
        <pc:sldLayoutChg chg="add">
          <pc:chgData name="EZZINE, Hind" userId="S::ezzineh@who.int::edcab00f-6318-46e5-a4a9-188b01ee222f" providerId="AD" clId="Web-{A195DCEB-5C65-6972-E893-A46967945AE6}" dt="2022-06-10T12:06:09.480" v="4"/>
          <pc:sldLayoutMkLst>
            <pc:docMk/>
            <pc:sldMasterMk cId="19352866" sldId="2147483913"/>
            <pc:sldLayoutMk cId="4018426610" sldId="2147483925"/>
          </pc:sldLayoutMkLst>
        </pc:sldLayoutChg>
        <pc:sldLayoutChg chg="add">
          <pc:chgData name="EZZINE, Hind" userId="S::ezzineh@who.int::edcab00f-6318-46e5-a4a9-188b01ee222f" providerId="AD" clId="Web-{A195DCEB-5C65-6972-E893-A46967945AE6}" dt="2022-06-10T12:06:09.480" v="4"/>
          <pc:sldLayoutMkLst>
            <pc:docMk/>
            <pc:sldMasterMk cId="19352866" sldId="2147483913"/>
            <pc:sldLayoutMk cId="1591940078" sldId="2147483926"/>
          </pc:sldLayoutMkLst>
        </pc:sldLayoutChg>
      </pc:sldMasterChg>
    </pc:docChg>
  </pc:docChgLst>
  <pc:docChgLst>
    <pc:chgData name="GOMEZ, Paula" userId="c93cf399-3ed7-4230-9282-8831e3fe5ae7" providerId="ADAL" clId="{80F95D10-B1DC-47FF-9926-62647EB72727}"/>
    <pc:docChg chg="custSel modSld">
      <pc:chgData name="GOMEZ, Paula" userId="c93cf399-3ed7-4230-9282-8831e3fe5ae7" providerId="ADAL" clId="{80F95D10-B1DC-47FF-9926-62647EB72727}" dt="2023-05-25T10:48:16.958" v="80" actId="20577"/>
      <pc:docMkLst>
        <pc:docMk/>
      </pc:docMkLst>
      <pc:sldChg chg="modSp mod">
        <pc:chgData name="GOMEZ, Paula" userId="c93cf399-3ed7-4230-9282-8831e3fe5ae7" providerId="ADAL" clId="{80F95D10-B1DC-47FF-9926-62647EB72727}" dt="2023-05-25T10:46:56.383" v="13" actId="20577"/>
        <pc:sldMkLst>
          <pc:docMk/>
          <pc:sldMk cId="3623011188" sldId="444"/>
        </pc:sldMkLst>
        <pc:spChg chg="mod">
          <ac:chgData name="GOMEZ, Paula" userId="c93cf399-3ed7-4230-9282-8831e3fe5ae7" providerId="ADAL" clId="{80F95D10-B1DC-47FF-9926-62647EB72727}" dt="2023-05-25T10:46:56.383" v="13" actId="20577"/>
          <ac:spMkLst>
            <pc:docMk/>
            <pc:sldMk cId="3623011188" sldId="444"/>
            <ac:spMk id="255" creationId="{00000000-0000-0000-0000-000000000000}"/>
          </ac:spMkLst>
        </pc:spChg>
      </pc:sldChg>
      <pc:sldChg chg="modSp mod">
        <pc:chgData name="GOMEZ, Paula" userId="c93cf399-3ed7-4230-9282-8831e3fe5ae7" providerId="ADAL" clId="{80F95D10-B1DC-47FF-9926-62647EB72727}" dt="2023-05-25T10:47:37.135" v="76" actId="207"/>
        <pc:sldMkLst>
          <pc:docMk/>
          <pc:sldMk cId="2375986421" sldId="445"/>
        </pc:sldMkLst>
        <pc:spChg chg="mod">
          <ac:chgData name="GOMEZ, Paula" userId="c93cf399-3ed7-4230-9282-8831e3fe5ae7" providerId="ADAL" clId="{80F95D10-B1DC-47FF-9926-62647EB72727}" dt="2023-05-25T10:47:37.135" v="76" actId="207"/>
          <ac:spMkLst>
            <pc:docMk/>
            <pc:sldMk cId="2375986421" sldId="445"/>
            <ac:spMk id="260" creationId="{00000000-0000-0000-0000-000000000000}"/>
          </ac:spMkLst>
        </pc:spChg>
      </pc:sldChg>
      <pc:sldChg chg="modSp mod">
        <pc:chgData name="GOMEZ, Paula" userId="c93cf399-3ed7-4230-9282-8831e3fe5ae7" providerId="ADAL" clId="{80F95D10-B1DC-47FF-9926-62647EB72727}" dt="2023-05-25T10:48:16.958" v="80" actId="20577"/>
        <pc:sldMkLst>
          <pc:docMk/>
          <pc:sldMk cId="1624959627" sldId="471"/>
        </pc:sldMkLst>
        <pc:spChg chg="mod">
          <ac:chgData name="GOMEZ, Paula" userId="c93cf399-3ed7-4230-9282-8831e3fe5ae7" providerId="ADAL" clId="{80F95D10-B1DC-47FF-9926-62647EB72727}" dt="2023-05-25T10:48:16.958" v="80" actId="20577"/>
          <ac:spMkLst>
            <pc:docMk/>
            <pc:sldMk cId="1624959627" sldId="471"/>
            <ac:spMk id="406" creationId="{00000000-0000-0000-0000-000000000000}"/>
          </ac:spMkLst>
        </pc:spChg>
      </pc:sldChg>
    </pc:docChg>
  </pc:docChgLst>
  <pc:docChgLst>
    <pc:chgData name="EZZINE, Hind" userId="S::ezzineh@who.int::edcab00f-6318-46e5-a4a9-188b01ee222f" providerId="AD" clId="Web-{8980F42A-6F87-4A51-26ED-1074BAE62B64}"/>
    <pc:docChg chg="addSld delSld modSld addMainMaster">
      <pc:chgData name="EZZINE, Hind" userId="S::ezzineh@who.int::edcab00f-6318-46e5-a4a9-188b01ee222f" providerId="AD" clId="Web-{8980F42A-6F87-4A51-26ED-1074BAE62B64}" dt="2023-07-12T15:14:41.441" v="546" actId="20577"/>
      <pc:docMkLst>
        <pc:docMk/>
      </pc:docMkLst>
      <pc:sldChg chg="modSp">
        <pc:chgData name="EZZINE, Hind" userId="S::ezzineh@who.int::edcab00f-6318-46e5-a4a9-188b01ee222f" providerId="AD" clId="Web-{8980F42A-6F87-4A51-26ED-1074BAE62B64}" dt="2023-07-12T12:17:58.953" v="4" actId="20577"/>
        <pc:sldMkLst>
          <pc:docMk/>
          <pc:sldMk cId="3623011188" sldId="444"/>
        </pc:sldMkLst>
        <pc:spChg chg="mod">
          <ac:chgData name="EZZINE, Hind" userId="S::ezzineh@who.int::edcab00f-6318-46e5-a4a9-188b01ee222f" providerId="AD" clId="Web-{8980F42A-6F87-4A51-26ED-1074BAE62B64}" dt="2023-07-12T12:17:58.953" v="4" actId="20577"/>
          <ac:spMkLst>
            <pc:docMk/>
            <pc:sldMk cId="3623011188" sldId="444"/>
            <ac:spMk id="255" creationId="{00000000-0000-0000-0000-000000000000}"/>
          </ac:spMkLst>
        </pc:spChg>
      </pc:sldChg>
      <pc:sldChg chg="mod modShow">
        <pc:chgData name="EZZINE, Hind" userId="S::ezzineh@who.int::edcab00f-6318-46e5-a4a9-188b01ee222f" providerId="AD" clId="Web-{8980F42A-6F87-4A51-26ED-1074BAE62B64}" dt="2023-07-12T14:40:40.223" v="287"/>
        <pc:sldMkLst>
          <pc:docMk/>
          <pc:sldMk cId="3223864188" sldId="455"/>
        </pc:sldMkLst>
      </pc:sldChg>
      <pc:sldChg chg="modSp">
        <pc:chgData name="EZZINE, Hind" userId="S::ezzineh@who.int::edcab00f-6318-46e5-a4a9-188b01ee222f" providerId="AD" clId="Web-{8980F42A-6F87-4A51-26ED-1074BAE62B64}" dt="2023-07-12T15:14:41.441" v="546" actId="20577"/>
        <pc:sldMkLst>
          <pc:docMk/>
          <pc:sldMk cId="415770933" sldId="466"/>
        </pc:sldMkLst>
        <pc:spChg chg="mod">
          <ac:chgData name="EZZINE, Hind" userId="S::ezzineh@who.int::edcab00f-6318-46e5-a4a9-188b01ee222f" providerId="AD" clId="Web-{8980F42A-6F87-4A51-26ED-1074BAE62B64}" dt="2023-07-12T15:14:41.441" v="546" actId="20577"/>
          <ac:spMkLst>
            <pc:docMk/>
            <pc:sldMk cId="415770933" sldId="466"/>
            <ac:spMk id="399" creationId="{00000000-0000-0000-0000-000000000000}"/>
          </ac:spMkLst>
        </pc:spChg>
      </pc:sldChg>
      <pc:sldChg chg="modSp">
        <pc:chgData name="EZZINE, Hind" userId="S::ezzineh@who.int::edcab00f-6318-46e5-a4a9-188b01ee222f" providerId="AD" clId="Web-{8980F42A-6F87-4A51-26ED-1074BAE62B64}" dt="2023-07-12T15:14:12.643" v="525" actId="20577"/>
        <pc:sldMkLst>
          <pc:docMk/>
          <pc:sldMk cId="3543956930" sldId="469"/>
        </pc:sldMkLst>
        <pc:spChg chg="mod">
          <ac:chgData name="EZZINE, Hind" userId="S::ezzineh@who.int::edcab00f-6318-46e5-a4a9-188b01ee222f" providerId="AD" clId="Web-{8980F42A-6F87-4A51-26ED-1074BAE62B64}" dt="2023-07-12T15:14:12.643" v="525" actId="20577"/>
          <ac:spMkLst>
            <pc:docMk/>
            <pc:sldMk cId="3543956930" sldId="469"/>
            <ac:spMk id="3" creationId="{00000000-0000-0000-0000-000000000000}"/>
          </ac:spMkLst>
        </pc:spChg>
      </pc:sldChg>
      <pc:sldChg chg="addSp delSp modSp add del mod modClrScheme chgLayout">
        <pc:chgData name="EZZINE, Hind" userId="S::ezzineh@who.int::edcab00f-6318-46e5-a4a9-188b01ee222f" providerId="AD" clId="Web-{8980F42A-6F87-4A51-26ED-1074BAE62B64}" dt="2023-07-12T15:05:23.783" v="483"/>
        <pc:sldMkLst>
          <pc:docMk/>
          <pc:sldMk cId="867743014" sldId="472"/>
        </pc:sldMkLst>
        <pc:spChg chg="mod">
          <ac:chgData name="EZZINE, Hind" userId="S::ezzineh@who.int::edcab00f-6318-46e5-a4a9-188b01ee222f" providerId="AD" clId="Web-{8980F42A-6F87-4A51-26ED-1074BAE62B64}" dt="2023-07-12T14:11:45.387" v="69" actId="1076"/>
          <ac:spMkLst>
            <pc:docMk/>
            <pc:sldMk cId="867743014" sldId="472"/>
            <ac:spMk id="6" creationId="{00000000-0000-0000-0000-000000000000}"/>
          </ac:spMkLst>
        </pc:spChg>
        <pc:spChg chg="del mod">
          <ac:chgData name="EZZINE, Hind" userId="S::ezzineh@who.int::edcab00f-6318-46e5-a4a9-188b01ee222f" providerId="AD" clId="Web-{8980F42A-6F87-4A51-26ED-1074BAE62B64}" dt="2023-07-12T14:09:56.802" v="36"/>
          <ac:spMkLst>
            <pc:docMk/>
            <pc:sldMk cId="867743014" sldId="472"/>
            <ac:spMk id="8" creationId="{00000000-0000-0000-0000-000000000000}"/>
          </ac:spMkLst>
        </pc:spChg>
        <pc:spChg chg="add del mod ord">
          <ac:chgData name="EZZINE, Hind" userId="S::ezzineh@who.int::edcab00f-6318-46e5-a4a9-188b01ee222f" providerId="AD" clId="Web-{8980F42A-6F87-4A51-26ED-1074BAE62B64}" dt="2023-07-12T14:09:53.723" v="35"/>
          <ac:spMkLst>
            <pc:docMk/>
            <pc:sldMk cId="867743014" sldId="472"/>
            <ac:spMk id="53" creationId="{C136D0E3-D37E-FA97-ABD5-84BA411E2404}"/>
          </ac:spMkLst>
        </pc:spChg>
        <pc:spChg chg="add del mod ord">
          <ac:chgData name="EZZINE, Hind" userId="S::ezzineh@who.int::edcab00f-6318-46e5-a4a9-188b01ee222f" providerId="AD" clId="Web-{8980F42A-6F87-4A51-26ED-1074BAE62B64}" dt="2023-07-12T14:02:09.973" v="8"/>
          <ac:spMkLst>
            <pc:docMk/>
            <pc:sldMk cId="867743014" sldId="472"/>
            <ac:spMk id="54" creationId="{1315C11D-A97A-F97C-6E15-F48D74305961}"/>
          </ac:spMkLst>
        </pc:spChg>
        <pc:spChg chg="add mod">
          <ac:chgData name="EZZINE, Hind" userId="S::ezzineh@who.int::edcab00f-6318-46e5-a4a9-188b01ee222f" providerId="AD" clId="Web-{8980F42A-6F87-4A51-26ED-1074BAE62B64}" dt="2023-07-12T14:10:07.990" v="40" actId="14100"/>
          <ac:spMkLst>
            <pc:docMk/>
            <pc:sldMk cId="867743014" sldId="472"/>
            <ac:spMk id="782" creationId="{2421F964-BCC3-BDBA-D059-AD421ABC7327}"/>
          </ac:spMkLst>
        </pc:spChg>
        <pc:spChg chg="add mod">
          <ac:chgData name="EZZINE, Hind" userId="S::ezzineh@who.int::edcab00f-6318-46e5-a4a9-188b01ee222f" providerId="AD" clId="Web-{8980F42A-6F87-4A51-26ED-1074BAE62B64}" dt="2023-07-12T14:11:22.730" v="65" actId="20577"/>
          <ac:spMkLst>
            <pc:docMk/>
            <pc:sldMk cId="867743014" sldId="472"/>
            <ac:spMk id="808" creationId="{615946EC-F55F-7356-A3C0-B147A7C54313}"/>
          </ac:spMkLst>
        </pc:spChg>
        <pc:graphicFrameChg chg="mod modGraphic">
          <ac:chgData name="EZZINE, Hind" userId="S::ezzineh@who.int::edcab00f-6318-46e5-a4a9-188b01ee222f" providerId="AD" clId="Web-{8980F42A-6F87-4A51-26ED-1074BAE62B64}" dt="2023-07-12T14:42:32.445" v="325" actId="1076"/>
          <ac:graphicFrameMkLst>
            <pc:docMk/>
            <pc:sldMk cId="867743014" sldId="472"/>
            <ac:graphicFrameMk id="790" creationId="{4EB954DF-511B-EC92-879D-74668FD00A78}"/>
          </ac:graphicFrameMkLst>
        </pc:graphicFrameChg>
        <pc:graphicFrameChg chg="mod modGraphic">
          <ac:chgData name="EZZINE, Hind" userId="S::ezzineh@who.int::edcab00f-6318-46e5-a4a9-188b01ee222f" providerId="AD" clId="Web-{8980F42A-6F87-4A51-26ED-1074BAE62B64}" dt="2023-07-12T15:05:05.752" v="482" actId="14100"/>
          <ac:graphicFrameMkLst>
            <pc:docMk/>
            <pc:sldMk cId="867743014" sldId="472"/>
            <ac:graphicFrameMk id="1433" creationId="{3765D374-2841-F410-B30C-CF6A4C009EF5}"/>
          </ac:graphicFrameMkLst>
        </pc:graphicFrameChg>
        <pc:graphicFrameChg chg="mod modGraphic">
          <ac:chgData name="EZZINE, Hind" userId="S::ezzineh@who.int::edcab00f-6318-46e5-a4a9-188b01ee222f" providerId="AD" clId="Web-{8980F42A-6F87-4A51-26ED-1074BAE62B64}" dt="2023-07-12T14:41:51.163" v="294" actId="1076"/>
          <ac:graphicFrameMkLst>
            <pc:docMk/>
            <pc:sldMk cId="867743014" sldId="472"/>
            <ac:graphicFrameMk id="4175" creationId="{3167F856-3866-8F02-82DD-83F21E86D058}"/>
          </ac:graphicFrameMkLst>
        </pc:graphicFrameChg>
        <pc:picChg chg="mod">
          <ac:chgData name="EZZINE, Hind" userId="S::ezzineh@who.int::edcab00f-6318-46e5-a4a9-188b01ee222f" providerId="AD" clId="Web-{8980F42A-6F87-4A51-26ED-1074BAE62B64}" dt="2023-07-12T14:11:56.966" v="70" actId="1076"/>
          <ac:picMkLst>
            <pc:docMk/>
            <pc:sldMk cId="867743014" sldId="472"/>
            <ac:picMk id="9" creationId="{25596F70-29A5-4A4F-9F7F-276C502E41F5}"/>
          </ac:picMkLst>
        </pc:picChg>
      </pc:sldChg>
      <pc:sldChg chg="addSp delSp modSp add replId">
        <pc:chgData name="EZZINE, Hind" userId="S::ezzineh@who.int::edcab00f-6318-46e5-a4a9-188b01ee222f" providerId="AD" clId="Web-{8980F42A-6F87-4A51-26ED-1074BAE62B64}" dt="2023-07-12T15:10:32.980" v="524" actId="1076"/>
        <pc:sldMkLst>
          <pc:docMk/>
          <pc:sldMk cId="1587646044" sldId="473"/>
        </pc:sldMkLst>
        <pc:spChg chg="add del mod">
          <ac:chgData name="EZZINE, Hind" userId="S::ezzineh@who.int::edcab00f-6318-46e5-a4a9-188b01ee222f" providerId="AD" clId="Web-{8980F42A-6F87-4A51-26ED-1074BAE62B64}" dt="2023-07-12T15:04:07.297" v="480"/>
          <ac:spMkLst>
            <pc:docMk/>
            <pc:sldMk cId="1587646044" sldId="473"/>
            <ac:spMk id="808" creationId="{615946EC-F55F-7356-A3C0-B147A7C54313}"/>
          </ac:spMkLst>
        </pc:spChg>
        <pc:graphicFrameChg chg="mod modGraphic">
          <ac:chgData name="EZZINE, Hind" userId="S::ezzineh@who.int::edcab00f-6318-46e5-a4a9-188b01ee222f" providerId="AD" clId="Web-{8980F42A-6F87-4A51-26ED-1074BAE62B64}" dt="2023-07-12T15:01:56.012" v="474" actId="20577"/>
          <ac:graphicFrameMkLst>
            <pc:docMk/>
            <pc:sldMk cId="1587646044" sldId="473"/>
            <ac:graphicFrameMk id="790" creationId="{4EB954DF-511B-EC92-879D-74668FD00A78}"/>
          </ac:graphicFrameMkLst>
        </pc:graphicFrameChg>
        <pc:graphicFrameChg chg="mod modGraphic">
          <ac:chgData name="EZZINE, Hind" userId="S::ezzineh@who.int::edcab00f-6318-46e5-a4a9-188b01ee222f" providerId="AD" clId="Web-{8980F42A-6F87-4A51-26ED-1074BAE62B64}" dt="2023-07-12T15:10:32.980" v="524" actId="1076"/>
          <ac:graphicFrameMkLst>
            <pc:docMk/>
            <pc:sldMk cId="1587646044" sldId="473"/>
            <ac:graphicFrameMk id="1433" creationId="{3765D374-2841-F410-B30C-CF6A4C009EF5}"/>
          </ac:graphicFrameMkLst>
        </pc:graphicFrameChg>
        <pc:graphicFrameChg chg="mod modGraphic">
          <ac:chgData name="EZZINE, Hind" userId="S::ezzineh@who.int::edcab00f-6318-46e5-a4a9-188b01ee222f" providerId="AD" clId="Web-{8980F42A-6F87-4A51-26ED-1074BAE62B64}" dt="2023-07-12T14:55:24.484" v="444" actId="1076"/>
          <ac:graphicFrameMkLst>
            <pc:docMk/>
            <pc:sldMk cId="1587646044" sldId="473"/>
            <ac:graphicFrameMk id="4175" creationId="{3167F856-3866-8F02-82DD-83F21E86D058}"/>
          </ac:graphicFrameMkLst>
        </pc:graphicFrameChg>
        <pc:picChg chg="del">
          <ac:chgData name="EZZINE, Hind" userId="S::ezzineh@who.int::edcab00f-6318-46e5-a4a9-188b01ee222f" providerId="AD" clId="Web-{8980F42A-6F87-4A51-26ED-1074BAE62B64}" dt="2023-07-12T14:57:05.487" v="446"/>
          <ac:picMkLst>
            <pc:docMk/>
            <pc:sldMk cId="1587646044" sldId="473"/>
            <ac:picMk id="9" creationId="{25596F70-29A5-4A4F-9F7F-276C502E41F5}"/>
          </ac:picMkLst>
        </pc:picChg>
        <pc:picChg chg="add mod">
          <ac:chgData name="EZZINE, Hind" userId="S::ezzineh@who.int::edcab00f-6318-46e5-a4a9-188b01ee222f" providerId="AD" clId="Web-{8980F42A-6F87-4A51-26ED-1074BAE62B64}" dt="2023-07-12T14:57:21.035" v="450" actId="1076"/>
          <ac:picMkLst>
            <pc:docMk/>
            <pc:sldMk cId="1587646044" sldId="473"/>
            <ac:picMk id="4344" creationId="{C0584C1C-0E70-BE52-59BF-206C7329FF00}"/>
          </ac:picMkLst>
        </pc:picChg>
      </pc:sldChg>
      <pc:sldChg chg="addSp delSp modSp add del replId">
        <pc:chgData name="EZZINE, Hind" userId="S::ezzineh@who.int::edcab00f-6318-46e5-a4a9-188b01ee222f" providerId="AD" clId="Web-{8980F42A-6F87-4A51-26ED-1074BAE62B64}" dt="2023-07-12T15:02:11.371" v="475"/>
        <pc:sldMkLst>
          <pc:docMk/>
          <pc:sldMk cId="3200413534" sldId="474"/>
        </pc:sldMkLst>
        <pc:spChg chg="del">
          <ac:chgData name="EZZINE, Hind" userId="S::ezzineh@who.int::edcab00f-6318-46e5-a4a9-188b01ee222f" providerId="AD" clId="Web-{8980F42A-6F87-4A51-26ED-1074BAE62B64}" dt="2023-07-12T14:44:45.606" v="331"/>
          <ac:spMkLst>
            <pc:docMk/>
            <pc:sldMk cId="3200413534" sldId="474"/>
            <ac:spMk id="6" creationId="{00000000-0000-0000-0000-000000000000}"/>
          </ac:spMkLst>
        </pc:spChg>
        <pc:spChg chg="add mod">
          <ac:chgData name="EZZINE, Hind" userId="S::ezzineh@who.int::edcab00f-6318-46e5-a4a9-188b01ee222f" providerId="AD" clId="Web-{8980F42A-6F87-4A51-26ED-1074BAE62B64}" dt="2023-07-12T14:45:14.310" v="339" actId="14100"/>
          <ac:spMkLst>
            <pc:docMk/>
            <pc:sldMk cId="3200413534" sldId="474"/>
            <ac:spMk id="24" creationId="{A056A3DF-89FB-84F6-E5F1-9E6130366B66}"/>
          </ac:spMkLst>
        </pc:spChg>
        <pc:spChg chg="mod">
          <ac:chgData name="EZZINE, Hind" userId="S::ezzineh@who.int::edcab00f-6318-46e5-a4a9-188b01ee222f" providerId="AD" clId="Web-{8980F42A-6F87-4A51-26ED-1074BAE62B64}" dt="2023-07-12T14:45:14.232" v="338" actId="14100"/>
          <ac:spMkLst>
            <pc:docMk/>
            <pc:sldMk cId="3200413534" sldId="474"/>
            <ac:spMk id="808" creationId="{615946EC-F55F-7356-A3C0-B147A7C54313}"/>
          </ac:spMkLst>
        </pc:spChg>
        <pc:graphicFrameChg chg="add mod">
          <ac:chgData name="EZZINE, Hind" userId="S::ezzineh@who.int::edcab00f-6318-46e5-a4a9-188b01ee222f" providerId="AD" clId="Web-{8980F42A-6F87-4A51-26ED-1074BAE62B64}" dt="2023-07-12T14:58:14.583" v="456" actId="1076"/>
          <ac:graphicFrameMkLst>
            <pc:docMk/>
            <pc:sldMk cId="3200413534" sldId="474"/>
            <ac:graphicFrameMk id="26" creationId="{52356AA1-1F56-47B6-D034-A6D7AE6D2BE3}"/>
          </ac:graphicFrameMkLst>
        </pc:graphicFrameChg>
        <pc:graphicFrameChg chg="add mod modGraphic">
          <ac:chgData name="EZZINE, Hind" userId="S::ezzineh@who.int::edcab00f-6318-46e5-a4a9-188b01ee222f" providerId="AD" clId="Web-{8980F42A-6F87-4A51-26ED-1074BAE62B64}" dt="2023-07-12T14:49:27.677" v="399" actId="20577"/>
          <ac:graphicFrameMkLst>
            <pc:docMk/>
            <pc:sldMk cId="3200413534" sldId="474"/>
            <ac:graphicFrameMk id="27" creationId="{73430DA7-06DB-875A-0BE0-2045288A19E9}"/>
          </ac:graphicFrameMkLst>
        </pc:graphicFrameChg>
        <pc:graphicFrameChg chg="add mod">
          <ac:chgData name="EZZINE, Hind" userId="S::ezzineh@who.int::edcab00f-6318-46e5-a4a9-188b01ee222f" providerId="AD" clId="Web-{8980F42A-6F87-4A51-26ED-1074BAE62B64}" dt="2023-07-12T14:45:14.622" v="342" actId="14100"/>
          <ac:graphicFrameMkLst>
            <pc:docMk/>
            <pc:sldMk cId="3200413534" sldId="474"/>
            <ac:graphicFrameMk id="28" creationId="{09E64458-AFD5-B529-089D-6E861ECB0443}"/>
          </ac:graphicFrameMkLst>
        </pc:graphicFrameChg>
        <pc:graphicFrameChg chg="del">
          <ac:chgData name="EZZINE, Hind" userId="S::ezzineh@who.int::edcab00f-6318-46e5-a4a9-188b01ee222f" providerId="AD" clId="Web-{8980F42A-6F87-4A51-26ED-1074BAE62B64}" dt="2023-07-12T14:44:45.606" v="329"/>
          <ac:graphicFrameMkLst>
            <pc:docMk/>
            <pc:sldMk cId="3200413534" sldId="474"/>
            <ac:graphicFrameMk id="790" creationId="{4EB954DF-511B-EC92-879D-74668FD00A78}"/>
          </ac:graphicFrameMkLst>
        </pc:graphicFrameChg>
        <pc:graphicFrameChg chg="del">
          <ac:chgData name="EZZINE, Hind" userId="S::ezzineh@who.int::edcab00f-6318-46e5-a4a9-188b01ee222f" providerId="AD" clId="Web-{8980F42A-6F87-4A51-26ED-1074BAE62B64}" dt="2023-07-12T14:44:45.606" v="328"/>
          <ac:graphicFrameMkLst>
            <pc:docMk/>
            <pc:sldMk cId="3200413534" sldId="474"/>
            <ac:graphicFrameMk id="1433" creationId="{3765D374-2841-F410-B30C-CF6A4C009EF5}"/>
          </ac:graphicFrameMkLst>
        </pc:graphicFrameChg>
        <pc:graphicFrameChg chg="del">
          <ac:chgData name="EZZINE, Hind" userId="S::ezzineh@who.int::edcab00f-6318-46e5-a4a9-188b01ee222f" providerId="AD" clId="Web-{8980F42A-6F87-4A51-26ED-1074BAE62B64}" dt="2023-07-12T14:44:45.606" v="327"/>
          <ac:graphicFrameMkLst>
            <pc:docMk/>
            <pc:sldMk cId="3200413534" sldId="474"/>
            <ac:graphicFrameMk id="4175" creationId="{3167F856-3866-8F02-82DD-83F21E86D058}"/>
          </ac:graphicFrameMkLst>
        </pc:graphicFrameChg>
        <pc:picChg chg="del">
          <ac:chgData name="EZZINE, Hind" userId="S::ezzineh@who.int::edcab00f-6318-46e5-a4a9-188b01ee222f" providerId="AD" clId="Web-{8980F42A-6F87-4A51-26ED-1074BAE62B64}" dt="2023-07-12T14:44:45.606" v="330"/>
          <ac:picMkLst>
            <pc:docMk/>
            <pc:sldMk cId="3200413534" sldId="474"/>
            <ac:picMk id="9" creationId="{25596F70-29A5-4A4F-9F7F-276C502E41F5}"/>
          </ac:picMkLst>
        </pc:picChg>
        <pc:picChg chg="add mod">
          <ac:chgData name="EZZINE, Hind" userId="S::ezzineh@who.int::edcab00f-6318-46e5-a4a9-188b01ee222f" providerId="AD" clId="Web-{8980F42A-6F87-4A51-26ED-1074BAE62B64}" dt="2023-07-12T14:45:14.357" v="340" actId="14100"/>
          <ac:picMkLst>
            <pc:docMk/>
            <pc:sldMk cId="3200413534" sldId="474"/>
            <ac:picMk id="25" creationId="{59102D53-9B06-914C-8EF2-9FAAC77BDC2F}"/>
          </ac:picMkLst>
        </pc:picChg>
      </pc:sldChg>
      <pc:sldMasterChg chg="add addSldLayout">
        <pc:chgData name="EZZINE, Hind" userId="S::ezzineh@who.int::edcab00f-6318-46e5-a4a9-188b01ee222f" providerId="AD" clId="Web-{8980F42A-6F87-4A51-26ED-1074BAE62B64}" dt="2023-07-12T14:01:48.080" v="5"/>
        <pc:sldMasterMkLst>
          <pc:docMk/>
          <pc:sldMasterMk cId="1066603966" sldId="2147483754"/>
        </pc:sldMasterMkLst>
        <pc:sldLayoutChg chg="add">
          <pc:chgData name="EZZINE, Hind" userId="S::ezzineh@who.int::edcab00f-6318-46e5-a4a9-188b01ee222f" providerId="AD" clId="Web-{8980F42A-6F87-4A51-26ED-1074BAE62B64}" dt="2023-07-12T14:01:48.080" v="5"/>
          <pc:sldLayoutMkLst>
            <pc:docMk/>
            <pc:sldMasterMk cId="1066603966" sldId="2147483754"/>
            <pc:sldLayoutMk cId="1873160631" sldId="2147483755"/>
          </pc:sldLayoutMkLst>
        </pc:sldLayoutChg>
      </pc:sldMasterChg>
    </pc:docChg>
  </pc:docChgLst>
  <pc:docChgLst>
    <pc:chgData name="EZZINE, Hind" userId="S::ezzineh@who.int::edcab00f-6318-46e5-a4a9-188b01ee222f" providerId="AD" clId="Web-{34CA3847-6A3A-F868-41E0-F37A10721077}"/>
    <pc:docChg chg="mod addSld delSld modSld sldOrd addMainMaster">
      <pc:chgData name="EZZINE, Hind" userId="S::ezzineh@who.int::edcab00f-6318-46e5-a4a9-188b01ee222f" providerId="AD" clId="Web-{34CA3847-6A3A-F868-41E0-F37A10721077}" dt="2022-01-13T14:21:35.514" v="1020"/>
      <pc:docMkLst>
        <pc:docMk/>
      </pc:docMkLst>
      <pc:sldChg chg="addSp delSp modSp del">
        <pc:chgData name="EZZINE, Hind" userId="S::ezzineh@who.int::edcab00f-6318-46e5-a4a9-188b01ee222f" providerId="AD" clId="Web-{34CA3847-6A3A-F868-41E0-F37A10721077}" dt="2022-01-10T11:13:13.215" v="250"/>
        <pc:sldMkLst>
          <pc:docMk/>
          <pc:sldMk cId="3802751573" sldId="258"/>
        </pc:sldMkLst>
        <pc:picChg chg="add del mod">
          <ac:chgData name="EZZINE, Hind" userId="S::ezzineh@who.int::edcab00f-6318-46e5-a4a9-188b01ee222f" providerId="AD" clId="Web-{34CA3847-6A3A-F868-41E0-F37A10721077}" dt="2022-01-07T16:11:46.136" v="8"/>
          <ac:picMkLst>
            <pc:docMk/>
            <pc:sldMk cId="3802751573" sldId="258"/>
            <ac:picMk id="7" creationId="{9DF4D3BC-14AE-4F06-8755-5CDA9715D368}"/>
          </ac:picMkLst>
        </pc:picChg>
      </pc:sldChg>
      <pc:sldChg chg="addSp modSp del ord">
        <pc:chgData name="EZZINE, Hind" userId="S::ezzineh@who.int::edcab00f-6318-46e5-a4a9-188b01ee222f" providerId="AD" clId="Web-{34CA3847-6A3A-F868-41E0-F37A10721077}" dt="2022-01-10T11:13:04.918" v="249"/>
        <pc:sldMkLst>
          <pc:docMk/>
          <pc:sldMk cId="3536962576" sldId="299"/>
        </pc:sldMkLst>
        <pc:spChg chg="add mod">
          <ac:chgData name="EZZINE, Hind" userId="S::ezzineh@who.int::edcab00f-6318-46e5-a4a9-188b01ee222f" providerId="AD" clId="Web-{34CA3847-6A3A-F868-41E0-F37A10721077}" dt="2022-01-10T11:10:16.616" v="231" actId="20577"/>
          <ac:spMkLst>
            <pc:docMk/>
            <pc:sldMk cId="3536962576" sldId="299"/>
            <ac:spMk id="3" creationId="{5FCE36AC-F9AE-4B28-B529-5799E92562A3}"/>
          </ac:spMkLst>
        </pc:spChg>
        <pc:spChg chg="mod">
          <ac:chgData name="EZZINE, Hind" userId="S::ezzineh@who.int::edcab00f-6318-46e5-a4a9-188b01ee222f" providerId="AD" clId="Web-{34CA3847-6A3A-F868-41E0-F37A10721077}" dt="2022-01-10T11:08:22.785" v="132" actId="1076"/>
          <ac:spMkLst>
            <pc:docMk/>
            <pc:sldMk cId="3536962576" sldId="299"/>
            <ac:spMk id="4" creationId="{00000000-0000-0000-0000-000000000000}"/>
          </ac:spMkLst>
        </pc:spChg>
        <pc:spChg chg="mod">
          <ac:chgData name="EZZINE, Hind" userId="S::ezzineh@who.int::edcab00f-6318-46e5-a4a9-188b01ee222f" providerId="AD" clId="Web-{34CA3847-6A3A-F868-41E0-F37A10721077}" dt="2022-01-10T11:08:22.801" v="133" actId="1076"/>
          <ac:spMkLst>
            <pc:docMk/>
            <pc:sldMk cId="3536962576" sldId="299"/>
            <ac:spMk id="5" creationId="{00000000-0000-0000-0000-000000000000}"/>
          </ac:spMkLst>
        </pc:spChg>
        <pc:spChg chg="mod">
          <ac:chgData name="EZZINE, Hind" userId="S::ezzineh@who.int::edcab00f-6318-46e5-a4a9-188b01ee222f" providerId="AD" clId="Web-{34CA3847-6A3A-F868-41E0-F37A10721077}" dt="2022-01-10T11:08:22.801" v="134" actId="1076"/>
          <ac:spMkLst>
            <pc:docMk/>
            <pc:sldMk cId="3536962576" sldId="299"/>
            <ac:spMk id="24" creationId="{00000000-0000-0000-0000-000000000000}"/>
          </ac:spMkLst>
        </pc:spChg>
        <pc:spChg chg="mod">
          <ac:chgData name="EZZINE, Hind" userId="S::ezzineh@who.int::edcab00f-6318-46e5-a4a9-188b01ee222f" providerId="AD" clId="Web-{34CA3847-6A3A-F868-41E0-F37A10721077}" dt="2022-01-10T11:08:22.707" v="127" actId="1076"/>
          <ac:spMkLst>
            <pc:docMk/>
            <pc:sldMk cId="3536962576" sldId="299"/>
            <ac:spMk id="35" creationId="{00000000-0000-0000-0000-000000000000}"/>
          </ac:spMkLst>
        </pc:spChg>
        <pc:spChg chg="mod">
          <ac:chgData name="EZZINE, Hind" userId="S::ezzineh@who.int::edcab00f-6318-46e5-a4a9-188b01ee222f" providerId="AD" clId="Web-{34CA3847-6A3A-F868-41E0-F37A10721077}" dt="2022-01-10T11:12:51.089" v="247" actId="1076"/>
          <ac:spMkLst>
            <pc:docMk/>
            <pc:sldMk cId="3536962576" sldId="299"/>
            <ac:spMk id="47" creationId="{00000000-0000-0000-0000-000000000000}"/>
          </ac:spMkLst>
        </pc:spChg>
        <pc:spChg chg="mod">
          <ac:chgData name="EZZINE, Hind" userId="S::ezzineh@who.int::edcab00f-6318-46e5-a4a9-188b01ee222f" providerId="AD" clId="Web-{34CA3847-6A3A-F868-41E0-F37A10721077}" dt="2022-01-10T11:08:22.769" v="130" actId="1076"/>
          <ac:spMkLst>
            <pc:docMk/>
            <pc:sldMk cId="3536962576" sldId="299"/>
            <ac:spMk id="54280" creationId="{00000000-0000-0000-0000-000000000000}"/>
          </ac:spMkLst>
        </pc:spChg>
        <pc:grpChg chg="mod">
          <ac:chgData name="EZZINE, Hind" userId="S::ezzineh@who.int::edcab00f-6318-46e5-a4a9-188b01ee222f" providerId="AD" clId="Web-{34CA3847-6A3A-F868-41E0-F37A10721077}" dt="2022-01-10T11:08:22.676" v="125" actId="1076"/>
          <ac:grpSpMkLst>
            <pc:docMk/>
            <pc:sldMk cId="3536962576" sldId="299"/>
            <ac:grpSpMk id="28" creationId="{00000000-0000-0000-0000-000000000000}"/>
          </ac:grpSpMkLst>
        </pc:grpChg>
        <pc:grpChg chg="mod">
          <ac:chgData name="EZZINE, Hind" userId="S::ezzineh@who.int::edcab00f-6318-46e5-a4a9-188b01ee222f" providerId="AD" clId="Web-{34CA3847-6A3A-F868-41E0-F37A10721077}" dt="2022-01-10T11:08:22.707" v="126" actId="1076"/>
          <ac:grpSpMkLst>
            <pc:docMk/>
            <pc:sldMk cId="3536962576" sldId="299"/>
            <ac:grpSpMk id="31" creationId="{00000000-0000-0000-0000-000000000000}"/>
          </ac:grpSpMkLst>
        </pc:grpChg>
        <pc:grpChg chg="mod">
          <ac:chgData name="EZZINE, Hind" userId="S::ezzineh@who.int::edcab00f-6318-46e5-a4a9-188b01ee222f" providerId="AD" clId="Web-{34CA3847-6A3A-F868-41E0-F37A10721077}" dt="2022-01-10T11:08:22.738" v="128" actId="1076"/>
          <ac:grpSpMkLst>
            <pc:docMk/>
            <pc:sldMk cId="3536962576" sldId="299"/>
            <ac:grpSpMk id="37" creationId="{00000000-0000-0000-0000-000000000000}"/>
          </ac:grpSpMkLst>
        </pc:grpChg>
        <pc:grpChg chg="mod">
          <ac:chgData name="EZZINE, Hind" userId="S::ezzineh@who.int::edcab00f-6318-46e5-a4a9-188b01ee222f" providerId="AD" clId="Web-{34CA3847-6A3A-F868-41E0-F37A10721077}" dt="2022-01-10T11:12:59.355" v="248" actId="1076"/>
          <ac:grpSpMkLst>
            <pc:docMk/>
            <pc:sldMk cId="3536962576" sldId="299"/>
            <ac:grpSpMk id="40" creationId="{00000000-0000-0000-0000-000000000000}"/>
          </ac:grpSpMkLst>
        </pc:grpChg>
      </pc:sldChg>
      <pc:sldChg chg="del">
        <pc:chgData name="EZZINE, Hind" userId="S::ezzineh@who.int::edcab00f-6318-46e5-a4a9-188b01ee222f" providerId="AD" clId="Web-{34CA3847-6A3A-F868-41E0-F37A10721077}" dt="2022-01-13T08:27:28.885" v="459"/>
        <pc:sldMkLst>
          <pc:docMk/>
          <pc:sldMk cId="4210915950" sldId="308"/>
        </pc:sldMkLst>
      </pc:sldChg>
      <pc:sldChg chg="del">
        <pc:chgData name="EZZINE, Hind" userId="S::ezzineh@who.int::edcab00f-6318-46e5-a4a9-188b01ee222f" providerId="AD" clId="Web-{34CA3847-6A3A-F868-41E0-F37A10721077}" dt="2022-01-13T08:38:35.729" v="503"/>
        <pc:sldMkLst>
          <pc:docMk/>
          <pc:sldMk cId="1321763911" sldId="312"/>
        </pc:sldMkLst>
      </pc:sldChg>
      <pc:sldChg chg="modSp mod modClrScheme chgLayout">
        <pc:chgData name="EZZINE, Hind" userId="S::ezzineh@who.int::edcab00f-6318-46e5-a4a9-188b01ee222f" providerId="AD" clId="Web-{34CA3847-6A3A-F868-41E0-F37A10721077}" dt="2022-01-13T08:26:32.665" v="453" actId="1076"/>
        <pc:sldMkLst>
          <pc:docMk/>
          <pc:sldMk cId="2561900709" sldId="329"/>
        </pc:sldMkLst>
        <pc:spChg chg="mod ord">
          <ac:chgData name="EZZINE, Hind" userId="S::ezzineh@who.int::edcab00f-6318-46e5-a4a9-188b01ee222f" providerId="AD" clId="Web-{34CA3847-6A3A-F868-41E0-F37A10721077}" dt="2022-01-13T08:24:57.225" v="434" actId="1076"/>
          <ac:spMkLst>
            <pc:docMk/>
            <pc:sldMk cId="2561900709" sldId="329"/>
            <ac:spMk id="14338" creationId="{00000000-0000-0000-0000-000000000000}"/>
          </ac:spMkLst>
        </pc:spChg>
        <pc:spChg chg="mod">
          <ac:chgData name="EZZINE, Hind" userId="S::ezzineh@who.int::edcab00f-6318-46e5-a4a9-188b01ee222f" providerId="AD" clId="Web-{34CA3847-6A3A-F868-41E0-F37A10721077}" dt="2022-01-13T08:25:32.976" v="448" actId="1076"/>
          <ac:spMkLst>
            <pc:docMk/>
            <pc:sldMk cId="2561900709" sldId="329"/>
            <ac:spMk id="14344" creationId="{00000000-0000-0000-0000-000000000000}"/>
          </ac:spMkLst>
        </pc:spChg>
        <pc:spChg chg="mod">
          <ac:chgData name="EZZINE, Hind" userId="S::ezzineh@who.int::edcab00f-6318-46e5-a4a9-188b01ee222f" providerId="AD" clId="Web-{34CA3847-6A3A-F868-41E0-F37A10721077}" dt="2022-01-13T08:26:32.665" v="453" actId="1076"/>
          <ac:spMkLst>
            <pc:docMk/>
            <pc:sldMk cId="2561900709" sldId="329"/>
            <ac:spMk id="14346" creationId="{00000000-0000-0000-0000-000000000000}"/>
          </ac:spMkLst>
        </pc:spChg>
        <pc:spChg chg="mod">
          <ac:chgData name="EZZINE, Hind" userId="S::ezzineh@who.int::edcab00f-6318-46e5-a4a9-188b01ee222f" providerId="AD" clId="Web-{34CA3847-6A3A-F868-41E0-F37A10721077}" dt="2022-01-13T08:26:01.726" v="451" actId="1076"/>
          <ac:spMkLst>
            <pc:docMk/>
            <pc:sldMk cId="2561900709" sldId="329"/>
            <ac:spMk id="14351" creationId="{00000000-0000-0000-0000-000000000000}"/>
          </ac:spMkLst>
        </pc:spChg>
        <pc:spChg chg="mod">
          <ac:chgData name="EZZINE, Hind" userId="S::ezzineh@who.int::edcab00f-6318-46e5-a4a9-188b01ee222f" providerId="AD" clId="Web-{34CA3847-6A3A-F868-41E0-F37A10721077}" dt="2022-01-13T08:25:50.211" v="449" actId="1076"/>
          <ac:spMkLst>
            <pc:docMk/>
            <pc:sldMk cId="2561900709" sldId="329"/>
            <ac:spMk id="14353" creationId="{00000000-0000-0000-0000-000000000000}"/>
          </ac:spMkLst>
        </pc:spChg>
        <pc:grpChg chg="mod">
          <ac:chgData name="EZZINE, Hind" userId="S::ezzineh@who.int::edcab00f-6318-46e5-a4a9-188b01ee222f" providerId="AD" clId="Web-{34CA3847-6A3A-F868-41E0-F37A10721077}" dt="2022-01-13T08:25:14.397" v="441" actId="1076"/>
          <ac:grpSpMkLst>
            <pc:docMk/>
            <pc:sldMk cId="2561900709" sldId="329"/>
            <ac:grpSpMk id="323588" creationId="{00000000-0000-0000-0000-000000000000}"/>
          </ac:grpSpMkLst>
        </pc:grpChg>
        <pc:grpChg chg="mod">
          <ac:chgData name="EZZINE, Hind" userId="S::ezzineh@who.int::edcab00f-6318-46e5-a4a9-188b01ee222f" providerId="AD" clId="Web-{34CA3847-6A3A-F868-41E0-F37A10721077}" dt="2022-01-13T08:25:14.413" v="442" actId="1076"/>
          <ac:grpSpMkLst>
            <pc:docMk/>
            <pc:sldMk cId="2561900709" sldId="329"/>
            <ac:grpSpMk id="323591" creationId="{00000000-0000-0000-0000-000000000000}"/>
          </ac:grpSpMkLst>
        </pc:grpChg>
        <pc:grpChg chg="mod">
          <ac:chgData name="EZZINE, Hind" userId="S::ezzineh@who.int::edcab00f-6318-46e5-a4a9-188b01ee222f" providerId="AD" clId="Web-{34CA3847-6A3A-F868-41E0-F37A10721077}" dt="2022-01-13T08:25:14.444" v="443" actId="1076"/>
          <ac:grpSpMkLst>
            <pc:docMk/>
            <pc:sldMk cId="2561900709" sldId="329"/>
            <ac:grpSpMk id="323594" creationId="{00000000-0000-0000-0000-000000000000}"/>
          </ac:grpSpMkLst>
        </pc:grpChg>
        <pc:grpChg chg="mod">
          <ac:chgData name="EZZINE, Hind" userId="S::ezzineh@who.int::edcab00f-6318-46e5-a4a9-188b01ee222f" providerId="AD" clId="Web-{34CA3847-6A3A-F868-41E0-F37A10721077}" dt="2022-01-13T08:25:14.460" v="444" actId="1076"/>
          <ac:grpSpMkLst>
            <pc:docMk/>
            <pc:sldMk cId="2561900709" sldId="329"/>
            <ac:grpSpMk id="323600" creationId="{00000000-0000-0000-0000-000000000000}"/>
          </ac:grpSpMkLst>
        </pc:grpChg>
        <pc:picChg chg="mod">
          <ac:chgData name="EZZINE, Hind" userId="S::ezzineh@who.int::edcab00f-6318-46e5-a4a9-188b01ee222f" providerId="AD" clId="Web-{34CA3847-6A3A-F868-41E0-F37A10721077}" dt="2022-01-13T08:25:14.382" v="440" actId="1076"/>
          <ac:picMkLst>
            <pc:docMk/>
            <pc:sldMk cId="2561900709" sldId="329"/>
            <ac:picMk id="14339" creationId="{00000000-0000-0000-0000-000000000000}"/>
          </ac:picMkLst>
        </pc:picChg>
      </pc:sldChg>
      <pc:sldChg chg="modSp mod modClrScheme chgLayout">
        <pc:chgData name="EZZINE, Hind" userId="S::ezzineh@who.int::edcab00f-6318-46e5-a4a9-188b01ee222f" providerId="AD" clId="Web-{34CA3847-6A3A-F868-41E0-F37A10721077}" dt="2022-01-13T08:16:11.619" v="416"/>
        <pc:sldMkLst>
          <pc:docMk/>
          <pc:sldMk cId="2215400296" sldId="330"/>
        </pc:sldMkLst>
        <pc:spChg chg="mod ord">
          <ac:chgData name="EZZINE, Hind" userId="S::ezzineh@who.int::edcab00f-6318-46e5-a4a9-188b01ee222f" providerId="AD" clId="Web-{34CA3847-6A3A-F868-41E0-F37A10721077}" dt="2022-01-12T10:42:11.374" v="371"/>
          <ac:spMkLst>
            <pc:docMk/>
            <pc:sldMk cId="2215400296" sldId="330"/>
            <ac:spMk id="3" creationId="{00000000-0000-0000-0000-000000000000}"/>
          </ac:spMkLst>
        </pc:spChg>
        <pc:spChg chg="mod">
          <ac:chgData name="EZZINE, Hind" userId="S::ezzineh@who.int::edcab00f-6318-46e5-a4a9-188b01ee222f" providerId="AD" clId="Web-{34CA3847-6A3A-F868-41E0-F37A10721077}" dt="2022-01-12T10:42:26.734" v="372" actId="1076"/>
          <ac:spMkLst>
            <pc:docMk/>
            <pc:sldMk cId="2215400296" sldId="330"/>
            <ac:spMk id="18436" creationId="{00000000-0000-0000-0000-000000000000}"/>
          </ac:spMkLst>
        </pc:spChg>
        <pc:spChg chg="mod ord">
          <ac:chgData name="EZZINE, Hind" userId="S::ezzineh@who.int::edcab00f-6318-46e5-a4a9-188b01ee222f" providerId="AD" clId="Web-{34CA3847-6A3A-F868-41E0-F37A10721077}" dt="2022-01-13T08:16:11.619" v="416"/>
          <ac:spMkLst>
            <pc:docMk/>
            <pc:sldMk cId="2215400296" sldId="330"/>
            <ac:spMk id="32770" creationId="{00000000-0000-0000-0000-000000000000}"/>
          </ac:spMkLst>
        </pc:spChg>
      </pc:sldChg>
      <pc:sldChg chg="modSp mod modClrScheme chgLayout">
        <pc:chgData name="EZZINE, Hind" userId="S::ezzineh@who.int::edcab00f-6318-46e5-a4a9-188b01ee222f" providerId="AD" clId="Web-{34CA3847-6A3A-F868-41E0-F37A10721077}" dt="2022-01-13T08:33:21.894" v="473" actId="1076"/>
        <pc:sldMkLst>
          <pc:docMk/>
          <pc:sldMk cId="2958031737" sldId="331"/>
        </pc:sldMkLst>
        <pc:spChg chg="mod ord">
          <ac:chgData name="EZZINE, Hind" userId="S::ezzineh@who.int::edcab00f-6318-46e5-a4a9-188b01ee222f" providerId="AD" clId="Web-{34CA3847-6A3A-F868-41E0-F37A10721077}" dt="2022-01-13T08:33:16.549" v="472"/>
          <ac:spMkLst>
            <pc:docMk/>
            <pc:sldMk cId="2958031737" sldId="331"/>
            <ac:spMk id="2" creationId="{00000000-0000-0000-0000-000000000000}"/>
          </ac:spMkLst>
        </pc:spChg>
        <pc:spChg chg="mod ord">
          <ac:chgData name="EZZINE, Hind" userId="S::ezzineh@who.int::edcab00f-6318-46e5-a4a9-188b01ee222f" providerId="AD" clId="Web-{34CA3847-6A3A-F868-41E0-F37A10721077}" dt="2022-01-13T08:33:21.894" v="473" actId="1076"/>
          <ac:spMkLst>
            <pc:docMk/>
            <pc:sldMk cId="2958031737" sldId="331"/>
            <ac:spMk id="3" creationId="{00000000-0000-0000-0000-000000000000}"/>
          </ac:spMkLst>
        </pc:spChg>
        <pc:spChg chg="mod ord">
          <ac:chgData name="EZZINE, Hind" userId="S::ezzineh@who.int::edcab00f-6318-46e5-a4a9-188b01ee222f" providerId="AD" clId="Web-{34CA3847-6A3A-F868-41E0-F37A10721077}" dt="2022-01-13T08:33:16.549" v="472"/>
          <ac:spMkLst>
            <pc:docMk/>
            <pc:sldMk cId="2958031737" sldId="331"/>
            <ac:spMk id="4" creationId="{00000000-0000-0000-0000-000000000000}"/>
          </ac:spMkLst>
        </pc:spChg>
      </pc:sldChg>
      <pc:sldChg chg="del">
        <pc:chgData name="EZZINE, Hind" userId="S::ezzineh@who.int::edcab00f-6318-46e5-a4a9-188b01ee222f" providerId="AD" clId="Web-{34CA3847-6A3A-F868-41E0-F37A10721077}" dt="2022-01-13T08:17:40.965" v="425"/>
        <pc:sldMkLst>
          <pc:docMk/>
          <pc:sldMk cId="4234399445" sldId="332"/>
        </pc:sldMkLst>
      </pc:sldChg>
      <pc:sldChg chg="del">
        <pc:chgData name="EZZINE, Hind" userId="S::ezzineh@who.int::edcab00f-6318-46e5-a4a9-188b01ee222f" providerId="AD" clId="Web-{34CA3847-6A3A-F868-41E0-F37A10721077}" dt="2022-01-10T11:16:35.142" v="278"/>
        <pc:sldMkLst>
          <pc:docMk/>
          <pc:sldMk cId="824756749" sldId="333"/>
        </pc:sldMkLst>
      </pc:sldChg>
      <pc:sldChg chg="addSp modSp mod modClrScheme chgLayout">
        <pc:chgData name="EZZINE, Hind" userId="S::ezzineh@who.int::edcab00f-6318-46e5-a4a9-188b01ee222f" providerId="AD" clId="Web-{34CA3847-6A3A-F868-41E0-F37A10721077}" dt="2022-01-12T09:54:44.461" v="370" actId="20577"/>
        <pc:sldMkLst>
          <pc:docMk/>
          <pc:sldMk cId="586714404" sldId="335"/>
        </pc:sldMkLst>
        <pc:spChg chg="add mod">
          <ac:chgData name="EZZINE, Hind" userId="S::ezzineh@who.int::edcab00f-6318-46e5-a4a9-188b01ee222f" providerId="AD" clId="Web-{34CA3847-6A3A-F868-41E0-F37A10721077}" dt="2022-01-12T09:53:03.600" v="344" actId="1076"/>
          <ac:spMkLst>
            <pc:docMk/>
            <pc:sldMk cId="586714404" sldId="335"/>
            <ac:spMk id="4" creationId="{553DF7D2-4304-4E6D-BEFE-9999E8FA921D}"/>
          </ac:spMkLst>
        </pc:spChg>
        <pc:spChg chg="add mod">
          <ac:chgData name="EZZINE, Hind" userId="S::ezzineh@who.int::edcab00f-6318-46e5-a4a9-188b01ee222f" providerId="AD" clId="Web-{34CA3847-6A3A-F868-41E0-F37A10721077}" dt="2022-01-12T09:53:03.600" v="345" actId="1076"/>
          <ac:spMkLst>
            <pc:docMk/>
            <pc:sldMk cId="586714404" sldId="335"/>
            <ac:spMk id="5" creationId="{45AC5F73-F8B1-4378-8A45-43EC89ED1DCA}"/>
          </ac:spMkLst>
        </pc:spChg>
        <pc:spChg chg="add mod">
          <ac:chgData name="EZZINE, Hind" userId="S::ezzineh@who.int::edcab00f-6318-46e5-a4a9-188b01ee222f" providerId="AD" clId="Web-{34CA3847-6A3A-F868-41E0-F37A10721077}" dt="2022-01-12T09:53:03.615" v="346" actId="1076"/>
          <ac:spMkLst>
            <pc:docMk/>
            <pc:sldMk cId="586714404" sldId="335"/>
            <ac:spMk id="6" creationId="{9013000B-977B-45E5-AF6E-747F48E9E704}"/>
          </ac:spMkLst>
        </pc:spChg>
        <pc:spChg chg="add mod">
          <ac:chgData name="EZZINE, Hind" userId="S::ezzineh@who.int::edcab00f-6318-46e5-a4a9-188b01ee222f" providerId="AD" clId="Web-{34CA3847-6A3A-F868-41E0-F37A10721077}" dt="2022-01-12T09:53:03.615" v="347" actId="1076"/>
          <ac:spMkLst>
            <pc:docMk/>
            <pc:sldMk cId="586714404" sldId="335"/>
            <ac:spMk id="7" creationId="{6A0C1525-AD25-4F72-97FF-D0FEDD68EFB3}"/>
          </ac:spMkLst>
        </pc:spChg>
        <pc:spChg chg="mod ord">
          <ac:chgData name="EZZINE, Hind" userId="S::ezzineh@who.int::edcab00f-6318-46e5-a4a9-188b01ee222f" providerId="AD" clId="Web-{34CA3847-6A3A-F868-41E0-F37A10721077}" dt="2022-01-10T12:39:01.795" v="281"/>
          <ac:spMkLst>
            <pc:docMk/>
            <pc:sldMk cId="586714404" sldId="335"/>
            <ac:spMk id="6146" creationId="{00000000-0000-0000-0000-000000000000}"/>
          </ac:spMkLst>
        </pc:spChg>
        <pc:spChg chg="mod ord">
          <ac:chgData name="EZZINE, Hind" userId="S::ezzineh@who.int::edcab00f-6318-46e5-a4a9-188b01ee222f" providerId="AD" clId="Web-{34CA3847-6A3A-F868-41E0-F37A10721077}" dt="2022-01-12T09:54:44.461" v="370" actId="20577"/>
          <ac:spMkLst>
            <pc:docMk/>
            <pc:sldMk cId="586714404" sldId="335"/>
            <ac:spMk id="6147" creationId="{00000000-0000-0000-0000-000000000000}"/>
          </ac:spMkLst>
        </pc:spChg>
      </pc:sldChg>
      <pc:sldChg chg="del">
        <pc:chgData name="EZZINE, Hind" userId="S::ezzineh@who.int::edcab00f-6318-46e5-a4a9-188b01ee222f" providerId="AD" clId="Web-{34CA3847-6A3A-F868-41E0-F37A10721077}" dt="2022-01-13T08:21:43.611" v="431"/>
        <pc:sldMkLst>
          <pc:docMk/>
          <pc:sldMk cId="880486355" sldId="336"/>
        </pc:sldMkLst>
      </pc:sldChg>
      <pc:sldChg chg="modSp del">
        <pc:chgData name="EZZINE, Hind" userId="S::ezzineh@who.int::edcab00f-6318-46e5-a4a9-188b01ee222f" providerId="AD" clId="Web-{34CA3847-6A3A-F868-41E0-F37A10721077}" dt="2022-01-10T11:15:15.999" v="265"/>
        <pc:sldMkLst>
          <pc:docMk/>
          <pc:sldMk cId="1888612355" sldId="343"/>
        </pc:sldMkLst>
        <pc:spChg chg="mod">
          <ac:chgData name="EZZINE, Hind" userId="S::ezzineh@who.int::edcab00f-6318-46e5-a4a9-188b01ee222f" providerId="AD" clId="Web-{34CA3847-6A3A-F868-41E0-F37A10721077}" dt="2022-01-10T11:13:29.387" v="252" actId="20577"/>
          <ac:spMkLst>
            <pc:docMk/>
            <pc:sldMk cId="1888612355" sldId="343"/>
            <ac:spMk id="11" creationId="{F3A35A0D-8991-404B-8BAD-AE85C7120DB9}"/>
          </ac:spMkLst>
        </pc:spChg>
      </pc:sldChg>
      <pc:sldChg chg="del">
        <pc:chgData name="EZZINE, Hind" userId="S::ezzineh@who.int::edcab00f-6318-46e5-a4a9-188b01ee222f" providerId="AD" clId="Web-{34CA3847-6A3A-F868-41E0-F37A10721077}" dt="2022-01-13T08:38:28.557" v="502"/>
        <pc:sldMkLst>
          <pc:docMk/>
          <pc:sldMk cId="3180145266" sldId="347"/>
        </pc:sldMkLst>
      </pc:sldChg>
      <pc:sldChg chg="modSp mod modClrScheme chgLayout">
        <pc:chgData name="EZZINE, Hind" userId="S::ezzineh@who.int::edcab00f-6318-46e5-a4a9-188b01ee222f" providerId="AD" clId="Web-{34CA3847-6A3A-F868-41E0-F37A10721077}" dt="2022-01-13T08:30:11.701" v="465"/>
        <pc:sldMkLst>
          <pc:docMk/>
          <pc:sldMk cId="4044802162" sldId="350"/>
        </pc:sldMkLst>
        <pc:spChg chg="mod ord">
          <ac:chgData name="EZZINE, Hind" userId="S::ezzineh@who.int::edcab00f-6318-46e5-a4a9-188b01ee222f" providerId="AD" clId="Web-{34CA3847-6A3A-F868-41E0-F37A10721077}" dt="2022-01-13T08:30:11.701" v="465"/>
          <ac:spMkLst>
            <pc:docMk/>
            <pc:sldMk cId="4044802162" sldId="350"/>
            <ac:spMk id="2" creationId="{00000000-0000-0000-0000-000000000000}"/>
          </ac:spMkLst>
        </pc:spChg>
        <pc:spChg chg="mod ord">
          <ac:chgData name="EZZINE, Hind" userId="S::ezzineh@who.int::edcab00f-6318-46e5-a4a9-188b01ee222f" providerId="AD" clId="Web-{34CA3847-6A3A-F868-41E0-F37A10721077}" dt="2022-01-13T08:30:02.263" v="464" actId="1076"/>
          <ac:spMkLst>
            <pc:docMk/>
            <pc:sldMk cId="4044802162" sldId="350"/>
            <ac:spMk id="3" creationId="{00000000-0000-0000-0000-000000000000}"/>
          </ac:spMkLst>
        </pc:spChg>
      </pc:sldChg>
      <pc:sldChg chg="modSp mod modClrScheme chgLayout">
        <pc:chgData name="EZZINE, Hind" userId="S::ezzineh@who.int::edcab00f-6318-46e5-a4a9-188b01ee222f" providerId="AD" clId="Web-{34CA3847-6A3A-F868-41E0-F37A10721077}" dt="2022-01-13T08:31:59.204" v="471"/>
        <pc:sldMkLst>
          <pc:docMk/>
          <pc:sldMk cId="4080459046" sldId="351"/>
        </pc:sldMkLst>
        <pc:spChg chg="mod ord">
          <ac:chgData name="EZZINE, Hind" userId="S::ezzineh@who.int::edcab00f-6318-46e5-a4a9-188b01ee222f" providerId="AD" clId="Web-{34CA3847-6A3A-F868-41E0-F37A10721077}" dt="2022-01-13T08:31:59.204" v="471"/>
          <ac:spMkLst>
            <pc:docMk/>
            <pc:sldMk cId="4080459046" sldId="351"/>
            <ac:spMk id="2" creationId="{57DF66E4-94D4-467E-879D-37B93C46B33C}"/>
          </ac:spMkLst>
        </pc:spChg>
        <pc:spChg chg="mod ord">
          <ac:chgData name="EZZINE, Hind" userId="S::ezzineh@who.int::edcab00f-6318-46e5-a4a9-188b01ee222f" providerId="AD" clId="Web-{34CA3847-6A3A-F868-41E0-F37A10721077}" dt="2022-01-13T08:31:50.703" v="470" actId="1076"/>
          <ac:spMkLst>
            <pc:docMk/>
            <pc:sldMk cId="4080459046" sldId="351"/>
            <ac:spMk id="3" creationId="{D569D486-8992-4BB5-828D-CCADED736D2E}"/>
          </ac:spMkLst>
        </pc:spChg>
      </pc:sldChg>
      <pc:sldChg chg="modSp mod modClrScheme chgLayout">
        <pc:chgData name="EZZINE, Hind" userId="S::ezzineh@who.int::edcab00f-6318-46e5-a4a9-188b01ee222f" providerId="AD" clId="Web-{34CA3847-6A3A-F868-41E0-F37A10721077}" dt="2022-01-13T08:29:28.138" v="462"/>
        <pc:sldMkLst>
          <pc:docMk/>
          <pc:sldMk cId="1002601936" sldId="352"/>
        </pc:sldMkLst>
        <pc:spChg chg="mod ord">
          <ac:chgData name="EZZINE, Hind" userId="S::ezzineh@who.int::edcab00f-6318-46e5-a4a9-188b01ee222f" providerId="AD" clId="Web-{34CA3847-6A3A-F868-41E0-F37A10721077}" dt="2022-01-13T08:29:28.138" v="462"/>
          <ac:spMkLst>
            <pc:docMk/>
            <pc:sldMk cId="1002601936" sldId="352"/>
            <ac:spMk id="2" creationId="{00000000-0000-0000-0000-000000000000}"/>
          </ac:spMkLst>
        </pc:spChg>
        <pc:spChg chg="mod ord">
          <ac:chgData name="EZZINE, Hind" userId="S::ezzineh@who.int::edcab00f-6318-46e5-a4a9-188b01ee222f" providerId="AD" clId="Web-{34CA3847-6A3A-F868-41E0-F37A10721077}" dt="2022-01-13T08:29:20.763" v="461" actId="1076"/>
          <ac:spMkLst>
            <pc:docMk/>
            <pc:sldMk cId="1002601936" sldId="352"/>
            <ac:spMk id="3" creationId="{00000000-0000-0000-0000-000000000000}"/>
          </ac:spMkLst>
        </pc:spChg>
      </pc:sldChg>
      <pc:sldChg chg="addSp delSp modSp mod modClrScheme chgLayout">
        <pc:chgData name="EZZINE, Hind" userId="S::ezzineh@who.int::edcab00f-6318-46e5-a4a9-188b01ee222f" providerId="AD" clId="Web-{34CA3847-6A3A-F868-41E0-F37A10721077}" dt="2022-01-13T08:16:43.995" v="420" actId="14100"/>
        <pc:sldMkLst>
          <pc:docMk/>
          <pc:sldMk cId="894536886" sldId="353"/>
        </pc:sldMkLst>
        <pc:spChg chg="mod ord">
          <ac:chgData name="EZZINE, Hind" userId="S::ezzineh@who.int::edcab00f-6318-46e5-a4a9-188b01ee222f" providerId="AD" clId="Web-{34CA3847-6A3A-F868-41E0-F37A10721077}" dt="2022-01-13T08:16:25.025" v="417"/>
          <ac:spMkLst>
            <pc:docMk/>
            <pc:sldMk cId="894536886" sldId="353"/>
            <ac:spMk id="2" creationId="{00000000-0000-0000-0000-000000000000}"/>
          </ac:spMkLst>
        </pc:spChg>
        <pc:spChg chg="mod">
          <ac:chgData name="EZZINE, Hind" userId="S::ezzineh@who.int::edcab00f-6318-46e5-a4a9-188b01ee222f" providerId="AD" clId="Web-{34CA3847-6A3A-F868-41E0-F37A10721077}" dt="2022-01-13T08:16:43.995" v="420" actId="14100"/>
          <ac:spMkLst>
            <pc:docMk/>
            <pc:sldMk cId="894536886" sldId="353"/>
            <ac:spMk id="3" creationId="{00000000-0000-0000-0000-000000000000}"/>
          </ac:spMkLst>
        </pc:spChg>
        <pc:spChg chg="mod ord">
          <ac:chgData name="EZZINE, Hind" userId="S::ezzineh@who.int::edcab00f-6318-46e5-a4a9-188b01ee222f" providerId="AD" clId="Web-{34CA3847-6A3A-F868-41E0-F37A10721077}" dt="2022-01-12T10:42:56.063" v="374"/>
          <ac:spMkLst>
            <pc:docMk/>
            <pc:sldMk cId="894536886" sldId="353"/>
            <ac:spMk id="4" creationId="{00000000-0000-0000-0000-000000000000}"/>
          </ac:spMkLst>
        </pc:spChg>
        <pc:spChg chg="add del mod">
          <ac:chgData name="EZZINE, Hind" userId="S::ezzineh@who.int::edcab00f-6318-46e5-a4a9-188b01ee222f" providerId="AD" clId="Web-{34CA3847-6A3A-F868-41E0-F37A10721077}" dt="2022-01-12T10:43:19.907" v="379"/>
          <ac:spMkLst>
            <pc:docMk/>
            <pc:sldMk cId="894536886" sldId="353"/>
            <ac:spMk id="27" creationId="{857C250D-A072-410C-AA9E-3230AD65FF9F}"/>
          </ac:spMkLst>
        </pc:spChg>
        <pc:graphicFrameChg chg="mod ord">
          <ac:chgData name="EZZINE, Hind" userId="S::ezzineh@who.int::edcab00f-6318-46e5-a4a9-188b01ee222f" providerId="AD" clId="Web-{34CA3847-6A3A-F868-41E0-F37A10721077}" dt="2022-01-13T08:16:34.291" v="418" actId="1076"/>
          <ac:graphicFrameMkLst>
            <pc:docMk/>
            <pc:sldMk cId="894536886" sldId="353"/>
            <ac:graphicFrameMk id="6" creationId="{00000000-0000-0000-0000-000000000000}"/>
          </ac:graphicFrameMkLst>
        </pc:graphicFrameChg>
      </pc:sldChg>
      <pc:sldChg chg="modSp del">
        <pc:chgData name="EZZINE, Hind" userId="S::ezzineh@who.int::edcab00f-6318-46e5-a4a9-188b01ee222f" providerId="AD" clId="Web-{34CA3847-6A3A-F868-41E0-F37A10721077}" dt="2022-01-10T11:07:42.612" v="123"/>
        <pc:sldMkLst>
          <pc:docMk/>
          <pc:sldMk cId="4190809332" sldId="354"/>
        </pc:sldMkLst>
        <pc:spChg chg="mod">
          <ac:chgData name="EZZINE, Hind" userId="S::ezzineh@who.int::edcab00f-6318-46e5-a4a9-188b01ee222f" providerId="AD" clId="Web-{34CA3847-6A3A-F868-41E0-F37A10721077}" dt="2022-01-10T11:06:14.625" v="104" actId="20577"/>
          <ac:spMkLst>
            <pc:docMk/>
            <pc:sldMk cId="4190809332" sldId="354"/>
            <ac:spMk id="6147" creationId="{00000000-0000-0000-0000-000000000000}"/>
          </ac:spMkLst>
        </pc:spChg>
      </pc:sldChg>
      <pc:sldChg chg="modSp mod modClrScheme chgLayout">
        <pc:chgData name="EZZINE, Hind" userId="S::ezzineh@who.int::edcab00f-6318-46e5-a4a9-188b01ee222f" providerId="AD" clId="Web-{34CA3847-6A3A-F868-41E0-F37A10721077}" dt="2022-01-13T08:31:23.281" v="468"/>
        <pc:sldMkLst>
          <pc:docMk/>
          <pc:sldMk cId="3532124098" sldId="355"/>
        </pc:sldMkLst>
        <pc:spChg chg="mod ord">
          <ac:chgData name="EZZINE, Hind" userId="S::ezzineh@who.int::edcab00f-6318-46e5-a4a9-188b01ee222f" providerId="AD" clId="Web-{34CA3847-6A3A-F868-41E0-F37A10721077}" dt="2022-01-13T08:31:23.281" v="468"/>
          <ac:spMkLst>
            <pc:docMk/>
            <pc:sldMk cId="3532124098" sldId="355"/>
            <ac:spMk id="2" creationId="{00000000-0000-0000-0000-000000000000}"/>
          </ac:spMkLst>
        </pc:spChg>
        <pc:spChg chg="mod ord">
          <ac:chgData name="EZZINE, Hind" userId="S::ezzineh@who.int::edcab00f-6318-46e5-a4a9-188b01ee222f" providerId="AD" clId="Web-{34CA3847-6A3A-F868-41E0-F37A10721077}" dt="2022-01-13T08:31:15.187" v="467" actId="1076"/>
          <ac:spMkLst>
            <pc:docMk/>
            <pc:sldMk cId="3532124098" sldId="355"/>
            <ac:spMk id="3" creationId="{00000000-0000-0000-0000-000000000000}"/>
          </ac:spMkLst>
        </pc:spChg>
      </pc:sldChg>
      <pc:sldChg chg="addSp delSp modSp mod modClrScheme chgLayout">
        <pc:chgData name="EZZINE, Hind" userId="S::ezzineh@who.int::edcab00f-6318-46e5-a4a9-188b01ee222f" providerId="AD" clId="Web-{34CA3847-6A3A-F868-41E0-F37A10721077}" dt="2022-01-13T08:51:30.919" v="620"/>
        <pc:sldMkLst>
          <pc:docMk/>
          <pc:sldMk cId="2186059779" sldId="356"/>
        </pc:sldMkLst>
        <pc:spChg chg="mod ord">
          <ac:chgData name="EZZINE, Hind" userId="S::ezzineh@who.int::edcab00f-6318-46e5-a4a9-188b01ee222f" providerId="AD" clId="Web-{34CA3847-6A3A-F868-41E0-F37A10721077}" dt="2022-01-13T08:51:30.919" v="620"/>
          <ac:spMkLst>
            <pc:docMk/>
            <pc:sldMk cId="2186059779" sldId="356"/>
            <ac:spMk id="2" creationId="{00000000-0000-0000-0000-000000000000}"/>
          </ac:spMkLst>
        </pc:spChg>
        <pc:spChg chg="add del">
          <ac:chgData name="EZZINE, Hind" userId="S::ezzineh@who.int::edcab00f-6318-46e5-a4a9-188b01ee222f" providerId="AD" clId="Web-{34CA3847-6A3A-F868-41E0-F37A10721077}" dt="2022-01-13T08:51:15.418" v="618"/>
          <ac:spMkLst>
            <pc:docMk/>
            <pc:sldMk cId="2186059779" sldId="356"/>
            <ac:spMk id="3" creationId="{00000000-0000-0000-0000-000000000000}"/>
          </ac:spMkLst>
        </pc:spChg>
      </pc:sldChg>
      <pc:sldChg chg="del">
        <pc:chgData name="EZZINE, Hind" userId="S::ezzineh@who.int::edcab00f-6318-46e5-a4a9-188b01ee222f" providerId="AD" clId="Web-{34CA3847-6A3A-F868-41E0-F37A10721077}" dt="2022-01-13T11:51:42.470" v="737"/>
        <pc:sldMkLst>
          <pc:docMk/>
          <pc:sldMk cId="4225777920" sldId="357"/>
        </pc:sldMkLst>
      </pc:sldChg>
      <pc:sldChg chg="addSp delSp modSp mod modClrScheme chgLayout">
        <pc:chgData name="EZZINE, Hind" userId="S::ezzineh@who.int::edcab00f-6318-46e5-a4a9-188b01ee222f" providerId="AD" clId="Web-{34CA3847-6A3A-F868-41E0-F37A10721077}" dt="2022-01-13T11:42:15.504" v="713" actId="1076"/>
        <pc:sldMkLst>
          <pc:docMk/>
          <pc:sldMk cId="1698879947" sldId="359"/>
        </pc:sldMkLst>
        <pc:spChg chg="mod ord">
          <ac:chgData name="EZZINE, Hind" userId="S::ezzineh@who.int::edcab00f-6318-46e5-a4a9-188b01ee222f" providerId="AD" clId="Web-{34CA3847-6A3A-F868-41E0-F37A10721077}" dt="2022-01-13T11:41:57.035" v="710"/>
          <ac:spMkLst>
            <pc:docMk/>
            <pc:sldMk cId="1698879947" sldId="359"/>
            <ac:spMk id="2" creationId="{00000000-0000-0000-0000-000000000000}"/>
          </ac:spMkLst>
        </pc:spChg>
        <pc:spChg chg="mod ord">
          <ac:chgData name="EZZINE, Hind" userId="S::ezzineh@who.int::edcab00f-6318-46e5-a4a9-188b01ee222f" providerId="AD" clId="Web-{34CA3847-6A3A-F868-41E0-F37A10721077}" dt="2022-01-13T11:42:15.504" v="713" actId="1076"/>
          <ac:spMkLst>
            <pc:docMk/>
            <pc:sldMk cId="1698879947" sldId="359"/>
            <ac:spMk id="5" creationId="{00000000-0000-0000-0000-000000000000}"/>
          </ac:spMkLst>
        </pc:spChg>
        <pc:picChg chg="add mod">
          <ac:chgData name="EZZINE, Hind" userId="S::ezzineh@who.int::edcab00f-6318-46e5-a4a9-188b01ee222f" providerId="AD" clId="Web-{34CA3847-6A3A-F868-41E0-F37A10721077}" dt="2022-01-13T11:16:17.609" v="643" actId="14100"/>
          <ac:picMkLst>
            <pc:docMk/>
            <pc:sldMk cId="1698879947" sldId="359"/>
            <ac:picMk id="3" creationId="{0580F52C-A335-4DA0-9292-CFEA733F7D80}"/>
          </ac:picMkLst>
        </pc:picChg>
        <pc:picChg chg="add del mod">
          <ac:chgData name="EZZINE, Hind" userId="S::ezzineh@who.int::edcab00f-6318-46e5-a4a9-188b01ee222f" providerId="AD" clId="Web-{34CA3847-6A3A-F868-41E0-F37A10721077}" dt="2022-01-13T09:49:06.720" v="629"/>
          <ac:picMkLst>
            <pc:docMk/>
            <pc:sldMk cId="1698879947" sldId="359"/>
            <ac:picMk id="3" creationId="{B7E81E14-C2D8-49C3-B8E3-38160E44BFDD}"/>
          </ac:picMkLst>
        </pc:picChg>
        <pc:picChg chg="add del mod">
          <ac:chgData name="EZZINE, Hind" userId="S::ezzineh@who.int::edcab00f-6318-46e5-a4a9-188b01ee222f" providerId="AD" clId="Web-{34CA3847-6A3A-F868-41E0-F37A10721077}" dt="2022-01-13T11:25:48.559" v="645"/>
          <ac:picMkLst>
            <pc:docMk/>
            <pc:sldMk cId="1698879947" sldId="359"/>
            <ac:picMk id="4" creationId="{7A1AC794-992B-4720-9970-C916B5573ED4}"/>
          </ac:picMkLst>
        </pc:picChg>
        <pc:picChg chg="del">
          <ac:chgData name="EZZINE, Hind" userId="S::ezzineh@who.int::edcab00f-6318-46e5-a4a9-188b01ee222f" providerId="AD" clId="Web-{34CA3847-6A3A-F868-41E0-F37A10721077}" dt="2022-01-13T09:49:18.174" v="631"/>
          <ac:picMkLst>
            <pc:docMk/>
            <pc:sldMk cId="1698879947" sldId="359"/>
            <ac:picMk id="6" creationId="{00000000-0000-0000-0000-000000000000}"/>
          </ac:picMkLst>
        </pc:picChg>
        <pc:picChg chg="add mod">
          <ac:chgData name="EZZINE, Hind" userId="S::ezzineh@who.int::edcab00f-6318-46e5-a4a9-188b01ee222f" providerId="AD" clId="Web-{34CA3847-6A3A-F868-41E0-F37A10721077}" dt="2022-01-13T11:26:12.029" v="651" actId="1076"/>
          <ac:picMkLst>
            <pc:docMk/>
            <pc:sldMk cId="1698879947" sldId="359"/>
            <ac:picMk id="6" creationId="{DF34F7B0-FC08-484D-AADE-036AB40FE162}"/>
          </ac:picMkLst>
        </pc:picChg>
        <pc:picChg chg="del">
          <ac:chgData name="EZZINE, Hind" userId="S::ezzineh@who.int::edcab00f-6318-46e5-a4a9-188b01ee222f" providerId="AD" clId="Web-{34CA3847-6A3A-F868-41E0-F37A10721077}" dt="2022-01-13T11:16:01.733" v="637"/>
          <ac:picMkLst>
            <pc:docMk/>
            <pc:sldMk cId="1698879947" sldId="359"/>
            <ac:picMk id="8" creationId="{00000000-0000-0000-0000-000000000000}"/>
          </ac:picMkLst>
        </pc:picChg>
        <pc:picChg chg="del">
          <ac:chgData name="EZZINE, Hind" userId="S::ezzineh@who.int::edcab00f-6318-46e5-a4a9-188b01ee222f" providerId="AD" clId="Web-{34CA3847-6A3A-F868-41E0-F37A10721077}" dt="2022-01-13T11:16:03.468" v="638"/>
          <ac:picMkLst>
            <pc:docMk/>
            <pc:sldMk cId="1698879947" sldId="359"/>
            <ac:picMk id="9" creationId="{00000000-0000-0000-0000-000000000000}"/>
          </ac:picMkLst>
        </pc:picChg>
      </pc:sldChg>
      <pc:sldChg chg="modSp addCm modCm">
        <pc:chgData name="EZZINE, Hind" userId="S::ezzineh@who.int::edcab00f-6318-46e5-a4a9-188b01ee222f" providerId="AD" clId="Web-{34CA3847-6A3A-F868-41E0-F37A10721077}" dt="2022-01-13T14:21:35.514" v="1020"/>
        <pc:sldMkLst>
          <pc:docMk/>
          <pc:sldMk cId="2323039992" sldId="360"/>
        </pc:sldMkLst>
        <pc:spChg chg="mod">
          <ac:chgData name="EZZINE, Hind" userId="S::ezzineh@who.int::edcab00f-6318-46e5-a4a9-188b01ee222f" providerId="AD" clId="Web-{34CA3847-6A3A-F868-41E0-F37A10721077}" dt="2022-01-13T12:15:57.988" v="798" actId="20577"/>
          <ac:spMkLst>
            <pc:docMk/>
            <pc:sldMk cId="2323039992" sldId="360"/>
            <ac:spMk id="2" creationId="{00000000-0000-0000-0000-000000000000}"/>
          </ac:spMkLst>
        </pc:spChg>
        <pc:spChg chg="mod">
          <ac:chgData name="EZZINE, Hind" userId="S::ezzineh@who.int::edcab00f-6318-46e5-a4a9-188b01ee222f" providerId="AD" clId="Web-{34CA3847-6A3A-F868-41E0-F37A10721077}" dt="2022-01-13T12:19:44.603" v="831" actId="20577"/>
          <ac:spMkLst>
            <pc:docMk/>
            <pc:sldMk cId="2323039992" sldId="360"/>
            <ac:spMk id="5" creationId="{00000000-0000-0000-0000-000000000000}"/>
          </ac:spMkLst>
        </pc:spChg>
      </pc:sldChg>
      <pc:sldChg chg="modSp mod modClrScheme chgLayout">
        <pc:chgData name="EZZINE, Hind" userId="S::ezzineh@who.int::edcab00f-6318-46e5-a4a9-188b01ee222f" providerId="AD" clId="Web-{34CA3847-6A3A-F868-41E0-F37A10721077}" dt="2022-01-13T12:28:47.818" v="852" actId="1076"/>
        <pc:sldMkLst>
          <pc:docMk/>
          <pc:sldMk cId="586666643" sldId="361"/>
        </pc:sldMkLst>
        <pc:spChg chg="mod ord">
          <ac:chgData name="EZZINE, Hind" userId="S::ezzineh@who.int::edcab00f-6318-46e5-a4a9-188b01ee222f" providerId="AD" clId="Web-{34CA3847-6A3A-F868-41E0-F37A10721077}" dt="2022-01-13T12:28:40.318" v="851"/>
          <ac:spMkLst>
            <pc:docMk/>
            <pc:sldMk cId="586666643" sldId="361"/>
            <ac:spMk id="2" creationId="{00000000-0000-0000-0000-000000000000}"/>
          </ac:spMkLst>
        </pc:spChg>
        <pc:spChg chg="mod ord">
          <ac:chgData name="EZZINE, Hind" userId="S::ezzineh@who.int::edcab00f-6318-46e5-a4a9-188b01ee222f" providerId="AD" clId="Web-{34CA3847-6A3A-F868-41E0-F37A10721077}" dt="2022-01-13T12:28:47.818" v="852" actId="1076"/>
          <ac:spMkLst>
            <pc:docMk/>
            <pc:sldMk cId="586666643" sldId="361"/>
            <ac:spMk id="3" creationId="{00000000-0000-0000-0000-000000000000}"/>
          </ac:spMkLst>
        </pc:spChg>
      </pc:sldChg>
      <pc:sldChg chg="del">
        <pc:chgData name="EZZINE, Hind" userId="S::ezzineh@who.int::edcab00f-6318-46e5-a4a9-188b01ee222f" providerId="AD" clId="Web-{34CA3847-6A3A-F868-41E0-F37A10721077}" dt="2022-01-13T12:37:44.924" v="857"/>
        <pc:sldMkLst>
          <pc:docMk/>
          <pc:sldMk cId="4200682107" sldId="362"/>
        </pc:sldMkLst>
      </pc:sldChg>
      <pc:sldChg chg="delSp modSp mod modClrScheme chgLayout">
        <pc:chgData name="EZZINE, Hind" userId="S::ezzineh@who.int::edcab00f-6318-46e5-a4a9-188b01ee222f" providerId="AD" clId="Web-{34CA3847-6A3A-F868-41E0-F37A10721077}" dt="2022-01-13T13:46:38.797" v="864"/>
        <pc:sldMkLst>
          <pc:docMk/>
          <pc:sldMk cId="2761275595" sldId="364"/>
        </pc:sldMkLst>
        <pc:spChg chg="mod ord">
          <ac:chgData name="EZZINE, Hind" userId="S::ezzineh@who.int::edcab00f-6318-46e5-a4a9-188b01ee222f" providerId="AD" clId="Web-{34CA3847-6A3A-F868-41E0-F37A10721077}" dt="2022-01-13T13:46:38.797" v="864"/>
          <ac:spMkLst>
            <pc:docMk/>
            <pc:sldMk cId="2761275595" sldId="364"/>
            <ac:spMk id="3" creationId="{00000000-0000-0000-0000-000000000000}"/>
          </ac:spMkLst>
        </pc:spChg>
        <pc:spChg chg="mod ord">
          <ac:chgData name="EZZINE, Hind" userId="S::ezzineh@who.int::edcab00f-6318-46e5-a4a9-188b01ee222f" providerId="AD" clId="Web-{34CA3847-6A3A-F868-41E0-F37A10721077}" dt="2022-01-13T13:46:38.797" v="864"/>
          <ac:spMkLst>
            <pc:docMk/>
            <pc:sldMk cId="2761275595" sldId="364"/>
            <ac:spMk id="56322" creationId="{00000000-0000-0000-0000-000000000000}"/>
          </ac:spMkLst>
        </pc:spChg>
        <pc:spChg chg="mod ord">
          <ac:chgData name="EZZINE, Hind" userId="S::ezzineh@who.int::edcab00f-6318-46e5-a4a9-188b01ee222f" providerId="AD" clId="Web-{34CA3847-6A3A-F868-41E0-F37A10721077}" dt="2022-01-13T13:46:38.797" v="864"/>
          <ac:spMkLst>
            <pc:docMk/>
            <pc:sldMk cId="2761275595" sldId="364"/>
            <ac:spMk id="56323" creationId="{00000000-0000-0000-0000-000000000000}"/>
          </ac:spMkLst>
        </pc:spChg>
        <pc:picChg chg="del">
          <ac:chgData name="EZZINE, Hind" userId="S::ezzineh@who.int::edcab00f-6318-46e5-a4a9-188b01ee222f" providerId="AD" clId="Web-{34CA3847-6A3A-F868-41E0-F37A10721077}" dt="2022-01-13T13:45:23.526" v="858"/>
          <ac:picMkLst>
            <pc:docMk/>
            <pc:sldMk cId="2761275595" sldId="364"/>
            <ac:picMk id="8" creationId="{00000000-0000-0000-0000-000000000000}"/>
          </ac:picMkLst>
        </pc:picChg>
      </pc:sldChg>
      <pc:sldChg chg="addSp delSp modSp mod modClrScheme chgLayout">
        <pc:chgData name="EZZINE, Hind" userId="S::ezzineh@who.int::edcab00f-6318-46e5-a4a9-188b01ee222f" providerId="AD" clId="Web-{34CA3847-6A3A-F868-41E0-F37A10721077}" dt="2022-01-13T13:46:59.657" v="867"/>
        <pc:sldMkLst>
          <pc:docMk/>
          <pc:sldMk cId="806497915" sldId="365"/>
        </pc:sldMkLst>
        <pc:spChg chg="mod ord">
          <ac:chgData name="EZZINE, Hind" userId="S::ezzineh@who.int::edcab00f-6318-46e5-a4a9-188b01ee222f" providerId="AD" clId="Web-{34CA3847-6A3A-F868-41E0-F37A10721077}" dt="2022-01-13T13:46:38.984" v="865"/>
          <ac:spMkLst>
            <pc:docMk/>
            <pc:sldMk cId="806497915" sldId="365"/>
            <ac:spMk id="3" creationId="{00000000-0000-0000-0000-000000000000}"/>
          </ac:spMkLst>
        </pc:spChg>
        <pc:spChg chg="add del mod ord">
          <ac:chgData name="EZZINE, Hind" userId="S::ezzineh@who.int::edcab00f-6318-46e5-a4a9-188b01ee222f" providerId="AD" clId="Web-{34CA3847-6A3A-F868-41E0-F37A10721077}" dt="2022-01-13T13:46:59.657" v="867"/>
          <ac:spMkLst>
            <pc:docMk/>
            <pc:sldMk cId="806497915" sldId="365"/>
            <ac:spMk id="14" creationId="{4783CE36-ACF4-448F-8506-B42F4DD5328C}"/>
          </ac:spMkLst>
        </pc:spChg>
      </pc:sldChg>
      <pc:sldChg chg="modSp mod modClrScheme chgLayout">
        <pc:chgData name="EZZINE, Hind" userId="S::ezzineh@who.int::edcab00f-6318-46e5-a4a9-188b01ee222f" providerId="AD" clId="Web-{34CA3847-6A3A-F868-41E0-F37A10721077}" dt="2022-01-13T13:46:39.047" v="866"/>
        <pc:sldMkLst>
          <pc:docMk/>
          <pc:sldMk cId="3666420698" sldId="366"/>
        </pc:sldMkLst>
        <pc:spChg chg="mod ord">
          <ac:chgData name="EZZINE, Hind" userId="S::ezzineh@who.int::edcab00f-6318-46e5-a4a9-188b01ee222f" providerId="AD" clId="Web-{34CA3847-6A3A-F868-41E0-F37A10721077}" dt="2022-01-13T13:46:39.047" v="866"/>
          <ac:spMkLst>
            <pc:docMk/>
            <pc:sldMk cId="3666420698" sldId="366"/>
            <ac:spMk id="2" creationId="{00000000-0000-0000-0000-000000000000}"/>
          </ac:spMkLst>
        </pc:spChg>
        <pc:spChg chg="mod ord">
          <ac:chgData name="EZZINE, Hind" userId="S::ezzineh@who.int::edcab00f-6318-46e5-a4a9-188b01ee222f" providerId="AD" clId="Web-{34CA3847-6A3A-F868-41E0-F37A10721077}" dt="2022-01-13T13:46:39.047" v="866"/>
          <ac:spMkLst>
            <pc:docMk/>
            <pc:sldMk cId="3666420698" sldId="366"/>
            <ac:spMk id="3" creationId="{00000000-0000-0000-0000-000000000000}"/>
          </ac:spMkLst>
        </pc:spChg>
        <pc:picChg chg="mod ord">
          <ac:chgData name="EZZINE, Hind" userId="S::ezzineh@who.int::edcab00f-6318-46e5-a4a9-188b01ee222f" providerId="AD" clId="Web-{34CA3847-6A3A-F868-41E0-F37A10721077}" dt="2022-01-13T13:46:39.047" v="866"/>
          <ac:picMkLst>
            <pc:docMk/>
            <pc:sldMk cId="3666420698" sldId="366"/>
            <ac:picMk id="6" creationId="{00000000-0000-0000-0000-000000000000}"/>
          </ac:picMkLst>
        </pc:picChg>
      </pc:sldChg>
      <pc:sldChg chg="del">
        <pc:chgData name="EZZINE, Hind" userId="S::ezzineh@who.int::edcab00f-6318-46e5-a4a9-188b01ee222f" providerId="AD" clId="Web-{34CA3847-6A3A-F868-41E0-F37A10721077}" dt="2022-01-13T12:28:28.958" v="850"/>
        <pc:sldMkLst>
          <pc:docMk/>
          <pc:sldMk cId="3342094779" sldId="367"/>
        </pc:sldMkLst>
      </pc:sldChg>
      <pc:sldChg chg="modSp mod modClrScheme chgLayout">
        <pc:chgData name="EZZINE, Hind" userId="S::ezzineh@who.int::edcab00f-6318-46e5-a4a9-188b01ee222f" providerId="AD" clId="Web-{34CA3847-6A3A-F868-41E0-F37A10721077}" dt="2022-01-13T12:37:06.455" v="855"/>
        <pc:sldMkLst>
          <pc:docMk/>
          <pc:sldMk cId="486107177" sldId="371"/>
        </pc:sldMkLst>
        <pc:spChg chg="mod ord">
          <ac:chgData name="EZZINE, Hind" userId="S::ezzineh@who.int::edcab00f-6318-46e5-a4a9-188b01ee222f" providerId="AD" clId="Web-{34CA3847-6A3A-F868-41E0-F37A10721077}" dt="2022-01-13T12:37:06.455" v="855"/>
          <ac:spMkLst>
            <pc:docMk/>
            <pc:sldMk cId="486107177" sldId="371"/>
            <ac:spMk id="4" creationId="{00000000-0000-0000-0000-000000000000}"/>
          </ac:spMkLst>
        </pc:spChg>
        <pc:spChg chg="mod">
          <ac:chgData name="EZZINE, Hind" userId="S::ezzineh@who.int::edcab00f-6318-46e5-a4a9-188b01ee222f" providerId="AD" clId="Web-{34CA3847-6A3A-F868-41E0-F37A10721077}" dt="2022-01-13T12:36:19.844" v="853" actId="20577"/>
          <ac:spMkLst>
            <pc:docMk/>
            <pc:sldMk cId="486107177" sldId="371"/>
            <ac:spMk id="5" creationId="{00000000-0000-0000-0000-000000000000}"/>
          </ac:spMkLst>
        </pc:spChg>
      </pc:sldChg>
      <pc:sldChg chg="del">
        <pc:chgData name="EZZINE, Hind" userId="S::ezzineh@who.int::edcab00f-6318-46e5-a4a9-188b01ee222f" providerId="AD" clId="Web-{34CA3847-6A3A-F868-41E0-F37A10721077}" dt="2022-01-13T14:01:58.320" v="911"/>
        <pc:sldMkLst>
          <pc:docMk/>
          <pc:sldMk cId="1453750052" sldId="374"/>
        </pc:sldMkLst>
      </pc:sldChg>
      <pc:sldChg chg="addSp modSp mod modClrScheme chgLayout">
        <pc:chgData name="EZZINE, Hind" userId="S::ezzineh@who.int::edcab00f-6318-46e5-a4a9-188b01ee222f" providerId="AD" clId="Web-{34CA3847-6A3A-F868-41E0-F37A10721077}" dt="2022-01-13T14:02:36.291" v="912"/>
        <pc:sldMkLst>
          <pc:docMk/>
          <pc:sldMk cId="3976525039" sldId="376"/>
        </pc:sldMkLst>
        <pc:spChg chg="add mod ord">
          <ac:chgData name="EZZINE, Hind" userId="S::ezzineh@who.int::edcab00f-6318-46e5-a4a9-188b01ee222f" providerId="AD" clId="Web-{34CA3847-6A3A-F868-41E0-F37A10721077}" dt="2022-01-13T14:02:36.291" v="912"/>
          <ac:spMkLst>
            <pc:docMk/>
            <pc:sldMk cId="3976525039" sldId="376"/>
            <ac:spMk id="2" creationId="{335F79CE-4A76-4C65-AEE8-B48283DBAF4E}"/>
          </ac:spMkLst>
        </pc:spChg>
        <pc:spChg chg="mod ord">
          <ac:chgData name="EZZINE, Hind" userId="S::ezzineh@who.int::edcab00f-6318-46e5-a4a9-188b01ee222f" providerId="AD" clId="Web-{34CA3847-6A3A-F868-41E0-F37A10721077}" dt="2022-01-13T14:02:36.291" v="912"/>
          <ac:spMkLst>
            <pc:docMk/>
            <pc:sldMk cId="3976525039" sldId="376"/>
            <ac:spMk id="4" creationId="{00000000-0000-0000-0000-000000000000}"/>
          </ac:spMkLst>
        </pc:spChg>
      </pc:sldChg>
      <pc:sldChg chg="modSp mod modClrScheme chgLayout">
        <pc:chgData name="EZZINE, Hind" userId="S::ezzineh@who.int::edcab00f-6318-46e5-a4a9-188b01ee222f" providerId="AD" clId="Web-{34CA3847-6A3A-F868-41E0-F37A10721077}" dt="2022-01-13T14:02:36.494" v="913"/>
        <pc:sldMkLst>
          <pc:docMk/>
          <pc:sldMk cId="2180182583" sldId="377"/>
        </pc:sldMkLst>
        <pc:spChg chg="mod ord">
          <ac:chgData name="EZZINE, Hind" userId="S::ezzineh@who.int::edcab00f-6318-46e5-a4a9-188b01ee222f" providerId="AD" clId="Web-{34CA3847-6A3A-F868-41E0-F37A10721077}" dt="2022-01-13T14:02:36.494" v="913"/>
          <ac:spMkLst>
            <pc:docMk/>
            <pc:sldMk cId="2180182583" sldId="377"/>
            <ac:spMk id="66562" creationId="{00000000-0000-0000-0000-000000000000}"/>
          </ac:spMkLst>
        </pc:spChg>
      </pc:sldChg>
      <pc:sldChg chg="del">
        <pc:chgData name="EZZINE, Hind" userId="S::ezzineh@who.int::edcab00f-6318-46e5-a4a9-188b01ee222f" providerId="AD" clId="Web-{34CA3847-6A3A-F868-41E0-F37A10721077}" dt="2022-01-13T13:47:45.035" v="870"/>
        <pc:sldMkLst>
          <pc:docMk/>
          <pc:sldMk cId="2461831134" sldId="378"/>
        </pc:sldMkLst>
      </pc:sldChg>
      <pc:sldChg chg="del">
        <pc:chgData name="EZZINE, Hind" userId="S::ezzineh@who.int::edcab00f-6318-46e5-a4a9-188b01ee222f" providerId="AD" clId="Web-{34CA3847-6A3A-F868-41E0-F37A10721077}" dt="2022-01-13T13:47:53.645" v="871"/>
        <pc:sldMkLst>
          <pc:docMk/>
          <pc:sldMk cId="3138697168" sldId="380"/>
        </pc:sldMkLst>
      </pc:sldChg>
      <pc:sldChg chg="modSp">
        <pc:chgData name="EZZINE, Hind" userId="S::ezzineh@who.int::edcab00f-6318-46e5-a4a9-188b01ee222f" providerId="AD" clId="Web-{34CA3847-6A3A-F868-41E0-F37A10721077}" dt="2022-01-13T08:50:09.557" v="615" actId="20577"/>
        <pc:sldMkLst>
          <pc:docMk/>
          <pc:sldMk cId="2386394019" sldId="381"/>
        </pc:sldMkLst>
        <pc:spChg chg="mod">
          <ac:chgData name="EZZINE, Hind" userId="S::ezzineh@who.int::edcab00f-6318-46e5-a4a9-188b01ee222f" providerId="AD" clId="Web-{34CA3847-6A3A-F868-41E0-F37A10721077}" dt="2022-01-13T08:50:09.557" v="615" actId="20577"/>
          <ac:spMkLst>
            <pc:docMk/>
            <pc:sldMk cId="2386394019" sldId="381"/>
            <ac:spMk id="6" creationId="{9978F3EE-098E-4190-B791-B7FB93E178CF}"/>
          </ac:spMkLst>
        </pc:spChg>
      </pc:sldChg>
      <pc:sldChg chg="del">
        <pc:chgData name="EZZINE, Hind" userId="S::ezzineh@who.int::edcab00f-6318-46e5-a4a9-188b01ee222f" providerId="AD" clId="Web-{34CA3847-6A3A-F868-41E0-F37A10721077}" dt="2022-01-13T08:53:21.015" v="623"/>
        <pc:sldMkLst>
          <pc:docMk/>
          <pc:sldMk cId="2716113361" sldId="382"/>
        </pc:sldMkLst>
      </pc:sldChg>
      <pc:sldChg chg="del">
        <pc:chgData name="EZZINE, Hind" userId="S::ezzineh@who.int::edcab00f-6318-46e5-a4a9-188b01ee222f" providerId="AD" clId="Web-{34CA3847-6A3A-F868-41E0-F37A10721077}" dt="2022-01-13T11:52:15.158" v="739"/>
        <pc:sldMkLst>
          <pc:docMk/>
          <pc:sldMk cId="1170030999" sldId="383"/>
        </pc:sldMkLst>
      </pc:sldChg>
      <pc:sldChg chg="modSp mod modClrScheme chgLayout">
        <pc:chgData name="EZZINE, Hind" userId="S::ezzineh@who.int::edcab00f-6318-46e5-a4a9-188b01ee222f" providerId="AD" clId="Web-{34CA3847-6A3A-F868-41E0-F37A10721077}" dt="2022-01-13T14:07:18.042" v="971" actId="1076"/>
        <pc:sldMkLst>
          <pc:docMk/>
          <pc:sldMk cId="1638641101" sldId="384"/>
        </pc:sldMkLst>
        <pc:spChg chg="mod ord">
          <ac:chgData name="EZZINE, Hind" userId="S::ezzineh@who.int::edcab00f-6318-46e5-a4a9-188b01ee222f" providerId="AD" clId="Web-{34CA3847-6A3A-F868-41E0-F37A10721077}" dt="2022-01-13T14:07:12.557" v="970"/>
          <ac:spMkLst>
            <pc:docMk/>
            <pc:sldMk cId="1638641101" sldId="384"/>
            <ac:spMk id="2" creationId="{57DF66E4-94D4-467E-879D-37B93C46B33C}"/>
          </ac:spMkLst>
        </pc:spChg>
        <pc:spChg chg="mod ord">
          <ac:chgData name="EZZINE, Hind" userId="S::ezzineh@who.int::edcab00f-6318-46e5-a4a9-188b01ee222f" providerId="AD" clId="Web-{34CA3847-6A3A-F868-41E0-F37A10721077}" dt="2022-01-13T14:07:18.042" v="971" actId="1076"/>
          <ac:spMkLst>
            <pc:docMk/>
            <pc:sldMk cId="1638641101" sldId="384"/>
            <ac:spMk id="3" creationId="{D569D486-8992-4BB5-828D-CCADED736D2E}"/>
          </ac:spMkLst>
        </pc:spChg>
      </pc:sldChg>
      <pc:sldChg chg="modSp mod modClrScheme chgLayout">
        <pc:chgData name="EZZINE, Hind" userId="S::ezzineh@who.int::edcab00f-6318-46e5-a4a9-188b01ee222f" providerId="AD" clId="Web-{34CA3847-6A3A-F868-41E0-F37A10721077}" dt="2022-01-13T14:11:31.885" v="1019" actId="20577"/>
        <pc:sldMkLst>
          <pc:docMk/>
          <pc:sldMk cId="2510928446" sldId="385"/>
        </pc:sldMkLst>
        <pc:spChg chg="mod ord">
          <ac:chgData name="EZZINE, Hind" userId="S::ezzineh@who.int::edcab00f-6318-46e5-a4a9-188b01ee222f" providerId="AD" clId="Web-{34CA3847-6A3A-F868-41E0-F37A10721077}" dt="2022-01-13T14:05:08.831" v="959" actId="1076"/>
          <ac:spMkLst>
            <pc:docMk/>
            <pc:sldMk cId="2510928446" sldId="385"/>
            <ac:spMk id="2" creationId="{00000000-0000-0000-0000-000000000000}"/>
          </ac:spMkLst>
        </pc:spChg>
        <pc:spChg chg="mod ord">
          <ac:chgData name="EZZINE, Hind" userId="S::ezzineh@who.int::edcab00f-6318-46e5-a4a9-188b01ee222f" providerId="AD" clId="Web-{34CA3847-6A3A-F868-41E0-F37A10721077}" dt="2022-01-13T14:11:31.885" v="1019" actId="20577"/>
          <ac:spMkLst>
            <pc:docMk/>
            <pc:sldMk cId="2510928446" sldId="385"/>
            <ac:spMk id="3" creationId="{00000000-0000-0000-0000-000000000000}"/>
          </ac:spMkLst>
        </pc:spChg>
        <pc:spChg chg="mod ord">
          <ac:chgData name="EZZINE, Hind" userId="S::ezzineh@who.int::edcab00f-6318-46e5-a4a9-188b01ee222f" providerId="AD" clId="Web-{34CA3847-6A3A-F868-41E0-F37A10721077}" dt="2022-01-13T14:02:36.603" v="915"/>
          <ac:spMkLst>
            <pc:docMk/>
            <pc:sldMk cId="2510928446" sldId="385"/>
            <ac:spMk id="4" creationId="{00000000-0000-0000-0000-000000000000}"/>
          </ac:spMkLst>
        </pc:spChg>
      </pc:sldChg>
      <pc:sldChg chg="del">
        <pc:chgData name="EZZINE, Hind" userId="S::ezzineh@who.int::edcab00f-6318-46e5-a4a9-188b01ee222f" providerId="AD" clId="Web-{34CA3847-6A3A-F868-41E0-F37A10721077}" dt="2022-01-13T14:03:05.886" v="917"/>
        <pc:sldMkLst>
          <pc:docMk/>
          <pc:sldMk cId="1408580017" sldId="386"/>
        </pc:sldMkLst>
      </pc:sldChg>
      <pc:sldChg chg="modSp add del">
        <pc:chgData name="EZZINE, Hind" userId="S::ezzineh@who.int::edcab00f-6318-46e5-a4a9-188b01ee222f" providerId="AD" clId="Web-{34CA3847-6A3A-F868-41E0-F37A10721077}" dt="2022-01-10T11:13:15.199" v="251"/>
        <pc:sldMkLst>
          <pc:docMk/>
          <pc:sldMk cId="2742131796" sldId="388"/>
        </pc:sldMkLst>
        <pc:spChg chg="mod">
          <ac:chgData name="EZZINE, Hind" userId="S::ezzineh@who.int::edcab00f-6318-46e5-a4a9-188b01ee222f" providerId="AD" clId="Web-{34CA3847-6A3A-F868-41E0-F37A10721077}" dt="2022-01-07T11:34:07.216" v="4" actId="20577"/>
          <ac:spMkLst>
            <pc:docMk/>
            <pc:sldMk cId="2742131796" sldId="388"/>
            <ac:spMk id="3" creationId="{00000000-0000-0000-0000-000000000000}"/>
          </ac:spMkLst>
        </pc:spChg>
      </pc:sldChg>
      <pc:sldChg chg="modSp add ord">
        <pc:chgData name="EZZINE, Hind" userId="S::ezzineh@who.int::edcab00f-6318-46e5-a4a9-188b01ee222f" providerId="AD" clId="Web-{34CA3847-6A3A-F868-41E0-F37A10721077}" dt="2022-01-10T11:16:30.345" v="277"/>
        <pc:sldMkLst>
          <pc:docMk/>
          <pc:sldMk cId="807884271" sldId="389"/>
        </pc:sldMkLst>
        <pc:spChg chg="mod">
          <ac:chgData name="EZZINE, Hind" userId="S::ezzineh@who.int::edcab00f-6318-46e5-a4a9-188b01ee222f" providerId="AD" clId="Web-{34CA3847-6A3A-F868-41E0-F37A10721077}" dt="2022-01-10T11:16:08.485" v="276" actId="20577"/>
          <ac:spMkLst>
            <pc:docMk/>
            <pc:sldMk cId="807884271" sldId="389"/>
            <ac:spMk id="300" creationId="{00000000-0000-0000-0000-000000000000}"/>
          </ac:spMkLst>
        </pc:spChg>
      </pc:sldChg>
      <pc:sldChg chg="modSp add">
        <pc:chgData name="EZZINE, Hind" userId="S::ezzineh@who.int::edcab00f-6318-46e5-a4a9-188b01ee222f" providerId="AD" clId="Web-{34CA3847-6A3A-F868-41E0-F37A10721077}" dt="2022-01-10T11:12:32.932" v="246" actId="14100"/>
        <pc:sldMkLst>
          <pc:docMk/>
          <pc:sldMk cId="3178804854" sldId="390"/>
        </pc:sldMkLst>
        <pc:spChg chg="mod">
          <ac:chgData name="EZZINE, Hind" userId="S::ezzineh@who.int::edcab00f-6318-46e5-a4a9-188b01ee222f" providerId="AD" clId="Web-{34CA3847-6A3A-F868-41E0-F37A10721077}" dt="2022-01-10T11:11:31.259" v="238" actId="1076"/>
          <ac:spMkLst>
            <pc:docMk/>
            <pc:sldMk cId="3178804854" sldId="390"/>
            <ac:spMk id="307" creationId="{00000000-0000-0000-0000-000000000000}"/>
          </ac:spMkLst>
        </pc:spChg>
        <pc:spChg chg="mod">
          <ac:chgData name="EZZINE, Hind" userId="S::ezzineh@who.int::edcab00f-6318-46e5-a4a9-188b01ee222f" providerId="AD" clId="Web-{34CA3847-6A3A-F868-41E0-F37A10721077}" dt="2022-01-10T11:12:32.932" v="246" actId="14100"/>
          <ac:spMkLst>
            <pc:docMk/>
            <pc:sldMk cId="3178804854" sldId="390"/>
            <ac:spMk id="308" creationId="{00000000-0000-0000-0000-000000000000}"/>
          </ac:spMkLst>
        </pc:spChg>
      </pc:sldChg>
      <pc:sldChg chg="modSp add">
        <pc:chgData name="EZZINE, Hind" userId="S::ezzineh@who.int::edcab00f-6318-46e5-a4a9-188b01ee222f" providerId="AD" clId="Web-{34CA3847-6A3A-F868-41E0-F37A10721077}" dt="2022-01-10T11:07:34.440" v="122" actId="20577"/>
        <pc:sldMkLst>
          <pc:docMk/>
          <pc:sldMk cId="1641400626" sldId="391"/>
        </pc:sldMkLst>
        <pc:spChg chg="mod">
          <ac:chgData name="EZZINE, Hind" userId="S::ezzineh@who.int::edcab00f-6318-46e5-a4a9-188b01ee222f" providerId="AD" clId="Web-{34CA3847-6A3A-F868-41E0-F37A10721077}" dt="2022-01-10T11:06:59.533" v="116" actId="1076"/>
          <ac:spMkLst>
            <pc:docMk/>
            <pc:sldMk cId="1641400626" sldId="391"/>
            <ac:spMk id="307" creationId="{00000000-0000-0000-0000-000000000000}"/>
          </ac:spMkLst>
        </pc:spChg>
        <pc:spChg chg="mod">
          <ac:chgData name="EZZINE, Hind" userId="S::ezzineh@who.int::edcab00f-6318-46e5-a4a9-188b01ee222f" providerId="AD" clId="Web-{34CA3847-6A3A-F868-41E0-F37A10721077}" dt="2022-01-10T11:07:34.440" v="122" actId="20577"/>
          <ac:spMkLst>
            <pc:docMk/>
            <pc:sldMk cId="1641400626" sldId="391"/>
            <ac:spMk id="308" creationId="{00000000-0000-0000-0000-000000000000}"/>
          </ac:spMkLst>
        </pc:spChg>
      </pc:sldChg>
      <pc:sldChg chg="modSp add">
        <pc:chgData name="EZZINE, Hind" userId="S::ezzineh@who.int::edcab00f-6318-46e5-a4a9-188b01ee222f" providerId="AD" clId="Web-{34CA3847-6A3A-F868-41E0-F37A10721077}" dt="2022-01-10T11:04:14.825" v="81" actId="20577"/>
        <pc:sldMkLst>
          <pc:docMk/>
          <pc:sldMk cId="3568817958" sldId="392"/>
        </pc:sldMkLst>
        <pc:spChg chg="mod">
          <ac:chgData name="EZZINE, Hind" userId="S::ezzineh@who.int::edcab00f-6318-46e5-a4a9-188b01ee222f" providerId="AD" clId="Web-{34CA3847-6A3A-F868-41E0-F37A10721077}" dt="2022-01-10T11:04:14.825" v="81" actId="20577"/>
          <ac:spMkLst>
            <pc:docMk/>
            <pc:sldMk cId="3568817958" sldId="392"/>
            <ac:spMk id="308" creationId="{00000000-0000-0000-0000-000000000000}"/>
          </ac:spMkLst>
        </pc:spChg>
      </pc:sldChg>
      <pc:sldChg chg="addSp delSp modSp add">
        <pc:chgData name="EZZINE, Hind" userId="S::ezzineh@who.int::edcab00f-6318-46e5-a4a9-188b01ee222f" providerId="AD" clId="Web-{34CA3847-6A3A-F868-41E0-F37A10721077}" dt="2022-01-13T12:26:00.143" v="836" actId="20577"/>
        <pc:sldMkLst>
          <pc:docMk/>
          <pc:sldMk cId="1348573756" sldId="393"/>
        </pc:sldMkLst>
        <pc:spChg chg="add del mod">
          <ac:chgData name="EZZINE, Hind" userId="S::ezzineh@who.int::edcab00f-6318-46e5-a4a9-188b01ee222f" providerId="AD" clId="Web-{34CA3847-6A3A-F868-41E0-F37A10721077}" dt="2022-01-13T12:26:00.143" v="836" actId="20577"/>
          <ac:spMkLst>
            <pc:docMk/>
            <pc:sldMk cId="1348573756" sldId="393"/>
            <ac:spMk id="3" creationId="{FE715C1D-0AFD-4B24-93D9-2F4112C6A19E}"/>
          </ac:spMkLst>
        </pc:spChg>
        <pc:spChg chg="add del mod">
          <ac:chgData name="EZZINE, Hind" userId="S::ezzineh@who.int::edcab00f-6318-46e5-a4a9-188b01ee222f" providerId="AD" clId="Web-{34CA3847-6A3A-F868-41E0-F37A10721077}" dt="2022-01-10T11:14:06.091" v="263"/>
          <ac:spMkLst>
            <pc:docMk/>
            <pc:sldMk cId="1348573756" sldId="393"/>
            <ac:spMk id="4" creationId="{AA5AEC84-02BC-44EF-B678-4659612DFF99}"/>
          </ac:spMkLst>
        </pc:spChg>
        <pc:spChg chg="mod">
          <ac:chgData name="EZZINE, Hind" userId="S::ezzineh@who.int::edcab00f-6318-46e5-a4a9-188b01ee222f" providerId="AD" clId="Web-{34CA3847-6A3A-F868-41E0-F37A10721077}" dt="2022-01-10T11:00:33.835" v="38" actId="20577"/>
          <ac:spMkLst>
            <pc:docMk/>
            <pc:sldMk cId="1348573756" sldId="393"/>
            <ac:spMk id="5" creationId="{637BBC0E-F8A1-4F34-A06A-A6D527623571}"/>
          </ac:spMkLst>
        </pc:spChg>
        <pc:spChg chg="mod">
          <ac:chgData name="EZZINE, Hind" userId="S::ezzineh@who.int::edcab00f-6318-46e5-a4a9-188b01ee222f" providerId="AD" clId="Web-{34CA3847-6A3A-F868-41E0-F37A10721077}" dt="2022-01-10T11:01:12.195" v="63" actId="1076"/>
          <ac:spMkLst>
            <pc:docMk/>
            <pc:sldMk cId="1348573756" sldId="393"/>
            <ac:spMk id="6" creationId="{9D3E3807-779F-4CC6-A730-7C5B1195247D}"/>
          </ac:spMkLst>
        </pc:spChg>
      </pc:sldChg>
      <pc:sldChg chg="add replId">
        <pc:chgData name="EZZINE, Hind" userId="S::ezzineh@who.int::edcab00f-6318-46e5-a4a9-188b01ee222f" providerId="AD" clId="Web-{34CA3847-6A3A-F868-41E0-F37A10721077}" dt="2022-01-10T11:15:35.172" v="266"/>
        <pc:sldMkLst>
          <pc:docMk/>
          <pc:sldMk cId="598374246" sldId="394"/>
        </pc:sldMkLst>
      </pc:sldChg>
      <pc:sldChg chg="addSp modSp add replId">
        <pc:chgData name="EZZINE, Hind" userId="S::ezzineh@who.int::edcab00f-6318-46e5-a4a9-188b01ee222f" providerId="AD" clId="Web-{34CA3847-6A3A-F868-41E0-F37A10721077}" dt="2022-01-12T09:54:18.242" v="369"/>
        <pc:sldMkLst>
          <pc:docMk/>
          <pc:sldMk cId="4113536376" sldId="395"/>
        </pc:sldMkLst>
        <pc:spChg chg="add mod">
          <ac:chgData name="EZZINE, Hind" userId="S::ezzineh@who.int::edcab00f-6318-46e5-a4a9-188b01ee222f" providerId="AD" clId="Web-{34CA3847-6A3A-F868-41E0-F37A10721077}" dt="2022-01-12T09:54:09.289" v="365" actId="1076"/>
          <ac:spMkLst>
            <pc:docMk/>
            <pc:sldMk cId="4113536376" sldId="395"/>
            <ac:spMk id="4" creationId="{F5156A2D-C398-4B1D-9B52-080CBF54F05F}"/>
          </ac:spMkLst>
        </pc:spChg>
        <pc:spChg chg="add mod">
          <ac:chgData name="EZZINE, Hind" userId="S::ezzineh@who.int::edcab00f-6318-46e5-a4a9-188b01ee222f" providerId="AD" clId="Web-{34CA3847-6A3A-F868-41E0-F37A10721077}" dt="2022-01-12T09:54:09.304" v="366" actId="1076"/>
          <ac:spMkLst>
            <pc:docMk/>
            <pc:sldMk cId="4113536376" sldId="395"/>
            <ac:spMk id="5" creationId="{39D54DFB-A88D-4F68-8D7E-B75A91599096}"/>
          </ac:spMkLst>
        </pc:spChg>
        <pc:spChg chg="add mod">
          <ac:chgData name="EZZINE, Hind" userId="S::ezzineh@who.int::edcab00f-6318-46e5-a4a9-188b01ee222f" providerId="AD" clId="Web-{34CA3847-6A3A-F868-41E0-F37A10721077}" dt="2022-01-12T09:54:09.304" v="367" actId="1076"/>
          <ac:spMkLst>
            <pc:docMk/>
            <pc:sldMk cId="4113536376" sldId="395"/>
            <ac:spMk id="6" creationId="{2CA49489-4CDB-4FFA-A7B7-32BF6DF178FD}"/>
          </ac:spMkLst>
        </pc:spChg>
        <pc:spChg chg="add mod">
          <ac:chgData name="EZZINE, Hind" userId="S::ezzineh@who.int::edcab00f-6318-46e5-a4a9-188b01ee222f" providerId="AD" clId="Web-{34CA3847-6A3A-F868-41E0-F37A10721077}" dt="2022-01-12T09:54:18.242" v="369"/>
          <ac:spMkLst>
            <pc:docMk/>
            <pc:sldMk cId="4113536376" sldId="395"/>
            <ac:spMk id="7" creationId="{EA2D1466-B6C7-4736-9681-719A7CBAD441}"/>
          </ac:spMkLst>
        </pc:spChg>
        <pc:spChg chg="mod">
          <ac:chgData name="EZZINE, Hind" userId="S::ezzineh@who.int::edcab00f-6318-46e5-a4a9-188b01ee222f" providerId="AD" clId="Web-{34CA3847-6A3A-F868-41E0-F37A10721077}" dt="2022-01-12T09:53:49.226" v="364" actId="20577"/>
          <ac:spMkLst>
            <pc:docMk/>
            <pc:sldMk cId="4113536376" sldId="395"/>
            <ac:spMk id="6147" creationId="{00000000-0000-0000-0000-000000000000}"/>
          </ac:spMkLst>
        </pc:spChg>
      </pc:sldChg>
      <pc:sldChg chg="addSp modSp add">
        <pc:chgData name="EZZINE, Hind" userId="S::ezzineh@who.int::edcab00f-6318-46e5-a4a9-188b01ee222f" providerId="AD" clId="Web-{34CA3847-6A3A-F868-41E0-F37A10721077}" dt="2022-01-13T08:15:56.556" v="415"/>
        <pc:sldMkLst>
          <pc:docMk/>
          <pc:sldMk cId="1774945727" sldId="396"/>
        </pc:sldMkLst>
        <pc:spChg chg="mod">
          <ac:chgData name="EZZINE, Hind" userId="S::ezzineh@who.int::edcab00f-6318-46e5-a4a9-188b01ee222f" providerId="AD" clId="Web-{34CA3847-6A3A-F868-41E0-F37A10721077}" dt="2022-01-12T10:45:50.943" v="411" actId="14100"/>
          <ac:spMkLst>
            <pc:docMk/>
            <pc:sldMk cId="1774945727" sldId="396"/>
            <ac:spMk id="2" creationId="{03418F18-2435-429D-978C-76D6E06BE341}"/>
          </ac:spMkLst>
        </pc:spChg>
        <pc:spChg chg="add mod">
          <ac:chgData name="EZZINE, Hind" userId="S::ezzineh@who.int::edcab00f-6318-46e5-a4a9-188b01ee222f" providerId="AD" clId="Web-{34CA3847-6A3A-F868-41E0-F37A10721077}" dt="2022-01-13T08:15:56.556" v="415"/>
          <ac:spMkLst>
            <pc:docMk/>
            <pc:sldMk cId="1774945727" sldId="396"/>
            <ac:spMk id="3" creationId="{2413A432-A547-4543-AF23-5D79E44C86F8}"/>
          </ac:spMkLst>
        </pc:spChg>
        <pc:spChg chg="mod">
          <ac:chgData name="EZZINE, Hind" userId="S::ezzineh@who.int::edcab00f-6318-46e5-a4a9-188b01ee222f" providerId="AD" clId="Web-{34CA3847-6A3A-F868-41E0-F37A10721077}" dt="2022-01-12T10:45:55.162" v="412"/>
          <ac:spMkLst>
            <pc:docMk/>
            <pc:sldMk cId="1774945727" sldId="396"/>
            <ac:spMk id="649" creationId="{00000000-0000-0000-0000-000000000000}"/>
          </ac:spMkLst>
        </pc:spChg>
      </pc:sldChg>
      <pc:sldChg chg="modSp add replId">
        <pc:chgData name="EZZINE, Hind" userId="S::ezzineh@who.int::edcab00f-6318-46e5-a4a9-188b01ee222f" providerId="AD" clId="Web-{34CA3847-6A3A-F868-41E0-F37A10721077}" dt="2022-01-13T08:17:34.261" v="424" actId="20577"/>
        <pc:sldMkLst>
          <pc:docMk/>
          <pc:sldMk cId="2973579045" sldId="397"/>
        </pc:sldMkLst>
        <pc:spChg chg="mod">
          <ac:chgData name="EZZINE, Hind" userId="S::ezzineh@who.int::edcab00f-6318-46e5-a4a9-188b01ee222f" providerId="AD" clId="Web-{34CA3847-6A3A-F868-41E0-F37A10721077}" dt="2022-01-13T08:17:34.261" v="424" actId="20577"/>
          <ac:spMkLst>
            <pc:docMk/>
            <pc:sldMk cId="2973579045" sldId="397"/>
            <ac:spMk id="300" creationId="{00000000-0000-0000-0000-000000000000}"/>
          </ac:spMkLst>
        </pc:spChg>
      </pc:sldChg>
      <pc:sldChg chg="modSp add replId">
        <pc:chgData name="EZZINE, Hind" userId="S::ezzineh@who.int::edcab00f-6318-46e5-a4a9-188b01ee222f" providerId="AD" clId="Web-{34CA3847-6A3A-F868-41E0-F37A10721077}" dt="2022-01-13T08:21:41.392" v="430" actId="20577"/>
        <pc:sldMkLst>
          <pc:docMk/>
          <pc:sldMk cId="1829058538" sldId="398"/>
        </pc:sldMkLst>
        <pc:spChg chg="mod">
          <ac:chgData name="EZZINE, Hind" userId="S::ezzineh@who.int::edcab00f-6318-46e5-a4a9-188b01ee222f" providerId="AD" clId="Web-{34CA3847-6A3A-F868-41E0-F37A10721077}" dt="2022-01-13T08:21:41.392" v="430" actId="20577"/>
          <ac:spMkLst>
            <pc:docMk/>
            <pc:sldMk cId="1829058538" sldId="398"/>
            <ac:spMk id="300" creationId="{00000000-0000-0000-0000-000000000000}"/>
          </ac:spMkLst>
        </pc:spChg>
      </pc:sldChg>
      <pc:sldChg chg="modSp add replId">
        <pc:chgData name="EZZINE, Hind" userId="S::ezzineh@who.int::edcab00f-6318-46e5-a4a9-188b01ee222f" providerId="AD" clId="Web-{34CA3847-6A3A-F868-41E0-F37A10721077}" dt="2022-01-13T08:27:24.744" v="458" actId="20577"/>
        <pc:sldMkLst>
          <pc:docMk/>
          <pc:sldMk cId="3578831656" sldId="399"/>
        </pc:sldMkLst>
        <pc:spChg chg="mod">
          <ac:chgData name="EZZINE, Hind" userId="S::ezzineh@who.int::edcab00f-6318-46e5-a4a9-188b01ee222f" providerId="AD" clId="Web-{34CA3847-6A3A-F868-41E0-F37A10721077}" dt="2022-01-13T08:27:24.744" v="458" actId="20577"/>
          <ac:spMkLst>
            <pc:docMk/>
            <pc:sldMk cId="3578831656" sldId="399"/>
            <ac:spMk id="300" creationId="{00000000-0000-0000-0000-000000000000}"/>
          </ac:spMkLst>
        </pc:spChg>
      </pc:sldChg>
      <pc:sldChg chg="add del ord replId">
        <pc:chgData name="EZZINE, Hind" userId="S::ezzineh@who.int::edcab00f-6318-46e5-a4a9-188b01ee222f" providerId="AD" clId="Web-{34CA3847-6A3A-F868-41E0-F37A10721077}" dt="2022-01-13T08:37:28.352" v="501"/>
        <pc:sldMkLst>
          <pc:docMk/>
          <pc:sldMk cId="3021883608" sldId="400"/>
        </pc:sldMkLst>
      </pc:sldChg>
      <pc:sldChg chg="modSp add replId">
        <pc:chgData name="EZZINE, Hind" userId="S::ezzineh@who.int::edcab00f-6318-46e5-a4a9-188b01ee222f" providerId="AD" clId="Web-{34CA3847-6A3A-F868-41E0-F37A10721077}" dt="2022-01-13T14:01:38.662" v="909" actId="20577"/>
        <pc:sldMkLst>
          <pc:docMk/>
          <pc:sldMk cId="2171675631" sldId="401"/>
        </pc:sldMkLst>
        <pc:spChg chg="mod">
          <ac:chgData name="EZZINE, Hind" userId="S::ezzineh@who.int::edcab00f-6318-46e5-a4a9-188b01ee222f" providerId="AD" clId="Web-{34CA3847-6A3A-F868-41E0-F37A10721077}" dt="2022-01-13T14:01:38.662" v="909" actId="20577"/>
          <ac:spMkLst>
            <pc:docMk/>
            <pc:sldMk cId="2171675631" sldId="401"/>
            <ac:spMk id="300" creationId="{00000000-0000-0000-0000-000000000000}"/>
          </ac:spMkLst>
        </pc:spChg>
      </pc:sldChg>
      <pc:sldChg chg="modSp add replId">
        <pc:chgData name="EZZINE, Hind" userId="S::ezzineh@who.int::edcab00f-6318-46e5-a4a9-188b01ee222f" providerId="AD" clId="Web-{34CA3847-6A3A-F868-41E0-F37A10721077}" dt="2022-01-13T08:36:15.586" v="485" actId="20577"/>
        <pc:sldMkLst>
          <pc:docMk/>
          <pc:sldMk cId="3916093614" sldId="402"/>
        </pc:sldMkLst>
        <pc:spChg chg="mod">
          <ac:chgData name="EZZINE, Hind" userId="S::ezzineh@who.int::edcab00f-6318-46e5-a4a9-188b01ee222f" providerId="AD" clId="Web-{34CA3847-6A3A-F868-41E0-F37A10721077}" dt="2022-01-13T08:36:15.586" v="485" actId="20577"/>
          <ac:spMkLst>
            <pc:docMk/>
            <pc:sldMk cId="3916093614" sldId="402"/>
            <ac:spMk id="300" creationId="{00000000-0000-0000-0000-000000000000}"/>
          </ac:spMkLst>
        </pc:spChg>
      </pc:sldChg>
      <pc:sldChg chg="modSp add replId">
        <pc:chgData name="EZZINE, Hind" userId="S::ezzineh@who.int::edcab00f-6318-46e5-a4a9-188b01ee222f" providerId="AD" clId="Web-{34CA3847-6A3A-F868-41E0-F37A10721077}" dt="2022-01-13T08:37:21.555" v="500" actId="20577"/>
        <pc:sldMkLst>
          <pc:docMk/>
          <pc:sldMk cId="1304207069" sldId="403"/>
        </pc:sldMkLst>
        <pc:spChg chg="mod">
          <ac:chgData name="EZZINE, Hind" userId="S::ezzineh@who.int::edcab00f-6318-46e5-a4a9-188b01ee222f" providerId="AD" clId="Web-{34CA3847-6A3A-F868-41E0-F37A10721077}" dt="2022-01-13T08:37:21.555" v="500" actId="20577"/>
          <ac:spMkLst>
            <pc:docMk/>
            <pc:sldMk cId="1304207069" sldId="403"/>
            <ac:spMk id="300" creationId="{00000000-0000-0000-0000-000000000000}"/>
          </ac:spMkLst>
        </pc:spChg>
      </pc:sldChg>
      <pc:sldChg chg="modSp add">
        <pc:chgData name="EZZINE, Hind" userId="S::ezzineh@who.int::edcab00f-6318-46e5-a4a9-188b01ee222f" providerId="AD" clId="Web-{34CA3847-6A3A-F868-41E0-F37A10721077}" dt="2022-01-13T08:49:18.994" v="612" actId="20577"/>
        <pc:sldMkLst>
          <pc:docMk/>
          <pc:sldMk cId="4274987675" sldId="404"/>
        </pc:sldMkLst>
        <pc:spChg chg="mod">
          <ac:chgData name="EZZINE, Hind" userId="S::ezzineh@who.int::edcab00f-6318-46e5-a4a9-188b01ee222f" providerId="AD" clId="Web-{34CA3847-6A3A-F868-41E0-F37A10721077}" dt="2022-01-13T08:49:18.994" v="612" actId="20577"/>
          <ac:spMkLst>
            <pc:docMk/>
            <pc:sldMk cId="4274987675" sldId="404"/>
            <ac:spMk id="3" creationId="{00000000-0000-0000-0000-000000000000}"/>
          </ac:spMkLst>
        </pc:spChg>
      </pc:sldChg>
      <pc:sldChg chg="modSp add mod modShow">
        <pc:chgData name="EZZINE, Hind" userId="S::ezzineh@who.int::edcab00f-6318-46e5-a4a9-188b01ee222f" providerId="AD" clId="Web-{34CA3847-6A3A-F868-41E0-F37A10721077}" dt="2022-01-13T08:52:18.717" v="621" actId="20577"/>
        <pc:sldMkLst>
          <pc:docMk/>
          <pc:sldMk cId="2906627700" sldId="405"/>
        </pc:sldMkLst>
        <pc:spChg chg="mod">
          <ac:chgData name="EZZINE, Hind" userId="S::ezzineh@who.int::edcab00f-6318-46e5-a4a9-188b01ee222f" providerId="AD" clId="Web-{34CA3847-6A3A-F868-41E0-F37A10721077}" dt="2022-01-13T08:52:18.717" v="621" actId="20577"/>
          <ac:spMkLst>
            <pc:docMk/>
            <pc:sldMk cId="2906627700" sldId="405"/>
            <ac:spMk id="12" creationId="{90667318-25CA-4657-8162-1576665AE6AA}"/>
          </ac:spMkLst>
        </pc:spChg>
      </pc:sldChg>
      <pc:sldChg chg="modSp add replId">
        <pc:chgData name="EZZINE, Hind" userId="S::ezzineh@who.int::edcab00f-6318-46e5-a4a9-188b01ee222f" providerId="AD" clId="Web-{34CA3847-6A3A-F868-41E0-F37A10721077}" dt="2022-01-13T08:52:28.154" v="622" actId="1076"/>
        <pc:sldMkLst>
          <pc:docMk/>
          <pc:sldMk cId="3723193710" sldId="406"/>
        </pc:sldMkLst>
        <pc:spChg chg="mod">
          <ac:chgData name="EZZINE, Hind" userId="S::ezzineh@who.int::edcab00f-6318-46e5-a4a9-188b01ee222f" providerId="AD" clId="Web-{34CA3847-6A3A-F868-41E0-F37A10721077}" dt="2022-01-13T08:52:28.154" v="622" actId="1076"/>
          <ac:spMkLst>
            <pc:docMk/>
            <pc:sldMk cId="3723193710" sldId="406"/>
            <ac:spMk id="3" creationId="{00000000-0000-0000-0000-000000000000}"/>
          </ac:spMkLst>
        </pc:spChg>
      </pc:sldChg>
      <pc:sldChg chg="add replId">
        <pc:chgData name="EZZINE, Hind" userId="S::ezzineh@who.int::edcab00f-6318-46e5-a4a9-188b01ee222f" providerId="AD" clId="Web-{34CA3847-6A3A-F868-41E0-F37A10721077}" dt="2022-01-13T08:53:24.656" v="624"/>
        <pc:sldMkLst>
          <pc:docMk/>
          <pc:sldMk cId="3226356338" sldId="407"/>
        </pc:sldMkLst>
      </pc:sldChg>
      <pc:sldChg chg="add replId">
        <pc:chgData name="EZZINE, Hind" userId="S::ezzineh@who.int::edcab00f-6318-46e5-a4a9-188b01ee222f" providerId="AD" clId="Web-{34CA3847-6A3A-F868-41E0-F37A10721077}" dt="2022-01-13T08:54:06.532" v="625"/>
        <pc:sldMkLst>
          <pc:docMk/>
          <pc:sldMk cId="1137848908" sldId="408"/>
        </pc:sldMkLst>
      </pc:sldChg>
      <pc:sldChg chg="modSp add ord replId">
        <pc:chgData name="EZZINE, Hind" userId="S::ezzineh@who.int::edcab00f-6318-46e5-a4a9-188b01ee222f" providerId="AD" clId="Web-{34CA3847-6A3A-F868-41E0-F37A10721077}" dt="2022-01-13T12:27:44.598" v="848" actId="1076"/>
        <pc:sldMkLst>
          <pc:docMk/>
          <pc:sldMk cId="3792061263" sldId="409"/>
        </pc:sldMkLst>
        <pc:spChg chg="mod">
          <ac:chgData name="EZZINE, Hind" userId="S::ezzineh@who.int::edcab00f-6318-46e5-a4a9-188b01ee222f" providerId="AD" clId="Web-{34CA3847-6A3A-F868-41E0-F37A10721077}" dt="2022-01-13T12:27:39.895" v="847" actId="1076"/>
          <ac:spMkLst>
            <pc:docMk/>
            <pc:sldMk cId="3792061263" sldId="409"/>
            <ac:spMk id="3" creationId="{FE715C1D-0AFD-4B24-93D9-2F4112C6A19E}"/>
          </ac:spMkLst>
        </pc:spChg>
        <pc:spChg chg="mod">
          <ac:chgData name="EZZINE, Hind" userId="S::ezzineh@who.int::edcab00f-6318-46e5-a4a9-188b01ee222f" providerId="AD" clId="Web-{34CA3847-6A3A-F868-41E0-F37A10721077}" dt="2022-01-13T12:27:44.598" v="848" actId="1076"/>
          <ac:spMkLst>
            <pc:docMk/>
            <pc:sldMk cId="3792061263" sldId="409"/>
            <ac:spMk id="6" creationId="{9D3E3807-779F-4CC6-A730-7C5B1195247D}"/>
          </ac:spMkLst>
        </pc:spChg>
      </pc:sldChg>
      <pc:sldChg chg="add mod replId modShow">
        <pc:chgData name="EZZINE, Hind" userId="S::ezzineh@who.int::edcab00f-6318-46e5-a4a9-188b01ee222f" providerId="AD" clId="Web-{34CA3847-6A3A-F868-41E0-F37A10721077}" dt="2022-01-13T11:51:16.423" v="736"/>
        <pc:sldMkLst>
          <pc:docMk/>
          <pc:sldMk cId="3918221159" sldId="410"/>
        </pc:sldMkLst>
      </pc:sldChg>
      <pc:sldChg chg="addSp delSp modSp add replId">
        <pc:chgData name="EZZINE, Hind" userId="S::ezzineh@who.int::edcab00f-6318-46e5-a4a9-188b01ee222f" providerId="AD" clId="Web-{34CA3847-6A3A-F868-41E0-F37A10721077}" dt="2022-01-13T11:49:51.202" v="735"/>
        <pc:sldMkLst>
          <pc:docMk/>
          <pc:sldMk cId="109083453" sldId="411"/>
        </pc:sldMkLst>
        <pc:spChg chg="mod">
          <ac:chgData name="EZZINE, Hind" userId="S::ezzineh@who.int::edcab00f-6318-46e5-a4a9-188b01ee222f" providerId="AD" clId="Web-{34CA3847-6A3A-F868-41E0-F37A10721077}" dt="2022-01-13T11:40:23.330" v="700" actId="14100"/>
          <ac:spMkLst>
            <pc:docMk/>
            <pc:sldMk cId="109083453" sldId="411"/>
            <ac:spMk id="5" creationId="{00000000-0000-0000-0000-000000000000}"/>
          </ac:spMkLst>
        </pc:spChg>
        <pc:picChg chg="del mod">
          <ac:chgData name="EZZINE, Hind" userId="S::ezzineh@who.int::edcab00f-6318-46e5-a4a9-188b01ee222f" providerId="AD" clId="Web-{34CA3847-6A3A-F868-41E0-F37A10721077}" dt="2022-01-13T11:37:50.029" v="666"/>
          <ac:picMkLst>
            <pc:docMk/>
            <pc:sldMk cId="109083453" sldId="411"/>
            <ac:picMk id="3" creationId="{0580F52C-A335-4DA0-9292-CFEA733F7D80}"/>
          </ac:picMkLst>
        </pc:picChg>
        <pc:picChg chg="add mod">
          <ac:chgData name="EZZINE, Hind" userId="S::ezzineh@who.int::edcab00f-6318-46e5-a4a9-188b01ee222f" providerId="AD" clId="Web-{34CA3847-6A3A-F868-41E0-F37A10721077}" dt="2022-01-13T11:40:37.517" v="702" actId="14100"/>
          <ac:picMkLst>
            <pc:docMk/>
            <pc:sldMk cId="109083453" sldId="411"/>
            <ac:picMk id="4" creationId="{A4A11778-3468-4393-A205-74F40D2CD24E}"/>
          </ac:picMkLst>
        </pc:picChg>
        <pc:picChg chg="del">
          <ac:chgData name="EZZINE, Hind" userId="S::ezzineh@who.int::edcab00f-6318-46e5-a4a9-188b01ee222f" providerId="AD" clId="Web-{34CA3847-6A3A-F868-41E0-F37A10721077}" dt="2022-01-13T11:37:17.482" v="656"/>
          <ac:picMkLst>
            <pc:docMk/>
            <pc:sldMk cId="109083453" sldId="411"/>
            <ac:picMk id="6" creationId="{DF34F7B0-FC08-484D-AADE-036AB40FE162}"/>
          </ac:picMkLst>
        </pc:picChg>
        <pc:picChg chg="add del mod modCrop">
          <ac:chgData name="EZZINE, Hind" userId="S::ezzineh@who.int::edcab00f-6318-46e5-a4a9-188b01ee222f" providerId="AD" clId="Web-{34CA3847-6A3A-F868-41E0-F37A10721077}" dt="2022-01-13T11:45:59.822" v="725"/>
          <ac:picMkLst>
            <pc:docMk/>
            <pc:sldMk cId="109083453" sldId="411"/>
            <ac:picMk id="7" creationId="{8B46A473-D901-4749-A130-2BF9B198E1F8}"/>
          </ac:picMkLst>
        </pc:picChg>
        <pc:picChg chg="add mod">
          <ac:chgData name="EZZINE, Hind" userId="S::ezzineh@who.int::edcab00f-6318-46e5-a4a9-188b01ee222f" providerId="AD" clId="Web-{34CA3847-6A3A-F868-41E0-F37A10721077}" dt="2022-01-13T11:48:45.185" v="729" actId="1076"/>
          <ac:picMkLst>
            <pc:docMk/>
            <pc:sldMk cId="109083453" sldId="411"/>
            <ac:picMk id="8" creationId="{769C9ED3-C8B2-4C65-A76A-04DD2C336112}"/>
          </ac:picMkLst>
        </pc:picChg>
        <pc:picChg chg="add del mod">
          <ac:chgData name="EZZINE, Hind" userId="S::ezzineh@who.int::edcab00f-6318-46e5-a4a9-188b01ee222f" providerId="AD" clId="Web-{34CA3847-6A3A-F868-41E0-F37A10721077}" dt="2022-01-13T11:49:51.202" v="735"/>
          <ac:picMkLst>
            <pc:docMk/>
            <pc:sldMk cId="109083453" sldId="411"/>
            <ac:picMk id="9" creationId="{4B816AB3-3605-4CB9-835A-83041CEB6459}"/>
          </ac:picMkLst>
        </pc:picChg>
      </pc:sldChg>
      <pc:sldChg chg="add replId">
        <pc:chgData name="EZZINE, Hind" userId="S::ezzineh@who.int::edcab00f-6318-46e5-a4a9-188b01ee222f" providerId="AD" clId="Web-{34CA3847-6A3A-F868-41E0-F37A10721077}" dt="2022-01-13T11:51:45.127" v="738"/>
        <pc:sldMkLst>
          <pc:docMk/>
          <pc:sldMk cId="3633456285" sldId="412"/>
        </pc:sldMkLst>
      </pc:sldChg>
      <pc:sldChg chg="add replId">
        <pc:chgData name="EZZINE, Hind" userId="S::ezzineh@who.int::edcab00f-6318-46e5-a4a9-188b01ee222f" providerId="AD" clId="Web-{34CA3847-6A3A-F868-41E0-F37A10721077}" dt="2022-01-13T12:28:26.818" v="849"/>
        <pc:sldMkLst>
          <pc:docMk/>
          <pc:sldMk cId="2715498676" sldId="413"/>
        </pc:sldMkLst>
      </pc:sldChg>
      <pc:sldChg chg="add replId">
        <pc:chgData name="EZZINE, Hind" userId="S::ezzineh@who.int::edcab00f-6318-46e5-a4a9-188b01ee222f" providerId="AD" clId="Web-{34CA3847-6A3A-F868-41E0-F37A10721077}" dt="2022-01-13T12:37:42.831" v="856"/>
        <pc:sldMkLst>
          <pc:docMk/>
          <pc:sldMk cId="479315255" sldId="414"/>
        </pc:sldMkLst>
      </pc:sldChg>
      <pc:sldChg chg="add replId">
        <pc:chgData name="EZZINE, Hind" userId="S::ezzineh@who.int::edcab00f-6318-46e5-a4a9-188b01ee222f" providerId="AD" clId="Web-{34CA3847-6A3A-F868-41E0-F37A10721077}" dt="2022-01-13T13:47:42.207" v="868"/>
        <pc:sldMkLst>
          <pc:docMk/>
          <pc:sldMk cId="3489620094" sldId="415"/>
        </pc:sldMkLst>
      </pc:sldChg>
      <pc:sldChg chg="add replId">
        <pc:chgData name="EZZINE, Hind" userId="S::ezzineh@who.int::edcab00f-6318-46e5-a4a9-188b01ee222f" providerId="AD" clId="Web-{34CA3847-6A3A-F868-41E0-F37A10721077}" dt="2022-01-13T13:47:42.253" v="869"/>
        <pc:sldMkLst>
          <pc:docMk/>
          <pc:sldMk cId="200303639" sldId="416"/>
        </pc:sldMkLst>
      </pc:sldChg>
      <pc:sldChg chg="add del replId">
        <pc:chgData name="EZZINE, Hind" userId="S::ezzineh@who.int::edcab00f-6318-46e5-a4a9-188b01ee222f" providerId="AD" clId="Web-{34CA3847-6A3A-F868-41E0-F37A10721077}" dt="2022-01-13T14:00:59.066" v="907"/>
        <pc:sldMkLst>
          <pc:docMk/>
          <pc:sldMk cId="2866236410" sldId="417"/>
        </pc:sldMkLst>
      </pc:sldChg>
      <pc:sldChg chg="add replId addCm">
        <pc:chgData name="EZZINE, Hind" userId="S::ezzineh@who.int::edcab00f-6318-46e5-a4a9-188b01ee222f" providerId="AD" clId="Web-{34CA3847-6A3A-F868-41E0-F37A10721077}" dt="2022-01-13T14:08:39.281" v="972"/>
        <pc:sldMkLst>
          <pc:docMk/>
          <pc:sldMk cId="3357687724" sldId="417"/>
        </pc:sldMkLst>
      </pc:sldChg>
      <pc:sldChg chg="add replId">
        <pc:chgData name="EZZINE, Hind" userId="S::ezzineh@who.int::edcab00f-6318-46e5-a4a9-188b01ee222f" providerId="AD" clId="Web-{34CA3847-6A3A-F868-41E0-F37A10721077}" dt="2022-01-13T14:03:03.339" v="916"/>
        <pc:sldMkLst>
          <pc:docMk/>
          <pc:sldMk cId="769445694" sldId="418"/>
        </pc:sldMkLst>
      </pc:sldChg>
      <pc:sldChg chg="add ord replId">
        <pc:chgData name="EZZINE, Hind" userId="S::ezzineh@who.int::edcab00f-6318-46e5-a4a9-188b01ee222f" providerId="AD" clId="Web-{34CA3847-6A3A-F868-41E0-F37A10721077}" dt="2022-01-13T14:06:33.805" v="968"/>
        <pc:sldMkLst>
          <pc:docMk/>
          <pc:sldMk cId="348712810" sldId="419"/>
        </pc:sldMkLst>
      </pc:sldChg>
      <pc:sldChg chg="add del replId">
        <pc:chgData name="EZZINE, Hind" userId="S::ezzineh@who.int::edcab00f-6318-46e5-a4a9-188b01ee222f" providerId="AD" clId="Web-{34CA3847-6A3A-F868-41E0-F37A10721077}" dt="2022-01-13T14:04:08.687" v="926"/>
        <pc:sldMkLst>
          <pc:docMk/>
          <pc:sldMk cId="3570555297" sldId="419"/>
        </pc:sldMkLst>
      </pc:sldChg>
      <pc:sldChg chg="add ord replId">
        <pc:chgData name="EZZINE, Hind" userId="S::ezzineh@who.int::edcab00f-6318-46e5-a4a9-188b01ee222f" providerId="AD" clId="Web-{34CA3847-6A3A-F868-41E0-F37A10721077}" dt="2022-01-13T14:06:33.805" v="967"/>
        <pc:sldMkLst>
          <pc:docMk/>
          <pc:sldMk cId="3573124973" sldId="420"/>
        </pc:sldMkLst>
      </pc:sldChg>
      <pc:sldChg chg="add ord replId">
        <pc:chgData name="EZZINE, Hind" userId="S::ezzineh@who.int::edcab00f-6318-46e5-a4a9-188b01ee222f" providerId="AD" clId="Web-{34CA3847-6A3A-F868-41E0-F37A10721077}" dt="2022-01-13T14:06:39.430" v="969"/>
        <pc:sldMkLst>
          <pc:docMk/>
          <pc:sldMk cId="2292056806" sldId="421"/>
        </pc:sldMkLst>
      </pc:sldChg>
      <pc:sldMasterChg chg="add addSldLayout">
        <pc:chgData name="EZZINE, Hind" userId="S::ezzineh@who.int::edcab00f-6318-46e5-a4a9-188b01ee222f" providerId="AD" clId="Web-{34CA3847-6A3A-F868-41E0-F37A10721077}" dt="2022-01-10T10:57:29.845" v="9"/>
        <pc:sldMasterMkLst>
          <pc:docMk/>
          <pc:sldMasterMk cId="19352866" sldId="2147483761"/>
        </pc:sldMasterMkLst>
        <pc:sldLayoutChg chg="add">
          <pc:chgData name="EZZINE, Hind" userId="S::ezzineh@who.int::edcab00f-6318-46e5-a4a9-188b01ee222f" providerId="AD" clId="Web-{34CA3847-6A3A-F868-41E0-F37A10721077}" dt="2022-01-07T10:52:31.187" v="0"/>
          <pc:sldLayoutMkLst>
            <pc:docMk/>
            <pc:sldMasterMk cId="19352866" sldId="2147483761"/>
            <pc:sldLayoutMk cId="2992809033" sldId="2147483763"/>
          </pc:sldLayoutMkLst>
        </pc:sldLayoutChg>
        <pc:sldLayoutChg chg="add">
          <pc:chgData name="EZZINE, Hind" userId="S::ezzineh@who.int::edcab00f-6318-46e5-a4a9-188b01ee222f" providerId="AD" clId="Web-{34CA3847-6A3A-F868-41E0-F37A10721077}" dt="2022-01-07T10:52:31.187" v="0"/>
          <pc:sldLayoutMkLst>
            <pc:docMk/>
            <pc:sldMasterMk cId="19352866" sldId="2147483761"/>
            <pc:sldLayoutMk cId="3724336043" sldId="2147483764"/>
          </pc:sldLayoutMkLst>
        </pc:sldLayoutChg>
        <pc:sldLayoutChg chg="add">
          <pc:chgData name="EZZINE, Hind" userId="S::ezzineh@who.int::edcab00f-6318-46e5-a4a9-188b01ee222f" providerId="AD" clId="Web-{34CA3847-6A3A-F868-41E0-F37A10721077}" dt="2022-01-07T10:52:31.187" v="0"/>
          <pc:sldLayoutMkLst>
            <pc:docMk/>
            <pc:sldMasterMk cId="19352866" sldId="2147483761"/>
            <pc:sldLayoutMk cId="2618931763" sldId="2147483765"/>
          </pc:sldLayoutMkLst>
        </pc:sldLayoutChg>
        <pc:sldLayoutChg chg="add">
          <pc:chgData name="EZZINE, Hind" userId="S::ezzineh@who.int::edcab00f-6318-46e5-a4a9-188b01ee222f" providerId="AD" clId="Web-{34CA3847-6A3A-F868-41E0-F37A10721077}" dt="2022-01-07T10:52:31.187" v="0"/>
          <pc:sldLayoutMkLst>
            <pc:docMk/>
            <pc:sldMasterMk cId="19352866" sldId="2147483761"/>
            <pc:sldLayoutMk cId="3736837534" sldId="2147483766"/>
          </pc:sldLayoutMkLst>
        </pc:sldLayoutChg>
        <pc:sldLayoutChg chg="add">
          <pc:chgData name="EZZINE, Hind" userId="S::ezzineh@who.int::edcab00f-6318-46e5-a4a9-188b01ee222f" providerId="AD" clId="Web-{34CA3847-6A3A-F868-41E0-F37A10721077}" dt="2022-01-07T10:52:31.187" v="0"/>
          <pc:sldLayoutMkLst>
            <pc:docMk/>
            <pc:sldMasterMk cId="19352866" sldId="2147483761"/>
            <pc:sldLayoutMk cId="1063752375" sldId="2147483767"/>
          </pc:sldLayoutMkLst>
        </pc:sldLayoutChg>
        <pc:sldLayoutChg chg="add">
          <pc:chgData name="EZZINE, Hind" userId="S::ezzineh@who.int::edcab00f-6318-46e5-a4a9-188b01ee222f" providerId="AD" clId="Web-{34CA3847-6A3A-F868-41E0-F37A10721077}" dt="2022-01-07T10:52:31.187" v="0"/>
          <pc:sldLayoutMkLst>
            <pc:docMk/>
            <pc:sldMasterMk cId="19352866" sldId="2147483761"/>
            <pc:sldLayoutMk cId="126808772" sldId="2147483768"/>
          </pc:sldLayoutMkLst>
        </pc:sldLayoutChg>
        <pc:sldLayoutChg chg="add">
          <pc:chgData name="EZZINE, Hind" userId="S::ezzineh@who.int::edcab00f-6318-46e5-a4a9-188b01ee222f" providerId="AD" clId="Web-{34CA3847-6A3A-F868-41E0-F37A10721077}" dt="2022-01-07T10:52:31.187" v="0"/>
          <pc:sldLayoutMkLst>
            <pc:docMk/>
            <pc:sldMasterMk cId="19352866" sldId="2147483761"/>
            <pc:sldLayoutMk cId="3625509648" sldId="2147483769"/>
          </pc:sldLayoutMkLst>
        </pc:sldLayoutChg>
        <pc:sldLayoutChg chg="add">
          <pc:chgData name="EZZINE, Hind" userId="S::ezzineh@who.int::edcab00f-6318-46e5-a4a9-188b01ee222f" providerId="AD" clId="Web-{34CA3847-6A3A-F868-41E0-F37A10721077}" dt="2022-01-07T10:52:31.187" v="0"/>
          <pc:sldLayoutMkLst>
            <pc:docMk/>
            <pc:sldMasterMk cId="19352866" sldId="2147483761"/>
            <pc:sldLayoutMk cId="2598386979" sldId="2147483770"/>
          </pc:sldLayoutMkLst>
        </pc:sldLayoutChg>
        <pc:sldLayoutChg chg="add">
          <pc:chgData name="EZZINE, Hind" userId="S::ezzineh@who.int::edcab00f-6318-46e5-a4a9-188b01ee222f" providerId="AD" clId="Web-{34CA3847-6A3A-F868-41E0-F37A10721077}" dt="2022-01-07T10:52:31.187" v="0"/>
          <pc:sldLayoutMkLst>
            <pc:docMk/>
            <pc:sldMasterMk cId="19352866" sldId="2147483761"/>
            <pc:sldLayoutMk cId="4018426610" sldId="2147483771"/>
          </pc:sldLayoutMkLst>
        </pc:sldLayoutChg>
        <pc:sldLayoutChg chg="add">
          <pc:chgData name="EZZINE, Hind" userId="S::ezzineh@who.int::edcab00f-6318-46e5-a4a9-188b01ee222f" providerId="AD" clId="Web-{34CA3847-6A3A-F868-41E0-F37A10721077}" dt="2022-01-10T10:57:29.845" v="9"/>
          <pc:sldLayoutMkLst>
            <pc:docMk/>
            <pc:sldMasterMk cId="19352866" sldId="2147483761"/>
            <pc:sldLayoutMk cId="1828371406" sldId="2147483782"/>
          </pc:sldLayoutMkLst>
        </pc:sldLayoutChg>
        <pc:sldLayoutChg chg="add">
          <pc:chgData name="EZZINE, Hind" userId="S::ezzineh@who.int::edcab00f-6318-46e5-a4a9-188b01ee222f" providerId="AD" clId="Web-{34CA3847-6A3A-F868-41E0-F37A10721077}" dt="2022-01-07T10:52:31.187" v="0"/>
          <pc:sldLayoutMkLst>
            <pc:docMk/>
            <pc:sldMasterMk cId="19352866" sldId="2147483761"/>
            <pc:sldLayoutMk cId="681889584" sldId="2147483783"/>
          </pc:sldLayoutMkLst>
        </pc:sldLayoutChg>
        <pc:sldLayoutChg chg="add">
          <pc:chgData name="EZZINE, Hind" userId="S::ezzineh@who.int::edcab00f-6318-46e5-a4a9-188b01ee222f" providerId="AD" clId="Web-{34CA3847-6A3A-F868-41E0-F37A10721077}" dt="2022-01-10T10:57:29.845" v="9"/>
          <pc:sldLayoutMkLst>
            <pc:docMk/>
            <pc:sldMasterMk cId="19352866" sldId="2147483761"/>
            <pc:sldLayoutMk cId="2262953768" sldId="2147483792"/>
          </pc:sldLayoutMkLst>
        </pc:sldLayoutChg>
      </pc:sldMasterChg>
    </pc:docChg>
  </pc:docChgLst>
  <pc:docChgLst>
    <pc:chgData name="EZZINE, Hind" userId="S::ezzineh@who.int::edcab00f-6318-46e5-a4a9-188b01ee222f" providerId="AD" clId="Web-{9F3B42C9-B5D1-401A-BBE7-6B65632DCBA8}"/>
    <pc:docChg chg="addSld delSld modSld addMainMaster">
      <pc:chgData name="EZZINE, Hind" userId="S::ezzineh@who.int::edcab00f-6318-46e5-a4a9-188b01ee222f" providerId="AD" clId="Web-{9F3B42C9-B5D1-401A-BBE7-6B65632DCBA8}" dt="2023-05-19T09:44:41.923" v="153"/>
      <pc:docMkLst>
        <pc:docMk/>
      </pc:docMkLst>
      <pc:sldChg chg="modSp del">
        <pc:chgData name="EZZINE, Hind" userId="S::ezzineh@who.int::edcab00f-6318-46e5-a4a9-188b01ee222f" providerId="AD" clId="Web-{9F3B42C9-B5D1-401A-BBE7-6B65632DCBA8}" dt="2023-05-19T09:05:12.636" v="29"/>
        <pc:sldMkLst>
          <pc:docMk/>
          <pc:sldMk cId="1348573756" sldId="393"/>
        </pc:sldMkLst>
        <pc:spChg chg="mod">
          <ac:chgData name="EZZINE, Hind" userId="S::ezzineh@who.int::edcab00f-6318-46e5-a4a9-188b01ee222f" providerId="AD" clId="Web-{9F3B42C9-B5D1-401A-BBE7-6B65632DCBA8}" dt="2023-05-19T09:03:23.475" v="1" actId="20577"/>
          <ac:spMkLst>
            <pc:docMk/>
            <pc:sldMk cId="1348573756" sldId="393"/>
            <ac:spMk id="3" creationId="{FE715C1D-0AFD-4B24-93D9-2F4112C6A19E}"/>
          </ac:spMkLst>
        </pc:spChg>
      </pc:sldChg>
      <pc:sldChg chg="modSp del">
        <pc:chgData name="EZZINE, Hind" userId="S::ezzineh@who.int::edcab00f-6318-46e5-a4a9-188b01ee222f" providerId="AD" clId="Web-{9F3B42C9-B5D1-401A-BBE7-6B65632DCBA8}" dt="2023-05-19T09:44:23.610" v="152"/>
        <pc:sldMkLst>
          <pc:docMk/>
          <pc:sldMk cId="782879216" sldId="439"/>
        </pc:sldMkLst>
        <pc:spChg chg="mod">
          <ac:chgData name="EZZINE, Hind" userId="S::ezzineh@who.int::edcab00f-6318-46e5-a4a9-188b01ee222f" providerId="AD" clId="Web-{9F3B42C9-B5D1-401A-BBE7-6B65632DCBA8}" dt="2023-05-19T09:27:30.795" v="111" actId="20577"/>
          <ac:spMkLst>
            <pc:docMk/>
            <pc:sldMk cId="782879216" sldId="439"/>
            <ac:spMk id="308" creationId="{00000000-0000-0000-0000-000000000000}"/>
          </ac:spMkLst>
        </pc:spChg>
      </pc:sldChg>
      <pc:sldChg chg="modSp del">
        <pc:chgData name="EZZINE, Hind" userId="S::ezzineh@who.int::edcab00f-6318-46e5-a4a9-188b01ee222f" providerId="AD" clId="Web-{9F3B42C9-B5D1-401A-BBE7-6B65632DCBA8}" dt="2023-05-19T09:27:18.342" v="109"/>
        <pc:sldMkLst>
          <pc:docMk/>
          <pc:sldMk cId="1414864958" sldId="440"/>
        </pc:sldMkLst>
        <pc:spChg chg="mod">
          <ac:chgData name="EZZINE, Hind" userId="S::ezzineh@who.int::edcab00f-6318-46e5-a4a9-188b01ee222f" providerId="AD" clId="Web-{9F3B42C9-B5D1-401A-BBE7-6B65632DCBA8}" dt="2023-05-19T09:25:55.761" v="81" actId="20577"/>
          <ac:spMkLst>
            <pc:docMk/>
            <pc:sldMk cId="1414864958" sldId="440"/>
            <ac:spMk id="308" creationId="{00000000-0000-0000-0000-000000000000}"/>
          </ac:spMkLst>
        </pc:spChg>
      </pc:sldChg>
      <pc:sldChg chg="delSp modSp add">
        <pc:chgData name="EZZINE, Hind" userId="S::ezzineh@who.int::edcab00f-6318-46e5-a4a9-188b01ee222f" providerId="AD" clId="Web-{9F3B42C9-B5D1-401A-BBE7-6B65632DCBA8}" dt="2023-05-19T09:24:20.914" v="45" actId="1076"/>
        <pc:sldMkLst>
          <pc:docMk/>
          <pc:sldMk cId="552167730" sldId="442"/>
        </pc:sldMkLst>
        <pc:spChg chg="mod">
          <ac:chgData name="EZZINE, Hind" userId="S::ezzineh@who.int::edcab00f-6318-46e5-a4a9-188b01ee222f" providerId="AD" clId="Web-{9F3B42C9-B5D1-401A-BBE7-6B65632DCBA8}" dt="2023-05-19T09:24:20.914" v="45" actId="1076"/>
          <ac:spMkLst>
            <pc:docMk/>
            <pc:sldMk cId="552167730" sldId="442"/>
            <ac:spMk id="2" creationId="{A230A3EE-A076-33D9-6881-6A976CD25DF1}"/>
          </ac:spMkLst>
        </pc:spChg>
        <pc:spChg chg="mod">
          <ac:chgData name="EZZINE, Hind" userId="S::ezzineh@who.int::edcab00f-6318-46e5-a4a9-188b01ee222f" providerId="AD" clId="Web-{9F3B42C9-B5D1-401A-BBE7-6B65632DCBA8}" dt="2023-05-19T09:04:08.493" v="21" actId="20577"/>
          <ac:spMkLst>
            <pc:docMk/>
            <pc:sldMk cId="552167730" sldId="442"/>
            <ac:spMk id="3" creationId="{F2C13CE7-2A08-9CD7-88A6-ABB577352FCD}"/>
          </ac:spMkLst>
        </pc:spChg>
        <pc:spChg chg="del">
          <ac:chgData name="EZZINE, Hind" userId="S::ezzineh@who.int::edcab00f-6318-46e5-a4a9-188b01ee222f" providerId="AD" clId="Web-{9F3B42C9-B5D1-401A-BBE7-6B65632DCBA8}" dt="2023-05-19T09:05:21.605" v="30"/>
          <ac:spMkLst>
            <pc:docMk/>
            <pc:sldMk cId="552167730" sldId="442"/>
            <ac:spMk id="247" creationId="{00000000-0000-0000-0000-000000000000}"/>
          </ac:spMkLst>
        </pc:spChg>
      </pc:sldChg>
      <pc:sldChg chg="modSp add">
        <pc:chgData name="EZZINE, Hind" userId="S::ezzineh@who.int::edcab00f-6318-46e5-a4a9-188b01ee222f" providerId="AD" clId="Web-{9F3B42C9-B5D1-401A-BBE7-6B65632DCBA8}" dt="2023-05-19T09:27:10.029" v="108" actId="20577"/>
        <pc:sldMkLst>
          <pc:docMk/>
          <pc:sldMk cId="3855203700" sldId="443"/>
        </pc:sldMkLst>
        <pc:spChg chg="mod">
          <ac:chgData name="EZZINE, Hind" userId="S::ezzineh@who.int::edcab00f-6318-46e5-a4a9-188b01ee222f" providerId="AD" clId="Web-{9F3B42C9-B5D1-401A-BBE7-6B65632DCBA8}" dt="2023-05-19T09:27:10.029" v="108" actId="20577"/>
          <ac:spMkLst>
            <pc:docMk/>
            <pc:sldMk cId="3855203700" sldId="443"/>
            <ac:spMk id="249" creationId="{00000000-0000-0000-0000-000000000000}"/>
          </ac:spMkLst>
        </pc:spChg>
        <pc:spChg chg="mod">
          <ac:chgData name="EZZINE, Hind" userId="S::ezzineh@who.int::edcab00f-6318-46e5-a4a9-188b01ee222f" providerId="AD" clId="Web-{9F3B42C9-B5D1-401A-BBE7-6B65632DCBA8}" dt="2023-05-19T09:25:43.573" v="80"/>
          <ac:spMkLst>
            <pc:docMk/>
            <pc:sldMk cId="3855203700" sldId="443"/>
            <ac:spMk id="250" creationId="{00000000-0000-0000-0000-000000000000}"/>
          </ac:spMkLst>
        </pc:spChg>
      </pc:sldChg>
      <pc:sldChg chg="modSp add">
        <pc:chgData name="EZZINE, Hind" userId="S::ezzineh@who.int::edcab00f-6318-46e5-a4a9-188b01ee222f" providerId="AD" clId="Web-{9F3B42C9-B5D1-401A-BBE7-6B65632DCBA8}" dt="2023-05-19T09:44:13.125" v="151" actId="20577"/>
        <pc:sldMkLst>
          <pc:docMk/>
          <pc:sldMk cId="3623011188" sldId="444"/>
        </pc:sldMkLst>
        <pc:spChg chg="mod">
          <ac:chgData name="EZZINE, Hind" userId="S::ezzineh@who.int::edcab00f-6318-46e5-a4a9-188b01ee222f" providerId="AD" clId="Web-{9F3B42C9-B5D1-401A-BBE7-6B65632DCBA8}" dt="2023-05-19T09:44:13.125" v="151" actId="20577"/>
          <ac:spMkLst>
            <pc:docMk/>
            <pc:sldMk cId="3623011188" sldId="444"/>
            <ac:spMk id="255" creationId="{00000000-0000-0000-0000-000000000000}"/>
          </ac:spMkLst>
        </pc:spChg>
      </pc:sldChg>
      <pc:sldChg chg="add">
        <pc:chgData name="EZZINE, Hind" userId="S::ezzineh@who.int::edcab00f-6318-46e5-a4a9-188b01ee222f" providerId="AD" clId="Web-{9F3B42C9-B5D1-401A-BBE7-6B65632DCBA8}" dt="2023-05-19T09:44:41.923" v="153"/>
        <pc:sldMkLst>
          <pc:docMk/>
          <pc:sldMk cId="2375986421" sldId="445"/>
        </pc:sldMkLst>
      </pc:sldChg>
      <pc:sldMasterChg chg="add addSldLayout">
        <pc:chgData name="EZZINE, Hind" userId="S::ezzineh@who.int::edcab00f-6318-46e5-a4a9-188b01ee222f" providerId="AD" clId="Web-{9F3B42C9-B5D1-401A-BBE7-6B65632DCBA8}" dt="2023-05-19T09:02:58.412" v="0"/>
        <pc:sldMasterMkLst>
          <pc:docMk/>
          <pc:sldMasterMk cId="0" sldId="2147483648"/>
        </pc:sldMasterMkLst>
        <pc:sldLayoutChg chg="add">
          <pc:chgData name="EZZINE, Hind" userId="S::ezzineh@who.int::edcab00f-6318-46e5-a4a9-188b01ee222f" providerId="AD" clId="Web-{9F3B42C9-B5D1-401A-BBE7-6B65632DCBA8}" dt="2023-05-19T09:02:58.412" v="0"/>
          <pc:sldLayoutMkLst>
            <pc:docMk/>
            <pc:sldMasterMk cId="0" sldId="2147483648"/>
            <pc:sldLayoutMk cId="0" sldId="2147483649"/>
          </pc:sldLayoutMkLst>
        </pc:sldLayoutChg>
        <pc:sldLayoutChg chg="add">
          <pc:chgData name="EZZINE, Hind" userId="S::ezzineh@who.int::edcab00f-6318-46e5-a4a9-188b01ee222f" providerId="AD" clId="Web-{9F3B42C9-B5D1-401A-BBE7-6B65632DCBA8}" dt="2023-05-19T09:02:58.412" v="0"/>
          <pc:sldLayoutMkLst>
            <pc:docMk/>
            <pc:sldMasterMk cId="0" sldId="2147483648"/>
            <pc:sldLayoutMk cId="0" sldId="2147483650"/>
          </pc:sldLayoutMkLst>
        </pc:sldLayoutChg>
        <pc:sldLayoutChg chg="add">
          <pc:chgData name="EZZINE, Hind" userId="S::ezzineh@who.int::edcab00f-6318-46e5-a4a9-188b01ee222f" providerId="AD" clId="Web-{9F3B42C9-B5D1-401A-BBE7-6B65632DCBA8}" dt="2023-05-19T09:02:58.412" v="0"/>
          <pc:sldLayoutMkLst>
            <pc:docMk/>
            <pc:sldMasterMk cId="0" sldId="2147483648"/>
            <pc:sldLayoutMk cId="0" sldId="2147483651"/>
          </pc:sldLayoutMkLst>
        </pc:sldLayoutChg>
        <pc:sldLayoutChg chg="add">
          <pc:chgData name="EZZINE, Hind" userId="S::ezzineh@who.int::edcab00f-6318-46e5-a4a9-188b01ee222f" providerId="AD" clId="Web-{9F3B42C9-B5D1-401A-BBE7-6B65632DCBA8}" dt="2023-05-19T09:02:58.412" v="0"/>
          <pc:sldLayoutMkLst>
            <pc:docMk/>
            <pc:sldMasterMk cId="0" sldId="2147483648"/>
            <pc:sldLayoutMk cId="0" sldId="2147483652"/>
          </pc:sldLayoutMkLst>
        </pc:sldLayoutChg>
        <pc:sldLayoutChg chg="add">
          <pc:chgData name="EZZINE, Hind" userId="S::ezzineh@who.int::edcab00f-6318-46e5-a4a9-188b01ee222f" providerId="AD" clId="Web-{9F3B42C9-B5D1-401A-BBE7-6B65632DCBA8}" dt="2023-05-19T09:02:58.412" v="0"/>
          <pc:sldLayoutMkLst>
            <pc:docMk/>
            <pc:sldMasterMk cId="0" sldId="2147483648"/>
            <pc:sldLayoutMk cId="0" sldId="2147483653"/>
          </pc:sldLayoutMkLst>
        </pc:sldLayoutChg>
        <pc:sldLayoutChg chg="add">
          <pc:chgData name="EZZINE, Hind" userId="S::ezzineh@who.int::edcab00f-6318-46e5-a4a9-188b01ee222f" providerId="AD" clId="Web-{9F3B42C9-B5D1-401A-BBE7-6B65632DCBA8}" dt="2023-05-19T09:02:58.412" v="0"/>
          <pc:sldLayoutMkLst>
            <pc:docMk/>
            <pc:sldMasterMk cId="0" sldId="2147483648"/>
            <pc:sldLayoutMk cId="0" sldId="2147483654"/>
          </pc:sldLayoutMkLst>
        </pc:sldLayoutChg>
        <pc:sldLayoutChg chg="add">
          <pc:chgData name="EZZINE, Hind" userId="S::ezzineh@who.int::edcab00f-6318-46e5-a4a9-188b01ee222f" providerId="AD" clId="Web-{9F3B42C9-B5D1-401A-BBE7-6B65632DCBA8}" dt="2023-05-19T09:02:58.412" v="0"/>
          <pc:sldLayoutMkLst>
            <pc:docMk/>
            <pc:sldMasterMk cId="0" sldId="2147483648"/>
            <pc:sldLayoutMk cId="0" sldId="2147483655"/>
          </pc:sldLayoutMkLst>
        </pc:sldLayoutChg>
        <pc:sldLayoutChg chg="add">
          <pc:chgData name="EZZINE, Hind" userId="S::ezzineh@who.int::edcab00f-6318-46e5-a4a9-188b01ee222f" providerId="AD" clId="Web-{9F3B42C9-B5D1-401A-BBE7-6B65632DCBA8}" dt="2023-05-19T09:02:58.412" v="0"/>
          <pc:sldLayoutMkLst>
            <pc:docMk/>
            <pc:sldMasterMk cId="0" sldId="2147483648"/>
            <pc:sldLayoutMk cId="0" sldId="2147483656"/>
          </pc:sldLayoutMkLst>
        </pc:sldLayoutChg>
        <pc:sldLayoutChg chg="add">
          <pc:chgData name="EZZINE, Hind" userId="S::ezzineh@who.int::edcab00f-6318-46e5-a4a9-188b01ee222f" providerId="AD" clId="Web-{9F3B42C9-B5D1-401A-BBE7-6B65632DCBA8}" dt="2023-05-19T09:02:58.412" v="0"/>
          <pc:sldLayoutMkLst>
            <pc:docMk/>
            <pc:sldMasterMk cId="0" sldId="2147483648"/>
            <pc:sldLayoutMk cId="0" sldId="2147483657"/>
          </pc:sldLayoutMkLst>
        </pc:sldLayoutChg>
        <pc:sldLayoutChg chg="add">
          <pc:chgData name="EZZINE, Hind" userId="S::ezzineh@who.int::edcab00f-6318-46e5-a4a9-188b01ee222f" providerId="AD" clId="Web-{9F3B42C9-B5D1-401A-BBE7-6B65632DCBA8}" dt="2023-05-19T09:02:58.412" v="0"/>
          <pc:sldLayoutMkLst>
            <pc:docMk/>
            <pc:sldMasterMk cId="0" sldId="2147483648"/>
            <pc:sldLayoutMk cId="0" sldId="2147483658"/>
          </pc:sldLayoutMkLst>
        </pc:sldLayoutChg>
        <pc:sldLayoutChg chg="add">
          <pc:chgData name="EZZINE, Hind" userId="S::ezzineh@who.int::edcab00f-6318-46e5-a4a9-188b01ee222f" providerId="AD" clId="Web-{9F3B42C9-B5D1-401A-BBE7-6B65632DCBA8}" dt="2023-05-19T09:02:58.412" v="0"/>
          <pc:sldLayoutMkLst>
            <pc:docMk/>
            <pc:sldMasterMk cId="0" sldId="2147483648"/>
            <pc:sldLayoutMk cId="0" sldId="2147483659"/>
          </pc:sldLayoutMkLst>
        </pc:sldLayoutChg>
        <pc:sldLayoutChg chg="add">
          <pc:chgData name="EZZINE, Hind" userId="S::ezzineh@who.int::edcab00f-6318-46e5-a4a9-188b01ee222f" providerId="AD" clId="Web-{9F3B42C9-B5D1-401A-BBE7-6B65632DCBA8}" dt="2023-05-19T09:02:58.412" v="0"/>
          <pc:sldLayoutMkLst>
            <pc:docMk/>
            <pc:sldMasterMk cId="0" sldId="2147483648"/>
            <pc:sldLayoutMk cId="0" sldId="2147483660"/>
          </pc:sldLayoutMkLst>
        </pc:sldLayoutChg>
        <pc:sldLayoutChg chg="add">
          <pc:chgData name="EZZINE, Hind" userId="S::ezzineh@who.int::edcab00f-6318-46e5-a4a9-188b01ee222f" providerId="AD" clId="Web-{9F3B42C9-B5D1-401A-BBE7-6B65632DCBA8}" dt="2023-05-19T09:02:58.412" v="0"/>
          <pc:sldLayoutMkLst>
            <pc:docMk/>
            <pc:sldMasterMk cId="0" sldId="2147483648"/>
            <pc:sldLayoutMk cId="0" sldId="2147483661"/>
          </pc:sldLayoutMkLst>
        </pc:sldLayoutChg>
        <pc:sldLayoutChg chg="add">
          <pc:chgData name="EZZINE, Hind" userId="S::ezzineh@who.int::edcab00f-6318-46e5-a4a9-188b01ee222f" providerId="AD" clId="Web-{9F3B42C9-B5D1-401A-BBE7-6B65632DCBA8}" dt="2023-05-19T09:02:58.412" v="0"/>
          <pc:sldLayoutMkLst>
            <pc:docMk/>
            <pc:sldMasterMk cId="0" sldId="2147483648"/>
            <pc:sldLayoutMk cId="0" sldId="2147483662"/>
          </pc:sldLayoutMkLst>
        </pc:sldLayoutChg>
        <pc:sldLayoutChg chg="add">
          <pc:chgData name="EZZINE, Hind" userId="S::ezzineh@who.int::edcab00f-6318-46e5-a4a9-188b01ee222f" providerId="AD" clId="Web-{9F3B42C9-B5D1-401A-BBE7-6B65632DCBA8}" dt="2023-05-19T09:02:58.412" v="0"/>
          <pc:sldLayoutMkLst>
            <pc:docMk/>
            <pc:sldMasterMk cId="0" sldId="2147483648"/>
            <pc:sldLayoutMk cId="0" sldId="2147483663"/>
          </pc:sldLayoutMkLst>
        </pc:sldLayoutChg>
      </pc:sldMasterChg>
    </pc:docChg>
  </pc:docChgLst>
  <pc:docChgLst>
    <pc:chgData name="GOMEZ, Paula" userId="S::gomezp@who.int::c93cf399-3ed7-4230-9282-8831e3fe5ae7" providerId="AD" clId="Web-{504C2491-6C54-89FB-F375-887AC3693DCA}"/>
    <pc:docChg chg="addSld delSld modSld sldOrd">
      <pc:chgData name="GOMEZ, Paula" userId="S::gomezp@who.int::c93cf399-3ed7-4230-9282-8831e3fe5ae7" providerId="AD" clId="Web-{504C2491-6C54-89FB-F375-887AC3693DCA}" dt="2022-06-08T14:34:03.592" v="393"/>
      <pc:docMkLst>
        <pc:docMk/>
      </pc:docMkLst>
      <pc:sldChg chg="ord">
        <pc:chgData name="GOMEZ, Paula" userId="S::gomezp@who.int::c93cf399-3ed7-4230-9282-8831e3fe5ae7" providerId="AD" clId="Web-{504C2491-6C54-89FB-F375-887AC3693DCA}" dt="2022-06-08T14:26:30.471" v="315"/>
        <pc:sldMkLst>
          <pc:docMk/>
          <pc:sldMk cId="2561900709" sldId="329"/>
        </pc:sldMkLst>
      </pc:sldChg>
      <pc:sldChg chg="modSp">
        <pc:chgData name="GOMEZ, Paula" userId="S::gomezp@who.int::c93cf399-3ed7-4230-9282-8831e3fe5ae7" providerId="AD" clId="Web-{504C2491-6C54-89FB-F375-887AC3693DCA}" dt="2022-06-08T14:28:05.504" v="327" actId="20577"/>
        <pc:sldMkLst>
          <pc:docMk/>
          <pc:sldMk cId="2958031737" sldId="331"/>
        </pc:sldMkLst>
        <pc:spChg chg="mod">
          <ac:chgData name="GOMEZ, Paula" userId="S::gomezp@who.int::c93cf399-3ed7-4230-9282-8831e3fe5ae7" providerId="AD" clId="Web-{504C2491-6C54-89FB-F375-887AC3693DCA}" dt="2022-06-08T14:28:05.504" v="327" actId="20577"/>
          <ac:spMkLst>
            <pc:docMk/>
            <pc:sldMk cId="2958031737" sldId="331"/>
            <ac:spMk id="3" creationId="{00000000-0000-0000-0000-000000000000}"/>
          </ac:spMkLst>
        </pc:spChg>
      </pc:sldChg>
      <pc:sldChg chg="modSp">
        <pc:chgData name="GOMEZ, Paula" userId="S::gomezp@who.int::c93cf399-3ed7-4230-9282-8831e3fe5ae7" providerId="AD" clId="Web-{504C2491-6C54-89FB-F375-887AC3693DCA}" dt="2022-06-08T13:37:14.345" v="17" actId="20577"/>
        <pc:sldMkLst>
          <pc:docMk/>
          <pc:sldMk cId="586714404" sldId="335"/>
        </pc:sldMkLst>
        <pc:spChg chg="mod">
          <ac:chgData name="GOMEZ, Paula" userId="S::gomezp@who.int::c93cf399-3ed7-4230-9282-8831e3fe5ae7" providerId="AD" clId="Web-{504C2491-6C54-89FB-F375-887AC3693DCA}" dt="2022-06-08T13:37:14.345" v="17" actId="20577"/>
          <ac:spMkLst>
            <pc:docMk/>
            <pc:sldMk cId="586714404" sldId="335"/>
            <ac:spMk id="6147" creationId="{00000000-0000-0000-0000-000000000000}"/>
          </ac:spMkLst>
        </pc:spChg>
      </pc:sldChg>
      <pc:sldChg chg="modSp ord">
        <pc:chgData name="GOMEZ, Paula" userId="S::gomezp@who.int::c93cf399-3ed7-4230-9282-8831e3fe5ae7" providerId="AD" clId="Web-{504C2491-6C54-89FB-F375-887AC3693DCA}" dt="2022-06-08T14:24:58.015" v="291" actId="20577"/>
        <pc:sldMkLst>
          <pc:docMk/>
          <pc:sldMk cId="4044802162" sldId="350"/>
        </pc:sldMkLst>
        <pc:spChg chg="mod">
          <ac:chgData name="GOMEZ, Paula" userId="S::gomezp@who.int::c93cf399-3ed7-4230-9282-8831e3fe5ae7" providerId="AD" clId="Web-{504C2491-6C54-89FB-F375-887AC3693DCA}" dt="2022-06-08T14:24:58.015" v="291" actId="20577"/>
          <ac:spMkLst>
            <pc:docMk/>
            <pc:sldMk cId="4044802162" sldId="350"/>
            <ac:spMk id="3" creationId="{00000000-0000-0000-0000-000000000000}"/>
          </ac:spMkLst>
        </pc:spChg>
      </pc:sldChg>
      <pc:sldChg chg="modSp del">
        <pc:chgData name="GOMEZ, Paula" userId="S::gomezp@who.int::c93cf399-3ed7-4230-9282-8831e3fe5ae7" providerId="AD" clId="Web-{504C2491-6C54-89FB-F375-887AC3693DCA}" dt="2022-06-08T14:26:12.251" v="314"/>
        <pc:sldMkLst>
          <pc:docMk/>
          <pc:sldMk cId="1002601936" sldId="352"/>
        </pc:sldMkLst>
        <pc:spChg chg="mod">
          <ac:chgData name="GOMEZ, Paula" userId="S::gomezp@who.int::c93cf399-3ed7-4230-9282-8831e3fe5ae7" providerId="AD" clId="Web-{504C2491-6C54-89FB-F375-887AC3693DCA}" dt="2022-06-08T14:25:43.594" v="308" actId="20577"/>
          <ac:spMkLst>
            <pc:docMk/>
            <pc:sldMk cId="1002601936" sldId="352"/>
            <ac:spMk id="3" creationId="{00000000-0000-0000-0000-000000000000}"/>
          </ac:spMkLst>
        </pc:spChg>
      </pc:sldChg>
      <pc:sldChg chg="modSp">
        <pc:chgData name="GOMEZ, Paula" userId="S::gomezp@who.int::c93cf399-3ed7-4230-9282-8831e3fe5ae7" providerId="AD" clId="Web-{504C2491-6C54-89FB-F375-887AC3693DCA}" dt="2022-06-08T14:27:09.065" v="320" actId="20577"/>
        <pc:sldMkLst>
          <pc:docMk/>
          <pc:sldMk cId="3532124098" sldId="355"/>
        </pc:sldMkLst>
        <pc:spChg chg="mod">
          <ac:chgData name="GOMEZ, Paula" userId="S::gomezp@who.int::c93cf399-3ed7-4230-9282-8831e3fe5ae7" providerId="AD" clId="Web-{504C2491-6C54-89FB-F375-887AC3693DCA}" dt="2022-06-08T14:27:09.065" v="320" actId="20577"/>
          <ac:spMkLst>
            <pc:docMk/>
            <pc:sldMk cId="3532124098" sldId="355"/>
            <ac:spMk id="3" creationId="{00000000-0000-0000-0000-000000000000}"/>
          </ac:spMkLst>
        </pc:spChg>
      </pc:sldChg>
      <pc:sldChg chg="del">
        <pc:chgData name="GOMEZ, Paula" userId="S::gomezp@who.int::c93cf399-3ed7-4230-9282-8831e3fe5ae7" providerId="AD" clId="Web-{504C2491-6C54-89FB-F375-887AC3693DCA}" dt="2022-06-08T14:32:25.292" v="360"/>
        <pc:sldMkLst>
          <pc:docMk/>
          <pc:sldMk cId="2186059779" sldId="356"/>
        </pc:sldMkLst>
      </pc:sldChg>
      <pc:sldChg chg="del">
        <pc:chgData name="GOMEZ, Paula" userId="S::gomezp@who.int::c93cf399-3ed7-4230-9282-8831e3fe5ae7" providerId="AD" clId="Web-{504C2491-6C54-89FB-F375-887AC3693DCA}" dt="2022-06-08T14:32:28.917" v="365"/>
        <pc:sldMkLst>
          <pc:docMk/>
          <pc:sldMk cId="1698879947" sldId="359"/>
        </pc:sldMkLst>
      </pc:sldChg>
      <pc:sldChg chg="del">
        <pc:chgData name="GOMEZ, Paula" userId="S::gomezp@who.int::c93cf399-3ed7-4230-9282-8831e3fe5ae7" providerId="AD" clId="Web-{504C2491-6C54-89FB-F375-887AC3693DCA}" dt="2022-06-08T14:32:30.699" v="368"/>
        <pc:sldMkLst>
          <pc:docMk/>
          <pc:sldMk cId="2323039992" sldId="360"/>
        </pc:sldMkLst>
      </pc:sldChg>
      <pc:sldChg chg="del">
        <pc:chgData name="GOMEZ, Paula" userId="S::gomezp@who.int::c93cf399-3ed7-4230-9282-8831e3fe5ae7" providerId="AD" clId="Web-{504C2491-6C54-89FB-F375-887AC3693DCA}" dt="2022-06-08T14:32:31.199" v="369"/>
        <pc:sldMkLst>
          <pc:docMk/>
          <pc:sldMk cId="586666643" sldId="361"/>
        </pc:sldMkLst>
      </pc:sldChg>
      <pc:sldChg chg="del">
        <pc:chgData name="GOMEZ, Paula" userId="S::gomezp@who.int::c93cf399-3ed7-4230-9282-8831e3fe5ae7" providerId="AD" clId="Web-{504C2491-6C54-89FB-F375-887AC3693DCA}" dt="2022-06-08T14:33:21.497" v="373"/>
        <pc:sldMkLst>
          <pc:docMk/>
          <pc:sldMk cId="2761275595" sldId="364"/>
        </pc:sldMkLst>
      </pc:sldChg>
      <pc:sldChg chg="del">
        <pc:chgData name="GOMEZ, Paula" userId="S::gomezp@who.int::c93cf399-3ed7-4230-9282-8831e3fe5ae7" providerId="AD" clId="Web-{504C2491-6C54-89FB-F375-887AC3693DCA}" dt="2022-06-08T14:33:22.262" v="374"/>
        <pc:sldMkLst>
          <pc:docMk/>
          <pc:sldMk cId="806497915" sldId="365"/>
        </pc:sldMkLst>
      </pc:sldChg>
      <pc:sldChg chg="del">
        <pc:chgData name="GOMEZ, Paula" userId="S::gomezp@who.int::c93cf399-3ed7-4230-9282-8831e3fe5ae7" providerId="AD" clId="Web-{504C2491-6C54-89FB-F375-887AC3693DCA}" dt="2022-06-08T14:33:22.481" v="375"/>
        <pc:sldMkLst>
          <pc:docMk/>
          <pc:sldMk cId="3666420698" sldId="366"/>
        </pc:sldMkLst>
      </pc:sldChg>
      <pc:sldChg chg="del">
        <pc:chgData name="GOMEZ, Paula" userId="S::gomezp@who.int::c93cf399-3ed7-4230-9282-8831e3fe5ae7" providerId="AD" clId="Web-{504C2491-6C54-89FB-F375-887AC3693DCA}" dt="2022-06-08T14:33:19.653" v="371"/>
        <pc:sldMkLst>
          <pc:docMk/>
          <pc:sldMk cId="486107177" sldId="371"/>
        </pc:sldMkLst>
      </pc:sldChg>
      <pc:sldChg chg="del">
        <pc:chgData name="GOMEZ, Paula" userId="S::gomezp@who.int::c93cf399-3ed7-4230-9282-8831e3fe5ae7" providerId="AD" clId="Web-{504C2491-6C54-89FB-F375-887AC3693DCA}" dt="2022-06-08T14:33:25.091" v="379"/>
        <pc:sldMkLst>
          <pc:docMk/>
          <pc:sldMk cId="3976525039" sldId="376"/>
        </pc:sldMkLst>
      </pc:sldChg>
      <pc:sldChg chg="del">
        <pc:chgData name="GOMEZ, Paula" userId="S::gomezp@who.int::c93cf399-3ed7-4230-9282-8831e3fe5ae7" providerId="AD" clId="Web-{504C2491-6C54-89FB-F375-887AC3693DCA}" dt="2022-06-08T14:33:25.762" v="380"/>
        <pc:sldMkLst>
          <pc:docMk/>
          <pc:sldMk cId="2180182583" sldId="377"/>
        </pc:sldMkLst>
      </pc:sldChg>
      <pc:sldChg chg="del">
        <pc:chgData name="GOMEZ, Paula" userId="S::gomezp@who.int::c93cf399-3ed7-4230-9282-8831e3fe5ae7" providerId="AD" clId="Web-{504C2491-6C54-89FB-F375-887AC3693DCA}" dt="2022-06-08T14:33:27.762" v="384"/>
        <pc:sldMkLst>
          <pc:docMk/>
          <pc:sldMk cId="1638641101" sldId="384"/>
        </pc:sldMkLst>
      </pc:sldChg>
      <pc:sldChg chg="modSp del">
        <pc:chgData name="GOMEZ, Paula" userId="S::gomezp@who.int::c93cf399-3ed7-4230-9282-8831e3fe5ae7" providerId="AD" clId="Web-{504C2491-6C54-89FB-F375-887AC3693DCA}" dt="2022-06-08T14:33:46.216" v="386"/>
        <pc:sldMkLst>
          <pc:docMk/>
          <pc:sldMk cId="2510928446" sldId="385"/>
        </pc:sldMkLst>
        <pc:spChg chg="mod">
          <ac:chgData name="GOMEZ, Paula" userId="S::gomezp@who.int::c93cf399-3ed7-4230-9282-8831e3fe5ae7" providerId="AD" clId="Web-{504C2491-6C54-89FB-F375-887AC3693DCA}" dt="2022-06-08T13:44:28.794" v="91" actId="20577"/>
          <ac:spMkLst>
            <pc:docMk/>
            <pc:sldMk cId="2510928446" sldId="385"/>
            <ac:spMk id="3" creationId="{00000000-0000-0000-0000-000000000000}"/>
          </ac:spMkLst>
        </pc:spChg>
      </pc:sldChg>
      <pc:sldChg chg="modSp">
        <pc:chgData name="GOMEZ, Paula" userId="S::gomezp@who.int::c93cf399-3ed7-4230-9282-8831e3fe5ae7" providerId="AD" clId="Web-{504C2491-6C54-89FB-F375-887AC3693DCA}" dt="2022-06-08T14:25:17.937" v="304" actId="20577"/>
        <pc:sldMkLst>
          <pc:docMk/>
          <pc:sldMk cId="807884271" sldId="389"/>
        </pc:sldMkLst>
        <pc:spChg chg="mod">
          <ac:chgData name="GOMEZ, Paula" userId="S::gomezp@who.int::c93cf399-3ed7-4230-9282-8831e3fe5ae7" providerId="AD" clId="Web-{504C2491-6C54-89FB-F375-887AC3693DCA}" dt="2022-06-08T14:25:17.937" v="304" actId="20577"/>
          <ac:spMkLst>
            <pc:docMk/>
            <pc:sldMk cId="807884271" sldId="389"/>
            <ac:spMk id="300" creationId="{00000000-0000-0000-0000-000000000000}"/>
          </ac:spMkLst>
        </pc:spChg>
      </pc:sldChg>
      <pc:sldChg chg="modSp">
        <pc:chgData name="GOMEZ, Paula" userId="S::gomezp@who.int::c93cf399-3ed7-4230-9282-8831e3fe5ae7" providerId="AD" clId="Web-{504C2491-6C54-89FB-F375-887AC3693DCA}" dt="2022-06-08T14:22:49.215" v="254" actId="20577"/>
        <pc:sldMkLst>
          <pc:docMk/>
          <pc:sldMk cId="3178804854" sldId="390"/>
        </pc:sldMkLst>
        <pc:spChg chg="mod">
          <ac:chgData name="GOMEZ, Paula" userId="S::gomezp@who.int::c93cf399-3ed7-4230-9282-8831e3fe5ae7" providerId="AD" clId="Web-{504C2491-6C54-89FB-F375-887AC3693DCA}" dt="2022-06-08T14:22:49.215" v="254" actId="20577"/>
          <ac:spMkLst>
            <pc:docMk/>
            <pc:sldMk cId="3178804854" sldId="390"/>
            <ac:spMk id="308" creationId="{00000000-0000-0000-0000-000000000000}"/>
          </ac:spMkLst>
        </pc:spChg>
      </pc:sldChg>
      <pc:sldChg chg="modSp">
        <pc:chgData name="GOMEZ, Paula" userId="S::gomezp@who.int::c93cf399-3ed7-4230-9282-8831e3fe5ae7" providerId="AD" clId="Web-{504C2491-6C54-89FB-F375-887AC3693DCA}" dt="2022-06-08T14:22:16.105" v="230" actId="20577"/>
        <pc:sldMkLst>
          <pc:docMk/>
          <pc:sldMk cId="1641400626" sldId="391"/>
        </pc:sldMkLst>
        <pc:spChg chg="mod">
          <ac:chgData name="GOMEZ, Paula" userId="S::gomezp@who.int::c93cf399-3ed7-4230-9282-8831e3fe5ae7" providerId="AD" clId="Web-{504C2491-6C54-89FB-F375-887AC3693DCA}" dt="2022-06-08T14:22:16.105" v="230" actId="20577"/>
          <ac:spMkLst>
            <pc:docMk/>
            <pc:sldMk cId="1641400626" sldId="391"/>
            <ac:spMk id="308" creationId="{00000000-0000-0000-0000-000000000000}"/>
          </ac:spMkLst>
        </pc:spChg>
      </pc:sldChg>
      <pc:sldChg chg="del">
        <pc:chgData name="GOMEZ, Paula" userId="S::gomezp@who.int::c93cf399-3ed7-4230-9282-8831e3fe5ae7" providerId="AD" clId="Web-{504C2491-6C54-89FB-F375-887AC3693DCA}" dt="2022-06-08T13:35:07.499" v="4"/>
        <pc:sldMkLst>
          <pc:docMk/>
          <pc:sldMk cId="3568817958" sldId="392"/>
        </pc:sldMkLst>
      </pc:sldChg>
      <pc:sldChg chg="modSp">
        <pc:chgData name="GOMEZ, Paula" userId="S::gomezp@who.int::c93cf399-3ed7-4230-9282-8831e3fe5ae7" providerId="AD" clId="Web-{504C2491-6C54-89FB-F375-887AC3693DCA}" dt="2022-06-08T14:21:04.556" v="185" actId="20577"/>
        <pc:sldMkLst>
          <pc:docMk/>
          <pc:sldMk cId="1348573756" sldId="393"/>
        </pc:sldMkLst>
        <pc:spChg chg="mod">
          <ac:chgData name="GOMEZ, Paula" userId="S::gomezp@who.int::c93cf399-3ed7-4230-9282-8831e3fe5ae7" providerId="AD" clId="Web-{504C2491-6C54-89FB-F375-887AC3693DCA}" dt="2022-06-08T14:21:04.556" v="185" actId="20577"/>
          <ac:spMkLst>
            <pc:docMk/>
            <pc:sldMk cId="1348573756" sldId="393"/>
            <ac:spMk id="3" creationId="{FE715C1D-0AFD-4B24-93D9-2F4112C6A19E}"/>
          </ac:spMkLst>
        </pc:spChg>
        <pc:spChg chg="mod">
          <ac:chgData name="GOMEZ, Paula" userId="S::gomezp@who.int::c93cf399-3ed7-4230-9282-8831e3fe5ae7" providerId="AD" clId="Web-{504C2491-6C54-89FB-F375-887AC3693DCA}" dt="2022-06-08T13:34:42.107" v="2" actId="20577"/>
          <ac:spMkLst>
            <pc:docMk/>
            <pc:sldMk cId="1348573756" sldId="393"/>
            <ac:spMk id="5" creationId="{637BBC0E-F8A1-4F34-A06A-A6D527623571}"/>
          </ac:spMkLst>
        </pc:spChg>
      </pc:sldChg>
      <pc:sldChg chg="modSp">
        <pc:chgData name="GOMEZ, Paula" userId="S::gomezp@who.int::c93cf399-3ed7-4230-9282-8831e3fe5ae7" providerId="AD" clId="Web-{504C2491-6C54-89FB-F375-887AC3693DCA}" dt="2022-06-08T13:36:30.391" v="11" actId="1076"/>
        <pc:sldMkLst>
          <pc:docMk/>
          <pc:sldMk cId="4113536376" sldId="395"/>
        </pc:sldMkLst>
        <pc:spChg chg="mod">
          <ac:chgData name="GOMEZ, Paula" userId="S::gomezp@who.int::c93cf399-3ed7-4230-9282-8831e3fe5ae7" providerId="AD" clId="Web-{504C2491-6C54-89FB-F375-887AC3693DCA}" dt="2022-06-08T13:36:30.391" v="11" actId="1076"/>
          <ac:spMkLst>
            <pc:docMk/>
            <pc:sldMk cId="4113536376" sldId="395"/>
            <ac:spMk id="6147" creationId="{00000000-0000-0000-0000-000000000000}"/>
          </ac:spMkLst>
        </pc:spChg>
      </pc:sldChg>
      <pc:sldChg chg="delSp modSp">
        <pc:chgData name="GOMEZ, Paula" userId="S::gomezp@who.int::c93cf399-3ed7-4230-9282-8831e3fe5ae7" providerId="AD" clId="Web-{504C2491-6C54-89FB-F375-887AC3693DCA}" dt="2022-06-08T13:37:34.471" v="19" actId="1076"/>
        <pc:sldMkLst>
          <pc:docMk/>
          <pc:sldMk cId="1774945727" sldId="396"/>
        </pc:sldMkLst>
        <pc:spChg chg="del">
          <ac:chgData name="GOMEZ, Paula" userId="S::gomezp@who.int::c93cf399-3ed7-4230-9282-8831e3fe5ae7" providerId="AD" clId="Web-{504C2491-6C54-89FB-F375-887AC3693DCA}" dt="2022-06-08T13:37:28.049" v="18"/>
          <ac:spMkLst>
            <pc:docMk/>
            <pc:sldMk cId="1774945727" sldId="396"/>
            <ac:spMk id="2" creationId="{03418F18-2435-429D-978C-76D6E06BE341}"/>
          </ac:spMkLst>
        </pc:spChg>
        <pc:spChg chg="mod">
          <ac:chgData name="GOMEZ, Paula" userId="S::gomezp@who.int::c93cf399-3ed7-4230-9282-8831e3fe5ae7" providerId="AD" clId="Web-{504C2491-6C54-89FB-F375-887AC3693DCA}" dt="2022-06-08T13:37:34.471" v="19" actId="1076"/>
          <ac:spMkLst>
            <pc:docMk/>
            <pc:sldMk cId="1774945727" sldId="396"/>
            <ac:spMk id="649" creationId="{00000000-0000-0000-0000-000000000000}"/>
          </ac:spMkLst>
        </pc:spChg>
      </pc:sldChg>
      <pc:sldChg chg="modSp">
        <pc:chgData name="GOMEZ, Paula" userId="S::gomezp@who.int::c93cf399-3ed7-4230-9282-8831e3fe5ae7" providerId="AD" clId="Web-{504C2491-6C54-89FB-F375-887AC3693DCA}" dt="2022-06-08T14:25:38.094" v="307" actId="20577"/>
        <pc:sldMkLst>
          <pc:docMk/>
          <pc:sldMk cId="2973579045" sldId="397"/>
        </pc:sldMkLst>
        <pc:spChg chg="mod">
          <ac:chgData name="GOMEZ, Paula" userId="S::gomezp@who.int::c93cf399-3ed7-4230-9282-8831e3fe5ae7" providerId="AD" clId="Web-{504C2491-6C54-89FB-F375-887AC3693DCA}" dt="2022-06-08T14:25:38.094" v="307" actId="20577"/>
          <ac:spMkLst>
            <pc:docMk/>
            <pc:sldMk cId="2973579045" sldId="397"/>
            <ac:spMk id="300" creationId="{00000000-0000-0000-0000-000000000000}"/>
          </ac:spMkLst>
        </pc:spChg>
      </pc:sldChg>
      <pc:sldChg chg="del">
        <pc:chgData name="GOMEZ, Paula" userId="S::gomezp@who.int::c93cf399-3ed7-4230-9282-8831e3fe5ae7" providerId="AD" clId="Web-{504C2491-6C54-89FB-F375-887AC3693DCA}" dt="2022-06-08T14:26:39.877" v="316"/>
        <pc:sldMkLst>
          <pc:docMk/>
          <pc:sldMk cId="1829058538" sldId="398"/>
        </pc:sldMkLst>
      </pc:sldChg>
      <pc:sldChg chg="modSp">
        <pc:chgData name="GOMEZ, Paula" userId="S::gomezp@who.int::c93cf399-3ed7-4230-9282-8831e3fe5ae7" providerId="AD" clId="Web-{504C2491-6C54-89FB-F375-887AC3693DCA}" dt="2022-06-08T14:29:18.631" v="343" actId="20577"/>
        <pc:sldMkLst>
          <pc:docMk/>
          <pc:sldMk cId="2171675631" sldId="401"/>
        </pc:sldMkLst>
        <pc:spChg chg="mod">
          <ac:chgData name="GOMEZ, Paula" userId="S::gomezp@who.int::c93cf399-3ed7-4230-9282-8831e3fe5ae7" providerId="AD" clId="Web-{504C2491-6C54-89FB-F375-887AC3693DCA}" dt="2022-06-08T14:29:18.631" v="343" actId="20577"/>
          <ac:spMkLst>
            <pc:docMk/>
            <pc:sldMk cId="2171675631" sldId="401"/>
            <ac:spMk id="300" creationId="{00000000-0000-0000-0000-000000000000}"/>
          </ac:spMkLst>
        </pc:spChg>
      </pc:sldChg>
      <pc:sldChg chg="modSp">
        <pc:chgData name="GOMEZ, Paula" userId="S::gomezp@who.int::c93cf399-3ed7-4230-9282-8831e3fe5ae7" providerId="AD" clId="Web-{504C2491-6C54-89FB-F375-887AC3693DCA}" dt="2022-06-08T14:29:41.850" v="346" actId="20577"/>
        <pc:sldMkLst>
          <pc:docMk/>
          <pc:sldMk cId="3916093614" sldId="402"/>
        </pc:sldMkLst>
        <pc:spChg chg="mod">
          <ac:chgData name="GOMEZ, Paula" userId="S::gomezp@who.int::c93cf399-3ed7-4230-9282-8831e3fe5ae7" providerId="AD" clId="Web-{504C2491-6C54-89FB-F375-887AC3693DCA}" dt="2022-06-08T14:29:41.850" v="346" actId="20577"/>
          <ac:spMkLst>
            <pc:docMk/>
            <pc:sldMk cId="3916093614" sldId="402"/>
            <ac:spMk id="300" creationId="{00000000-0000-0000-0000-000000000000}"/>
          </ac:spMkLst>
        </pc:spChg>
      </pc:sldChg>
      <pc:sldChg chg="modSp">
        <pc:chgData name="GOMEZ, Paula" userId="S::gomezp@who.int::c93cf399-3ed7-4230-9282-8831e3fe5ae7" providerId="AD" clId="Web-{504C2491-6C54-89FB-F375-887AC3693DCA}" dt="2022-06-08T14:32:23.214" v="359" actId="20577"/>
        <pc:sldMkLst>
          <pc:docMk/>
          <pc:sldMk cId="4274987675" sldId="404"/>
        </pc:sldMkLst>
        <pc:spChg chg="mod">
          <ac:chgData name="GOMEZ, Paula" userId="S::gomezp@who.int::c93cf399-3ed7-4230-9282-8831e3fe5ae7" providerId="AD" clId="Web-{504C2491-6C54-89FB-F375-887AC3693DCA}" dt="2022-06-08T14:32:23.214" v="359" actId="20577"/>
          <ac:spMkLst>
            <pc:docMk/>
            <pc:sldMk cId="4274987675" sldId="404"/>
            <ac:spMk id="3" creationId="{00000000-0000-0000-0000-000000000000}"/>
          </ac:spMkLst>
        </pc:spChg>
      </pc:sldChg>
      <pc:sldChg chg="modSp del">
        <pc:chgData name="GOMEZ, Paula" userId="S::gomezp@who.int::c93cf399-3ed7-4230-9282-8831e3fe5ae7" providerId="AD" clId="Web-{504C2491-6C54-89FB-F375-887AC3693DCA}" dt="2022-06-08T14:32:26.761" v="362"/>
        <pc:sldMkLst>
          <pc:docMk/>
          <pc:sldMk cId="3226356338" sldId="407"/>
        </pc:sldMkLst>
        <pc:spChg chg="mod">
          <ac:chgData name="GOMEZ, Paula" userId="S::gomezp@who.int::c93cf399-3ed7-4230-9282-8831e3fe5ae7" providerId="AD" clId="Web-{504C2491-6C54-89FB-F375-887AC3693DCA}" dt="2022-06-08T13:51:02.444" v="154" actId="20577"/>
          <ac:spMkLst>
            <pc:docMk/>
            <pc:sldMk cId="3226356338" sldId="407"/>
            <ac:spMk id="308" creationId="{00000000-0000-0000-0000-000000000000}"/>
          </ac:spMkLst>
        </pc:spChg>
      </pc:sldChg>
      <pc:sldChg chg="modSp del">
        <pc:chgData name="GOMEZ, Paula" userId="S::gomezp@who.int::c93cf399-3ed7-4230-9282-8831e3fe5ae7" providerId="AD" clId="Web-{504C2491-6C54-89FB-F375-887AC3693DCA}" dt="2022-06-08T14:32:27.464" v="363"/>
        <pc:sldMkLst>
          <pc:docMk/>
          <pc:sldMk cId="1137848908" sldId="408"/>
        </pc:sldMkLst>
        <pc:spChg chg="mod">
          <ac:chgData name="GOMEZ, Paula" userId="S::gomezp@who.int::c93cf399-3ed7-4230-9282-8831e3fe5ae7" providerId="AD" clId="Web-{504C2491-6C54-89FB-F375-887AC3693DCA}" dt="2022-06-08T13:51:23.523" v="163" actId="20577"/>
          <ac:spMkLst>
            <pc:docMk/>
            <pc:sldMk cId="1137848908" sldId="408"/>
            <ac:spMk id="308" creationId="{00000000-0000-0000-0000-000000000000}"/>
          </ac:spMkLst>
        </pc:spChg>
      </pc:sldChg>
      <pc:sldChg chg="del">
        <pc:chgData name="GOMEZ, Paula" userId="S::gomezp@who.int::c93cf399-3ed7-4230-9282-8831e3fe5ae7" providerId="AD" clId="Web-{504C2491-6C54-89FB-F375-887AC3693DCA}" dt="2022-06-08T14:32:26.183" v="361"/>
        <pc:sldMkLst>
          <pc:docMk/>
          <pc:sldMk cId="3792061263" sldId="409"/>
        </pc:sldMkLst>
      </pc:sldChg>
      <pc:sldChg chg="del">
        <pc:chgData name="GOMEZ, Paula" userId="S::gomezp@who.int::c93cf399-3ed7-4230-9282-8831e3fe5ae7" providerId="AD" clId="Web-{504C2491-6C54-89FB-F375-887AC3693DCA}" dt="2022-06-08T14:32:29.667" v="367"/>
        <pc:sldMkLst>
          <pc:docMk/>
          <pc:sldMk cId="3918221159" sldId="410"/>
        </pc:sldMkLst>
      </pc:sldChg>
      <pc:sldChg chg="del">
        <pc:chgData name="GOMEZ, Paula" userId="S::gomezp@who.int::c93cf399-3ed7-4230-9282-8831e3fe5ae7" providerId="AD" clId="Web-{504C2491-6C54-89FB-F375-887AC3693DCA}" dt="2022-06-08T14:32:29.495" v="366"/>
        <pc:sldMkLst>
          <pc:docMk/>
          <pc:sldMk cId="109083453" sldId="411"/>
        </pc:sldMkLst>
      </pc:sldChg>
      <pc:sldChg chg="del">
        <pc:chgData name="GOMEZ, Paula" userId="S::gomezp@who.int::c93cf399-3ed7-4230-9282-8831e3fe5ae7" providerId="AD" clId="Web-{504C2491-6C54-89FB-F375-887AC3693DCA}" dt="2022-06-08T14:32:28.042" v="364"/>
        <pc:sldMkLst>
          <pc:docMk/>
          <pc:sldMk cId="3633456285" sldId="412"/>
        </pc:sldMkLst>
      </pc:sldChg>
      <pc:sldChg chg="del">
        <pc:chgData name="GOMEZ, Paula" userId="S::gomezp@who.int::c93cf399-3ed7-4230-9282-8831e3fe5ae7" providerId="AD" clId="Web-{504C2491-6C54-89FB-F375-887AC3693DCA}" dt="2022-06-08T14:32:31.730" v="370"/>
        <pc:sldMkLst>
          <pc:docMk/>
          <pc:sldMk cId="2715498676" sldId="413"/>
        </pc:sldMkLst>
      </pc:sldChg>
      <pc:sldChg chg="del">
        <pc:chgData name="GOMEZ, Paula" userId="S::gomezp@who.int::c93cf399-3ed7-4230-9282-8831e3fe5ae7" providerId="AD" clId="Web-{504C2491-6C54-89FB-F375-887AC3693DCA}" dt="2022-06-08T14:33:20.669" v="372"/>
        <pc:sldMkLst>
          <pc:docMk/>
          <pc:sldMk cId="479315255" sldId="414"/>
        </pc:sldMkLst>
      </pc:sldChg>
      <pc:sldChg chg="del">
        <pc:chgData name="GOMEZ, Paula" userId="S::gomezp@who.int::c93cf399-3ed7-4230-9282-8831e3fe5ae7" providerId="AD" clId="Web-{504C2491-6C54-89FB-F375-887AC3693DCA}" dt="2022-06-08T14:33:23.872" v="377"/>
        <pc:sldMkLst>
          <pc:docMk/>
          <pc:sldMk cId="3489620094" sldId="415"/>
        </pc:sldMkLst>
      </pc:sldChg>
      <pc:sldChg chg="del">
        <pc:chgData name="GOMEZ, Paula" userId="S::gomezp@who.int::c93cf399-3ed7-4230-9282-8831e3fe5ae7" providerId="AD" clId="Web-{504C2491-6C54-89FB-F375-887AC3693DCA}" dt="2022-06-08T14:33:23.122" v="376"/>
        <pc:sldMkLst>
          <pc:docMk/>
          <pc:sldMk cId="200303639" sldId="416"/>
        </pc:sldMkLst>
      </pc:sldChg>
      <pc:sldChg chg="del">
        <pc:chgData name="GOMEZ, Paula" userId="S::gomezp@who.int::c93cf399-3ed7-4230-9282-8831e3fe5ae7" providerId="AD" clId="Web-{504C2491-6C54-89FB-F375-887AC3693DCA}" dt="2022-06-08T14:33:24.591" v="378"/>
        <pc:sldMkLst>
          <pc:docMk/>
          <pc:sldMk cId="3357687724" sldId="417"/>
        </pc:sldMkLst>
      </pc:sldChg>
      <pc:sldChg chg="del">
        <pc:chgData name="GOMEZ, Paula" userId="S::gomezp@who.int::c93cf399-3ed7-4230-9282-8831e3fe5ae7" providerId="AD" clId="Web-{504C2491-6C54-89FB-F375-887AC3693DCA}" dt="2022-06-08T14:33:46.872" v="387"/>
        <pc:sldMkLst>
          <pc:docMk/>
          <pc:sldMk cId="3573124973" sldId="420"/>
        </pc:sldMkLst>
      </pc:sldChg>
      <pc:sldChg chg="del">
        <pc:chgData name="GOMEZ, Paula" userId="S::gomezp@who.int::c93cf399-3ed7-4230-9282-8831e3fe5ae7" providerId="AD" clId="Web-{504C2491-6C54-89FB-F375-887AC3693DCA}" dt="2022-06-08T14:33:28.809" v="385"/>
        <pc:sldMkLst>
          <pc:docMk/>
          <pc:sldMk cId="2292056806" sldId="421"/>
        </pc:sldMkLst>
      </pc:sldChg>
      <pc:sldChg chg="modSp del">
        <pc:chgData name="GOMEZ, Paula" userId="S::gomezp@who.int::c93cf399-3ed7-4230-9282-8831e3fe5ae7" providerId="AD" clId="Web-{504C2491-6C54-89FB-F375-887AC3693DCA}" dt="2022-06-08T14:27:16.097" v="321"/>
        <pc:sldMkLst>
          <pc:docMk/>
          <pc:sldMk cId="3146375736" sldId="422"/>
        </pc:sldMkLst>
        <pc:spChg chg="mod">
          <ac:chgData name="GOMEZ, Paula" userId="S::gomezp@who.int::c93cf399-3ed7-4230-9282-8831e3fe5ae7" providerId="AD" clId="Web-{504C2491-6C54-89FB-F375-887AC3693DCA}" dt="2022-06-08T13:39:13.427" v="29" actId="20577"/>
          <ac:spMkLst>
            <pc:docMk/>
            <pc:sldMk cId="3146375736" sldId="422"/>
            <ac:spMk id="300" creationId="{00000000-0000-0000-0000-000000000000}"/>
          </ac:spMkLst>
        </pc:spChg>
      </pc:sldChg>
      <pc:sldChg chg="modSp ord">
        <pc:chgData name="GOMEZ, Paula" userId="S::gomezp@who.int::c93cf399-3ed7-4230-9282-8831e3fe5ae7" providerId="AD" clId="Web-{504C2491-6C54-89FB-F375-887AC3693DCA}" dt="2022-06-08T14:27:21.472" v="322"/>
        <pc:sldMkLst>
          <pc:docMk/>
          <pc:sldMk cId="3269795051" sldId="423"/>
        </pc:sldMkLst>
        <pc:spChg chg="mod">
          <ac:chgData name="GOMEZ, Paula" userId="S::gomezp@who.int::c93cf399-3ed7-4230-9282-8831e3fe5ae7" providerId="AD" clId="Web-{504C2491-6C54-89FB-F375-887AC3693DCA}" dt="2022-06-08T13:38:54.098" v="25" actId="20577"/>
          <ac:spMkLst>
            <pc:docMk/>
            <pc:sldMk cId="3269795051" sldId="423"/>
            <ac:spMk id="2" creationId="{00000000-0000-0000-0000-000000000000}"/>
          </ac:spMkLst>
        </pc:spChg>
        <pc:spChg chg="mod">
          <ac:chgData name="GOMEZ, Paula" userId="S::gomezp@who.int::c93cf399-3ed7-4230-9282-8831e3fe5ae7" providerId="AD" clId="Web-{504C2491-6C54-89FB-F375-887AC3693DCA}" dt="2022-06-08T13:39:08.098" v="28" actId="20577"/>
          <ac:spMkLst>
            <pc:docMk/>
            <pc:sldMk cId="3269795051" sldId="423"/>
            <ac:spMk id="3" creationId="{00000000-0000-0000-0000-000000000000}"/>
          </ac:spMkLst>
        </pc:spChg>
      </pc:sldChg>
      <pc:sldChg chg="modSp ord">
        <pc:chgData name="GOMEZ, Paula" userId="S::gomezp@who.int::c93cf399-3ed7-4230-9282-8831e3fe5ae7" providerId="AD" clId="Web-{504C2491-6C54-89FB-F375-887AC3693DCA}" dt="2022-06-08T14:30:44.868" v="347" actId="20577"/>
        <pc:sldMkLst>
          <pc:docMk/>
          <pc:sldMk cId="3924930022" sldId="426"/>
        </pc:sldMkLst>
        <pc:spChg chg="mod">
          <ac:chgData name="GOMEZ, Paula" userId="S::gomezp@who.int::c93cf399-3ed7-4230-9282-8831e3fe5ae7" providerId="AD" clId="Web-{504C2491-6C54-89FB-F375-887AC3693DCA}" dt="2022-06-08T13:40:49.648" v="54" actId="20577"/>
          <ac:spMkLst>
            <pc:docMk/>
            <pc:sldMk cId="3924930022" sldId="426"/>
            <ac:spMk id="2" creationId="{00000000-0000-0000-0000-000000000000}"/>
          </ac:spMkLst>
        </pc:spChg>
        <pc:spChg chg="mod">
          <ac:chgData name="GOMEZ, Paula" userId="S::gomezp@who.int::c93cf399-3ed7-4230-9282-8831e3fe5ae7" providerId="AD" clId="Web-{504C2491-6C54-89FB-F375-887AC3693DCA}" dt="2022-06-08T14:30:44.868" v="347" actId="20577"/>
          <ac:spMkLst>
            <pc:docMk/>
            <pc:sldMk cId="3924930022" sldId="426"/>
            <ac:spMk id="3" creationId="{00000000-0000-0000-0000-000000000000}"/>
          </ac:spMkLst>
        </pc:spChg>
      </pc:sldChg>
      <pc:sldChg chg="modSp del">
        <pc:chgData name="GOMEZ, Paula" userId="S::gomezp@who.int::c93cf399-3ed7-4230-9282-8831e3fe5ae7" providerId="AD" clId="Web-{504C2491-6C54-89FB-F375-887AC3693DCA}" dt="2022-06-08T14:33:27.231" v="383"/>
        <pc:sldMkLst>
          <pc:docMk/>
          <pc:sldMk cId="2134176671" sldId="427"/>
        </pc:sldMkLst>
        <pc:spChg chg="mod">
          <ac:chgData name="GOMEZ, Paula" userId="S::gomezp@who.int::c93cf399-3ed7-4230-9282-8831e3fe5ae7" providerId="AD" clId="Web-{504C2491-6C54-89FB-F375-887AC3693DCA}" dt="2022-06-08T13:43:58.855" v="85" actId="20577"/>
          <ac:spMkLst>
            <pc:docMk/>
            <pc:sldMk cId="2134176671" sldId="427"/>
            <ac:spMk id="2" creationId="{00000000-0000-0000-0000-000000000000}"/>
          </ac:spMkLst>
        </pc:spChg>
        <pc:spChg chg="mod">
          <ac:chgData name="GOMEZ, Paula" userId="S::gomezp@who.int::c93cf399-3ed7-4230-9282-8831e3fe5ae7" providerId="AD" clId="Web-{504C2491-6C54-89FB-F375-887AC3693DCA}" dt="2022-06-08T13:43:50.996" v="83" actId="20577"/>
          <ac:spMkLst>
            <pc:docMk/>
            <pc:sldMk cId="2134176671" sldId="427"/>
            <ac:spMk id="3" creationId="{00000000-0000-0000-0000-000000000000}"/>
          </ac:spMkLst>
        </pc:spChg>
      </pc:sldChg>
      <pc:sldChg chg="modSp del">
        <pc:chgData name="GOMEZ, Paula" userId="S::gomezp@who.int::c93cf399-3ed7-4230-9282-8831e3fe5ae7" providerId="AD" clId="Web-{504C2491-6C54-89FB-F375-887AC3693DCA}" dt="2022-06-08T14:33:26.731" v="382"/>
        <pc:sldMkLst>
          <pc:docMk/>
          <pc:sldMk cId="2162547789" sldId="428"/>
        </pc:sldMkLst>
        <pc:spChg chg="mod">
          <ac:chgData name="GOMEZ, Paula" userId="S::gomezp@who.int::c93cf399-3ed7-4230-9282-8831e3fe5ae7" providerId="AD" clId="Web-{504C2491-6C54-89FB-F375-887AC3693DCA}" dt="2022-06-08T13:43:13.792" v="66" actId="20577"/>
          <ac:spMkLst>
            <pc:docMk/>
            <pc:sldMk cId="2162547789" sldId="428"/>
            <ac:spMk id="2" creationId="{00000000-0000-0000-0000-000000000000}"/>
          </ac:spMkLst>
        </pc:spChg>
        <pc:spChg chg="mod">
          <ac:chgData name="GOMEZ, Paula" userId="S::gomezp@who.int::c93cf399-3ed7-4230-9282-8831e3fe5ae7" providerId="AD" clId="Web-{504C2491-6C54-89FB-F375-887AC3693DCA}" dt="2022-06-08T13:43:21.698" v="69" actId="20577"/>
          <ac:spMkLst>
            <pc:docMk/>
            <pc:sldMk cId="2162547789" sldId="428"/>
            <ac:spMk id="3" creationId="{00000000-0000-0000-0000-000000000000}"/>
          </ac:spMkLst>
        </pc:spChg>
      </pc:sldChg>
      <pc:sldChg chg="modSp del">
        <pc:chgData name="GOMEZ, Paula" userId="S::gomezp@who.int::c93cf399-3ed7-4230-9282-8831e3fe5ae7" providerId="AD" clId="Web-{504C2491-6C54-89FB-F375-887AC3693DCA}" dt="2022-06-08T14:33:26.278" v="381"/>
        <pc:sldMkLst>
          <pc:docMk/>
          <pc:sldMk cId="1957478085" sldId="429"/>
        </pc:sldMkLst>
        <pc:spChg chg="mod">
          <ac:chgData name="GOMEZ, Paula" userId="S::gomezp@who.int::c93cf399-3ed7-4230-9282-8831e3fe5ae7" providerId="AD" clId="Web-{504C2491-6C54-89FB-F375-887AC3693DCA}" dt="2022-06-08T13:43:33.980" v="77" actId="20577"/>
          <ac:spMkLst>
            <pc:docMk/>
            <pc:sldMk cId="1957478085" sldId="429"/>
            <ac:spMk id="300" creationId="{00000000-0000-0000-0000-000000000000}"/>
          </ac:spMkLst>
        </pc:spChg>
      </pc:sldChg>
      <pc:sldChg chg="modSp del">
        <pc:chgData name="GOMEZ, Paula" userId="S::gomezp@who.int::c93cf399-3ed7-4230-9282-8831e3fe5ae7" providerId="AD" clId="Web-{504C2491-6C54-89FB-F375-887AC3693DCA}" dt="2022-06-08T14:33:47.951" v="388"/>
        <pc:sldMkLst>
          <pc:docMk/>
          <pc:sldMk cId="4046235718" sldId="430"/>
        </pc:sldMkLst>
        <pc:spChg chg="mod">
          <ac:chgData name="GOMEZ, Paula" userId="S::gomezp@who.int::c93cf399-3ed7-4230-9282-8831e3fe5ae7" providerId="AD" clId="Web-{504C2491-6C54-89FB-F375-887AC3693DCA}" dt="2022-06-08T13:47:09.813" v="125" actId="20577"/>
          <ac:spMkLst>
            <pc:docMk/>
            <pc:sldMk cId="4046235718" sldId="430"/>
            <ac:spMk id="2" creationId="{00000000-0000-0000-0000-000000000000}"/>
          </ac:spMkLst>
        </pc:spChg>
        <pc:spChg chg="mod">
          <ac:chgData name="GOMEZ, Paula" userId="S::gomezp@who.int::c93cf399-3ed7-4230-9282-8831e3fe5ae7" providerId="AD" clId="Web-{504C2491-6C54-89FB-F375-887AC3693DCA}" dt="2022-06-08T13:47:04.469" v="120" actId="20577"/>
          <ac:spMkLst>
            <pc:docMk/>
            <pc:sldMk cId="4046235718" sldId="430"/>
            <ac:spMk id="3" creationId="{00000000-0000-0000-0000-000000000000}"/>
          </ac:spMkLst>
        </pc:spChg>
      </pc:sldChg>
      <pc:sldChg chg="modSp add del ord">
        <pc:chgData name="GOMEZ, Paula" userId="S::gomezp@who.int::c93cf399-3ed7-4230-9282-8831e3fe5ae7" providerId="AD" clId="Web-{504C2491-6C54-89FB-F375-887AC3693DCA}" dt="2022-06-08T14:33:58.232" v="392"/>
        <pc:sldMkLst>
          <pc:docMk/>
          <pc:sldMk cId="2309174066" sldId="431"/>
        </pc:sldMkLst>
        <pc:spChg chg="mod">
          <ac:chgData name="GOMEZ, Paula" userId="S::gomezp@who.int::c93cf399-3ed7-4230-9282-8831e3fe5ae7" providerId="AD" clId="Web-{504C2491-6C54-89FB-F375-887AC3693DCA}" dt="2022-06-08T13:45:42.264" v="103" actId="20577"/>
          <ac:spMkLst>
            <pc:docMk/>
            <pc:sldMk cId="2309174066" sldId="431"/>
            <ac:spMk id="19458" creationId="{00000000-0000-0000-0000-000000000000}"/>
          </ac:spMkLst>
        </pc:spChg>
      </pc:sldChg>
      <pc:sldChg chg="modSp add del">
        <pc:chgData name="GOMEZ, Paula" userId="S::gomezp@who.int::c93cf399-3ed7-4230-9282-8831e3fe5ae7" providerId="AD" clId="Web-{504C2491-6C54-89FB-F375-887AC3693DCA}" dt="2022-06-08T14:34:03.592" v="393"/>
        <pc:sldMkLst>
          <pc:docMk/>
          <pc:sldMk cId="4056712154" sldId="432"/>
        </pc:sldMkLst>
        <pc:spChg chg="mod">
          <ac:chgData name="GOMEZ, Paula" userId="S::gomezp@who.int::c93cf399-3ed7-4230-9282-8831e3fe5ae7" providerId="AD" clId="Web-{504C2491-6C54-89FB-F375-887AC3693DCA}" dt="2022-06-08T13:45:57.436" v="105" actId="20577"/>
          <ac:spMkLst>
            <pc:docMk/>
            <pc:sldMk cId="4056712154" sldId="432"/>
            <ac:spMk id="3" creationId="{00000000-0000-0000-0000-000000000000}"/>
          </ac:spMkLst>
        </pc:spChg>
      </pc:sldChg>
      <pc:sldChg chg="modSp ord">
        <pc:chgData name="GOMEZ, Paula" userId="S::gomezp@who.int::c93cf399-3ed7-4230-9282-8831e3fe5ae7" providerId="AD" clId="Web-{504C2491-6C54-89FB-F375-887AC3693DCA}" dt="2022-06-08T14:27:32.519" v="323"/>
        <pc:sldMkLst>
          <pc:docMk/>
          <pc:sldMk cId="3026572614" sldId="433"/>
        </pc:sldMkLst>
        <pc:spChg chg="mod">
          <ac:chgData name="GOMEZ, Paula" userId="S::gomezp@who.int::c93cf399-3ed7-4230-9282-8831e3fe5ae7" providerId="AD" clId="Web-{504C2491-6C54-89FB-F375-887AC3693DCA}" dt="2022-06-08T13:40:32.241" v="51" actId="20577"/>
          <ac:spMkLst>
            <pc:docMk/>
            <pc:sldMk cId="3026572614" sldId="433"/>
            <ac:spMk id="2" creationId="{00000000-0000-0000-0000-000000000000}"/>
          </ac:spMkLst>
        </pc:spChg>
        <pc:spChg chg="mod">
          <ac:chgData name="GOMEZ, Paula" userId="S::gomezp@who.int::c93cf399-3ed7-4230-9282-8831e3fe5ae7" providerId="AD" clId="Web-{504C2491-6C54-89FB-F375-887AC3693DCA}" dt="2022-06-08T13:39:23.161" v="30" actId="20577"/>
          <ac:spMkLst>
            <pc:docMk/>
            <pc:sldMk cId="3026572614" sldId="433"/>
            <ac:spMk id="3" creationId="{00000000-0000-0000-0000-000000000000}"/>
          </ac:spMkLst>
        </pc:spChg>
      </pc:sldChg>
      <pc:sldChg chg="modSp">
        <pc:chgData name="GOMEZ, Paula" userId="S::gomezp@who.int::c93cf399-3ed7-4230-9282-8831e3fe5ae7" providerId="AD" clId="Web-{504C2491-6C54-89FB-F375-887AC3693DCA}" dt="2022-06-08T14:26:06.689" v="313" actId="20577"/>
        <pc:sldMkLst>
          <pc:docMk/>
          <pc:sldMk cId="2297333631" sldId="434"/>
        </pc:sldMkLst>
        <pc:spChg chg="mod">
          <ac:chgData name="GOMEZ, Paula" userId="S::gomezp@who.int::c93cf399-3ed7-4230-9282-8831e3fe5ae7" providerId="AD" clId="Web-{504C2491-6C54-89FB-F375-887AC3693DCA}" dt="2022-06-08T14:26:06.689" v="313" actId="20577"/>
          <ac:spMkLst>
            <pc:docMk/>
            <pc:sldMk cId="2297333631" sldId="434"/>
            <ac:spMk id="3" creationId="{00000000-0000-0000-0000-000000000000}"/>
          </ac:spMkLst>
        </pc:spChg>
      </pc:sldChg>
      <pc:sldChg chg="modSp">
        <pc:chgData name="GOMEZ, Paula" userId="S::gomezp@who.int::c93cf399-3ed7-4230-9282-8831e3fe5ae7" providerId="AD" clId="Web-{504C2491-6C54-89FB-F375-887AC3693DCA}" dt="2022-06-08T14:29:15.537" v="341" actId="20577"/>
        <pc:sldMkLst>
          <pc:docMk/>
          <pc:sldMk cId="1576250952" sldId="435"/>
        </pc:sldMkLst>
        <pc:spChg chg="mod">
          <ac:chgData name="GOMEZ, Paula" userId="S::gomezp@who.int::c93cf399-3ed7-4230-9282-8831e3fe5ae7" providerId="AD" clId="Web-{504C2491-6C54-89FB-F375-887AC3693DCA}" dt="2022-06-08T14:29:15.537" v="341" actId="20577"/>
          <ac:spMkLst>
            <pc:docMk/>
            <pc:sldMk cId="1576250952" sldId="435"/>
            <ac:spMk id="3" creationId="{00000000-0000-0000-0000-000000000000}"/>
          </ac:spMkLst>
        </pc:spChg>
      </pc:sldChg>
      <pc:sldChg chg="add">
        <pc:chgData name="GOMEZ, Paula" userId="S::gomezp@who.int::c93cf399-3ed7-4230-9282-8831e3fe5ae7" providerId="AD" clId="Web-{504C2491-6C54-89FB-F375-887AC3693DCA}" dt="2022-06-08T13:35:03.014" v="3"/>
        <pc:sldMkLst>
          <pc:docMk/>
          <pc:sldMk cId="460475821" sldId="436"/>
        </pc:sldMkLst>
      </pc:sldChg>
      <pc:sldChg chg="modSp add replId">
        <pc:chgData name="GOMEZ, Paula" userId="S::gomezp@who.int::c93cf399-3ed7-4230-9282-8831e3fe5ae7" providerId="AD" clId="Web-{504C2491-6C54-89FB-F375-887AC3693DCA}" dt="2022-06-08T14:23:36.701" v="273" actId="20577"/>
        <pc:sldMkLst>
          <pc:docMk/>
          <pc:sldMk cId="2700930289" sldId="437"/>
        </pc:sldMkLst>
        <pc:spChg chg="mod">
          <ac:chgData name="GOMEZ, Paula" userId="S::gomezp@who.int::c93cf399-3ed7-4230-9282-8831e3fe5ae7" providerId="AD" clId="Web-{504C2491-6C54-89FB-F375-887AC3693DCA}" dt="2022-06-08T14:23:36.701" v="273" actId="20577"/>
          <ac:spMkLst>
            <pc:docMk/>
            <pc:sldMk cId="2700930289" sldId="437"/>
            <ac:spMk id="300" creationId="{00000000-0000-0000-0000-000000000000}"/>
          </ac:spMkLst>
        </pc:spChg>
      </pc:sldChg>
      <pc:sldChg chg="modSp add replId">
        <pc:chgData name="GOMEZ, Paula" userId="S::gomezp@who.int::c93cf399-3ed7-4230-9282-8831e3fe5ae7" providerId="AD" clId="Web-{504C2491-6C54-89FB-F375-887AC3693DCA}" dt="2022-06-08T14:24:26.639" v="282" actId="20577"/>
        <pc:sldMkLst>
          <pc:docMk/>
          <pc:sldMk cId="2739841564" sldId="438"/>
        </pc:sldMkLst>
        <pc:spChg chg="mod">
          <ac:chgData name="GOMEZ, Paula" userId="S::gomezp@who.int::c93cf399-3ed7-4230-9282-8831e3fe5ae7" providerId="AD" clId="Web-{504C2491-6C54-89FB-F375-887AC3693DCA}" dt="2022-06-08T14:24:26.639" v="282" actId="20577"/>
          <ac:spMkLst>
            <pc:docMk/>
            <pc:sldMk cId="2739841564" sldId="438"/>
            <ac:spMk id="3" creationId="{00000000-0000-0000-0000-000000000000}"/>
          </ac:spMkLst>
        </pc:spChg>
      </pc:sldChg>
    </pc:docChg>
  </pc:docChgLst>
  <pc:docChgLst>
    <pc:chgData name="EZZINE, Hind" userId="S::ezzineh@who.int::edcab00f-6318-46e5-a4a9-188b01ee222f" providerId="AD" clId="Web-{3B738623-E4C5-AF87-2561-967A81A3FEBF}"/>
    <pc:docChg chg="addSld modSld">
      <pc:chgData name="EZZINE, Hind" userId="S::ezzineh@who.int::edcab00f-6318-46e5-a4a9-188b01ee222f" providerId="AD" clId="Web-{3B738623-E4C5-AF87-2561-967A81A3FEBF}" dt="2022-05-30T15:34:41.685" v="15"/>
      <pc:docMkLst>
        <pc:docMk/>
      </pc:docMkLst>
      <pc:sldChg chg="modSp">
        <pc:chgData name="EZZINE, Hind" userId="S::ezzineh@who.int::edcab00f-6318-46e5-a4a9-188b01ee222f" providerId="AD" clId="Web-{3B738623-E4C5-AF87-2561-967A81A3FEBF}" dt="2022-05-30T15:31:03.578" v="3" actId="20577"/>
        <pc:sldMkLst>
          <pc:docMk/>
          <pc:sldMk cId="3924930022" sldId="426"/>
        </pc:sldMkLst>
        <pc:spChg chg="mod">
          <ac:chgData name="EZZINE, Hind" userId="S::ezzineh@who.int::edcab00f-6318-46e5-a4a9-188b01ee222f" providerId="AD" clId="Web-{3B738623-E4C5-AF87-2561-967A81A3FEBF}" dt="2022-05-30T15:31:03.578" v="3" actId="20577"/>
          <ac:spMkLst>
            <pc:docMk/>
            <pc:sldMk cId="3924930022" sldId="426"/>
            <ac:spMk id="2" creationId="{00000000-0000-0000-0000-000000000000}"/>
          </ac:spMkLst>
        </pc:spChg>
      </pc:sldChg>
      <pc:sldChg chg="modSp">
        <pc:chgData name="EZZINE, Hind" userId="S::ezzineh@who.int::edcab00f-6318-46e5-a4a9-188b01ee222f" providerId="AD" clId="Web-{3B738623-E4C5-AF87-2561-967A81A3FEBF}" dt="2022-05-30T15:33:12.789" v="14" actId="20577"/>
        <pc:sldMkLst>
          <pc:docMk/>
          <pc:sldMk cId="2134176671" sldId="427"/>
        </pc:sldMkLst>
        <pc:spChg chg="mod">
          <ac:chgData name="EZZINE, Hind" userId="S::ezzineh@who.int::edcab00f-6318-46e5-a4a9-188b01ee222f" providerId="AD" clId="Web-{3B738623-E4C5-AF87-2561-967A81A3FEBF}" dt="2022-05-30T15:33:12.789" v="14" actId="20577"/>
          <ac:spMkLst>
            <pc:docMk/>
            <pc:sldMk cId="2134176671" sldId="427"/>
            <ac:spMk id="2" creationId="{00000000-0000-0000-0000-000000000000}"/>
          </ac:spMkLst>
        </pc:spChg>
      </pc:sldChg>
      <pc:sldChg chg="modSp">
        <pc:chgData name="EZZINE, Hind" userId="S::ezzineh@who.int::edcab00f-6318-46e5-a4a9-188b01ee222f" providerId="AD" clId="Web-{3B738623-E4C5-AF87-2561-967A81A3FEBF}" dt="2022-05-30T15:32:51.897" v="12" actId="20577"/>
        <pc:sldMkLst>
          <pc:docMk/>
          <pc:sldMk cId="2162547789" sldId="428"/>
        </pc:sldMkLst>
        <pc:spChg chg="mod">
          <ac:chgData name="EZZINE, Hind" userId="S::ezzineh@who.int::edcab00f-6318-46e5-a4a9-188b01ee222f" providerId="AD" clId="Web-{3B738623-E4C5-AF87-2561-967A81A3FEBF}" dt="2022-05-30T15:32:51.897" v="12" actId="20577"/>
          <ac:spMkLst>
            <pc:docMk/>
            <pc:sldMk cId="2162547789" sldId="428"/>
            <ac:spMk id="2" creationId="{00000000-0000-0000-0000-000000000000}"/>
          </ac:spMkLst>
        </pc:spChg>
      </pc:sldChg>
      <pc:sldChg chg="modSp">
        <pc:chgData name="EZZINE, Hind" userId="S::ezzineh@who.int::edcab00f-6318-46e5-a4a9-188b01ee222f" providerId="AD" clId="Web-{3B738623-E4C5-AF87-2561-967A81A3FEBF}" dt="2022-05-30T15:32:36.787" v="8" actId="20577"/>
        <pc:sldMkLst>
          <pc:docMk/>
          <pc:sldMk cId="1957478085" sldId="429"/>
        </pc:sldMkLst>
        <pc:spChg chg="mod">
          <ac:chgData name="EZZINE, Hind" userId="S::ezzineh@who.int::edcab00f-6318-46e5-a4a9-188b01ee222f" providerId="AD" clId="Web-{3B738623-E4C5-AF87-2561-967A81A3FEBF}" dt="2022-05-30T15:32:36.787" v="8" actId="20577"/>
          <ac:spMkLst>
            <pc:docMk/>
            <pc:sldMk cId="1957478085" sldId="429"/>
            <ac:spMk id="300" creationId="{00000000-0000-0000-0000-000000000000}"/>
          </ac:spMkLst>
        </pc:spChg>
      </pc:sldChg>
      <pc:sldChg chg="add replId">
        <pc:chgData name="EZZINE, Hind" userId="S::ezzineh@who.int::edcab00f-6318-46e5-a4a9-188b01ee222f" providerId="AD" clId="Web-{3B738623-E4C5-AF87-2561-967A81A3FEBF}" dt="2022-05-30T15:34:41.685" v="15"/>
        <pc:sldMkLst>
          <pc:docMk/>
          <pc:sldMk cId="1576250952" sldId="435"/>
        </pc:sldMkLst>
      </pc:sldChg>
    </pc:docChg>
  </pc:docChgLst>
  <pc:docChgLst>
    <pc:chgData name="EZZINE, Hind" userId="S::ezzineh@who.int::edcab00f-6318-46e5-a4a9-188b01ee222f" providerId="AD" clId="Web-{3480123E-E692-862E-C2EC-2DBB5217D956}"/>
    <pc:docChg chg="addSld delSld modSld">
      <pc:chgData name="EZZINE, Hind" userId="S::ezzineh@who.int::edcab00f-6318-46e5-a4a9-188b01ee222f" providerId="AD" clId="Web-{3480123E-E692-862E-C2EC-2DBB5217D956}" dt="2022-01-14T11:49:24.857" v="291"/>
      <pc:docMkLst>
        <pc:docMk/>
      </pc:docMkLst>
      <pc:sldChg chg="modSp">
        <pc:chgData name="EZZINE, Hind" userId="S::ezzineh@who.int::edcab00f-6318-46e5-a4a9-188b01ee222f" providerId="AD" clId="Web-{3480123E-E692-862E-C2EC-2DBB5217D956}" dt="2022-01-14T11:38:24.914" v="52" actId="20577"/>
        <pc:sldMkLst>
          <pc:docMk/>
          <pc:sldMk cId="3178804854" sldId="390"/>
        </pc:sldMkLst>
        <pc:spChg chg="mod">
          <ac:chgData name="EZZINE, Hind" userId="S::ezzineh@who.int::edcab00f-6318-46e5-a4a9-188b01ee222f" providerId="AD" clId="Web-{3480123E-E692-862E-C2EC-2DBB5217D956}" dt="2022-01-14T11:38:24.914" v="52" actId="20577"/>
          <ac:spMkLst>
            <pc:docMk/>
            <pc:sldMk cId="3178804854" sldId="390"/>
            <ac:spMk id="308" creationId="{00000000-0000-0000-0000-000000000000}"/>
          </ac:spMkLst>
        </pc:spChg>
      </pc:sldChg>
      <pc:sldChg chg="modSp">
        <pc:chgData name="EZZINE, Hind" userId="S::ezzineh@who.int::edcab00f-6318-46e5-a4a9-188b01ee222f" providerId="AD" clId="Web-{3480123E-E692-862E-C2EC-2DBB5217D956}" dt="2022-01-14T11:37:01.753" v="37" actId="20577"/>
        <pc:sldMkLst>
          <pc:docMk/>
          <pc:sldMk cId="1641400626" sldId="391"/>
        </pc:sldMkLst>
        <pc:spChg chg="mod">
          <ac:chgData name="EZZINE, Hind" userId="S::ezzineh@who.int::edcab00f-6318-46e5-a4a9-188b01ee222f" providerId="AD" clId="Web-{3480123E-E692-862E-C2EC-2DBB5217D956}" dt="2022-01-14T11:37:01.753" v="37" actId="20577"/>
          <ac:spMkLst>
            <pc:docMk/>
            <pc:sldMk cId="1641400626" sldId="391"/>
            <ac:spMk id="308" creationId="{00000000-0000-0000-0000-000000000000}"/>
          </ac:spMkLst>
        </pc:spChg>
      </pc:sldChg>
      <pc:sldChg chg="modSp">
        <pc:chgData name="EZZINE, Hind" userId="S::ezzineh@who.int::edcab00f-6318-46e5-a4a9-188b01ee222f" providerId="AD" clId="Web-{3480123E-E692-862E-C2EC-2DBB5217D956}" dt="2022-01-14T11:47:27.757" v="281" actId="20577"/>
        <pc:sldMkLst>
          <pc:docMk/>
          <pc:sldMk cId="2171675631" sldId="401"/>
        </pc:sldMkLst>
        <pc:spChg chg="mod">
          <ac:chgData name="EZZINE, Hind" userId="S::ezzineh@who.int::edcab00f-6318-46e5-a4a9-188b01ee222f" providerId="AD" clId="Web-{3480123E-E692-862E-C2EC-2DBB5217D956}" dt="2022-01-14T11:47:27.757" v="281" actId="20577"/>
          <ac:spMkLst>
            <pc:docMk/>
            <pc:sldMk cId="2171675631" sldId="401"/>
            <ac:spMk id="300" creationId="{00000000-0000-0000-0000-000000000000}"/>
          </ac:spMkLst>
        </pc:spChg>
      </pc:sldChg>
      <pc:sldChg chg="modSp">
        <pc:chgData name="EZZINE, Hind" userId="S::ezzineh@who.int::edcab00f-6318-46e5-a4a9-188b01ee222f" providerId="AD" clId="Web-{3480123E-E692-862E-C2EC-2DBB5217D956}" dt="2022-01-14T11:47:32.804" v="283" actId="20577"/>
        <pc:sldMkLst>
          <pc:docMk/>
          <pc:sldMk cId="3916093614" sldId="402"/>
        </pc:sldMkLst>
        <pc:spChg chg="mod">
          <ac:chgData name="EZZINE, Hind" userId="S::ezzineh@who.int::edcab00f-6318-46e5-a4a9-188b01ee222f" providerId="AD" clId="Web-{3480123E-E692-862E-C2EC-2DBB5217D956}" dt="2022-01-14T11:47:32.804" v="283" actId="20577"/>
          <ac:spMkLst>
            <pc:docMk/>
            <pc:sldMk cId="3916093614" sldId="402"/>
            <ac:spMk id="300" creationId="{00000000-0000-0000-0000-000000000000}"/>
          </ac:spMkLst>
        </pc:spChg>
      </pc:sldChg>
      <pc:sldChg chg="del">
        <pc:chgData name="EZZINE, Hind" userId="S::ezzineh@who.int::edcab00f-6318-46e5-a4a9-188b01ee222f" providerId="AD" clId="Web-{3480123E-E692-862E-C2EC-2DBB5217D956}" dt="2022-01-14T11:47:44.867" v="284"/>
        <pc:sldMkLst>
          <pc:docMk/>
          <pc:sldMk cId="1304207069" sldId="403"/>
        </pc:sldMkLst>
      </pc:sldChg>
      <pc:sldChg chg="del">
        <pc:chgData name="EZZINE, Hind" userId="S::ezzineh@who.int::edcab00f-6318-46e5-a4a9-188b01ee222f" providerId="AD" clId="Web-{3480123E-E692-862E-C2EC-2DBB5217D956}" dt="2022-01-14T11:47:55.930" v="286"/>
        <pc:sldMkLst>
          <pc:docMk/>
          <pc:sldMk cId="2906627700" sldId="405"/>
        </pc:sldMkLst>
      </pc:sldChg>
      <pc:sldChg chg="del">
        <pc:chgData name="EZZINE, Hind" userId="S::ezzineh@who.int::edcab00f-6318-46e5-a4a9-188b01ee222f" providerId="AD" clId="Web-{3480123E-E692-862E-C2EC-2DBB5217D956}" dt="2022-01-14T11:47:52.086" v="285"/>
        <pc:sldMkLst>
          <pc:docMk/>
          <pc:sldMk cId="3723193710" sldId="406"/>
        </pc:sldMkLst>
      </pc:sldChg>
      <pc:sldChg chg="del">
        <pc:chgData name="EZZINE, Hind" userId="S::ezzineh@who.int::edcab00f-6318-46e5-a4a9-188b01ee222f" providerId="AD" clId="Web-{3480123E-E692-862E-C2EC-2DBB5217D956}" dt="2022-01-14T11:49:24.857" v="291"/>
        <pc:sldMkLst>
          <pc:docMk/>
          <pc:sldMk cId="348712810" sldId="419"/>
        </pc:sldMkLst>
      </pc:sldChg>
      <pc:sldChg chg="modSp">
        <pc:chgData name="EZZINE, Hind" userId="S::ezzineh@who.int::edcab00f-6318-46e5-a4a9-188b01ee222f" providerId="AD" clId="Web-{3480123E-E692-862E-C2EC-2DBB5217D956}" dt="2022-01-14T11:49:21.982" v="290" actId="20577"/>
        <pc:sldMkLst>
          <pc:docMk/>
          <pc:sldMk cId="3573124973" sldId="420"/>
        </pc:sldMkLst>
        <pc:spChg chg="mod">
          <ac:chgData name="EZZINE, Hind" userId="S::ezzineh@who.int::edcab00f-6318-46e5-a4a9-188b01ee222f" providerId="AD" clId="Web-{3480123E-E692-862E-C2EC-2DBB5217D956}" dt="2022-01-14T11:49:21.982" v="290" actId="20577"/>
          <ac:spMkLst>
            <pc:docMk/>
            <pc:sldMk cId="3573124973" sldId="420"/>
            <ac:spMk id="300" creationId="{00000000-0000-0000-0000-000000000000}"/>
          </ac:spMkLst>
        </pc:spChg>
      </pc:sldChg>
      <pc:sldChg chg="modSp">
        <pc:chgData name="EZZINE, Hind" userId="S::ezzineh@who.int::edcab00f-6318-46e5-a4a9-188b01ee222f" providerId="AD" clId="Web-{3480123E-E692-862E-C2EC-2DBB5217D956}" dt="2022-01-14T11:49:12.981" v="289" actId="20577"/>
        <pc:sldMkLst>
          <pc:docMk/>
          <pc:sldMk cId="2292056806" sldId="421"/>
        </pc:sldMkLst>
        <pc:spChg chg="mod">
          <ac:chgData name="EZZINE, Hind" userId="S::ezzineh@who.int::edcab00f-6318-46e5-a4a9-188b01ee222f" providerId="AD" clId="Web-{3480123E-E692-862E-C2EC-2DBB5217D956}" dt="2022-01-14T11:49:12.981" v="289" actId="20577"/>
          <ac:spMkLst>
            <pc:docMk/>
            <pc:sldMk cId="2292056806" sldId="421"/>
            <ac:spMk id="300" creationId="{00000000-0000-0000-0000-000000000000}"/>
          </ac:spMkLst>
        </pc:spChg>
      </pc:sldChg>
      <pc:sldChg chg="modSp add replId">
        <pc:chgData name="EZZINE, Hind" userId="S::ezzineh@who.int::edcab00f-6318-46e5-a4a9-188b01ee222f" providerId="AD" clId="Web-{3480123E-E692-862E-C2EC-2DBB5217D956}" dt="2022-01-14T11:40:35.249" v="81" actId="20577"/>
        <pc:sldMkLst>
          <pc:docMk/>
          <pc:sldMk cId="3146375736" sldId="422"/>
        </pc:sldMkLst>
        <pc:spChg chg="mod">
          <ac:chgData name="EZZINE, Hind" userId="S::ezzineh@who.int::edcab00f-6318-46e5-a4a9-188b01ee222f" providerId="AD" clId="Web-{3480123E-E692-862E-C2EC-2DBB5217D956}" dt="2022-01-14T11:40:35.249" v="81" actId="20577"/>
          <ac:spMkLst>
            <pc:docMk/>
            <pc:sldMk cId="3146375736" sldId="422"/>
            <ac:spMk id="300" creationId="{00000000-0000-0000-0000-000000000000}"/>
          </ac:spMkLst>
        </pc:spChg>
      </pc:sldChg>
      <pc:sldChg chg="modSp add replId">
        <pc:chgData name="EZZINE, Hind" userId="S::ezzineh@who.int::edcab00f-6318-46e5-a4a9-188b01ee222f" providerId="AD" clId="Web-{3480123E-E692-862E-C2EC-2DBB5217D956}" dt="2022-01-14T11:46:57.271" v="278" actId="20577"/>
        <pc:sldMkLst>
          <pc:docMk/>
          <pc:sldMk cId="3269795051" sldId="423"/>
        </pc:sldMkLst>
        <pc:spChg chg="mod">
          <ac:chgData name="EZZINE, Hind" userId="S::ezzineh@who.int::edcab00f-6318-46e5-a4a9-188b01ee222f" providerId="AD" clId="Web-{3480123E-E692-862E-C2EC-2DBB5217D956}" dt="2022-01-14T11:40:44.796" v="82" actId="20577"/>
          <ac:spMkLst>
            <pc:docMk/>
            <pc:sldMk cId="3269795051" sldId="423"/>
            <ac:spMk id="2" creationId="{00000000-0000-0000-0000-000000000000}"/>
          </ac:spMkLst>
        </pc:spChg>
        <pc:spChg chg="mod">
          <ac:chgData name="EZZINE, Hind" userId="S::ezzineh@who.int::edcab00f-6318-46e5-a4a9-188b01ee222f" providerId="AD" clId="Web-{3480123E-E692-862E-C2EC-2DBB5217D956}" dt="2022-01-14T11:46:57.271" v="278" actId="20577"/>
          <ac:spMkLst>
            <pc:docMk/>
            <pc:sldMk cId="3269795051" sldId="423"/>
            <ac:spMk id="3" creationId="{00000000-0000-0000-0000-000000000000}"/>
          </ac:spMkLst>
        </pc:spChg>
      </pc:sldChg>
      <pc:sldChg chg="add replId">
        <pc:chgData name="EZZINE, Hind" userId="S::ezzineh@who.int::edcab00f-6318-46e5-a4a9-188b01ee222f" providerId="AD" clId="Web-{3480123E-E692-862E-C2EC-2DBB5217D956}" dt="2022-01-14T11:48:42.308" v="287"/>
        <pc:sldMkLst>
          <pc:docMk/>
          <pc:sldMk cId="1723016803" sldId="424"/>
        </pc:sldMkLst>
      </pc:sldChg>
      <pc:sldChg chg="add replId">
        <pc:chgData name="EZZINE, Hind" userId="S::ezzineh@who.int::edcab00f-6318-46e5-a4a9-188b01ee222f" providerId="AD" clId="Web-{3480123E-E692-862E-C2EC-2DBB5217D956}" dt="2022-01-14T11:48:42.324" v="288"/>
        <pc:sldMkLst>
          <pc:docMk/>
          <pc:sldMk cId="347116695" sldId="425"/>
        </pc:sldMkLst>
      </pc:sldChg>
    </pc:docChg>
  </pc:docChgLst>
  <pc:docChgLst>
    <pc:chgData name="EZZINE, Hind" userId="S::ezzineh@who.int::edcab00f-6318-46e5-a4a9-188b01ee222f" providerId="AD" clId="Web-{B74F87D0-195D-EF1F-5756-94256ACC9434}"/>
    <pc:docChg chg="addSld modSld">
      <pc:chgData name="EZZINE, Hind" userId="S::ezzineh@who.int::edcab00f-6318-46e5-a4a9-188b01ee222f" providerId="AD" clId="Web-{B74F87D0-195D-EF1F-5756-94256ACC9434}" dt="2022-05-26T09:24:37.962" v="132" actId="20577"/>
      <pc:docMkLst>
        <pc:docMk/>
      </pc:docMkLst>
      <pc:sldChg chg="modSp">
        <pc:chgData name="EZZINE, Hind" userId="S::ezzineh@who.int::edcab00f-6318-46e5-a4a9-188b01ee222f" providerId="AD" clId="Web-{B74F87D0-195D-EF1F-5756-94256ACC9434}" dt="2022-05-26T09:24:37.962" v="132" actId="20577"/>
        <pc:sldMkLst>
          <pc:docMk/>
          <pc:sldMk cId="1002601936" sldId="352"/>
        </pc:sldMkLst>
        <pc:spChg chg="mod">
          <ac:chgData name="EZZINE, Hind" userId="S::ezzineh@who.int::edcab00f-6318-46e5-a4a9-188b01ee222f" providerId="AD" clId="Web-{B74F87D0-195D-EF1F-5756-94256ACC9434}" dt="2022-05-26T09:24:37.962" v="132" actId="20577"/>
          <ac:spMkLst>
            <pc:docMk/>
            <pc:sldMk cId="1002601936" sldId="352"/>
            <ac:spMk id="3" creationId="{00000000-0000-0000-0000-000000000000}"/>
          </ac:spMkLst>
        </pc:spChg>
      </pc:sldChg>
      <pc:sldChg chg="modSp">
        <pc:chgData name="EZZINE, Hind" userId="S::ezzineh@who.int::edcab00f-6318-46e5-a4a9-188b01ee222f" providerId="AD" clId="Web-{B74F87D0-195D-EF1F-5756-94256ACC9434}" dt="2022-05-26T09:16:29.339" v="68" actId="20577"/>
        <pc:sldMkLst>
          <pc:docMk/>
          <pc:sldMk cId="3178804854" sldId="390"/>
        </pc:sldMkLst>
        <pc:spChg chg="mod">
          <ac:chgData name="EZZINE, Hind" userId="S::ezzineh@who.int::edcab00f-6318-46e5-a4a9-188b01ee222f" providerId="AD" clId="Web-{B74F87D0-195D-EF1F-5756-94256ACC9434}" dt="2022-05-26T09:16:29.339" v="68" actId="20577"/>
          <ac:spMkLst>
            <pc:docMk/>
            <pc:sldMk cId="3178804854" sldId="390"/>
            <ac:spMk id="308" creationId="{00000000-0000-0000-0000-000000000000}"/>
          </ac:spMkLst>
        </pc:spChg>
      </pc:sldChg>
      <pc:sldChg chg="modSp">
        <pc:chgData name="EZZINE, Hind" userId="S::ezzineh@who.int::edcab00f-6318-46e5-a4a9-188b01ee222f" providerId="AD" clId="Web-{B74F87D0-195D-EF1F-5756-94256ACC9434}" dt="2022-05-26T09:16:04.479" v="63" actId="20577"/>
        <pc:sldMkLst>
          <pc:docMk/>
          <pc:sldMk cId="1641400626" sldId="391"/>
        </pc:sldMkLst>
        <pc:spChg chg="mod">
          <ac:chgData name="EZZINE, Hind" userId="S::ezzineh@who.int::edcab00f-6318-46e5-a4a9-188b01ee222f" providerId="AD" clId="Web-{B74F87D0-195D-EF1F-5756-94256ACC9434}" dt="2022-05-26T09:16:04.479" v="63" actId="20577"/>
          <ac:spMkLst>
            <pc:docMk/>
            <pc:sldMk cId="1641400626" sldId="391"/>
            <ac:spMk id="308" creationId="{00000000-0000-0000-0000-000000000000}"/>
          </ac:spMkLst>
        </pc:spChg>
      </pc:sldChg>
      <pc:sldChg chg="modSp">
        <pc:chgData name="EZZINE, Hind" userId="S::ezzineh@who.int::edcab00f-6318-46e5-a4a9-188b01ee222f" providerId="AD" clId="Web-{B74F87D0-195D-EF1F-5756-94256ACC9434}" dt="2022-05-26T09:15:26.775" v="46" actId="20577"/>
        <pc:sldMkLst>
          <pc:docMk/>
          <pc:sldMk cId="3146375736" sldId="422"/>
        </pc:sldMkLst>
        <pc:spChg chg="mod">
          <ac:chgData name="EZZINE, Hind" userId="S::ezzineh@who.int::edcab00f-6318-46e5-a4a9-188b01ee222f" providerId="AD" clId="Web-{B74F87D0-195D-EF1F-5756-94256ACC9434}" dt="2022-05-26T09:15:26.775" v="46" actId="20577"/>
          <ac:spMkLst>
            <pc:docMk/>
            <pc:sldMk cId="3146375736" sldId="422"/>
            <ac:spMk id="300" creationId="{00000000-0000-0000-0000-000000000000}"/>
          </ac:spMkLst>
        </pc:spChg>
      </pc:sldChg>
      <pc:sldChg chg="modSp">
        <pc:chgData name="EZZINE, Hind" userId="S::ezzineh@who.int::edcab00f-6318-46e5-a4a9-188b01ee222f" providerId="AD" clId="Web-{B74F87D0-195D-EF1F-5756-94256ACC9434}" dt="2022-05-26T09:15:16.306" v="43" actId="20577"/>
        <pc:sldMkLst>
          <pc:docMk/>
          <pc:sldMk cId="3269795051" sldId="423"/>
        </pc:sldMkLst>
        <pc:spChg chg="mod">
          <ac:chgData name="EZZINE, Hind" userId="S::ezzineh@who.int::edcab00f-6318-46e5-a4a9-188b01ee222f" providerId="AD" clId="Web-{B74F87D0-195D-EF1F-5756-94256ACC9434}" dt="2022-05-26T09:15:16.306" v="43" actId="20577"/>
          <ac:spMkLst>
            <pc:docMk/>
            <pc:sldMk cId="3269795051" sldId="423"/>
            <ac:spMk id="2" creationId="{00000000-0000-0000-0000-000000000000}"/>
          </ac:spMkLst>
        </pc:spChg>
      </pc:sldChg>
      <pc:sldChg chg="modSp add replId">
        <pc:chgData name="EZZINE, Hind" userId="S::ezzineh@who.int::edcab00f-6318-46e5-a4a9-188b01ee222f" providerId="AD" clId="Web-{B74F87D0-195D-EF1F-5756-94256ACC9434}" dt="2022-05-26T09:14:59.790" v="39" actId="20577"/>
        <pc:sldMkLst>
          <pc:docMk/>
          <pc:sldMk cId="3026572614" sldId="433"/>
        </pc:sldMkLst>
        <pc:spChg chg="mod">
          <ac:chgData name="EZZINE, Hind" userId="S::ezzineh@who.int::edcab00f-6318-46e5-a4a9-188b01ee222f" providerId="AD" clId="Web-{B74F87D0-195D-EF1F-5756-94256ACC9434}" dt="2022-05-26T09:13:50.460" v="23" actId="20577"/>
          <ac:spMkLst>
            <pc:docMk/>
            <pc:sldMk cId="3026572614" sldId="433"/>
            <ac:spMk id="2" creationId="{00000000-0000-0000-0000-000000000000}"/>
          </ac:spMkLst>
        </pc:spChg>
        <pc:spChg chg="mod">
          <ac:chgData name="EZZINE, Hind" userId="S::ezzineh@who.int::edcab00f-6318-46e5-a4a9-188b01ee222f" providerId="AD" clId="Web-{B74F87D0-195D-EF1F-5756-94256ACC9434}" dt="2022-05-26T09:14:59.790" v="39" actId="20577"/>
          <ac:spMkLst>
            <pc:docMk/>
            <pc:sldMk cId="3026572614" sldId="433"/>
            <ac:spMk id="3" creationId="{00000000-0000-0000-0000-000000000000}"/>
          </ac:spMkLst>
        </pc:spChg>
      </pc:sldChg>
      <pc:sldChg chg="add replId">
        <pc:chgData name="EZZINE, Hind" userId="S::ezzineh@who.int::edcab00f-6318-46e5-a4a9-188b01ee222f" providerId="AD" clId="Web-{B74F87D0-195D-EF1F-5756-94256ACC9434}" dt="2022-05-26T09:19:57.658" v="69"/>
        <pc:sldMkLst>
          <pc:docMk/>
          <pc:sldMk cId="2297333631" sldId="434"/>
        </pc:sldMkLst>
      </pc:sldChg>
    </pc:docChg>
  </pc:docChgLst>
  <pc:docChgLst>
    <pc:chgData name="EZZINE, Hind" userId="S::ezzineh@who.int::edcab00f-6318-46e5-a4a9-188b01ee222f" providerId="AD" clId="Web-{31658BC3-B8F2-FE6E-4E9A-E1A010D8CC36}"/>
    <pc:docChg chg="modSld">
      <pc:chgData name="EZZINE, Hind" userId="S::ezzineh@who.int::edcab00f-6318-46e5-a4a9-188b01ee222f" providerId="AD" clId="Web-{31658BC3-B8F2-FE6E-4E9A-E1A010D8CC36}" dt="2022-05-26T15:18:35.861" v="27" actId="20577"/>
      <pc:docMkLst>
        <pc:docMk/>
      </pc:docMkLst>
      <pc:sldChg chg="modSp">
        <pc:chgData name="EZZINE, Hind" userId="S::ezzineh@who.int::edcab00f-6318-46e5-a4a9-188b01ee222f" providerId="AD" clId="Web-{31658BC3-B8F2-FE6E-4E9A-E1A010D8CC36}" dt="2022-05-26T15:18:35.861" v="27" actId="20577"/>
        <pc:sldMkLst>
          <pc:docMk/>
          <pc:sldMk cId="1348573756" sldId="393"/>
        </pc:sldMkLst>
        <pc:spChg chg="mod">
          <ac:chgData name="EZZINE, Hind" userId="S::ezzineh@who.int::edcab00f-6318-46e5-a4a9-188b01ee222f" providerId="AD" clId="Web-{31658BC3-B8F2-FE6E-4E9A-E1A010D8CC36}" dt="2022-05-26T15:18:35.861" v="27" actId="20577"/>
          <ac:spMkLst>
            <pc:docMk/>
            <pc:sldMk cId="1348573756" sldId="393"/>
            <ac:spMk id="3" creationId="{FE715C1D-0AFD-4B24-93D9-2F4112C6A19E}"/>
          </ac:spMkLst>
        </pc:spChg>
      </pc:sldChg>
    </pc:docChg>
  </pc:docChgLst>
  <pc:docChgLst>
    <pc:chgData name="EZZINE, Hind" userId="S::ezzineh@who.int::edcab00f-6318-46e5-a4a9-188b01ee222f" providerId="AD" clId="Web-{CD55C5BE-3BCC-C7C2-E615-A338DF00B498}"/>
    <pc:docChg chg="modSld">
      <pc:chgData name="EZZINE, Hind" userId="S::ezzineh@who.int::edcab00f-6318-46e5-a4a9-188b01ee222f" providerId="AD" clId="Web-{CD55C5BE-3BCC-C7C2-E615-A338DF00B498}" dt="2023-06-09T08:28:46.543" v="1" actId="20577"/>
      <pc:docMkLst>
        <pc:docMk/>
      </pc:docMkLst>
      <pc:sldChg chg="modSp">
        <pc:chgData name="EZZINE, Hind" userId="S::ezzineh@who.int::edcab00f-6318-46e5-a4a9-188b01ee222f" providerId="AD" clId="Web-{CD55C5BE-3BCC-C7C2-E615-A338DF00B498}" dt="2023-06-09T08:28:46.543" v="1" actId="20577"/>
        <pc:sldMkLst>
          <pc:docMk/>
          <pc:sldMk cId="3623011188" sldId="444"/>
        </pc:sldMkLst>
        <pc:spChg chg="mod">
          <ac:chgData name="EZZINE, Hind" userId="S::ezzineh@who.int::edcab00f-6318-46e5-a4a9-188b01ee222f" providerId="AD" clId="Web-{CD55C5BE-3BCC-C7C2-E615-A338DF00B498}" dt="2023-06-09T08:28:46.543" v="1" actId="20577"/>
          <ac:spMkLst>
            <pc:docMk/>
            <pc:sldMk cId="3623011188" sldId="444"/>
            <ac:spMk id="255" creationId="{00000000-0000-0000-0000-000000000000}"/>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FFEE275-A58F-4A90-A43A-625C1C40C5AA}" type="doc">
      <dgm:prSet loTypeId="urn:microsoft.com/office/officeart/2005/8/layout/vList2" loCatId="list" qsTypeId="urn:microsoft.com/office/officeart/2005/8/quickstyle/simple1" qsCatId="simple" csTypeId="urn:microsoft.com/office/officeart/2005/8/colors/accent2_2" csCatId="accent2" phldr="1"/>
      <dgm:spPr/>
      <dgm:t>
        <a:bodyPr/>
        <a:lstStyle/>
        <a:p>
          <a:endParaRPr lang="en-US"/>
        </a:p>
      </dgm:t>
    </dgm:pt>
    <dgm:pt modelId="{010B1593-D22D-4127-9547-6C3291C70E43}">
      <dgm:prSet phldr="0"/>
      <dgm:spPr/>
      <dgm:t>
        <a:bodyPr/>
        <a:lstStyle/>
        <a:p>
          <a:pPr algn="ctr" rtl="0"/>
          <a:r>
            <a:rPr lang="en-US" b="1" dirty="0">
              <a:solidFill>
                <a:schemeClr val="bg1"/>
              </a:solidFill>
              <a:latin typeface="Source Sans Pro Regular"/>
              <a:ea typeface="Source Sans Pro Regular"/>
              <a:cs typeface="Calibri"/>
            </a:rPr>
            <a:t> 15.</a:t>
          </a:r>
          <a:r>
            <a:rPr lang="en-US" b="0" dirty="0">
              <a:solidFill>
                <a:schemeClr val="bg1"/>
              </a:solidFill>
              <a:latin typeface="Calibri"/>
              <a:ea typeface="Source Sans Pro Regular"/>
              <a:cs typeface="Calibri"/>
            </a:rPr>
            <a:t>Santé aux points d'entrée</a:t>
          </a:r>
        </a:p>
      </dgm:t>
    </dgm:pt>
    <dgm:pt modelId="{40102A2F-EEA5-4167-9A57-53D2622E7E4C}" type="parTrans" cxnId="{F55AE490-8755-447F-BB88-4C67E1C62B05}">
      <dgm:prSet/>
      <dgm:spPr/>
      <dgm:t>
        <a:bodyPr/>
        <a:lstStyle/>
        <a:p>
          <a:endParaRPr lang="en-US"/>
        </a:p>
      </dgm:t>
    </dgm:pt>
    <dgm:pt modelId="{7C3B5BFC-E814-4441-B24B-68867DDFC2E0}" type="sibTrans" cxnId="{F55AE490-8755-447F-BB88-4C67E1C62B05}">
      <dgm:prSet/>
      <dgm:spPr/>
      <dgm:t>
        <a:bodyPr/>
        <a:lstStyle/>
        <a:p>
          <a:endParaRPr lang="en-US"/>
        </a:p>
      </dgm:t>
    </dgm:pt>
    <dgm:pt modelId="{418DD014-C51A-4297-99C3-5D7460363767}">
      <dgm:prSet phldr="0"/>
      <dgm:spPr/>
      <dgm:t>
        <a:bodyPr/>
        <a:lstStyle/>
        <a:p>
          <a:pPr algn="l"/>
          <a:r>
            <a:rPr lang="en-AU" dirty="0">
              <a:solidFill>
                <a:schemeClr val="bg1"/>
              </a:solidFill>
              <a:latin typeface="Source Sans Pro Regular"/>
              <a:ea typeface="Source Sans Pro Regular"/>
              <a:cs typeface="Calibri"/>
            </a:rPr>
            <a:t>Aéroports</a:t>
          </a:r>
          <a:endParaRPr lang="en-US" dirty="0">
            <a:solidFill>
              <a:schemeClr val="bg1"/>
            </a:solidFill>
            <a:latin typeface="Source Sans Pro Regular"/>
            <a:ea typeface="Source Sans Pro Regular"/>
            <a:cs typeface="Calibri"/>
          </a:endParaRPr>
        </a:p>
      </dgm:t>
    </dgm:pt>
    <dgm:pt modelId="{964A8CB6-0713-4F5F-B3A1-E6D550D6B5C3}" type="parTrans" cxnId="{D9FF5622-1462-4BA0-811D-8DA5D86A7BE8}">
      <dgm:prSet/>
      <dgm:spPr/>
      <dgm:t>
        <a:bodyPr/>
        <a:lstStyle/>
        <a:p>
          <a:endParaRPr lang="en-US"/>
        </a:p>
      </dgm:t>
    </dgm:pt>
    <dgm:pt modelId="{AE179939-B7B8-4EF9-A24D-62B862E2D3D9}" type="sibTrans" cxnId="{D9FF5622-1462-4BA0-811D-8DA5D86A7BE8}">
      <dgm:prSet/>
      <dgm:spPr/>
      <dgm:t>
        <a:bodyPr/>
        <a:lstStyle/>
        <a:p>
          <a:endParaRPr lang="en-US"/>
        </a:p>
      </dgm:t>
    </dgm:pt>
    <dgm:pt modelId="{CB7DD3AD-D3B0-4443-AE76-85F650FA7849}">
      <dgm:prSet phldr="0"/>
      <dgm:spPr/>
      <dgm:t>
        <a:bodyPr/>
        <a:lstStyle/>
        <a:p>
          <a:pPr algn="l"/>
          <a:r>
            <a:rPr lang="en-AU" dirty="0">
              <a:solidFill>
                <a:schemeClr val="bg1"/>
              </a:solidFill>
              <a:latin typeface="Source Sans Pro Regular"/>
              <a:ea typeface="Source Sans Pro Regular"/>
              <a:cs typeface="Calibri"/>
            </a:rPr>
            <a:t>Ports</a:t>
          </a:r>
        </a:p>
      </dgm:t>
    </dgm:pt>
    <dgm:pt modelId="{C90788D7-9E5F-4D85-B135-7654F62D2097}" type="parTrans" cxnId="{B260617C-12EB-4980-87B9-3D2722F3482B}">
      <dgm:prSet/>
      <dgm:spPr/>
      <dgm:t>
        <a:bodyPr/>
        <a:lstStyle/>
        <a:p>
          <a:endParaRPr lang="en-US"/>
        </a:p>
      </dgm:t>
    </dgm:pt>
    <dgm:pt modelId="{5A998136-5285-47FC-9B61-A3BD6554FA83}" type="sibTrans" cxnId="{B260617C-12EB-4980-87B9-3D2722F3482B}">
      <dgm:prSet/>
      <dgm:spPr/>
      <dgm:t>
        <a:bodyPr/>
        <a:lstStyle/>
        <a:p>
          <a:endParaRPr lang="en-US"/>
        </a:p>
      </dgm:t>
    </dgm:pt>
    <dgm:pt modelId="{A0A462E6-5270-47D6-BA49-E0EDBD10FE29}">
      <dgm:prSet phldr="0"/>
      <dgm:spPr/>
      <dgm:t>
        <a:bodyPr/>
        <a:lstStyle/>
        <a:p>
          <a:pPr algn="l" rtl="0"/>
          <a:r>
            <a:rPr lang="en-AU" dirty="0">
              <a:solidFill>
                <a:schemeClr val="bg1"/>
              </a:solidFill>
              <a:latin typeface="Source Sans Pro Regular"/>
              <a:ea typeface="Source Sans Pro Regular"/>
              <a:cs typeface="Calibri"/>
            </a:rPr>
            <a:t>Postes frontières</a:t>
          </a:r>
          <a:endParaRPr lang="en-US" dirty="0">
            <a:solidFill>
              <a:schemeClr val="bg1"/>
            </a:solidFill>
            <a:latin typeface="Source Sans Pro Regular"/>
            <a:ea typeface="Source Sans Pro Regular"/>
            <a:cs typeface="Calibri"/>
          </a:endParaRPr>
        </a:p>
      </dgm:t>
    </dgm:pt>
    <dgm:pt modelId="{C1B1FD09-7272-4BD8-8E8C-C27FDC86F77F}" type="parTrans" cxnId="{BD9780B0-5E84-4E50-9A90-6C8DA96FA482}">
      <dgm:prSet/>
      <dgm:spPr/>
      <dgm:t>
        <a:bodyPr/>
        <a:lstStyle/>
        <a:p>
          <a:endParaRPr lang="en-US"/>
        </a:p>
      </dgm:t>
    </dgm:pt>
    <dgm:pt modelId="{E2C31AE3-170D-497A-8BCE-A227FE8CAC36}" type="sibTrans" cxnId="{BD9780B0-5E84-4E50-9A90-6C8DA96FA482}">
      <dgm:prSet/>
      <dgm:spPr/>
      <dgm:t>
        <a:bodyPr/>
        <a:lstStyle/>
        <a:p>
          <a:endParaRPr lang="en-US"/>
        </a:p>
      </dgm:t>
    </dgm:pt>
    <dgm:pt modelId="{A3C79972-A169-4411-8562-71FFB4BEA81D}" type="pres">
      <dgm:prSet presAssocID="{1FFEE275-A58F-4A90-A43A-625C1C40C5AA}" presName="linear" presStyleCnt="0">
        <dgm:presLayoutVars>
          <dgm:animLvl val="lvl"/>
          <dgm:resizeHandles val="exact"/>
        </dgm:presLayoutVars>
      </dgm:prSet>
      <dgm:spPr/>
    </dgm:pt>
    <dgm:pt modelId="{0E64FFB4-3076-4DD2-AB77-6F3F59F0DA9A}" type="pres">
      <dgm:prSet presAssocID="{010B1593-D22D-4127-9547-6C3291C70E43}" presName="parentText" presStyleLbl="node1" presStyleIdx="0" presStyleCnt="4">
        <dgm:presLayoutVars>
          <dgm:chMax val="0"/>
          <dgm:bulletEnabled val="1"/>
        </dgm:presLayoutVars>
      </dgm:prSet>
      <dgm:spPr/>
    </dgm:pt>
    <dgm:pt modelId="{62E52B14-A2C2-4B0D-9EFB-BFBA85BE30C2}" type="pres">
      <dgm:prSet presAssocID="{7C3B5BFC-E814-4441-B24B-68867DDFC2E0}" presName="spacer" presStyleCnt="0"/>
      <dgm:spPr/>
    </dgm:pt>
    <dgm:pt modelId="{F8B45F72-6E55-4DF5-8709-5C0B0A1850D2}" type="pres">
      <dgm:prSet presAssocID="{418DD014-C51A-4297-99C3-5D7460363767}" presName="parentText" presStyleLbl="node1" presStyleIdx="1" presStyleCnt="4">
        <dgm:presLayoutVars>
          <dgm:chMax val="0"/>
          <dgm:bulletEnabled val="1"/>
        </dgm:presLayoutVars>
      </dgm:prSet>
      <dgm:spPr/>
    </dgm:pt>
    <dgm:pt modelId="{167C702D-7F75-49C2-BBBF-B076961A83B8}" type="pres">
      <dgm:prSet presAssocID="{AE179939-B7B8-4EF9-A24D-62B862E2D3D9}" presName="spacer" presStyleCnt="0"/>
      <dgm:spPr/>
    </dgm:pt>
    <dgm:pt modelId="{7D27D761-C72F-42A7-9B6C-6A5ABF02911E}" type="pres">
      <dgm:prSet presAssocID="{CB7DD3AD-D3B0-4443-AE76-85F650FA7849}" presName="parentText" presStyleLbl="node1" presStyleIdx="2" presStyleCnt="4">
        <dgm:presLayoutVars>
          <dgm:chMax val="0"/>
          <dgm:bulletEnabled val="1"/>
        </dgm:presLayoutVars>
      </dgm:prSet>
      <dgm:spPr/>
    </dgm:pt>
    <dgm:pt modelId="{3D8FBF61-94E2-45DC-A836-4E35D5A530D8}" type="pres">
      <dgm:prSet presAssocID="{5A998136-5285-47FC-9B61-A3BD6554FA83}" presName="spacer" presStyleCnt="0"/>
      <dgm:spPr/>
    </dgm:pt>
    <dgm:pt modelId="{3E0A5338-90B1-454A-9329-BF7F3A96D9F0}" type="pres">
      <dgm:prSet presAssocID="{A0A462E6-5270-47D6-BA49-E0EDBD10FE29}" presName="parentText" presStyleLbl="node1" presStyleIdx="3" presStyleCnt="4">
        <dgm:presLayoutVars>
          <dgm:chMax val="0"/>
          <dgm:bulletEnabled val="1"/>
        </dgm:presLayoutVars>
      </dgm:prSet>
      <dgm:spPr/>
    </dgm:pt>
  </dgm:ptLst>
  <dgm:cxnLst>
    <dgm:cxn modelId="{D9FF5622-1462-4BA0-811D-8DA5D86A7BE8}" srcId="{1FFEE275-A58F-4A90-A43A-625C1C40C5AA}" destId="{418DD014-C51A-4297-99C3-5D7460363767}" srcOrd="1" destOrd="0" parTransId="{964A8CB6-0713-4F5F-B3A1-E6D550D6B5C3}" sibTransId="{AE179939-B7B8-4EF9-A24D-62B862E2D3D9}"/>
    <dgm:cxn modelId="{FA857A4C-4F74-40AC-B571-0BF0D9289819}" type="presOf" srcId="{010B1593-D22D-4127-9547-6C3291C70E43}" destId="{0E64FFB4-3076-4DD2-AB77-6F3F59F0DA9A}" srcOrd="0" destOrd="0" presId="urn:microsoft.com/office/officeart/2005/8/layout/vList2"/>
    <dgm:cxn modelId="{B260617C-12EB-4980-87B9-3D2722F3482B}" srcId="{1FFEE275-A58F-4A90-A43A-625C1C40C5AA}" destId="{CB7DD3AD-D3B0-4443-AE76-85F650FA7849}" srcOrd="2" destOrd="0" parTransId="{C90788D7-9E5F-4D85-B135-7654F62D2097}" sibTransId="{5A998136-5285-47FC-9B61-A3BD6554FA83}"/>
    <dgm:cxn modelId="{F55AE490-8755-447F-BB88-4C67E1C62B05}" srcId="{1FFEE275-A58F-4A90-A43A-625C1C40C5AA}" destId="{010B1593-D22D-4127-9547-6C3291C70E43}" srcOrd="0" destOrd="0" parTransId="{40102A2F-EEA5-4167-9A57-53D2622E7E4C}" sibTransId="{7C3B5BFC-E814-4441-B24B-68867DDFC2E0}"/>
    <dgm:cxn modelId="{C6E0A992-F975-4B4F-AB70-743BFD058911}" type="presOf" srcId="{A0A462E6-5270-47D6-BA49-E0EDBD10FE29}" destId="{3E0A5338-90B1-454A-9329-BF7F3A96D9F0}" srcOrd="0" destOrd="0" presId="urn:microsoft.com/office/officeart/2005/8/layout/vList2"/>
    <dgm:cxn modelId="{E032079D-54FE-415D-B085-8AD03413F162}" type="presOf" srcId="{418DD014-C51A-4297-99C3-5D7460363767}" destId="{F8B45F72-6E55-4DF5-8709-5C0B0A1850D2}" srcOrd="0" destOrd="0" presId="urn:microsoft.com/office/officeart/2005/8/layout/vList2"/>
    <dgm:cxn modelId="{BD9780B0-5E84-4E50-9A90-6C8DA96FA482}" srcId="{1FFEE275-A58F-4A90-A43A-625C1C40C5AA}" destId="{A0A462E6-5270-47D6-BA49-E0EDBD10FE29}" srcOrd="3" destOrd="0" parTransId="{C1B1FD09-7272-4BD8-8E8C-C27FDC86F77F}" sibTransId="{E2C31AE3-170D-497A-8BCE-A227FE8CAC36}"/>
    <dgm:cxn modelId="{A643D6C0-651C-4903-B5CC-E0E9F5C7FE23}" type="presOf" srcId="{CB7DD3AD-D3B0-4443-AE76-85F650FA7849}" destId="{7D27D761-C72F-42A7-9B6C-6A5ABF02911E}" srcOrd="0" destOrd="0" presId="urn:microsoft.com/office/officeart/2005/8/layout/vList2"/>
    <dgm:cxn modelId="{B34346D6-87AD-4231-B619-D92155F75754}" type="presOf" srcId="{1FFEE275-A58F-4A90-A43A-625C1C40C5AA}" destId="{A3C79972-A169-4411-8562-71FFB4BEA81D}" srcOrd="0" destOrd="0" presId="urn:microsoft.com/office/officeart/2005/8/layout/vList2"/>
    <dgm:cxn modelId="{C41C8853-69D4-4BEC-9211-80E3D5756728}" type="presParOf" srcId="{A3C79972-A169-4411-8562-71FFB4BEA81D}" destId="{0E64FFB4-3076-4DD2-AB77-6F3F59F0DA9A}" srcOrd="0" destOrd="0" presId="urn:microsoft.com/office/officeart/2005/8/layout/vList2"/>
    <dgm:cxn modelId="{D7B5A59F-F004-4D10-B84D-9E925BCD33B2}" type="presParOf" srcId="{A3C79972-A169-4411-8562-71FFB4BEA81D}" destId="{62E52B14-A2C2-4B0D-9EFB-BFBA85BE30C2}" srcOrd="1" destOrd="0" presId="urn:microsoft.com/office/officeart/2005/8/layout/vList2"/>
    <dgm:cxn modelId="{64DC707B-DB47-47C1-9799-16D3335D2EB7}" type="presParOf" srcId="{A3C79972-A169-4411-8562-71FFB4BEA81D}" destId="{F8B45F72-6E55-4DF5-8709-5C0B0A1850D2}" srcOrd="2" destOrd="0" presId="urn:microsoft.com/office/officeart/2005/8/layout/vList2"/>
    <dgm:cxn modelId="{025F1C09-13B5-40E0-B2B3-4CD86A345B76}" type="presParOf" srcId="{A3C79972-A169-4411-8562-71FFB4BEA81D}" destId="{167C702D-7F75-49C2-BBBF-B076961A83B8}" srcOrd="3" destOrd="0" presId="urn:microsoft.com/office/officeart/2005/8/layout/vList2"/>
    <dgm:cxn modelId="{71EF06AE-8377-42B4-9AEB-BD888F79B20F}" type="presParOf" srcId="{A3C79972-A169-4411-8562-71FFB4BEA81D}" destId="{7D27D761-C72F-42A7-9B6C-6A5ABF02911E}" srcOrd="4" destOrd="0" presId="urn:microsoft.com/office/officeart/2005/8/layout/vList2"/>
    <dgm:cxn modelId="{9921DD41-CA2B-4CB0-92FD-7641C7636A15}" type="presParOf" srcId="{A3C79972-A169-4411-8562-71FFB4BEA81D}" destId="{3D8FBF61-94E2-45DC-A836-4E35D5A530D8}" srcOrd="5" destOrd="0" presId="urn:microsoft.com/office/officeart/2005/8/layout/vList2"/>
    <dgm:cxn modelId="{23E4D71D-C56B-4E7D-8AEA-95A17D8E6979}" type="presParOf" srcId="{A3C79972-A169-4411-8562-71FFB4BEA81D}" destId="{3E0A5338-90B1-454A-9329-BF7F3A96D9F0}"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FFEE275-A58F-4A90-A43A-625C1C40C5A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C4CD8233-7E40-49DC-AC52-465DE0E56455}">
      <dgm:prSet phldr="0"/>
      <dgm:spPr/>
      <dgm:t>
        <a:bodyPr/>
        <a:lstStyle/>
        <a:p>
          <a:r>
            <a:rPr lang="en-US" dirty="0">
              <a:solidFill>
                <a:schemeClr val="bg1"/>
              </a:solidFill>
              <a:latin typeface="Calibri"/>
              <a:ea typeface="Source Sans Pro Regular"/>
              <a:cs typeface="Calibri"/>
            </a:rPr>
            <a:t>3.Financement</a:t>
          </a:r>
        </a:p>
      </dgm:t>
    </dgm:pt>
    <dgm:pt modelId="{D77DAF10-925A-4636-8E72-19E8091D96C9}" type="parTrans" cxnId="{C4E51C3B-6480-41FA-A010-50EB7273BB60}">
      <dgm:prSet/>
      <dgm:spPr/>
      <dgm:t>
        <a:bodyPr/>
        <a:lstStyle/>
        <a:p>
          <a:endParaRPr lang="en-US">
            <a:latin typeface="Calibri" panose="020F0502020204030204" pitchFamily="34" charset="0"/>
            <a:cs typeface="Calibri" panose="020F0502020204030204" pitchFamily="34" charset="0"/>
          </a:endParaRPr>
        </a:p>
      </dgm:t>
    </dgm:pt>
    <dgm:pt modelId="{BC5B95C5-63C0-44AA-A3FB-C3C557CC0CCC}" type="sibTrans" cxnId="{C4E51C3B-6480-41FA-A010-50EB7273BB60}">
      <dgm:prSet/>
      <dgm:spPr/>
      <dgm:t>
        <a:bodyPr/>
        <a:lstStyle/>
        <a:p>
          <a:endParaRPr lang="en-US">
            <a:latin typeface="Calibri" panose="020F0502020204030204" pitchFamily="34" charset="0"/>
            <a:cs typeface="Calibri" panose="020F0502020204030204" pitchFamily="34" charset="0"/>
          </a:endParaRPr>
        </a:p>
      </dgm:t>
    </dgm:pt>
    <dgm:pt modelId="{FC50C727-8597-46D3-9E78-EDB0D3735629}">
      <dgm:prSet phldr="0"/>
      <dgm:spPr/>
      <dgm:t>
        <a:bodyPr/>
        <a:lstStyle/>
        <a:p>
          <a:r>
            <a:rPr lang="en-US" dirty="0">
              <a:solidFill>
                <a:schemeClr val="bg1"/>
              </a:solidFill>
              <a:latin typeface="Calibri"/>
              <a:ea typeface="Source Sans Pro Regular"/>
              <a:cs typeface="Calibri"/>
            </a:rPr>
            <a:t>4.Laboratoire</a:t>
          </a:r>
        </a:p>
      </dgm:t>
    </dgm:pt>
    <dgm:pt modelId="{ADA0FA7A-0FD7-48FB-98DE-7F42BA10FE20}" type="parTrans" cxnId="{CC4A3CEC-FE4C-4D11-8B86-DBACAE7E9B63}">
      <dgm:prSet/>
      <dgm:spPr/>
      <dgm:t>
        <a:bodyPr/>
        <a:lstStyle/>
        <a:p>
          <a:endParaRPr lang="en-US">
            <a:latin typeface="Calibri" panose="020F0502020204030204" pitchFamily="34" charset="0"/>
            <a:cs typeface="Calibri" panose="020F0502020204030204" pitchFamily="34" charset="0"/>
          </a:endParaRPr>
        </a:p>
      </dgm:t>
    </dgm:pt>
    <dgm:pt modelId="{C5B1BF18-38B0-48BB-9AE9-74F109E5C229}" type="sibTrans" cxnId="{CC4A3CEC-FE4C-4D11-8B86-DBACAE7E9B63}">
      <dgm:prSet/>
      <dgm:spPr/>
      <dgm:t>
        <a:bodyPr/>
        <a:lstStyle/>
        <a:p>
          <a:endParaRPr lang="en-US">
            <a:latin typeface="Calibri" panose="020F0502020204030204" pitchFamily="34" charset="0"/>
            <a:cs typeface="Calibri" panose="020F0502020204030204" pitchFamily="34" charset="0"/>
          </a:endParaRPr>
        </a:p>
      </dgm:t>
    </dgm:pt>
    <dgm:pt modelId="{12BF6810-477A-4D79-872C-042A32575054}">
      <dgm:prSet phldr="0"/>
      <dgm:spPr/>
      <dgm:t>
        <a:bodyPr/>
        <a:lstStyle/>
        <a:p>
          <a:r>
            <a:rPr lang="en-US" dirty="0">
              <a:solidFill>
                <a:schemeClr val="bg1"/>
              </a:solidFill>
              <a:latin typeface="Calibri"/>
              <a:ea typeface="Source Sans Pro Regular"/>
              <a:cs typeface="Calibri"/>
            </a:rPr>
            <a:t>5. Surveillance</a:t>
          </a:r>
        </a:p>
      </dgm:t>
    </dgm:pt>
    <dgm:pt modelId="{8BFCBAF2-E70A-4C0E-AECC-84319A5F8C29}" type="parTrans" cxnId="{991D0079-7D2D-4E04-8EBB-D7E2849A3783}">
      <dgm:prSet/>
      <dgm:spPr/>
      <dgm:t>
        <a:bodyPr/>
        <a:lstStyle/>
        <a:p>
          <a:endParaRPr lang="en-US">
            <a:latin typeface="Calibri" panose="020F0502020204030204" pitchFamily="34" charset="0"/>
            <a:cs typeface="Calibri" panose="020F0502020204030204" pitchFamily="34" charset="0"/>
          </a:endParaRPr>
        </a:p>
      </dgm:t>
    </dgm:pt>
    <dgm:pt modelId="{AB624081-446D-4F66-8D4C-84C3FB21147D}" type="sibTrans" cxnId="{991D0079-7D2D-4E04-8EBB-D7E2849A3783}">
      <dgm:prSet/>
      <dgm:spPr/>
      <dgm:t>
        <a:bodyPr/>
        <a:lstStyle/>
        <a:p>
          <a:endParaRPr lang="en-US">
            <a:latin typeface="Calibri" panose="020F0502020204030204" pitchFamily="34" charset="0"/>
            <a:cs typeface="Calibri" panose="020F0502020204030204" pitchFamily="34" charset="0"/>
          </a:endParaRPr>
        </a:p>
      </dgm:t>
    </dgm:pt>
    <dgm:pt modelId="{E8C94AF6-4A1C-42C5-BE24-0992DD1745B3}">
      <dgm:prSet phldr="0"/>
      <dgm:spPr/>
      <dgm:t>
        <a:bodyPr/>
        <a:lstStyle/>
        <a:p>
          <a:r>
            <a:rPr lang="en-US" dirty="0">
              <a:solidFill>
                <a:schemeClr val="bg1"/>
              </a:solidFill>
              <a:latin typeface="Calibri"/>
              <a:ea typeface="Source Sans Pro Regular"/>
              <a:cs typeface="Calibri"/>
            </a:rPr>
            <a:t>6. </a:t>
          </a:r>
          <a:r>
            <a:rPr lang="en-US" dirty="0" err="1">
              <a:solidFill>
                <a:schemeClr val="bg1"/>
              </a:solidFill>
              <a:latin typeface="Calibri"/>
              <a:ea typeface="Source Sans Pro Regular"/>
              <a:cs typeface="Calibri"/>
            </a:rPr>
            <a:t>Ressources</a:t>
          </a:r>
          <a:r>
            <a:rPr lang="en-US" dirty="0">
              <a:solidFill>
                <a:schemeClr val="bg1"/>
              </a:solidFill>
              <a:latin typeface="Calibri"/>
              <a:ea typeface="Source Sans Pro Regular"/>
              <a:cs typeface="Calibri"/>
            </a:rPr>
            <a:t> </a:t>
          </a:r>
          <a:r>
            <a:rPr lang="en-US" dirty="0" err="1">
              <a:solidFill>
                <a:schemeClr val="bg1"/>
              </a:solidFill>
              <a:latin typeface="Calibri"/>
              <a:ea typeface="Source Sans Pro Regular"/>
              <a:cs typeface="Calibri"/>
            </a:rPr>
            <a:t>humaines</a:t>
          </a:r>
          <a:endParaRPr lang="en-US" dirty="0">
            <a:solidFill>
              <a:schemeClr val="bg1"/>
            </a:solidFill>
            <a:latin typeface="Calibri"/>
            <a:ea typeface="Source Sans Pro Regular"/>
            <a:cs typeface="Calibri"/>
          </a:endParaRPr>
        </a:p>
      </dgm:t>
    </dgm:pt>
    <dgm:pt modelId="{2A553B86-1EA6-4762-9131-D405CD7FA891}" type="parTrans" cxnId="{70473DD7-B104-4B5E-B940-BF37C274CE2F}">
      <dgm:prSet/>
      <dgm:spPr/>
      <dgm:t>
        <a:bodyPr/>
        <a:lstStyle/>
        <a:p>
          <a:endParaRPr lang="en-US">
            <a:latin typeface="Calibri" panose="020F0502020204030204" pitchFamily="34" charset="0"/>
            <a:cs typeface="Calibri" panose="020F0502020204030204" pitchFamily="34" charset="0"/>
          </a:endParaRPr>
        </a:p>
      </dgm:t>
    </dgm:pt>
    <dgm:pt modelId="{2019F5FE-AECD-4096-9946-94180A4DED19}" type="sibTrans" cxnId="{70473DD7-B104-4B5E-B940-BF37C274CE2F}">
      <dgm:prSet/>
      <dgm:spPr/>
      <dgm:t>
        <a:bodyPr/>
        <a:lstStyle/>
        <a:p>
          <a:endParaRPr lang="en-US">
            <a:latin typeface="Calibri" panose="020F0502020204030204" pitchFamily="34" charset="0"/>
            <a:cs typeface="Calibri" panose="020F0502020204030204" pitchFamily="34" charset="0"/>
          </a:endParaRPr>
        </a:p>
      </dgm:t>
    </dgm:pt>
    <dgm:pt modelId="{4097BDEB-41EB-4894-B5E6-64490F53ED7B}">
      <dgm:prSet phldr="0"/>
      <dgm:spPr/>
      <dgm:t>
        <a:bodyPr/>
        <a:lstStyle/>
        <a:p>
          <a:r>
            <a:rPr lang="en-US" dirty="0">
              <a:solidFill>
                <a:schemeClr val="bg1"/>
              </a:solidFill>
              <a:latin typeface="Calibri"/>
              <a:ea typeface="Source Sans Pro Regular"/>
              <a:cs typeface="Calibri"/>
            </a:rPr>
            <a:t>8. Prestation des services de santé</a:t>
          </a:r>
        </a:p>
      </dgm:t>
    </dgm:pt>
    <dgm:pt modelId="{B8973221-158F-401F-86B0-903E05F9114F}" type="parTrans" cxnId="{EA412D74-1850-4423-8E02-BCCF5732944D}">
      <dgm:prSet/>
      <dgm:spPr/>
      <dgm:t>
        <a:bodyPr/>
        <a:lstStyle/>
        <a:p>
          <a:endParaRPr lang="en-US">
            <a:latin typeface="Calibri" panose="020F0502020204030204" pitchFamily="34" charset="0"/>
            <a:cs typeface="Calibri" panose="020F0502020204030204" pitchFamily="34" charset="0"/>
          </a:endParaRPr>
        </a:p>
      </dgm:t>
    </dgm:pt>
    <dgm:pt modelId="{0E8191E9-0345-45C7-A87A-88A603F585A5}" type="sibTrans" cxnId="{EA412D74-1850-4423-8E02-BCCF5732944D}">
      <dgm:prSet/>
      <dgm:spPr/>
      <dgm:t>
        <a:bodyPr/>
        <a:lstStyle/>
        <a:p>
          <a:endParaRPr lang="en-US">
            <a:latin typeface="Calibri" panose="020F0502020204030204" pitchFamily="34" charset="0"/>
            <a:cs typeface="Calibri" panose="020F0502020204030204" pitchFamily="34" charset="0"/>
          </a:endParaRPr>
        </a:p>
      </dgm:t>
    </dgm:pt>
    <dgm:pt modelId="{279E96C7-A8E5-4564-8F47-C76DBDAE816C}">
      <dgm:prSet phldr="0"/>
      <dgm:spPr/>
      <dgm:t>
        <a:bodyPr/>
        <a:lstStyle/>
        <a:p>
          <a:r>
            <a:rPr lang="en-US" dirty="0">
              <a:solidFill>
                <a:schemeClr val="bg1"/>
              </a:solidFill>
              <a:latin typeface="Calibri"/>
              <a:ea typeface="Source Sans Pro Regular"/>
              <a:cs typeface="Calibri"/>
            </a:rPr>
            <a:t>9. </a:t>
          </a:r>
          <a:r>
            <a:rPr lang="en-US" dirty="0" err="1">
              <a:solidFill>
                <a:schemeClr val="bg1"/>
              </a:solidFill>
              <a:latin typeface="Calibri"/>
              <a:ea typeface="Source Sans Pro Regular"/>
              <a:cs typeface="Calibri"/>
            </a:rPr>
            <a:t>Prévention</a:t>
          </a:r>
          <a:r>
            <a:rPr lang="en-US" dirty="0">
              <a:solidFill>
                <a:schemeClr val="bg1"/>
              </a:solidFill>
              <a:latin typeface="Calibri"/>
              <a:ea typeface="Source Sans Pro Regular"/>
              <a:cs typeface="Calibri"/>
            </a:rPr>
            <a:t> et </a:t>
          </a:r>
          <a:r>
            <a:rPr lang="en-US" dirty="0" err="1">
              <a:solidFill>
                <a:schemeClr val="bg1"/>
              </a:solidFill>
              <a:latin typeface="Calibri"/>
              <a:ea typeface="Source Sans Pro Regular"/>
              <a:cs typeface="Calibri"/>
            </a:rPr>
            <a:t>contrôle</a:t>
          </a:r>
          <a:r>
            <a:rPr lang="en-US" dirty="0">
              <a:solidFill>
                <a:schemeClr val="bg1"/>
              </a:solidFill>
              <a:latin typeface="Calibri"/>
              <a:ea typeface="Source Sans Pro Regular"/>
              <a:cs typeface="Calibri"/>
            </a:rPr>
            <a:t> de </a:t>
          </a:r>
          <a:r>
            <a:rPr lang="en-US" dirty="0" err="1">
              <a:solidFill>
                <a:schemeClr val="bg1"/>
              </a:solidFill>
              <a:latin typeface="Calibri"/>
              <a:ea typeface="Source Sans Pro Regular"/>
              <a:cs typeface="Calibri"/>
            </a:rPr>
            <a:t>l'infection</a:t>
          </a:r>
          <a:endParaRPr lang="en-US" dirty="0">
            <a:solidFill>
              <a:schemeClr val="bg1"/>
            </a:solidFill>
            <a:latin typeface="Calibri"/>
            <a:ea typeface="Source Sans Pro Regular"/>
            <a:cs typeface="Calibri"/>
          </a:endParaRPr>
        </a:p>
      </dgm:t>
    </dgm:pt>
    <dgm:pt modelId="{A0A4FD05-8FD4-464B-8A01-0CF133185179}" type="parTrans" cxnId="{C34185E4-257F-4563-8312-112D49681BFB}">
      <dgm:prSet/>
      <dgm:spPr/>
      <dgm:t>
        <a:bodyPr/>
        <a:lstStyle/>
        <a:p>
          <a:endParaRPr lang="en-US">
            <a:latin typeface="Calibri" panose="020F0502020204030204" pitchFamily="34" charset="0"/>
            <a:cs typeface="Calibri" panose="020F0502020204030204" pitchFamily="34" charset="0"/>
          </a:endParaRPr>
        </a:p>
      </dgm:t>
    </dgm:pt>
    <dgm:pt modelId="{351CA23E-3E79-46E4-A43D-3711CF8434EF}" type="sibTrans" cxnId="{C34185E4-257F-4563-8312-112D49681BFB}">
      <dgm:prSet/>
      <dgm:spPr/>
      <dgm:t>
        <a:bodyPr/>
        <a:lstStyle/>
        <a:p>
          <a:endParaRPr lang="en-US">
            <a:latin typeface="Calibri" panose="020F0502020204030204" pitchFamily="34" charset="0"/>
            <a:cs typeface="Calibri" panose="020F0502020204030204" pitchFamily="34" charset="0"/>
          </a:endParaRPr>
        </a:p>
      </dgm:t>
    </dgm:pt>
    <dgm:pt modelId="{904C7537-1215-410C-A1DD-DC0E6BC9246D}">
      <dgm:prSet phldr="0"/>
      <dgm:spPr/>
      <dgm:t>
        <a:bodyPr/>
        <a:lstStyle/>
        <a:p>
          <a:r>
            <a:rPr lang="en-US" dirty="0">
              <a:solidFill>
                <a:schemeClr val="bg1"/>
              </a:solidFill>
              <a:latin typeface="Calibri"/>
              <a:ea typeface="Source Sans Pro Regular"/>
              <a:cs typeface="Calibri"/>
            </a:rPr>
            <a:t>10. Communication sur les risques et engagement communautaire</a:t>
          </a:r>
          <a:endParaRPr lang="en-US" dirty="0">
            <a:solidFill>
              <a:schemeClr val="bg1"/>
            </a:solidFill>
            <a:latin typeface="Calibri"/>
          </a:endParaRPr>
        </a:p>
      </dgm:t>
    </dgm:pt>
    <dgm:pt modelId="{922E1F44-0EDF-4C77-BF6A-B58777441B90}" type="parTrans" cxnId="{2250DE1F-57B1-4390-A13F-F0B8921EDFBB}">
      <dgm:prSet/>
      <dgm:spPr/>
      <dgm:t>
        <a:bodyPr/>
        <a:lstStyle/>
        <a:p>
          <a:endParaRPr lang="en-US">
            <a:latin typeface="Calibri" panose="020F0502020204030204" pitchFamily="34" charset="0"/>
            <a:cs typeface="Calibri" panose="020F0502020204030204" pitchFamily="34" charset="0"/>
          </a:endParaRPr>
        </a:p>
      </dgm:t>
    </dgm:pt>
    <dgm:pt modelId="{572C7F80-ED44-47C7-984C-DF894A1DC13B}" type="sibTrans" cxnId="{2250DE1F-57B1-4390-A13F-F0B8921EDFBB}">
      <dgm:prSet/>
      <dgm:spPr/>
      <dgm:t>
        <a:bodyPr/>
        <a:lstStyle/>
        <a:p>
          <a:endParaRPr lang="en-US">
            <a:latin typeface="Calibri" panose="020F0502020204030204" pitchFamily="34" charset="0"/>
            <a:cs typeface="Calibri" panose="020F0502020204030204" pitchFamily="34" charset="0"/>
          </a:endParaRPr>
        </a:p>
      </dgm:t>
    </dgm:pt>
    <dgm:pt modelId="{C95AAAF4-5990-44B8-9416-322633CF1C7E}">
      <dgm:prSet phldr="0"/>
      <dgm:spPr/>
      <dgm:t>
        <a:bodyPr/>
        <a:lstStyle/>
        <a:p>
          <a:pPr algn="l"/>
          <a:r>
            <a:rPr lang="en-US" dirty="0">
              <a:solidFill>
                <a:schemeClr val="bg1"/>
              </a:solidFill>
              <a:latin typeface="Calibri"/>
              <a:ea typeface="Source Sans Pro Regular"/>
              <a:cs typeface="Calibri"/>
            </a:rPr>
            <a:t>15 Principales capacités</a:t>
          </a:r>
        </a:p>
      </dgm:t>
    </dgm:pt>
    <dgm:pt modelId="{B0D652E8-CB95-4CE0-A3D0-67E2F20C9F59}" type="parTrans" cxnId="{A5996416-B8A5-4824-9072-4FD4A8561AB8}">
      <dgm:prSet/>
      <dgm:spPr/>
    </dgm:pt>
    <dgm:pt modelId="{9304B9DC-5BE6-4CA6-9D53-A82A8420FE84}" type="sibTrans" cxnId="{A5996416-B8A5-4824-9072-4FD4A8561AB8}">
      <dgm:prSet/>
      <dgm:spPr/>
    </dgm:pt>
    <dgm:pt modelId="{65E70E4D-09E8-4A5B-81ED-FE30BECC1C1B}">
      <dgm:prSet phldr="0"/>
      <dgm:spPr/>
      <dgm:t>
        <a:bodyPr/>
        <a:lstStyle/>
        <a:p>
          <a:pPr algn="l"/>
          <a:r>
            <a:rPr lang="en-US" dirty="0">
              <a:solidFill>
                <a:schemeClr val="bg1"/>
              </a:solidFill>
              <a:latin typeface="Calibri"/>
              <a:ea typeface="Source Sans Pro Regular"/>
              <a:cs typeface="Calibri"/>
            </a:rPr>
            <a:t>1.Législation et Politique</a:t>
          </a:r>
        </a:p>
      </dgm:t>
    </dgm:pt>
    <dgm:pt modelId="{876B7A3A-E96E-4D1F-9873-512BE250795E}" type="parTrans" cxnId="{AB72D75E-B8BA-4340-9643-274E3A306247}">
      <dgm:prSet/>
      <dgm:spPr/>
    </dgm:pt>
    <dgm:pt modelId="{DF962694-B43C-423E-97D4-3376B7F5B263}" type="sibTrans" cxnId="{AB72D75E-B8BA-4340-9643-274E3A306247}">
      <dgm:prSet/>
      <dgm:spPr/>
    </dgm:pt>
    <dgm:pt modelId="{247CA599-885F-4EE7-A9CF-0A761D209C5B}">
      <dgm:prSet phldr="0"/>
      <dgm:spPr/>
      <dgm:t>
        <a:bodyPr/>
        <a:lstStyle/>
        <a:p>
          <a:pPr algn="l"/>
          <a:r>
            <a:rPr lang="en-US" dirty="0">
              <a:solidFill>
                <a:schemeClr val="bg1"/>
              </a:solidFill>
              <a:latin typeface="Calibri"/>
              <a:ea typeface="Source Sans Pro Regular"/>
              <a:cs typeface="Calibri"/>
            </a:rPr>
            <a:t> 2. Coordination RSI</a:t>
          </a:r>
        </a:p>
      </dgm:t>
    </dgm:pt>
    <dgm:pt modelId="{DA960582-1419-4727-869B-68B221B303A8}" type="parTrans" cxnId="{64673D1D-4385-440B-A042-D7C3AB21AF63}">
      <dgm:prSet/>
      <dgm:spPr/>
    </dgm:pt>
    <dgm:pt modelId="{22E5CDF6-4432-44C9-9F67-36AB64684503}" type="sibTrans" cxnId="{64673D1D-4385-440B-A042-D7C3AB21AF63}">
      <dgm:prSet/>
      <dgm:spPr/>
    </dgm:pt>
    <dgm:pt modelId="{361BCE1B-4B76-4564-842C-584C213DC27E}">
      <dgm:prSet phldr="0"/>
      <dgm:spPr/>
      <dgm:t>
        <a:bodyPr/>
        <a:lstStyle/>
        <a:p>
          <a:r>
            <a:rPr lang="en-US" dirty="0">
              <a:solidFill>
                <a:schemeClr val="bg1"/>
              </a:solidFill>
              <a:latin typeface="Calibri"/>
              <a:ea typeface="Source Sans Pro Regular"/>
              <a:cs typeface="Calibri"/>
            </a:rPr>
            <a:t>7.Gestion des situations d'urgence sanitaire</a:t>
          </a:r>
          <a:endParaRPr lang="fr-FR" dirty="0">
            <a:solidFill>
              <a:schemeClr val="bg1"/>
            </a:solidFill>
            <a:latin typeface="Calibri"/>
          </a:endParaRPr>
        </a:p>
      </dgm:t>
    </dgm:pt>
    <dgm:pt modelId="{96298F46-8A96-48A6-B2B2-76B5A274471A}" type="parTrans" cxnId="{090CA2C0-6889-4C53-846D-99408BA7841A}">
      <dgm:prSet/>
      <dgm:spPr/>
    </dgm:pt>
    <dgm:pt modelId="{DC365566-ECEF-4D49-A890-5C3B78D34DB4}" type="sibTrans" cxnId="{090CA2C0-6889-4C53-846D-99408BA7841A}">
      <dgm:prSet/>
      <dgm:spPr/>
    </dgm:pt>
    <dgm:pt modelId="{A3C79972-A169-4411-8562-71FFB4BEA81D}" type="pres">
      <dgm:prSet presAssocID="{1FFEE275-A58F-4A90-A43A-625C1C40C5AA}" presName="linear" presStyleCnt="0">
        <dgm:presLayoutVars>
          <dgm:animLvl val="lvl"/>
          <dgm:resizeHandles val="exact"/>
        </dgm:presLayoutVars>
      </dgm:prSet>
      <dgm:spPr/>
    </dgm:pt>
    <dgm:pt modelId="{E3711DA1-ABD9-4B5A-96A6-1F4ED00E31C9}" type="pres">
      <dgm:prSet presAssocID="{C95AAAF4-5990-44B8-9416-322633CF1C7E}" presName="parentText" presStyleLbl="node1" presStyleIdx="0" presStyleCnt="11">
        <dgm:presLayoutVars>
          <dgm:chMax val="0"/>
          <dgm:bulletEnabled val="1"/>
        </dgm:presLayoutVars>
      </dgm:prSet>
      <dgm:spPr/>
    </dgm:pt>
    <dgm:pt modelId="{4FDE71FB-4EA9-4B9A-8DC0-E5477792CB55}" type="pres">
      <dgm:prSet presAssocID="{9304B9DC-5BE6-4CA6-9D53-A82A8420FE84}" presName="spacer" presStyleCnt="0"/>
      <dgm:spPr/>
    </dgm:pt>
    <dgm:pt modelId="{73A8983E-BC16-41D1-B865-EFEAD695906F}" type="pres">
      <dgm:prSet presAssocID="{65E70E4D-09E8-4A5B-81ED-FE30BECC1C1B}" presName="parentText" presStyleLbl="node1" presStyleIdx="1" presStyleCnt="11">
        <dgm:presLayoutVars>
          <dgm:chMax val="0"/>
          <dgm:bulletEnabled val="1"/>
        </dgm:presLayoutVars>
      </dgm:prSet>
      <dgm:spPr/>
    </dgm:pt>
    <dgm:pt modelId="{068EF51C-8055-4D0F-8EBB-462CD543DBEF}" type="pres">
      <dgm:prSet presAssocID="{DF962694-B43C-423E-97D4-3376B7F5B263}" presName="spacer" presStyleCnt="0"/>
      <dgm:spPr/>
    </dgm:pt>
    <dgm:pt modelId="{83967E69-9777-47BD-9682-E4F8DA57C731}" type="pres">
      <dgm:prSet presAssocID="{247CA599-885F-4EE7-A9CF-0A761D209C5B}" presName="parentText" presStyleLbl="node1" presStyleIdx="2" presStyleCnt="11">
        <dgm:presLayoutVars>
          <dgm:chMax val="0"/>
          <dgm:bulletEnabled val="1"/>
        </dgm:presLayoutVars>
      </dgm:prSet>
      <dgm:spPr/>
    </dgm:pt>
    <dgm:pt modelId="{49FB4884-E8E2-4CC1-A9D2-A431817E48C1}" type="pres">
      <dgm:prSet presAssocID="{22E5CDF6-4432-44C9-9F67-36AB64684503}" presName="spacer" presStyleCnt="0"/>
      <dgm:spPr/>
    </dgm:pt>
    <dgm:pt modelId="{C1678AB2-ADCD-4976-B9BD-D5CC83220E30}" type="pres">
      <dgm:prSet presAssocID="{C4CD8233-7E40-49DC-AC52-465DE0E56455}" presName="parentText" presStyleLbl="node1" presStyleIdx="3" presStyleCnt="11">
        <dgm:presLayoutVars>
          <dgm:chMax val="0"/>
          <dgm:bulletEnabled val="1"/>
        </dgm:presLayoutVars>
      </dgm:prSet>
      <dgm:spPr/>
    </dgm:pt>
    <dgm:pt modelId="{6B7364F5-2105-496A-8BF2-9F9A1AC07E7E}" type="pres">
      <dgm:prSet presAssocID="{BC5B95C5-63C0-44AA-A3FB-C3C557CC0CCC}" presName="spacer" presStyleCnt="0"/>
      <dgm:spPr/>
    </dgm:pt>
    <dgm:pt modelId="{6A45DEE4-3377-4A61-85E6-A2E145A2C116}" type="pres">
      <dgm:prSet presAssocID="{FC50C727-8597-46D3-9E78-EDB0D3735629}" presName="parentText" presStyleLbl="node1" presStyleIdx="4" presStyleCnt="11">
        <dgm:presLayoutVars>
          <dgm:chMax val="0"/>
          <dgm:bulletEnabled val="1"/>
        </dgm:presLayoutVars>
      </dgm:prSet>
      <dgm:spPr/>
    </dgm:pt>
    <dgm:pt modelId="{C733AF41-1916-4A3F-992E-436AB59B5D7B}" type="pres">
      <dgm:prSet presAssocID="{C5B1BF18-38B0-48BB-9AE9-74F109E5C229}" presName="spacer" presStyleCnt="0"/>
      <dgm:spPr/>
    </dgm:pt>
    <dgm:pt modelId="{670C1AE0-FF3E-48DF-BC5C-8F320FFC1725}" type="pres">
      <dgm:prSet presAssocID="{12BF6810-477A-4D79-872C-042A32575054}" presName="parentText" presStyleLbl="node1" presStyleIdx="5" presStyleCnt="11">
        <dgm:presLayoutVars>
          <dgm:chMax val="0"/>
          <dgm:bulletEnabled val="1"/>
        </dgm:presLayoutVars>
      </dgm:prSet>
      <dgm:spPr/>
    </dgm:pt>
    <dgm:pt modelId="{B9F681F7-2B86-4F23-84CE-F8DA28E593F2}" type="pres">
      <dgm:prSet presAssocID="{AB624081-446D-4F66-8D4C-84C3FB21147D}" presName="spacer" presStyleCnt="0"/>
      <dgm:spPr/>
    </dgm:pt>
    <dgm:pt modelId="{412988EB-BEC4-4524-89F4-15D0B6AAB5CE}" type="pres">
      <dgm:prSet presAssocID="{E8C94AF6-4A1C-42C5-BE24-0992DD1745B3}" presName="parentText" presStyleLbl="node1" presStyleIdx="6" presStyleCnt="11">
        <dgm:presLayoutVars>
          <dgm:chMax val="0"/>
          <dgm:bulletEnabled val="1"/>
        </dgm:presLayoutVars>
      </dgm:prSet>
      <dgm:spPr/>
    </dgm:pt>
    <dgm:pt modelId="{4C491D5A-EFBD-4D61-A536-354C4EA54ABC}" type="pres">
      <dgm:prSet presAssocID="{2019F5FE-AECD-4096-9946-94180A4DED19}" presName="spacer" presStyleCnt="0"/>
      <dgm:spPr/>
    </dgm:pt>
    <dgm:pt modelId="{3C0F0532-E2E1-44AE-8623-FEE9B2E7EB6C}" type="pres">
      <dgm:prSet presAssocID="{361BCE1B-4B76-4564-842C-584C213DC27E}" presName="parentText" presStyleLbl="node1" presStyleIdx="7" presStyleCnt="11">
        <dgm:presLayoutVars>
          <dgm:chMax val="0"/>
          <dgm:bulletEnabled val="1"/>
        </dgm:presLayoutVars>
      </dgm:prSet>
      <dgm:spPr/>
    </dgm:pt>
    <dgm:pt modelId="{356FF72F-21EC-4F95-B1E1-2AB0A9F3BFAF}" type="pres">
      <dgm:prSet presAssocID="{DC365566-ECEF-4D49-A890-5C3B78D34DB4}" presName="spacer" presStyleCnt="0"/>
      <dgm:spPr/>
    </dgm:pt>
    <dgm:pt modelId="{B6627F8C-F540-4BC2-8BA6-BC2A2F8862CC}" type="pres">
      <dgm:prSet presAssocID="{4097BDEB-41EB-4894-B5E6-64490F53ED7B}" presName="parentText" presStyleLbl="node1" presStyleIdx="8" presStyleCnt="11">
        <dgm:presLayoutVars>
          <dgm:chMax val="0"/>
          <dgm:bulletEnabled val="1"/>
        </dgm:presLayoutVars>
      </dgm:prSet>
      <dgm:spPr/>
    </dgm:pt>
    <dgm:pt modelId="{2B0985AB-C6ED-411C-B06B-75233DBDAFAE}" type="pres">
      <dgm:prSet presAssocID="{0E8191E9-0345-45C7-A87A-88A603F585A5}" presName="spacer" presStyleCnt="0"/>
      <dgm:spPr/>
    </dgm:pt>
    <dgm:pt modelId="{4293CF0F-753A-432C-8637-0C0130E93BFF}" type="pres">
      <dgm:prSet presAssocID="{279E96C7-A8E5-4564-8F47-C76DBDAE816C}" presName="parentText" presStyleLbl="node1" presStyleIdx="9" presStyleCnt="11">
        <dgm:presLayoutVars>
          <dgm:chMax val="0"/>
          <dgm:bulletEnabled val="1"/>
        </dgm:presLayoutVars>
      </dgm:prSet>
      <dgm:spPr/>
    </dgm:pt>
    <dgm:pt modelId="{E4DE81DF-3BCE-46E3-A29F-F5A0F3084EAF}" type="pres">
      <dgm:prSet presAssocID="{351CA23E-3E79-46E4-A43D-3711CF8434EF}" presName="spacer" presStyleCnt="0"/>
      <dgm:spPr/>
    </dgm:pt>
    <dgm:pt modelId="{54F2495A-504F-41D0-8400-D274FF930728}" type="pres">
      <dgm:prSet presAssocID="{904C7537-1215-410C-A1DD-DC0E6BC9246D}" presName="parentText" presStyleLbl="node1" presStyleIdx="10" presStyleCnt="11">
        <dgm:presLayoutVars>
          <dgm:chMax val="0"/>
          <dgm:bulletEnabled val="1"/>
        </dgm:presLayoutVars>
      </dgm:prSet>
      <dgm:spPr/>
    </dgm:pt>
  </dgm:ptLst>
  <dgm:cxnLst>
    <dgm:cxn modelId="{BFC7DC03-011D-47BF-B32A-6BABC6A76261}" type="presOf" srcId="{12BF6810-477A-4D79-872C-042A32575054}" destId="{670C1AE0-FF3E-48DF-BC5C-8F320FFC1725}" srcOrd="0" destOrd="0" presId="urn:microsoft.com/office/officeart/2005/8/layout/vList2"/>
    <dgm:cxn modelId="{A5996416-B8A5-4824-9072-4FD4A8561AB8}" srcId="{1FFEE275-A58F-4A90-A43A-625C1C40C5AA}" destId="{C95AAAF4-5990-44B8-9416-322633CF1C7E}" srcOrd="0" destOrd="0" parTransId="{B0D652E8-CB95-4CE0-A3D0-67E2F20C9F59}" sibTransId="{9304B9DC-5BE6-4CA6-9D53-A82A8420FE84}"/>
    <dgm:cxn modelId="{3BA73119-3641-433D-8EB8-728AF42F1B7E}" type="presOf" srcId="{4097BDEB-41EB-4894-B5E6-64490F53ED7B}" destId="{B6627F8C-F540-4BC2-8BA6-BC2A2F8862CC}" srcOrd="0" destOrd="0" presId="urn:microsoft.com/office/officeart/2005/8/layout/vList2"/>
    <dgm:cxn modelId="{64673D1D-4385-440B-A042-D7C3AB21AF63}" srcId="{1FFEE275-A58F-4A90-A43A-625C1C40C5AA}" destId="{247CA599-885F-4EE7-A9CF-0A761D209C5B}" srcOrd="2" destOrd="0" parTransId="{DA960582-1419-4727-869B-68B221B303A8}" sibTransId="{22E5CDF6-4432-44C9-9F67-36AB64684503}"/>
    <dgm:cxn modelId="{2250DE1F-57B1-4390-A13F-F0B8921EDFBB}" srcId="{1FFEE275-A58F-4A90-A43A-625C1C40C5AA}" destId="{904C7537-1215-410C-A1DD-DC0E6BC9246D}" srcOrd="10" destOrd="0" parTransId="{922E1F44-0EDF-4C77-BF6A-B58777441B90}" sibTransId="{572C7F80-ED44-47C7-984C-DF894A1DC13B}"/>
    <dgm:cxn modelId="{EECC4A24-943C-47E8-BB90-711318B817CC}" type="presOf" srcId="{C4CD8233-7E40-49DC-AC52-465DE0E56455}" destId="{C1678AB2-ADCD-4976-B9BD-D5CC83220E30}" srcOrd="0" destOrd="0" presId="urn:microsoft.com/office/officeart/2005/8/layout/vList2"/>
    <dgm:cxn modelId="{1195EC2C-ED4A-4D46-A7FD-D02B20C215EE}" type="presOf" srcId="{904C7537-1215-410C-A1DD-DC0E6BC9246D}" destId="{54F2495A-504F-41D0-8400-D274FF930728}" srcOrd="0" destOrd="0" presId="urn:microsoft.com/office/officeart/2005/8/layout/vList2"/>
    <dgm:cxn modelId="{C4E51C3B-6480-41FA-A010-50EB7273BB60}" srcId="{1FFEE275-A58F-4A90-A43A-625C1C40C5AA}" destId="{C4CD8233-7E40-49DC-AC52-465DE0E56455}" srcOrd="3" destOrd="0" parTransId="{D77DAF10-925A-4636-8E72-19E8091D96C9}" sibTransId="{BC5B95C5-63C0-44AA-A3FB-C3C557CC0CCC}"/>
    <dgm:cxn modelId="{9ED1EB3F-882F-4BFA-BBDC-7B24F4708E5F}" type="presOf" srcId="{279E96C7-A8E5-4564-8F47-C76DBDAE816C}" destId="{4293CF0F-753A-432C-8637-0C0130E93BFF}" srcOrd="0" destOrd="0" presId="urn:microsoft.com/office/officeart/2005/8/layout/vList2"/>
    <dgm:cxn modelId="{5946495B-E2D5-4E9F-9D3B-601A8FDEC9AB}" type="presOf" srcId="{361BCE1B-4B76-4564-842C-584C213DC27E}" destId="{3C0F0532-E2E1-44AE-8623-FEE9B2E7EB6C}" srcOrd="0" destOrd="0" presId="urn:microsoft.com/office/officeart/2005/8/layout/vList2"/>
    <dgm:cxn modelId="{AB72D75E-B8BA-4340-9643-274E3A306247}" srcId="{1FFEE275-A58F-4A90-A43A-625C1C40C5AA}" destId="{65E70E4D-09E8-4A5B-81ED-FE30BECC1C1B}" srcOrd="1" destOrd="0" parTransId="{876B7A3A-E96E-4D1F-9873-512BE250795E}" sibTransId="{DF962694-B43C-423E-97D4-3376B7F5B263}"/>
    <dgm:cxn modelId="{EA412D74-1850-4423-8E02-BCCF5732944D}" srcId="{1FFEE275-A58F-4A90-A43A-625C1C40C5AA}" destId="{4097BDEB-41EB-4894-B5E6-64490F53ED7B}" srcOrd="8" destOrd="0" parTransId="{B8973221-158F-401F-86B0-903E05F9114F}" sibTransId="{0E8191E9-0345-45C7-A87A-88A603F585A5}"/>
    <dgm:cxn modelId="{991D0079-7D2D-4E04-8EBB-D7E2849A3783}" srcId="{1FFEE275-A58F-4A90-A43A-625C1C40C5AA}" destId="{12BF6810-477A-4D79-872C-042A32575054}" srcOrd="5" destOrd="0" parTransId="{8BFCBAF2-E70A-4C0E-AECC-84319A5F8C29}" sibTransId="{AB624081-446D-4F66-8D4C-84C3FB21147D}"/>
    <dgm:cxn modelId="{A9C5027A-9DDE-4DA1-A89A-CDBBDBC54A6A}" type="presOf" srcId="{247CA599-885F-4EE7-A9CF-0A761D209C5B}" destId="{83967E69-9777-47BD-9682-E4F8DA57C731}" srcOrd="0" destOrd="0" presId="urn:microsoft.com/office/officeart/2005/8/layout/vList2"/>
    <dgm:cxn modelId="{63F0D09C-C9D9-4F0E-8F06-76B2FFABDD68}" type="presOf" srcId="{FC50C727-8597-46D3-9E78-EDB0D3735629}" destId="{6A45DEE4-3377-4A61-85E6-A2E145A2C116}" srcOrd="0" destOrd="0" presId="urn:microsoft.com/office/officeart/2005/8/layout/vList2"/>
    <dgm:cxn modelId="{090CA2C0-6889-4C53-846D-99408BA7841A}" srcId="{1FFEE275-A58F-4A90-A43A-625C1C40C5AA}" destId="{361BCE1B-4B76-4564-842C-584C213DC27E}" srcOrd="7" destOrd="0" parTransId="{96298F46-8A96-48A6-B2B2-76B5A274471A}" sibTransId="{DC365566-ECEF-4D49-A890-5C3B78D34DB4}"/>
    <dgm:cxn modelId="{B34346D6-87AD-4231-B619-D92155F75754}" type="presOf" srcId="{1FFEE275-A58F-4A90-A43A-625C1C40C5AA}" destId="{A3C79972-A169-4411-8562-71FFB4BEA81D}" srcOrd="0" destOrd="0" presId="urn:microsoft.com/office/officeart/2005/8/layout/vList2"/>
    <dgm:cxn modelId="{70473DD7-B104-4B5E-B940-BF37C274CE2F}" srcId="{1FFEE275-A58F-4A90-A43A-625C1C40C5AA}" destId="{E8C94AF6-4A1C-42C5-BE24-0992DD1745B3}" srcOrd="6" destOrd="0" parTransId="{2A553B86-1EA6-4762-9131-D405CD7FA891}" sibTransId="{2019F5FE-AECD-4096-9946-94180A4DED19}"/>
    <dgm:cxn modelId="{44F007DD-4C6F-4AA9-9B32-25B075AD3E95}" type="presOf" srcId="{65E70E4D-09E8-4A5B-81ED-FE30BECC1C1B}" destId="{73A8983E-BC16-41D1-B865-EFEAD695906F}" srcOrd="0" destOrd="0" presId="urn:microsoft.com/office/officeart/2005/8/layout/vList2"/>
    <dgm:cxn modelId="{7E7F2BDE-CFCC-4A16-AFD4-D851CDFCD365}" type="presOf" srcId="{E8C94AF6-4A1C-42C5-BE24-0992DD1745B3}" destId="{412988EB-BEC4-4524-89F4-15D0B6AAB5CE}" srcOrd="0" destOrd="0" presId="urn:microsoft.com/office/officeart/2005/8/layout/vList2"/>
    <dgm:cxn modelId="{149663E3-49E6-4B80-9FE4-683C4C8E6779}" type="presOf" srcId="{C95AAAF4-5990-44B8-9416-322633CF1C7E}" destId="{E3711DA1-ABD9-4B5A-96A6-1F4ED00E31C9}" srcOrd="0" destOrd="0" presId="urn:microsoft.com/office/officeart/2005/8/layout/vList2"/>
    <dgm:cxn modelId="{C34185E4-257F-4563-8312-112D49681BFB}" srcId="{1FFEE275-A58F-4A90-A43A-625C1C40C5AA}" destId="{279E96C7-A8E5-4564-8F47-C76DBDAE816C}" srcOrd="9" destOrd="0" parTransId="{A0A4FD05-8FD4-464B-8A01-0CF133185179}" sibTransId="{351CA23E-3E79-46E4-A43D-3711CF8434EF}"/>
    <dgm:cxn modelId="{CC4A3CEC-FE4C-4D11-8B86-DBACAE7E9B63}" srcId="{1FFEE275-A58F-4A90-A43A-625C1C40C5AA}" destId="{FC50C727-8597-46D3-9E78-EDB0D3735629}" srcOrd="4" destOrd="0" parTransId="{ADA0FA7A-0FD7-48FB-98DE-7F42BA10FE20}" sibTransId="{C5B1BF18-38B0-48BB-9AE9-74F109E5C229}"/>
    <dgm:cxn modelId="{C38AFCB6-F4FA-4180-90FD-F054E662C0A7}" type="presParOf" srcId="{A3C79972-A169-4411-8562-71FFB4BEA81D}" destId="{E3711DA1-ABD9-4B5A-96A6-1F4ED00E31C9}" srcOrd="0" destOrd="0" presId="urn:microsoft.com/office/officeart/2005/8/layout/vList2"/>
    <dgm:cxn modelId="{26CAF333-D8E6-4BE0-8C62-85CDC80887BC}" type="presParOf" srcId="{A3C79972-A169-4411-8562-71FFB4BEA81D}" destId="{4FDE71FB-4EA9-4B9A-8DC0-E5477792CB55}" srcOrd="1" destOrd="0" presId="urn:microsoft.com/office/officeart/2005/8/layout/vList2"/>
    <dgm:cxn modelId="{CDB3713D-89DE-452E-92D3-179193B913AE}" type="presParOf" srcId="{A3C79972-A169-4411-8562-71FFB4BEA81D}" destId="{73A8983E-BC16-41D1-B865-EFEAD695906F}" srcOrd="2" destOrd="0" presId="urn:microsoft.com/office/officeart/2005/8/layout/vList2"/>
    <dgm:cxn modelId="{A9B9569D-01CC-4027-80AA-53042FFCEE87}" type="presParOf" srcId="{A3C79972-A169-4411-8562-71FFB4BEA81D}" destId="{068EF51C-8055-4D0F-8EBB-462CD543DBEF}" srcOrd="3" destOrd="0" presId="urn:microsoft.com/office/officeart/2005/8/layout/vList2"/>
    <dgm:cxn modelId="{10D2F531-1D88-4122-8A1C-AA65066D705C}" type="presParOf" srcId="{A3C79972-A169-4411-8562-71FFB4BEA81D}" destId="{83967E69-9777-47BD-9682-E4F8DA57C731}" srcOrd="4" destOrd="0" presId="urn:microsoft.com/office/officeart/2005/8/layout/vList2"/>
    <dgm:cxn modelId="{011636FC-7645-4AAE-8372-27622A3A3995}" type="presParOf" srcId="{A3C79972-A169-4411-8562-71FFB4BEA81D}" destId="{49FB4884-E8E2-4CC1-A9D2-A431817E48C1}" srcOrd="5" destOrd="0" presId="urn:microsoft.com/office/officeart/2005/8/layout/vList2"/>
    <dgm:cxn modelId="{CFA75D07-E2BF-4A71-8597-7C005133E388}" type="presParOf" srcId="{A3C79972-A169-4411-8562-71FFB4BEA81D}" destId="{C1678AB2-ADCD-4976-B9BD-D5CC83220E30}" srcOrd="6" destOrd="0" presId="urn:microsoft.com/office/officeart/2005/8/layout/vList2"/>
    <dgm:cxn modelId="{D34FF656-492C-40B8-8D0F-EFC31850C2BB}" type="presParOf" srcId="{A3C79972-A169-4411-8562-71FFB4BEA81D}" destId="{6B7364F5-2105-496A-8BF2-9F9A1AC07E7E}" srcOrd="7" destOrd="0" presId="urn:microsoft.com/office/officeart/2005/8/layout/vList2"/>
    <dgm:cxn modelId="{6A7DBD27-D999-4A31-A160-319097C73162}" type="presParOf" srcId="{A3C79972-A169-4411-8562-71FFB4BEA81D}" destId="{6A45DEE4-3377-4A61-85E6-A2E145A2C116}" srcOrd="8" destOrd="0" presId="urn:microsoft.com/office/officeart/2005/8/layout/vList2"/>
    <dgm:cxn modelId="{ABBC3703-21AA-4910-9611-63935BFBC29E}" type="presParOf" srcId="{A3C79972-A169-4411-8562-71FFB4BEA81D}" destId="{C733AF41-1916-4A3F-992E-436AB59B5D7B}" srcOrd="9" destOrd="0" presId="urn:microsoft.com/office/officeart/2005/8/layout/vList2"/>
    <dgm:cxn modelId="{FB3C1B4F-EDD7-46C0-8111-9C7BC3AB2FE8}" type="presParOf" srcId="{A3C79972-A169-4411-8562-71FFB4BEA81D}" destId="{670C1AE0-FF3E-48DF-BC5C-8F320FFC1725}" srcOrd="10" destOrd="0" presId="urn:microsoft.com/office/officeart/2005/8/layout/vList2"/>
    <dgm:cxn modelId="{36899F0C-6D9B-4794-9295-3BF6168D01B4}" type="presParOf" srcId="{A3C79972-A169-4411-8562-71FFB4BEA81D}" destId="{B9F681F7-2B86-4F23-84CE-F8DA28E593F2}" srcOrd="11" destOrd="0" presId="urn:microsoft.com/office/officeart/2005/8/layout/vList2"/>
    <dgm:cxn modelId="{7A314F5B-9801-467F-9FE6-1B47F7363D20}" type="presParOf" srcId="{A3C79972-A169-4411-8562-71FFB4BEA81D}" destId="{412988EB-BEC4-4524-89F4-15D0B6AAB5CE}" srcOrd="12" destOrd="0" presId="urn:microsoft.com/office/officeart/2005/8/layout/vList2"/>
    <dgm:cxn modelId="{FADC655C-0071-4108-9BFB-F48F6164C2FF}" type="presParOf" srcId="{A3C79972-A169-4411-8562-71FFB4BEA81D}" destId="{4C491D5A-EFBD-4D61-A536-354C4EA54ABC}" srcOrd="13" destOrd="0" presId="urn:microsoft.com/office/officeart/2005/8/layout/vList2"/>
    <dgm:cxn modelId="{C37BE5A3-36F0-403D-B90D-0F417510BB5C}" type="presParOf" srcId="{A3C79972-A169-4411-8562-71FFB4BEA81D}" destId="{3C0F0532-E2E1-44AE-8623-FEE9B2E7EB6C}" srcOrd="14" destOrd="0" presId="urn:microsoft.com/office/officeart/2005/8/layout/vList2"/>
    <dgm:cxn modelId="{24171E0F-1BA1-4C0E-A21E-654D474332A6}" type="presParOf" srcId="{A3C79972-A169-4411-8562-71FFB4BEA81D}" destId="{356FF72F-21EC-4F95-B1E1-2AB0A9F3BFAF}" srcOrd="15" destOrd="0" presId="urn:microsoft.com/office/officeart/2005/8/layout/vList2"/>
    <dgm:cxn modelId="{A3322031-8135-429B-936C-AB6614BF039D}" type="presParOf" srcId="{A3C79972-A169-4411-8562-71FFB4BEA81D}" destId="{B6627F8C-F540-4BC2-8BA6-BC2A2F8862CC}" srcOrd="16" destOrd="0" presId="urn:microsoft.com/office/officeart/2005/8/layout/vList2"/>
    <dgm:cxn modelId="{E684458D-FEB3-418A-8417-8659BF78D69A}" type="presParOf" srcId="{A3C79972-A169-4411-8562-71FFB4BEA81D}" destId="{2B0985AB-C6ED-411C-B06B-75233DBDAFAE}" srcOrd="17" destOrd="0" presId="urn:microsoft.com/office/officeart/2005/8/layout/vList2"/>
    <dgm:cxn modelId="{82C9ED0D-10D4-4C11-BFB7-D3D1E84EC11B}" type="presParOf" srcId="{A3C79972-A169-4411-8562-71FFB4BEA81D}" destId="{4293CF0F-753A-432C-8637-0C0130E93BFF}" srcOrd="18" destOrd="0" presId="urn:microsoft.com/office/officeart/2005/8/layout/vList2"/>
    <dgm:cxn modelId="{9054FB59-935A-41EE-BC69-C958873E0399}" type="presParOf" srcId="{A3C79972-A169-4411-8562-71FFB4BEA81D}" destId="{E4DE81DF-3BCE-46E3-A29F-F5A0F3084EAF}" srcOrd="19" destOrd="0" presId="urn:microsoft.com/office/officeart/2005/8/layout/vList2"/>
    <dgm:cxn modelId="{ECEFFC79-C873-4E85-8C74-FF5741FC3372}" type="presParOf" srcId="{A3C79972-A169-4411-8562-71FFB4BEA81D}" destId="{54F2495A-504F-41D0-8400-D274FF930728}" srcOrd="20" destOrd="0" presId="urn:microsoft.com/office/officeart/2005/8/layout/vList2"/>
  </dgm:cxnLst>
  <dgm:bg>
    <a:noFill/>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FFEE275-A58F-4A90-A43A-625C1C40C5AA}" type="doc">
      <dgm:prSet loTypeId="urn:microsoft.com/office/officeart/2005/8/layout/vList2" loCatId="list" qsTypeId="urn:microsoft.com/office/officeart/2005/8/quickstyle/simple1" qsCatId="simple" csTypeId="urn:microsoft.com/office/officeart/2005/8/colors/accent3_2" csCatId="accent3" phldr="1"/>
      <dgm:spPr/>
      <dgm:t>
        <a:bodyPr/>
        <a:lstStyle/>
        <a:p>
          <a:endParaRPr lang="en-US"/>
        </a:p>
      </dgm:t>
    </dgm:pt>
    <dgm:pt modelId="{86E788C5-AAA4-417C-87BF-6A7475A29AEB}">
      <dgm:prSet phldr="0"/>
      <dgm:spPr/>
      <dgm:t>
        <a:bodyPr/>
        <a:lstStyle/>
        <a:p>
          <a:pPr algn="l" rtl="0"/>
          <a:r>
            <a:rPr lang="en-US" dirty="0">
              <a:solidFill>
                <a:schemeClr val="bg1"/>
              </a:solidFill>
              <a:latin typeface="Source Sans Pro Regular"/>
              <a:ea typeface="Source Sans Pro Regular"/>
              <a:cs typeface="Calibri"/>
            </a:rPr>
            <a:t>Potential Hazards</a:t>
          </a:r>
        </a:p>
      </dgm:t>
    </dgm:pt>
    <dgm:pt modelId="{9DB51080-553A-4FD9-9641-6400E3B3227C}" type="parTrans" cxnId="{29BC88F0-E7CD-43C3-B458-4BA88C4AF618}">
      <dgm:prSet/>
      <dgm:spPr/>
      <dgm:t>
        <a:bodyPr/>
        <a:lstStyle/>
        <a:p>
          <a:endParaRPr lang="en-US">
            <a:latin typeface="Calibri" panose="020F0502020204030204" pitchFamily="34" charset="0"/>
            <a:cs typeface="Calibri" panose="020F0502020204030204" pitchFamily="34" charset="0"/>
          </a:endParaRPr>
        </a:p>
      </dgm:t>
    </dgm:pt>
    <dgm:pt modelId="{DB581280-D8A8-4068-A12D-1D8D08EEB24A}" type="sibTrans" cxnId="{29BC88F0-E7CD-43C3-B458-4BA88C4AF618}">
      <dgm:prSet/>
      <dgm:spPr/>
      <dgm:t>
        <a:bodyPr/>
        <a:lstStyle/>
        <a:p>
          <a:endParaRPr lang="en-US">
            <a:latin typeface="Calibri" panose="020F0502020204030204" pitchFamily="34" charset="0"/>
            <a:cs typeface="Calibri" panose="020F0502020204030204" pitchFamily="34" charset="0"/>
          </a:endParaRPr>
        </a:p>
      </dgm:t>
    </dgm:pt>
    <dgm:pt modelId="{9CC31AD9-FE43-469C-95EA-146F111DBA57}">
      <dgm:prSet phldr="0"/>
      <dgm:spPr/>
      <dgm:t>
        <a:bodyPr/>
        <a:lstStyle/>
        <a:p>
          <a:pPr algn="l" rtl="0"/>
          <a:r>
            <a:rPr lang="en-US" dirty="0">
              <a:solidFill>
                <a:schemeClr val="bg1"/>
              </a:solidFill>
              <a:latin typeface="Source Sans Pro Regular"/>
              <a:ea typeface="Source Sans Pro Regular"/>
              <a:cs typeface="Calibri"/>
            </a:rPr>
            <a:t>11.Zoonoses</a:t>
          </a:r>
        </a:p>
      </dgm:t>
    </dgm:pt>
    <dgm:pt modelId="{A299CB8D-2402-4373-A09C-B072DD2BC560}" type="parTrans" cxnId="{2F001C44-D2EA-4597-9058-FC6ED93264D4}">
      <dgm:prSet/>
      <dgm:spPr/>
      <dgm:t>
        <a:bodyPr/>
        <a:lstStyle/>
        <a:p>
          <a:endParaRPr lang="en-US">
            <a:latin typeface="Calibri" panose="020F0502020204030204" pitchFamily="34" charset="0"/>
            <a:cs typeface="Calibri" panose="020F0502020204030204" pitchFamily="34" charset="0"/>
          </a:endParaRPr>
        </a:p>
      </dgm:t>
    </dgm:pt>
    <dgm:pt modelId="{302CC2F7-58F7-4351-9C8D-C64943F10378}" type="sibTrans" cxnId="{2F001C44-D2EA-4597-9058-FC6ED93264D4}">
      <dgm:prSet/>
      <dgm:spPr/>
      <dgm:t>
        <a:bodyPr/>
        <a:lstStyle/>
        <a:p>
          <a:endParaRPr lang="en-US">
            <a:latin typeface="Calibri" panose="020F0502020204030204" pitchFamily="34" charset="0"/>
            <a:cs typeface="Calibri" panose="020F0502020204030204" pitchFamily="34" charset="0"/>
          </a:endParaRPr>
        </a:p>
      </dgm:t>
    </dgm:pt>
    <dgm:pt modelId="{C4CD8233-7E40-49DC-AC52-465DE0E56455}">
      <dgm:prSet phldr="0"/>
      <dgm:spPr/>
      <dgm:t>
        <a:bodyPr/>
        <a:lstStyle/>
        <a:p>
          <a:pPr rtl="0"/>
          <a:r>
            <a:rPr lang="en-US" dirty="0">
              <a:solidFill>
                <a:schemeClr val="bg1"/>
              </a:solidFill>
              <a:latin typeface="Source Sans Pro Regular"/>
              <a:ea typeface="Source Sans Pro Regular"/>
              <a:cs typeface="Calibri"/>
            </a:rPr>
            <a:t>12.Sécurité sanitaire des aliments </a:t>
          </a:r>
        </a:p>
      </dgm:t>
    </dgm:pt>
    <dgm:pt modelId="{D77DAF10-925A-4636-8E72-19E8091D96C9}" type="parTrans" cxnId="{C4E51C3B-6480-41FA-A010-50EB7273BB60}">
      <dgm:prSet/>
      <dgm:spPr/>
      <dgm:t>
        <a:bodyPr/>
        <a:lstStyle/>
        <a:p>
          <a:endParaRPr lang="en-US">
            <a:latin typeface="Calibri" panose="020F0502020204030204" pitchFamily="34" charset="0"/>
            <a:cs typeface="Calibri" panose="020F0502020204030204" pitchFamily="34" charset="0"/>
          </a:endParaRPr>
        </a:p>
      </dgm:t>
    </dgm:pt>
    <dgm:pt modelId="{BC5B95C5-63C0-44AA-A3FB-C3C557CC0CCC}" type="sibTrans" cxnId="{C4E51C3B-6480-41FA-A010-50EB7273BB60}">
      <dgm:prSet/>
      <dgm:spPr/>
      <dgm:t>
        <a:bodyPr/>
        <a:lstStyle/>
        <a:p>
          <a:endParaRPr lang="en-US">
            <a:latin typeface="Calibri" panose="020F0502020204030204" pitchFamily="34" charset="0"/>
            <a:cs typeface="Calibri" panose="020F0502020204030204" pitchFamily="34" charset="0"/>
          </a:endParaRPr>
        </a:p>
      </dgm:t>
    </dgm:pt>
    <dgm:pt modelId="{FC50C727-8597-46D3-9E78-EDB0D3735629}">
      <dgm:prSet phldr="0"/>
      <dgm:spPr/>
      <dgm:t>
        <a:bodyPr/>
        <a:lstStyle/>
        <a:p>
          <a:pPr rtl="0"/>
          <a:r>
            <a:rPr lang="en-US" dirty="0">
              <a:solidFill>
                <a:schemeClr val="bg1"/>
              </a:solidFill>
              <a:latin typeface="Source Sans Pro Regular"/>
              <a:ea typeface="Source Sans Pro Regular"/>
              <a:cs typeface="Calibri"/>
            </a:rPr>
            <a:t>13.Événements </a:t>
          </a:r>
          <a:r>
            <a:rPr lang="en-US" dirty="0" err="1">
              <a:solidFill>
                <a:schemeClr val="bg1"/>
              </a:solidFill>
              <a:latin typeface="Source Sans Pro Regular"/>
              <a:ea typeface="Source Sans Pro Regular"/>
              <a:cs typeface="Calibri"/>
            </a:rPr>
            <a:t>d'origine</a:t>
          </a:r>
          <a:r>
            <a:rPr lang="en-US" dirty="0">
              <a:solidFill>
                <a:schemeClr val="bg1"/>
              </a:solidFill>
              <a:latin typeface="Source Sans Pro Regular"/>
              <a:ea typeface="Source Sans Pro Regular"/>
              <a:cs typeface="Calibri"/>
            </a:rPr>
            <a:t> </a:t>
          </a:r>
          <a:r>
            <a:rPr lang="en-US" dirty="0" err="1">
              <a:solidFill>
                <a:schemeClr val="bg1"/>
              </a:solidFill>
              <a:latin typeface="Source Sans Pro Regular"/>
              <a:ea typeface="Source Sans Pro Regular"/>
              <a:cs typeface="Calibri"/>
            </a:rPr>
            <a:t>chimique</a:t>
          </a:r>
          <a:endParaRPr lang="en-US" dirty="0">
            <a:solidFill>
              <a:schemeClr val="bg1"/>
            </a:solidFill>
            <a:latin typeface="Source Sans Pro Regular"/>
            <a:ea typeface="Source Sans Pro Regular"/>
            <a:cs typeface="Calibri"/>
          </a:endParaRPr>
        </a:p>
      </dgm:t>
    </dgm:pt>
    <dgm:pt modelId="{ADA0FA7A-0FD7-48FB-98DE-7F42BA10FE20}" type="parTrans" cxnId="{CC4A3CEC-FE4C-4D11-8B86-DBACAE7E9B63}">
      <dgm:prSet/>
      <dgm:spPr/>
      <dgm:t>
        <a:bodyPr/>
        <a:lstStyle/>
        <a:p>
          <a:endParaRPr lang="en-US">
            <a:latin typeface="Calibri" panose="020F0502020204030204" pitchFamily="34" charset="0"/>
            <a:cs typeface="Calibri" panose="020F0502020204030204" pitchFamily="34" charset="0"/>
          </a:endParaRPr>
        </a:p>
      </dgm:t>
    </dgm:pt>
    <dgm:pt modelId="{C5B1BF18-38B0-48BB-9AE9-74F109E5C229}" type="sibTrans" cxnId="{CC4A3CEC-FE4C-4D11-8B86-DBACAE7E9B63}">
      <dgm:prSet/>
      <dgm:spPr/>
      <dgm:t>
        <a:bodyPr/>
        <a:lstStyle/>
        <a:p>
          <a:endParaRPr lang="en-US">
            <a:latin typeface="Calibri" panose="020F0502020204030204" pitchFamily="34" charset="0"/>
            <a:cs typeface="Calibri" panose="020F0502020204030204" pitchFamily="34" charset="0"/>
          </a:endParaRPr>
        </a:p>
      </dgm:t>
    </dgm:pt>
    <dgm:pt modelId="{298F0339-507A-4602-822C-B26AF03F2D98}">
      <dgm:prSet phldr="0"/>
      <dgm:spPr/>
      <dgm:t>
        <a:bodyPr/>
        <a:lstStyle/>
        <a:p>
          <a:pPr rtl="0"/>
          <a:r>
            <a:rPr lang="en-US" dirty="0">
              <a:solidFill>
                <a:schemeClr val="bg1"/>
              </a:solidFill>
              <a:latin typeface="Source Sans Pro Regular"/>
              <a:ea typeface="Source Sans Pro Regular"/>
              <a:cs typeface="Calibri"/>
            </a:rPr>
            <a:t>14.Urgences radionucléaires</a:t>
          </a:r>
        </a:p>
      </dgm:t>
    </dgm:pt>
    <dgm:pt modelId="{008911AE-71F6-4DDB-8B5C-EDDC6B890702}" type="parTrans" cxnId="{63FD1EBE-88AA-4CE8-BA81-4AD96EB1921C}">
      <dgm:prSet/>
      <dgm:spPr/>
    </dgm:pt>
    <dgm:pt modelId="{BB1A2ECC-C7E4-4228-9BCC-312A137CD8CA}" type="sibTrans" cxnId="{63FD1EBE-88AA-4CE8-BA81-4AD96EB1921C}">
      <dgm:prSet/>
      <dgm:spPr/>
    </dgm:pt>
    <dgm:pt modelId="{A3C79972-A169-4411-8562-71FFB4BEA81D}" type="pres">
      <dgm:prSet presAssocID="{1FFEE275-A58F-4A90-A43A-625C1C40C5AA}" presName="linear" presStyleCnt="0">
        <dgm:presLayoutVars>
          <dgm:animLvl val="lvl"/>
          <dgm:resizeHandles val="exact"/>
        </dgm:presLayoutVars>
      </dgm:prSet>
      <dgm:spPr/>
    </dgm:pt>
    <dgm:pt modelId="{FCDC81F5-D4F9-4585-806B-74DC3FA9FD24}" type="pres">
      <dgm:prSet presAssocID="{86E788C5-AAA4-417C-87BF-6A7475A29AEB}" presName="parentText" presStyleLbl="node1" presStyleIdx="0" presStyleCnt="5">
        <dgm:presLayoutVars>
          <dgm:chMax val="0"/>
          <dgm:bulletEnabled val="1"/>
        </dgm:presLayoutVars>
      </dgm:prSet>
      <dgm:spPr/>
    </dgm:pt>
    <dgm:pt modelId="{F4ED1AB1-C794-494C-8094-C107926D6511}" type="pres">
      <dgm:prSet presAssocID="{DB581280-D8A8-4068-A12D-1D8D08EEB24A}" presName="spacer" presStyleCnt="0"/>
      <dgm:spPr/>
    </dgm:pt>
    <dgm:pt modelId="{D858C787-9F5F-4D3C-ACAE-B34772FA6BD7}" type="pres">
      <dgm:prSet presAssocID="{9CC31AD9-FE43-469C-95EA-146F111DBA57}" presName="parentText" presStyleLbl="node1" presStyleIdx="1" presStyleCnt="5">
        <dgm:presLayoutVars>
          <dgm:chMax val="0"/>
          <dgm:bulletEnabled val="1"/>
        </dgm:presLayoutVars>
      </dgm:prSet>
      <dgm:spPr/>
    </dgm:pt>
    <dgm:pt modelId="{5B77421E-AB99-47F9-A838-0A84185B743A}" type="pres">
      <dgm:prSet presAssocID="{302CC2F7-58F7-4351-9C8D-C64943F10378}" presName="spacer" presStyleCnt="0"/>
      <dgm:spPr/>
    </dgm:pt>
    <dgm:pt modelId="{C1678AB2-ADCD-4976-B9BD-D5CC83220E30}" type="pres">
      <dgm:prSet presAssocID="{C4CD8233-7E40-49DC-AC52-465DE0E56455}" presName="parentText" presStyleLbl="node1" presStyleIdx="2" presStyleCnt="5">
        <dgm:presLayoutVars>
          <dgm:chMax val="0"/>
          <dgm:bulletEnabled val="1"/>
        </dgm:presLayoutVars>
      </dgm:prSet>
      <dgm:spPr/>
    </dgm:pt>
    <dgm:pt modelId="{6B7364F5-2105-496A-8BF2-9F9A1AC07E7E}" type="pres">
      <dgm:prSet presAssocID="{BC5B95C5-63C0-44AA-A3FB-C3C557CC0CCC}" presName="spacer" presStyleCnt="0"/>
      <dgm:spPr/>
    </dgm:pt>
    <dgm:pt modelId="{6A45DEE4-3377-4A61-85E6-A2E145A2C116}" type="pres">
      <dgm:prSet presAssocID="{FC50C727-8597-46D3-9E78-EDB0D3735629}" presName="parentText" presStyleLbl="node1" presStyleIdx="3" presStyleCnt="5">
        <dgm:presLayoutVars>
          <dgm:chMax val="0"/>
          <dgm:bulletEnabled val="1"/>
        </dgm:presLayoutVars>
      </dgm:prSet>
      <dgm:spPr/>
    </dgm:pt>
    <dgm:pt modelId="{68BA5634-E246-4DD8-AD43-7C50C33F15AE}" type="pres">
      <dgm:prSet presAssocID="{C5B1BF18-38B0-48BB-9AE9-74F109E5C229}" presName="spacer" presStyleCnt="0"/>
      <dgm:spPr/>
    </dgm:pt>
    <dgm:pt modelId="{A76D9C07-9ABB-4D5A-B95B-B226C0EBCED1}" type="pres">
      <dgm:prSet presAssocID="{298F0339-507A-4602-822C-B26AF03F2D98}" presName="parentText" presStyleLbl="node1" presStyleIdx="4" presStyleCnt="5">
        <dgm:presLayoutVars>
          <dgm:chMax val="0"/>
          <dgm:bulletEnabled val="1"/>
        </dgm:presLayoutVars>
      </dgm:prSet>
      <dgm:spPr/>
    </dgm:pt>
  </dgm:ptLst>
  <dgm:cxnLst>
    <dgm:cxn modelId="{2B0A3322-0D6D-4720-99B1-F8A349D581BD}" type="presOf" srcId="{C4CD8233-7E40-49DC-AC52-465DE0E56455}" destId="{C1678AB2-ADCD-4976-B9BD-D5CC83220E30}" srcOrd="0" destOrd="0" presId="urn:microsoft.com/office/officeart/2005/8/layout/vList2"/>
    <dgm:cxn modelId="{0298332F-4B3C-481A-B88E-723B0B9EC27B}" type="presOf" srcId="{9CC31AD9-FE43-469C-95EA-146F111DBA57}" destId="{D858C787-9F5F-4D3C-ACAE-B34772FA6BD7}" srcOrd="0" destOrd="0" presId="urn:microsoft.com/office/officeart/2005/8/layout/vList2"/>
    <dgm:cxn modelId="{C4E51C3B-6480-41FA-A010-50EB7273BB60}" srcId="{1FFEE275-A58F-4A90-A43A-625C1C40C5AA}" destId="{C4CD8233-7E40-49DC-AC52-465DE0E56455}" srcOrd="2" destOrd="0" parTransId="{D77DAF10-925A-4636-8E72-19E8091D96C9}" sibTransId="{BC5B95C5-63C0-44AA-A3FB-C3C557CC0CCC}"/>
    <dgm:cxn modelId="{2F001C44-D2EA-4597-9058-FC6ED93264D4}" srcId="{1FFEE275-A58F-4A90-A43A-625C1C40C5AA}" destId="{9CC31AD9-FE43-469C-95EA-146F111DBA57}" srcOrd="1" destOrd="0" parTransId="{A299CB8D-2402-4373-A09C-B072DD2BC560}" sibTransId="{302CC2F7-58F7-4351-9C8D-C64943F10378}"/>
    <dgm:cxn modelId="{71307B74-A4AE-415B-91A9-FE0EB0536FFA}" type="presOf" srcId="{FC50C727-8597-46D3-9E78-EDB0D3735629}" destId="{6A45DEE4-3377-4A61-85E6-A2E145A2C116}" srcOrd="0" destOrd="0" presId="urn:microsoft.com/office/officeart/2005/8/layout/vList2"/>
    <dgm:cxn modelId="{86409CAC-E5ED-4150-9BA7-76DD6B7AB4A1}" type="presOf" srcId="{298F0339-507A-4602-822C-B26AF03F2D98}" destId="{A76D9C07-9ABB-4D5A-B95B-B226C0EBCED1}" srcOrd="0" destOrd="0" presId="urn:microsoft.com/office/officeart/2005/8/layout/vList2"/>
    <dgm:cxn modelId="{63FD1EBE-88AA-4CE8-BA81-4AD96EB1921C}" srcId="{1FFEE275-A58F-4A90-A43A-625C1C40C5AA}" destId="{298F0339-507A-4602-822C-B26AF03F2D98}" srcOrd="4" destOrd="0" parTransId="{008911AE-71F6-4DDB-8B5C-EDDC6B890702}" sibTransId="{BB1A2ECC-C7E4-4228-9BCC-312A137CD8CA}"/>
    <dgm:cxn modelId="{D325E8CC-7D20-4A1D-8340-A94D632AEB8C}" type="presOf" srcId="{86E788C5-AAA4-417C-87BF-6A7475A29AEB}" destId="{FCDC81F5-D4F9-4585-806B-74DC3FA9FD24}" srcOrd="0" destOrd="0" presId="urn:microsoft.com/office/officeart/2005/8/layout/vList2"/>
    <dgm:cxn modelId="{B34346D6-87AD-4231-B619-D92155F75754}" type="presOf" srcId="{1FFEE275-A58F-4A90-A43A-625C1C40C5AA}" destId="{A3C79972-A169-4411-8562-71FFB4BEA81D}" srcOrd="0" destOrd="0" presId="urn:microsoft.com/office/officeart/2005/8/layout/vList2"/>
    <dgm:cxn modelId="{CC4A3CEC-FE4C-4D11-8B86-DBACAE7E9B63}" srcId="{1FFEE275-A58F-4A90-A43A-625C1C40C5AA}" destId="{FC50C727-8597-46D3-9E78-EDB0D3735629}" srcOrd="3" destOrd="0" parTransId="{ADA0FA7A-0FD7-48FB-98DE-7F42BA10FE20}" sibTransId="{C5B1BF18-38B0-48BB-9AE9-74F109E5C229}"/>
    <dgm:cxn modelId="{29BC88F0-E7CD-43C3-B458-4BA88C4AF618}" srcId="{1FFEE275-A58F-4A90-A43A-625C1C40C5AA}" destId="{86E788C5-AAA4-417C-87BF-6A7475A29AEB}" srcOrd="0" destOrd="0" parTransId="{9DB51080-553A-4FD9-9641-6400E3B3227C}" sibTransId="{DB581280-D8A8-4068-A12D-1D8D08EEB24A}"/>
    <dgm:cxn modelId="{B7E25921-C52D-4CB3-AA96-A69ECC1A69C8}" type="presParOf" srcId="{A3C79972-A169-4411-8562-71FFB4BEA81D}" destId="{FCDC81F5-D4F9-4585-806B-74DC3FA9FD24}" srcOrd="0" destOrd="0" presId="urn:microsoft.com/office/officeart/2005/8/layout/vList2"/>
    <dgm:cxn modelId="{EF13CF35-AF8B-42E4-B539-01690C3212DD}" type="presParOf" srcId="{A3C79972-A169-4411-8562-71FFB4BEA81D}" destId="{F4ED1AB1-C794-494C-8094-C107926D6511}" srcOrd="1" destOrd="0" presId="urn:microsoft.com/office/officeart/2005/8/layout/vList2"/>
    <dgm:cxn modelId="{1D90AC1B-D0D2-42CE-BE87-C5DFC78E03E9}" type="presParOf" srcId="{A3C79972-A169-4411-8562-71FFB4BEA81D}" destId="{D858C787-9F5F-4D3C-ACAE-B34772FA6BD7}" srcOrd="2" destOrd="0" presId="urn:microsoft.com/office/officeart/2005/8/layout/vList2"/>
    <dgm:cxn modelId="{6AB806DD-88FE-49FB-9FCF-CF22022F1735}" type="presParOf" srcId="{A3C79972-A169-4411-8562-71FFB4BEA81D}" destId="{5B77421E-AB99-47F9-A838-0A84185B743A}" srcOrd="3" destOrd="0" presId="urn:microsoft.com/office/officeart/2005/8/layout/vList2"/>
    <dgm:cxn modelId="{90872108-5A55-4254-A031-457505F3F2B3}" type="presParOf" srcId="{A3C79972-A169-4411-8562-71FFB4BEA81D}" destId="{C1678AB2-ADCD-4976-B9BD-D5CC83220E30}" srcOrd="4" destOrd="0" presId="urn:microsoft.com/office/officeart/2005/8/layout/vList2"/>
    <dgm:cxn modelId="{474441E4-EB8A-4741-A3C2-779ADFECEB73}" type="presParOf" srcId="{A3C79972-A169-4411-8562-71FFB4BEA81D}" destId="{6B7364F5-2105-496A-8BF2-9F9A1AC07E7E}" srcOrd="5" destOrd="0" presId="urn:microsoft.com/office/officeart/2005/8/layout/vList2"/>
    <dgm:cxn modelId="{30FB0004-D86B-458E-B4A8-523DB3ACD2B5}" type="presParOf" srcId="{A3C79972-A169-4411-8562-71FFB4BEA81D}" destId="{6A45DEE4-3377-4A61-85E6-A2E145A2C116}" srcOrd="6" destOrd="0" presId="urn:microsoft.com/office/officeart/2005/8/layout/vList2"/>
    <dgm:cxn modelId="{46D77E33-99FF-43C3-A91E-C1EA4330EA23}" type="presParOf" srcId="{A3C79972-A169-4411-8562-71FFB4BEA81D}" destId="{68BA5634-E246-4DD8-AD43-7C50C33F15AE}" srcOrd="7" destOrd="0" presId="urn:microsoft.com/office/officeart/2005/8/layout/vList2"/>
    <dgm:cxn modelId="{433E2FBC-8C77-47D6-AA49-110DCBC8341E}" type="presParOf" srcId="{A3C79972-A169-4411-8562-71FFB4BEA81D}" destId="{A76D9C07-9ABB-4D5A-B95B-B226C0EBCED1}" srcOrd="8" destOrd="0" presId="urn:microsoft.com/office/officeart/2005/8/layout/vList2"/>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6CEDFD3-A829-4E98-A385-5A631346F3AC}" type="doc">
      <dgm:prSet loTypeId="urn:microsoft.com/office/officeart/2005/8/layout/chevron2" loCatId="list" qsTypeId="urn:microsoft.com/office/officeart/2005/8/quickstyle/simple1" qsCatId="simple" csTypeId="urn:microsoft.com/office/officeart/2005/8/colors/accent1_2" csCatId="accent1" phldr="1"/>
      <dgm:spPr/>
      <dgm:t>
        <a:bodyPr rtlCol="0"/>
        <a:lstStyle/>
        <a:p>
          <a:pPr rtl="0"/>
          <a:endParaRPr lang="en-GB"/>
        </a:p>
      </dgm:t>
    </dgm:pt>
    <dgm:pt modelId="{0213D23F-1CAB-41C4-9174-247E56E465F4}">
      <dgm:prSet phldrT="[Text]" custT="1"/>
      <dgm:spPr/>
      <dgm:t>
        <a:bodyPr rtlCol="0"/>
        <a:lstStyle/>
        <a:p>
          <a:pPr rtl="0"/>
          <a:r>
            <a:rPr lang="fr" sz="1800" dirty="0"/>
            <a:t>Prévenir</a:t>
          </a:r>
          <a:r>
            <a:rPr lang="fr" sz="1800" dirty="0">
              <a:latin typeface="Helvetica"/>
              <a:cs typeface="Helvetica"/>
            </a:rPr>
            <a:t> </a:t>
          </a:r>
          <a:endParaRPr lang="fr" sz="1800" dirty="0"/>
        </a:p>
      </dgm:t>
    </dgm:pt>
    <dgm:pt modelId="{FD08AE22-2CE8-4358-96CA-067A43AFFDDA}" type="parTrans" cxnId="{F22C5876-3284-453B-A854-FB799DAFAC5F}">
      <dgm:prSet/>
      <dgm:spPr/>
      <dgm:t>
        <a:bodyPr rtlCol="0"/>
        <a:lstStyle/>
        <a:p>
          <a:pPr rtl="0"/>
          <a:endParaRPr lang="en-GB" sz="1600"/>
        </a:p>
      </dgm:t>
    </dgm:pt>
    <dgm:pt modelId="{FA3F7C98-F921-4F89-9E41-39A195EF232E}" type="sibTrans" cxnId="{F22C5876-3284-453B-A854-FB799DAFAC5F}">
      <dgm:prSet/>
      <dgm:spPr/>
      <dgm:t>
        <a:bodyPr rtlCol="0"/>
        <a:lstStyle/>
        <a:p>
          <a:pPr rtl="0"/>
          <a:endParaRPr lang="en-GB" sz="1600"/>
        </a:p>
      </dgm:t>
    </dgm:pt>
    <dgm:pt modelId="{C9B8CDB5-C236-4438-BCC8-6DE2F7CA669E}">
      <dgm:prSet phldrT="[Text]" custT="1"/>
      <dgm:spPr/>
      <dgm:t>
        <a:bodyPr rtlCol="0"/>
        <a:lstStyle/>
        <a:p>
          <a:pPr rtl="0"/>
          <a:r>
            <a:rPr lang="fr" sz="1400" dirty="0"/>
            <a:t>Lutte contre la </a:t>
          </a:r>
          <a:r>
            <a:rPr lang="fr" sz="1400" u="sng" dirty="0"/>
            <a:t>résistance aux antimicrobiens</a:t>
          </a:r>
          <a:r>
            <a:rPr lang="fr" sz="1400" dirty="0"/>
            <a:t>.</a:t>
          </a:r>
        </a:p>
      </dgm:t>
    </dgm:pt>
    <dgm:pt modelId="{B888BD41-7B17-400C-9629-28BE260F7704}" type="parTrans" cxnId="{4B909B83-03A1-40E4-805D-039209542C71}">
      <dgm:prSet/>
      <dgm:spPr/>
      <dgm:t>
        <a:bodyPr rtlCol="0"/>
        <a:lstStyle/>
        <a:p>
          <a:pPr rtl="0"/>
          <a:endParaRPr lang="en-GB" sz="1600"/>
        </a:p>
      </dgm:t>
    </dgm:pt>
    <dgm:pt modelId="{7A365A76-981A-42E5-894A-7517B381D9A4}" type="sibTrans" cxnId="{4B909B83-03A1-40E4-805D-039209542C71}">
      <dgm:prSet/>
      <dgm:spPr/>
      <dgm:t>
        <a:bodyPr rtlCol="0"/>
        <a:lstStyle/>
        <a:p>
          <a:pPr rtl="0"/>
          <a:endParaRPr lang="en-GB" sz="1600"/>
        </a:p>
      </dgm:t>
    </dgm:pt>
    <dgm:pt modelId="{0275D71C-3B42-46CC-999F-CDA1E21B0076}">
      <dgm:prSet phldrT="[Text]" custT="1"/>
      <dgm:spPr/>
      <dgm:t>
        <a:bodyPr rtlCol="0"/>
        <a:lstStyle/>
        <a:p>
          <a:pPr rtl="0"/>
          <a:r>
            <a:rPr lang="fr" sz="1400" dirty="0"/>
            <a:t>Instauration de </a:t>
          </a:r>
          <a:r>
            <a:rPr lang="fr" sz="1400" u="none" dirty="0"/>
            <a:t>systèmes nationaux</a:t>
          </a:r>
          <a:r>
            <a:rPr lang="fr" sz="1400" dirty="0"/>
            <a:t> de </a:t>
          </a:r>
          <a:r>
            <a:rPr lang="fr" sz="1400" u="sng" dirty="0"/>
            <a:t>sûreté et de sécurité biologiques</a:t>
          </a:r>
          <a:r>
            <a:rPr lang="fr" sz="1400" dirty="0"/>
            <a:t>. </a:t>
          </a:r>
        </a:p>
      </dgm:t>
    </dgm:pt>
    <dgm:pt modelId="{C893A3E9-D62B-4E84-8E45-977FAA64E4C9}" type="parTrans" cxnId="{8DAA39D8-48CC-4C6A-8BDF-657B7F234310}">
      <dgm:prSet/>
      <dgm:spPr/>
      <dgm:t>
        <a:bodyPr rtlCol="0"/>
        <a:lstStyle/>
        <a:p>
          <a:pPr rtl="0"/>
          <a:endParaRPr lang="en-GB" sz="1600"/>
        </a:p>
      </dgm:t>
    </dgm:pt>
    <dgm:pt modelId="{D05BD696-C1E7-4B02-95E2-87066A59152E}" type="sibTrans" cxnId="{8DAA39D8-48CC-4C6A-8BDF-657B7F234310}">
      <dgm:prSet/>
      <dgm:spPr/>
      <dgm:t>
        <a:bodyPr rtlCol="0"/>
        <a:lstStyle/>
        <a:p>
          <a:pPr rtl="0"/>
          <a:endParaRPr lang="en-GB" sz="1600"/>
        </a:p>
      </dgm:t>
    </dgm:pt>
    <dgm:pt modelId="{E398DEF8-C015-4C9F-9924-4CF7343DE5FE}">
      <dgm:prSet phldrT="[Text]" custT="1"/>
      <dgm:spPr/>
      <dgm:t>
        <a:bodyPr rtlCol="0"/>
        <a:lstStyle/>
        <a:p>
          <a:pPr rtl="0"/>
          <a:r>
            <a:rPr lang="fr" sz="1800" dirty="0"/>
            <a:t>Détecter</a:t>
          </a:r>
        </a:p>
      </dgm:t>
    </dgm:pt>
    <dgm:pt modelId="{E0062810-0885-4119-BE33-8C4F32EDC55B}" type="parTrans" cxnId="{3877ABCF-F81B-4D30-8880-C388E91E50B9}">
      <dgm:prSet/>
      <dgm:spPr/>
      <dgm:t>
        <a:bodyPr rtlCol="0"/>
        <a:lstStyle/>
        <a:p>
          <a:pPr rtl="0"/>
          <a:endParaRPr lang="en-GB" sz="1600"/>
        </a:p>
      </dgm:t>
    </dgm:pt>
    <dgm:pt modelId="{FB47FD30-E8F5-428C-B1B1-7C284B338AA1}" type="sibTrans" cxnId="{3877ABCF-F81B-4D30-8880-C388E91E50B9}">
      <dgm:prSet/>
      <dgm:spPr/>
      <dgm:t>
        <a:bodyPr rtlCol="0"/>
        <a:lstStyle/>
        <a:p>
          <a:pPr rtl="0"/>
          <a:endParaRPr lang="en-GB" sz="1600"/>
        </a:p>
      </dgm:t>
    </dgm:pt>
    <dgm:pt modelId="{94668205-46DE-4AD1-ADEB-0C951A3150C0}">
      <dgm:prSet phldrT="[Text]" custT="1"/>
      <dgm:spPr/>
      <dgm:t>
        <a:bodyPr rtlCol="0"/>
        <a:lstStyle/>
        <a:p>
          <a:pPr rtl="0"/>
          <a:r>
            <a:rPr lang="fr" sz="1400" dirty="0"/>
            <a:t>Mise en place d’un </a:t>
          </a:r>
          <a:r>
            <a:rPr lang="fr" sz="1400" u="sng" dirty="0"/>
            <a:t>système national de laboratoires</a:t>
          </a:r>
          <a:r>
            <a:rPr lang="fr" sz="1400" dirty="0"/>
            <a:t>.</a:t>
          </a:r>
        </a:p>
      </dgm:t>
    </dgm:pt>
    <dgm:pt modelId="{1C323C5F-A136-41FA-ADB3-EAED926D55EE}" type="parTrans" cxnId="{038D02C6-E179-48FC-8F6B-5950B04A9FD2}">
      <dgm:prSet/>
      <dgm:spPr/>
      <dgm:t>
        <a:bodyPr rtlCol="0"/>
        <a:lstStyle/>
        <a:p>
          <a:pPr rtl="0"/>
          <a:endParaRPr lang="en-GB" sz="1600"/>
        </a:p>
      </dgm:t>
    </dgm:pt>
    <dgm:pt modelId="{303C2324-2B39-4254-BE3F-93A5D97E4C34}" type="sibTrans" cxnId="{038D02C6-E179-48FC-8F6B-5950B04A9FD2}">
      <dgm:prSet/>
      <dgm:spPr/>
      <dgm:t>
        <a:bodyPr rtlCol="0"/>
        <a:lstStyle/>
        <a:p>
          <a:pPr rtl="0"/>
          <a:endParaRPr lang="en-GB" sz="1600"/>
        </a:p>
      </dgm:t>
    </dgm:pt>
    <dgm:pt modelId="{BC0E7490-F1E5-4462-AD01-5B9A4559940E}">
      <dgm:prSet phldrT="[Text]" custT="1"/>
      <dgm:spPr/>
      <dgm:t>
        <a:bodyPr rtlCol="0"/>
        <a:lstStyle/>
        <a:p>
          <a:pPr rtl="0"/>
          <a:r>
            <a:rPr lang="fr" sz="1400" dirty="0"/>
            <a:t>Établissement de systèmes de </a:t>
          </a:r>
          <a:r>
            <a:rPr lang="fr" sz="1400" u="sng" dirty="0"/>
            <a:t>surveillance en temps réel</a:t>
          </a:r>
          <a:r>
            <a:rPr lang="fr" sz="1400" u="none" dirty="0">
              <a:latin typeface="Helvetica"/>
              <a:cs typeface="Helvetica"/>
            </a:rPr>
            <a:t> </a:t>
          </a:r>
          <a:r>
            <a:rPr lang="fr" sz="1400" u="none" dirty="0"/>
            <a:t> </a:t>
          </a:r>
          <a:r>
            <a:rPr lang="fr" sz="1400" dirty="0"/>
            <a:t>répondant aux principales capacités requises par le RSI et l’OIE.</a:t>
          </a:r>
        </a:p>
      </dgm:t>
    </dgm:pt>
    <dgm:pt modelId="{D796B988-9EE5-48D3-BED0-F8514D5E977A}" type="parTrans" cxnId="{0B3C41AB-E0AE-455F-844A-87C51E7E4C7A}">
      <dgm:prSet/>
      <dgm:spPr/>
      <dgm:t>
        <a:bodyPr rtlCol="0"/>
        <a:lstStyle/>
        <a:p>
          <a:pPr rtl="0"/>
          <a:endParaRPr lang="en-GB" sz="1600"/>
        </a:p>
      </dgm:t>
    </dgm:pt>
    <dgm:pt modelId="{6801191C-4098-46F6-9422-6DC0D2E639E3}" type="sibTrans" cxnId="{0B3C41AB-E0AE-455F-844A-87C51E7E4C7A}">
      <dgm:prSet/>
      <dgm:spPr/>
      <dgm:t>
        <a:bodyPr rtlCol="0"/>
        <a:lstStyle/>
        <a:p>
          <a:pPr rtl="0"/>
          <a:endParaRPr lang="en-GB" sz="1600"/>
        </a:p>
      </dgm:t>
    </dgm:pt>
    <dgm:pt modelId="{917F12D7-9ACA-46B0-9564-A211589126BA}">
      <dgm:prSet phldrT="[Text]" custT="1"/>
      <dgm:spPr/>
      <dgm:t>
        <a:bodyPr rtlCol="0"/>
        <a:lstStyle/>
        <a:p>
          <a:pPr rtl="0"/>
          <a:r>
            <a:rPr lang="fr" sz="1800" dirty="0"/>
            <a:t>Intervenir</a:t>
          </a:r>
          <a:r>
            <a:rPr lang="fr" sz="1800" dirty="0">
              <a:latin typeface="Helvetica"/>
              <a:cs typeface="Helvetica"/>
            </a:rPr>
            <a:t> </a:t>
          </a:r>
          <a:endParaRPr lang="fr" sz="1800" dirty="0"/>
        </a:p>
      </dgm:t>
    </dgm:pt>
    <dgm:pt modelId="{D46CD67B-FC2B-47F9-9E1F-832E8F5074FF}" type="parTrans" cxnId="{E71106A1-3AFD-448A-8B22-A41C8AC1B58F}">
      <dgm:prSet/>
      <dgm:spPr/>
      <dgm:t>
        <a:bodyPr rtlCol="0"/>
        <a:lstStyle/>
        <a:p>
          <a:pPr rtl="0"/>
          <a:endParaRPr lang="en-GB" sz="1600"/>
        </a:p>
      </dgm:t>
    </dgm:pt>
    <dgm:pt modelId="{CA3634B3-68DD-4033-8C1D-961F162EEF2E}" type="sibTrans" cxnId="{E71106A1-3AFD-448A-8B22-A41C8AC1B58F}">
      <dgm:prSet/>
      <dgm:spPr/>
      <dgm:t>
        <a:bodyPr rtlCol="0"/>
        <a:lstStyle/>
        <a:p>
          <a:pPr rtl="0"/>
          <a:endParaRPr lang="en-GB" sz="1600"/>
        </a:p>
      </dgm:t>
    </dgm:pt>
    <dgm:pt modelId="{A235401D-7111-40D1-AE28-EA4F0E5460C3}">
      <dgm:prSet phldrT="[Text]" custT="1"/>
      <dgm:spPr/>
      <dgm:t>
        <a:bodyPr rtlCol="0"/>
        <a:lstStyle/>
        <a:p>
          <a:pPr rtl="0"/>
          <a:r>
            <a:rPr lang="fr" sz="1400" dirty="0"/>
            <a:t>Création d’un </a:t>
          </a:r>
          <a:r>
            <a:rPr lang="fr" sz="1400" u="sng" dirty="0"/>
            <a:t>Centre d’opérations d’urgence</a:t>
          </a:r>
          <a:r>
            <a:rPr lang="fr" sz="1400" dirty="0"/>
            <a:t> (COU) fonctionnel et constitution d’équipes d’intervention rapide (EIR) multisectorielles et formées.</a:t>
          </a:r>
        </a:p>
      </dgm:t>
    </dgm:pt>
    <dgm:pt modelId="{8FEF6151-DA43-42B7-9FCF-2C24902348A9}" type="parTrans" cxnId="{B1C8504F-6D1D-41A2-B31C-450D786DA46B}">
      <dgm:prSet/>
      <dgm:spPr/>
      <dgm:t>
        <a:bodyPr rtlCol="0"/>
        <a:lstStyle/>
        <a:p>
          <a:pPr rtl="0"/>
          <a:endParaRPr lang="en-GB" sz="1600"/>
        </a:p>
      </dgm:t>
    </dgm:pt>
    <dgm:pt modelId="{74023799-2A4C-47AC-9AF8-3540101BF63C}" type="sibTrans" cxnId="{B1C8504F-6D1D-41A2-B31C-450D786DA46B}">
      <dgm:prSet/>
      <dgm:spPr/>
      <dgm:t>
        <a:bodyPr rtlCol="0"/>
        <a:lstStyle/>
        <a:p>
          <a:pPr rtl="0"/>
          <a:endParaRPr lang="en-GB" sz="1600"/>
        </a:p>
      </dgm:t>
    </dgm:pt>
    <dgm:pt modelId="{A31DC6A2-1CE3-4BB7-A04A-F13E6E370117}">
      <dgm:prSet phldrT="[Text]" custT="1"/>
      <dgm:spPr/>
      <dgm:t>
        <a:bodyPr rtlCol="0"/>
        <a:lstStyle/>
        <a:p>
          <a:pPr rtl="0"/>
          <a:r>
            <a:rPr lang="fr" sz="1400" dirty="0"/>
            <a:t>Mise en place d’un système national opérationnel de </a:t>
          </a:r>
          <a:r>
            <a:rPr lang="fr" sz="1400" u="none" dirty="0"/>
            <a:t>distribution</a:t>
          </a:r>
          <a:r>
            <a:rPr lang="fr" sz="1400" dirty="0"/>
            <a:t> de </a:t>
          </a:r>
          <a:r>
            <a:rPr lang="fr" sz="1400" u="sng" dirty="0"/>
            <a:t>vaccins</a:t>
          </a:r>
          <a:r>
            <a:rPr lang="fr" sz="1400" dirty="0"/>
            <a:t>.</a:t>
          </a:r>
        </a:p>
      </dgm:t>
    </dgm:pt>
    <dgm:pt modelId="{B6B891AA-C11A-4809-BB7B-5B058F6A0408}" type="parTrans" cxnId="{E1588BF2-266D-45B4-A116-68703987E3A1}">
      <dgm:prSet/>
      <dgm:spPr/>
      <dgm:t>
        <a:bodyPr rtlCol="0"/>
        <a:lstStyle/>
        <a:p>
          <a:pPr rtl="0"/>
          <a:endParaRPr lang="en-GB" sz="1600"/>
        </a:p>
      </dgm:t>
    </dgm:pt>
    <dgm:pt modelId="{7F7FCB80-4F57-444F-B03A-796992E4B60A}" type="sibTrans" cxnId="{E1588BF2-266D-45B4-A116-68703987E3A1}">
      <dgm:prSet/>
      <dgm:spPr/>
      <dgm:t>
        <a:bodyPr rtlCol="0"/>
        <a:lstStyle/>
        <a:p>
          <a:pPr rtl="0"/>
          <a:endParaRPr lang="en-GB" sz="1600"/>
        </a:p>
      </dgm:t>
    </dgm:pt>
    <dgm:pt modelId="{2D3B9B77-1261-4DC7-A503-A986394A80B3}">
      <dgm:prSet phldrT="[Text]" custT="1"/>
      <dgm:spPr/>
      <dgm:t>
        <a:bodyPr rtlCol="0"/>
        <a:lstStyle/>
        <a:p>
          <a:pPr rtl="0"/>
          <a:r>
            <a:rPr lang="fr" sz="1400" u="sng" dirty="0"/>
            <a:t>Déclaration</a:t>
          </a:r>
          <a:r>
            <a:rPr lang="fr" sz="1400" dirty="0"/>
            <a:t> rapide et précise des maladies.</a:t>
          </a:r>
        </a:p>
      </dgm:t>
    </dgm:pt>
    <dgm:pt modelId="{5B0528F9-1B23-440C-8685-F3CE2599AB2E}" type="parTrans" cxnId="{2AA126EA-C26F-44D8-849D-1879C24C04E2}">
      <dgm:prSet/>
      <dgm:spPr/>
      <dgm:t>
        <a:bodyPr rtlCol="0"/>
        <a:lstStyle/>
        <a:p>
          <a:pPr rtl="0"/>
          <a:endParaRPr lang="en-GB" sz="1600"/>
        </a:p>
      </dgm:t>
    </dgm:pt>
    <dgm:pt modelId="{6C10DDC4-805A-4C53-86AD-9A10E1F9B624}" type="sibTrans" cxnId="{2AA126EA-C26F-44D8-849D-1879C24C04E2}">
      <dgm:prSet/>
      <dgm:spPr/>
      <dgm:t>
        <a:bodyPr rtlCol="0"/>
        <a:lstStyle/>
        <a:p>
          <a:pPr rtl="0"/>
          <a:endParaRPr lang="en-GB" sz="1600"/>
        </a:p>
      </dgm:t>
    </dgm:pt>
    <dgm:pt modelId="{446BBDFA-9750-48C4-99C8-8D1F0689D862}">
      <dgm:prSet phldrT="[Text]" custT="1"/>
      <dgm:spPr/>
      <dgm:t>
        <a:bodyPr rtlCol="0"/>
        <a:lstStyle/>
        <a:p>
          <a:pPr rtl="0"/>
          <a:r>
            <a:rPr lang="fr" sz="1400" dirty="0"/>
            <a:t>Minimisation des retombées des </a:t>
          </a:r>
          <a:r>
            <a:rPr lang="fr" sz="1400" u="sng" dirty="0"/>
            <a:t>zoonoses</a:t>
          </a:r>
          <a:r>
            <a:rPr lang="fr" sz="1400" dirty="0"/>
            <a:t>.</a:t>
          </a:r>
        </a:p>
      </dgm:t>
    </dgm:pt>
    <dgm:pt modelId="{83B31338-72C9-4483-B7B0-ECB2F84A72C3}" type="parTrans" cxnId="{D9336F2F-AB19-4997-A816-E560C88225A7}">
      <dgm:prSet/>
      <dgm:spPr/>
      <dgm:t>
        <a:bodyPr rtlCol="0"/>
        <a:lstStyle/>
        <a:p>
          <a:pPr rtl="0"/>
          <a:endParaRPr lang="en-GB" sz="1600"/>
        </a:p>
      </dgm:t>
    </dgm:pt>
    <dgm:pt modelId="{DC42DFAE-3E72-4C1E-AB1A-38EF99081501}" type="sibTrans" cxnId="{D9336F2F-AB19-4997-A816-E560C88225A7}">
      <dgm:prSet/>
      <dgm:spPr/>
      <dgm:t>
        <a:bodyPr rtlCol="0"/>
        <a:lstStyle/>
        <a:p>
          <a:pPr rtl="0"/>
          <a:endParaRPr lang="en-GB" sz="1600"/>
        </a:p>
      </dgm:t>
    </dgm:pt>
    <dgm:pt modelId="{15529948-3F15-46EC-9D8D-B5756C60D924}">
      <dgm:prSet phldrT="[Text]" custT="1"/>
      <dgm:spPr/>
      <dgm:t>
        <a:bodyPr rtlCol="0"/>
        <a:lstStyle/>
        <a:p>
          <a:pPr rtl="0"/>
          <a:r>
            <a:rPr lang="fr" sz="1400" u="sng" dirty="0"/>
            <a:t>Constitution d’effectifs répondant aux principales compétences requises par le RSI et les PSV.</a:t>
          </a:r>
        </a:p>
      </dgm:t>
    </dgm:pt>
    <dgm:pt modelId="{5328EEBF-8128-4E63-8233-0ED907C84061}" type="parTrans" cxnId="{CE864D4C-4F07-4526-968F-AA2293DE1E21}">
      <dgm:prSet/>
      <dgm:spPr/>
      <dgm:t>
        <a:bodyPr rtlCol="0"/>
        <a:lstStyle/>
        <a:p>
          <a:pPr rtl="0"/>
          <a:endParaRPr lang="en-US" sz="1600"/>
        </a:p>
      </dgm:t>
    </dgm:pt>
    <dgm:pt modelId="{D23A546D-EC92-4966-A11A-8D46721B4A78}" type="sibTrans" cxnId="{CE864D4C-4F07-4526-968F-AA2293DE1E21}">
      <dgm:prSet/>
      <dgm:spPr/>
      <dgm:t>
        <a:bodyPr rtlCol="0"/>
        <a:lstStyle/>
        <a:p>
          <a:pPr rtl="0"/>
          <a:endParaRPr lang="en-US" sz="1600"/>
        </a:p>
      </dgm:t>
    </dgm:pt>
    <dgm:pt modelId="{12EBCA95-A0FD-4DD4-99F3-19C812FF995D}">
      <dgm:prSet phldrT="[Text]" custT="1"/>
      <dgm:spPr/>
      <dgm:t>
        <a:bodyPr rtlCol="0"/>
        <a:lstStyle/>
        <a:p>
          <a:pPr rtl="0"/>
          <a:r>
            <a:rPr lang="fr" sz="1400" u="sng" dirty="0"/>
            <a:t>Création d’un lien entre santé publique, application de la loi et intervention rapide multisectorielle.</a:t>
          </a:r>
        </a:p>
      </dgm:t>
    </dgm:pt>
    <dgm:pt modelId="{7D635567-C96E-4598-B8BB-39D8F42CE1A5}" type="parTrans" cxnId="{AC9729AB-21B7-450A-91C4-974173BAE38F}">
      <dgm:prSet/>
      <dgm:spPr/>
      <dgm:t>
        <a:bodyPr rtlCol="0"/>
        <a:lstStyle/>
        <a:p>
          <a:pPr rtl="0"/>
          <a:endParaRPr lang="en-US" sz="1600"/>
        </a:p>
      </dgm:t>
    </dgm:pt>
    <dgm:pt modelId="{0D9C70B4-6A9E-41B9-9905-8939753D4F13}" type="sibTrans" cxnId="{AC9729AB-21B7-450A-91C4-974173BAE38F}">
      <dgm:prSet/>
      <dgm:spPr/>
      <dgm:t>
        <a:bodyPr rtlCol="0"/>
        <a:lstStyle/>
        <a:p>
          <a:pPr rtl="0"/>
          <a:endParaRPr lang="en-US" sz="1600"/>
        </a:p>
      </dgm:t>
    </dgm:pt>
    <dgm:pt modelId="{5E75BBD1-F273-451B-87FD-AC391678FFE6}">
      <dgm:prSet phldrT="[Text]" custT="1"/>
      <dgm:spPr/>
      <dgm:t>
        <a:bodyPr rtlCol="0"/>
        <a:lstStyle/>
        <a:p>
          <a:pPr rtl="0"/>
          <a:r>
            <a:rPr lang="fr" sz="1400" u="none" dirty="0"/>
            <a:t>Instauration d’un cadre national de </a:t>
          </a:r>
          <a:r>
            <a:rPr lang="fr" sz="1400" u="sng" dirty="0"/>
            <a:t>contre-mesures médicales et de déploiement du personnel</a:t>
          </a:r>
          <a:r>
            <a:rPr lang="fr" sz="1400" u="none" dirty="0"/>
            <a:t>.</a:t>
          </a:r>
        </a:p>
      </dgm:t>
    </dgm:pt>
    <dgm:pt modelId="{BD1B54B4-5B27-482D-9023-C82D23CC12A2}" type="parTrans" cxnId="{2067B709-F1FA-44E8-8BA0-7D058C6F4116}">
      <dgm:prSet/>
      <dgm:spPr/>
      <dgm:t>
        <a:bodyPr rtlCol="0"/>
        <a:lstStyle/>
        <a:p>
          <a:pPr rtl="0"/>
          <a:endParaRPr lang="en-US" sz="1600"/>
        </a:p>
      </dgm:t>
    </dgm:pt>
    <dgm:pt modelId="{9500CB3F-7B6F-4DA1-B5FA-0A8CF6AC9E87}" type="sibTrans" cxnId="{2067B709-F1FA-44E8-8BA0-7D058C6F4116}">
      <dgm:prSet/>
      <dgm:spPr/>
      <dgm:t>
        <a:bodyPr rtlCol="0"/>
        <a:lstStyle/>
        <a:p>
          <a:pPr rtl="0"/>
          <a:endParaRPr lang="en-US" sz="1600"/>
        </a:p>
      </dgm:t>
    </dgm:pt>
    <dgm:pt modelId="{C2B88B11-E618-41AB-9292-556BB09AF9AC}" type="pres">
      <dgm:prSet presAssocID="{26CEDFD3-A829-4E98-A385-5A631346F3AC}" presName="linearFlow" presStyleCnt="0">
        <dgm:presLayoutVars>
          <dgm:dir/>
          <dgm:animLvl val="lvl"/>
          <dgm:resizeHandles val="exact"/>
        </dgm:presLayoutVars>
      </dgm:prSet>
      <dgm:spPr/>
    </dgm:pt>
    <dgm:pt modelId="{E8F54BBA-FF76-4A5D-848E-5A8836468EF5}" type="pres">
      <dgm:prSet presAssocID="{0213D23F-1CAB-41C4-9174-247E56E465F4}" presName="composite" presStyleCnt="0"/>
      <dgm:spPr/>
    </dgm:pt>
    <dgm:pt modelId="{26864082-F4BA-4E14-B441-5940F72FCA58}" type="pres">
      <dgm:prSet presAssocID="{0213D23F-1CAB-41C4-9174-247E56E465F4}" presName="parentText" presStyleLbl="alignNode1" presStyleIdx="0" presStyleCnt="3" custLinFactNeighborY="-544">
        <dgm:presLayoutVars>
          <dgm:chMax val="1"/>
          <dgm:bulletEnabled val="1"/>
        </dgm:presLayoutVars>
      </dgm:prSet>
      <dgm:spPr/>
    </dgm:pt>
    <dgm:pt modelId="{AEDDC5EB-D473-4E9B-B72D-7F33F1D15743}" type="pres">
      <dgm:prSet presAssocID="{0213D23F-1CAB-41C4-9174-247E56E465F4}" presName="descendantText" presStyleLbl="alignAcc1" presStyleIdx="0" presStyleCnt="3">
        <dgm:presLayoutVars>
          <dgm:bulletEnabled val="1"/>
        </dgm:presLayoutVars>
      </dgm:prSet>
      <dgm:spPr/>
    </dgm:pt>
    <dgm:pt modelId="{47E73053-A468-4A98-A42B-A478358ED232}" type="pres">
      <dgm:prSet presAssocID="{FA3F7C98-F921-4F89-9E41-39A195EF232E}" presName="sp" presStyleCnt="0"/>
      <dgm:spPr/>
    </dgm:pt>
    <dgm:pt modelId="{4743236D-9C97-4D0A-9745-1BC267218660}" type="pres">
      <dgm:prSet presAssocID="{E398DEF8-C015-4C9F-9924-4CF7343DE5FE}" presName="composite" presStyleCnt="0"/>
      <dgm:spPr/>
    </dgm:pt>
    <dgm:pt modelId="{ACC8AAA1-4BB1-4CB4-976B-621CC25ACB42}" type="pres">
      <dgm:prSet presAssocID="{E398DEF8-C015-4C9F-9924-4CF7343DE5FE}" presName="parentText" presStyleLbl="alignNode1" presStyleIdx="1" presStyleCnt="3" custLinFactNeighborY="-9343">
        <dgm:presLayoutVars>
          <dgm:chMax val="1"/>
          <dgm:bulletEnabled val="1"/>
        </dgm:presLayoutVars>
      </dgm:prSet>
      <dgm:spPr/>
    </dgm:pt>
    <dgm:pt modelId="{5DFA32F4-CA3F-4E46-9262-46ECCA68D920}" type="pres">
      <dgm:prSet presAssocID="{E398DEF8-C015-4C9F-9924-4CF7343DE5FE}" presName="descendantText" presStyleLbl="alignAcc1" presStyleIdx="1" presStyleCnt="3" custScaleY="139957" custLinFactNeighborY="-18095">
        <dgm:presLayoutVars>
          <dgm:bulletEnabled val="1"/>
        </dgm:presLayoutVars>
      </dgm:prSet>
      <dgm:spPr/>
    </dgm:pt>
    <dgm:pt modelId="{3137A7A3-AFD6-437D-8FB0-E53CB03F9223}" type="pres">
      <dgm:prSet presAssocID="{FB47FD30-E8F5-428C-B1B1-7C284B338AA1}" presName="sp" presStyleCnt="0"/>
      <dgm:spPr/>
    </dgm:pt>
    <dgm:pt modelId="{84BA2DF5-30CF-4BB9-AAE4-4DA1E67FC620}" type="pres">
      <dgm:prSet presAssocID="{917F12D7-9ACA-46B0-9564-A211589126BA}" presName="composite" presStyleCnt="0"/>
      <dgm:spPr/>
    </dgm:pt>
    <dgm:pt modelId="{A33A65E2-BD13-4C62-A254-849904ED9CA2}" type="pres">
      <dgm:prSet presAssocID="{917F12D7-9ACA-46B0-9564-A211589126BA}" presName="parentText" presStyleLbl="alignNode1" presStyleIdx="2" presStyleCnt="3" custLinFactNeighborY="-12176">
        <dgm:presLayoutVars>
          <dgm:chMax val="1"/>
          <dgm:bulletEnabled val="1"/>
        </dgm:presLayoutVars>
      </dgm:prSet>
      <dgm:spPr/>
    </dgm:pt>
    <dgm:pt modelId="{FD6E677A-ED5D-4B73-82DD-04FDDB82659D}" type="pres">
      <dgm:prSet presAssocID="{917F12D7-9ACA-46B0-9564-A211589126BA}" presName="descendantText" presStyleLbl="alignAcc1" presStyleIdx="2" presStyleCnt="3" custScaleY="130033" custLinFactNeighborY="-18168">
        <dgm:presLayoutVars>
          <dgm:bulletEnabled val="1"/>
        </dgm:presLayoutVars>
      </dgm:prSet>
      <dgm:spPr/>
    </dgm:pt>
  </dgm:ptLst>
  <dgm:cxnLst>
    <dgm:cxn modelId="{2067B709-F1FA-44E8-8BA0-7D058C6F4116}" srcId="{917F12D7-9ACA-46B0-9564-A211589126BA}" destId="{5E75BBD1-F273-451B-87FD-AC391678FFE6}" srcOrd="2" destOrd="0" parTransId="{BD1B54B4-5B27-482D-9023-C82D23CC12A2}" sibTransId="{9500CB3F-7B6F-4DA1-B5FA-0A8CF6AC9E87}"/>
    <dgm:cxn modelId="{2764AE0E-E60B-41D4-A8C2-DC2C0F8704E0}" type="presOf" srcId="{BC0E7490-F1E5-4462-AD01-5B9A4559940E}" destId="{5DFA32F4-CA3F-4E46-9262-46ECCA68D920}" srcOrd="0" destOrd="1" presId="urn:microsoft.com/office/officeart/2005/8/layout/chevron2"/>
    <dgm:cxn modelId="{D9336F2F-AB19-4997-A816-E560C88225A7}" srcId="{0213D23F-1CAB-41C4-9174-247E56E465F4}" destId="{446BBDFA-9750-48C4-99C8-8D1F0689D862}" srcOrd="1" destOrd="0" parTransId="{83B31338-72C9-4483-B7B0-ECB2F84A72C3}" sibTransId="{DC42DFAE-3E72-4C1E-AB1A-38EF99081501}"/>
    <dgm:cxn modelId="{F1A36C5B-9980-4DA9-84B3-8F439A348F3C}" type="presOf" srcId="{12EBCA95-A0FD-4DD4-99F3-19C812FF995D}" destId="{FD6E677A-ED5D-4B73-82DD-04FDDB82659D}" srcOrd="0" destOrd="1" presId="urn:microsoft.com/office/officeart/2005/8/layout/chevron2"/>
    <dgm:cxn modelId="{5C334E62-41A8-49FA-B26B-34A6AFBEA502}" type="presOf" srcId="{94668205-46DE-4AD1-ADEB-0C951A3150C0}" destId="{5DFA32F4-CA3F-4E46-9262-46ECCA68D920}" srcOrd="0" destOrd="0" presId="urn:microsoft.com/office/officeart/2005/8/layout/chevron2"/>
    <dgm:cxn modelId="{F430C36B-AAE2-4764-9102-D59BC0A2780E}" type="presOf" srcId="{2D3B9B77-1261-4DC7-A503-A986394A80B3}" destId="{5DFA32F4-CA3F-4E46-9262-46ECCA68D920}" srcOrd="0" destOrd="2" presId="urn:microsoft.com/office/officeart/2005/8/layout/chevron2"/>
    <dgm:cxn modelId="{CE864D4C-4F07-4526-968F-AA2293DE1E21}" srcId="{E398DEF8-C015-4C9F-9924-4CF7343DE5FE}" destId="{15529948-3F15-46EC-9D8D-B5756C60D924}" srcOrd="3" destOrd="0" parTransId="{5328EEBF-8128-4E63-8233-0ED907C84061}" sibTransId="{D23A546D-EC92-4966-A11A-8D46721B4A78}"/>
    <dgm:cxn modelId="{E3F53B4E-5BAA-4C7B-AE12-4342BDC656DE}" type="presOf" srcId="{C9B8CDB5-C236-4438-BCC8-6DE2F7CA669E}" destId="{AEDDC5EB-D473-4E9B-B72D-7F33F1D15743}" srcOrd="0" destOrd="0" presId="urn:microsoft.com/office/officeart/2005/8/layout/chevron2"/>
    <dgm:cxn modelId="{B1C8504F-6D1D-41A2-B31C-450D786DA46B}" srcId="{917F12D7-9ACA-46B0-9564-A211589126BA}" destId="{A235401D-7111-40D1-AE28-EA4F0E5460C3}" srcOrd="0" destOrd="0" parTransId="{8FEF6151-DA43-42B7-9FCF-2C24902348A9}" sibTransId="{74023799-2A4C-47AC-9AF8-3540101BF63C}"/>
    <dgm:cxn modelId="{F22C5876-3284-453B-A854-FB799DAFAC5F}" srcId="{26CEDFD3-A829-4E98-A385-5A631346F3AC}" destId="{0213D23F-1CAB-41C4-9174-247E56E465F4}" srcOrd="0" destOrd="0" parTransId="{FD08AE22-2CE8-4358-96CA-067A43AFFDDA}" sibTransId="{FA3F7C98-F921-4F89-9E41-39A195EF232E}"/>
    <dgm:cxn modelId="{4B909B83-03A1-40E4-805D-039209542C71}" srcId="{0213D23F-1CAB-41C4-9174-247E56E465F4}" destId="{C9B8CDB5-C236-4438-BCC8-6DE2F7CA669E}" srcOrd="0" destOrd="0" parTransId="{B888BD41-7B17-400C-9629-28BE260F7704}" sibTransId="{7A365A76-981A-42E5-894A-7517B381D9A4}"/>
    <dgm:cxn modelId="{CBD3379C-90F6-4EF3-84FE-FEC3A8722558}" type="presOf" srcId="{E398DEF8-C015-4C9F-9924-4CF7343DE5FE}" destId="{ACC8AAA1-4BB1-4CB4-976B-621CC25ACB42}" srcOrd="0" destOrd="0" presId="urn:microsoft.com/office/officeart/2005/8/layout/chevron2"/>
    <dgm:cxn modelId="{E71106A1-3AFD-448A-8B22-A41C8AC1B58F}" srcId="{26CEDFD3-A829-4E98-A385-5A631346F3AC}" destId="{917F12D7-9ACA-46B0-9564-A211589126BA}" srcOrd="2" destOrd="0" parTransId="{D46CD67B-FC2B-47F9-9E1F-832E8F5074FF}" sibTransId="{CA3634B3-68DD-4033-8C1D-961F162EEF2E}"/>
    <dgm:cxn modelId="{9B6D65A8-8EE1-4C42-AA3A-6CEE09704240}" type="presOf" srcId="{917F12D7-9ACA-46B0-9564-A211589126BA}" destId="{A33A65E2-BD13-4C62-A254-849904ED9CA2}" srcOrd="0" destOrd="0" presId="urn:microsoft.com/office/officeart/2005/8/layout/chevron2"/>
    <dgm:cxn modelId="{6BA27FA8-49CF-4984-816D-B4C3E97B8AE8}" type="presOf" srcId="{446BBDFA-9750-48C4-99C8-8D1F0689D862}" destId="{AEDDC5EB-D473-4E9B-B72D-7F33F1D15743}" srcOrd="0" destOrd="1" presId="urn:microsoft.com/office/officeart/2005/8/layout/chevron2"/>
    <dgm:cxn modelId="{AC9729AB-21B7-450A-91C4-974173BAE38F}" srcId="{917F12D7-9ACA-46B0-9564-A211589126BA}" destId="{12EBCA95-A0FD-4DD4-99F3-19C812FF995D}" srcOrd="1" destOrd="0" parTransId="{7D635567-C96E-4598-B8BB-39D8F42CE1A5}" sibTransId="{0D9C70B4-6A9E-41B9-9905-8939753D4F13}"/>
    <dgm:cxn modelId="{0B3C41AB-E0AE-455F-844A-87C51E7E4C7A}" srcId="{E398DEF8-C015-4C9F-9924-4CF7343DE5FE}" destId="{BC0E7490-F1E5-4462-AD01-5B9A4559940E}" srcOrd="1" destOrd="0" parTransId="{D796B988-9EE5-48D3-BED0-F8514D5E977A}" sibTransId="{6801191C-4098-46F6-9422-6DC0D2E639E3}"/>
    <dgm:cxn modelId="{2CEB95AC-D55B-4EA8-91A1-95A306284679}" type="presOf" srcId="{A235401D-7111-40D1-AE28-EA4F0E5460C3}" destId="{FD6E677A-ED5D-4B73-82DD-04FDDB82659D}" srcOrd="0" destOrd="0" presId="urn:microsoft.com/office/officeart/2005/8/layout/chevron2"/>
    <dgm:cxn modelId="{D8BF1FB7-CA88-430C-8343-B8F88330AAA6}" type="presOf" srcId="{5E75BBD1-F273-451B-87FD-AC391678FFE6}" destId="{FD6E677A-ED5D-4B73-82DD-04FDDB82659D}" srcOrd="0" destOrd="2" presId="urn:microsoft.com/office/officeart/2005/8/layout/chevron2"/>
    <dgm:cxn modelId="{038D02C6-E179-48FC-8F6B-5950B04A9FD2}" srcId="{E398DEF8-C015-4C9F-9924-4CF7343DE5FE}" destId="{94668205-46DE-4AD1-ADEB-0C951A3150C0}" srcOrd="0" destOrd="0" parTransId="{1C323C5F-A136-41FA-ADB3-EAED926D55EE}" sibTransId="{303C2324-2B39-4254-BE3F-93A5D97E4C34}"/>
    <dgm:cxn modelId="{0D1E10C9-6774-45EC-9774-BD445D894AFF}" type="presOf" srcId="{26CEDFD3-A829-4E98-A385-5A631346F3AC}" destId="{C2B88B11-E618-41AB-9292-556BB09AF9AC}" srcOrd="0" destOrd="0" presId="urn:microsoft.com/office/officeart/2005/8/layout/chevron2"/>
    <dgm:cxn modelId="{3877ABCF-F81B-4D30-8880-C388E91E50B9}" srcId="{26CEDFD3-A829-4E98-A385-5A631346F3AC}" destId="{E398DEF8-C015-4C9F-9924-4CF7343DE5FE}" srcOrd="1" destOrd="0" parTransId="{E0062810-0885-4119-BE33-8C4F32EDC55B}" sibTransId="{FB47FD30-E8F5-428C-B1B1-7C284B338AA1}"/>
    <dgm:cxn modelId="{8DAA39D8-48CC-4C6A-8BDF-657B7F234310}" srcId="{0213D23F-1CAB-41C4-9174-247E56E465F4}" destId="{0275D71C-3B42-46CC-999F-CDA1E21B0076}" srcOrd="2" destOrd="0" parTransId="{C893A3E9-D62B-4E84-8E45-977FAA64E4C9}" sibTransId="{D05BD696-C1E7-4B02-95E2-87066A59152E}"/>
    <dgm:cxn modelId="{9FCE3FE4-96CD-488A-A784-2668780A6F4F}" type="presOf" srcId="{0213D23F-1CAB-41C4-9174-247E56E465F4}" destId="{26864082-F4BA-4E14-B441-5940F72FCA58}" srcOrd="0" destOrd="0" presId="urn:microsoft.com/office/officeart/2005/8/layout/chevron2"/>
    <dgm:cxn modelId="{2AA126EA-C26F-44D8-849D-1879C24C04E2}" srcId="{E398DEF8-C015-4C9F-9924-4CF7343DE5FE}" destId="{2D3B9B77-1261-4DC7-A503-A986394A80B3}" srcOrd="2" destOrd="0" parTransId="{5B0528F9-1B23-440C-8685-F3CE2599AB2E}" sibTransId="{6C10DDC4-805A-4C53-86AD-9A10E1F9B624}"/>
    <dgm:cxn modelId="{0E5498F1-925F-4E15-856F-BD086EBBA788}" type="presOf" srcId="{0275D71C-3B42-46CC-999F-CDA1E21B0076}" destId="{AEDDC5EB-D473-4E9B-B72D-7F33F1D15743}" srcOrd="0" destOrd="2" presId="urn:microsoft.com/office/officeart/2005/8/layout/chevron2"/>
    <dgm:cxn modelId="{E1588BF2-266D-45B4-A116-68703987E3A1}" srcId="{0213D23F-1CAB-41C4-9174-247E56E465F4}" destId="{A31DC6A2-1CE3-4BB7-A04A-F13E6E370117}" srcOrd="3" destOrd="0" parTransId="{B6B891AA-C11A-4809-BB7B-5B058F6A0408}" sibTransId="{7F7FCB80-4F57-444F-B03A-796992E4B60A}"/>
    <dgm:cxn modelId="{16B7B8F4-2013-4F4D-B30C-92AB7C3B36FE}" type="presOf" srcId="{A31DC6A2-1CE3-4BB7-A04A-F13E6E370117}" destId="{AEDDC5EB-D473-4E9B-B72D-7F33F1D15743}" srcOrd="0" destOrd="3" presId="urn:microsoft.com/office/officeart/2005/8/layout/chevron2"/>
    <dgm:cxn modelId="{7BDEC2F8-8BF5-45B9-9288-31025E669F3C}" type="presOf" srcId="{15529948-3F15-46EC-9D8D-B5756C60D924}" destId="{5DFA32F4-CA3F-4E46-9262-46ECCA68D920}" srcOrd="0" destOrd="3" presId="urn:microsoft.com/office/officeart/2005/8/layout/chevron2"/>
    <dgm:cxn modelId="{3B767464-3ED8-4C91-9B8E-25A7E060898F}" type="presParOf" srcId="{C2B88B11-E618-41AB-9292-556BB09AF9AC}" destId="{E8F54BBA-FF76-4A5D-848E-5A8836468EF5}" srcOrd="0" destOrd="0" presId="urn:microsoft.com/office/officeart/2005/8/layout/chevron2"/>
    <dgm:cxn modelId="{F4419696-834B-46F2-B49D-611F9C266809}" type="presParOf" srcId="{E8F54BBA-FF76-4A5D-848E-5A8836468EF5}" destId="{26864082-F4BA-4E14-B441-5940F72FCA58}" srcOrd="0" destOrd="0" presId="urn:microsoft.com/office/officeart/2005/8/layout/chevron2"/>
    <dgm:cxn modelId="{EEEC66E3-3133-4F4C-AA94-C1397AAAF373}" type="presParOf" srcId="{E8F54BBA-FF76-4A5D-848E-5A8836468EF5}" destId="{AEDDC5EB-D473-4E9B-B72D-7F33F1D15743}" srcOrd="1" destOrd="0" presId="urn:microsoft.com/office/officeart/2005/8/layout/chevron2"/>
    <dgm:cxn modelId="{5698A160-7026-4B0D-A384-8DCA74B26EDE}" type="presParOf" srcId="{C2B88B11-E618-41AB-9292-556BB09AF9AC}" destId="{47E73053-A468-4A98-A42B-A478358ED232}" srcOrd="1" destOrd="0" presId="urn:microsoft.com/office/officeart/2005/8/layout/chevron2"/>
    <dgm:cxn modelId="{8C42490B-6BF5-4DFA-A759-0859551843A3}" type="presParOf" srcId="{C2B88B11-E618-41AB-9292-556BB09AF9AC}" destId="{4743236D-9C97-4D0A-9745-1BC267218660}" srcOrd="2" destOrd="0" presId="urn:microsoft.com/office/officeart/2005/8/layout/chevron2"/>
    <dgm:cxn modelId="{1558A364-EBE3-4AEB-BE56-AEFFEE85D5C5}" type="presParOf" srcId="{4743236D-9C97-4D0A-9745-1BC267218660}" destId="{ACC8AAA1-4BB1-4CB4-976B-621CC25ACB42}" srcOrd="0" destOrd="0" presId="urn:microsoft.com/office/officeart/2005/8/layout/chevron2"/>
    <dgm:cxn modelId="{CE0B54F0-1A6B-40EA-9347-0154B857E710}" type="presParOf" srcId="{4743236D-9C97-4D0A-9745-1BC267218660}" destId="{5DFA32F4-CA3F-4E46-9262-46ECCA68D920}" srcOrd="1" destOrd="0" presId="urn:microsoft.com/office/officeart/2005/8/layout/chevron2"/>
    <dgm:cxn modelId="{1E8DFB21-12FB-4817-9F6F-9D836967B79A}" type="presParOf" srcId="{C2B88B11-E618-41AB-9292-556BB09AF9AC}" destId="{3137A7A3-AFD6-437D-8FB0-E53CB03F9223}" srcOrd="3" destOrd="0" presId="urn:microsoft.com/office/officeart/2005/8/layout/chevron2"/>
    <dgm:cxn modelId="{608A3B75-B77C-4D83-AAC8-4C661D046043}" type="presParOf" srcId="{C2B88B11-E618-41AB-9292-556BB09AF9AC}" destId="{84BA2DF5-30CF-4BB9-AAE4-4DA1E67FC620}" srcOrd="4" destOrd="0" presId="urn:microsoft.com/office/officeart/2005/8/layout/chevron2"/>
    <dgm:cxn modelId="{006A7273-10EC-460B-944E-606497202AD4}" type="presParOf" srcId="{84BA2DF5-30CF-4BB9-AAE4-4DA1E67FC620}" destId="{A33A65E2-BD13-4C62-A254-849904ED9CA2}" srcOrd="0" destOrd="0" presId="urn:microsoft.com/office/officeart/2005/8/layout/chevron2"/>
    <dgm:cxn modelId="{64135758-1910-4400-9FAB-27451617E312}" type="presParOf" srcId="{84BA2DF5-30CF-4BB9-AAE4-4DA1E67FC620}" destId="{FD6E677A-ED5D-4B73-82DD-04FDDB82659D}" srcOrd="1" destOrd="0" presId="urn:microsoft.com/office/officeart/2005/8/layout/chevron2"/>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64FFB4-3076-4DD2-AB77-6F3F59F0DA9A}">
      <dsp:nvSpPr>
        <dsp:cNvPr id="0" name=""/>
        <dsp:cNvSpPr/>
      </dsp:nvSpPr>
      <dsp:spPr>
        <a:xfrm>
          <a:off x="0" y="190699"/>
          <a:ext cx="2332405" cy="34398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dirty="0">
              <a:solidFill>
                <a:schemeClr val="bg1"/>
              </a:solidFill>
              <a:latin typeface="Source Sans Pro Regular"/>
              <a:ea typeface="Source Sans Pro Regular"/>
              <a:cs typeface="Calibri"/>
            </a:rPr>
            <a:t> 15.</a:t>
          </a:r>
          <a:r>
            <a:rPr lang="en-US" sz="1400" b="0" kern="1200" dirty="0">
              <a:solidFill>
                <a:schemeClr val="bg1"/>
              </a:solidFill>
              <a:latin typeface="Calibri"/>
              <a:ea typeface="Source Sans Pro Regular"/>
              <a:cs typeface="Calibri"/>
            </a:rPr>
            <a:t>Santé aux points d'entrée</a:t>
          </a:r>
        </a:p>
      </dsp:txBody>
      <dsp:txXfrm>
        <a:off x="16792" y="207491"/>
        <a:ext cx="2298821" cy="310396"/>
      </dsp:txXfrm>
    </dsp:sp>
    <dsp:sp modelId="{F8B45F72-6E55-4DF5-8709-5C0B0A1850D2}">
      <dsp:nvSpPr>
        <dsp:cNvPr id="0" name=""/>
        <dsp:cNvSpPr/>
      </dsp:nvSpPr>
      <dsp:spPr>
        <a:xfrm>
          <a:off x="0" y="574999"/>
          <a:ext cx="2332405" cy="34398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AU" sz="1400" kern="1200" dirty="0">
              <a:solidFill>
                <a:schemeClr val="bg1"/>
              </a:solidFill>
              <a:latin typeface="Source Sans Pro Regular"/>
              <a:ea typeface="Source Sans Pro Regular"/>
              <a:cs typeface="Calibri"/>
            </a:rPr>
            <a:t>Aéroports</a:t>
          </a:r>
          <a:endParaRPr lang="en-US" sz="1400" kern="1200" dirty="0">
            <a:solidFill>
              <a:schemeClr val="bg1"/>
            </a:solidFill>
            <a:latin typeface="Source Sans Pro Regular"/>
            <a:ea typeface="Source Sans Pro Regular"/>
            <a:cs typeface="Calibri"/>
          </a:endParaRPr>
        </a:p>
      </dsp:txBody>
      <dsp:txXfrm>
        <a:off x="16792" y="591791"/>
        <a:ext cx="2298821" cy="310396"/>
      </dsp:txXfrm>
    </dsp:sp>
    <dsp:sp modelId="{7D27D761-C72F-42A7-9B6C-6A5ABF02911E}">
      <dsp:nvSpPr>
        <dsp:cNvPr id="0" name=""/>
        <dsp:cNvSpPr/>
      </dsp:nvSpPr>
      <dsp:spPr>
        <a:xfrm>
          <a:off x="0" y="959299"/>
          <a:ext cx="2332405" cy="34398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AU" sz="1400" kern="1200" dirty="0">
              <a:solidFill>
                <a:schemeClr val="bg1"/>
              </a:solidFill>
              <a:latin typeface="Source Sans Pro Regular"/>
              <a:ea typeface="Source Sans Pro Regular"/>
              <a:cs typeface="Calibri"/>
            </a:rPr>
            <a:t>Ports</a:t>
          </a:r>
        </a:p>
      </dsp:txBody>
      <dsp:txXfrm>
        <a:off x="16792" y="976091"/>
        <a:ext cx="2298821" cy="310396"/>
      </dsp:txXfrm>
    </dsp:sp>
    <dsp:sp modelId="{3E0A5338-90B1-454A-9329-BF7F3A96D9F0}">
      <dsp:nvSpPr>
        <dsp:cNvPr id="0" name=""/>
        <dsp:cNvSpPr/>
      </dsp:nvSpPr>
      <dsp:spPr>
        <a:xfrm>
          <a:off x="0" y="1343599"/>
          <a:ext cx="2332405" cy="34398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rtl="0">
            <a:lnSpc>
              <a:spcPct val="90000"/>
            </a:lnSpc>
            <a:spcBef>
              <a:spcPct val="0"/>
            </a:spcBef>
            <a:spcAft>
              <a:spcPct val="35000"/>
            </a:spcAft>
            <a:buNone/>
          </a:pPr>
          <a:r>
            <a:rPr lang="en-AU" sz="1400" kern="1200" dirty="0">
              <a:solidFill>
                <a:schemeClr val="bg1"/>
              </a:solidFill>
              <a:latin typeface="Source Sans Pro Regular"/>
              <a:ea typeface="Source Sans Pro Regular"/>
              <a:cs typeface="Calibri"/>
            </a:rPr>
            <a:t>Postes frontières</a:t>
          </a:r>
          <a:endParaRPr lang="en-US" sz="1400" kern="1200" dirty="0">
            <a:solidFill>
              <a:schemeClr val="bg1"/>
            </a:solidFill>
            <a:latin typeface="Source Sans Pro Regular"/>
            <a:ea typeface="Source Sans Pro Regular"/>
            <a:cs typeface="Calibri"/>
          </a:endParaRPr>
        </a:p>
      </dsp:txBody>
      <dsp:txXfrm>
        <a:off x="16792" y="1360391"/>
        <a:ext cx="2298821" cy="31039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711DA1-ABD9-4B5A-96A6-1F4ED00E31C9}">
      <dsp:nvSpPr>
        <dsp:cNvPr id="0" name=""/>
        <dsp:cNvSpPr/>
      </dsp:nvSpPr>
      <dsp:spPr>
        <a:xfrm>
          <a:off x="0" y="969933"/>
          <a:ext cx="3407416" cy="21586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l" defTabSz="400050">
            <a:lnSpc>
              <a:spcPct val="90000"/>
            </a:lnSpc>
            <a:spcBef>
              <a:spcPct val="0"/>
            </a:spcBef>
            <a:spcAft>
              <a:spcPct val="35000"/>
            </a:spcAft>
            <a:buNone/>
          </a:pPr>
          <a:r>
            <a:rPr lang="en-US" sz="900" kern="1200" dirty="0">
              <a:solidFill>
                <a:schemeClr val="bg1"/>
              </a:solidFill>
              <a:latin typeface="Calibri"/>
              <a:ea typeface="Source Sans Pro Regular"/>
              <a:cs typeface="Calibri"/>
            </a:rPr>
            <a:t>15 Principales capacités</a:t>
          </a:r>
        </a:p>
      </dsp:txBody>
      <dsp:txXfrm>
        <a:off x="10538" y="980471"/>
        <a:ext cx="3386340" cy="194789"/>
      </dsp:txXfrm>
    </dsp:sp>
    <dsp:sp modelId="{73A8983E-BC16-41D1-B865-EFEAD695906F}">
      <dsp:nvSpPr>
        <dsp:cNvPr id="0" name=""/>
        <dsp:cNvSpPr/>
      </dsp:nvSpPr>
      <dsp:spPr>
        <a:xfrm>
          <a:off x="0" y="1211718"/>
          <a:ext cx="3407416" cy="21586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l" defTabSz="400050">
            <a:lnSpc>
              <a:spcPct val="90000"/>
            </a:lnSpc>
            <a:spcBef>
              <a:spcPct val="0"/>
            </a:spcBef>
            <a:spcAft>
              <a:spcPct val="35000"/>
            </a:spcAft>
            <a:buNone/>
          </a:pPr>
          <a:r>
            <a:rPr lang="en-US" sz="900" kern="1200" dirty="0">
              <a:solidFill>
                <a:schemeClr val="bg1"/>
              </a:solidFill>
              <a:latin typeface="Calibri"/>
              <a:ea typeface="Source Sans Pro Regular"/>
              <a:cs typeface="Calibri"/>
            </a:rPr>
            <a:t>1.Législation et Politique</a:t>
          </a:r>
        </a:p>
      </dsp:txBody>
      <dsp:txXfrm>
        <a:off x="10538" y="1222256"/>
        <a:ext cx="3386340" cy="194789"/>
      </dsp:txXfrm>
    </dsp:sp>
    <dsp:sp modelId="{83967E69-9777-47BD-9682-E4F8DA57C731}">
      <dsp:nvSpPr>
        <dsp:cNvPr id="0" name=""/>
        <dsp:cNvSpPr/>
      </dsp:nvSpPr>
      <dsp:spPr>
        <a:xfrm>
          <a:off x="0" y="1453504"/>
          <a:ext cx="3407416" cy="21586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l" defTabSz="400050">
            <a:lnSpc>
              <a:spcPct val="90000"/>
            </a:lnSpc>
            <a:spcBef>
              <a:spcPct val="0"/>
            </a:spcBef>
            <a:spcAft>
              <a:spcPct val="35000"/>
            </a:spcAft>
            <a:buNone/>
          </a:pPr>
          <a:r>
            <a:rPr lang="en-US" sz="900" kern="1200" dirty="0">
              <a:solidFill>
                <a:schemeClr val="bg1"/>
              </a:solidFill>
              <a:latin typeface="Calibri"/>
              <a:ea typeface="Source Sans Pro Regular"/>
              <a:cs typeface="Calibri"/>
            </a:rPr>
            <a:t> 2. Coordination RSI</a:t>
          </a:r>
        </a:p>
      </dsp:txBody>
      <dsp:txXfrm>
        <a:off x="10538" y="1464042"/>
        <a:ext cx="3386340" cy="194789"/>
      </dsp:txXfrm>
    </dsp:sp>
    <dsp:sp modelId="{C1678AB2-ADCD-4976-B9BD-D5CC83220E30}">
      <dsp:nvSpPr>
        <dsp:cNvPr id="0" name=""/>
        <dsp:cNvSpPr/>
      </dsp:nvSpPr>
      <dsp:spPr>
        <a:xfrm>
          <a:off x="0" y="1695288"/>
          <a:ext cx="3407416" cy="21586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l" defTabSz="400050">
            <a:lnSpc>
              <a:spcPct val="90000"/>
            </a:lnSpc>
            <a:spcBef>
              <a:spcPct val="0"/>
            </a:spcBef>
            <a:spcAft>
              <a:spcPct val="35000"/>
            </a:spcAft>
            <a:buNone/>
          </a:pPr>
          <a:r>
            <a:rPr lang="en-US" sz="900" kern="1200" dirty="0">
              <a:solidFill>
                <a:schemeClr val="bg1"/>
              </a:solidFill>
              <a:latin typeface="Calibri"/>
              <a:ea typeface="Source Sans Pro Regular"/>
              <a:cs typeface="Calibri"/>
            </a:rPr>
            <a:t>3.Financement</a:t>
          </a:r>
        </a:p>
      </dsp:txBody>
      <dsp:txXfrm>
        <a:off x="10538" y="1705826"/>
        <a:ext cx="3386340" cy="194789"/>
      </dsp:txXfrm>
    </dsp:sp>
    <dsp:sp modelId="{6A45DEE4-3377-4A61-85E6-A2E145A2C116}">
      <dsp:nvSpPr>
        <dsp:cNvPr id="0" name=""/>
        <dsp:cNvSpPr/>
      </dsp:nvSpPr>
      <dsp:spPr>
        <a:xfrm>
          <a:off x="0" y="1937073"/>
          <a:ext cx="3407416" cy="21586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l" defTabSz="400050">
            <a:lnSpc>
              <a:spcPct val="90000"/>
            </a:lnSpc>
            <a:spcBef>
              <a:spcPct val="0"/>
            </a:spcBef>
            <a:spcAft>
              <a:spcPct val="35000"/>
            </a:spcAft>
            <a:buNone/>
          </a:pPr>
          <a:r>
            <a:rPr lang="en-US" sz="900" kern="1200" dirty="0">
              <a:solidFill>
                <a:schemeClr val="bg1"/>
              </a:solidFill>
              <a:latin typeface="Calibri"/>
              <a:ea typeface="Source Sans Pro Regular"/>
              <a:cs typeface="Calibri"/>
            </a:rPr>
            <a:t>4.Laboratoire</a:t>
          </a:r>
        </a:p>
      </dsp:txBody>
      <dsp:txXfrm>
        <a:off x="10538" y="1947611"/>
        <a:ext cx="3386340" cy="194789"/>
      </dsp:txXfrm>
    </dsp:sp>
    <dsp:sp modelId="{670C1AE0-FF3E-48DF-BC5C-8F320FFC1725}">
      <dsp:nvSpPr>
        <dsp:cNvPr id="0" name=""/>
        <dsp:cNvSpPr/>
      </dsp:nvSpPr>
      <dsp:spPr>
        <a:xfrm>
          <a:off x="0" y="2178858"/>
          <a:ext cx="3407416" cy="21586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l" defTabSz="400050">
            <a:lnSpc>
              <a:spcPct val="90000"/>
            </a:lnSpc>
            <a:spcBef>
              <a:spcPct val="0"/>
            </a:spcBef>
            <a:spcAft>
              <a:spcPct val="35000"/>
            </a:spcAft>
            <a:buNone/>
          </a:pPr>
          <a:r>
            <a:rPr lang="en-US" sz="900" kern="1200" dirty="0">
              <a:solidFill>
                <a:schemeClr val="bg1"/>
              </a:solidFill>
              <a:latin typeface="Calibri"/>
              <a:ea typeface="Source Sans Pro Regular"/>
              <a:cs typeface="Calibri"/>
            </a:rPr>
            <a:t>5. Surveillance</a:t>
          </a:r>
        </a:p>
      </dsp:txBody>
      <dsp:txXfrm>
        <a:off x="10538" y="2189396"/>
        <a:ext cx="3386340" cy="194789"/>
      </dsp:txXfrm>
    </dsp:sp>
    <dsp:sp modelId="{412988EB-BEC4-4524-89F4-15D0B6AAB5CE}">
      <dsp:nvSpPr>
        <dsp:cNvPr id="0" name=""/>
        <dsp:cNvSpPr/>
      </dsp:nvSpPr>
      <dsp:spPr>
        <a:xfrm>
          <a:off x="0" y="2420643"/>
          <a:ext cx="3407416" cy="21586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l" defTabSz="400050">
            <a:lnSpc>
              <a:spcPct val="90000"/>
            </a:lnSpc>
            <a:spcBef>
              <a:spcPct val="0"/>
            </a:spcBef>
            <a:spcAft>
              <a:spcPct val="35000"/>
            </a:spcAft>
            <a:buNone/>
          </a:pPr>
          <a:r>
            <a:rPr lang="en-US" sz="900" kern="1200" dirty="0">
              <a:solidFill>
                <a:schemeClr val="bg1"/>
              </a:solidFill>
              <a:latin typeface="Calibri"/>
              <a:ea typeface="Source Sans Pro Regular"/>
              <a:cs typeface="Calibri"/>
            </a:rPr>
            <a:t>6. </a:t>
          </a:r>
          <a:r>
            <a:rPr lang="en-US" sz="900" kern="1200" dirty="0" err="1">
              <a:solidFill>
                <a:schemeClr val="bg1"/>
              </a:solidFill>
              <a:latin typeface="Calibri"/>
              <a:ea typeface="Source Sans Pro Regular"/>
              <a:cs typeface="Calibri"/>
            </a:rPr>
            <a:t>Ressources</a:t>
          </a:r>
          <a:r>
            <a:rPr lang="en-US" sz="900" kern="1200" dirty="0">
              <a:solidFill>
                <a:schemeClr val="bg1"/>
              </a:solidFill>
              <a:latin typeface="Calibri"/>
              <a:ea typeface="Source Sans Pro Regular"/>
              <a:cs typeface="Calibri"/>
            </a:rPr>
            <a:t> </a:t>
          </a:r>
          <a:r>
            <a:rPr lang="en-US" sz="900" kern="1200" dirty="0" err="1">
              <a:solidFill>
                <a:schemeClr val="bg1"/>
              </a:solidFill>
              <a:latin typeface="Calibri"/>
              <a:ea typeface="Source Sans Pro Regular"/>
              <a:cs typeface="Calibri"/>
            </a:rPr>
            <a:t>humaines</a:t>
          </a:r>
          <a:endParaRPr lang="en-US" sz="900" kern="1200" dirty="0">
            <a:solidFill>
              <a:schemeClr val="bg1"/>
            </a:solidFill>
            <a:latin typeface="Calibri"/>
            <a:ea typeface="Source Sans Pro Regular"/>
            <a:cs typeface="Calibri"/>
          </a:endParaRPr>
        </a:p>
      </dsp:txBody>
      <dsp:txXfrm>
        <a:off x="10538" y="2431181"/>
        <a:ext cx="3386340" cy="194789"/>
      </dsp:txXfrm>
    </dsp:sp>
    <dsp:sp modelId="{3C0F0532-E2E1-44AE-8623-FEE9B2E7EB6C}">
      <dsp:nvSpPr>
        <dsp:cNvPr id="0" name=""/>
        <dsp:cNvSpPr/>
      </dsp:nvSpPr>
      <dsp:spPr>
        <a:xfrm>
          <a:off x="0" y="2662429"/>
          <a:ext cx="3407416" cy="21586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l" defTabSz="400050">
            <a:lnSpc>
              <a:spcPct val="90000"/>
            </a:lnSpc>
            <a:spcBef>
              <a:spcPct val="0"/>
            </a:spcBef>
            <a:spcAft>
              <a:spcPct val="35000"/>
            </a:spcAft>
            <a:buNone/>
          </a:pPr>
          <a:r>
            <a:rPr lang="en-US" sz="900" kern="1200" dirty="0">
              <a:solidFill>
                <a:schemeClr val="bg1"/>
              </a:solidFill>
              <a:latin typeface="Calibri"/>
              <a:ea typeface="Source Sans Pro Regular"/>
              <a:cs typeface="Calibri"/>
            </a:rPr>
            <a:t>7.Gestion des situations d'urgence sanitaire</a:t>
          </a:r>
          <a:endParaRPr lang="fr-FR" sz="900" kern="1200" dirty="0">
            <a:solidFill>
              <a:schemeClr val="bg1"/>
            </a:solidFill>
            <a:latin typeface="Calibri"/>
          </a:endParaRPr>
        </a:p>
      </dsp:txBody>
      <dsp:txXfrm>
        <a:off x="10538" y="2672967"/>
        <a:ext cx="3386340" cy="194789"/>
      </dsp:txXfrm>
    </dsp:sp>
    <dsp:sp modelId="{B6627F8C-F540-4BC2-8BA6-BC2A2F8862CC}">
      <dsp:nvSpPr>
        <dsp:cNvPr id="0" name=""/>
        <dsp:cNvSpPr/>
      </dsp:nvSpPr>
      <dsp:spPr>
        <a:xfrm>
          <a:off x="0" y="2904214"/>
          <a:ext cx="3407416" cy="21586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l" defTabSz="400050">
            <a:lnSpc>
              <a:spcPct val="90000"/>
            </a:lnSpc>
            <a:spcBef>
              <a:spcPct val="0"/>
            </a:spcBef>
            <a:spcAft>
              <a:spcPct val="35000"/>
            </a:spcAft>
            <a:buNone/>
          </a:pPr>
          <a:r>
            <a:rPr lang="en-US" sz="900" kern="1200" dirty="0">
              <a:solidFill>
                <a:schemeClr val="bg1"/>
              </a:solidFill>
              <a:latin typeface="Calibri"/>
              <a:ea typeface="Source Sans Pro Regular"/>
              <a:cs typeface="Calibri"/>
            </a:rPr>
            <a:t>8. Prestation des services de santé</a:t>
          </a:r>
        </a:p>
      </dsp:txBody>
      <dsp:txXfrm>
        <a:off x="10538" y="2914752"/>
        <a:ext cx="3386340" cy="194789"/>
      </dsp:txXfrm>
    </dsp:sp>
    <dsp:sp modelId="{4293CF0F-753A-432C-8637-0C0130E93BFF}">
      <dsp:nvSpPr>
        <dsp:cNvPr id="0" name=""/>
        <dsp:cNvSpPr/>
      </dsp:nvSpPr>
      <dsp:spPr>
        <a:xfrm>
          <a:off x="0" y="3145999"/>
          <a:ext cx="3407416" cy="21586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l" defTabSz="400050">
            <a:lnSpc>
              <a:spcPct val="90000"/>
            </a:lnSpc>
            <a:spcBef>
              <a:spcPct val="0"/>
            </a:spcBef>
            <a:spcAft>
              <a:spcPct val="35000"/>
            </a:spcAft>
            <a:buNone/>
          </a:pPr>
          <a:r>
            <a:rPr lang="en-US" sz="900" kern="1200" dirty="0">
              <a:solidFill>
                <a:schemeClr val="bg1"/>
              </a:solidFill>
              <a:latin typeface="Calibri"/>
              <a:ea typeface="Source Sans Pro Regular"/>
              <a:cs typeface="Calibri"/>
            </a:rPr>
            <a:t>9. </a:t>
          </a:r>
          <a:r>
            <a:rPr lang="en-US" sz="900" kern="1200" dirty="0" err="1">
              <a:solidFill>
                <a:schemeClr val="bg1"/>
              </a:solidFill>
              <a:latin typeface="Calibri"/>
              <a:ea typeface="Source Sans Pro Regular"/>
              <a:cs typeface="Calibri"/>
            </a:rPr>
            <a:t>Prévention</a:t>
          </a:r>
          <a:r>
            <a:rPr lang="en-US" sz="900" kern="1200" dirty="0">
              <a:solidFill>
                <a:schemeClr val="bg1"/>
              </a:solidFill>
              <a:latin typeface="Calibri"/>
              <a:ea typeface="Source Sans Pro Regular"/>
              <a:cs typeface="Calibri"/>
            </a:rPr>
            <a:t> et </a:t>
          </a:r>
          <a:r>
            <a:rPr lang="en-US" sz="900" kern="1200" dirty="0" err="1">
              <a:solidFill>
                <a:schemeClr val="bg1"/>
              </a:solidFill>
              <a:latin typeface="Calibri"/>
              <a:ea typeface="Source Sans Pro Regular"/>
              <a:cs typeface="Calibri"/>
            </a:rPr>
            <a:t>contrôle</a:t>
          </a:r>
          <a:r>
            <a:rPr lang="en-US" sz="900" kern="1200" dirty="0">
              <a:solidFill>
                <a:schemeClr val="bg1"/>
              </a:solidFill>
              <a:latin typeface="Calibri"/>
              <a:ea typeface="Source Sans Pro Regular"/>
              <a:cs typeface="Calibri"/>
            </a:rPr>
            <a:t> de </a:t>
          </a:r>
          <a:r>
            <a:rPr lang="en-US" sz="900" kern="1200" dirty="0" err="1">
              <a:solidFill>
                <a:schemeClr val="bg1"/>
              </a:solidFill>
              <a:latin typeface="Calibri"/>
              <a:ea typeface="Source Sans Pro Regular"/>
              <a:cs typeface="Calibri"/>
            </a:rPr>
            <a:t>l'infection</a:t>
          </a:r>
          <a:endParaRPr lang="en-US" sz="900" kern="1200" dirty="0">
            <a:solidFill>
              <a:schemeClr val="bg1"/>
            </a:solidFill>
            <a:latin typeface="Calibri"/>
            <a:ea typeface="Source Sans Pro Regular"/>
            <a:cs typeface="Calibri"/>
          </a:endParaRPr>
        </a:p>
      </dsp:txBody>
      <dsp:txXfrm>
        <a:off x="10538" y="3156537"/>
        <a:ext cx="3386340" cy="194789"/>
      </dsp:txXfrm>
    </dsp:sp>
    <dsp:sp modelId="{54F2495A-504F-41D0-8400-D274FF930728}">
      <dsp:nvSpPr>
        <dsp:cNvPr id="0" name=""/>
        <dsp:cNvSpPr/>
      </dsp:nvSpPr>
      <dsp:spPr>
        <a:xfrm>
          <a:off x="0" y="3387784"/>
          <a:ext cx="3407416" cy="21586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l" defTabSz="400050">
            <a:lnSpc>
              <a:spcPct val="90000"/>
            </a:lnSpc>
            <a:spcBef>
              <a:spcPct val="0"/>
            </a:spcBef>
            <a:spcAft>
              <a:spcPct val="35000"/>
            </a:spcAft>
            <a:buNone/>
          </a:pPr>
          <a:r>
            <a:rPr lang="en-US" sz="900" kern="1200" dirty="0">
              <a:solidFill>
                <a:schemeClr val="bg1"/>
              </a:solidFill>
              <a:latin typeface="Calibri"/>
              <a:ea typeface="Source Sans Pro Regular"/>
              <a:cs typeface="Calibri"/>
            </a:rPr>
            <a:t>10. Communication sur les risques et engagement communautaire</a:t>
          </a:r>
          <a:endParaRPr lang="en-US" sz="900" kern="1200" dirty="0">
            <a:solidFill>
              <a:schemeClr val="bg1"/>
            </a:solidFill>
            <a:latin typeface="Calibri"/>
          </a:endParaRPr>
        </a:p>
      </dsp:txBody>
      <dsp:txXfrm>
        <a:off x="10538" y="3398322"/>
        <a:ext cx="3386340" cy="19478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DC81F5-D4F9-4585-806B-74DC3FA9FD24}">
      <dsp:nvSpPr>
        <dsp:cNvPr id="0" name=""/>
        <dsp:cNvSpPr/>
      </dsp:nvSpPr>
      <dsp:spPr>
        <a:xfrm>
          <a:off x="0" y="175505"/>
          <a:ext cx="2230188" cy="27027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l" defTabSz="488950" rtl="0">
            <a:lnSpc>
              <a:spcPct val="90000"/>
            </a:lnSpc>
            <a:spcBef>
              <a:spcPct val="0"/>
            </a:spcBef>
            <a:spcAft>
              <a:spcPct val="35000"/>
            </a:spcAft>
            <a:buNone/>
          </a:pPr>
          <a:r>
            <a:rPr lang="en-US" sz="1100" kern="1200" dirty="0">
              <a:solidFill>
                <a:schemeClr val="bg1"/>
              </a:solidFill>
              <a:latin typeface="Source Sans Pro Regular"/>
              <a:ea typeface="Source Sans Pro Regular"/>
              <a:cs typeface="Calibri"/>
            </a:rPr>
            <a:t>Potential Hazards</a:t>
          </a:r>
        </a:p>
      </dsp:txBody>
      <dsp:txXfrm>
        <a:off x="13193" y="188698"/>
        <a:ext cx="2203802" cy="243884"/>
      </dsp:txXfrm>
    </dsp:sp>
    <dsp:sp modelId="{D858C787-9F5F-4D3C-ACAE-B34772FA6BD7}">
      <dsp:nvSpPr>
        <dsp:cNvPr id="0" name=""/>
        <dsp:cNvSpPr/>
      </dsp:nvSpPr>
      <dsp:spPr>
        <a:xfrm>
          <a:off x="0" y="477455"/>
          <a:ext cx="2230188" cy="27027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l" defTabSz="488950" rtl="0">
            <a:lnSpc>
              <a:spcPct val="90000"/>
            </a:lnSpc>
            <a:spcBef>
              <a:spcPct val="0"/>
            </a:spcBef>
            <a:spcAft>
              <a:spcPct val="35000"/>
            </a:spcAft>
            <a:buNone/>
          </a:pPr>
          <a:r>
            <a:rPr lang="en-US" sz="1100" kern="1200" dirty="0">
              <a:solidFill>
                <a:schemeClr val="bg1"/>
              </a:solidFill>
              <a:latin typeface="Source Sans Pro Regular"/>
              <a:ea typeface="Source Sans Pro Regular"/>
              <a:cs typeface="Calibri"/>
            </a:rPr>
            <a:t>11.Zoonoses</a:t>
          </a:r>
        </a:p>
      </dsp:txBody>
      <dsp:txXfrm>
        <a:off x="13193" y="490648"/>
        <a:ext cx="2203802" cy="243884"/>
      </dsp:txXfrm>
    </dsp:sp>
    <dsp:sp modelId="{C1678AB2-ADCD-4976-B9BD-D5CC83220E30}">
      <dsp:nvSpPr>
        <dsp:cNvPr id="0" name=""/>
        <dsp:cNvSpPr/>
      </dsp:nvSpPr>
      <dsp:spPr>
        <a:xfrm>
          <a:off x="0" y="779405"/>
          <a:ext cx="2230188" cy="27027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l" defTabSz="488950" rtl="0">
            <a:lnSpc>
              <a:spcPct val="90000"/>
            </a:lnSpc>
            <a:spcBef>
              <a:spcPct val="0"/>
            </a:spcBef>
            <a:spcAft>
              <a:spcPct val="35000"/>
            </a:spcAft>
            <a:buNone/>
          </a:pPr>
          <a:r>
            <a:rPr lang="en-US" sz="1100" kern="1200" dirty="0">
              <a:solidFill>
                <a:schemeClr val="bg1"/>
              </a:solidFill>
              <a:latin typeface="Source Sans Pro Regular"/>
              <a:ea typeface="Source Sans Pro Regular"/>
              <a:cs typeface="Calibri"/>
            </a:rPr>
            <a:t>12.Sécurité sanitaire des aliments </a:t>
          </a:r>
        </a:p>
      </dsp:txBody>
      <dsp:txXfrm>
        <a:off x="13193" y="792598"/>
        <a:ext cx="2203802" cy="243884"/>
      </dsp:txXfrm>
    </dsp:sp>
    <dsp:sp modelId="{6A45DEE4-3377-4A61-85E6-A2E145A2C116}">
      <dsp:nvSpPr>
        <dsp:cNvPr id="0" name=""/>
        <dsp:cNvSpPr/>
      </dsp:nvSpPr>
      <dsp:spPr>
        <a:xfrm>
          <a:off x="0" y="1081355"/>
          <a:ext cx="2230188" cy="27027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l" defTabSz="488950" rtl="0">
            <a:lnSpc>
              <a:spcPct val="90000"/>
            </a:lnSpc>
            <a:spcBef>
              <a:spcPct val="0"/>
            </a:spcBef>
            <a:spcAft>
              <a:spcPct val="35000"/>
            </a:spcAft>
            <a:buNone/>
          </a:pPr>
          <a:r>
            <a:rPr lang="en-US" sz="1100" kern="1200" dirty="0">
              <a:solidFill>
                <a:schemeClr val="bg1"/>
              </a:solidFill>
              <a:latin typeface="Source Sans Pro Regular"/>
              <a:ea typeface="Source Sans Pro Regular"/>
              <a:cs typeface="Calibri"/>
            </a:rPr>
            <a:t>13.Événements </a:t>
          </a:r>
          <a:r>
            <a:rPr lang="en-US" sz="1100" kern="1200" dirty="0" err="1">
              <a:solidFill>
                <a:schemeClr val="bg1"/>
              </a:solidFill>
              <a:latin typeface="Source Sans Pro Regular"/>
              <a:ea typeface="Source Sans Pro Regular"/>
              <a:cs typeface="Calibri"/>
            </a:rPr>
            <a:t>d'origine</a:t>
          </a:r>
          <a:r>
            <a:rPr lang="en-US" sz="1100" kern="1200" dirty="0">
              <a:solidFill>
                <a:schemeClr val="bg1"/>
              </a:solidFill>
              <a:latin typeface="Source Sans Pro Regular"/>
              <a:ea typeface="Source Sans Pro Regular"/>
              <a:cs typeface="Calibri"/>
            </a:rPr>
            <a:t> </a:t>
          </a:r>
          <a:r>
            <a:rPr lang="en-US" sz="1100" kern="1200" dirty="0" err="1">
              <a:solidFill>
                <a:schemeClr val="bg1"/>
              </a:solidFill>
              <a:latin typeface="Source Sans Pro Regular"/>
              <a:ea typeface="Source Sans Pro Regular"/>
              <a:cs typeface="Calibri"/>
            </a:rPr>
            <a:t>chimique</a:t>
          </a:r>
          <a:endParaRPr lang="en-US" sz="1100" kern="1200" dirty="0">
            <a:solidFill>
              <a:schemeClr val="bg1"/>
            </a:solidFill>
            <a:latin typeface="Source Sans Pro Regular"/>
            <a:ea typeface="Source Sans Pro Regular"/>
            <a:cs typeface="Calibri"/>
          </a:endParaRPr>
        </a:p>
      </dsp:txBody>
      <dsp:txXfrm>
        <a:off x="13193" y="1094548"/>
        <a:ext cx="2203802" cy="243884"/>
      </dsp:txXfrm>
    </dsp:sp>
    <dsp:sp modelId="{A76D9C07-9ABB-4D5A-B95B-B226C0EBCED1}">
      <dsp:nvSpPr>
        <dsp:cNvPr id="0" name=""/>
        <dsp:cNvSpPr/>
      </dsp:nvSpPr>
      <dsp:spPr>
        <a:xfrm>
          <a:off x="0" y="1383305"/>
          <a:ext cx="2230188" cy="27027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l" defTabSz="488950" rtl="0">
            <a:lnSpc>
              <a:spcPct val="90000"/>
            </a:lnSpc>
            <a:spcBef>
              <a:spcPct val="0"/>
            </a:spcBef>
            <a:spcAft>
              <a:spcPct val="35000"/>
            </a:spcAft>
            <a:buNone/>
          </a:pPr>
          <a:r>
            <a:rPr lang="en-US" sz="1100" kern="1200" dirty="0">
              <a:solidFill>
                <a:schemeClr val="bg1"/>
              </a:solidFill>
              <a:latin typeface="Source Sans Pro Regular"/>
              <a:ea typeface="Source Sans Pro Regular"/>
              <a:cs typeface="Calibri"/>
            </a:rPr>
            <a:t>14.Urgences radionucléaires</a:t>
          </a:r>
        </a:p>
      </dsp:txBody>
      <dsp:txXfrm>
        <a:off x="13193" y="1396498"/>
        <a:ext cx="2203802" cy="24388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864082-F4BA-4E14-B441-5940F72FCA58}">
      <dsp:nvSpPr>
        <dsp:cNvPr id="0" name=""/>
        <dsp:cNvSpPr/>
      </dsp:nvSpPr>
      <dsp:spPr>
        <a:xfrm rot="5400000">
          <a:off x="-229975" y="229975"/>
          <a:ext cx="1533172" cy="1073220"/>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rtlCol="0" anchor="ctr" anchorCtr="0">
          <a:noAutofit/>
        </a:bodyPr>
        <a:lstStyle/>
        <a:p>
          <a:pPr marL="0" lvl="0" indent="0" algn="ctr" defTabSz="800100" rtl="0">
            <a:lnSpc>
              <a:spcPct val="90000"/>
            </a:lnSpc>
            <a:spcBef>
              <a:spcPct val="0"/>
            </a:spcBef>
            <a:spcAft>
              <a:spcPct val="35000"/>
            </a:spcAft>
            <a:buNone/>
          </a:pPr>
          <a:r>
            <a:rPr lang="fr" sz="1800" kern="1200" dirty="0"/>
            <a:t>Prévenir</a:t>
          </a:r>
          <a:r>
            <a:rPr lang="fr" sz="1800" kern="1200" dirty="0">
              <a:latin typeface="Helvetica"/>
              <a:cs typeface="Helvetica"/>
            </a:rPr>
            <a:t> </a:t>
          </a:r>
          <a:endParaRPr lang="fr" sz="1800" kern="1200" dirty="0"/>
        </a:p>
      </dsp:txBody>
      <dsp:txXfrm rot="-5400000">
        <a:off x="1" y="536609"/>
        <a:ext cx="1073220" cy="459952"/>
      </dsp:txXfrm>
    </dsp:sp>
    <dsp:sp modelId="{AEDDC5EB-D473-4E9B-B72D-7F33F1D15743}">
      <dsp:nvSpPr>
        <dsp:cNvPr id="0" name=""/>
        <dsp:cNvSpPr/>
      </dsp:nvSpPr>
      <dsp:spPr>
        <a:xfrm rot="5400000">
          <a:off x="3818960" y="-2737403"/>
          <a:ext cx="996561" cy="6488041"/>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rtlCol="0" anchor="ctr" anchorCtr="0">
          <a:noAutofit/>
        </a:bodyPr>
        <a:lstStyle/>
        <a:p>
          <a:pPr marL="114300" lvl="1" indent="-114300" algn="l" defTabSz="622300" rtl="0">
            <a:lnSpc>
              <a:spcPct val="90000"/>
            </a:lnSpc>
            <a:spcBef>
              <a:spcPct val="0"/>
            </a:spcBef>
            <a:spcAft>
              <a:spcPct val="15000"/>
            </a:spcAft>
            <a:buChar char="•"/>
          </a:pPr>
          <a:r>
            <a:rPr lang="fr" sz="1400" kern="1200" dirty="0"/>
            <a:t>Lutte contre la </a:t>
          </a:r>
          <a:r>
            <a:rPr lang="fr" sz="1400" u="sng" kern="1200" dirty="0"/>
            <a:t>résistance aux antimicrobiens</a:t>
          </a:r>
          <a:r>
            <a:rPr lang="fr" sz="1400" kern="1200" dirty="0"/>
            <a:t>.</a:t>
          </a:r>
        </a:p>
        <a:p>
          <a:pPr marL="114300" lvl="1" indent="-114300" algn="l" defTabSz="622300" rtl="0">
            <a:lnSpc>
              <a:spcPct val="90000"/>
            </a:lnSpc>
            <a:spcBef>
              <a:spcPct val="0"/>
            </a:spcBef>
            <a:spcAft>
              <a:spcPct val="15000"/>
            </a:spcAft>
            <a:buChar char="•"/>
          </a:pPr>
          <a:r>
            <a:rPr lang="fr" sz="1400" kern="1200" dirty="0"/>
            <a:t>Minimisation des retombées des </a:t>
          </a:r>
          <a:r>
            <a:rPr lang="fr" sz="1400" u="sng" kern="1200" dirty="0"/>
            <a:t>zoonoses</a:t>
          </a:r>
          <a:r>
            <a:rPr lang="fr" sz="1400" kern="1200" dirty="0"/>
            <a:t>.</a:t>
          </a:r>
        </a:p>
        <a:p>
          <a:pPr marL="114300" lvl="1" indent="-114300" algn="l" defTabSz="622300" rtl="0">
            <a:lnSpc>
              <a:spcPct val="90000"/>
            </a:lnSpc>
            <a:spcBef>
              <a:spcPct val="0"/>
            </a:spcBef>
            <a:spcAft>
              <a:spcPct val="15000"/>
            </a:spcAft>
            <a:buChar char="•"/>
          </a:pPr>
          <a:r>
            <a:rPr lang="fr" sz="1400" kern="1200" dirty="0"/>
            <a:t>Instauration de </a:t>
          </a:r>
          <a:r>
            <a:rPr lang="fr" sz="1400" u="none" kern="1200" dirty="0"/>
            <a:t>systèmes nationaux</a:t>
          </a:r>
          <a:r>
            <a:rPr lang="fr" sz="1400" kern="1200" dirty="0"/>
            <a:t> de </a:t>
          </a:r>
          <a:r>
            <a:rPr lang="fr" sz="1400" u="sng" kern="1200" dirty="0"/>
            <a:t>sûreté et de sécurité biologiques</a:t>
          </a:r>
          <a:r>
            <a:rPr lang="fr" sz="1400" kern="1200" dirty="0"/>
            <a:t>. </a:t>
          </a:r>
        </a:p>
        <a:p>
          <a:pPr marL="114300" lvl="1" indent="-114300" algn="l" defTabSz="622300" rtl="0">
            <a:lnSpc>
              <a:spcPct val="90000"/>
            </a:lnSpc>
            <a:spcBef>
              <a:spcPct val="0"/>
            </a:spcBef>
            <a:spcAft>
              <a:spcPct val="15000"/>
            </a:spcAft>
            <a:buChar char="•"/>
          </a:pPr>
          <a:r>
            <a:rPr lang="fr" sz="1400" kern="1200" dirty="0"/>
            <a:t>Mise en place d’un système national opérationnel de </a:t>
          </a:r>
          <a:r>
            <a:rPr lang="fr" sz="1400" u="none" kern="1200" dirty="0"/>
            <a:t>distribution</a:t>
          </a:r>
          <a:r>
            <a:rPr lang="fr" sz="1400" kern="1200" dirty="0"/>
            <a:t> de </a:t>
          </a:r>
          <a:r>
            <a:rPr lang="fr" sz="1400" u="sng" kern="1200" dirty="0"/>
            <a:t>vaccins</a:t>
          </a:r>
          <a:r>
            <a:rPr lang="fr" sz="1400" kern="1200" dirty="0"/>
            <a:t>.</a:t>
          </a:r>
        </a:p>
      </dsp:txBody>
      <dsp:txXfrm rot="-5400000">
        <a:off x="1073220" y="56985"/>
        <a:ext cx="6439393" cy="899265"/>
      </dsp:txXfrm>
    </dsp:sp>
    <dsp:sp modelId="{ACC8AAA1-4BB1-4CB4-976B-621CC25ACB42}">
      <dsp:nvSpPr>
        <dsp:cNvPr id="0" name=""/>
        <dsp:cNvSpPr/>
      </dsp:nvSpPr>
      <dsp:spPr>
        <a:xfrm rot="5400000">
          <a:off x="-229975" y="1649126"/>
          <a:ext cx="1533172" cy="1073220"/>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rtlCol="0" anchor="ctr" anchorCtr="0">
          <a:noAutofit/>
        </a:bodyPr>
        <a:lstStyle/>
        <a:p>
          <a:pPr marL="0" lvl="0" indent="0" algn="ctr" defTabSz="800100" rtl="0">
            <a:lnSpc>
              <a:spcPct val="90000"/>
            </a:lnSpc>
            <a:spcBef>
              <a:spcPct val="0"/>
            </a:spcBef>
            <a:spcAft>
              <a:spcPct val="35000"/>
            </a:spcAft>
            <a:buNone/>
          </a:pPr>
          <a:r>
            <a:rPr lang="fr" sz="1800" kern="1200" dirty="0"/>
            <a:t>Détecter</a:t>
          </a:r>
        </a:p>
      </dsp:txBody>
      <dsp:txXfrm rot="-5400000">
        <a:off x="1" y="1955760"/>
        <a:ext cx="1073220" cy="459952"/>
      </dsp:txXfrm>
    </dsp:sp>
    <dsp:sp modelId="{5DFA32F4-CA3F-4E46-9262-46ECCA68D920}">
      <dsp:nvSpPr>
        <dsp:cNvPr id="0" name=""/>
        <dsp:cNvSpPr/>
      </dsp:nvSpPr>
      <dsp:spPr>
        <a:xfrm rot="5400000">
          <a:off x="3619862" y="-1363672"/>
          <a:ext cx="1394758" cy="6488041"/>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rtlCol="0" anchor="ctr" anchorCtr="0">
          <a:noAutofit/>
        </a:bodyPr>
        <a:lstStyle/>
        <a:p>
          <a:pPr marL="114300" lvl="1" indent="-114300" algn="l" defTabSz="622300" rtl="0">
            <a:lnSpc>
              <a:spcPct val="90000"/>
            </a:lnSpc>
            <a:spcBef>
              <a:spcPct val="0"/>
            </a:spcBef>
            <a:spcAft>
              <a:spcPct val="15000"/>
            </a:spcAft>
            <a:buChar char="•"/>
          </a:pPr>
          <a:r>
            <a:rPr lang="fr" sz="1400" kern="1200" dirty="0"/>
            <a:t>Mise en place d’un </a:t>
          </a:r>
          <a:r>
            <a:rPr lang="fr" sz="1400" u="sng" kern="1200" dirty="0"/>
            <a:t>système national de laboratoires</a:t>
          </a:r>
          <a:r>
            <a:rPr lang="fr" sz="1400" kern="1200" dirty="0"/>
            <a:t>.</a:t>
          </a:r>
        </a:p>
        <a:p>
          <a:pPr marL="114300" lvl="1" indent="-114300" algn="l" defTabSz="622300" rtl="0">
            <a:lnSpc>
              <a:spcPct val="90000"/>
            </a:lnSpc>
            <a:spcBef>
              <a:spcPct val="0"/>
            </a:spcBef>
            <a:spcAft>
              <a:spcPct val="15000"/>
            </a:spcAft>
            <a:buChar char="•"/>
          </a:pPr>
          <a:r>
            <a:rPr lang="fr" sz="1400" kern="1200" dirty="0"/>
            <a:t>Établissement de systèmes de </a:t>
          </a:r>
          <a:r>
            <a:rPr lang="fr" sz="1400" u="sng" kern="1200" dirty="0"/>
            <a:t>surveillance en temps réel</a:t>
          </a:r>
          <a:r>
            <a:rPr lang="fr" sz="1400" u="none" kern="1200" dirty="0">
              <a:latin typeface="Helvetica"/>
              <a:cs typeface="Helvetica"/>
            </a:rPr>
            <a:t> </a:t>
          </a:r>
          <a:r>
            <a:rPr lang="fr" sz="1400" u="none" kern="1200" dirty="0"/>
            <a:t> </a:t>
          </a:r>
          <a:r>
            <a:rPr lang="fr" sz="1400" kern="1200" dirty="0"/>
            <a:t>répondant aux principales capacités requises par le RSI et l’OIE.</a:t>
          </a:r>
        </a:p>
        <a:p>
          <a:pPr marL="114300" lvl="1" indent="-114300" algn="l" defTabSz="622300" rtl="0">
            <a:lnSpc>
              <a:spcPct val="90000"/>
            </a:lnSpc>
            <a:spcBef>
              <a:spcPct val="0"/>
            </a:spcBef>
            <a:spcAft>
              <a:spcPct val="15000"/>
            </a:spcAft>
            <a:buChar char="•"/>
          </a:pPr>
          <a:r>
            <a:rPr lang="fr" sz="1400" u="sng" kern="1200" dirty="0"/>
            <a:t>Déclaration</a:t>
          </a:r>
          <a:r>
            <a:rPr lang="fr" sz="1400" kern="1200" dirty="0"/>
            <a:t> rapide et précise des maladies.</a:t>
          </a:r>
        </a:p>
        <a:p>
          <a:pPr marL="114300" lvl="1" indent="-114300" algn="l" defTabSz="622300" rtl="0">
            <a:lnSpc>
              <a:spcPct val="90000"/>
            </a:lnSpc>
            <a:spcBef>
              <a:spcPct val="0"/>
            </a:spcBef>
            <a:spcAft>
              <a:spcPct val="15000"/>
            </a:spcAft>
            <a:buChar char="•"/>
          </a:pPr>
          <a:r>
            <a:rPr lang="fr" sz="1400" u="sng" kern="1200" dirty="0"/>
            <a:t>Constitution d’effectifs répondant aux principales compétences requises par le RSI et les PSV.</a:t>
          </a:r>
        </a:p>
      </dsp:txBody>
      <dsp:txXfrm rot="-5400000">
        <a:off x="1073221" y="1251055"/>
        <a:ext cx="6419955" cy="1258586"/>
      </dsp:txXfrm>
    </dsp:sp>
    <dsp:sp modelId="{A33A65E2-BD13-4C62-A254-849904ED9CA2}">
      <dsp:nvSpPr>
        <dsp:cNvPr id="0" name=""/>
        <dsp:cNvSpPr/>
      </dsp:nvSpPr>
      <dsp:spPr>
        <a:xfrm rot="5400000">
          <a:off x="-229975" y="3110301"/>
          <a:ext cx="1533172" cy="1073220"/>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rtlCol="0" anchor="ctr" anchorCtr="0">
          <a:noAutofit/>
        </a:bodyPr>
        <a:lstStyle/>
        <a:p>
          <a:pPr marL="0" lvl="0" indent="0" algn="ctr" defTabSz="800100" rtl="0">
            <a:lnSpc>
              <a:spcPct val="90000"/>
            </a:lnSpc>
            <a:spcBef>
              <a:spcPct val="0"/>
            </a:spcBef>
            <a:spcAft>
              <a:spcPct val="35000"/>
            </a:spcAft>
            <a:buNone/>
          </a:pPr>
          <a:r>
            <a:rPr lang="fr" sz="1800" kern="1200" dirty="0"/>
            <a:t>Intervenir</a:t>
          </a:r>
          <a:r>
            <a:rPr lang="fr" sz="1800" kern="1200" dirty="0">
              <a:latin typeface="Helvetica"/>
              <a:cs typeface="Helvetica"/>
            </a:rPr>
            <a:t> </a:t>
          </a:r>
          <a:endParaRPr lang="fr" sz="1800" kern="1200" dirty="0"/>
        </a:p>
      </dsp:txBody>
      <dsp:txXfrm rot="-5400000">
        <a:off x="1" y="3416935"/>
        <a:ext cx="1073220" cy="459952"/>
      </dsp:txXfrm>
    </dsp:sp>
    <dsp:sp modelId="{FD6E677A-ED5D-4B73-82DD-04FDDB82659D}">
      <dsp:nvSpPr>
        <dsp:cNvPr id="0" name=""/>
        <dsp:cNvSpPr/>
      </dsp:nvSpPr>
      <dsp:spPr>
        <a:xfrm rot="5400000">
          <a:off x="3669311" y="140209"/>
          <a:ext cx="1295859" cy="6488041"/>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rtlCol="0" anchor="ctr" anchorCtr="0">
          <a:noAutofit/>
        </a:bodyPr>
        <a:lstStyle/>
        <a:p>
          <a:pPr marL="114300" lvl="1" indent="-114300" algn="l" defTabSz="622300" rtl="0">
            <a:lnSpc>
              <a:spcPct val="90000"/>
            </a:lnSpc>
            <a:spcBef>
              <a:spcPct val="0"/>
            </a:spcBef>
            <a:spcAft>
              <a:spcPct val="15000"/>
            </a:spcAft>
            <a:buChar char="•"/>
          </a:pPr>
          <a:r>
            <a:rPr lang="fr" sz="1400" kern="1200" dirty="0"/>
            <a:t>Création d’un </a:t>
          </a:r>
          <a:r>
            <a:rPr lang="fr" sz="1400" u="sng" kern="1200" dirty="0"/>
            <a:t>Centre d’opérations d’urgence</a:t>
          </a:r>
          <a:r>
            <a:rPr lang="fr" sz="1400" kern="1200" dirty="0"/>
            <a:t> (COU) fonctionnel et constitution d’équipes d’intervention rapide (EIR) multisectorielles et formées.</a:t>
          </a:r>
        </a:p>
        <a:p>
          <a:pPr marL="114300" lvl="1" indent="-114300" algn="l" defTabSz="622300" rtl="0">
            <a:lnSpc>
              <a:spcPct val="90000"/>
            </a:lnSpc>
            <a:spcBef>
              <a:spcPct val="0"/>
            </a:spcBef>
            <a:spcAft>
              <a:spcPct val="15000"/>
            </a:spcAft>
            <a:buChar char="•"/>
          </a:pPr>
          <a:r>
            <a:rPr lang="fr" sz="1400" u="sng" kern="1200" dirty="0"/>
            <a:t>Création d’un lien entre santé publique, application de la loi et intervention rapide multisectorielle.</a:t>
          </a:r>
        </a:p>
        <a:p>
          <a:pPr marL="114300" lvl="1" indent="-114300" algn="l" defTabSz="622300" rtl="0">
            <a:lnSpc>
              <a:spcPct val="90000"/>
            </a:lnSpc>
            <a:spcBef>
              <a:spcPct val="0"/>
            </a:spcBef>
            <a:spcAft>
              <a:spcPct val="15000"/>
            </a:spcAft>
            <a:buChar char="•"/>
          </a:pPr>
          <a:r>
            <a:rPr lang="fr" sz="1400" u="none" kern="1200" dirty="0"/>
            <a:t>Instauration d’un cadre national de </a:t>
          </a:r>
          <a:r>
            <a:rPr lang="fr" sz="1400" u="sng" kern="1200" dirty="0"/>
            <a:t>contre-mesures médicales et de déploiement du personnel</a:t>
          </a:r>
          <a:r>
            <a:rPr lang="fr" sz="1400" u="none" kern="1200" dirty="0"/>
            <a:t>.</a:t>
          </a:r>
        </a:p>
      </dsp:txBody>
      <dsp:txXfrm rot="-5400000">
        <a:off x="1073221" y="2799559"/>
        <a:ext cx="6424782" cy="1169341"/>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49099" cy="496967"/>
          </a:xfrm>
          <a:prstGeom prst="rect">
            <a:avLst/>
          </a:prstGeom>
        </p:spPr>
        <p:txBody>
          <a:bodyPr vert="horz" lIns="91440" tIns="45720" rIns="91440" bIns="45720" rtlCol="0"/>
          <a:lstStyle>
            <a:lvl1pPr algn="l">
              <a:defRPr sz="1200"/>
            </a:lvl1pPr>
          </a:lstStyle>
          <a:p>
            <a:pPr rtl="0"/>
            <a:endParaRPr lang="en-GB"/>
          </a:p>
        </p:txBody>
      </p:sp>
      <p:sp>
        <p:nvSpPr>
          <p:cNvPr id="3" name="Date Placeholder 2"/>
          <p:cNvSpPr>
            <a:spLocks noGrp="1"/>
          </p:cNvSpPr>
          <p:nvPr>
            <p:ph type="dt" idx="1"/>
          </p:nvPr>
        </p:nvSpPr>
        <p:spPr>
          <a:xfrm>
            <a:off x="3854940" y="1"/>
            <a:ext cx="2949099" cy="496967"/>
          </a:xfrm>
          <a:prstGeom prst="rect">
            <a:avLst/>
          </a:prstGeom>
        </p:spPr>
        <p:txBody>
          <a:bodyPr vert="horz" lIns="91440" tIns="45720" rIns="91440" bIns="45720" rtlCol="0"/>
          <a:lstStyle>
            <a:lvl1pPr algn="r">
              <a:defRPr sz="1200"/>
            </a:lvl1pPr>
          </a:lstStyle>
          <a:p>
            <a:pPr rtl="0"/>
            <a:fld id="{7DD2C2F6-17CC-48CC-8996-F20160DA6071}" type="datetimeFigureOut">
              <a:rPr lang="en-GB" smtClean="0"/>
              <a:t>13/07/2023</a:t>
            </a:fld>
            <a:endParaRPr lang="en-GB"/>
          </a:p>
        </p:txBody>
      </p:sp>
      <p:sp>
        <p:nvSpPr>
          <p:cNvPr id="4" name="Slide Image Placeholder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pPr rtl="0"/>
            <a:endParaRPr lang="en-GB"/>
          </a:p>
        </p:txBody>
      </p:sp>
      <p:sp>
        <p:nvSpPr>
          <p:cNvPr id="5" name="Notes Placeholder 4"/>
          <p:cNvSpPr>
            <a:spLocks noGrp="1"/>
          </p:cNvSpPr>
          <p:nvPr>
            <p:ph type="body" sz="quarter" idx="3"/>
          </p:nvPr>
        </p:nvSpPr>
        <p:spPr>
          <a:xfrm>
            <a:off x="680562" y="4721185"/>
            <a:ext cx="5444490" cy="4472702"/>
          </a:xfrm>
          <a:prstGeom prst="rect">
            <a:avLst/>
          </a:prstGeom>
        </p:spPr>
        <p:txBody>
          <a:bodyPr vert="horz" lIns="91440" tIns="45720" rIns="91440" bIns="45720"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endParaRPr lang="en-GB"/>
          </a:p>
        </p:txBody>
      </p:sp>
      <p:sp>
        <p:nvSpPr>
          <p:cNvPr id="6" name="Footer Placeholder 5"/>
          <p:cNvSpPr>
            <a:spLocks noGrp="1"/>
          </p:cNvSpPr>
          <p:nvPr>
            <p:ph type="ftr" sz="quarter" idx="4"/>
          </p:nvPr>
        </p:nvSpPr>
        <p:spPr>
          <a:xfrm>
            <a:off x="1" y="9440647"/>
            <a:ext cx="2949099" cy="496967"/>
          </a:xfrm>
          <a:prstGeom prst="rect">
            <a:avLst/>
          </a:prstGeom>
        </p:spPr>
        <p:txBody>
          <a:bodyPr vert="horz" lIns="91440" tIns="45720" rIns="91440" bIns="45720" rtlCol="0" anchor="b"/>
          <a:lstStyle>
            <a:lvl1pPr algn="l">
              <a:defRPr sz="1200"/>
            </a:lvl1pPr>
          </a:lstStyle>
          <a:p>
            <a:pPr rtl="0"/>
            <a:endParaRPr lang="en-GB"/>
          </a:p>
        </p:txBody>
      </p:sp>
      <p:sp>
        <p:nvSpPr>
          <p:cNvPr id="7" name="Slide Number Placeholder 6"/>
          <p:cNvSpPr>
            <a:spLocks noGrp="1"/>
          </p:cNvSpPr>
          <p:nvPr>
            <p:ph type="sldNum" sz="quarter" idx="5"/>
          </p:nvPr>
        </p:nvSpPr>
        <p:spPr>
          <a:xfrm>
            <a:off x="3854940" y="9440647"/>
            <a:ext cx="2949099" cy="496967"/>
          </a:xfrm>
          <a:prstGeom prst="rect">
            <a:avLst/>
          </a:prstGeom>
        </p:spPr>
        <p:txBody>
          <a:bodyPr vert="horz" lIns="91440" tIns="45720" rIns="91440" bIns="45720" rtlCol="0" anchor="b"/>
          <a:lstStyle>
            <a:lvl1pPr algn="r">
              <a:defRPr sz="1200"/>
            </a:lvl1pPr>
          </a:lstStyle>
          <a:p>
            <a:pPr rtl="0"/>
            <a:fld id="{1734E897-5AD5-4243-9EDD-D757303A00D5}" type="slidenum">
              <a:rPr lang="en-GB" smtClean="0"/>
              <a:t>‹#›</a:t>
            </a:fld>
            <a:endParaRPr lang="en-GB"/>
          </a:p>
        </p:txBody>
      </p:sp>
    </p:spTree>
    <p:extLst>
      <p:ext uri="{BB962C8B-B14F-4D97-AF65-F5344CB8AC3E}">
        <p14:creationId xmlns:p14="http://schemas.microsoft.com/office/powerpoint/2010/main" val="32826979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 name="Shape 251"/>
          <p:cNvSpPr>
            <a:spLocks noGrp="1" noRot="1" noChangeAspect="1"/>
          </p:cNvSpPr>
          <p:nvPr>
            <p:ph type="sldImg"/>
          </p:nvPr>
        </p:nvSpPr>
        <p:spPr>
          <a:xfrm>
            <a:off x="1143000" y="685800"/>
            <a:ext cx="4572000" cy="3429000"/>
          </a:xfrm>
          <a:prstGeom prst="rect">
            <a:avLst/>
          </a:prstGeom>
        </p:spPr>
        <p:txBody>
          <a:bodyPr/>
          <a:lstStyle/>
          <a:p>
            <a:endParaRPr/>
          </a:p>
        </p:txBody>
      </p:sp>
      <p:sp>
        <p:nvSpPr>
          <p:cNvPr id="252" name="Shape 252"/>
          <p:cNvSpPr>
            <a:spLocks noGrp="1"/>
          </p:cNvSpPr>
          <p:nvPr>
            <p:ph type="body" sz="quarter" idx="1"/>
          </p:nvPr>
        </p:nvSpPr>
        <p:spPr>
          <a:prstGeom prst="rect">
            <a:avLst/>
          </a:prstGeom>
        </p:spPr>
        <p:txBody>
          <a:bodyPr/>
          <a:lstStyle/>
          <a:p>
            <a:r>
              <a:t> </a:t>
            </a:r>
          </a:p>
        </p:txBody>
      </p:sp>
    </p:spTree>
    <p:extLst>
      <p:ext uri="{BB962C8B-B14F-4D97-AF65-F5344CB8AC3E}">
        <p14:creationId xmlns:p14="http://schemas.microsoft.com/office/powerpoint/2010/main" val="18107329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 name="Shape 257"/>
          <p:cNvSpPr>
            <a:spLocks noGrp="1" noRot="1" noChangeAspect="1"/>
          </p:cNvSpPr>
          <p:nvPr>
            <p:ph type="sldImg"/>
          </p:nvPr>
        </p:nvSpPr>
        <p:spPr>
          <a:xfrm>
            <a:off x="1143000" y="685800"/>
            <a:ext cx="4572000" cy="3429000"/>
          </a:xfrm>
          <a:prstGeom prst="rect">
            <a:avLst/>
          </a:prstGeom>
        </p:spPr>
        <p:txBody>
          <a:bodyPr/>
          <a:lstStyle/>
          <a:p>
            <a:endParaRPr/>
          </a:p>
        </p:txBody>
      </p:sp>
      <p:sp>
        <p:nvSpPr>
          <p:cNvPr id="258" name="Shape 258"/>
          <p:cNvSpPr>
            <a:spLocks noGrp="1"/>
          </p:cNvSpPr>
          <p:nvPr>
            <p:ph type="body" sz="quarter" idx="1"/>
          </p:nvPr>
        </p:nvSpPr>
        <p:spPr>
          <a:prstGeom prst="rect">
            <a:avLst/>
          </a:prstGeom>
        </p:spPr>
        <p:txBody>
          <a:bodyPr/>
          <a:lstStyle/>
          <a:p>
            <a:r>
              <a:t> </a:t>
            </a:r>
          </a:p>
        </p:txBody>
      </p:sp>
    </p:spTree>
    <p:extLst>
      <p:ext uri="{BB962C8B-B14F-4D97-AF65-F5344CB8AC3E}">
        <p14:creationId xmlns:p14="http://schemas.microsoft.com/office/powerpoint/2010/main" val="35666393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 name="Shape 263"/>
          <p:cNvSpPr>
            <a:spLocks noGrp="1" noRot="1" noChangeAspect="1"/>
          </p:cNvSpPr>
          <p:nvPr>
            <p:ph type="sldImg"/>
          </p:nvPr>
        </p:nvSpPr>
        <p:spPr>
          <a:xfrm>
            <a:off x="1143000" y="685800"/>
            <a:ext cx="4572000" cy="3429000"/>
          </a:xfrm>
          <a:prstGeom prst="rect">
            <a:avLst/>
          </a:prstGeom>
        </p:spPr>
        <p:txBody>
          <a:bodyPr/>
          <a:lstStyle/>
          <a:p>
            <a:endParaRPr/>
          </a:p>
        </p:txBody>
      </p:sp>
      <p:sp>
        <p:nvSpPr>
          <p:cNvPr id="264" name="Shape 264"/>
          <p:cNvSpPr>
            <a:spLocks noGrp="1"/>
          </p:cNvSpPr>
          <p:nvPr>
            <p:ph type="body" sz="quarter" idx="1"/>
          </p:nvPr>
        </p:nvSpPr>
        <p:spPr>
          <a:prstGeom prst="rect">
            <a:avLst/>
          </a:prstGeom>
        </p:spPr>
        <p:txBody>
          <a:bodyPr/>
          <a:lstStyle/>
          <a:p>
            <a:r>
              <a:rPr dirty="0"/>
              <a:t> </a:t>
            </a:r>
          </a:p>
        </p:txBody>
      </p:sp>
    </p:spTree>
    <p:extLst>
      <p:ext uri="{BB962C8B-B14F-4D97-AF65-F5344CB8AC3E}">
        <p14:creationId xmlns:p14="http://schemas.microsoft.com/office/powerpoint/2010/main" val="29954392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 name="Shape 269"/>
          <p:cNvSpPr>
            <a:spLocks noGrp="1" noRot="1" noChangeAspect="1"/>
          </p:cNvSpPr>
          <p:nvPr>
            <p:ph type="sldImg"/>
          </p:nvPr>
        </p:nvSpPr>
        <p:spPr>
          <a:xfrm>
            <a:off x="1143000" y="685800"/>
            <a:ext cx="4572000" cy="3429000"/>
          </a:xfrm>
          <a:prstGeom prst="rect">
            <a:avLst/>
          </a:prstGeom>
        </p:spPr>
        <p:txBody>
          <a:bodyPr/>
          <a:lstStyle/>
          <a:p>
            <a:endParaRPr/>
          </a:p>
        </p:txBody>
      </p:sp>
      <p:sp>
        <p:nvSpPr>
          <p:cNvPr id="270" name="Shape 270"/>
          <p:cNvSpPr>
            <a:spLocks noGrp="1"/>
          </p:cNvSpPr>
          <p:nvPr>
            <p:ph type="body" sz="quarter" idx="1"/>
          </p:nvPr>
        </p:nvSpPr>
        <p:spPr>
          <a:prstGeom prst="rect">
            <a:avLst/>
          </a:prstGeom>
        </p:spPr>
        <p:txBody>
          <a:bodyPr/>
          <a:lstStyle/>
          <a:p>
            <a:r>
              <a:t> </a:t>
            </a:r>
          </a:p>
        </p:txBody>
      </p:sp>
    </p:spTree>
    <p:extLst>
      <p:ext uri="{BB962C8B-B14F-4D97-AF65-F5344CB8AC3E}">
        <p14:creationId xmlns:p14="http://schemas.microsoft.com/office/powerpoint/2010/main" val="539411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r>
              <a:rPr lang="fr"/>
              <a:t>Le Programme d’action pour la sécurité sanitaire mondiale est une initiative internationale visant à accélérer les progrès vers une mise en œuvre complète du Règlement sanitaire international 2005 de l’OMS (RSI) et d’autres cadres relatifs à la sécurité sanitaire mondiale. Un ensemble de 11 mesures a été élaboré afin de faciliter la réalisation des objectifs du Programme d’action pour la sécurité sanitaire mondiale, et de renforcer la capacité à prévenir et détecter les menaces de santé publique et à y répondre. Les cibles de cet ensemble de mesures sont détaillées ici.</a:t>
            </a:r>
            <a:endParaRPr lang="en-US"/>
          </a:p>
        </p:txBody>
      </p:sp>
      <p:sp>
        <p:nvSpPr>
          <p:cNvPr id="4" name="Slide Number Placeholder 3"/>
          <p:cNvSpPr>
            <a:spLocks noGrp="1"/>
          </p:cNvSpPr>
          <p:nvPr>
            <p:ph type="sldNum" sz="quarter" idx="10"/>
          </p:nvPr>
        </p:nvSpPr>
        <p:spPr/>
        <p:txBody>
          <a:bodyPr rtlCol="0"/>
          <a:lstStyle/>
          <a:p>
            <a:pPr rtl="0"/>
            <a:fld id="{1734E897-5AD5-4243-9EDD-D757303A00D5}" type="slidenum">
              <a:rPr lang="en-GB" smtClean="0"/>
              <a:t>16</a:t>
            </a:fld>
            <a:endParaRPr lang="en-GB"/>
          </a:p>
        </p:txBody>
      </p:sp>
    </p:spTree>
    <p:extLst>
      <p:ext uri="{BB962C8B-B14F-4D97-AF65-F5344CB8AC3E}">
        <p14:creationId xmlns:p14="http://schemas.microsoft.com/office/powerpoint/2010/main" val="238113575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5.xml"/><Relationship Id="rId5" Type="http://schemas.openxmlformats.org/officeDocument/2006/relationships/image" Target="../media/image11.png"/><Relationship Id="rId4" Type="http://schemas.openxmlformats.org/officeDocument/2006/relationships/image" Target="../media/image10.jpeg"/></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5.png"/><Relationship Id="rId1" Type="http://schemas.openxmlformats.org/officeDocument/2006/relationships/slideMaster" Target="../slideMasters/slideMaster5.xml"/><Relationship Id="rId4" Type="http://schemas.openxmlformats.org/officeDocument/2006/relationships/image" Target="../media/image11.png"/></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5.xml"/><Relationship Id="rId4" Type="http://schemas.openxmlformats.org/officeDocument/2006/relationships/image" Target="../media/image7.png"/></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5.xml"/><Relationship Id="rId4" Type="http://schemas.openxmlformats.org/officeDocument/2006/relationships/image" Target="../media/image7.png"/></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5.xml"/><Relationship Id="rId4" Type="http://schemas.openxmlformats.org/officeDocument/2006/relationships/image" Target="../media/image7.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2.png"/><Relationship Id="rId1" Type="http://schemas.openxmlformats.org/officeDocument/2006/relationships/slideMaster" Target="../slideMasters/slideMaster5.xml"/><Relationship Id="rId4" Type="http://schemas.openxmlformats.org/officeDocument/2006/relationships/image" Target="../media/image13.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5.xml"/><Relationship Id="rId4" Type="http://schemas.openxmlformats.org/officeDocument/2006/relationships/image" Target="../media/image7.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hyperlink" Target="mailto:ihrhrt@who.int" TargetMode="External"/><Relationship Id="rId2" Type="http://schemas.openxmlformats.org/officeDocument/2006/relationships/image" Target="../media/image14.png"/><Relationship Id="rId1" Type="http://schemas.openxmlformats.org/officeDocument/2006/relationships/slideMaster" Target="../slideMasters/slideMaster5.xml"/><Relationship Id="rId6" Type="http://schemas.openxmlformats.org/officeDocument/2006/relationships/hyperlink" Target="https://extranet.who.int/hslp" TargetMode="External"/><Relationship Id="rId5" Type="http://schemas.openxmlformats.org/officeDocument/2006/relationships/hyperlink" Target="https://extranet.who.int/hslp/?q=content/terms-use" TargetMode="External"/><Relationship Id="rId4" Type="http://schemas.openxmlformats.org/officeDocument/2006/relationships/image" Target="../media/image7.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5.png"/><Relationship Id="rId1" Type="http://schemas.openxmlformats.org/officeDocument/2006/relationships/slideMaster" Target="../slideMasters/slideMaster5.xml"/><Relationship Id="rId4"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5.png"/><Relationship Id="rId1" Type="http://schemas.openxmlformats.org/officeDocument/2006/relationships/slideMaster" Target="../slideMasters/slideMaster5.xml"/><Relationship Id="rId4" Type="http://schemas.openxmlformats.org/officeDocument/2006/relationships/image" Target="../media/image7.png"/></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5.png"/><Relationship Id="rId1" Type="http://schemas.openxmlformats.org/officeDocument/2006/relationships/slideMaster" Target="../slideMasters/slideMaster5.xml"/><Relationship Id="rId4" Type="http://schemas.openxmlformats.org/officeDocument/2006/relationships/image" Target="../media/image11.png"/></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5.png"/><Relationship Id="rId1" Type="http://schemas.openxmlformats.org/officeDocument/2006/relationships/slideMaster" Target="../slideMasters/slideMaster5.xml"/><Relationship Id="rId4" Type="http://schemas.openxmlformats.org/officeDocument/2006/relationships/image" Target="../media/image10.jpeg"/></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6.png"/><Relationship Id="rId1" Type="http://schemas.openxmlformats.org/officeDocument/2006/relationships/slideMaster" Target="../slideMasters/slideMaster5.xml"/><Relationship Id="rId4" Type="http://schemas.openxmlformats.org/officeDocument/2006/relationships/image" Target="../media/image10.jpeg"/></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6.png"/><Relationship Id="rId1" Type="http://schemas.openxmlformats.org/officeDocument/2006/relationships/slideMaster" Target="../slideMasters/slideMaster5.xml"/><Relationship Id="rId5" Type="http://schemas.openxmlformats.org/officeDocument/2006/relationships/image" Target="../media/image10.jpeg"/><Relationship Id="rId4" Type="http://schemas.openxmlformats.org/officeDocument/2006/relationships/image" Target="../media/image17.png"/></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6.xml"/><Relationship Id="rId5" Type="http://schemas.openxmlformats.org/officeDocument/2006/relationships/image" Target="../media/image10.jpeg"/><Relationship Id="rId4" Type="http://schemas.openxmlformats.org/officeDocument/2006/relationships/image" Target="../media/image11.png"/></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9.png"/><Relationship Id="rId1" Type="http://schemas.openxmlformats.org/officeDocument/2006/relationships/slideMaster" Target="../slideMasters/slideMaster6.xml"/><Relationship Id="rId4" Type="http://schemas.openxmlformats.org/officeDocument/2006/relationships/image" Target="../media/image10.jpeg"/></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9.png"/><Relationship Id="rId1" Type="http://schemas.openxmlformats.org/officeDocument/2006/relationships/slideMaster" Target="../slideMasters/slideMaster6.xml"/><Relationship Id="rId4" Type="http://schemas.openxmlformats.org/officeDocument/2006/relationships/image" Target="../media/image18.jpeg"/></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9.png"/><Relationship Id="rId1" Type="http://schemas.openxmlformats.org/officeDocument/2006/relationships/slideMaster" Target="../slideMasters/slideMaster6.xml"/><Relationship Id="rId4" Type="http://schemas.openxmlformats.org/officeDocument/2006/relationships/image" Target="../media/image10.jpeg"/></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9.png"/><Relationship Id="rId1" Type="http://schemas.openxmlformats.org/officeDocument/2006/relationships/slideMaster" Target="../slideMasters/slideMaster6.xml"/><Relationship Id="rId4" Type="http://schemas.openxmlformats.org/officeDocument/2006/relationships/image" Target="../media/image10.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9.png"/><Relationship Id="rId1" Type="http://schemas.openxmlformats.org/officeDocument/2006/relationships/slideMaster" Target="../slideMasters/slideMaster6.xml"/><Relationship Id="rId4" Type="http://schemas.openxmlformats.org/officeDocument/2006/relationships/image" Target="../media/image10.jpeg"/></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9.png"/><Relationship Id="rId1" Type="http://schemas.openxmlformats.org/officeDocument/2006/relationships/slideMaster" Target="../slideMasters/slideMaster6.xml"/><Relationship Id="rId4" Type="http://schemas.openxmlformats.org/officeDocument/2006/relationships/image" Target="../media/image10.jpeg"/></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9.png"/><Relationship Id="rId1" Type="http://schemas.openxmlformats.org/officeDocument/2006/relationships/slideMaster" Target="../slideMasters/slideMaster6.xml"/><Relationship Id="rId4" Type="http://schemas.openxmlformats.org/officeDocument/2006/relationships/image" Target="../media/image10.jpeg"/></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9.png"/><Relationship Id="rId1" Type="http://schemas.openxmlformats.org/officeDocument/2006/relationships/slideMaster" Target="../slideMasters/slideMaster6.xml"/><Relationship Id="rId4" Type="http://schemas.openxmlformats.org/officeDocument/2006/relationships/image" Target="../media/image10.jpeg"/></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6.png"/><Relationship Id="rId1" Type="http://schemas.openxmlformats.org/officeDocument/2006/relationships/slideMaster" Target="../slideMasters/slideMaster6.xml"/><Relationship Id="rId5" Type="http://schemas.openxmlformats.org/officeDocument/2006/relationships/image" Target="../media/image10.jpeg"/><Relationship Id="rId4" Type="http://schemas.openxmlformats.org/officeDocument/2006/relationships/image" Target="../media/image17.png"/></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6.png"/><Relationship Id="rId1" Type="http://schemas.openxmlformats.org/officeDocument/2006/relationships/slideMaster" Target="../slideMasters/slideMaster6.xml"/><Relationship Id="rId5" Type="http://schemas.openxmlformats.org/officeDocument/2006/relationships/image" Target="../media/image17.png"/><Relationship Id="rId4" Type="http://schemas.openxmlformats.org/officeDocument/2006/relationships/image" Target="../media/image18.jpeg"/></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6.png"/><Relationship Id="rId1" Type="http://schemas.openxmlformats.org/officeDocument/2006/relationships/slideMaster" Target="../slideMasters/slideMaster6.xml"/><Relationship Id="rId5" Type="http://schemas.openxmlformats.org/officeDocument/2006/relationships/image" Target="../media/image11.png"/><Relationship Id="rId4" Type="http://schemas.openxmlformats.org/officeDocument/2006/relationships/image" Target="../media/image18.jpeg"/></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6.png"/><Relationship Id="rId1" Type="http://schemas.openxmlformats.org/officeDocument/2006/relationships/slideMaster" Target="../slideMasters/slideMaster6.xml"/><Relationship Id="rId5" Type="http://schemas.openxmlformats.org/officeDocument/2006/relationships/image" Target="../media/image10.jpeg"/><Relationship Id="rId4" Type="http://schemas.openxmlformats.org/officeDocument/2006/relationships/image" Target="../media/image11.png"/></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5.png"/><Relationship Id="rId1" Type="http://schemas.openxmlformats.org/officeDocument/2006/relationships/slideMaster" Target="../slideMasters/slideMaster6.xml"/><Relationship Id="rId4" Type="http://schemas.openxmlformats.org/officeDocument/2006/relationships/image" Target="../media/image10.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5.png"/><Relationship Id="rId1" Type="http://schemas.openxmlformats.org/officeDocument/2006/relationships/slideMaster" Target="../slideMasters/slideMaster6.xml"/><Relationship Id="rId4" Type="http://schemas.openxmlformats.org/officeDocument/2006/relationships/image" Target="../media/image10.jpeg"/></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5.png"/><Relationship Id="rId1" Type="http://schemas.openxmlformats.org/officeDocument/2006/relationships/slideMaster" Target="../slideMasters/slideMaster6.xml"/><Relationship Id="rId4" Type="http://schemas.openxmlformats.org/officeDocument/2006/relationships/image" Target="../media/image11.png"/></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5.png"/><Relationship Id="rId1" Type="http://schemas.openxmlformats.org/officeDocument/2006/relationships/slideMaster" Target="../slideMasters/slideMaster6.xml"/><Relationship Id="rId4" Type="http://schemas.openxmlformats.org/officeDocument/2006/relationships/image" Target="../media/image11.png"/></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5.png"/><Relationship Id="rId1" Type="http://schemas.openxmlformats.org/officeDocument/2006/relationships/slideMaster" Target="../slideMasters/slideMaster6.xml"/><Relationship Id="rId4" Type="http://schemas.openxmlformats.org/officeDocument/2006/relationships/image" Target="../media/image11.png"/></Relationships>
</file>

<file path=ppt/slideLayouts/_rels/slideLayout84.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image" Target="../media/image25.emf"/><Relationship Id="rId5" Type="http://schemas.openxmlformats.org/officeDocument/2006/relationships/oleObject" Target="../embeddings/oleObject2.bin"/><Relationship Id="rId4"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rtlCol="0" anchor="ctr"/>
          <a:lstStyle/>
          <a:p>
            <a:pPr algn="ctr" rtl="0"/>
            <a:endParaRPr lang="en-US" sz="1400">
              <a:solidFill>
                <a:srgbClr val="FFFFFF"/>
              </a:solidFill>
              <a:cs typeface="Calibri" pitchFamily="34" charset="0"/>
              <a:sym typeface="Calibri" pitchFamily="34" charset="0"/>
            </a:endParaRPr>
          </a:p>
        </p:txBody>
      </p:sp>
      <p:grpSp>
        <p:nvGrpSpPr>
          <p:cNvPr id="5" name="Group 147"/>
          <p:cNvGrpSpPr>
            <a:grpSpLocks noChangeAspect="1"/>
          </p:cNvGrpSpPr>
          <p:nvPr userDrawn="1"/>
        </p:nvGrpSpPr>
        <p:grpSpPr bwMode="auto">
          <a:xfrm>
            <a:off x="133350" y="6173788"/>
            <a:ext cx="1619250" cy="608012"/>
            <a:chOff x="0" y="0"/>
            <a:chExt cx="2838178" cy="923698"/>
          </a:xfrm>
        </p:grpSpPr>
        <p:sp>
          <p:nvSpPr>
            <p:cNvPr id="6"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rtlCol="0" anchor="ctr"/>
            <a:lstStyle/>
            <a:p>
              <a:pPr rtl="0"/>
              <a:endParaRPr lang="en-US">
                <a:cs typeface="Calibri" pitchFamily="34" charset="0"/>
                <a:sym typeface="Calibri" pitchFamily="34" charset="0"/>
              </a:endParaRPr>
            </a:p>
          </p:txBody>
        </p:sp>
        <p:pic>
          <p:nvPicPr>
            <p:cNvPr id="7" name="image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2" name="Title 1"/>
          <p:cNvSpPr>
            <a:spLocks noGrp="1"/>
          </p:cNvSpPr>
          <p:nvPr>
            <p:ph type="ctrTitle"/>
          </p:nvPr>
        </p:nvSpPr>
        <p:spPr>
          <a:xfrm>
            <a:off x="685800" y="2130425"/>
            <a:ext cx="7772400" cy="1470025"/>
          </a:xfrm>
        </p:spPr>
        <p:txBody>
          <a:bodyPr rtlCol="0"/>
          <a:lstStyle/>
          <a:p>
            <a:pPr rtl="0"/>
            <a:r>
              <a:rPr lang="fr"/>
              <a:t>Click to edit Master title style</a:t>
            </a:r>
          </a:p>
        </p:txBody>
      </p:sp>
      <p:sp>
        <p:nvSpPr>
          <p:cNvPr id="3" name="Subtitle 2"/>
          <p:cNvSpPr>
            <a:spLocks noGrp="1"/>
          </p:cNvSpPr>
          <p:nvPr>
            <p:ph type="subTitle" idx="1"/>
          </p:nvPr>
        </p:nvSpPr>
        <p:spPr>
          <a:xfrm>
            <a:off x="2209800" y="6176850"/>
            <a:ext cx="4267200" cy="304800"/>
          </a:xfrm>
        </p:spPr>
        <p:txBody>
          <a:bodyPr rtlCol="0"/>
          <a:lstStyle>
            <a:lvl1pPr marL="0" indent="0" algn="ctr">
              <a:buNone/>
              <a:defRPr sz="3200">
                <a:solidFill>
                  <a:schemeClr val="bg1"/>
                </a:solidFill>
                <a:latin typeface="Calibri"/>
                <a:cs typeface="Calibri"/>
                <a:sym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rtl="0"/>
            <a:r>
              <a:rPr lang="fr"/>
              <a:t>Rapid Response Teams Training</a:t>
            </a:r>
          </a:p>
        </p:txBody>
      </p:sp>
      <p:sp>
        <p:nvSpPr>
          <p:cNvPr id="8" name="Slide Number Placeholder 5"/>
          <p:cNvSpPr>
            <a:spLocks noGrp="1"/>
          </p:cNvSpPr>
          <p:nvPr>
            <p:ph type="sldNum" sz="quarter" idx="10"/>
          </p:nvPr>
        </p:nvSpPr>
        <p:spPr/>
        <p:txBody>
          <a:bodyPr rtlCol="0"/>
          <a:lstStyle>
            <a:lvl1pPr>
              <a:defRPr/>
            </a:lvl1pPr>
          </a:lstStyle>
          <a:p>
            <a:pPr rtl="0"/>
            <a:fld id="{998DB66C-625F-4CB8-A2D2-153F94EFF1F8}" type="slidenum">
              <a:rPr lang="en-US"/>
              <a:pPr rtl="0"/>
              <a:t>‹#›</a:t>
            </a:fld>
            <a:endParaRPr lang="en-US"/>
          </a:p>
        </p:txBody>
      </p:sp>
    </p:spTree>
    <p:extLst>
      <p:ext uri="{BB962C8B-B14F-4D97-AF65-F5344CB8AC3E}">
        <p14:creationId xmlns:p14="http://schemas.microsoft.com/office/powerpoint/2010/main" val="42492990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rtlCol="0" anchor="b"/>
          <a:lstStyle>
            <a:lvl1pPr algn="l">
              <a:defRPr sz="2000" b="1"/>
            </a:lvl1pPr>
          </a:lstStyle>
          <a:p>
            <a:pPr rtl="0"/>
            <a:r>
              <a:rPr lang="fr"/>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rtl="0"/>
            <a:r>
              <a:rPr lang="fr" noProof="0"/>
              <a:t>Click icon to add picture</a:t>
            </a:r>
          </a:p>
        </p:txBody>
      </p:sp>
      <p:sp>
        <p:nvSpPr>
          <p:cNvPr id="4" name="Text Placeholder 3"/>
          <p:cNvSpPr>
            <a:spLocks noGrp="1"/>
          </p:cNvSpPr>
          <p:nvPr>
            <p:ph type="body" sz="half" idx="2"/>
          </p:nvPr>
        </p:nvSpPr>
        <p:spPr>
          <a:xfrm>
            <a:off x="1792288" y="5367338"/>
            <a:ext cx="5486400" cy="804862"/>
          </a:xfrm>
        </p:spPr>
        <p:txBody>
          <a:bodyPr rtlCol="0"/>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fr"/>
              <a:t>Click to edit Master text styles</a:t>
            </a:r>
          </a:p>
        </p:txBody>
      </p:sp>
      <p:sp>
        <p:nvSpPr>
          <p:cNvPr id="5" name="Footer Placeholder 4"/>
          <p:cNvSpPr>
            <a:spLocks noGrp="1"/>
          </p:cNvSpPr>
          <p:nvPr>
            <p:ph type="ftr" sz="quarter" idx="10"/>
          </p:nvPr>
        </p:nvSpPr>
        <p:spPr/>
        <p:txBody>
          <a:bodyPr rtlCol="0"/>
          <a:lstStyle>
            <a:lvl1pPr>
              <a:defRPr smtClean="0"/>
            </a:lvl1pPr>
          </a:lstStyle>
          <a:p>
            <a:pPr rtl="0"/>
            <a:endParaRPr lang="en-US"/>
          </a:p>
        </p:txBody>
      </p:sp>
      <p:sp>
        <p:nvSpPr>
          <p:cNvPr id="6" name="Slide Number Placeholder 5"/>
          <p:cNvSpPr>
            <a:spLocks noGrp="1"/>
          </p:cNvSpPr>
          <p:nvPr>
            <p:ph type="sldNum" sz="quarter" idx="11"/>
          </p:nvPr>
        </p:nvSpPr>
        <p:spPr/>
        <p:txBody>
          <a:bodyPr rtlCol="0"/>
          <a:lstStyle>
            <a:lvl1pPr>
              <a:defRPr/>
            </a:lvl1pPr>
          </a:lstStyle>
          <a:p>
            <a:pPr rtl="0"/>
            <a:fld id="{8AB34B03-6F90-4A7B-B914-6706F8ACEED2}" type="slidenum">
              <a:rPr lang="en-US"/>
              <a:pPr rtl="0"/>
              <a:t>‹#›</a:t>
            </a:fld>
            <a:endParaRPr lang="en-US"/>
          </a:p>
        </p:txBody>
      </p:sp>
    </p:spTree>
    <p:extLst>
      <p:ext uri="{BB962C8B-B14F-4D97-AF65-F5344CB8AC3E}">
        <p14:creationId xmlns:p14="http://schemas.microsoft.com/office/powerpoint/2010/main" val="41865940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Vertical Text Placeholder 2"/>
          <p:cNvSpPr>
            <a:spLocks noGrp="1"/>
          </p:cNvSpPr>
          <p:nvPr>
            <p:ph type="body" orient="vert" idx="1"/>
          </p:nvPr>
        </p:nvSpPr>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Footer Placeholder 4"/>
          <p:cNvSpPr>
            <a:spLocks noGrp="1"/>
          </p:cNvSpPr>
          <p:nvPr>
            <p:ph type="ftr" sz="quarter" idx="10"/>
          </p:nvPr>
        </p:nvSpPr>
        <p:spPr/>
        <p:txBody>
          <a:bodyPr rtlCol="0"/>
          <a:lstStyle>
            <a:lvl1pPr>
              <a:defRPr smtClean="0"/>
            </a:lvl1pPr>
          </a:lstStyle>
          <a:p>
            <a:pPr rtl="0"/>
            <a:endParaRPr lang="en-US"/>
          </a:p>
        </p:txBody>
      </p:sp>
      <p:sp>
        <p:nvSpPr>
          <p:cNvPr id="5" name="Slide Number Placeholder 5"/>
          <p:cNvSpPr>
            <a:spLocks noGrp="1"/>
          </p:cNvSpPr>
          <p:nvPr>
            <p:ph type="sldNum" sz="quarter" idx="11"/>
          </p:nvPr>
        </p:nvSpPr>
        <p:spPr/>
        <p:txBody>
          <a:bodyPr rtlCol="0"/>
          <a:lstStyle>
            <a:lvl1pPr>
              <a:defRPr/>
            </a:lvl1pPr>
          </a:lstStyle>
          <a:p>
            <a:pPr rtl="0"/>
            <a:fld id="{D79FF221-FC74-48E6-AD58-F34A8592F849}" type="slidenum">
              <a:rPr lang="en-US"/>
              <a:pPr rtl="0"/>
              <a:t>‹#›</a:t>
            </a:fld>
            <a:endParaRPr lang="en-US"/>
          </a:p>
        </p:txBody>
      </p:sp>
    </p:spTree>
    <p:extLst>
      <p:ext uri="{BB962C8B-B14F-4D97-AF65-F5344CB8AC3E}">
        <p14:creationId xmlns:p14="http://schemas.microsoft.com/office/powerpoint/2010/main" val="37567401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rtlCol="0"/>
          <a:lstStyle/>
          <a:p>
            <a:pPr rtl="0"/>
            <a:r>
              <a:rPr lang="fr"/>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Footer Placeholder 4"/>
          <p:cNvSpPr>
            <a:spLocks noGrp="1"/>
          </p:cNvSpPr>
          <p:nvPr>
            <p:ph type="ftr" sz="quarter" idx="10"/>
          </p:nvPr>
        </p:nvSpPr>
        <p:spPr/>
        <p:txBody>
          <a:bodyPr rtlCol="0"/>
          <a:lstStyle>
            <a:lvl1pPr>
              <a:defRPr smtClean="0"/>
            </a:lvl1pPr>
          </a:lstStyle>
          <a:p>
            <a:pPr rtl="0"/>
            <a:endParaRPr lang="en-US"/>
          </a:p>
        </p:txBody>
      </p:sp>
      <p:sp>
        <p:nvSpPr>
          <p:cNvPr id="5" name="Slide Number Placeholder 5"/>
          <p:cNvSpPr>
            <a:spLocks noGrp="1"/>
          </p:cNvSpPr>
          <p:nvPr>
            <p:ph type="sldNum" sz="quarter" idx="11"/>
          </p:nvPr>
        </p:nvSpPr>
        <p:spPr/>
        <p:txBody>
          <a:bodyPr rtlCol="0"/>
          <a:lstStyle>
            <a:lvl1pPr>
              <a:defRPr/>
            </a:lvl1pPr>
          </a:lstStyle>
          <a:p>
            <a:pPr rtl="0"/>
            <a:fld id="{7F611221-9CB8-4AF2-A827-79A85D27E2A7}" type="slidenum">
              <a:rPr lang="en-US"/>
              <a:pPr rtl="0"/>
              <a:t>‹#›</a:t>
            </a:fld>
            <a:endParaRPr lang="en-US"/>
          </a:p>
        </p:txBody>
      </p:sp>
    </p:spTree>
    <p:extLst>
      <p:ext uri="{BB962C8B-B14F-4D97-AF65-F5344CB8AC3E}">
        <p14:creationId xmlns:p14="http://schemas.microsoft.com/office/powerpoint/2010/main" val="21371698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 name="Rectangle 4"/>
          <p:cNvSpPr/>
          <p:nvPr/>
        </p:nvSpPr>
        <p:spPr>
          <a:xfrm>
            <a:off x="0" y="5489576"/>
            <a:ext cx="9144000" cy="13684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fontAlgn="auto">
              <a:spcBef>
                <a:spcPts val="0"/>
              </a:spcBef>
              <a:spcAft>
                <a:spcPts val="0"/>
              </a:spcAft>
              <a:defRPr/>
            </a:pPr>
            <a:endParaRPr lang="en-GB" sz="1400">
              <a:solidFill>
                <a:schemeClr val="bg1">
                  <a:lumMod val="75000"/>
                </a:schemeClr>
              </a:solidFill>
            </a:endParaRPr>
          </a:p>
        </p:txBody>
      </p:sp>
      <p:sp>
        <p:nvSpPr>
          <p:cNvPr id="2" name="Title 1"/>
          <p:cNvSpPr>
            <a:spLocks noGrp="1"/>
          </p:cNvSpPr>
          <p:nvPr>
            <p:ph type="ctrTitle"/>
          </p:nvPr>
        </p:nvSpPr>
        <p:spPr>
          <a:xfrm>
            <a:off x="685800" y="2283490"/>
            <a:ext cx="7772400" cy="1470025"/>
          </a:xfrm>
        </p:spPr>
        <p:txBody>
          <a:bodyPr rtlCol="0"/>
          <a:lstStyle>
            <a:lvl1pPr algn="ctr">
              <a:defRPr>
                <a:solidFill>
                  <a:srgbClr val="0070C0"/>
                </a:solidFill>
                <a:effectLst/>
                <a:latin typeface="Arial" panose="020B0604020202020204" pitchFamily="34" charset="0"/>
                <a:cs typeface="Arial" panose="020B0604020202020204" pitchFamily="34" charset="0"/>
              </a:defRPr>
            </a:lvl1pPr>
          </a:lstStyle>
          <a:p>
            <a:pPr rtl="0"/>
            <a:r>
              <a:rPr lang="fr"/>
              <a:t>Click to edit Master title style</a:t>
            </a:r>
            <a:endParaRPr lang="en-GB"/>
          </a:p>
        </p:txBody>
      </p:sp>
      <p:sp>
        <p:nvSpPr>
          <p:cNvPr id="3" name="Subtitle 2"/>
          <p:cNvSpPr>
            <a:spLocks noGrp="1"/>
          </p:cNvSpPr>
          <p:nvPr>
            <p:ph type="subTitle" idx="1" hasCustomPrompt="1"/>
          </p:nvPr>
        </p:nvSpPr>
        <p:spPr>
          <a:xfrm>
            <a:off x="1371600" y="3818400"/>
            <a:ext cx="6400800" cy="792088"/>
          </a:xfrm>
        </p:spPr>
        <p:txBody>
          <a:bodyPr rtlCol="0">
            <a:normAutofit/>
          </a:bodyPr>
          <a:lstStyle>
            <a:lvl1pPr marL="0" indent="0" algn="ctr">
              <a:buNone/>
              <a:defRPr sz="1500">
                <a:solidFill>
                  <a:schemeClr val="bg1">
                    <a:lumMod val="65000"/>
                  </a:schemeClr>
                </a:solidFill>
                <a:latin typeface="Arial" panose="020B0604020202020204" pitchFamily="34" charset="0"/>
                <a:cs typeface="Arial" panose="020B0604020202020204" pitchFamily="34" charset="0"/>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pPr rtl="0"/>
            <a:r>
              <a:rPr lang="fr"/>
              <a:t>Rapid Response Teams Essentials Online Learning Programme</a:t>
            </a:r>
          </a:p>
        </p:txBody>
      </p:sp>
      <p:sp>
        <p:nvSpPr>
          <p:cNvPr id="6" name="Slide Number Placeholder 5"/>
          <p:cNvSpPr>
            <a:spLocks noGrp="1"/>
          </p:cNvSpPr>
          <p:nvPr>
            <p:ph type="sldNum" sz="quarter" idx="10"/>
          </p:nvPr>
        </p:nvSpPr>
        <p:spPr/>
        <p:txBody>
          <a:bodyPr rtlCol="0"/>
          <a:lstStyle>
            <a:lvl1pPr>
              <a:defRPr/>
            </a:lvl1pPr>
          </a:lstStyle>
          <a:p>
            <a:pPr rtl="0"/>
            <a:fld id="{E25CE0E2-B907-4C8C-B914-132D07D04542}" type="slidenum">
              <a:rPr lang="en-GB" smtClean="0"/>
              <a:pPr rtl="0"/>
              <a:t>‹#›</a:t>
            </a:fld>
            <a:endParaRPr lang="en-GB"/>
          </a:p>
        </p:txBody>
      </p:sp>
      <p:pic>
        <p:nvPicPr>
          <p:cNvPr id="7" name="Picture 6" descr="Logo, company name&#10;&#10;Description automatically generated">
            <a:extLst>
              <a:ext uri="{FF2B5EF4-FFF2-40B4-BE49-F238E27FC236}">
                <a16:creationId xmlns:a16="http://schemas.microsoft.com/office/drawing/2014/main" id="{45815C0E-0FCD-460B-BE3E-C4557D45D234}"/>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8781" t="13063"/>
          <a:stretch/>
        </p:blipFill>
        <p:spPr>
          <a:xfrm>
            <a:off x="7322727" y="18629"/>
            <a:ext cx="1808399" cy="2298009"/>
          </a:xfrm>
          <a:prstGeom prst="rect">
            <a:avLst/>
          </a:prstGeom>
        </p:spPr>
      </p:pic>
      <p:sp>
        <p:nvSpPr>
          <p:cNvPr id="8" name="bk object 16">
            <a:extLst>
              <a:ext uri="{FF2B5EF4-FFF2-40B4-BE49-F238E27FC236}">
                <a16:creationId xmlns:a16="http://schemas.microsoft.com/office/drawing/2014/main" id="{6533C9D3-C8E6-4FFE-B831-9659C1D9951C}"/>
              </a:ext>
            </a:extLst>
          </p:cNvPr>
          <p:cNvSpPr/>
          <p:nvPr userDrawn="1"/>
        </p:nvSpPr>
        <p:spPr>
          <a:xfrm>
            <a:off x="141632" y="6062312"/>
            <a:ext cx="1319626" cy="568475"/>
          </a:xfrm>
          <a:prstGeom prst="rect">
            <a:avLst/>
          </a:prstGeom>
          <a:blipFill>
            <a:blip r:embed="rId3" cstate="print"/>
            <a:stretch>
              <a:fillRect/>
            </a:stretch>
          </a:blipFill>
        </p:spPr>
        <p:txBody>
          <a:bodyPr wrap="square" lIns="0" tIns="0" rIns="0" bIns="0" rtlCol="0"/>
          <a:lstStyle/>
          <a:p>
            <a:pPr rtl="0"/>
            <a:endParaRPr sz="1400"/>
          </a:p>
        </p:txBody>
      </p:sp>
    </p:spTree>
    <p:extLst>
      <p:ext uri="{BB962C8B-B14F-4D97-AF65-F5344CB8AC3E}">
        <p14:creationId xmlns:p14="http://schemas.microsoft.com/office/powerpoint/2010/main" val="18283714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p:cNvSpPr/>
          <p:nvPr/>
        </p:nvSpPr>
        <p:spPr>
          <a:xfrm>
            <a:off x="0" y="-100013"/>
            <a:ext cx="9144000" cy="13684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fontAlgn="auto">
              <a:spcBef>
                <a:spcPts val="0"/>
              </a:spcBef>
              <a:spcAft>
                <a:spcPts val="0"/>
              </a:spcAft>
              <a:defRPr/>
            </a:pPr>
            <a:endParaRPr lang="en-GB" sz="1400">
              <a:solidFill>
                <a:schemeClr val="bg1">
                  <a:lumMod val="75000"/>
                </a:schemeClr>
              </a:solidFill>
            </a:endParaRPr>
          </a:p>
        </p:txBody>
      </p:sp>
      <p:sp>
        <p:nvSpPr>
          <p:cNvPr id="5" name="Rectangle 4"/>
          <p:cNvSpPr/>
          <p:nvPr/>
        </p:nvSpPr>
        <p:spPr>
          <a:xfrm>
            <a:off x="0" y="5489577"/>
            <a:ext cx="9144000" cy="13684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fontAlgn="auto">
              <a:spcBef>
                <a:spcPts val="0"/>
              </a:spcBef>
              <a:spcAft>
                <a:spcPts val="0"/>
              </a:spcAft>
              <a:defRPr/>
            </a:pPr>
            <a:r>
              <a:rPr lang="fr" sz="1400">
                <a:solidFill>
                  <a:schemeClr val="bg1">
                    <a:lumMod val="75000"/>
                  </a:schemeClr>
                </a:solidFill>
              </a:rPr>
              <a:t>Updated:</a:t>
            </a:r>
          </a:p>
        </p:txBody>
      </p:sp>
      <p:sp>
        <p:nvSpPr>
          <p:cNvPr id="2" name="Title 1"/>
          <p:cNvSpPr>
            <a:spLocks noGrp="1"/>
          </p:cNvSpPr>
          <p:nvPr>
            <p:ph type="ctrTitle"/>
          </p:nvPr>
        </p:nvSpPr>
        <p:spPr>
          <a:xfrm>
            <a:off x="685800" y="2283490"/>
            <a:ext cx="7772400" cy="1470025"/>
          </a:xfrm>
        </p:spPr>
        <p:txBody>
          <a:bodyPr rtlCol="0"/>
          <a:lstStyle>
            <a:lvl1pPr algn="ctr">
              <a:defRPr>
                <a:solidFill>
                  <a:srgbClr val="0070C0"/>
                </a:solidFill>
                <a:effectLst/>
                <a:latin typeface="Arial" panose="020B0604020202020204" pitchFamily="34" charset="0"/>
                <a:cs typeface="Arial" panose="020B0604020202020204" pitchFamily="34" charset="0"/>
              </a:defRPr>
            </a:lvl1pPr>
          </a:lstStyle>
          <a:p>
            <a:pPr rtl="0"/>
            <a:r>
              <a:rPr lang="fr"/>
              <a:t>Click to edit Master title style</a:t>
            </a:r>
            <a:endParaRPr lang="en-GB"/>
          </a:p>
        </p:txBody>
      </p:sp>
      <p:sp>
        <p:nvSpPr>
          <p:cNvPr id="3" name="Subtitle 2"/>
          <p:cNvSpPr>
            <a:spLocks noGrp="1"/>
          </p:cNvSpPr>
          <p:nvPr>
            <p:ph type="subTitle" idx="1"/>
          </p:nvPr>
        </p:nvSpPr>
        <p:spPr>
          <a:xfrm>
            <a:off x="1371600" y="3818400"/>
            <a:ext cx="6400800" cy="792088"/>
          </a:xfrm>
        </p:spPr>
        <p:txBody>
          <a:bodyPr rtlCol="0">
            <a:normAutofit/>
          </a:bodyPr>
          <a:lstStyle>
            <a:lvl1pPr marL="0" indent="0" algn="ctr">
              <a:buNone/>
              <a:defRPr sz="1500">
                <a:solidFill>
                  <a:schemeClr val="bg1">
                    <a:lumMod val="65000"/>
                  </a:schemeClr>
                </a:solidFill>
                <a:latin typeface="Arial" panose="020B0604020202020204" pitchFamily="34" charset="0"/>
                <a:cs typeface="Arial" panose="020B0604020202020204" pitchFamily="34" charset="0"/>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pPr rtl="0"/>
            <a:r>
              <a:rPr lang="fr"/>
              <a:t>Click to edit Master subtitle style</a:t>
            </a:r>
            <a:endParaRPr lang="en-GB"/>
          </a:p>
        </p:txBody>
      </p:sp>
      <p:sp>
        <p:nvSpPr>
          <p:cNvPr id="6" name="Slide Number Placeholder 5"/>
          <p:cNvSpPr>
            <a:spLocks noGrp="1"/>
          </p:cNvSpPr>
          <p:nvPr>
            <p:ph type="sldNum" sz="quarter" idx="10"/>
          </p:nvPr>
        </p:nvSpPr>
        <p:spPr/>
        <p:txBody>
          <a:bodyPr rtlCol="0"/>
          <a:lstStyle>
            <a:lvl1pPr>
              <a:defRPr/>
            </a:lvl1pPr>
          </a:lstStyle>
          <a:p>
            <a:pPr rtl="0"/>
            <a:fld id="{E25CE0E2-B907-4C8C-B914-132D07D04542}" type="slidenum">
              <a:rPr lang="en-GB" smtClean="0"/>
              <a:pPr rtl="0"/>
              <a:t>‹#›</a:t>
            </a:fld>
            <a:endParaRPr lang="en-GB"/>
          </a:p>
        </p:txBody>
      </p:sp>
      <p:pic>
        <p:nvPicPr>
          <p:cNvPr id="7" name="Picture 6" descr="Logo, company name&#10;&#10;Description automatically generated">
            <a:extLst>
              <a:ext uri="{FF2B5EF4-FFF2-40B4-BE49-F238E27FC236}">
                <a16:creationId xmlns:a16="http://schemas.microsoft.com/office/drawing/2014/main" id="{45815C0E-0FCD-460B-BE3E-C4557D45D23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44047" y="0"/>
            <a:ext cx="1637607" cy="2183476"/>
          </a:xfrm>
          <a:prstGeom prst="rect">
            <a:avLst/>
          </a:prstGeom>
        </p:spPr>
      </p:pic>
    </p:spTree>
    <p:extLst>
      <p:ext uri="{BB962C8B-B14F-4D97-AF65-F5344CB8AC3E}">
        <p14:creationId xmlns:p14="http://schemas.microsoft.com/office/powerpoint/2010/main" val="6818895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Tree>
    <p:extLst>
      <p:ext uri="{BB962C8B-B14F-4D97-AF65-F5344CB8AC3E}">
        <p14:creationId xmlns:p14="http://schemas.microsoft.com/office/powerpoint/2010/main" val="29928090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TextBox 2">
            <a:extLst>
              <a:ext uri="{FF2B5EF4-FFF2-40B4-BE49-F238E27FC236}">
                <a16:creationId xmlns:a16="http://schemas.microsoft.com/office/drawing/2014/main" id="{DB39FE13-D73F-4B03-944D-96C8E80E54D1}"/>
              </a:ext>
            </a:extLst>
          </p:cNvPr>
          <p:cNvSpPr txBox="1"/>
          <p:nvPr userDrawn="1"/>
        </p:nvSpPr>
        <p:spPr>
          <a:xfrm>
            <a:off x="0" y="5943600"/>
            <a:ext cx="9144000" cy="923330"/>
          </a:xfrm>
          <a:prstGeom prst="rect">
            <a:avLst/>
          </a:prstGeom>
          <a:solidFill>
            <a:schemeClr val="bg1"/>
          </a:solidFill>
        </p:spPr>
        <p:txBody>
          <a:bodyPr wrap="square" rtlCol="0">
            <a:spAutoFit/>
          </a:bodyPr>
          <a:lstStyle/>
          <a:p>
            <a:pPr rtl="0"/>
            <a:endParaRPr lang="fr-FR">
              <a:ln>
                <a:solidFill>
                  <a:schemeClr val="bg1"/>
                </a:solidFill>
              </a:ln>
              <a:solidFill>
                <a:schemeClr val="bg1"/>
              </a:solidFill>
            </a:endParaRPr>
          </a:p>
          <a:p>
            <a:pPr rtl="0"/>
            <a:endParaRPr lang="en-US">
              <a:ln>
                <a:solidFill>
                  <a:schemeClr val="bg1"/>
                </a:solidFill>
              </a:ln>
              <a:solidFill>
                <a:schemeClr val="bg1"/>
              </a:solidFill>
            </a:endParaRPr>
          </a:p>
          <a:p>
            <a:pPr rtl="0"/>
            <a:endParaRPr lang="en-US">
              <a:ln>
                <a:solidFill>
                  <a:schemeClr val="bg1"/>
                </a:solidFill>
              </a:ln>
              <a:solidFill>
                <a:schemeClr val="bg1"/>
              </a:solidFill>
            </a:endParaRPr>
          </a:p>
        </p:txBody>
      </p:sp>
    </p:spTree>
    <p:extLst>
      <p:ext uri="{BB962C8B-B14F-4D97-AF65-F5344CB8AC3E}">
        <p14:creationId xmlns:p14="http://schemas.microsoft.com/office/powerpoint/2010/main" val="22629537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Content Placeholder 2"/>
          <p:cNvSpPr>
            <a:spLocks noGrp="1"/>
          </p:cNvSpPr>
          <p:nvPr>
            <p:ph idx="1"/>
          </p:nvPr>
        </p:nvSpPr>
        <p:spPr/>
        <p:txBody>
          <a:bodyPr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37243360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Content Placeholder 2"/>
          <p:cNvSpPr>
            <a:spLocks noGrp="1"/>
          </p:cNvSpPr>
          <p:nvPr>
            <p:ph sz="half" idx="1"/>
          </p:nvPr>
        </p:nvSpPr>
        <p:spPr>
          <a:xfrm>
            <a:off x="457200" y="1600200"/>
            <a:ext cx="4038600" cy="4421088"/>
          </a:xfrm>
        </p:spPr>
        <p:txBody>
          <a:bodyPr rtlCol="0"/>
          <a:lstStyle>
            <a:lvl1pPr>
              <a:defRPr sz="1800"/>
            </a:lvl1pPr>
            <a:lvl2pPr>
              <a:defRPr sz="1600"/>
            </a:lvl2pPr>
            <a:lvl3pPr>
              <a:defRPr sz="1600"/>
            </a:lvl3pPr>
            <a:lvl4pPr>
              <a:defRPr sz="1400"/>
            </a:lvl4pPr>
            <a:lvl5pPr>
              <a:defRPr sz="1400"/>
            </a:lvl5pPr>
            <a:lvl6pPr>
              <a:defRPr sz="1600"/>
            </a:lvl6pPr>
            <a:lvl7pPr>
              <a:defRPr sz="1600"/>
            </a:lvl7pPr>
            <a:lvl8pPr>
              <a:defRPr sz="1600"/>
            </a:lvl8pPr>
            <a:lvl9pPr>
              <a:defRPr sz="16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Content Placeholder 3"/>
          <p:cNvSpPr>
            <a:spLocks noGrp="1"/>
          </p:cNvSpPr>
          <p:nvPr>
            <p:ph sz="half" idx="2"/>
          </p:nvPr>
        </p:nvSpPr>
        <p:spPr>
          <a:xfrm>
            <a:off x="4648200" y="1600200"/>
            <a:ext cx="4038600" cy="4421088"/>
          </a:xfrm>
        </p:spPr>
        <p:txBody>
          <a:bodyPr rtlCol="0"/>
          <a:lstStyle>
            <a:lvl1pPr>
              <a:defRPr sz="1800"/>
            </a:lvl1pPr>
            <a:lvl2pPr>
              <a:defRPr sz="1600"/>
            </a:lvl2pPr>
            <a:lvl3pPr>
              <a:defRPr sz="1600"/>
            </a:lvl3pPr>
            <a:lvl4pPr>
              <a:defRPr sz="1400"/>
            </a:lvl4pPr>
            <a:lvl5pPr>
              <a:defRPr sz="1400"/>
            </a:lvl5pPr>
            <a:lvl6pPr>
              <a:defRPr sz="1600"/>
            </a:lvl6pPr>
            <a:lvl7pPr>
              <a:defRPr sz="1600"/>
            </a:lvl7pPr>
            <a:lvl8pPr>
              <a:defRPr sz="1600"/>
            </a:lvl8pPr>
            <a:lvl9pPr>
              <a:defRPr sz="16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26189317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lvl1pPr>
              <a:defRPr/>
            </a:lvl1pPr>
          </a:lstStyle>
          <a:p>
            <a:pPr rtl="0"/>
            <a:r>
              <a:rPr lang="fr"/>
              <a:t>Click to edit Master title style</a:t>
            </a:r>
          </a:p>
        </p:txBody>
      </p:sp>
      <p:sp>
        <p:nvSpPr>
          <p:cNvPr id="3" name="Text Placeholder 2"/>
          <p:cNvSpPr>
            <a:spLocks noGrp="1"/>
          </p:cNvSpPr>
          <p:nvPr>
            <p:ph type="body" idx="1"/>
          </p:nvPr>
        </p:nvSpPr>
        <p:spPr>
          <a:xfrm>
            <a:off x="457200" y="1535114"/>
            <a:ext cx="4040188" cy="639762"/>
          </a:xfrm>
        </p:spPr>
        <p:txBody>
          <a:bodyPr rtlCol="0" anchor="b"/>
          <a:lstStyle>
            <a:lvl1pPr marL="0" indent="0">
              <a:buNone/>
              <a:defRPr sz="1800" b="1"/>
            </a:lvl1pPr>
            <a:lvl2pPr marL="411480" indent="0">
              <a:buNone/>
              <a:defRPr sz="1800" b="1"/>
            </a:lvl2pPr>
            <a:lvl3pPr marL="822960" indent="0">
              <a:buNone/>
              <a:defRPr sz="1600" b="1"/>
            </a:lvl3pPr>
            <a:lvl4pPr marL="1234440" indent="0">
              <a:buNone/>
              <a:defRPr sz="1400" b="1"/>
            </a:lvl4pPr>
            <a:lvl5pPr marL="1645920" indent="0">
              <a:buNone/>
              <a:defRPr sz="1400" b="1"/>
            </a:lvl5pPr>
            <a:lvl6pPr marL="2057400" indent="0">
              <a:buNone/>
              <a:defRPr sz="1400" b="1"/>
            </a:lvl6pPr>
            <a:lvl7pPr marL="2468880" indent="0">
              <a:buNone/>
              <a:defRPr sz="1400" b="1"/>
            </a:lvl7pPr>
            <a:lvl8pPr marL="2880360" indent="0">
              <a:buNone/>
              <a:defRPr sz="1400" b="1"/>
            </a:lvl8pPr>
            <a:lvl9pPr marL="3291840" indent="0">
              <a:buNone/>
              <a:defRPr sz="1400" b="1"/>
            </a:lvl9pPr>
          </a:lstStyle>
          <a:p>
            <a:pPr lvl="0" rtl="0"/>
            <a:r>
              <a:rPr lang="fr"/>
              <a:t>Click to edit Master text styles</a:t>
            </a:r>
          </a:p>
        </p:txBody>
      </p:sp>
      <p:sp>
        <p:nvSpPr>
          <p:cNvPr id="4" name="Content Placeholder 3"/>
          <p:cNvSpPr>
            <a:spLocks noGrp="1"/>
          </p:cNvSpPr>
          <p:nvPr>
            <p:ph sz="half" idx="2"/>
          </p:nvPr>
        </p:nvSpPr>
        <p:spPr>
          <a:xfrm>
            <a:off x="457200" y="2174876"/>
            <a:ext cx="4040188" cy="3846413"/>
          </a:xfrm>
        </p:spPr>
        <p:txBody>
          <a:bodyPr rtlCol="0"/>
          <a:lstStyle>
            <a:lvl1pPr>
              <a:defRPr sz="1800"/>
            </a:lvl1pPr>
            <a:lvl2pPr>
              <a:defRPr sz="1600"/>
            </a:lvl2pPr>
            <a:lvl3pPr>
              <a:defRPr sz="1600"/>
            </a:lvl3pPr>
            <a:lvl4pPr>
              <a:defRPr sz="1400"/>
            </a:lvl4pPr>
            <a:lvl5pPr>
              <a:defRPr sz="1400"/>
            </a:lvl5pPr>
            <a:lvl6pPr>
              <a:defRPr sz="1400"/>
            </a:lvl6pPr>
            <a:lvl7pPr>
              <a:defRPr sz="1400"/>
            </a:lvl7pPr>
            <a:lvl8pPr>
              <a:defRPr sz="1400"/>
            </a:lvl8pPr>
            <a:lvl9pPr>
              <a:defRPr sz="14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Text Placeholder 4"/>
          <p:cNvSpPr>
            <a:spLocks noGrp="1"/>
          </p:cNvSpPr>
          <p:nvPr>
            <p:ph type="body" sz="quarter" idx="3"/>
          </p:nvPr>
        </p:nvSpPr>
        <p:spPr>
          <a:xfrm>
            <a:off x="4645027" y="1535114"/>
            <a:ext cx="4041775" cy="639762"/>
          </a:xfrm>
        </p:spPr>
        <p:txBody>
          <a:bodyPr rtlCol="0" anchor="b"/>
          <a:lstStyle>
            <a:lvl1pPr marL="0" indent="0">
              <a:buNone/>
              <a:defRPr sz="1800" b="1"/>
            </a:lvl1pPr>
            <a:lvl2pPr marL="411480" indent="0">
              <a:buNone/>
              <a:defRPr sz="1800" b="1"/>
            </a:lvl2pPr>
            <a:lvl3pPr marL="822960" indent="0">
              <a:buNone/>
              <a:defRPr sz="1600" b="1"/>
            </a:lvl3pPr>
            <a:lvl4pPr marL="1234440" indent="0">
              <a:buNone/>
              <a:defRPr sz="1400" b="1"/>
            </a:lvl4pPr>
            <a:lvl5pPr marL="1645920" indent="0">
              <a:buNone/>
              <a:defRPr sz="1400" b="1"/>
            </a:lvl5pPr>
            <a:lvl6pPr marL="2057400" indent="0">
              <a:buNone/>
              <a:defRPr sz="1400" b="1"/>
            </a:lvl6pPr>
            <a:lvl7pPr marL="2468880" indent="0">
              <a:buNone/>
              <a:defRPr sz="1400" b="1"/>
            </a:lvl7pPr>
            <a:lvl8pPr marL="2880360" indent="0">
              <a:buNone/>
              <a:defRPr sz="1400" b="1"/>
            </a:lvl8pPr>
            <a:lvl9pPr marL="3291840" indent="0">
              <a:buNone/>
              <a:defRPr sz="1400" b="1"/>
            </a:lvl9pPr>
          </a:lstStyle>
          <a:p>
            <a:pPr lvl="0" rtl="0"/>
            <a:r>
              <a:rPr lang="fr"/>
              <a:t>Click to edit Master text styles</a:t>
            </a:r>
          </a:p>
        </p:txBody>
      </p:sp>
      <p:sp>
        <p:nvSpPr>
          <p:cNvPr id="6" name="Content Placeholder 5"/>
          <p:cNvSpPr>
            <a:spLocks noGrp="1"/>
          </p:cNvSpPr>
          <p:nvPr>
            <p:ph sz="quarter" idx="4"/>
          </p:nvPr>
        </p:nvSpPr>
        <p:spPr>
          <a:xfrm>
            <a:off x="4645027" y="2174876"/>
            <a:ext cx="4041775" cy="3846413"/>
          </a:xfrm>
        </p:spPr>
        <p:txBody>
          <a:bodyPr rtlCol="0"/>
          <a:lstStyle>
            <a:lvl1pPr>
              <a:defRPr sz="1800"/>
            </a:lvl1pPr>
            <a:lvl2pPr>
              <a:defRPr sz="1600"/>
            </a:lvl2pPr>
            <a:lvl3pPr>
              <a:defRPr sz="1600"/>
            </a:lvl3pPr>
            <a:lvl4pPr>
              <a:defRPr sz="1400"/>
            </a:lvl4pPr>
            <a:lvl5pPr>
              <a:defRPr sz="1400"/>
            </a:lvl5pPr>
            <a:lvl6pPr>
              <a:defRPr sz="1400"/>
            </a:lvl6pPr>
            <a:lvl7pPr>
              <a:defRPr sz="1400"/>
            </a:lvl7pPr>
            <a:lvl8pPr>
              <a:defRPr sz="1400"/>
            </a:lvl8pPr>
            <a:lvl9pPr>
              <a:defRPr sz="14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37368375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endParaRPr lang="en-GB"/>
          </a:p>
        </p:txBody>
      </p:sp>
      <p:sp>
        <p:nvSpPr>
          <p:cNvPr id="3" name="Footer Placeholder 2"/>
          <p:cNvSpPr>
            <a:spLocks noGrp="1"/>
          </p:cNvSpPr>
          <p:nvPr>
            <p:ph type="ftr" sz="quarter" idx="10"/>
          </p:nvPr>
        </p:nvSpPr>
        <p:spPr/>
        <p:txBody>
          <a:bodyPr rtlCol="0"/>
          <a:lstStyle>
            <a:lvl1pPr>
              <a:defRPr smtClean="0"/>
            </a:lvl1pPr>
          </a:lstStyle>
          <a:p>
            <a:pPr rtl="0"/>
            <a:endParaRPr lang="en-US"/>
          </a:p>
        </p:txBody>
      </p:sp>
      <p:sp>
        <p:nvSpPr>
          <p:cNvPr id="4" name="Slide Number Placeholder 3"/>
          <p:cNvSpPr>
            <a:spLocks noGrp="1"/>
          </p:cNvSpPr>
          <p:nvPr>
            <p:ph type="sldNum" sz="quarter" idx="11"/>
          </p:nvPr>
        </p:nvSpPr>
        <p:spPr>
          <a:xfrm>
            <a:off x="8458200" y="6481763"/>
            <a:ext cx="609600" cy="365125"/>
          </a:xfrm>
        </p:spPr>
        <p:txBody>
          <a:bodyPr rtlCol="0"/>
          <a:lstStyle>
            <a:lvl1pPr>
              <a:defRPr/>
            </a:lvl1pPr>
          </a:lstStyle>
          <a:p>
            <a:pPr rtl="0"/>
            <a:fld id="{C9F9B6F6-ED95-4ECB-8A66-5AEC138E7BD0}" type="slidenum">
              <a:rPr lang="en-US"/>
              <a:pPr rtl="0"/>
              <a:t>‹#›</a:t>
            </a:fld>
            <a:endParaRPr lang="en-US"/>
          </a:p>
        </p:txBody>
      </p:sp>
    </p:spTree>
    <p:extLst>
      <p:ext uri="{BB962C8B-B14F-4D97-AF65-F5344CB8AC3E}">
        <p14:creationId xmlns:p14="http://schemas.microsoft.com/office/powerpoint/2010/main" val="247377147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637523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1"/>
            <a:ext cx="3008313" cy="1162050"/>
          </a:xfrm>
        </p:spPr>
        <p:txBody>
          <a:bodyPr rtlCol="0" anchor="b"/>
          <a:lstStyle>
            <a:lvl1pPr algn="l">
              <a:defRPr sz="1800" b="1"/>
            </a:lvl1pPr>
          </a:lstStyle>
          <a:p>
            <a:pPr rtl="0"/>
            <a:r>
              <a:rPr lang="fr"/>
              <a:t>Click to edit Master title style</a:t>
            </a:r>
          </a:p>
        </p:txBody>
      </p:sp>
      <p:sp>
        <p:nvSpPr>
          <p:cNvPr id="3" name="Content Placeholder 2"/>
          <p:cNvSpPr>
            <a:spLocks noGrp="1"/>
          </p:cNvSpPr>
          <p:nvPr>
            <p:ph idx="1"/>
          </p:nvPr>
        </p:nvSpPr>
        <p:spPr>
          <a:xfrm>
            <a:off x="3575050" y="273050"/>
            <a:ext cx="5111750" cy="5769060"/>
          </a:xfrm>
        </p:spPr>
        <p:txBody>
          <a:bodyPr rtlCol="0"/>
          <a:lstStyle>
            <a:lvl1pPr>
              <a:defRPr sz="1800"/>
            </a:lvl1pPr>
            <a:lvl2pPr>
              <a:defRPr sz="1600"/>
            </a:lvl2pPr>
            <a:lvl3pPr>
              <a:defRPr sz="1600"/>
            </a:lvl3pPr>
            <a:lvl4pPr>
              <a:defRPr sz="1400"/>
            </a:lvl4pPr>
            <a:lvl5pPr>
              <a:defRPr sz="1400"/>
            </a:lvl5pPr>
            <a:lvl6pPr>
              <a:defRPr sz="1800"/>
            </a:lvl6pPr>
            <a:lvl7pPr>
              <a:defRPr sz="1800"/>
            </a:lvl7pPr>
            <a:lvl8pPr>
              <a:defRPr sz="1800"/>
            </a:lvl8pPr>
            <a:lvl9pPr>
              <a:defRPr sz="18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Text Placeholder 3"/>
          <p:cNvSpPr>
            <a:spLocks noGrp="1"/>
          </p:cNvSpPr>
          <p:nvPr>
            <p:ph type="body" sz="half" idx="2"/>
          </p:nvPr>
        </p:nvSpPr>
        <p:spPr>
          <a:xfrm>
            <a:off x="457202" y="1435103"/>
            <a:ext cx="3008313" cy="4607009"/>
          </a:xfrm>
        </p:spPr>
        <p:txBody>
          <a:bodyPr rtlCol="0"/>
          <a:lstStyle>
            <a:lvl1pPr marL="0" indent="0">
              <a:buNone/>
              <a:defRPr sz="1800"/>
            </a:lvl1pPr>
            <a:lvl2pPr marL="411480" indent="0">
              <a:buNone/>
              <a:defRPr sz="1100"/>
            </a:lvl2pPr>
            <a:lvl3pPr marL="822960" indent="0">
              <a:buNone/>
              <a:defRPr sz="900"/>
            </a:lvl3pPr>
            <a:lvl4pPr marL="1234440" indent="0">
              <a:buNone/>
              <a:defRPr sz="800"/>
            </a:lvl4pPr>
            <a:lvl5pPr marL="1645920" indent="0">
              <a:buNone/>
              <a:defRPr sz="800"/>
            </a:lvl5pPr>
            <a:lvl6pPr marL="2057400" indent="0">
              <a:buNone/>
              <a:defRPr sz="800"/>
            </a:lvl6pPr>
            <a:lvl7pPr marL="2468880" indent="0">
              <a:buNone/>
              <a:defRPr sz="800"/>
            </a:lvl7pPr>
            <a:lvl8pPr marL="2880360" indent="0">
              <a:buNone/>
              <a:defRPr sz="800"/>
            </a:lvl8pPr>
            <a:lvl9pPr marL="3291840" indent="0">
              <a:buNone/>
              <a:defRPr sz="800"/>
            </a:lvl9pPr>
          </a:lstStyle>
          <a:p>
            <a:pPr lvl="0" rtl="0"/>
            <a:r>
              <a:rPr lang="fr"/>
              <a:t>Click to edit Master text styles</a:t>
            </a:r>
          </a:p>
        </p:txBody>
      </p:sp>
    </p:spTree>
    <p:extLst>
      <p:ext uri="{BB962C8B-B14F-4D97-AF65-F5344CB8AC3E}">
        <p14:creationId xmlns:p14="http://schemas.microsoft.com/office/powerpoint/2010/main" val="12680877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rtlCol="0" anchor="b"/>
          <a:lstStyle>
            <a:lvl1pPr algn="l">
              <a:defRPr sz="1800" b="1"/>
            </a:lvl1pPr>
          </a:lstStyle>
          <a:p>
            <a:pPr rtl="0"/>
            <a:r>
              <a:rPr lang="fr"/>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1800"/>
            </a:lvl1pPr>
            <a:lvl2pPr marL="411480" indent="0">
              <a:buNone/>
              <a:defRPr sz="2500"/>
            </a:lvl2pPr>
            <a:lvl3pPr marL="822960" indent="0">
              <a:buNone/>
              <a:defRPr sz="2200"/>
            </a:lvl3pPr>
            <a:lvl4pPr marL="1234440" indent="0">
              <a:buNone/>
              <a:defRPr sz="1800"/>
            </a:lvl4pPr>
            <a:lvl5pPr marL="1645920" indent="0">
              <a:buNone/>
              <a:defRPr sz="1800"/>
            </a:lvl5pPr>
            <a:lvl6pPr marL="2057400" indent="0">
              <a:buNone/>
              <a:defRPr sz="1800"/>
            </a:lvl6pPr>
            <a:lvl7pPr marL="2468880" indent="0">
              <a:buNone/>
              <a:defRPr sz="1800"/>
            </a:lvl7pPr>
            <a:lvl8pPr marL="2880360" indent="0">
              <a:buNone/>
              <a:defRPr sz="1800"/>
            </a:lvl8pPr>
            <a:lvl9pPr marL="3291840" indent="0">
              <a:buNone/>
              <a:defRPr sz="1800"/>
            </a:lvl9pPr>
          </a:lstStyle>
          <a:p>
            <a:pPr lvl="0" rtl="0"/>
            <a:r>
              <a:rPr lang="fr" noProof="0"/>
              <a:t>Click icon to add picture</a:t>
            </a:r>
          </a:p>
        </p:txBody>
      </p:sp>
      <p:sp>
        <p:nvSpPr>
          <p:cNvPr id="4" name="Text Placeholder 3"/>
          <p:cNvSpPr>
            <a:spLocks noGrp="1"/>
          </p:cNvSpPr>
          <p:nvPr>
            <p:ph type="body" sz="half" idx="2"/>
          </p:nvPr>
        </p:nvSpPr>
        <p:spPr>
          <a:xfrm>
            <a:off x="1792288" y="5367338"/>
            <a:ext cx="5486400" cy="653950"/>
          </a:xfrm>
        </p:spPr>
        <p:txBody>
          <a:bodyPr rtlCol="0"/>
          <a:lstStyle>
            <a:lvl1pPr marL="0" indent="0">
              <a:buNone/>
              <a:defRPr sz="1300"/>
            </a:lvl1pPr>
            <a:lvl2pPr marL="411480" indent="0">
              <a:buNone/>
              <a:defRPr sz="1100"/>
            </a:lvl2pPr>
            <a:lvl3pPr marL="822960" indent="0">
              <a:buNone/>
              <a:defRPr sz="900"/>
            </a:lvl3pPr>
            <a:lvl4pPr marL="1234440" indent="0">
              <a:buNone/>
              <a:defRPr sz="800"/>
            </a:lvl4pPr>
            <a:lvl5pPr marL="1645920" indent="0">
              <a:buNone/>
              <a:defRPr sz="800"/>
            </a:lvl5pPr>
            <a:lvl6pPr marL="2057400" indent="0">
              <a:buNone/>
              <a:defRPr sz="800"/>
            </a:lvl6pPr>
            <a:lvl7pPr marL="2468880" indent="0">
              <a:buNone/>
              <a:defRPr sz="800"/>
            </a:lvl7pPr>
            <a:lvl8pPr marL="2880360" indent="0">
              <a:buNone/>
              <a:defRPr sz="800"/>
            </a:lvl8pPr>
            <a:lvl9pPr marL="3291840" indent="0">
              <a:buNone/>
              <a:defRPr sz="800"/>
            </a:lvl9pPr>
          </a:lstStyle>
          <a:p>
            <a:pPr lvl="0" rtl="0"/>
            <a:r>
              <a:rPr lang="fr"/>
              <a:t>Click to edit Master text styles</a:t>
            </a:r>
          </a:p>
        </p:txBody>
      </p:sp>
    </p:spTree>
    <p:extLst>
      <p:ext uri="{BB962C8B-B14F-4D97-AF65-F5344CB8AC3E}">
        <p14:creationId xmlns:p14="http://schemas.microsoft.com/office/powerpoint/2010/main" val="362550964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Vertical Text Placeholder 2"/>
          <p:cNvSpPr>
            <a:spLocks noGrp="1"/>
          </p:cNvSpPr>
          <p:nvPr>
            <p:ph type="body" orient="vert" idx="1"/>
          </p:nvPr>
        </p:nvSpPr>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259838697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660240"/>
          </a:xfrm>
        </p:spPr>
        <p:txBody>
          <a:bodyPr vert="eaVert" rtlCol="0"/>
          <a:lstStyle/>
          <a:p>
            <a:pPr rtl="0"/>
            <a:r>
              <a:rPr lang="fr"/>
              <a:t>Click to edit Master title style</a:t>
            </a:r>
          </a:p>
        </p:txBody>
      </p:sp>
      <p:sp>
        <p:nvSpPr>
          <p:cNvPr id="3" name="Vertical Text Placeholder 2"/>
          <p:cNvSpPr>
            <a:spLocks noGrp="1"/>
          </p:cNvSpPr>
          <p:nvPr>
            <p:ph type="body" orient="vert" idx="1"/>
          </p:nvPr>
        </p:nvSpPr>
        <p:spPr>
          <a:xfrm>
            <a:off x="457200" y="274639"/>
            <a:ext cx="6019800" cy="5660240"/>
          </a:xfrm>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401842661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 name="Rectangle 4"/>
          <p:cNvSpPr/>
          <p:nvPr/>
        </p:nvSpPr>
        <p:spPr>
          <a:xfrm>
            <a:off x="0" y="5489576"/>
            <a:ext cx="9144000" cy="13684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fontAlgn="auto">
              <a:spcBef>
                <a:spcPts val="0"/>
              </a:spcBef>
              <a:spcAft>
                <a:spcPts val="0"/>
              </a:spcAft>
              <a:defRPr/>
            </a:pPr>
            <a:endParaRPr lang="en-GB" sz="1350">
              <a:solidFill>
                <a:schemeClr val="bg1">
                  <a:lumMod val="75000"/>
                </a:schemeClr>
              </a:solidFill>
            </a:endParaRPr>
          </a:p>
        </p:txBody>
      </p:sp>
      <p:sp>
        <p:nvSpPr>
          <p:cNvPr id="2" name="Title 1"/>
          <p:cNvSpPr>
            <a:spLocks noGrp="1"/>
          </p:cNvSpPr>
          <p:nvPr>
            <p:ph type="ctrTitle"/>
          </p:nvPr>
        </p:nvSpPr>
        <p:spPr>
          <a:xfrm>
            <a:off x="685800" y="2283490"/>
            <a:ext cx="7772400" cy="1470025"/>
          </a:xfrm>
        </p:spPr>
        <p:txBody>
          <a:bodyPr rtlCol="0"/>
          <a:lstStyle>
            <a:lvl1pPr algn="ctr">
              <a:defRPr>
                <a:solidFill>
                  <a:srgbClr val="0070C0"/>
                </a:solidFill>
                <a:effectLst/>
                <a:latin typeface="Arial" panose="020B0604020202020204" pitchFamily="34" charset="0"/>
                <a:cs typeface="Arial" panose="020B0604020202020204" pitchFamily="34" charset="0"/>
              </a:defRPr>
            </a:lvl1pPr>
          </a:lstStyle>
          <a:p>
            <a:pPr rtl="0"/>
            <a:r>
              <a:rPr lang="fr"/>
              <a:t>Click to edit Master title style</a:t>
            </a:r>
            <a:endParaRPr lang="en-GB"/>
          </a:p>
        </p:txBody>
      </p:sp>
      <p:sp>
        <p:nvSpPr>
          <p:cNvPr id="3" name="Subtitle 2"/>
          <p:cNvSpPr>
            <a:spLocks noGrp="1"/>
          </p:cNvSpPr>
          <p:nvPr>
            <p:ph type="subTitle" idx="1" hasCustomPrompt="1"/>
          </p:nvPr>
        </p:nvSpPr>
        <p:spPr>
          <a:xfrm>
            <a:off x="1371600" y="3818400"/>
            <a:ext cx="6400800" cy="792088"/>
          </a:xfrm>
        </p:spPr>
        <p:txBody>
          <a:bodyPr rtlCol="0">
            <a:normAutofit/>
          </a:bodyPr>
          <a:lstStyle>
            <a:lvl1pPr marL="0" indent="0" algn="ctr">
              <a:buNone/>
              <a:defRPr sz="1500">
                <a:solidFill>
                  <a:schemeClr val="bg1">
                    <a:lumMod val="65000"/>
                  </a:schemeClr>
                </a:solidFill>
                <a:latin typeface="Arial" panose="020B0604020202020204" pitchFamily="34" charset="0"/>
                <a:cs typeface="Arial" panose="020B0604020202020204" pitchFamily="34" charset="0"/>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pPr rtl="0"/>
            <a:r>
              <a:rPr lang="fr"/>
              <a:t>Rapid Response Teams Essentials Online Learning Programme</a:t>
            </a:r>
          </a:p>
        </p:txBody>
      </p:sp>
      <p:sp>
        <p:nvSpPr>
          <p:cNvPr id="6" name="Slide Number Placeholder 5"/>
          <p:cNvSpPr>
            <a:spLocks noGrp="1"/>
          </p:cNvSpPr>
          <p:nvPr>
            <p:ph type="sldNum" sz="quarter" idx="10"/>
          </p:nvPr>
        </p:nvSpPr>
        <p:spPr/>
        <p:txBody>
          <a:bodyPr rtlCol="0"/>
          <a:lstStyle>
            <a:lvl1pPr>
              <a:defRPr/>
            </a:lvl1pPr>
          </a:lstStyle>
          <a:p>
            <a:pPr rtl="0"/>
            <a:fld id="{E25CE0E2-B907-4C8C-B914-132D07D04542}" type="slidenum">
              <a:rPr lang="en-GB" smtClean="0"/>
              <a:pPr rtl="0"/>
              <a:t>‹#›</a:t>
            </a:fld>
            <a:endParaRPr lang="en-GB"/>
          </a:p>
        </p:txBody>
      </p:sp>
      <p:pic>
        <p:nvPicPr>
          <p:cNvPr id="7" name="Picture 6" descr="Logo, company name&#10;&#10;Description automatically generated">
            <a:extLst>
              <a:ext uri="{FF2B5EF4-FFF2-40B4-BE49-F238E27FC236}">
                <a16:creationId xmlns:a16="http://schemas.microsoft.com/office/drawing/2014/main" id="{45815C0E-0FCD-460B-BE3E-C4557D45D234}"/>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8781" t="13063"/>
          <a:stretch/>
        </p:blipFill>
        <p:spPr>
          <a:xfrm>
            <a:off x="7322727" y="18629"/>
            <a:ext cx="1808399" cy="2298009"/>
          </a:xfrm>
          <a:prstGeom prst="rect">
            <a:avLst/>
          </a:prstGeom>
        </p:spPr>
      </p:pic>
      <p:sp>
        <p:nvSpPr>
          <p:cNvPr id="8" name="bk object 16">
            <a:extLst>
              <a:ext uri="{FF2B5EF4-FFF2-40B4-BE49-F238E27FC236}">
                <a16:creationId xmlns:a16="http://schemas.microsoft.com/office/drawing/2014/main" id="{6533C9D3-C8E6-4FFE-B831-9659C1D9951C}"/>
              </a:ext>
            </a:extLst>
          </p:cNvPr>
          <p:cNvSpPr/>
          <p:nvPr userDrawn="1"/>
        </p:nvSpPr>
        <p:spPr>
          <a:xfrm>
            <a:off x="141632" y="6062312"/>
            <a:ext cx="1319626" cy="568475"/>
          </a:xfrm>
          <a:prstGeom prst="rect">
            <a:avLst/>
          </a:prstGeom>
          <a:blipFill>
            <a:blip r:embed="rId3" cstate="print"/>
            <a:stretch>
              <a:fillRect/>
            </a:stretch>
          </a:blipFill>
        </p:spPr>
        <p:txBody>
          <a:bodyPr wrap="square" lIns="0" tIns="0" rIns="0" bIns="0" rtlCol="0"/>
          <a:lstStyle/>
          <a:p>
            <a:pPr rtl="0"/>
            <a:endParaRPr sz="1350"/>
          </a:p>
        </p:txBody>
      </p:sp>
    </p:spTree>
    <p:extLst>
      <p:ext uri="{BB962C8B-B14F-4D97-AF65-F5344CB8AC3E}">
        <p14:creationId xmlns:p14="http://schemas.microsoft.com/office/powerpoint/2010/main" val="182837140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p:cNvSpPr/>
          <p:nvPr/>
        </p:nvSpPr>
        <p:spPr>
          <a:xfrm>
            <a:off x="0" y="-100013"/>
            <a:ext cx="9144000" cy="13684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fontAlgn="auto">
              <a:spcBef>
                <a:spcPts val="0"/>
              </a:spcBef>
              <a:spcAft>
                <a:spcPts val="0"/>
              </a:spcAft>
              <a:defRPr/>
            </a:pPr>
            <a:endParaRPr lang="en-GB" sz="1350">
              <a:solidFill>
                <a:schemeClr val="bg1">
                  <a:lumMod val="75000"/>
                </a:schemeClr>
              </a:solidFill>
            </a:endParaRPr>
          </a:p>
        </p:txBody>
      </p:sp>
      <p:sp>
        <p:nvSpPr>
          <p:cNvPr id="5" name="Rectangle 4"/>
          <p:cNvSpPr/>
          <p:nvPr/>
        </p:nvSpPr>
        <p:spPr>
          <a:xfrm>
            <a:off x="0" y="5489577"/>
            <a:ext cx="9144000" cy="13684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fontAlgn="auto">
              <a:spcBef>
                <a:spcPts val="0"/>
              </a:spcBef>
              <a:spcAft>
                <a:spcPts val="0"/>
              </a:spcAft>
              <a:defRPr/>
            </a:pPr>
            <a:r>
              <a:rPr lang="fr" sz="1350">
                <a:solidFill>
                  <a:schemeClr val="bg1">
                    <a:lumMod val="75000"/>
                  </a:schemeClr>
                </a:solidFill>
              </a:rPr>
              <a:t>Updated:</a:t>
            </a:r>
          </a:p>
        </p:txBody>
      </p:sp>
      <p:sp>
        <p:nvSpPr>
          <p:cNvPr id="2" name="Title 1"/>
          <p:cNvSpPr>
            <a:spLocks noGrp="1"/>
          </p:cNvSpPr>
          <p:nvPr>
            <p:ph type="ctrTitle"/>
          </p:nvPr>
        </p:nvSpPr>
        <p:spPr>
          <a:xfrm>
            <a:off x="685800" y="2283490"/>
            <a:ext cx="7772400" cy="1470025"/>
          </a:xfrm>
        </p:spPr>
        <p:txBody>
          <a:bodyPr rtlCol="0"/>
          <a:lstStyle>
            <a:lvl1pPr algn="ctr">
              <a:defRPr>
                <a:solidFill>
                  <a:srgbClr val="0070C0"/>
                </a:solidFill>
                <a:effectLst/>
                <a:latin typeface="Arial" panose="020B0604020202020204" pitchFamily="34" charset="0"/>
                <a:cs typeface="Arial" panose="020B0604020202020204" pitchFamily="34" charset="0"/>
              </a:defRPr>
            </a:lvl1pPr>
          </a:lstStyle>
          <a:p>
            <a:pPr rtl="0"/>
            <a:r>
              <a:rPr lang="fr"/>
              <a:t>Click to edit Master title style</a:t>
            </a:r>
            <a:endParaRPr lang="en-GB"/>
          </a:p>
        </p:txBody>
      </p:sp>
      <p:sp>
        <p:nvSpPr>
          <p:cNvPr id="3" name="Subtitle 2"/>
          <p:cNvSpPr>
            <a:spLocks noGrp="1"/>
          </p:cNvSpPr>
          <p:nvPr>
            <p:ph type="subTitle" idx="1"/>
          </p:nvPr>
        </p:nvSpPr>
        <p:spPr>
          <a:xfrm>
            <a:off x="1371600" y="3818400"/>
            <a:ext cx="6400800" cy="792088"/>
          </a:xfrm>
        </p:spPr>
        <p:txBody>
          <a:bodyPr rtlCol="0">
            <a:normAutofit/>
          </a:bodyPr>
          <a:lstStyle>
            <a:lvl1pPr marL="0" indent="0" algn="ctr">
              <a:buNone/>
              <a:defRPr sz="1500">
                <a:solidFill>
                  <a:schemeClr val="bg1">
                    <a:lumMod val="65000"/>
                  </a:schemeClr>
                </a:solidFill>
                <a:latin typeface="Arial" panose="020B0604020202020204" pitchFamily="34" charset="0"/>
                <a:cs typeface="Arial" panose="020B0604020202020204" pitchFamily="34" charset="0"/>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pPr rtl="0"/>
            <a:r>
              <a:rPr lang="fr"/>
              <a:t>Click to edit Master subtitle style</a:t>
            </a:r>
            <a:endParaRPr lang="en-GB"/>
          </a:p>
        </p:txBody>
      </p:sp>
      <p:sp>
        <p:nvSpPr>
          <p:cNvPr id="6" name="Slide Number Placeholder 5"/>
          <p:cNvSpPr>
            <a:spLocks noGrp="1"/>
          </p:cNvSpPr>
          <p:nvPr>
            <p:ph type="sldNum" sz="quarter" idx="10"/>
          </p:nvPr>
        </p:nvSpPr>
        <p:spPr/>
        <p:txBody>
          <a:bodyPr rtlCol="0"/>
          <a:lstStyle>
            <a:lvl1pPr>
              <a:defRPr/>
            </a:lvl1pPr>
          </a:lstStyle>
          <a:p>
            <a:pPr rtl="0"/>
            <a:fld id="{E25CE0E2-B907-4C8C-B914-132D07D04542}" type="slidenum">
              <a:rPr lang="en-GB" smtClean="0"/>
              <a:pPr rtl="0"/>
              <a:t>‹#›</a:t>
            </a:fld>
            <a:endParaRPr lang="en-GB"/>
          </a:p>
        </p:txBody>
      </p:sp>
      <p:pic>
        <p:nvPicPr>
          <p:cNvPr id="7" name="Picture 6" descr="Logo, company name&#10;&#10;Description automatically generated">
            <a:extLst>
              <a:ext uri="{FF2B5EF4-FFF2-40B4-BE49-F238E27FC236}">
                <a16:creationId xmlns:a16="http://schemas.microsoft.com/office/drawing/2014/main" id="{45815C0E-0FCD-460B-BE3E-C4557D45D23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44047" y="0"/>
            <a:ext cx="1637607" cy="2183476"/>
          </a:xfrm>
          <a:prstGeom prst="rect">
            <a:avLst/>
          </a:prstGeom>
        </p:spPr>
      </p:pic>
    </p:spTree>
    <p:extLst>
      <p:ext uri="{BB962C8B-B14F-4D97-AF65-F5344CB8AC3E}">
        <p14:creationId xmlns:p14="http://schemas.microsoft.com/office/powerpoint/2010/main" val="68188958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Tree>
    <p:extLst>
      <p:ext uri="{BB962C8B-B14F-4D97-AF65-F5344CB8AC3E}">
        <p14:creationId xmlns:p14="http://schemas.microsoft.com/office/powerpoint/2010/main" val="299280903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TextBox 2">
            <a:extLst>
              <a:ext uri="{FF2B5EF4-FFF2-40B4-BE49-F238E27FC236}">
                <a16:creationId xmlns:a16="http://schemas.microsoft.com/office/drawing/2014/main" id="{DB39FE13-D73F-4B03-944D-96C8E80E54D1}"/>
              </a:ext>
            </a:extLst>
          </p:cNvPr>
          <p:cNvSpPr txBox="1"/>
          <p:nvPr userDrawn="1"/>
        </p:nvSpPr>
        <p:spPr>
          <a:xfrm>
            <a:off x="0" y="5943601"/>
            <a:ext cx="9144000" cy="715581"/>
          </a:xfrm>
          <a:prstGeom prst="rect">
            <a:avLst/>
          </a:prstGeom>
          <a:solidFill>
            <a:schemeClr val="bg1"/>
          </a:solidFill>
        </p:spPr>
        <p:txBody>
          <a:bodyPr wrap="square" rtlCol="0">
            <a:spAutoFit/>
          </a:bodyPr>
          <a:lstStyle/>
          <a:p>
            <a:pPr rtl="0"/>
            <a:endParaRPr lang="fr-FR" sz="1350">
              <a:ln>
                <a:solidFill>
                  <a:schemeClr val="bg1"/>
                </a:solidFill>
              </a:ln>
              <a:solidFill>
                <a:schemeClr val="bg1"/>
              </a:solidFill>
            </a:endParaRPr>
          </a:p>
          <a:p>
            <a:pPr rtl="0"/>
            <a:endParaRPr lang="en-US" sz="1350">
              <a:ln>
                <a:solidFill>
                  <a:schemeClr val="bg1"/>
                </a:solidFill>
              </a:ln>
              <a:solidFill>
                <a:schemeClr val="bg1"/>
              </a:solidFill>
            </a:endParaRPr>
          </a:p>
          <a:p>
            <a:pPr rtl="0"/>
            <a:endParaRPr lang="en-US" sz="1350">
              <a:ln>
                <a:solidFill>
                  <a:schemeClr val="bg1"/>
                </a:solidFill>
              </a:ln>
              <a:solidFill>
                <a:schemeClr val="bg1"/>
              </a:solidFill>
            </a:endParaRPr>
          </a:p>
        </p:txBody>
      </p:sp>
    </p:spTree>
    <p:extLst>
      <p:ext uri="{BB962C8B-B14F-4D97-AF65-F5344CB8AC3E}">
        <p14:creationId xmlns:p14="http://schemas.microsoft.com/office/powerpoint/2010/main" val="226295376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Content Placeholder 2"/>
          <p:cNvSpPr>
            <a:spLocks noGrp="1"/>
          </p:cNvSpPr>
          <p:nvPr>
            <p:ph idx="1"/>
          </p:nvPr>
        </p:nvSpPr>
        <p:spPr/>
        <p:txBody>
          <a:bodyPr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37243360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Content Placeholder 2"/>
          <p:cNvSpPr>
            <a:spLocks noGrp="1"/>
          </p:cNvSpPr>
          <p:nvPr>
            <p:ph idx="1"/>
          </p:nvPr>
        </p:nvSpPr>
        <p:spPr/>
        <p:txBody>
          <a:bodyPr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Footer Placeholder 4"/>
          <p:cNvSpPr>
            <a:spLocks noGrp="1"/>
          </p:cNvSpPr>
          <p:nvPr>
            <p:ph type="ftr" sz="quarter" idx="10"/>
          </p:nvPr>
        </p:nvSpPr>
        <p:spPr/>
        <p:txBody>
          <a:bodyPr rtlCol="0"/>
          <a:lstStyle>
            <a:lvl1pPr>
              <a:defRPr smtClean="0"/>
            </a:lvl1pPr>
          </a:lstStyle>
          <a:p>
            <a:pPr rtl="0"/>
            <a:endParaRPr lang="en-US"/>
          </a:p>
        </p:txBody>
      </p:sp>
      <p:sp>
        <p:nvSpPr>
          <p:cNvPr id="5" name="Slide Number Placeholder 5"/>
          <p:cNvSpPr>
            <a:spLocks noGrp="1"/>
          </p:cNvSpPr>
          <p:nvPr>
            <p:ph type="sldNum" sz="quarter" idx="11"/>
          </p:nvPr>
        </p:nvSpPr>
        <p:spPr>
          <a:xfrm>
            <a:off x="8382000" y="6481763"/>
            <a:ext cx="609600" cy="365125"/>
          </a:xfrm>
        </p:spPr>
        <p:txBody>
          <a:bodyPr rtlCol="0"/>
          <a:lstStyle>
            <a:lvl1pPr>
              <a:defRPr/>
            </a:lvl1pPr>
          </a:lstStyle>
          <a:p>
            <a:pPr rtl="0"/>
            <a:fld id="{114D1512-5C34-40FF-86E0-71633D2AF64F}" type="slidenum">
              <a:rPr lang="en-US"/>
              <a:pPr rtl="0"/>
              <a:t>‹#›</a:t>
            </a:fld>
            <a:endParaRPr lang="en-US"/>
          </a:p>
        </p:txBody>
      </p:sp>
    </p:spTree>
    <p:extLst>
      <p:ext uri="{BB962C8B-B14F-4D97-AF65-F5344CB8AC3E}">
        <p14:creationId xmlns:p14="http://schemas.microsoft.com/office/powerpoint/2010/main" val="127269406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Content Placeholder 2"/>
          <p:cNvSpPr>
            <a:spLocks noGrp="1"/>
          </p:cNvSpPr>
          <p:nvPr>
            <p:ph sz="half" idx="1"/>
          </p:nvPr>
        </p:nvSpPr>
        <p:spPr>
          <a:xfrm>
            <a:off x="457200" y="1600200"/>
            <a:ext cx="4038600" cy="4421088"/>
          </a:xfrm>
        </p:spPr>
        <p:txBody>
          <a:bodyPr rtlCol="0"/>
          <a:lstStyle>
            <a:lvl1pPr>
              <a:defRPr sz="1800"/>
            </a:lvl1pPr>
            <a:lvl2pPr>
              <a:defRPr sz="1620"/>
            </a:lvl2pPr>
            <a:lvl3pPr>
              <a:defRPr sz="1620"/>
            </a:lvl3pPr>
            <a:lvl4pPr>
              <a:defRPr sz="1440"/>
            </a:lvl4pPr>
            <a:lvl5pPr>
              <a:defRPr sz="1440"/>
            </a:lvl5pPr>
            <a:lvl6pPr>
              <a:defRPr sz="1620"/>
            </a:lvl6pPr>
            <a:lvl7pPr>
              <a:defRPr sz="1620"/>
            </a:lvl7pPr>
            <a:lvl8pPr>
              <a:defRPr sz="1620"/>
            </a:lvl8pPr>
            <a:lvl9pPr>
              <a:defRPr sz="162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Content Placeholder 3"/>
          <p:cNvSpPr>
            <a:spLocks noGrp="1"/>
          </p:cNvSpPr>
          <p:nvPr>
            <p:ph sz="half" idx="2"/>
          </p:nvPr>
        </p:nvSpPr>
        <p:spPr>
          <a:xfrm>
            <a:off x="4648200" y="1600200"/>
            <a:ext cx="4038600" cy="4421088"/>
          </a:xfrm>
        </p:spPr>
        <p:txBody>
          <a:bodyPr rtlCol="0"/>
          <a:lstStyle>
            <a:lvl1pPr>
              <a:defRPr sz="1800"/>
            </a:lvl1pPr>
            <a:lvl2pPr>
              <a:defRPr sz="1620"/>
            </a:lvl2pPr>
            <a:lvl3pPr>
              <a:defRPr sz="1620"/>
            </a:lvl3pPr>
            <a:lvl4pPr>
              <a:defRPr sz="1440"/>
            </a:lvl4pPr>
            <a:lvl5pPr>
              <a:defRPr sz="1440"/>
            </a:lvl5pPr>
            <a:lvl6pPr>
              <a:defRPr sz="1620"/>
            </a:lvl6pPr>
            <a:lvl7pPr>
              <a:defRPr sz="1620"/>
            </a:lvl7pPr>
            <a:lvl8pPr>
              <a:defRPr sz="1620"/>
            </a:lvl8pPr>
            <a:lvl9pPr>
              <a:defRPr sz="162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261893176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lvl1pPr>
              <a:defRPr/>
            </a:lvl1pPr>
          </a:lstStyle>
          <a:p>
            <a:pPr rtl="0"/>
            <a:r>
              <a:rPr lang="fr"/>
              <a:t>Click to edit Master title style</a:t>
            </a:r>
          </a:p>
        </p:txBody>
      </p:sp>
      <p:sp>
        <p:nvSpPr>
          <p:cNvPr id="3" name="Text Placeholder 2"/>
          <p:cNvSpPr>
            <a:spLocks noGrp="1"/>
          </p:cNvSpPr>
          <p:nvPr>
            <p:ph type="body" idx="1"/>
          </p:nvPr>
        </p:nvSpPr>
        <p:spPr>
          <a:xfrm>
            <a:off x="457200" y="1535114"/>
            <a:ext cx="4040188" cy="639762"/>
          </a:xfrm>
        </p:spPr>
        <p:txBody>
          <a:bodyPr rtlCol="0" anchor="b"/>
          <a:lstStyle>
            <a:lvl1pPr marL="0" indent="0">
              <a:buNone/>
              <a:defRPr sz="1800" b="1"/>
            </a:lvl1pPr>
            <a:lvl2pPr marL="411480" indent="0">
              <a:buNone/>
              <a:defRPr sz="1800" b="1"/>
            </a:lvl2pPr>
            <a:lvl3pPr marL="822960" indent="0">
              <a:buNone/>
              <a:defRPr sz="1620" b="1"/>
            </a:lvl3pPr>
            <a:lvl4pPr marL="1234440" indent="0">
              <a:buNone/>
              <a:defRPr sz="1440" b="1"/>
            </a:lvl4pPr>
            <a:lvl5pPr marL="1645920" indent="0">
              <a:buNone/>
              <a:defRPr sz="1440" b="1"/>
            </a:lvl5pPr>
            <a:lvl6pPr marL="2057400" indent="0">
              <a:buNone/>
              <a:defRPr sz="1440" b="1"/>
            </a:lvl6pPr>
            <a:lvl7pPr marL="2468880" indent="0">
              <a:buNone/>
              <a:defRPr sz="1440" b="1"/>
            </a:lvl7pPr>
            <a:lvl8pPr marL="2880360" indent="0">
              <a:buNone/>
              <a:defRPr sz="1440" b="1"/>
            </a:lvl8pPr>
            <a:lvl9pPr marL="3291840" indent="0">
              <a:buNone/>
              <a:defRPr sz="1440" b="1"/>
            </a:lvl9pPr>
          </a:lstStyle>
          <a:p>
            <a:pPr lvl="0" rtl="0"/>
            <a:r>
              <a:rPr lang="fr"/>
              <a:t>Click to edit Master text styles</a:t>
            </a:r>
          </a:p>
        </p:txBody>
      </p:sp>
      <p:sp>
        <p:nvSpPr>
          <p:cNvPr id="4" name="Content Placeholder 3"/>
          <p:cNvSpPr>
            <a:spLocks noGrp="1"/>
          </p:cNvSpPr>
          <p:nvPr>
            <p:ph sz="half" idx="2"/>
          </p:nvPr>
        </p:nvSpPr>
        <p:spPr>
          <a:xfrm>
            <a:off x="457200" y="2174876"/>
            <a:ext cx="4040188" cy="3846413"/>
          </a:xfrm>
        </p:spPr>
        <p:txBody>
          <a:bodyPr rtlCol="0"/>
          <a:lstStyle>
            <a:lvl1pPr>
              <a:defRPr sz="1800"/>
            </a:lvl1pPr>
            <a:lvl2pPr>
              <a:defRPr sz="1620"/>
            </a:lvl2pPr>
            <a:lvl3pPr>
              <a:defRPr sz="1620"/>
            </a:lvl3pPr>
            <a:lvl4pPr>
              <a:defRPr sz="1440"/>
            </a:lvl4pPr>
            <a:lvl5pPr>
              <a:defRPr sz="1440"/>
            </a:lvl5pPr>
            <a:lvl6pPr>
              <a:defRPr sz="1440"/>
            </a:lvl6pPr>
            <a:lvl7pPr>
              <a:defRPr sz="1440"/>
            </a:lvl7pPr>
            <a:lvl8pPr>
              <a:defRPr sz="1440"/>
            </a:lvl8pPr>
            <a:lvl9pPr>
              <a:defRPr sz="144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Text Placeholder 4"/>
          <p:cNvSpPr>
            <a:spLocks noGrp="1"/>
          </p:cNvSpPr>
          <p:nvPr>
            <p:ph type="body" sz="quarter" idx="3"/>
          </p:nvPr>
        </p:nvSpPr>
        <p:spPr>
          <a:xfrm>
            <a:off x="4645027" y="1535114"/>
            <a:ext cx="4041775" cy="639762"/>
          </a:xfrm>
        </p:spPr>
        <p:txBody>
          <a:bodyPr rtlCol="0" anchor="b"/>
          <a:lstStyle>
            <a:lvl1pPr marL="0" indent="0">
              <a:buNone/>
              <a:defRPr sz="1800" b="1"/>
            </a:lvl1pPr>
            <a:lvl2pPr marL="411480" indent="0">
              <a:buNone/>
              <a:defRPr sz="1800" b="1"/>
            </a:lvl2pPr>
            <a:lvl3pPr marL="822960" indent="0">
              <a:buNone/>
              <a:defRPr sz="1620" b="1"/>
            </a:lvl3pPr>
            <a:lvl4pPr marL="1234440" indent="0">
              <a:buNone/>
              <a:defRPr sz="1440" b="1"/>
            </a:lvl4pPr>
            <a:lvl5pPr marL="1645920" indent="0">
              <a:buNone/>
              <a:defRPr sz="1440" b="1"/>
            </a:lvl5pPr>
            <a:lvl6pPr marL="2057400" indent="0">
              <a:buNone/>
              <a:defRPr sz="1440" b="1"/>
            </a:lvl6pPr>
            <a:lvl7pPr marL="2468880" indent="0">
              <a:buNone/>
              <a:defRPr sz="1440" b="1"/>
            </a:lvl7pPr>
            <a:lvl8pPr marL="2880360" indent="0">
              <a:buNone/>
              <a:defRPr sz="1440" b="1"/>
            </a:lvl8pPr>
            <a:lvl9pPr marL="3291840" indent="0">
              <a:buNone/>
              <a:defRPr sz="1440" b="1"/>
            </a:lvl9pPr>
          </a:lstStyle>
          <a:p>
            <a:pPr lvl="0" rtl="0"/>
            <a:r>
              <a:rPr lang="fr"/>
              <a:t>Click to edit Master text styles</a:t>
            </a:r>
          </a:p>
        </p:txBody>
      </p:sp>
      <p:sp>
        <p:nvSpPr>
          <p:cNvPr id="6" name="Content Placeholder 5"/>
          <p:cNvSpPr>
            <a:spLocks noGrp="1"/>
          </p:cNvSpPr>
          <p:nvPr>
            <p:ph sz="quarter" idx="4"/>
          </p:nvPr>
        </p:nvSpPr>
        <p:spPr>
          <a:xfrm>
            <a:off x="4645027" y="2174876"/>
            <a:ext cx="4041775" cy="3846413"/>
          </a:xfrm>
        </p:spPr>
        <p:txBody>
          <a:bodyPr rtlCol="0"/>
          <a:lstStyle>
            <a:lvl1pPr>
              <a:defRPr sz="1800"/>
            </a:lvl1pPr>
            <a:lvl2pPr>
              <a:defRPr sz="1620"/>
            </a:lvl2pPr>
            <a:lvl3pPr>
              <a:defRPr sz="1620"/>
            </a:lvl3pPr>
            <a:lvl4pPr>
              <a:defRPr sz="1440"/>
            </a:lvl4pPr>
            <a:lvl5pPr>
              <a:defRPr sz="1440"/>
            </a:lvl5pPr>
            <a:lvl6pPr>
              <a:defRPr sz="1440"/>
            </a:lvl6pPr>
            <a:lvl7pPr>
              <a:defRPr sz="1440"/>
            </a:lvl7pPr>
            <a:lvl8pPr>
              <a:defRPr sz="1440"/>
            </a:lvl8pPr>
            <a:lvl9pPr>
              <a:defRPr sz="144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373683753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6375237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1"/>
            <a:ext cx="3008313" cy="1162050"/>
          </a:xfrm>
        </p:spPr>
        <p:txBody>
          <a:bodyPr rtlCol="0" anchor="b"/>
          <a:lstStyle>
            <a:lvl1pPr algn="l">
              <a:defRPr sz="1800" b="1"/>
            </a:lvl1pPr>
          </a:lstStyle>
          <a:p>
            <a:pPr rtl="0"/>
            <a:r>
              <a:rPr lang="fr"/>
              <a:t>Click to edit Master title style</a:t>
            </a:r>
          </a:p>
        </p:txBody>
      </p:sp>
      <p:sp>
        <p:nvSpPr>
          <p:cNvPr id="3" name="Content Placeholder 2"/>
          <p:cNvSpPr>
            <a:spLocks noGrp="1"/>
          </p:cNvSpPr>
          <p:nvPr>
            <p:ph idx="1"/>
          </p:nvPr>
        </p:nvSpPr>
        <p:spPr>
          <a:xfrm>
            <a:off x="3575050" y="273050"/>
            <a:ext cx="5111750" cy="5769060"/>
          </a:xfrm>
        </p:spPr>
        <p:txBody>
          <a:bodyPr rtlCol="0"/>
          <a:lstStyle>
            <a:lvl1pPr>
              <a:defRPr sz="1800"/>
            </a:lvl1pPr>
            <a:lvl2pPr>
              <a:defRPr sz="1620"/>
            </a:lvl2pPr>
            <a:lvl3pPr>
              <a:defRPr sz="1620"/>
            </a:lvl3pPr>
            <a:lvl4pPr>
              <a:defRPr sz="1440"/>
            </a:lvl4pPr>
            <a:lvl5pPr>
              <a:defRPr sz="1440"/>
            </a:lvl5pPr>
            <a:lvl6pPr>
              <a:defRPr sz="1800"/>
            </a:lvl6pPr>
            <a:lvl7pPr>
              <a:defRPr sz="1800"/>
            </a:lvl7pPr>
            <a:lvl8pPr>
              <a:defRPr sz="1800"/>
            </a:lvl8pPr>
            <a:lvl9pPr>
              <a:defRPr sz="18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Text Placeholder 3"/>
          <p:cNvSpPr>
            <a:spLocks noGrp="1"/>
          </p:cNvSpPr>
          <p:nvPr>
            <p:ph type="body" sz="half" idx="2"/>
          </p:nvPr>
        </p:nvSpPr>
        <p:spPr>
          <a:xfrm>
            <a:off x="457202" y="1435103"/>
            <a:ext cx="3008313" cy="4607009"/>
          </a:xfrm>
        </p:spPr>
        <p:txBody>
          <a:bodyPr rtlCol="0"/>
          <a:lstStyle>
            <a:lvl1pPr marL="0" indent="0">
              <a:buNone/>
              <a:defRPr sz="1800"/>
            </a:lvl1pPr>
            <a:lvl2pPr marL="411480" indent="0">
              <a:buNone/>
              <a:defRPr sz="1080"/>
            </a:lvl2pPr>
            <a:lvl3pPr marL="822960" indent="0">
              <a:buNone/>
              <a:defRPr sz="900"/>
            </a:lvl3pPr>
            <a:lvl4pPr marL="1234440" indent="0">
              <a:buNone/>
              <a:defRPr sz="810"/>
            </a:lvl4pPr>
            <a:lvl5pPr marL="1645920" indent="0">
              <a:buNone/>
              <a:defRPr sz="810"/>
            </a:lvl5pPr>
            <a:lvl6pPr marL="2057400" indent="0">
              <a:buNone/>
              <a:defRPr sz="810"/>
            </a:lvl6pPr>
            <a:lvl7pPr marL="2468880" indent="0">
              <a:buNone/>
              <a:defRPr sz="810"/>
            </a:lvl7pPr>
            <a:lvl8pPr marL="2880360" indent="0">
              <a:buNone/>
              <a:defRPr sz="810"/>
            </a:lvl8pPr>
            <a:lvl9pPr marL="3291840" indent="0">
              <a:buNone/>
              <a:defRPr sz="810"/>
            </a:lvl9pPr>
          </a:lstStyle>
          <a:p>
            <a:pPr lvl="0" rtl="0"/>
            <a:r>
              <a:rPr lang="fr"/>
              <a:t>Click to edit Master text styles</a:t>
            </a:r>
          </a:p>
        </p:txBody>
      </p:sp>
    </p:spTree>
    <p:extLst>
      <p:ext uri="{BB962C8B-B14F-4D97-AF65-F5344CB8AC3E}">
        <p14:creationId xmlns:p14="http://schemas.microsoft.com/office/powerpoint/2010/main" val="12680877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rtlCol="0" anchor="b"/>
          <a:lstStyle>
            <a:lvl1pPr algn="l">
              <a:defRPr sz="1800" b="1"/>
            </a:lvl1pPr>
          </a:lstStyle>
          <a:p>
            <a:pPr rtl="0"/>
            <a:r>
              <a:rPr lang="fr"/>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1800"/>
            </a:lvl1pPr>
            <a:lvl2pPr marL="411480" indent="0">
              <a:buNone/>
              <a:defRPr sz="2520"/>
            </a:lvl2pPr>
            <a:lvl3pPr marL="822960" indent="0">
              <a:buNone/>
              <a:defRPr sz="2160"/>
            </a:lvl3pPr>
            <a:lvl4pPr marL="1234440" indent="0">
              <a:buNone/>
              <a:defRPr sz="1800"/>
            </a:lvl4pPr>
            <a:lvl5pPr marL="1645920" indent="0">
              <a:buNone/>
              <a:defRPr sz="1800"/>
            </a:lvl5pPr>
            <a:lvl6pPr marL="2057400" indent="0">
              <a:buNone/>
              <a:defRPr sz="1800"/>
            </a:lvl6pPr>
            <a:lvl7pPr marL="2468880" indent="0">
              <a:buNone/>
              <a:defRPr sz="1800"/>
            </a:lvl7pPr>
            <a:lvl8pPr marL="2880360" indent="0">
              <a:buNone/>
              <a:defRPr sz="1800"/>
            </a:lvl8pPr>
            <a:lvl9pPr marL="3291840" indent="0">
              <a:buNone/>
              <a:defRPr sz="1800"/>
            </a:lvl9pPr>
          </a:lstStyle>
          <a:p>
            <a:pPr lvl="0" rtl="0"/>
            <a:r>
              <a:rPr lang="fr" noProof="0"/>
              <a:t>Click icon to add picture</a:t>
            </a:r>
          </a:p>
        </p:txBody>
      </p:sp>
      <p:sp>
        <p:nvSpPr>
          <p:cNvPr id="4" name="Text Placeholder 3"/>
          <p:cNvSpPr>
            <a:spLocks noGrp="1"/>
          </p:cNvSpPr>
          <p:nvPr>
            <p:ph type="body" sz="half" idx="2"/>
          </p:nvPr>
        </p:nvSpPr>
        <p:spPr>
          <a:xfrm>
            <a:off x="1792288" y="5367338"/>
            <a:ext cx="5486400" cy="653950"/>
          </a:xfrm>
        </p:spPr>
        <p:txBody>
          <a:bodyPr rtlCol="0"/>
          <a:lstStyle>
            <a:lvl1pPr marL="0" indent="0">
              <a:buNone/>
              <a:defRPr sz="1260"/>
            </a:lvl1pPr>
            <a:lvl2pPr marL="411480" indent="0">
              <a:buNone/>
              <a:defRPr sz="1080"/>
            </a:lvl2pPr>
            <a:lvl3pPr marL="822960" indent="0">
              <a:buNone/>
              <a:defRPr sz="900"/>
            </a:lvl3pPr>
            <a:lvl4pPr marL="1234440" indent="0">
              <a:buNone/>
              <a:defRPr sz="810"/>
            </a:lvl4pPr>
            <a:lvl5pPr marL="1645920" indent="0">
              <a:buNone/>
              <a:defRPr sz="810"/>
            </a:lvl5pPr>
            <a:lvl6pPr marL="2057400" indent="0">
              <a:buNone/>
              <a:defRPr sz="810"/>
            </a:lvl6pPr>
            <a:lvl7pPr marL="2468880" indent="0">
              <a:buNone/>
              <a:defRPr sz="810"/>
            </a:lvl7pPr>
            <a:lvl8pPr marL="2880360" indent="0">
              <a:buNone/>
              <a:defRPr sz="810"/>
            </a:lvl8pPr>
            <a:lvl9pPr marL="3291840" indent="0">
              <a:buNone/>
              <a:defRPr sz="810"/>
            </a:lvl9pPr>
          </a:lstStyle>
          <a:p>
            <a:pPr lvl="0" rtl="0"/>
            <a:r>
              <a:rPr lang="fr"/>
              <a:t>Click to edit Master text styles</a:t>
            </a:r>
          </a:p>
        </p:txBody>
      </p:sp>
    </p:spTree>
    <p:extLst>
      <p:ext uri="{BB962C8B-B14F-4D97-AF65-F5344CB8AC3E}">
        <p14:creationId xmlns:p14="http://schemas.microsoft.com/office/powerpoint/2010/main" val="362550964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Vertical Text Placeholder 2"/>
          <p:cNvSpPr>
            <a:spLocks noGrp="1"/>
          </p:cNvSpPr>
          <p:nvPr>
            <p:ph type="body" orient="vert" idx="1"/>
          </p:nvPr>
        </p:nvSpPr>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259838697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660240"/>
          </a:xfrm>
        </p:spPr>
        <p:txBody>
          <a:bodyPr vert="eaVert" rtlCol="0"/>
          <a:lstStyle/>
          <a:p>
            <a:pPr rtl="0"/>
            <a:r>
              <a:rPr lang="fr"/>
              <a:t>Click to edit Master title style</a:t>
            </a:r>
          </a:p>
        </p:txBody>
      </p:sp>
      <p:sp>
        <p:nvSpPr>
          <p:cNvPr id="3" name="Vertical Text Placeholder 2"/>
          <p:cNvSpPr>
            <a:spLocks noGrp="1"/>
          </p:cNvSpPr>
          <p:nvPr>
            <p:ph type="body" orient="vert" idx="1"/>
          </p:nvPr>
        </p:nvSpPr>
        <p:spPr>
          <a:xfrm>
            <a:off x="457200" y="274639"/>
            <a:ext cx="6019800" cy="5660240"/>
          </a:xfrm>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401842661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cSld name="Titre et texte">
    <p:spTree>
      <p:nvGrpSpPr>
        <p:cNvPr id="1" name=""/>
        <p:cNvGrpSpPr/>
        <p:nvPr/>
      </p:nvGrpSpPr>
      <p:grpSpPr>
        <a:xfrm>
          <a:off x="0" y="0"/>
          <a:ext cx="0" cy="0"/>
          <a:chOff x="0" y="0"/>
          <a:chExt cx="0" cy="0"/>
        </a:xfrm>
      </p:grpSpPr>
      <p:sp>
        <p:nvSpPr>
          <p:cNvPr id="7" name="Rectangle 7"/>
          <p:cNvSpPr>
            <a:spLocks noGrp="1"/>
          </p:cNvSpPr>
          <p:nvPr>
            <p:ph type="body" idx="1"/>
          </p:nvPr>
        </p:nvSpPr>
        <p:spPr>
          <a:xfrm>
            <a:off x="457200" y="1600204"/>
            <a:ext cx="8229600" cy="4525963"/>
          </a:xfrm>
          <a:prstGeom prst="rect">
            <a:avLst/>
          </a:prstGeom>
        </p:spPr>
        <p:txBody>
          <a:bodyPr rtlCol="0"/>
          <a:lstStyle/>
          <a:p>
            <a:pPr lvl="0" rtl="0"/>
            <a:r>
              <a:rPr lang="fr"/>
              <a:t>Cliquez pour modifier les styles du texte du masque</a:t>
            </a:r>
          </a:p>
          <a:p>
            <a:pPr lvl="1" rtl="0"/>
            <a:r>
              <a:rPr lang="fr"/>
              <a:t>Deuxième niveau</a:t>
            </a:r>
          </a:p>
          <a:p>
            <a:pPr lvl="2" rtl="0"/>
            <a:r>
              <a:rPr lang="fr"/>
              <a:t>Troisième niveau</a:t>
            </a:r>
          </a:p>
          <a:p>
            <a:pPr lvl="3" rtl="0"/>
            <a:r>
              <a:rPr lang="fr"/>
              <a:t>Quatrième niveau</a:t>
            </a:r>
          </a:p>
          <a:p>
            <a:pPr lvl="4" rtl="0"/>
            <a:r>
              <a:rPr lang="fr"/>
              <a:t>Cinquième niveau</a:t>
            </a:r>
          </a:p>
        </p:txBody>
      </p:sp>
      <p:sp>
        <p:nvSpPr>
          <p:cNvPr id="9" name="Title 8"/>
          <p:cNvSpPr>
            <a:spLocks noGrp="1"/>
          </p:cNvSpPr>
          <p:nvPr>
            <p:ph type="title"/>
          </p:nvPr>
        </p:nvSpPr>
        <p:spPr>
          <a:xfrm>
            <a:off x="457200" y="359465"/>
            <a:ext cx="8229600" cy="1143000"/>
          </a:xfrm>
          <a:prstGeom prst="rect">
            <a:avLst/>
          </a:prstGeom>
        </p:spPr>
        <p:txBody>
          <a:bodyPr rtlCol="0" anchor="b" anchorCtr="0">
            <a:normAutofit/>
          </a:bodyPr>
          <a:lstStyle/>
          <a:p>
            <a:pPr rtl="0"/>
            <a:r>
              <a:rPr lang="fr"/>
              <a:t>Cliquez pour modifier le style du titre</a:t>
            </a:r>
          </a:p>
        </p:txBody>
      </p:sp>
      <p:sp>
        <p:nvSpPr>
          <p:cNvPr id="4" name="Date Placeholder 7"/>
          <p:cNvSpPr>
            <a:spLocks noGrp="1"/>
          </p:cNvSpPr>
          <p:nvPr>
            <p:ph type="dt" sz="half" idx="10"/>
          </p:nvPr>
        </p:nvSpPr>
        <p:spPr>
          <a:xfrm>
            <a:off x="1000125" y="6357938"/>
            <a:ext cx="2133600" cy="476250"/>
          </a:xfrm>
          <a:prstGeom prst="rect">
            <a:avLst/>
          </a:prstGeom>
        </p:spPr>
        <p:txBody>
          <a:bodyPr rtlCol="0"/>
          <a:lstStyle>
            <a:lvl1pPr eaLnBrk="1" fontAlgn="auto" hangingPunct="1">
              <a:spcBef>
                <a:spcPts val="0"/>
              </a:spcBef>
              <a:spcAft>
                <a:spcPts val="0"/>
              </a:spcAft>
              <a:defRPr sz="1800">
                <a:solidFill>
                  <a:prstClr val="black"/>
                </a:solidFill>
                <a:latin typeface="Tahoma" pitchFamily="34" charset="0"/>
              </a:defRPr>
            </a:lvl1pPr>
          </a:lstStyle>
          <a:p>
            <a:pPr rtl="0">
              <a:defRPr/>
            </a:pPr>
            <a:r>
              <a:rPr lang="fr"/>
              <a:t>12/12/2011</a:t>
            </a:r>
          </a:p>
        </p:txBody>
      </p:sp>
      <p:sp>
        <p:nvSpPr>
          <p:cNvPr id="5" name="Slide Number Placeholder 9"/>
          <p:cNvSpPr>
            <a:spLocks noGrp="1"/>
          </p:cNvSpPr>
          <p:nvPr>
            <p:ph type="sldNum" sz="quarter" idx="11"/>
          </p:nvPr>
        </p:nvSpPr>
        <p:spPr>
          <a:xfrm>
            <a:off x="6081713" y="6245225"/>
            <a:ext cx="2133600" cy="476250"/>
          </a:xfrm>
        </p:spPr>
        <p:txBody>
          <a:bodyPr rtlCol="0"/>
          <a:lstStyle>
            <a:lvl1pPr eaLnBrk="1" fontAlgn="auto" hangingPunct="1">
              <a:spcBef>
                <a:spcPts val="0"/>
              </a:spcBef>
              <a:spcAft>
                <a:spcPts val="0"/>
              </a:spcAft>
              <a:defRPr sz="1800">
                <a:solidFill>
                  <a:prstClr val="black"/>
                </a:solidFill>
                <a:latin typeface="Tahoma" pitchFamily="34" charset="0"/>
                <a:ea typeface="+mn-ea"/>
              </a:defRPr>
            </a:lvl1pPr>
          </a:lstStyle>
          <a:p>
            <a:pPr rtl="0">
              <a:defRPr/>
            </a:pPr>
            <a:fld id="{A8FC080F-B965-4EE3-9E1F-930D0FA1D393}" type="slidenum">
              <a:rPr lang="fr-FR"/>
              <a:pPr rtl="0">
                <a:defRPr/>
              </a:pPr>
              <a:t>‹#›</a:t>
            </a:fld>
            <a:endParaRPr lang="fr-FR"/>
          </a:p>
        </p:txBody>
      </p:sp>
      <p:sp>
        <p:nvSpPr>
          <p:cNvPr id="6" name="Footer Placeholder 10"/>
          <p:cNvSpPr>
            <a:spLocks noGrp="1"/>
          </p:cNvSpPr>
          <p:nvPr>
            <p:ph type="ftr" sz="quarter" idx="12"/>
          </p:nvPr>
        </p:nvSpPr>
        <p:spPr>
          <a:xfrm>
            <a:off x="3124200" y="6245225"/>
            <a:ext cx="2895600" cy="476250"/>
          </a:xfrm>
        </p:spPr>
        <p:txBody>
          <a:bodyPr rtlCol="0"/>
          <a:lstStyle>
            <a:lvl1pPr eaLnBrk="1" fontAlgn="auto" hangingPunct="1">
              <a:spcBef>
                <a:spcPts val="0"/>
              </a:spcBef>
              <a:spcAft>
                <a:spcPts val="0"/>
              </a:spcAft>
              <a:defRPr sz="1800">
                <a:solidFill>
                  <a:prstClr val="black"/>
                </a:solidFill>
                <a:latin typeface="Tahoma" pitchFamily="34" charset="0"/>
              </a:defRPr>
            </a:lvl1pPr>
          </a:lstStyle>
          <a:p>
            <a:pPr rtl="0">
              <a:defRPr/>
            </a:pPr>
            <a:endParaRPr lang="fr-FR"/>
          </a:p>
        </p:txBody>
      </p:sp>
    </p:spTree>
    <p:extLst>
      <p:ext uri="{BB962C8B-B14F-4D97-AF65-F5344CB8AC3E}">
        <p14:creationId xmlns:p14="http://schemas.microsoft.com/office/powerpoint/2010/main" val="159194007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 name="Rectangle 4"/>
          <p:cNvSpPr/>
          <p:nvPr/>
        </p:nvSpPr>
        <p:spPr>
          <a:xfrm>
            <a:off x="0" y="5489576"/>
            <a:ext cx="9144000" cy="13684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fontAlgn="auto">
              <a:spcBef>
                <a:spcPts val="0"/>
              </a:spcBef>
              <a:spcAft>
                <a:spcPts val="0"/>
              </a:spcAft>
              <a:defRPr/>
            </a:pPr>
            <a:endParaRPr lang="en-GB" sz="1167">
              <a:solidFill>
                <a:schemeClr val="bg1">
                  <a:lumMod val="75000"/>
                </a:schemeClr>
              </a:solidFill>
            </a:endParaRPr>
          </a:p>
        </p:txBody>
      </p:sp>
      <p:sp>
        <p:nvSpPr>
          <p:cNvPr id="2" name="Title 1"/>
          <p:cNvSpPr>
            <a:spLocks noGrp="1"/>
          </p:cNvSpPr>
          <p:nvPr>
            <p:ph type="ctrTitle"/>
          </p:nvPr>
        </p:nvSpPr>
        <p:spPr>
          <a:xfrm>
            <a:off x="685800" y="2283492"/>
            <a:ext cx="7772400" cy="1470025"/>
          </a:xfrm>
        </p:spPr>
        <p:txBody>
          <a:bodyPr rtlCol="0"/>
          <a:lstStyle>
            <a:lvl1pPr algn="ctr">
              <a:defRPr>
                <a:solidFill>
                  <a:srgbClr val="0070C0"/>
                </a:solidFill>
                <a:effectLst/>
                <a:latin typeface="Arial" panose="020B0604020202020204" pitchFamily="34" charset="0"/>
                <a:cs typeface="Arial" panose="020B0604020202020204" pitchFamily="34" charset="0"/>
              </a:defRPr>
            </a:lvl1pPr>
          </a:lstStyle>
          <a:p>
            <a:pPr rtl="0"/>
            <a:r>
              <a:rPr lang="fr"/>
              <a:t>Click to edit Master title style</a:t>
            </a:r>
            <a:endParaRPr lang="en-GB"/>
          </a:p>
        </p:txBody>
      </p:sp>
      <p:sp>
        <p:nvSpPr>
          <p:cNvPr id="3" name="Subtitle 2"/>
          <p:cNvSpPr>
            <a:spLocks noGrp="1"/>
          </p:cNvSpPr>
          <p:nvPr>
            <p:ph type="subTitle" idx="1" hasCustomPrompt="1"/>
          </p:nvPr>
        </p:nvSpPr>
        <p:spPr>
          <a:xfrm>
            <a:off x="1371600" y="3818400"/>
            <a:ext cx="6400800" cy="792088"/>
          </a:xfrm>
        </p:spPr>
        <p:txBody>
          <a:bodyPr rtlCol="0">
            <a:normAutofit/>
          </a:bodyPr>
          <a:lstStyle>
            <a:lvl1pPr marL="0" indent="0" algn="ctr">
              <a:buNone/>
              <a:defRPr sz="1250">
                <a:solidFill>
                  <a:schemeClr val="bg1">
                    <a:lumMod val="65000"/>
                  </a:schemeClr>
                </a:solidFill>
                <a:latin typeface="Arial" panose="020B0604020202020204" pitchFamily="34" charset="0"/>
                <a:cs typeface="Arial" panose="020B0604020202020204" pitchFamily="34" charset="0"/>
              </a:defRPr>
            </a:lvl1pPr>
            <a:lvl2pPr marL="285739" indent="0" algn="ctr">
              <a:buNone/>
              <a:defRPr>
                <a:solidFill>
                  <a:schemeClr val="tx1">
                    <a:tint val="75000"/>
                  </a:schemeClr>
                </a:solidFill>
              </a:defRPr>
            </a:lvl2pPr>
            <a:lvl3pPr marL="571477" indent="0" algn="ctr">
              <a:buNone/>
              <a:defRPr>
                <a:solidFill>
                  <a:schemeClr val="tx1">
                    <a:tint val="75000"/>
                  </a:schemeClr>
                </a:solidFill>
              </a:defRPr>
            </a:lvl3pPr>
            <a:lvl4pPr marL="857216" indent="0" algn="ctr">
              <a:buNone/>
              <a:defRPr>
                <a:solidFill>
                  <a:schemeClr val="tx1">
                    <a:tint val="75000"/>
                  </a:schemeClr>
                </a:solidFill>
              </a:defRPr>
            </a:lvl4pPr>
            <a:lvl5pPr marL="1142954" indent="0" algn="ctr">
              <a:buNone/>
              <a:defRPr>
                <a:solidFill>
                  <a:schemeClr val="tx1">
                    <a:tint val="75000"/>
                  </a:schemeClr>
                </a:solidFill>
              </a:defRPr>
            </a:lvl5pPr>
            <a:lvl6pPr marL="1428693" indent="0" algn="ctr">
              <a:buNone/>
              <a:defRPr>
                <a:solidFill>
                  <a:schemeClr val="tx1">
                    <a:tint val="75000"/>
                  </a:schemeClr>
                </a:solidFill>
              </a:defRPr>
            </a:lvl6pPr>
            <a:lvl7pPr marL="1714431" indent="0" algn="ctr">
              <a:buNone/>
              <a:defRPr>
                <a:solidFill>
                  <a:schemeClr val="tx1">
                    <a:tint val="75000"/>
                  </a:schemeClr>
                </a:solidFill>
              </a:defRPr>
            </a:lvl7pPr>
            <a:lvl8pPr marL="2000170" indent="0" algn="ctr">
              <a:buNone/>
              <a:defRPr>
                <a:solidFill>
                  <a:schemeClr val="tx1">
                    <a:tint val="75000"/>
                  </a:schemeClr>
                </a:solidFill>
              </a:defRPr>
            </a:lvl8pPr>
            <a:lvl9pPr marL="2285909" indent="0" algn="ctr">
              <a:buNone/>
              <a:defRPr>
                <a:solidFill>
                  <a:schemeClr val="tx1">
                    <a:tint val="75000"/>
                  </a:schemeClr>
                </a:solidFill>
              </a:defRPr>
            </a:lvl9pPr>
          </a:lstStyle>
          <a:p>
            <a:pPr rtl="0"/>
            <a:r>
              <a:rPr lang="fr"/>
              <a:t>Rapid Response Teams Essentials Online Learning Programme</a:t>
            </a:r>
          </a:p>
        </p:txBody>
      </p:sp>
      <p:sp>
        <p:nvSpPr>
          <p:cNvPr id="6" name="Slide Number Placeholder 5"/>
          <p:cNvSpPr>
            <a:spLocks noGrp="1"/>
          </p:cNvSpPr>
          <p:nvPr>
            <p:ph type="sldNum" sz="quarter" idx="10"/>
          </p:nvPr>
        </p:nvSpPr>
        <p:spPr/>
        <p:txBody>
          <a:bodyPr rtlCol="0"/>
          <a:lstStyle>
            <a:lvl1pPr>
              <a:defRPr/>
            </a:lvl1pPr>
          </a:lstStyle>
          <a:p>
            <a:pPr rtl="0"/>
            <a:fld id="{E25CE0E2-B907-4C8C-B914-132D07D04542}" type="slidenum">
              <a:rPr lang="en-GB" smtClean="0"/>
              <a:pPr rtl="0"/>
              <a:t>‹#›</a:t>
            </a:fld>
            <a:endParaRPr lang="en-GB"/>
          </a:p>
        </p:txBody>
      </p:sp>
      <p:pic>
        <p:nvPicPr>
          <p:cNvPr id="7" name="Picture 6" descr="Logo, company name&#10;&#10;Description automatically generated">
            <a:extLst>
              <a:ext uri="{FF2B5EF4-FFF2-40B4-BE49-F238E27FC236}">
                <a16:creationId xmlns:a16="http://schemas.microsoft.com/office/drawing/2014/main" id="{45815C0E-0FCD-460B-BE3E-C4557D45D234}"/>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8781" t="13063"/>
          <a:stretch/>
        </p:blipFill>
        <p:spPr>
          <a:xfrm>
            <a:off x="7322729" y="18629"/>
            <a:ext cx="1808399" cy="2298010"/>
          </a:xfrm>
          <a:prstGeom prst="rect">
            <a:avLst/>
          </a:prstGeom>
        </p:spPr>
      </p:pic>
      <p:sp>
        <p:nvSpPr>
          <p:cNvPr id="8" name="bk object 16">
            <a:extLst>
              <a:ext uri="{FF2B5EF4-FFF2-40B4-BE49-F238E27FC236}">
                <a16:creationId xmlns:a16="http://schemas.microsoft.com/office/drawing/2014/main" id="{6533C9D3-C8E6-4FFE-B831-9659C1D9951C}"/>
              </a:ext>
            </a:extLst>
          </p:cNvPr>
          <p:cNvSpPr/>
          <p:nvPr userDrawn="1"/>
        </p:nvSpPr>
        <p:spPr>
          <a:xfrm>
            <a:off x="141632" y="6062313"/>
            <a:ext cx="1319626" cy="568475"/>
          </a:xfrm>
          <a:prstGeom prst="rect">
            <a:avLst/>
          </a:prstGeom>
          <a:blipFill>
            <a:blip r:embed="rId3" cstate="print"/>
            <a:stretch>
              <a:fillRect/>
            </a:stretch>
          </a:blipFill>
        </p:spPr>
        <p:txBody>
          <a:bodyPr wrap="square" lIns="0" tIns="0" rIns="0" bIns="0" rtlCol="0"/>
          <a:lstStyle/>
          <a:p>
            <a:pPr rtl="0"/>
            <a:endParaRPr sz="1167"/>
          </a:p>
        </p:txBody>
      </p:sp>
    </p:spTree>
    <p:extLst>
      <p:ext uri="{BB962C8B-B14F-4D97-AF65-F5344CB8AC3E}">
        <p14:creationId xmlns:p14="http://schemas.microsoft.com/office/powerpoint/2010/main" val="182837140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p:cNvSpPr/>
          <p:nvPr/>
        </p:nvSpPr>
        <p:spPr>
          <a:xfrm>
            <a:off x="0" y="-100012"/>
            <a:ext cx="9144000" cy="13684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fontAlgn="auto">
              <a:spcBef>
                <a:spcPts val="0"/>
              </a:spcBef>
              <a:spcAft>
                <a:spcPts val="0"/>
              </a:spcAft>
              <a:defRPr/>
            </a:pPr>
            <a:endParaRPr lang="en-GB" sz="1167">
              <a:solidFill>
                <a:schemeClr val="bg1">
                  <a:lumMod val="75000"/>
                </a:schemeClr>
              </a:solidFill>
            </a:endParaRPr>
          </a:p>
        </p:txBody>
      </p:sp>
      <p:sp>
        <p:nvSpPr>
          <p:cNvPr id="5" name="Rectangle 4"/>
          <p:cNvSpPr/>
          <p:nvPr/>
        </p:nvSpPr>
        <p:spPr>
          <a:xfrm>
            <a:off x="0" y="5489578"/>
            <a:ext cx="9144000" cy="13684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fontAlgn="auto">
              <a:spcBef>
                <a:spcPts val="0"/>
              </a:spcBef>
              <a:spcAft>
                <a:spcPts val="0"/>
              </a:spcAft>
              <a:defRPr/>
            </a:pPr>
            <a:r>
              <a:rPr lang="fr" sz="1167">
                <a:solidFill>
                  <a:schemeClr val="bg1">
                    <a:lumMod val="75000"/>
                  </a:schemeClr>
                </a:solidFill>
              </a:rPr>
              <a:t>Updated:</a:t>
            </a:r>
          </a:p>
        </p:txBody>
      </p:sp>
      <p:sp>
        <p:nvSpPr>
          <p:cNvPr id="2" name="Title 1"/>
          <p:cNvSpPr>
            <a:spLocks noGrp="1"/>
          </p:cNvSpPr>
          <p:nvPr>
            <p:ph type="ctrTitle"/>
          </p:nvPr>
        </p:nvSpPr>
        <p:spPr>
          <a:xfrm>
            <a:off x="685800" y="2283492"/>
            <a:ext cx="7772400" cy="1470025"/>
          </a:xfrm>
        </p:spPr>
        <p:txBody>
          <a:bodyPr rtlCol="0"/>
          <a:lstStyle>
            <a:lvl1pPr algn="ctr">
              <a:defRPr>
                <a:solidFill>
                  <a:srgbClr val="0070C0"/>
                </a:solidFill>
                <a:effectLst/>
                <a:latin typeface="Arial" panose="020B0604020202020204" pitchFamily="34" charset="0"/>
                <a:cs typeface="Arial" panose="020B0604020202020204" pitchFamily="34" charset="0"/>
              </a:defRPr>
            </a:lvl1pPr>
          </a:lstStyle>
          <a:p>
            <a:pPr rtl="0"/>
            <a:r>
              <a:rPr lang="fr"/>
              <a:t>Click to edit Master title style</a:t>
            </a:r>
            <a:endParaRPr lang="en-GB"/>
          </a:p>
        </p:txBody>
      </p:sp>
      <p:sp>
        <p:nvSpPr>
          <p:cNvPr id="3" name="Subtitle 2"/>
          <p:cNvSpPr>
            <a:spLocks noGrp="1"/>
          </p:cNvSpPr>
          <p:nvPr>
            <p:ph type="subTitle" idx="1"/>
          </p:nvPr>
        </p:nvSpPr>
        <p:spPr>
          <a:xfrm>
            <a:off x="1371600" y="3818400"/>
            <a:ext cx="6400800" cy="792088"/>
          </a:xfrm>
        </p:spPr>
        <p:txBody>
          <a:bodyPr rtlCol="0">
            <a:normAutofit/>
          </a:bodyPr>
          <a:lstStyle>
            <a:lvl1pPr marL="0" indent="0" algn="ctr">
              <a:buNone/>
              <a:defRPr sz="1250">
                <a:solidFill>
                  <a:schemeClr val="bg1">
                    <a:lumMod val="65000"/>
                  </a:schemeClr>
                </a:solidFill>
                <a:latin typeface="Arial" panose="020B0604020202020204" pitchFamily="34" charset="0"/>
                <a:cs typeface="Arial" panose="020B0604020202020204" pitchFamily="34" charset="0"/>
              </a:defRPr>
            </a:lvl1pPr>
            <a:lvl2pPr marL="285739" indent="0" algn="ctr">
              <a:buNone/>
              <a:defRPr>
                <a:solidFill>
                  <a:schemeClr val="tx1">
                    <a:tint val="75000"/>
                  </a:schemeClr>
                </a:solidFill>
              </a:defRPr>
            </a:lvl2pPr>
            <a:lvl3pPr marL="571477" indent="0" algn="ctr">
              <a:buNone/>
              <a:defRPr>
                <a:solidFill>
                  <a:schemeClr val="tx1">
                    <a:tint val="75000"/>
                  </a:schemeClr>
                </a:solidFill>
              </a:defRPr>
            </a:lvl3pPr>
            <a:lvl4pPr marL="857216" indent="0" algn="ctr">
              <a:buNone/>
              <a:defRPr>
                <a:solidFill>
                  <a:schemeClr val="tx1">
                    <a:tint val="75000"/>
                  </a:schemeClr>
                </a:solidFill>
              </a:defRPr>
            </a:lvl4pPr>
            <a:lvl5pPr marL="1142954" indent="0" algn="ctr">
              <a:buNone/>
              <a:defRPr>
                <a:solidFill>
                  <a:schemeClr val="tx1">
                    <a:tint val="75000"/>
                  </a:schemeClr>
                </a:solidFill>
              </a:defRPr>
            </a:lvl5pPr>
            <a:lvl6pPr marL="1428693" indent="0" algn="ctr">
              <a:buNone/>
              <a:defRPr>
                <a:solidFill>
                  <a:schemeClr val="tx1">
                    <a:tint val="75000"/>
                  </a:schemeClr>
                </a:solidFill>
              </a:defRPr>
            </a:lvl6pPr>
            <a:lvl7pPr marL="1714431" indent="0" algn="ctr">
              <a:buNone/>
              <a:defRPr>
                <a:solidFill>
                  <a:schemeClr val="tx1">
                    <a:tint val="75000"/>
                  </a:schemeClr>
                </a:solidFill>
              </a:defRPr>
            </a:lvl7pPr>
            <a:lvl8pPr marL="2000170" indent="0" algn="ctr">
              <a:buNone/>
              <a:defRPr>
                <a:solidFill>
                  <a:schemeClr val="tx1">
                    <a:tint val="75000"/>
                  </a:schemeClr>
                </a:solidFill>
              </a:defRPr>
            </a:lvl8pPr>
            <a:lvl9pPr marL="2285909" indent="0" algn="ctr">
              <a:buNone/>
              <a:defRPr>
                <a:solidFill>
                  <a:schemeClr val="tx1">
                    <a:tint val="75000"/>
                  </a:schemeClr>
                </a:solidFill>
              </a:defRPr>
            </a:lvl9pPr>
          </a:lstStyle>
          <a:p>
            <a:pPr rtl="0"/>
            <a:r>
              <a:rPr lang="fr"/>
              <a:t>Click to edit Master subtitle style</a:t>
            </a:r>
            <a:endParaRPr lang="en-GB"/>
          </a:p>
        </p:txBody>
      </p:sp>
      <p:sp>
        <p:nvSpPr>
          <p:cNvPr id="6" name="Slide Number Placeholder 5"/>
          <p:cNvSpPr>
            <a:spLocks noGrp="1"/>
          </p:cNvSpPr>
          <p:nvPr>
            <p:ph type="sldNum" sz="quarter" idx="10"/>
          </p:nvPr>
        </p:nvSpPr>
        <p:spPr/>
        <p:txBody>
          <a:bodyPr rtlCol="0"/>
          <a:lstStyle>
            <a:lvl1pPr>
              <a:defRPr/>
            </a:lvl1pPr>
          </a:lstStyle>
          <a:p>
            <a:pPr rtl="0"/>
            <a:fld id="{E25CE0E2-B907-4C8C-B914-132D07D04542}" type="slidenum">
              <a:rPr lang="en-GB" smtClean="0"/>
              <a:pPr rtl="0"/>
              <a:t>‹#›</a:t>
            </a:fld>
            <a:endParaRPr lang="en-GB"/>
          </a:p>
        </p:txBody>
      </p:sp>
      <p:pic>
        <p:nvPicPr>
          <p:cNvPr id="7" name="Picture 6" descr="Logo, company name&#10;&#10;Description automatically generated">
            <a:extLst>
              <a:ext uri="{FF2B5EF4-FFF2-40B4-BE49-F238E27FC236}">
                <a16:creationId xmlns:a16="http://schemas.microsoft.com/office/drawing/2014/main" id="{45815C0E-0FCD-460B-BE3E-C4557D45D23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44049" y="0"/>
            <a:ext cx="1637607" cy="2183476"/>
          </a:xfrm>
          <a:prstGeom prst="rect">
            <a:avLst/>
          </a:prstGeom>
        </p:spPr>
      </p:pic>
    </p:spTree>
    <p:extLst>
      <p:ext uri="{BB962C8B-B14F-4D97-AF65-F5344CB8AC3E}">
        <p14:creationId xmlns:p14="http://schemas.microsoft.com/office/powerpoint/2010/main" val="6818895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Content Placeholder 2"/>
          <p:cNvSpPr>
            <a:spLocks noGrp="1"/>
          </p:cNvSpPr>
          <p:nvPr>
            <p:ph sz="half" idx="1"/>
          </p:nvPr>
        </p:nvSpPr>
        <p:spPr>
          <a:xfrm>
            <a:off x="457200" y="1600200"/>
            <a:ext cx="4038600" cy="4525963"/>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Content Placeholder 3"/>
          <p:cNvSpPr>
            <a:spLocks noGrp="1"/>
          </p:cNvSpPr>
          <p:nvPr>
            <p:ph sz="half" idx="2"/>
          </p:nvPr>
        </p:nvSpPr>
        <p:spPr>
          <a:xfrm>
            <a:off x="4648200" y="1600200"/>
            <a:ext cx="4038600" cy="4525963"/>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Footer Placeholder 4"/>
          <p:cNvSpPr>
            <a:spLocks noGrp="1"/>
          </p:cNvSpPr>
          <p:nvPr>
            <p:ph type="ftr" sz="quarter" idx="10"/>
          </p:nvPr>
        </p:nvSpPr>
        <p:spPr/>
        <p:txBody>
          <a:bodyPr rtlCol="0"/>
          <a:lstStyle>
            <a:lvl1pPr>
              <a:defRPr smtClean="0"/>
            </a:lvl1pPr>
          </a:lstStyle>
          <a:p>
            <a:pPr rtl="0"/>
            <a:endParaRPr lang="en-US"/>
          </a:p>
        </p:txBody>
      </p:sp>
      <p:sp>
        <p:nvSpPr>
          <p:cNvPr id="6" name="Slide Number Placeholder 5"/>
          <p:cNvSpPr>
            <a:spLocks noGrp="1"/>
          </p:cNvSpPr>
          <p:nvPr>
            <p:ph type="sldNum" sz="quarter" idx="11"/>
          </p:nvPr>
        </p:nvSpPr>
        <p:spPr/>
        <p:txBody>
          <a:bodyPr rtlCol="0"/>
          <a:lstStyle>
            <a:lvl1pPr>
              <a:defRPr/>
            </a:lvl1pPr>
          </a:lstStyle>
          <a:p>
            <a:pPr rtl="0"/>
            <a:fld id="{3ECA2599-A33C-40E1-88F1-D2DC378CC9FC}" type="slidenum">
              <a:rPr lang="en-US"/>
              <a:pPr rtl="0"/>
              <a:t>‹#›</a:t>
            </a:fld>
            <a:endParaRPr lang="en-US"/>
          </a:p>
        </p:txBody>
      </p:sp>
    </p:spTree>
    <p:extLst>
      <p:ext uri="{BB962C8B-B14F-4D97-AF65-F5344CB8AC3E}">
        <p14:creationId xmlns:p14="http://schemas.microsoft.com/office/powerpoint/2010/main" val="188103115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Tree>
    <p:extLst>
      <p:ext uri="{BB962C8B-B14F-4D97-AF65-F5344CB8AC3E}">
        <p14:creationId xmlns:p14="http://schemas.microsoft.com/office/powerpoint/2010/main" val="299280903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TextBox 2">
            <a:extLst>
              <a:ext uri="{FF2B5EF4-FFF2-40B4-BE49-F238E27FC236}">
                <a16:creationId xmlns:a16="http://schemas.microsoft.com/office/drawing/2014/main" id="{DB39FE13-D73F-4B03-944D-96C8E80E54D1}"/>
              </a:ext>
            </a:extLst>
          </p:cNvPr>
          <p:cNvSpPr txBox="1"/>
          <p:nvPr userDrawn="1"/>
        </p:nvSpPr>
        <p:spPr>
          <a:xfrm>
            <a:off x="0" y="5943600"/>
            <a:ext cx="9144000" cy="923330"/>
          </a:xfrm>
          <a:prstGeom prst="rect">
            <a:avLst/>
          </a:prstGeom>
          <a:solidFill>
            <a:schemeClr val="bg1"/>
          </a:solidFill>
        </p:spPr>
        <p:txBody>
          <a:bodyPr wrap="square" rtlCol="0">
            <a:spAutoFit/>
          </a:bodyPr>
          <a:lstStyle/>
          <a:p>
            <a:pPr rtl="0"/>
            <a:endParaRPr lang="fr-FR">
              <a:ln>
                <a:solidFill>
                  <a:schemeClr val="bg1"/>
                </a:solidFill>
              </a:ln>
              <a:solidFill>
                <a:schemeClr val="bg1"/>
              </a:solidFill>
            </a:endParaRPr>
          </a:p>
          <a:p>
            <a:pPr rtl="0"/>
            <a:endParaRPr lang="en-US">
              <a:ln>
                <a:solidFill>
                  <a:schemeClr val="bg1"/>
                </a:solidFill>
              </a:ln>
              <a:solidFill>
                <a:schemeClr val="bg1"/>
              </a:solidFill>
            </a:endParaRPr>
          </a:p>
          <a:p>
            <a:pPr rtl="0"/>
            <a:endParaRPr lang="en-US">
              <a:ln>
                <a:solidFill>
                  <a:schemeClr val="bg1"/>
                </a:solidFill>
              </a:ln>
              <a:solidFill>
                <a:schemeClr val="bg1"/>
              </a:solidFill>
            </a:endParaRPr>
          </a:p>
        </p:txBody>
      </p:sp>
    </p:spTree>
    <p:extLst>
      <p:ext uri="{BB962C8B-B14F-4D97-AF65-F5344CB8AC3E}">
        <p14:creationId xmlns:p14="http://schemas.microsoft.com/office/powerpoint/2010/main" val="226295376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Content Placeholder 2"/>
          <p:cNvSpPr>
            <a:spLocks noGrp="1"/>
          </p:cNvSpPr>
          <p:nvPr>
            <p:ph idx="1"/>
          </p:nvPr>
        </p:nvSpPr>
        <p:spPr/>
        <p:txBody>
          <a:bodyPr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372433604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Content Placeholder 2"/>
          <p:cNvSpPr>
            <a:spLocks noGrp="1"/>
          </p:cNvSpPr>
          <p:nvPr>
            <p:ph sz="half" idx="1"/>
          </p:nvPr>
        </p:nvSpPr>
        <p:spPr>
          <a:xfrm>
            <a:off x="457200" y="1600200"/>
            <a:ext cx="4038600" cy="4421088"/>
          </a:xfrm>
        </p:spPr>
        <p:txBody>
          <a:bodyPr rtlCol="0"/>
          <a:lstStyle>
            <a:lvl1pPr>
              <a:defRPr sz="1500"/>
            </a:lvl1pPr>
            <a:lvl2pPr>
              <a:defRPr sz="1333"/>
            </a:lvl2pPr>
            <a:lvl3pPr>
              <a:defRPr sz="1333"/>
            </a:lvl3pPr>
            <a:lvl4pPr>
              <a:defRPr sz="1167"/>
            </a:lvl4pPr>
            <a:lvl5pPr>
              <a:defRPr sz="1167"/>
            </a:lvl5pPr>
            <a:lvl6pPr>
              <a:defRPr sz="1333"/>
            </a:lvl6pPr>
            <a:lvl7pPr>
              <a:defRPr sz="1333"/>
            </a:lvl7pPr>
            <a:lvl8pPr>
              <a:defRPr sz="1333"/>
            </a:lvl8pPr>
            <a:lvl9pPr>
              <a:defRPr sz="1333"/>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Content Placeholder 3"/>
          <p:cNvSpPr>
            <a:spLocks noGrp="1"/>
          </p:cNvSpPr>
          <p:nvPr>
            <p:ph sz="half" idx="2"/>
          </p:nvPr>
        </p:nvSpPr>
        <p:spPr>
          <a:xfrm>
            <a:off x="4648200" y="1600200"/>
            <a:ext cx="4038600" cy="4421088"/>
          </a:xfrm>
        </p:spPr>
        <p:txBody>
          <a:bodyPr rtlCol="0"/>
          <a:lstStyle>
            <a:lvl1pPr>
              <a:defRPr sz="1500"/>
            </a:lvl1pPr>
            <a:lvl2pPr>
              <a:defRPr sz="1333"/>
            </a:lvl2pPr>
            <a:lvl3pPr>
              <a:defRPr sz="1333"/>
            </a:lvl3pPr>
            <a:lvl4pPr>
              <a:defRPr sz="1167"/>
            </a:lvl4pPr>
            <a:lvl5pPr>
              <a:defRPr sz="1167"/>
            </a:lvl5pPr>
            <a:lvl6pPr>
              <a:defRPr sz="1333"/>
            </a:lvl6pPr>
            <a:lvl7pPr>
              <a:defRPr sz="1333"/>
            </a:lvl7pPr>
            <a:lvl8pPr>
              <a:defRPr sz="1333"/>
            </a:lvl8pPr>
            <a:lvl9pPr>
              <a:defRPr sz="1333"/>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261893176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lvl1pPr>
              <a:defRPr/>
            </a:lvl1pPr>
          </a:lstStyle>
          <a:p>
            <a:pPr rtl="0"/>
            <a:r>
              <a:rPr lang="fr"/>
              <a:t>Click to edit Master title style</a:t>
            </a:r>
          </a:p>
        </p:txBody>
      </p:sp>
      <p:sp>
        <p:nvSpPr>
          <p:cNvPr id="3" name="Text Placeholder 2"/>
          <p:cNvSpPr>
            <a:spLocks noGrp="1"/>
          </p:cNvSpPr>
          <p:nvPr>
            <p:ph type="body" idx="1"/>
          </p:nvPr>
        </p:nvSpPr>
        <p:spPr>
          <a:xfrm>
            <a:off x="457200" y="1535115"/>
            <a:ext cx="4040188" cy="639762"/>
          </a:xfrm>
        </p:spPr>
        <p:txBody>
          <a:bodyPr rtlCol="0" anchor="b"/>
          <a:lstStyle>
            <a:lvl1pPr marL="0" indent="0">
              <a:buNone/>
              <a:defRPr sz="1500" b="1"/>
            </a:lvl1pPr>
            <a:lvl2pPr marL="342886" indent="0">
              <a:buNone/>
              <a:defRPr sz="1500" b="1"/>
            </a:lvl2pPr>
            <a:lvl3pPr marL="685773" indent="0">
              <a:buNone/>
              <a:defRPr sz="1333" b="1"/>
            </a:lvl3pPr>
            <a:lvl4pPr marL="1028659" indent="0">
              <a:buNone/>
              <a:defRPr sz="1167" b="1"/>
            </a:lvl4pPr>
            <a:lvl5pPr marL="1371545" indent="0">
              <a:buNone/>
              <a:defRPr sz="1167" b="1"/>
            </a:lvl5pPr>
            <a:lvl6pPr marL="1714431" indent="0">
              <a:buNone/>
              <a:defRPr sz="1167" b="1"/>
            </a:lvl6pPr>
            <a:lvl7pPr marL="2057318" indent="0">
              <a:buNone/>
              <a:defRPr sz="1167" b="1"/>
            </a:lvl7pPr>
            <a:lvl8pPr marL="2400204" indent="0">
              <a:buNone/>
              <a:defRPr sz="1167" b="1"/>
            </a:lvl8pPr>
            <a:lvl9pPr marL="2743090" indent="0">
              <a:buNone/>
              <a:defRPr sz="1167" b="1"/>
            </a:lvl9pPr>
          </a:lstStyle>
          <a:p>
            <a:pPr lvl="0" rtl="0"/>
            <a:r>
              <a:rPr lang="fr"/>
              <a:t>Click to edit Master text styles</a:t>
            </a:r>
          </a:p>
        </p:txBody>
      </p:sp>
      <p:sp>
        <p:nvSpPr>
          <p:cNvPr id="4" name="Content Placeholder 3"/>
          <p:cNvSpPr>
            <a:spLocks noGrp="1"/>
          </p:cNvSpPr>
          <p:nvPr>
            <p:ph sz="half" idx="2"/>
          </p:nvPr>
        </p:nvSpPr>
        <p:spPr>
          <a:xfrm>
            <a:off x="457200" y="2174876"/>
            <a:ext cx="4040188" cy="3846413"/>
          </a:xfrm>
        </p:spPr>
        <p:txBody>
          <a:bodyPr rtlCol="0"/>
          <a:lstStyle>
            <a:lvl1pPr>
              <a:defRPr sz="1500"/>
            </a:lvl1pPr>
            <a:lvl2pPr>
              <a:defRPr sz="1333"/>
            </a:lvl2pPr>
            <a:lvl3pPr>
              <a:defRPr sz="1333"/>
            </a:lvl3pPr>
            <a:lvl4pPr>
              <a:defRPr sz="1167"/>
            </a:lvl4pPr>
            <a:lvl5pPr>
              <a:defRPr sz="1167"/>
            </a:lvl5pPr>
            <a:lvl6pPr>
              <a:defRPr sz="1167"/>
            </a:lvl6pPr>
            <a:lvl7pPr>
              <a:defRPr sz="1167"/>
            </a:lvl7pPr>
            <a:lvl8pPr>
              <a:defRPr sz="1167"/>
            </a:lvl8pPr>
            <a:lvl9pPr>
              <a:defRPr sz="1167"/>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Text Placeholder 4"/>
          <p:cNvSpPr>
            <a:spLocks noGrp="1"/>
          </p:cNvSpPr>
          <p:nvPr>
            <p:ph type="body" sz="quarter" idx="3"/>
          </p:nvPr>
        </p:nvSpPr>
        <p:spPr>
          <a:xfrm>
            <a:off x="4645029" y="1535115"/>
            <a:ext cx="4041775" cy="639762"/>
          </a:xfrm>
        </p:spPr>
        <p:txBody>
          <a:bodyPr rtlCol="0" anchor="b"/>
          <a:lstStyle>
            <a:lvl1pPr marL="0" indent="0">
              <a:buNone/>
              <a:defRPr sz="1500" b="1"/>
            </a:lvl1pPr>
            <a:lvl2pPr marL="342886" indent="0">
              <a:buNone/>
              <a:defRPr sz="1500" b="1"/>
            </a:lvl2pPr>
            <a:lvl3pPr marL="685773" indent="0">
              <a:buNone/>
              <a:defRPr sz="1333" b="1"/>
            </a:lvl3pPr>
            <a:lvl4pPr marL="1028659" indent="0">
              <a:buNone/>
              <a:defRPr sz="1167" b="1"/>
            </a:lvl4pPr>
            <a:lvl5pPr marL="1371545" indent="0">
              <a:buNone/>
              <a:defRPr sz="1167" b="1"/>
            </a:lvl5pPr>
            <a:lvl6pPr marL="1714431" indent="0">
              <a:buNone/>
              <a:defRPr sz="1167" b="1"/>
            </a:lvl6pPr>
            <a:lvl7pPr marL="2057318" indent="0">
              <a:buNone/>
              <a:defRPr sz="1167" b="1"/>
            </a:lvl7pPr>
            <a:lvl8pPr marL="2400204" indent="0">
              <a:buNone/>
              <a:defRPr sz="1167" b="1"/>
            </a:lvl8pPr>
            <a:lvl9pPr marL="2743090" indent="0">
              <a:buNone/>
              <a:defRPr sz="1167" b="1"/>
            </a:lvl9pPr>
          </a:lstStyle>
          <a:p>
            <a:pPr lvl="0" rtl="0"/>
            <a:r>
              <a:rPr lang="fr"/>
              <a:t>Click to edit Master text styles</a:t>
            </a:r>
          </a:p>
        </p:txBody>
      </p:sp>
      <p:sp>
        <p:nvSpPr>
          <p:cNvPr id="6" name="Content Placeholder 5"/>
          <p:cNvSpPr>
            <a:spLocks noGrp="1"/>
          </p:cNvSpPr>
          <p:nvPr>
            <p:ph sz="quarter" idx="4"/>
          </p:nvPr>
        </p:nvSpPr>
        <p:spPr>
          <a:xfrm>
            <a:off x="4645029" y="2174876"/>
            <a:ext cx="4041775" cy="3846413"/>
          </a:xfrm>
        </p:spPr>
        <p:txBody>
          <a:bodyPr rtlCol="0"/>
          <a:lstStyle>
            <a:lvl1pPr>
              <a:defRPr sz="1500"/>
            </a:lvl1pPr>
            <a:lvl2pPr>
              <a:defRPr sz="1333"/>
            </a:lvl2pPr>
            <a:lvl3pPr>
              <a:defRPr sz="1333"/>
            </a:lvl3pPr>
            <a:lvl4pPr>
              <a:defRPr sz="1167"/>
            </a:lvl4pPr>
            <a:lvl5pPr>
              <a:defRPr sz="1167"/>
            </a:lvl5pPr>
            <a:lvl6pPr>
              <a:defRPr sz="1167"/>
            </a:lvl6pPr>
            <a:lvl7pPr>
              <a:defRPr sz="1167"/>
            </a:lvl7pPr>
            <a:lvl8pPr>
              <a:defRPr sz="1167"/>
            </a:lvl8pPr>
            <a:lvl9pPr>
              <a:defRPr sz="1167"/>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373683753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6375237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52"/>
            <a:ext cx="3008313" cy="1162050"/>
          </a:xfrm>
        </p:spPr>
        <p:txBody>
          <a:bodyPr rtlCol="0" anchor="b"/>
          <a:lstStyle>
            <a:lvl1pPr algn="l">
              <a:defRPr sz="1500" b="1"/>
            </a:lvl1pPr>
          </a:lstStyle>
          <a:p>
            <a:pPr rtl="0"/>
            <a:r>
              <a:rPr lang="fr"/>
              <a:t>Click to edit Master title style</a:t>
            </a:r>
          </a:p>
        </p:txBody>
      </p:sp>
      <p:sp>
        <p:nvSpPr>
          <p:cNvPr id="3" name="Content Placeholder 2"/>
          <p:cNvSpPr>
            <a:spLocks noGrp="1"/>
          </p:cNvSpPr>
          <p:nvPr>
            <p:ph idx="1"/>
          </p:nvPr>
        </p:nvSpPr>
        <p:spPr>
          <a:xfrm>
            <a:off x="3575050" y="273050"/>
            <a:ext cx="5111750" cy="5769060"/>
          </a:xfrm>
        </p:spPr>
        <p:txBody>
          <a:bodyPr rtlCol="0"/>
          <a:lstStyle>
            <a:lvl1pPr>
              <a:defRPr sz="1500"/>
            </a:lvl1pPr>
            <a:lvl2pPr>
              <a:defRPr sz="1333"/>
            </a:lvl2pPr>
            <a:lvl3pPr>
              <a:defRPr sz="1333"/>
            </a:lvl3pPr>
            <a:lvl4pPr>
              <a:defRPr sz="1167"/>
            </a:lvl4pPr>
            <a:lvl5pPr>
              <a:defRPr sz="1167"/>
            </a:lvl5pPr>
            <a:lvl6pPr>
              <a:defRPr sz="1500"/>
            </a:lvl6pPr>
            <a:lvl7pPr>
              <a:defRPr sz="1500"/>
            </a:lvl7pPr>
            <a:lvl8pPr>
              <a:defRPr sz="1500"/>
            </a:lvl8pPr>
            <a:lvl9pPr>
              <a:defRPr sz="15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Text Placeholder 3"/>
          <p:cNvSpPr>
            <a:spLocks noGrp="1"/>
          </p:cNvSpPr>
          <p:nvPr>
            <p:ph type="body" sz="half" idx="2"/>
          </p:nvPr>
        </p:nvSpPr>
        <p:spPr>
          <a:xfrm>
            <a:off x="457204" y="1435104"/>
            <a:ext cx="3008313" cy="4607009"/>
          </a:xfrm>
        </p:spPr>
        <p:txBody>
          <a:bodyPr rtlCol="0"/>
          <a:lstStyle>
            <a:lvl1pPr marL="0" indent="0">
              <a:buNone/>
              <a:defRPr sz="1500"/>
            </a:lvl1pPr>
            <a:lvl2pPr marL="342886" indent="0">
              <a:buNone/>
              <a:defRPr sz="917"/>
            </a:lvl2pPr>
            <a:lvl3pPr marL="685773" indent="0">
              <a:buNone/>
              <a:defRPr sz="750"/>
            </a:lvl3pPr>
            <a:lvl4pPr marL="1028659" indent="0">
              <a:buNone/>
              <a:defRPr sz="667"/>
            </a:lvl4pPr>
            <a:lvl5pPr marL="1371545" indent="0">
              <a:buNone/>
              <a:defRPr sz="667"/>
            </a:lvl5pPr>
            <a:lvl6pPr marL="1714431" indent="0">
              <a:buNone/>
              <a:defRPr sz="667"/>
            </a:lvl6pPr>
            <a:lvl7pPr marL="2057318" indent="0">
              <a:buNone/>
              <a:defRPr sz="667"/>
            </a:lvl7pPr>
            <a:lvl8pPr marL="2400204" indent="0">
              <a:buNone/>
              <a:defRPr sz="667"/>
            </a:lvl8pPr>
            <a:lvl9pPr marL="2743090" indent="0">
              <a:buNone/>
              <a:defRPr sz="667"/>
            </a:lvl9pPr>
          </a:lstStyle>
          <a:p>
            <a:pPr lvl="0" rtl="0"/>
            <a:r>
              <a:rPr lang="fr"/>
              <a:t>Click to edit Master text styles</a:t>
            </a:r>
          </a:p>
        </p:txBody>
      </p:sp>
    </p:spTree>
    <p:extLst>
      <p:ext uri="{BB962C8B-B14F-4D97-AF65-F5344CB8AC3E}">
        <p14:creationId xmlns:p14="http://schemas.microsoft.com/office/powerpoint/2010/main" val="12680877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rtlCol="0" anchor="b"/>
          <a:lstStyle>
            <a:lvl1pPr algn="l">
              <a:defRPr sz="1500" b="1"/>
            </a:lvl1pPr>
          </a:lstStyle>
          <a:p>
            <a:pPr rtl="0"/>
            <a:r>
              <a:rPr lang="fr"/>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1500"/>
            </a:lvl1pPr>
            <a:lvl2pPr marL="342886" indent="0">
              <a:buNone/>
              <a:defRPr sz="2083"/>
            </a:lvl2pPr>
            <a:lvl3pPr marL="685773" indent="0">
              <a:buNone/>
              <a:defRPr sz="1833"/>
            </a:lvl3pPr>
            <a:lvl4pPr marL="1028659" indent="0">
              <a:buNone/>
              <a:defRPr sz="1500"/>
            </a:lvl4pPr>
            <a:lvl5pPr marL="1371545" indent="0">
              <a:buNone/>
              <a:defRPr sz="1500"/>
            </a:lvl5pPr>
            <a:lvl6pPr marL="1714431" indent="0">
              <a:buNone/>
              <a:defRPr sz="1500"/>
            </a:lvl6pPr>
            <a:lvl7pPr marL="2057318" indent="0">
              <a:buNone/>
              <a:defRPr sz="1500"/>
            </a:lvl7pPr>
            <a:lvl8pPr marL="2400204" indent="0">
              <a:buNone/>
              <a:defRPr sz="1500"/>
            </a:lvl8pPr>
            <a:lvl9pPr marL="2743090" indent="0">
              <a:buNone/>
              <a:defRPr sz="1500"/>
            </a:lvl9pPr>
          </a:lstStyle>
          <a:p>
            <a:pPr lvl="0" rtl="0"/>
            <a:r>
              <a:rPr lang="fr" noProof="0"/>
              <a:t>Click icon to add picture</a:t>
            </a:r>
          </a:p>
        </p:txBody>
      </p:sp>
      <p:sp>
        <p:nvSpPr>
          <p:cNvPr id="4" name="Text Placeholder 3"/>
          <p:cNvSpPr>
            <a:spLocks noGrp="1"/>
          </p:cNvSpPr>
          <p:nvPr>
            <p:ph type="body" sz="half" idx="2"/>
          </p:nvPr>
        </p:nvSpPr>
        <p:spPr>
          <a:xfrm>
            <a:off x="1792288" y="5367338"/>
            <a:ext cx="5486400" cy="653950"/>
          </a:xfrm>
        </p:spPr>
        <p:txBody>
          <a:bodyPr rtlCol="0"/>
          <a:lstStyle>
            <a:lvl1pPr marL="0" indent="0">
              <a:buNone/>
              <a:defRPr sz="1083"/>
            </a:lvl1pPr>
            <a:lvl2pPr marL="342886" indent="0">
              <a:buNone/>
              <a:defRPr sz="917"/>
            </a:lvl2pPr>
            <a:lvl3pPr marL="685773" indent="0">
              <a:buNone/>
              <a:defRPr sz="750"/>
            </a:lvl3pPr>
            <a:lvl4pPr marL="1028659" indent="0">
              <a:buNone/>
              <a:defRPr sz="667"/>
            </a:lvl4pPr>
            <a:lvl5pPr marL="1371545" indent="0">
              <a:buNone/>
              <a:defRPr sz="667"/>
            </a:lvl5pPr>
            <a:lvl6pPr marL="1714431" indent="0">
              <a:buNone/>
              <a:defRPr sz="667"/>
            </a:lvl6pPr>
            <a:lvl7pPr marL="2057318" indent="0">
              <a:buNone/>
              <a:defRPr sz="667"/>
            </a:lvl7pPr>
            <a:lvl8pPr marL="2400204" indent="0">
              <a:buNone/>
              <a:defRPr sz="667"/>
            </a:lvl8pPr>
            <a:lvl9pPr marL="2743090" indent="0">
              <a:buNone/>
              <a:defRPr sz="667"/>
            </a:lvl9pPr>
          </a:lstStyle>
          <a:p>
            <a:pPr lvl="0" rtl="0"/>
            <a:r>
              <a:rPr lang="fr"/>
              <a:t>Click to edit Master text styles</a:t>
            </a:r>
          </a:p>
        </p:txBody>
      </p:sp>
    </p:spTree>
    <p:extLst>
      <p:ext uri="{BB962C8B-B14F-4D97-AF65-F5344CB8AC3E}">
        <p14:creationId xmlns:p14="http://schemas.microsoft.com/office/powerpoint/2010/main" val="362550964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Vertical Text Placeholder 2"/>
          <p:cNvSpPr>
            <a:spLocks noGrp="1"/>
          </p:cNvSpPr>
          <p:nvPr>
            <p:ph type="body" orient="vert" idx="1"/>
          </p:nvPr>
        </p:nvSpPr>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259838697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660240"/>
          </a:xfrm>
        </p:spPr>
        <p:txBody>
          <a:bodyPr vert="eaVert" rtlCol="0"/>
          <a:lstStyle/>
          <a:p>
            <a:pPr rtl="0"/>
            <a:r>
              <a:rPr lang="fr"/>
              <a:t>Click to edit Master title style</a:t>
            </a:r>
          </a:p>
        </p:txBody>
      </p:sp>
      <p:sp>
        <p:nvSpPr>
          <p:cNvPr id="3" name="Vertical Text Placeholder 2"/>
          <p:cNvSpPr>
            <a:spLocks noGrp="1"/>
          </p:cNvSpPr>
          <p:nvPr>
            <p:ph type="body" orient="vert" idx="1"/>
          </p:nvPr>
        </p:nvSpPr>
        <p:spPr>
          <a:xfrm>
            <a:off x="457200" y="274640"/>
            <a:ext cx="6019800" cy="5660240"/>
          </a:xfrm>
        </p:spPr>
        <p:txBody>
          <a:bodyPr vert="eaVert" rtlCol="0"/>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Tree>
    <p:extLst>
      <p:ext uri="{BB962C8B-B14F-4D97-AF65-F5344CB8AC3E}">
        <p14:creationId xmlns:p14="http://schemas.microsoft.com/office/powerpoint/2010/main" val="40184266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endParaRPr lang="en-GB"/>
          </a:p>
        </p:txBody>
      </p:sp>
      <p:sp>
        <p:nvSpPr>
          <p:cNvPr id="3" name="Footer Placeholder 4"/>
          <p:cNvSpPr>
            <a:spLocks noGrp="1"/>
          </p:cNvSpPr>
          <p:nvPr>
            <p:ph type="ftr" sz="quarter" idx="10"/>
          </p:nvPr>
        </p:nvSpPr>
        <p:spPr/>
        <p:txBody>
          <a:bodyPr rtlCol="0"/>
          <a:lstStyle>
            <a:lvl1pPr>
              <a:defRPr/>
            </a:lvl1pPr>
          </a:lstStyle>
          <a:p>
            <a:pPr rtl="0">
              <a:defRPr/>
            </a:pPr>
            <a:r>
              <a:rPr lang="fr"/>
              <a:t>Rapid Response Teams Training</a:t>
            </a:r>
          </a:p>
        </p:txBody>
      </p:sp>
      <p:sp>
        <p:nvSpPr>
          <p:cNvPr id="4" name="Slide Number Placeholder 5"/>
          <p:cNvSpPr>
            <a:spLocks noGrp="1"/>
          </p:cNvSpPr>
          <p:nvPr>
            <p:ph type="sldNum" sz="quarter" idx="11"/>
          </p:nvPr>
        </p:nvSpPr>
        <p:spPr/>
        <p:txBody>
          <a:bodyPr rtlCol="0"/>
          <a:lstStyle>
            <a:lvl1pPr>
              <a:defRPr/>
            </a:lvl1pPr>
          </a:lstStyle>
          <a:p>
            <a:pPr rtl="0"/>
            <a:fld id="{6C227716-9E6D-4FEB-946F-6BC9B0FDE921}" type="slidenum">
              <a:rPr lang="en-US"/>
              <a:pPr rtl="0"/>
              <a:t>‹#›</a:t>
            </a:fld>
            <a:endParaRPr lang="en-US"/>
          </a:p>
        </p:txBody>
      </p:sp>
    </p:spTree>
    <p:extLst>
      <p:ext uri="{BB962C8B-B14F-4D97-AF65-F5344CB8AC3E}">
        <p14:creationId xmlns:p14="http://schemas.microsoft.com/office/powerpoint/2010/main" val="215618992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20" name="Rectangle 1"/>
          <p:cNvSpPr/>
          <p:nvPr/>
        </p:nvSpPr>
        <p:spPr>
          <a:xfrm>
            <a:off x="0" y="12"/>
            <a:ext cx="9144000" cy="4354825"/>
          </a:xfrm>
          <a:prstGeom prst="rect">
            <a:avLst/>
          </a:prstGeom>
          <a:solidFill>
            <a:srgbClr val="ECF2F8"/>
          </a:solidFill>
          <a:ln w="12700">
            <a:miter lim="400000"/>
          </a:ln>
        </p:spPr>
        <p:txBody>
          <a:bodyPr lIns="34289" rIns="34289" anchor="ctr"/>
          <a:lstStyle/>
          <a:p>
            <a:pPr algn="ctr">
              <a:defRPr sz="500">
                <a:solidFill>
                  <a:srgbClr val="FFFFFF"/>
                </a:solidFill>
                <a:latin typeface="+mn-lt"/>
                <a:ea typeface="+mn-ea"/>
                <a:cs typeface="+mn-cs"/>
                <a:sym typeface="Source Sans Pro Regular"/>
              </a:defRPr>
            </a:pPr>
            <a:endParaRPr sz="375"/>
          </a:p>
        </p:txBody>
      </p:sp>
      <p:pic>
        <p:nvPicPr>
          <p:cNvPr id="21" name="Image" descr="Image"/>
          <p:cNvPicPr>
            <a:picLocks noChangeAspect="1"/>
          </p:cNvPicPr>
          <p:nvPr/>
        </p:nvPicPr>
        <p:blipFill>
          <a:blip r:embed="rId2"/>
          <a:stretch>
            <a:fillRect/>
          </a:stretch>
        </p:blipFill>
        <p:spPr>
          <a:xfrm>
            <a:off x="-9813" y="-15553"/>
            <a:ext cx="6056282" cy="5403206"/>
          </a:xfrm>
          <a:prstGeom prst="rect">
            <a:avLst/>
          </a:prstGeom>
          <a:ln w="12700">
            <a:miter lim="400000"/>
          </a:ln>
        </p:spPr>
      </p:pic>
      <p:sp>
        <p:nvSpPr>
          <p:cNvPr id="24" name="Subtitle 2"/>
          <p:cNvSpPr txBox="1"/>
          <p:nvPr/>
        </p:nvSpPr>
        <p:spPr>
          <a:xfrm>
            <a:off x="2244090" y="6176962"/>
            <a:ext cx="4198620" cy="24237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ctr">
              <a:spcBef>
                <a:spcPts val="300"/>
              </a:spcBef>
              <a:defRPr sz="1300">
                <a:solidFill>
                  <a:srgbClr val="FFFFFF"/>
                </a:solidFill>
                <a:latin typeface="+mn-lt"/>
                <a:ea typeface="+mn-ea"/>
                <a:cs typeface="+mn-cs"/>
                <a:sym typeface="Source Sans Pro Regular"/>
              </a:defRPr>
            </a:lvl1pPr>
          </a:lstStyle>
          <a:p>
            <a:r>
              <a:rPr sz="975"/>
              <a:t>Rapid Response Teams Training</a:t>
            </a:r>
          </a:p>
        </p:txBody>
      </p:sp>
      <p:pic>
        <p:nvPicPr>
          <p:cNvPr id="27" name="Picture 18" descr="Picture 18"/>
          <p:cNvPicPr>
            <a:picLocks noChangeAspect="1"/>
          </p:cNvPicPr>
          <p:nvPr/>
        </p:nvPicPr>
        <p:blipFill>
          <a:blip r:embed="rId3"/>
          <a:stretch>
            <a:fillRect/>
          </a:stretch>
        </p:blipFill>
        <p:spPr>
          <a:xfrm>
            <a:off x="6751867" y="5116962"/>
            <a:ext cx="2117562" cy="908686"/>
          </a:xfrm>
          <a:prstGeom prst="rect">
            <a:avLst/>
          </a:prstGeom>
          <a:ln w="12700">
            <a:miter lim="400000"/>
          </a:ln>
        </p:spPr>
      </p:pic>
      <p:sp>
        <p:nvSpPr>
          <p:cNvPr id="29" name="Body Level One…"/>
          <p:cNvSpPr txBox="1">
            <a:spLocks noGrp="1"/>
          </p:cNvSpPr>
          <p:nvPr>
            <p:ph type="body" sz="quarter" idx="1"/>
          </p:nvPr>
        </p:nvSpPr>
        <p:spPr>
          <a:xfrm>
            <a:off x="4144295" y="3491868"/>
            <a:ext cx="4444154" cy="914401"/>
          </a:xfrm>
          <a:prstGeom prst="rect">
            <a:avLst/>
          </a:prstGeom>
        </p:spPr>
        <p:txBody>
          <a:bodyPr/>
          <a:lstStyle>
            <a:lvl1pPr>
              <a:defRPr>
                <a:latin typeface="Source Sans Pro Bold"/>
                <a:ea typeface="Source Sans Pro Bold"/>
                <a:cs typeface="Source Sans Pro Bold"/>
                <a:sym typeface="Source Sans Pro Bold"/>
              </a:defRPr>
            </a:lvl1pPr>
            <a:lvl2pPr marL="162744" indent="-54248">
              <a:defRPr>
                <a:latin typeface="Source Sans Pro Bold"/>
                <a:ea typeface="Source Sans Pro Bold"/>
                <a:cs typeface="Source Sans Pro Bold"/>
                <a:sym typeface="Source Sans Pro Bold"/>
              </a:defRPr>
            </a:lvl2pPr>
            <a:lvl3pPr marL="271239" indent="-54248">
              <a:defRPr>
                <a:latin typeface="Source Sans Pro Bold"/>
                <a:ea typeface="Source Sans Pro Bold"/>
                <a:cs typeface="Source Sans Pro Bold"/>
                <a:sym typeface="Source Sans Pro Bold"/>
              </a:defRPr>
            </a:lvl3pPr>
            <a:lvl4pPr marL="379736" indent="-54248">
              <a:defRPr>
                <a:latin typeface="Source Sans Pro Bold"/>
                <a:ea typeface="Source Sans Pro Bold"/>
                <a:cs typeface="Source Sans Pro Bold"/>
                <a:sym typeface="Source Sans Pro Bold"/>
              </a:defRPr>
            </a:lvl4pPr>
            <a:lvl5pPr marL="488231" indent="-54248">
              <a:defRPr>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0" name="Title Text"/>
          <p:cNvSpPr txBox="1">
            <a:spLocks noGrp="1"/>
          </p:cNvSpPr>
          <p:nvPr>
            <p:ph type="title"/>
          </p:nvPr>
        </p:nvSpPr>
        <p:spPr>
          <a:xfrm>
            <a:off x="388347" y="1587566"/>
            <a:ext cx="3367605" cy="2410277"/>
          </a:xfrm>
          <a:prstGeom prst="rect">
            <a:avLst/>
          </a:prstGeom>
        </p:spPr>
        <p:txBody>
          <a:bodyPr/>
          <a:lstStyle/>
          <a:p>
            <a:r>
              <a:t>Title Text</a:t>
            </a:r>
          </a:p>
        </p:txBody>
      </p:sp>
      <p:sp>
        <p:nvSpPr>
          <p:cNvPr id="2" name="Subtitle 5">
            <a:extLst>
              <a:ext uri="{FF2B5EF4-FFF2-40B4-BE49-F238E27FC236}">
                <a16:creationId xmlns:a16="http://schemas.microsoft.com/office/drawing/2014/main" id="{A346A323-B686-47AE-9F9F-05A21B8FBEF6}"/>
              </a:ext>
            </a:extLst>
          </p:cNvPr>
          <p:cNvSpPr txBox="1"/>
          <p:nvPr userDrawn="1"/>
        </p:nvSpPr>
        <p:spPr>
          <a:xfrm>
            <a:off x="6046469" y="6618082"/>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dirty="0"/>
              <a:t>A1.1</a:t>
            </a:r>
            <a:r>
              <a:rPr lang="fr-FR" sz="675" dirty="0"/>
              <a:t>a_</a:t>
            </a:r>
            <a:r>
              <a:rPr sz="675" dirty="0"/>
              <a:t>IHR_</a:t>
            </a:r>
            <a:r>
              <a:rPr lang="fr-FR" sz="675" dirty="0"/>
              <a:t>in_</a:t>
            </a:r>
            <a:r>
              <a:rPr sz="675" dirty="0"/>
              <a:t>ER</a:t>
            </a:r>
          </a:p>
        </p:txBody>
      </p:sp>
      <p:sp>
        <p:nvSpPr>
          <p:cNvPr id="3" name="Subtitle 5">
            <a:extLst>
              <a:ext uri="{FF2B5EF4-FFF2-40B4-BE49-F238E27FC236}">
                <a16:creationId xmlns:a16="http://schemas.microsoft.com/office/drawing/2014/main" id="{9074E302-9B2A-4DE0-8AF2-AC86AD2A96DB}"/>
              </a:ext>
            </a:extLst>
          </p:cNvPr>
          <p:cNvSpPr txBox="1"/>
          <p:nvPr userDrawn="1"/>
        </p:nvSpPr>
        <p:spPr>
          <a:xfrm>
            <a:off x="6046469" y="6472254"/>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dirty="0"/>
              <a:t>Kit de formation avancée d</a:t>
            </a:r>
            <a:r>
              <a:rPr lang="en-US" sz="675" baseline="0" dirty="0"/>
              <a:t>es EIR</a:t>
            </a:r>
            <a:endParaRPr lang="en-US" sz="675" dirty="0"/>
          </a:p>
        </p:txBody>
      </p:sp>
      <p:pic>
        <p:nvPicPr>
          <p:cNvPr id="4" name="Imag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5758" y="6333540"/>
            <a:ext cx="1693129" cy="428626"/>
          </a:xfrm>
          <a:prstGeom prst="rect">
            <a:avLst/>
          </a:prstGeom>
        </p:spPr>
      </p:pic>
      <p:pic>
        <p:nvPicPr>
          <p:cNvPr id="5" name="Image 4"/>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256493" y="75530"/>
            <a:ext cx="807843" cy="724273"/>
          </a:xfrm>
          <a:prstGeom prst="rect">
            <a:avLst/>
          </a:prstGeom>
        </p:spPr>
      </p:pic>
    </p:spTree>
  </p:cSld>
  <p:clrMapOvr>
    <a:masterClrMapping/>
  </p:clrMapOvr>
  <p:transition spd="med"/>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38" name="Image" descr="Image"/>
          <p:cNvPicPr>
            <a:picLocks noChangeAspect="1"/>
          </p:cNvPicPr>
          <p:nvPr/>
        </p:nvPicPr>
        <p:blipFill>
          <a:blip r:embed="rId2"/>
          <a:stretch>
            <a:fillRect/>
          </a:stretch>
        </p:blipFill>
        <p:spPr>
          <a:xfrm>
            <a:off x="-18892" y="-7655"/>
            <a:ext cx="3550986" cy="6210301"/>
          </a:xfrm>
          <a:prstGeom prst="rect">
            <a:avLst/>
          </a:prstGeom>
          <a:ln w="12700">
            <a:miter lim="400000"/>
          </a:ln>
        </p:spPr>
      </p:pic>
      <p:sp>
        <p:nvSpPr>
          <p:cNvPr id="41" name="Subtitle 2"/>
          <p:cNvSpPr txBox="1"/>
          <p:nvPr/>
        </p:nvSpPr>
        <p:spPr>
          <a:xfrm>
            <a:off x="2244090" y="6176962"/>
            <a:ext cx="4198620" cy="24237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ctr">
              <a:spcBef>
                <a:spcPts val="300"/>
              </a:spcBef>
              <a:defRPr sz="1300">
                <a:solidFill>
                  <a:srgbClr val="FFFFFF"/>
                </a:solidFill>
                <a:latin typeface="+mn-lt"/>
                <a:ea typeface="+mn-ea"/>
                <a:cs typeface="+mn-cs"/>
                <a:sym typeface="Source Sans Pro Regular"/>
              </a:defRPr>
            </a:lvl1pPr>
          </a:lstStyle>
          <a:p>
            <a:r>
              <a:rPr sz="975"/>
              <a:t>Rapid Response Teams Training</a:t>
            </a:r>
          </a:p>
        </p:txBody>
      </p:sp>
      <p:sp>
        <p:nvSpPr>
          <p:cNvPr id="44" name="Pentagon 4"/>
          <p:cNvSpPr/>
          <p:nvPr/>
        </p:nvSpPr>
        <p:spPr>
          <a:xfrm rot="10800000">
            <a:off x="8852253"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mn-lt"/>
                <a:ea typeface="+mn-ea"/>
                <a:cs typeface="+mn-cs"/>
                <a:sym typeface="Source Sans Pro Regular"/>
              </a:defRPr>
            </a:pPr>
            <a:endParaRPr sz="975"/>
          </a:p>
        </p:txBody>
      </p:sp>
      <p:sp>
        <p:nvSpPr>
          <p:cNvPr id="45" name="Title Text"/>
          <p:cNvSpPr txBox="1">
            <a:spLocks noGrp="1"/>
          </p:cNvSpPr>
          <p:nvPr>
            <p:ph type="title"/>
          </p:nvPr>
        </p:nvSpPr>
        <p:spPr>
          <a:xfrm>
            <a:off x="223781" y="134539"/>
            <a:ext cx="2448147" cy="1578777"/>
          </a:xfrm>
          <a:prstGeom prst="rect">
            <a:avLst/>
          </a:prstGeom>
        </p:spPr>
        <p:txBody>
          <a:bodyPr/>
          <a:lstStyle/>
          <a:p>
            <a:r>
              <a:t>Title Text</a:t>
            </a:r>
          </a:p>
        </p:txBody>
      </p:sp>
      <p:sp>
        <p:nvSpPr>
          <p:cNvPr id="4"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pic>
        <p:nvPicPr>
          <p:cNvPr id="11" name="Imag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5758" y="6333540"/>
            <a:ext cx="1693129" cy="428626"/>
          </a:xfrm>
          <a:prstGeom prst="rect">
            <a:avLst/>
          </a:prstGeom>
        </p:spPr>
      </p:pic>
      <p:sp>
        <p:nvSpPr>
          <p:cNvPr id="12" name="Subtitle 5">
            <a:extLst>
              <a:ext uri="{FF2B5EF4-FFF2-40B4-BE49-F238E27FC236}">
                <a16:creationId xmlns:a16="http://schemas.microsoft.com/office/drawing/2014/main" id="{A346A323-B686-47AE-9F9F-05A21B8FBEF6}"/>
              </a:ext>
            </a:extLst>
          </p:cNvPr>
          <p:cNvSpPr txBox="1"/>
          <p:nvPr userDrawn="1"/>
        </p:nvSpPr>
        <p:spPr>
          <a:xfrm>
            <a:off x="6046469" y="6618082"/>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dirty="0"/>
              <a:t>A1.1</a:t>
            </a:r>
            <a:r>
              <a:rPr lang="fr-FR" sz="675" dirty="0"/>
              <a:t>a_</a:t>
            </a:r>
            <a:r>
              <a:rPr sz="675" dirty="0"/>
              <a:t>IHR_</a:t>
            </a:r>
            <a:r>
              <a:rPr lang="fr-FR" sz="675" dirty="0"/>
              <a:t>in_</a:t>
            </a:r>
            <a:r>
              <a:rPr sz="675" dirty="0"/>
              <a:t>ER</a:t>
            </a:r>
          </a:p>
        </p:txBody>
      </p:sp>
      <p:sp>
        <p:nvSpPr>
          <p:cNvPr id="13" name="Subtitle 5">
            <a:extLst>
              <a:ext uri="{FF2B5EF4-FFF2-40B4-BE49-F238E27FC236}">
                <a16:creationId xmlns:a16="http://schemas.microsoft.com/office/drawing/2014/main" id="{9074E302-9B2A-4DE0-8AF2-AC86AD2A96DB}"/>
              </a:ext>
            </a:extLst>
          </p:cNvPr>
          <p:cNvSpPr txBox="1"/>
          <p:nvPr userDrawn="1"/>
        </p:nvSpPr>
        <p:spPr>
          <a:xfrm>
            <a:off x="6046469" y="6472254"/>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dirty="0"/>
              <a:t>Kit de formation avancée d</a:t>
            </a:r>
            <a:r>
              <a:rPr lang="en-US" sz="675" baseline="0" dirty="0"/>
              <a:t>es EIR</a:t>
            </a:r>
            <a:endParaRPr lang="en-US" sz="675" dirty="0"/>
          </a:p>
        </p:txBody>
      </p:sp>
      <p:pic>
        <p:nvPicPr>
          <p:cNvPr id="14" name="Imag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256493" y="75530"/>
            <a:ext cx="807843" cy="724273"/>
          </a:xfrm>
          <a:prstGeom prst="rect">
            <a:avLst/>
          </a:prstGeom>
        </p:spPr>
      </p:pic>
    </p:spTree>
  </p:cSld>
  <p:clrMapOvr>
    <a:masterClrMapping/>
  </p:clrMapOvr>
  <p:transition spd="med"/>
</p:sldLayout>
</file>

<file path=ppt/slideLayouts/slideLayout52.xml><?xml version="1.0" encoding="utf-8"?>
<p:sldLayout xmlns:a="http://schemas.openxmlformats.org/drawingml/2006/main" xmlns:r="http://schemas.openxmlformats.org/officeDocument/2006/relationships" xmlns:p="http://schemas.openxmlformats.org/presentationml/2006/main" type="tx">
  <p:cSld name="5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60" name="Image" descr="Image"/>
          <p:cNvPicPr>
            <a:picLocks noChangeAspect="1"/>
          </p:cNvPicPr>
          <p:nvPr/>
        </p:nvPicPr>
        <p:blipFill>
          <a:blip r:embed="rId2"/>
          <a:stretch>
            <a:fillRect/>
          </a:stretch>
        </p:blipFill>
        <p:spPr>
          <a:xfrm>
            <a:off x="-18892" y="-7655"/>
            <a:ext cx="3076576" cy="6210301"/>
          </a:xfrm>
          <a:prstGeom prst="rect">
            <a:avLst/>
          </a:prstGeom>
          <a:ln w="12700">
            <a:miter lim="400000"/>
          </a:ln>
        </p:spPr>
      </p:pic>
      <p:pic>
        <p:nvPicPr>
          <p:cNvPr id="61" name="Picture 2" descr="Picture 2"/>
          <p:cNvPicPr>
            <a:picLocks noChangeAspect="1"/>
          </p:cNvPicPr>
          <p:nvPr/>
        </p:nvPicPr>
        <p:blipFill>
          <a:blip r:embed="rId3"/>
          <a:stretch>
            <a:fillRect/>
          </a:stretch>
        </p:blipFill>
        <p:spPr>
          <a:xfrm>
            <a:off x="8392479" y="118166"/>
            <a:ext cx="650037" cy="895042"/>
          </a:xfrm>
          <a:prstGeom prst="rect">
            <a:avLst/>
          </a:prstGeom>
          <a:ln w="12700">
            <a:miter lim="400000"/>
          </a:ln>
        </p:spPr>
      </p:pic>
      <p:pic>
        <p:nvPicPr>
          <p:cNvPr id="62" name="Picture 2" descr="Picture 2"/>
          <p:cNvPicPr>
            <a:picLocks noChangeAspect="1"/>
          </p:cNvPicPr>
          <p:nvPr/>
        </p:nvPicPr>
        <p:blipFill>
          <a:blip r:embed="rId4"/>
          <a:stretch>
            <a:fillRect/>
          </a:stretch>
        </p:blipFill>
        <p:spPr>
          <a:xfrm>
            <a:off x="55758" y="6310302"/>
            <a:ext cx="1161539" cy="474296"/>
          </a:xfrm>
          <a:prstGeom prst="rect">
            <a:avLst/>
          </a:prstGeom>
          <a:ln w="12700">
            <a:miter lim="400000"/>
          </a:ln>
        </p:spPr>
      </p:pic>
      <p:sp>
        <p:nvSpPr>
          <p:cNvPr id="63" name="Subtitle 2"/>
          <p:cNvSpPr txBox="1"/>
          <p:nvPr/>
        </p:nvSpPr>
        <p:spPr>
          <a:xfrm>
            <a:off x="2244090" y="6176962"/>
            <a:ext cx="4198620" cy="24237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ctr">
              <a:spcBef>
                <a:spcPts val="300"/>
              </a:spcBef>
              <a:defRPr sz="1300">
                <a:solidFill>
                  <a:srgbClr val="FFFFFF"/>
                </a:solidFill>
                <a:latin typeface="+mn-lt"/>
                <a:ea typeface="+mn-ea"/>
                <a:cs typeface="+mn-cs"/>
                <a:sym typeface="Source Sans Pro Regular"/>
              </a:defRPr>
            </a:lvl1pPr>
          </a:lstStyle>
          <a:p>
            <a:r>
              <a:rPr sz="975"/>
              <a:t>Rapid Response Teams Training</a:t>
            </a:r>
          </a:p>
        </p:txBody>
      </p:sp>
      <p:sp>
        <p:nvSpPr>
          <p:cNvPr id="66" name="Rounded Rectangle 4"/>
          <p:cNvSpPr/>
          <p:nvPr/>
        </p:nvSpPr>
        <p:spPr>
          <a:xfrm flipV="1">
            <a:off x="291750" y="1779937"/>
            <a:ext cx="1991280" cy="86916"/>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a:p>
        </p:txBody>
      </p:sp>
      <p:sp>
        <p:nvSpPr>
          <p:cNvPr id="67" name="TextBox 5"/>
          <p:cNvSpPr txBox="1"/>
          <p:nvPr/>
        </p:nvSpPr>
        <p:spPr>
          <a:xfrm>
            <a:off x="302596" y="668220"/>
            <a:ext cx="2102270" cy="75713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sz="2400"/>
              <a:t>References and guidelines</a:t>
            </a:r>
          </a:p>
        </p:txBody>
      </p:sp>
      <p:sp>
        <p:nvSpPr>
          <p:cNvPr id="68" name="Pentagon 6"/>
          <p:cNvSpPr/>
          <p:nvPr/>
        </p:nvSpPr>
        <p:spPr>
          <a:xfrm rot="10800000">
            <a:off x="8852253"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mn-lt"/>
                <a:ea typeface="+mn-ea"/>
                <a:cs typeface="+mn-cs"/>
                <a:sym typeface="Source Sans Pro Regular"/>
              </a:defRPr>
            </a:pPr>
            <a:endParaRPr sz="975"/>
          </a:p>
        </p:txBody>
      </p:sp>
      <p:sp>
        <p:nvSpPr>
          <p:cNvPr id="69" name="Title Text"/>
          <p:cNvSpPr txBox="1">
            <a:spLocks noGrp="1"/>
          </p:cNvSpPr>
          <p:nvPr>
            <p:ph type="title"/>
          </p:nvPr>
        </p:nvSpPr>
        <p:spPr>
          <a:xfrm>
            <a:off x="109455" y="4125633"/>
            <a:ext cx="2706808" cy="645664"/>
          </a:xfrm>
          <a:prstGeom prst="rect">
            <a:avLst/>
          </a:prstGeom>
        </p:spPr>
        <p:txBody>
          <a:bodyPr/>
          <a:lstStyle>
            <a:lvl1pPr>
              <a:defRPr sz="825">
                <a:solidFill>
                  <a:srgbClr val="A2010C"/>
                </a:solidFill>
                <a:latin typeface="+mn-lt"/>
                <a:ea typeface="+mn-ea"/>
                <a:cs typeface="+mn-cs"/>
                <a:sym typeface="Source Sans Pro Regular"/>
              </a:defRPr>
            </a:lvl1pPr>
          </a:lstStyle>
          <a:p>
            <a:r>
              <a:t>Title Text</a:t>
            </a:r>
          </a:p>
        </p:txBody>
      </p:sp>
      <p:sp>
        <p:nvSpPr>
          <p:cNvPr id="2" name="Subtitle 5">
            <a:extLst>
              <a:ext uri="{FF2B5EF4-FFF2-40B4-BE49-F238E27FC236}">
                <a16:creationId xmlns:a16="http://schemas.microsoft.com/office/drawing/2014/main" id="{E3780909-701B-FC7A-0858-1C207F399A40}"/>
              </a:ext>
            </a:extLst>
          </p:cNvPr>
          <p:cNvSpPr txBox="1"/>
          <p:nvPr userDrawn="1"/>
        </p:nvSpPr>
        <p:spPr>
          <a:xfrm>
            <a:off x="6046469" y="6616723"/>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 IHR_ER</a:t>
            </a:r>
          </a:p>
        </p:txBody>
      </p:sp>
      <p:sp>
        <p:nvSpPr>
          <p:cNvPr id="3" name="Subtitle 5">
            <a:extLst>
              <a:ext uri="{FF2B5EF4-FFF2-40B4-BE49-F238E27FC236}">
                <a16:creationId xmlns:a16="http://schemas.microsoft.com/office/drawing/2014/main" id="{1B927CAB-DB7F-2681-E088-67506C8586A4}"/>
              </a:ext>
            </a:extLst>
          </p:cNvPr>
          <p:cNvSpPr txBox="1"/>
          <p:nvPr userDrawn="1"/>
        </p:nvSpPr>
        <p:spPr>
          <a:xfrm>
            <a:off x="6046469" y="6472254"/>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dirty="0"/>
              <a:t>RRT Training of Trainers Package</a:t>
            </a:r>
          </a:p>
        </p:txBody>
      </p:sp>
      <p:sp>
        <p:nvSpPr>
          <p:cNvPr id="4" name="Slide Number">
            <a:extLst>
              <a:ext uri="{FF2B5EF4-FFF2-40B4-BE49-F238E27FC236}">
                <a16:creationId xmlns:a16="http://schemas.microsoft.com/office/drawing/2014/main" id="{4D5D05D8-475C-6565-25D0-6530D4837085}"/>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spTree>
  </p:cSld>
  <p:clrMapOvr>
    <a:masterClrMapping/>
  </p:clrMapOvr>
  <p:transition spd="med"/>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77" name="Image" descr="Image"/>
          <p:cNvPicPr>
            <a:picLocks noChangeAspect="1"/>
          </p:cNvPicPr>
          <p:nvPr/>
        </p:nvPicPr>
        <p:blipFill>
          <a:blip r:embed="rId2"/>
          <a:stretch>
            <a:fillRect/>
          </a:stretch>
        </p:blipFill>
        <p:spPr>
          <a:xfrm>
            <a:off x="-18892" y="-7655"/>
            <a:ext cx="3076576" cy="6210301"/>
          </a:xfrm>
          <a:prstGeom prst="rect">
            <a:avLst/>
          </a:prstGeom>
          <a:ln w="12700">
            <a:miter lim="400000"/>
          </a:ln>
        </p:spPr>
      </p:pic>
      <p:pic>
        <p:nvPicPr>
          <p:cNvPr id="78" name="Picture 2" descr="Picture 2"/>
          <p:cNvPicPr>
            <a:picLocks noChangeAspect="1"/>
          </p:cNvPicPr>
          <p:nvPr/>
        </p:nvPicPr>
        <p:blipFill>
          <a:blip r:embed="rId3"/>
          <a:stretch>
            <a:fillRect/>
          </a:stretch>
        </p:blipFill>
        <p:spPr>
          <a:xfrm>
            <a:off x="8392479" y="118166"/>
            <a:ext cx="650037" cy="895042"/>
          </a:xfrm>
          <a:prstGeom prst="rect">
            <a:avLst/>
          </a:prstGeom>
          <a:ln w="12700">
            <a:miter lim="400000"/>
          </a:ln>
        </p:spPr>
      </p:pic>
      <p:pic>
        <p:nvPicPr>
          <p:cNvPr id="79" name="Picture 2" descr="Picture 2"/>
          <p:cNvPicPr>
            <a:picLocks noChangeAspect="1"/>
          </p:cNvPicPr>
          <p:nvPr/>
        </p:nvPicPr>
        <p:blipFill>
          <a:blip r:embed="rId4"/>
          <a:stretch>
            <a:fillRect/>
          </a:stretch>
        </p:blipFill>
        <p:spPr>
          <a:xfrm>
            <a:off x="55758" y="6310302"/>
            <a:ext cx="1161539" cy="474296"/>
          </a:xfrm>
          <a:prstGeom prst="rect">
            <a:avLst/>
          </a:prstGeom>
          <a:ln w="12700">
            <a:miter lim="400000"/>
          </a:ln>
        </p:spPr>
      </p:pic>
      <p:sp>
        <p:nvSpPr>
          <p:cNvPr id="80" name="Subtitle 2"/>
          <p:cNvSpPr txBox="1"/>
          <p:nvPr/>
        </p:nvSpPr>
        <p:spPr>
          <a:xfrm>
            <a:off x="2244090" y="6176962"/>
            <a:ext cx="4198620" cy="24237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ctr">
              <a:spcBef>
                <a:spcPts val="300"/>
              </a:spcBef>
              <a:defRPr sz="1300">
                <a:solidFill>
                  <a:srgbClr val="FFFFFF"/>
                </a:solidFill>
                <a:latin typeface="+mn-lt"/>
                <a:ea typeface="+mn-ea"/>
                <a:cs typeface="+mn-cs"/>
                <a:sym typeface="Source Sans Pro Regular"/>
              </a:defRPr>
            </a:lvl1pPr>
          </a:lstStyle>
          <a:p>
            <a:r>
              <a:rPr sz="975"/>
              <a:t>Rapid Response Teams Training</a:t>
            </a:r>
          </a:p>
        </p:txBody>
      </p:sp>
      <p:sp>
        <p:nvSpPr>
          <p:cNvPr id="83" name="Rounded Rectangle 4"/>
          <p:cNvSpPr/>
          <p:nvPr/>
        </p:nvSpPr>
        <p:spPr>
          <a:xfrm flipV="1">
            <a:off x="291747" y="2237880"/>
            <a:ext cx="1521813" cy="86226"/>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a:p>
        </p:txBody>
      </p:sp>
      <p:sp>
        <p:nvSpPr>
          <p:cNvPr id="84" name="Title Text"/>
          <p:cNvSpPr txBox="1">
            <a:spLocks noGrp="1"/>
          </p:cNvSpPr>
          <p:nvPr>
            <p:ph type="title"/>
          </p:nvPr>
        </p:nvSpPr>
        <p:spPr>
          <a:xfrm>
            <a:off x="109455" y="4125633"/>
            <a:ext cx="2706808" cy="645664"/>
          </a:xfrm>
          <a:prstGeom prst="rect">
            <a:avLst/>
          </a:prstGeom>
        </p:spPr>
        <p:txBody>
          <a:bodyPr/>
          <a:lstStyle>
            <a:lvl1pPr>
              <a:defRPr sz="825">
                <a:solidFill>
                  <a:srgbClr val="A2010C"/>
                </a:solidFill>
                <a:latin typeface="+mn-lt"/>
                <a:ea typeface="+mn-ea"/>
                <a:cs typeface="+mn-cs"/>
                <a:sym typeface="Source Sans Pro Regular"/>
              </a:defRPr>
            </a:lvl1pPr>
          </a:lstStyle>
          <a:p>
            <a:r>
              <a:t>Title Text</a:t>
            </a:r>
          </a:p>
        </p:txBody>
      </p:sp>
      <p:sp>
        <p:nvSpPr>
          <p:cNvPr id="85" name="TextBox 6"/>
          <p:cNvSpPr txBox="1"/>
          <p:nvPr/>
        </p:nvSpPr>
        <p:spPr>
          <a:xfrm>
            <a:off x="302596" y="668220"/>
            <a:ext cx="2102270" cy="10895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sz="2400" b="1" dirty="0"/>
              <a:t>Additional learning resources</a:t>
            </a:r>
          </a:p>
        </p:txBody>
      </p:sp>
      <p:sp>
        <p:nvSpPr>
          <p:cNvPr id="86" name="Pentagon 7"/>
          <p:cNvSpPr/>
          <p:nvPr/>
        </p:nvSpPr>
        <p:spPr>
          <a:xfrm rot="10800000">
            <a:off x="8852253"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mn-lt"/>
                <a:ea typeface="+mn-ea"/>
                <a:cs typeface="+mn-cs"/>
                <a:sym typeface="Source Sans Pro Regular"/>
              </a:defRPr>
            </a:pPr>
            <a:endParaRPr sz="975"/>
          </a:p>
        </p:txBody>
      </p:sp>
      <p:sp>
        <p:nvSpPr>
          <p:cNvPr id="2" name="Subtitle 5">
            <a:extLst>
              <a:ext uri="{FF2B5EF4-FFF2-40B4-BE49-F238E27FC236}">
                <a16:creationId xmlns:a16="http://schemas.microsoft.com/office/drawing/2014/main" id="{5569CA69-5B5C-1FF8-FAB5-A40AFE3166D3}"/>
              </a:ext>
            </a:extLst>
          </p:cNvPr>
          <p:cNvSpPr txBox="1"/>
          <p:nvPr userDrawn="1"/>
        </p:nvSpPr>
        <p:spPr>
          <a:xfrm>
            <a:off x="6046469" y="6616723"/>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 IHR_ER</a:t>
            </a:r>
          </a:p>
        </p:txBody>
      </p:sp>
      <p:sp>
        <p:nvSpPr>
          <p:cNvPr id="3" name="Subtitle 5">
            <a:extLst>
              <a:ext uri="{FF2B5EF4-FFF2-40B4-BE49-F238E27FC236}">
                <a16:creationId xmlns:a16="http://schemas.microsoft.com/office/drawing/2014/main" id="{0984D123-B4CE-17D1-A2F6-EC9C0D4B4374}"/>
              </a:ext>
            </a:extLst>
          </p:cNvPr>
          <p:cNvSpPr txBox="1"/>
          <p:nvPr userDrawn="1"/>
        </p:nvSpPr>
        <p:spPr>
          <a:xfrm>
            <a:off x="6046469" y="6472254"/>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dirty="0"/>
              <a:t>RRT Training of Trainers Package</a:t>
            </a:r>
          </a:p>
        </p:txBody>
      </p:sp>
      <p:sp>
        <p:nvSpPr>
          <p:cNvPr id="4" name="Slide Number">
            <a:extLst>
              <a:ext uri="{FF2B5EF4-FFF2-40B4-BE49-F238E27FC236}">
                <a16:creationId xmlns:a16="http://schemas.microsoft.com/office/drawing/2014/main" id="{3070BC6E-D709-DC16-33D9-970FFF27AD85}"/>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spTree>
  </p:cSld>
  <p:clrMapOvr>
    <a:masterClrMapping/>
  </p:clrMapOvr>
  <p:transition spd="med"/>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94" name="Image" descr="Image"/>
          <p:cNvPicPr>
            <a:picLocks noChangeAspect="1"/>
          </p:cNvPicPr>
          <p:nvPr/>
        </p:nvPicPr>
        <p:blipFill>
          <a:blip r:embed="rId2"/>
          <a:stretch>
            <a:fillRect/>
          </a:stretch>
        </p:blipFill>
        <p:spPr>
          <a:xfrm>
            <a:off x="-18892" y="-7655"/>
            <a:ext cx="3076576" cy="6210301"/>
          </a:xfrm>
          <a:prstGeom prst="rect">
            <a:avLst/>
          </a:prstGeom>
          <a:ln w="12700">
            <a:miter lim="400000"/>
          </a:ln>
        </p:spPr>
      </p:pic>
      <p:pic>
        <p:nvPicPr>
          <p:cNvPr id="95" name="Picture 2" descr="Picture 2"/>
          <p:cNvPicPr>
            <a:picLocks noChangeAspect="1"/>
          </p:cNvPicPr>
          <p:nvPr/>
        </p:nvPicPr>
        <p:blipFill>
          <a:blip r:embed="rId3"/>
          <a:stretch>
            <a:fillRect/>
          </a:stretch>
        </p:blipFill>
        <p:spPr>
          <a:xfrm>
            <a:off x="8392479" y="118166"/>
            <a:ext cx="650037" cy="895042"/>
          </a:xfrm>
          <a:prstGeom prst="rect">
            <a:avLst/>
          </a:prstGeom>
          <a:ln w="12700">
            <a:miter lim="400000"/>
          </a:ln>
        </p:spPr>
      </p:pic>
      <p:pic>
        <p:nvPicPr>
          <p:cNvPr id="96" name="Picture 2" descr="Picture 2"/>
          <p:cNvPicPr>
            <a:picLocks noChangeAspect="1"/>
          </p:cNvPicPr>
          <p:nvPr/>
        </p:nvPicPr>
        <p:blipFill>
          <a:blip r:embed="rId4"/>
          <a:stretch>
            <a:fillRect/>
          </a:stretch>
        </p:blipFill>
        <p:spPr>
          <a:xfrm>
            <a:off x="55758" y="6310302"/>
            <a:ext cx="1161539" cy="474296"/>
          </a:xfrm>
          <a:prstGeom prst="rect">
            <a:avLst/>
          </a:prstGeom>
          <a:ln w="12700">
            <a:miter lim="400000"/>
          </a:ln>
        </p:spPr>
      </p:pic>
      <p:sp>
        <p:nvSpPr>
          <p:cNvPr id="97" name="Subtitle 2"/>
          <p:cNvSpPr txBox="1"/>
          <p:nvPr/>
        </p:nvSpPr>
        <p:spPr>
          <a:xfrm>
            <a:off x="2244090" y="6176962"/>
            <a:ext cx="4198620" cy="24237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ctr">
              <a:spcBef>
                <a:spcPts val="300"/>
              </a:spcBef>
              <a:defRPr sz="1300">
                <a:solidFill>
                  <a:srgbClr val="FFFFFF"/>
                </a:solidFill>
                <a:latin typeface="+mn-lt"/>
                <a:ea typeface="+mn-ea"/>
                <a:cs typeface="+mn-cs"/>
                <a:sym typeface="Source Sans Pro Regular"/>
              </a:defRPr>
            </a:lvl1pPr>
          </a:lstStyle>
          <a:p>
            <a:r>
              <a:rPr sz="975"/>
              <a:t>Rapid Response Teams Training</a:t>
            </a:r>
          </a:p>
        </p:txBody>
      </p:sp>
      <p:sp>
        <p:nvSpPr>
          <p:cNvPr id="100" name="Rounded Rectangle 4"/>
          <p:cNvSpPr/>
          <p:nvPr/>
        </p:nvSpPr>
        <p:spPr>
          <a:xfrm flipV="1">
            <a:off x="291747" y="1332432"/>
            <a:ext cx="1559913" cy="100134"/>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a:p>
        </p:txBody>
      </p:sp>
      <p:sp>
        <p:nvSpPr>
          <p:cNvPr id="101" name="Title Text"/>
          <p:cNvSpPr txBox="1">
            <a:spLocks noGrp="1"/>
          </p:cNvSpPr>
          <p:nvPr>
            <p:ph type="title"/>
          </p:nvPr>
        </p:nvSpPr>
        <p:spPr>
          <a:xfrm>
            <a:off x="238746" y="4440620"/>
            <a:ext cx="2679718" cy="645664"/>
          </a:xfrm>
          <a:prstGeom prst="rect">
            <a:avLst/>
          </a:prstGeom>
        </p:spPr>
        <p:txBody>
          <a:bodyPr/>
          <a:lstStyle>
            <a:lvl1pPr>
              <a:defRPr sz="825">
                <a:solidFill>
                  <a:srgbClr val="A2010C"/>
                </a:solidFill>
                <a:latin typeface="+mn-lt"/>
                <a:ea typeface="+mn-ea"/>
                <a:cs typeface="+mn-cs"/>
                <a:sym typeface="Source Sans Pro Regular"/>
              </a:defRPr>
            </a:lvl1pPr>
          </a:lstStyle>
          <a:p>
            <a:r>
              <a:t>Title Text</a:t>
            </a:r>
          </a:p>
        </p:txBody>
      </p:sp>
      <p:sp>
        <p:nvSpPr>
          <p:cNvPr id="102" name="TextBox 6"/>
          <p:cNvSpPr txBox="1"/>
          <p:nvPr/>
        </p:nvSpPr>
        <p:spPr>
          <a:xfrm>
            <a:off x="302596" y="668216"/>
            <a:ext cx="1720517"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r>
              <a:rPr sz="2400" b="1" dirty="0"/>
              <a:t>Questions?</a:t>
            </a:r>
          </a:p>
        </p:txBody>
      </p:sp>
      <p:sp>
        <p:nvSpPr>
          <p:cNvPr id="103" name="Pentagon 7"/>
          <p:cNvSpPr/>
          <p:nvPr/>
        </p:nvSpPr>
        <p:spPr>
          <a:xfrm rot="10800000">
            <a:off x="8852253"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mn-lt"/>
                <a:ea typeface="+mn-ea"/>
                <a:cs typeface="+mn-cs"/>
                <a:sym typeface="Source Sans Pro Regular"/>
              </a:defRPr>
            </a:pPr>
            <a:endParaRPr sz="975"/>
          </a:p>
        </p:txBody>
      </p:sp>
      <p:sp>
        <p:nvSpPr>
          <p:cNvPr id="2" name="Subtitle 5">
            <a:extLst>
              <a:ext uri="{FF2B5EF4-FFF2-40B4-BE49-F238E27FC236}">
                <a16:creationId xmlns:a16="http://schemas.microsoft.com/office/drawing/2014/main" id="{359051C8-F6F3-1726-09B1-5B1DDD4537B9}"/>
              </a:ext>
            </a:extLst>
          </p:cNvPr>
          <p:cNvSpPr txBox="1"/>
          <p:nvPr userDrawn="1"/>
        </p:nvSpPr>
        <p:spPr>
          <a:xfrm>
            <a:off x="6046469" y="6616723"/>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 IHR_ER</a:t>
            </a:r>
          </a:p>
        </p:txBody>
      </p:sp>
      <p:sp>
        <p:nvSpPr>
          <p:cNvPr id="3" name="Subtitle 5">
            <a:extLst>
              <a:ext uri="{FF2B5EF4-FFF2-40B4-BE49-F238E27FC236}">
                <a16:creationId xmlns:a16="http://schemas.microsoft.com/office/drawing/2014/main" id="{34699903-0C45-021A-7397-2C341E59A02D}"/>
              </a:ext>
            </a:extLst>
          </p:cNvPr>
          <p:cNvSpPr txBox="1"/>
          <p:nvPr userDrawn="1"/>
        </p:nvSpPr>
        <p:spPr>
          <a:xfrm>
            <a:off x="6046469" y="6472254"/>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dirty="0"/>
              <a:t>RRT Training of Trainers Package</a:t>
            </a:r>
          </a:p>
        </p:txBody>
      </p:sp>
      <p:sp>
        <p:nvSpPr>
          <p:cNvPr id="4" name="Slide Number">
            <a:extLst>
              <a:ext uri="{FF2B5EF4-FFF2-40B4-BE49-F238E27FC236}">
                <a16:creationId xmlns:a16="http://schemas.microsoft.com/office/drawing/2014/main" id="{72B2EBFB-DFE7-E754-4A22-9EF322FACEAA}"/>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spTree>
  </p:cSld>
  <p:clrMapOvr>
    <a:masterClrMapping/>
  </p:clrMapOvr>
  <p:transition spd="med"/>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x">
  <p:cSld name="1_Custom Layout">
    <p:spTree>
      <p:nvGrpSpPr>
        <p:cNvPr id="1" name=""/>
        <p:cNvGrpSpPr/>
        <p:nvPr/>
      </p:nvGrpSpPr>
      <p:grpSpPr>
        <a:xfrm>
          <a:off x="0" y="0"/>
          <a:ext cx="0" cy="0"/>
          <a:chOff x="0" y="0"/>
          <a:chExt cx="0" cy="0"/>
        </a:xfrm>
      </p:grpSpPr>
      <p:pic>
        <p:nvPicPr>
          <p:cNvPr id="111" name="Image" descr="Image"/>
          <p:cNvPicPr>
            <a:picLocks noChangeAspect="1"/>
          </p:cNvPicPr>
          <p:nvPr/>
        </p:nvPicPr>
        <p:blipFill>
          <a:blip r:embed="rId2"/>
          <a:srcRect b="1317"/>
          <a:stretch>
            <a:fillRect/>
          </a:stretch>
        </p:blipFill>
        <p:spPr>
          <a:xfrm>
            <a:off x="-11421" y="-14824"/>
            <a:ext cx="9379064" cy="6126364"/>
          </a:xfrm>
          <a:prstGeom prst="rect">
            <a:avLst/>
          </a:prstGeom>
          <a:ln w="12700">
            <a:miter lim="400000"/>
          </a:ln>
        </p:spPr>
      </p:pic>
      <p:pic>
        <p:nvPicPr>
          <p:cNvPr id="112" name="Picture 2" descr="Picture 2"/>
          <p:cNvPicPr>
            <a:picLocks noChangeAspect="1"/>
          </p:cNvPicPr>
          <p:nvPr/>
        </p:nvPicPr>
        <p:blipFill>
          <a:blip r:embed="rId3"/>
          <a:stretch>
            <a:fillRect/>
          </a:stretch>
        </p:blipFill>
        <p:spPr>
          <a:xfrm>
            <a:off x="55758" y="6310302"/>
            <a:ext cx="1161539" cy="474296"/>
          </a:xfrm>
          <a:prstGeom prst="rect">
            <a:avLst/>
          </a:prstGeom>
          <a:ln w="12700">
            <a:miter lim="400000"/>
          </a:ln>
        </p:spPr>
      </p:pic>
      <p:sp>
        <p:nvSpPr>
          <p:cNvPr id="113" name="Subtitle 2"/>
          <p:cNvSpPr txBox="1"/>
          <p:nvPr/>
        </p:nvSpPr>
        <p:spPr>
          <a:xfrm>
            <a:off x="2244090" y="6176962"/>
            <a:ext cx="4198620" cy="24237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ctr">
              <a:spcBef>
                <a:spcPts val="300"/>
              </a:spcBef>
              <a:defRPr sz="1300">
                <a:solidFill>
                  <a:srgbClr val="FFFFFF"/>
                </a:solidFill>
                <a:latin typeface="+mn-lt"/>
                <a:ea typeface="+mn-ea"/>
                <a:cs typeface="+mn-cs"/>
                <a:sym typeface="Source Sans Pro Regular"/>
              </a:defRPr>
            </a:lvl1pPr>
          </a:lstStyle>
          <a:p>
            <a:r>
              <a:rPr sz="975"/>
              <a:t>Rapid Response Teams Training</a:t>
            </a:r>
          </a:p>
        </p:txBody>
      </p:sp>
      <p:sp>
        <p:nvSpPr>
          <p:cNvPr id="116" name="Rounded Rectangle 4"/>
          <p:cNvSpPr/>
          <p:nvPr/>
        </p:nvSpPr>
        <p:spPr>
          <a:xfrm flipV="1">
            <a:off x="3752507" y="3246970"/>
            <a:ext cx="1886382" cy="111824"/>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a:p>
        </p:txBody>
      </p:sp>
      <p:sp>
        <p:nvSpPr>
          <p:cNvPr id="117" name="TextBox 5"/>
          <p:cNvSpPr txBox="1"/>
          <p:nvPr/>
        </p:nvSpPr>
        <p:spPr>
          <a:xfrm>
            <a:off x="3300136" y="2325452"/>
            <a:ext cx="2791127" cy="6001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ctr">
              <a:defRPr sz="4400">
                <a:solidFill>
                  <a:srgbClr val="FFFFFF"/>
                </a:solidFill>
                <a:latin typeface="Source Sans Pro Bold"/>
                <a:ea typeface="Source Sans Pro Bold"/>
                <a:cs typeface="Source Sans Pro Bold"/>
                <a:sym typeface="Source Sans Pro Bold"/>
              </a:defRPr>
            </a:lvl1pPr>
          </a:lstStyle>
          <a:p>
            <a:r>
              <a:rPr sz="3300" b="1" dirty="0"/>
              <a:t>Thank you</a:t>
            </a:r>
          </a:p>
        </p:txBody>
      </p:sp>
      <p:pic>
        <p:nvPicPr>
          <p:cNvPr id="119" name="Picture 6" descr="Picture 6"/>
          <p:cNvPicPr>
            <a:picLocks noChangeAspect="1"/>
          </p:cNvPicPr>
          <p:nvPr/>
        </p:nvPicPr>
        <p:blipFill>
          <a:blip r:embed="rId4"/>
          <a:stretch>
            <a:fillRect/>
          </a:stretch>
        </p:blipFill>
        <p:spPr>
          <a:xfrm>
            <a:off x="8518779" y="138177"/>
            <a:ext cx="514351" cy="711201"/>
          </a:xfrm>
          <a:prstGeom prst="rect">
            <a:avLst/>
          </a:prstGeom>
          <a:ln w="12700">
            <a:miter lim="400000"/>
          </a:ln>
        </p:spPr>
      </p:pic>
      <p:sp>
        <p:nvSpPr>
          <p:cNvPr id="2" name="Subtitle 5">
            <a:extLst>
              <a:ext uri="{FF2B5EF4-FFF2-40B4-BE49-F238E27FC236}">
                <a16:creationId xmlns:a16="http://schemas.microsoft.com/office/drawing/2014/main" id="{32FF4CAB-4AF7-F0BE-0388-F92135BC8E3B}"/>
              </a:ext>
            </a:extLst>
          </p:cNvPr>
          <p:cNvSpPr txBox="1"/>
          <p:nvPr userDrawn="1"/>
        </p:nvSpPr>
        <p:spPr>
          <a:xfrm>
            <a:off x="6046469" y="6616723"/>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 IHR_ER</a:t>
            </a:r>
          </a:p>
        </p:txBody>
      </p:sp>
      <p:sp>
        <p:nvSpPr>
          <p:cNvPr id="3" name="Subtitle 5">
            <a:extLst>
              <a:ext uri="{FF2B5EF4-FFF2-40B4-BE49-F238E27FC236}">
                <a16:creationId xmlns:a16="http://schemas.microsoft.com/office/drawing/2014/main" id="{014C73E2-915E-FDB1-D609-8AFCA45C1875}"/>
              </a:ext>
            </a:extLst>
          </p:cNvPr>
          <p:cNvSpPr txBox="1"/>
          <p:nvPr userDrawn="1"/>
        </p:nvSpPr>
        <p:spPr>
          <a:xfrm>
            <a:off x="6046469" y="6472254"/>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dirty="0"/>
              <a:t>RRT Training of Trainers Package</a:t>
            </a:r>
          </a:p>
        </p:txBody>
      </p:sp>
      <p:sp>
        <p:nvSpPr>
          <p:cNvPr id="4" name="Slide Number">
            <a:extLst>
              <a:ext uri="{FF2B5EF4-FFF2-40B4-BE49-F238E27FC236}">
                <a16:creationId xmlns:a16="http://schemas.microsoft.com/office/drawing/2014/main" id="{DB0FFC63-F262-B877-D29C-603915174DF3}"/>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spTree>
  </p:cSld>
  <p:clrMapOvr>
    <a:masterClrMapping/>
  </p:clrMapOvr>
  <p:transition spd="med"/>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41" name="Image" descr="Image"/>
          <p:cNvPicPr>
            <a:picLocks noChangeAspect="1"/>
          </p:cNvPicPr>
          <p:nvPr/>
        </p:nvPicPr>
        <p:blipFill>
          <a:blip r:embed="rId2"/>
          <a:srcRect b="1317"/>
          <a:stretch>
            <a:fillRect/>
          </a:stretch>
        </p:blipFill>
        <p:spPr>
          <a:xfrm>
            <a:off x="-11421" y="-14824"/>
            <a:ext cx="9379064" cy="6126364"/>
          </a:xfrm>
          <a:prstGeom prst="rect">
            <a:avLst/>
          </a:prstGeom>
          <a:ln w="12700">
            <a:miter lim="400000"/>
          </a:ln>
        </p:spPr>
      </p:pic>
      <p:pic>
        <p:nvPicPr>
          <p:cNvPr id="142" name="Picture 6" descr="Picture 6"/>
          <p:cNvPicPr>
            <a:picLocks noChangeAspect="1"/>
          </p:cNvPicPr>
          <p:nvPr/>
        </p:nvPicPr>
        <p:blipFill>
          <a:blip r:embed="rId3"/>
          <a:stretch>
            <a:fillRect/>
          </a:stretch>
        </p:blipFill>
        <p:spPr>
          <a:xfrm>
            <a:off x="8518779" y="138177"/>
            <a:ext cx="514351" cy="711201"/>
          </a:xfrm>
          <a:prstGeom prst="rect">
            <a:avLst/>
          </a:prstGeom>
          <a:ln w="12700">
            <a:miter lim="400000"/>
          </a:ln>
        </p:spPr>
      </p:pic>
      <p:pic>
        <p:nvPicPr>
          <p:cNvPr id="143" name="Picture 2" descr="Picture 2"/>
          <p:cNvPicPr>
            <a:picLocks noChangeAspect="1"/>
          </p:cNvPicPr>
          <p:nvPr/>
        </p:nvPicPr>
        <p:blipFill>
          <a:blip r:embed="rId4"/>
          <a:stretch>
            <a:fillRect/>
          </a:stretch>
        </p:blipFill>
        <p:spPr>
          <a:xfrm>
            <a:off x="55758" y="6310302"/>
            <a:ext cx="1161539" cy="474296"/>
          </a:xfrm>
          <a:prstGeom prst="rect">
            <a:avLst/>
          </a:prstGeom>
          <a:ln w="12700">
            <a:miter lim="400000"/>
          </a:ln>
        </p:spPr>
      </p:pic>
      <p:sp>
        <p:nvSpPr>
          <p:cNvPr id="144" name="Subtitle 2"/>
          <p:cNvSpPr txBox="1"/>
          <p:nvPr/>
        </p:nvSpPr>
        <p:spPr>
          <a:xfrm>
            <a:off x="2244090" y="6176962"/>
            <a:ext cx="4198620" cy="24237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ctr">
              <a:spcBef>
                <a:spcPts val="300"/>
              </a:spcBef>
              <a:defRPr sz="1300">
                <a:solidFill>
                  <a:srgbClr val="FFFFFF"/>
                </a:solidFill>
                <a:latin typeface="+mn-lt"/>
                <a:ea typeface="+mn-ea"/>
                <a:cs typeface="+mn-cs"/>
                <a:sym typeface="Source Sans Pro Regular"/>
              </a:defRPr>
            </a:lvl1pPr>
          </a:lstStyle>
          <a:p>
            <a:r>
              <a:rPr sz="975"/>
              <a:t>Rapid Response Teams Training</a:t>
            </a:r>
          </a:p>
        </p:txBody>
      </p:sp>
      <p:sp>
        <p:nvSpPr>
          <p:cNvPr id="2" name="Subtitle 5">
            <a:extLst>
              <a:ext uri="{FF2B5EF4-FFF2-40B4-BE49-F238E27FC236}">
                <a16:creationId xmlns:a16="http://schemas.microsoft.com/office/drawing/2014/main" id="{AC3524CA-867D-F4DA-2FF3-7E7B40CA39D3}"/>
              </a:ext>
            </a:extLst>
          </p:cNvPr>
          <p:cNvSpPr txBox="1"/>
          <p:nvPr userDrawn="1"/>
        </p:nvSpPr>
        <p:spPr>
          <a:xfrm>
            <a:off x="6046469" y="6616723"/>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 IHR_ER</a:t>
            </a:r>
          </a:p>
        </p:txBody>
      </p:sp>
      <p:sp>
        <p:nvSpPr>
          <p:cNvPr id="3" name="Subtitle 5">
            <a:extLst>
              <a:ext uri="{FF2B5EF4-FFF2-40B4-BE49-F238E27FC236}">
                <a16:creationId xmlns:a16="http://schemas.microsoft.com/office/drawing/2014/main" id="{000BDCCE-2064-BBFF-61B1-DC42C635BC46}"/>
              </a:ext>
            </a:extLst>
          </p:cNvPr>
          <p:cNvSpPr txBox="1"/>
          <p:nvPr userDrawn="1"/>
        </p:nvSpPr>
        <p:spPr>
          <a:xfrm>
            <a:off x="6046469" y="6472254"/>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dirty="0"/>
              <a:t>RRT Training of Trainers Package</a:t>
            </a:r>
          </a:p>
        </p:txBody>
      </p:sp>
      <p:sp>
        <p:nvSpPr>
          <p:cNvPr id="4" name="Slide Number">
            <a:extLst>
              <a:ext uri="{FF2B5EF4-FFF2-40B4-BE49-F238E27FC236}">
                <a16:creationId xmlns:a16="http://schemas.microsoft.com/office/drawing/2014/main" id="{7206617D-A971-FA63-7965-1FFC22EBDC5E}"/>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spTree>
  </p:cSld>
  <p:clrMapOvr>
    <a:masterClrMapping/>
  </p:clrMapOvr>
  <p:transition spd="med"/>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sp>
        <p:nvSpPr>
          <p:cNvPr id="154" name="Rectangle 5"/>
          <p:cNvSpPr/>
          <p:nvPr/>
        </p:nvSpPr>
        <p:spPr>
          <a:xfrm>
            <a:off x="0" y="-9332"/>
            <a:ext cx="9144000" cy="6199821"/>
          </a:xfrm>
          <a:prstGeom prst="rect">
            <a:avLst/>
          </a:prstGeom>
          <a:solidFill>
            <a:srgbClr val="ECF2F8"/>
          </a:solidFill>
          <a:ln w="12700">
            <a:miter lim="400000"/>
          </a:ln>
        </p:spPr>
        <p:txBody>
          <a:bodyPr lIns="34289" rIns="34289" anchor="ctr"/>
          <a:lstStyle/>
          <a:p>
            <a:pPr algn="ctr">
              <a:defRPr sz="1000">
                <a:solidFill>
                  <a:srgbClr val="FFFFFF"/>
                </a:solidFill>
                <a:latin typeface="+mn-lt"/>
                <a:ea typeface="+mn-ea"/>
                <a:cs typeface="+mn-cs"/>
                <a:sym typeface="Source Sans Pro Regular"/>
              </a:defRPr>
            </a:pPr>
            <a:endParaRPr sz="750"/>
          </a:p>
        </p:txBody>
      </p:sp>
      <p:pic>
        <p:nvPicPr>
          <p:cNvPr id="155" name="Image" descr="Image"/>
          <p:cNvPicPr>
            <a:picLocks noChangeAspect="1"/>
          </p:cNvPicPr>
          <p:nvPr/>
        </p:nvPicPr>
        <p:blipFill>
          <a:blip r:embed="rId2"/>
          <a:stretch>
            <a:fillRect/>
          </a:stretch>
        </p:blipFill>
        <p:spPr>
          <a:xfrm>
            <a:off x="-7173" y="-17065"/>
            <a:ext cx="3848730" cy="655776"/>
          </a:xfrm>
          <a:prstGeom prst="rect">
            <a:avLst/>
          </a:prstGeom>
          <a:ln w="12700">
            <a:miter lim="400000"/>
          </a:ln>
        </p:spPr>
      </p:pic>
      <p:pic>
        <p:nvPicPr>
          <p:cNvPr id="156" name="Picture 2" descr="Picture 2"/>
          <p:cNvPicPr>
            <a:picLocks noChangeAspect="1"/>
          </p:cNvPicPr>
          <p:nvPr/>
        </p:nvPicPr>
        <p:blipFill>
          <a:blip r:embed="rId3"/>
          <a:stretch>
            <a:fillRect/>
          </a:stretch>
        </p:blipFill>
        <p:spPr>
          <a:xfrm>
            <a:off x="8392479" y="118166"/>
            <a:ext cx="650037" cy="895042"/>
          </a:xfrm>
          <a:prstGeom prst="rect">
            <a:avLst/>
          </a:prstGeom>
          <a:ln w="12700">
            <a:miter lim="400000"/>
          </a:ln>
        </p:spPr>
      </p:pic>
      <p:pic>
        <p:nvPicPr>
          <p:cNvPr id="157" name="Picture 2" descr="Picture 2"/>
          <p:cNvPicPr>
            <a:picLocks noChangeAspect="1"/>
          </p:cNvPicPr>
          <p:nvPr/>
        </p:nvPicPr>
        <p:blipFill>
          <a:blip r:embed="rId4"/>
          <a:stretch>
            <a:fillRect/>
          </a:stretch>
        </p:blipFill>
        <p:spPr>
          <a:xfrm>
            <a:off x="55758" y="6310302"/>
            <a:ext cx="1161539" cy="474296"/>
          </a:xfrm>
          <a:prstGeom prst="rect">
            <a:avLst/>
          </a:prstGeom>
          <a:ln w="12700">
            <a:miter lim="400000"/>
          </a:ln>
        </p:spPr>
      </p:pic>
      <p:sp>
        <p:nvSpPr>
          <p:cNvPr id="158" name="Subtitle 2"/>
          <p:cNvSpPr txBox="1"/>
          <p:nvPr/>
        </p:nvSpPr>
        <p:spPr>
          <a:xfrm>
            <a:off x="2244090" y="6176962"/>
            <a:ext cx="4198620" cy="24237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ctr">
              <a:spcBef>
                <a:spcPts val="300"/>
              </a:spcBef>
              <a:defRPr sz="1300">
                <a:solidFill>
                  <a:srgbClr val="FFFFFF"/>
                </a:solidFill>
                <a:latin typeface="+mn-lt"/>
                <a:ea typeface="+mn-ea"/>
                <a:cs typeface="+mn-cs"/>
                <a:sym typeface="Source Sans Pro Regular"/>
              </a:defRPr>
            </a:lvl1pPr>
          </a:lstStyle>
          <a:p>
            <a:r>
              <a:rPr sz="975"/>
              <a:t>Rapid Response Teams Training</a:t>
            </a:r>
          </a:p>
        </p:txBody>
      </p:sp>
      <p:sp>
        <p:nvSpPr>
          <p:cNvPr id="161" name="TextBox 4"/>
          <p:cNvSpPr txBox="1"/>
          <p:nvPr/>
        </p:nvSpPr>
        <p:spPr>
          <a:xfrm>
            <a:off x="206922" y="11103"/>
            <a:ext cx="1970881"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r>
              <a:rPr sz="2400" b="1" dirty="0"/>
              <a:t>Disclaimer</a:t>
            </a:r>
          </a:p>
        </p:txBody>
      </p:sp>
      <p:pic>
        <p:nvPicPr>
          <p:cNvPr id="162" name="Picture 6" descr="Picture 6"/>
          <p:cNvPicPr>
            <a:picLocks noChangeAspect="1"/>
          </p:cNvPicPr>
          <p:nvPr/>
        </p:nvPicPr>
        <p:blipFill>
          <a:blip r:embed="rId3"/>
          <a:stretch>
            <a:fillRect/>
          </a:stretch>
        </p:blipFill>
        <p:spPr>
          <a:xfrm>
            <a:off x="8392479" y="118166"/>
            <a:ext cx="650037" cy="895042"/>
          </a:xfrm>
          <a:prstGeom prst="rect">
            <a:avLst/>
          </a:prstGeom>
          <a:ln w="12700">
            <a:miter lim="400000"/>
          </a:ln>
        </p:spPr>
      </p:pic>
      <p:sp>
        <p:nvSpPr>
          <p:cNvPr id="164" name="Content Placeholder 2"/>
          <p:cNvSpPr txBox="1"/>
          <p:nvPr/>
        </p:nvSpPr>
        <p:spPr>
          <a:xfrm>
            <a:off x="644814" y="857657"/>
            <a:ext cx="7655852" cy="53320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rmAutofit/>
          </a:bodyPr>
          <a:lstStyle/>
          <a:p>
            <a:pPr algn="just" defTabSz="214821">
              <a:lnSpc>
                <a:spcPct val="90000"/>
              </a:lnSpc>
              <a:spcBef>
                <a:spcPts val="150"/>
              </a:spcBef>
              <a:buClr>
                <a:schemeClr val="accent3"/>
              </a:buClr>
              <a:buFont typeface="Arial"/>
              <a:defRPr sz="1979">
                <a:latin typeface="+mn-lt"/>
                <a:ea typeface="+mn-ea"/>
                <a:cs typeface="+mn-cs"/>
                <a:sym typeface="Source Sans Pro Regular"/>
              </a:defRPr>
            </a:pPr>
            <a:r>
              <a:rPr sz="1484"/>
              <a:t>WHO Health Security Learning Platform - Training Materials</a:t>
            </a:r>
          </a:p>
          <a:p>
            <a:pPr algn="just" defTabSz="214821">
              <a:lnSpc>
                <a:spcPct val="90000"/>
              </a:lnSpc>
              <a:spcBef>
                <a:spcPts val="150"/>
              </a:spcBef>
              <a:buClr>
                <a:schemeClr val="accent3"/>
              </a:buClr>
              <a:buFont typeface="Arial"/>
              <a:defRPr sz="1979">
                <a:latin typeface="+mn-lt"/>
                <a:ea typeface="+mn-ea"/>
                <a:cs typeface="+mn-cs"/>
                <a:sym typeface="Source Sans Pro Regular"/>
              </a:defRPr>
            </a:pPr>
            <a:r>
              <a:rPr sz="1484"/>
              <a:t>These WHO Training Materials are © World Health Organization (WHO) 2022. All rights reserved.</a:t>
            </a:r>
          </a:p>
          <a:p>
            <a:pPr algn="just" defTabSz="214821">
              <a:lnSpc>
                <a:spcPct val="90000"/>
              </a:lnSpc>
              <a:spcBef>
                <a:spcPts val="150"/>
              </a:spcBef>
              <a:buClr>
                <a:schemeClr val="accent3"/>
              </a:buClr>
              <a:buFont typeface="Arial"/>
              <a:defRPr sz="1979">
                <a:latin typeface="+mn-lt"/>
                <a:ea typeface="+mn-ea"/>
                <a:cs typeface="+mn-cs"/>
                <a:sym typeface="Source Sans Pro Regular"/>
              </a:defRPr>
            </a:pPr>
            <a:r>
              <a:rPr sz="1484"/>
              <a:t>Your use of these materials is subject to the “</a:t>
            </a:r>
            <a:r>
              <a:rPr sz="1484" u="sng">
                <a:solidFill>
                  <a:srgbClr val="0563C1"/>
                </a:solidFill>
                <a:uFill>
                  <a:solidFill>
                    <a:srgbClr val="0563C1"/>
                  </a:solidFill>
                </a:uFill>
                <a:hlinkClick r:id="rId5"/>
              </a:rPr>
              <a:t>WHO Health Security Learning Platform, Training Materials – Terms of Use</a:t>
            </a:r>
            <a:r>
              <a:rPr sz="1484"/>
              <a:t>”, which you accepted when downloading them and which are available on the Health Security Learning Platform at: </a:t>
            </a:r>
            <a:r>
              <a:rPr sz="1484" u="sng">
                <a:solidFill>
                  <a:srgbClr val="0563C1"/>
                </a:solidFill>
                <a:uFill>
                  <a:solidFill>
                    <a:srgbClr val="0563C1"/>
                  </a:solidFill>
                </a:uFill>
                <a:hlinkClick r:id="rId6"/>
              </a:rPr>
              <a:t>https://extranet.who.int/hslp</a:t>
            </a:r>
            <a:r>
              <a:rPr sz="1484"/>
              <a:t>  </a:t>
            </a:r>
          </a:p>
          <a:p>
            <a:pPr algn="just" defTabSz="214821">
              <a:lnSpc>
                <a:spcPct val="90000"/>
              </a:lnSpc>
              <a:spcBef>
                <a:spcPts val="150"/>
              </a:spcBef>
              <a:buClr>
                <a:schemeClr val="accent3"/>
              </a:buClr>
              <a:buFont typeface="Arial"/>
              <a:defRPr sz="1979">
                <a:latin typeface="+mn-lt"/>
                <a:ea typeface="+mn-ea"/>
                <a:cs typeface="+mn-cs"/>
                <a:sym typeface="Source Sans Pro Regular"/>
              </a:defRPr>
            </a:pPr>
            <a:endParaRPr sz="1484"/>
          </a:p>
          <a:p>
            <a:pPr algn="just" defTabSz="214821">
              <a:lnSpc>
                <a:spcPct val="90000"/>
              </a:lnSpc>
              <a:spcBef>
                <a:spcPts val="150"/>
              </a:spcBef>
              <a:buClr>
                <a:schemeClr val="accent3"/>
              </a:buClr>
              <a:buFont typeface="Arial"/>
              <a:defRPr sz="1979">
                <a:latin typeface="+mn-lt"/>
                <a:ea typeface="+mn-ea"/>
                <a:cs typeface="+mn-cs"/>
                <a:sym typeface="Source Sans Pro Regular"/>
              </a:defRPr>
            </a:pPr>
            <a:r>
              <a:rPr sz="1484"/>
              <a:t>Should you adapt, modify, translate, or in any other way revise the contents of these materials, you shall not imply that WHO is any way affiliated with such modifications and shall not use the WHO name or emblem in such modified materials. </a:t>
            </a:r>
          </a:p>
          <a:p>
            <a:pPr algn="just" defTabSz="214821">
              <a:lnSpc>
                <a:spcPct val="90000"/>
              </a:lnSpc>
              <a:spcBef>
                <a:spcPts val="150"/>
              </a:spcBef>
              <a:buClr>
                <a:schemeClr val="accent3"/>
              </a:buClr>
              <a:buFont typeface="Arial"/>
              <a:defRPr sz="1979">
                <a:latin typeface="+mn-lt"/>
                <a:ea typeface="+mn-ea"/>
                <a:cs typeface="+mn-cs"/>
                <a:sym typeface="Source Sans Pro Regular"/>
              </a:defRPr>
            </a:pPr>
            <a:endParaRPr sz="1484"/>
          </a:p>
          <a:p>
            <a:pPr algn="just" defTabSz="214821">
              <a:lnSpc>
                <a:spcPct val="90000"/>
              </a:lnSpc>
              <a:spcBef>
                <a:spcPts val="150"/>
              </a:spcBef>
              <a:buClr>
                <a:schemeClr val="accent3"/>
              </a:buClr>
              <a:buFont typeface="Arial"/>
              <a:defRPr sz="1979">
                <a:latin typeface="+mn-lt"/>
                <a:ea typeface="+mn-ea"/>
                <a:cs typeface="+mn-cs"/>
                <a:sym typeface="Source Sans Pro Regular"/>
              </a:defRPr>
            </a:pPr>
            <a:r>
              <a:rPr sz="1484"/>
              <a:t>Should you adapt, modify, translate, or in any other way revise the contents of these materials, you shall acknowledge the source of the material providing the following attribution: “These training materials are a modified version of the Rapid Response Teams Advanced Training Package (available at: https://extranet.who.int/hslp/), which is © the World Health Organization (WHO), 2022, and used with permission from WHO. WHO disclaims any responsibility for any modifications to, or revisions of, the WHO copyrighted materials.”  </a:t>
            </a:r>
          </a:p>
          <a:p>
            <a:pPr algn="just" defTabSz="214821">
              <a:lnSpc>
                <a:spcPct val="90000"/>
              </a:lnSpc>
              <a:spcBef>
                <a:spcPts val="150"/>
              </a:spcBef>
              <a:buClr>
                <a:schemeClr val="accent3"/>
              </a:buClr>
              <a:buFont typeface="Arial"/>
              <a:defRPr sz="1979">
                <a:latin typeface="+mn-lt"/>
                <a:ea typeface="+mn-ea"/>
                <a:cs typeface="+mn-cs"/>
                <a:sym typeface="Source Sans Pro Regular"/>
              </a:defRPr>
            </a:pPr>
            <a:r>
              <a:rPr sz="1484"/>
              <a:t>Further, please inform WHO of any modifications of these materials that you use publicly, for record-keeping purposes and continued development, by emailing </a:t>
            </a:r>
            <a:r>
              <a:rPr sz="1484" u="sng">
                <a:solidFill>
                  <a:srgbClr val="0563C1"/>
                </a:solidFill>
                <a:uFill>
                  <a:solidFill>
                    <a:srgbClr val="0563C1"/>
                  </a:solidFill>
                </a:uFill>
                <a:hlinkClick r:id="rId7"/>
              </a:rPr>
              <a:t>ihrhrt@who.int</a:t>
            </a:r>
          </a:p>
        </p:txBody>
      </p:sp>
      <p:sp>
        <p:nvSpPr>
          <p:cNvPr id="2" name="Subtitle 5">
            <a:extLst>
              <a:ext uri="{FF2B5EF4-FFF2-40B4-BE49-F238E27FC236}">
                <a16:creationId xmlns:a16="http://schemas.microsoft.com/office/drawing/2014/main" id="{A3C5A06E-DDA7-936E-E1BD-825DF5B41ABE}"/>
              </a:ext>
            </a:extLst>
          </p:cNvPr>
          <p:cNvSpPr txBox="1"/>
          <p:nvPr userDrawn="1"/>
        </p:nvSpPr>
        <p:spPr>
          <a:xfrm>
            <a:off x="6046469" y="6616723"/>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 IHR_ER</a:t>
            </a:r>
          </a:p>
        </p:txBody>
      </p:sp>
      <p:sp>
        <p:nvSpPr>
          <p:cNvPr id="3" name="Subtitle 5">
            <a:extLst>
              <a:ext uri="{FF2B5EF4-FFF2-40B4-BE49-F238E27FC236}">
                <a16:creationId xmlns:a16="http://schemas.microsoft.com/office/drawing/2014/main" id="{249C16FD-8AC3-A71A-97FE-47054248E160}"/>
              </a:ext>
            </a:extLst>
          </p:cNvPr>
          <p:cNvSpPr txBox="1"/>
          <p:nvPr userDrawn="1"/>
        </p:nvSpPr>
        <p:spPr>
          <a:xfrm>
            <a:off x="6046469" y="6472254"/>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dirty="0"/>
              <a:t>RRT Training of Trainers Package</a:t>
            </a:r>
          </a:p>
        </p:txBody>
      </p:sp>
      <p:sp>
        <p:nvSpPr>
          <p:cNvPr id="4" name="Slide Number">
            <a:extLst>
              <a:ext uri="{FF2B5EF4-FFF2-40B4-BE49-F238E27FC236}">
                <a16:creationId xmlns:a16="http://schemas.microsoft.com/office/drawing/2014/main" id="{D9BB20E7-5201-FC7C-97B1-448D47F531D9}"/>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spTree>
  </p:cSld>
  <p:clrMapOvr>
    <a:masterClrMapping/>
  </p:clrMapOvr>
  <p:transition spd="med"/>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171" name="Image" descr="Image"/>
          <p:cNvPicPr>
            <a:picLocks noChangeAspect="1"/>
          </p:cNvPicPr>
          <p:nvPr/>
        </p:nvPicPr>
        <p:blipFill>
          <a:blip r:embed="rId2"/>
          <a:stretch>
            <a:fillRect/>
          </a:stretch>
        </p:blipFill>
        <p:spPr>
          <a:xfrm>
            <a:off x="-14094" y="-35795"/>
            <a:ext cx="3848729" cy="655777"/>
          </a:xfrm>
          <a:prstGeom prst="rect">
            <a:avLst/>
          </a:prstGeom>
          <a:ln w="12700">
            <a:miter lim="400000"/>
          </a:ln>
        </p:spPr>
      </p:pic>
      <p:pic>
        <p:nvPicPr>
          <p:cNvPr id="172" name="Picture 2" descr="Picture 2"/>
          <p:cNvPicPr>
            <a:picLocks noChangeAspect="1"/>
          </p:cNvPicPr>
          <p:nvPr/>
        </p:nvPicPr>
        <p:blipFill>
          <a:blip r:embed="rId3"/>
          <a:stretch>
            <a:fillRect/>
          </a:stretch>
        </p:blipFill>
        <p:spPr>
          <a:xfrm>
            <a:off x="8392479" y="118166"/>
            <a:ext cx="650037" cy="895042"/>
          </a:xfrm>
          <a:prstGeom prst="rect">
            <a:avLst/>
          </a:prstGeom>
          <a:ln w="12700">
            <a:miter lim="400000"/>
          </a:ln>
        </p:spPr>
      </p:pic>
      <p:pic>
        <p:nvPicPr>
          <p:cNvPr id="173" name="Picture 2" descr="Picture 2"/>
          <p:cNvPicPr>
            <a:picLocks noChangeAspect="1"/>
          </p:cNvPicPr>
          <p:nvPr/>
        </p:nvPicPr>
        <p:blipFill>
          <a:blip r:embed="rId4"/>
          <a:stretch>
            <a:fillRect/>
          </a:stretch>
        </p:blipFill>
        <p:spPr>
          <a:xfrm>
            <a:off x="55758" y="6310302"/>
            <a:ext cx="1161539" cy="474296"/>
          </a:xfrm>
          <a:prstGeom prst="rect">
            <a:avLst/>
          </a:prstGeom>
          <a:ln w="12700">
            <a:miter lim="400000"/>
          </a:ln>
        </p:spPr>
      </p:pic>
      <p:sp>
        <p:nvSpPr>
          <p:cNvPr id="174" name="Subtitle 2"/>
          <p:cNvSpPr txBox="1"/>
          <p:nvPr/>
        </p:nvSpPr>
        <p:spPr>
          <a:xfrm>
            <a:off x="2244090" y="6176962"/>
            <a:ext cx="4198620" cy="24237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ctr">
              <a:spcBef>
                <a:spcPts val="300"/>
              </a:spcBef>
              <a:defRPr sz="1300">
                <a:solidFill>
                  <a:srgbClr val="FFFFFF"/>
                </a:solidFill>
                <a:latin typeface="+mn-lt"/>
                <a:ea typeface="+mn-ea"/>
                <a:cs typeface="+mn-cs"/>
                <a:sym typeface="Source Sans Pro Regular"/>
              </a:defRPr>
            </a:lvl1pPr>
          </a:lstStyle>
          <a:p>
            <a:r>
              <a:rPr sz="975"/>
              <a:t>Rapid Response Teams Training</a:t>
            </a:r>
          </a:p>
        </p:txBody>
      </p:sp>
      <p:sp>
        <p:nvSpPr>
          <p:cNvPr id="177" name="Rectangle 2"/>
          <p:cNvSpPr txBox="1"/>
          <p:nvPr/>
        </p:nvSpPr>
        <p:spPr>
          <a:xfrm>
            <a:off x="142143" y="-20327"/>
            <a:ext cx="6103621" cy="4247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sz="2400"/>
              <a:t>Learning objectives</a:t>
            </a:r>
          </a:p>
        </p:txBody>
      </p:sp>
      <p:sp>
        <p:nvSpPr>
          <p:cNvPr id="2" name="Subtitle 5">
            <a:extLst>
              <a:ext uri="{FF2B5EF4-FFF2-40B4-BE49-F238E27FC236}">
                <a16:creationId xmlns:a16="http://schemas.microsoft.com/office/drawing/2014/main" id="{EC696BBF-A7CD-CC7A-FE7F-84E12CB22A82}"/>
              </a:ext>
            </a:extLst>
          </p:cNvPr>
          <p:cNvSpPr txBox="1"/>
          <p:nvPr userDrawn="1"/>
        </p:nvSpPr>
        <p:spPr>
          <a:xfrm>
            <a:off x="6046469" y="6616723"/>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 IHR_ER</a:t>
            </a:r>
          </a:p>
        </p:txBody>
      </p:sp>
      <p:sp>
        <p:nvSpPr>
          <p:cNvPr id="3" name="Subtitle 5">
            <a:extLst>
              <a:ext uri="{FF2B5EF4-FFF2-40B4-BE49-F238E27FC236}">
                <a16:creationId xmlns:a16="http://schemas.microsoft.com/office/drawing/2014/main" id="{071E930D-CCEC-5C7D-F5A5-EE9F2FB64853}"/>
              </a:ext>
            </a:extLst>
          </p:cNvPr>
          <p:cNvSpPr txBox="1"/>
          <p:nvPr userDrawn="1"/>
        </p:nvSpPr>
        <p:spPr>
          <a:xfrm>
            <a:off x="6046469" y="6472254"/>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dirty="0"/>
              <a:t>RRT Training of Trainers Package</a:t>
            </a:r>
          </a:p>
        </p:txBody>
      </p:sp>
      <p:sp>
        <p:nvSpPr>
          <p:cNvPr id="4" name="Slide Number">
            <a:extLst>
              <a:ext uri="{FF2B5EF4-FFF2-40B4-BE49-F238E27FC236}">
                <a16:creationId xmlns:a16="http://schemas.microsoft.com/office/drawing/2014/main" id="{8355DF0E-9765-137E-BB2B-F15C598E1EF9}"/>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lvl1pPr>
              <a:defRPr/>
            </a:lvl1pPr>
          </a:lstStyle>
          <a:p>
            <a:pPr rtl="0"/>
            <a:r>
              <a:rPr lang="fr"/>
              <a:t>Click to edit Master title style</a:t>
            </a:r>
          </a:p>
        </p:txBody>
      </p:sp>
      <p:sp>
        <p:nvSpPr>
          <p:cNvPr id="3" name="Text Placeholder 2"/>
          <p:cNvSpPr>
            <a:spLocks noGrp="1"/>
          </p:cNvSpPr>
          <p:nvPr>
            <p:ph type="body" idx="1"/>
          </p:nvPr>
        </p:nvSpPr>
        <p:spPr>
          <a:xfrm>
            <a:off x="457200" y="1535113"/>
            <a:ext cx="4040188" cy="63976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fr"/>
              <a:t>Click to edit Master text styles</a:t>
            </a:r>
          </a:p>
        </p:txBody>
      </p:sp>
      <p:sp>
        <p:nvSpPr>
          <p:cNvPr id="4" name="Content Placeholder 3"/>
          <p:cNvSpPr>
            <a:spLocks noGrp="1"/>
          </p:cNvSpPr>
          <p:nvPr>
            <p:ph sz="half" idx="2"/>
          </p:nvPr>
        </p:nvSpPr>
        <p:spPr>
          <a:xfrm>
            <a:off x="457200" y="2174875"/>
            <a:ext cx="4040188" cy="3951288"/>
          </a:xfrm>
        </p:spPr>
        <p:txBody>
          <a:bodyPr rtlCol="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Text Placeholder 4"/>
          <p:cNvSpPr>
            <a:spLocks noGrp="1"/>
          </p:cNvSpPr>
          <p:nvPr>
            <p:ph type="body" sz="quarter" idx="3"/>
          </p:nvPr>
        </p:nvSpPr>
        <p:spPr>
          <a:xfrm>
            <a:off x="4645025" y="1535113"/>
            <a:ext cx="4041775" cy="63976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fr"/>
              <a:t>Click to edit Master text styles</a:t>
            </a:r>
          </a:p>
        </p:txBody>
      </p:sp>
      <p:sp>
        <p:nvSpPr>
          <p:cNvPr id="6" name="Content Placeholder 5"/>
          <p:cNvSpPr>
            <a:spLocks noGrp="1"/>
          </p:cNvSpPr>
          <p:nvPr>
            <p:ph sz="quarter" idx="4"/>
          </p:nvPr>
        </p:nvSpPr>
        <p:spPr>
          <a:xfrm>
            <a:off x="4645025" y="2174875"/>
            <a:ext cx="4041775" cy="3951288"/>
          </a:xfrm>
        </p:spPr>
        <p:txBody>
          <a:bodyPr rtlCol="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7" name="Footer Placeholder 4"/>
          <p:cNvSpPr>
            <a:spLocks noGrp="1"/>
          </p:cNvSpPr>
          <p:nvPr>
            <p:ph type="ftr" sz="quarter" idx="10"/>
          </p:nvPr>
        </p:nvSpPr>
        <p:spPr/>
        <p:txBody>
          <a:bodyPr rtlCol="0"/>
          <a:lstStyle>
            <a:lvl1pPr>
              <a:defRPr smtClean="0"/>
            </a:lvl1pPr>
          </a:lstStyle>
          <a:p>
            <a:pPr rtl="0"/>
            <a:endParaRPr lang="en-US"/>
          </a:p>
        </p:txBody>
      </p:sp>
      <p:sp>
        <p:nvSpPr>
          <p:cNvPr id="8" name="Slide Number Placeholder 5"/>
          <p:cNvSpPr>
            <a:spLocks noGrp="1"/>
          </p:cNvSpPr>
          <p:nvPr>
            <p:ph type="sldNum" sz="quarter" idx="11"/>
          </p:nvPr>
        </p:nvSpPr>
        <p:spPr/>
        <p:txBody>
          <a:bodyPr rtlCol="0"/>
          <a:lstStyle>
            <a:lvl1pPr>
              <a:defRPr/>
            </a:lvl1pPr>
          </a:lstStyle>
          <a:p>
            <a:pPr rtl="0"/>
            <a:fld id="{69761B67-06C7-42E2-B796-B75EB900F507}" type="slidenum">
              <a:rPr lang="en-US"/>
              <a:pPr rtl="0"/>
              <a:t>‹#›</a:t>
            </a:fld>
            <a:endParaRPr lang="en-US"/>
          </a:p>
        </p:txBody>
      </p:sp>
    </p:spTree>
    <p:extLst>
      <p:ext uri="{BB962C8B-B14F-4D97-AF65-F5344CB8AC3E}">
        <p14:creationId xmlns:p14="http://schemas.microsoft.com/office/powerpoint/2010/main" val="247708719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185" name="Image" descr="Image"/>
          <p:cNvPicPr>
            <a:picLocks noChangeAspect="1"/>
          </p:cNvPicPr>
          <p:nvPr/>
        </p:nvPicPr>
        <p:blipFill>
          <a:blip r:embed="rId2"/>
          <a:stretch>
            <a:fillRect/>
          </a:stretch>
        </p:blipFill>
        <p:spPr>
          <a:xfrm>
            <a:off x="-14094" y="-48495"/>
            <a:ext cx="3848729" cy="655777"/>
          </a:xfrm>
          <a:prstGeom prst="rect">
            <a:avLst/>
          </a:prstGeom>
          <a:ln w="12700">
            <a:miter lim="400000"/>
          </a:ln>
        </p:spPr>
      </p:pic>
      <p:pic>
        <p:nvPicPr>
          <p:cNvPr id="186" name="Picture 2" descr="Picture 2"/>
          <p:cNvPicPr>
            <a:picLocks noChangeAspect="1"/>
          </p:cNvPicPr>
          <p:nvPr/>
        </p:nvPicPr>
        <p:blipFill>
          <a:blip r:embed="rId3"/>
          <a:stretch>
            <a:fillRect/>
          </a:stretch>
        </p:blipFill>
        <p:spPr>
          <a:xfrm>
            <a:off x="8392479" y="118166"/>
            <a:ext cx="650037" cy="895042"/>
          </a:xfrm>
          <a:prstGeom prst="rect">
            <a:avLst/>
          </a:prstGeom>
          <a:ln w="12700">
            <a:miter lim="400000"/>
          </a:ln>
        </p:spPr>
      </p:pic>
      <p:pic>
        <p:nvPicPr>
          <p:cNvPr id="187" name="Picture 2" descr="Picture 2"/>
          <p:cNvPicPr>
            <a:picLocks noChangeAspect="1"/>
          </p:cNvPicPr>
          <p:nvPr/>
        </p:nvPicPr>
        <p:blipFill>
          <a:blip r:embed="rId4"/>
          <a:stretch>
            <a:fillRect/>
          </a:stretch>
        </p:blipFill>
        <p:spPr>
          <a:xfrm>
            <a:off x="55758" y="6310302"/>
            <a:ext cx="1161539" cy="474296"/>
          </a:xfrm>
          <a:prstGeom prst="rect">
            <a:avLst/>
          </a:prstGeom>
          <a:ln w="12700">
            <a:miter lim="400000"/>
          </a:ln>
        </p:spPr>
      </p:pic>
      <p:sp>
        <p:nvSpPr>
          <p:cNvPr id="188" name="Subtitle 2"/>
          <p:cNvSpPr txBox="1"/>
          <p:nvPr/>
        </p:nvSpPr>
        <p:spPr>
          <a:xfrm>
            <a:off x="2244090" y="6176962"/>
            <a:ext cx="4198620" cy="24237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ctr">
              <a:spcBef>
                <a:spcPts val="300"/>
              </a:spcBef>
              <a:defRPr sz="1300">
                <a:solidFill>
                  <a:srgbClr val="FFFFFF"/>
                </a:solidFill>
                <a:latin typeface="+mn-lt"/>
                <a:ea typeface="+mn-ea"/>
                <a:cs typeface="+mn-cs"/>
                <a:sym typeface="Source Sans Pro Regular"/>
              </a:defRPr>
            </a:lvl1pPr>
          </a:lstStyle>
          <a:p>
            <a:r>
              <a:rPr sz="975"/>
              <a:t>Rapid Response Teams Training</a:t>
            </a:r>
          </a:p>
        </p:txBody>
      </p:sp>
      <p:sp>
        <p:nvSpPr>
          <p:cNvPr id="191" name="Title Text"/>
          <p:cNvSpPr txBox="1">
            <a:spLocks noGrp="1"/>
          </p:cNvSpPr>
          <p:nvPr>
            <p:ph type="title"/>
          </p:nvPr>
        </p:nvSpPr>
        <p:spPr>
          <a:xfrm>
            <a:off x="164069" y="-43663"/>
            <a:ext cx="2678907" cy="646113"/>
          </a:xfrm>
          <a:prstGeom prst="rect">
            <a:avLst/>
          </a:prstGeom>
        </p:spPr>
        <p:txBody>
          <a:bodyPr/>
          <a:lstStyle/>
          <a:p>
            <a:r>
              <a:t>Title Text</a:t>
            </a:r>
          </a:p>
        </p:txBody>
      </p:sp>
      <p:sp>
        <p:nvSpPr>
          <p:cNvPr id="2" name="Subtitle 5">
            <a:extLst>
              <a:ext uri="{FF2B5EF4-FFF2-40B4-BE49-F238E27FC236}">
                <a16:creationId xmlns:a16="http://schemas.microsoft.com/office/drawing/2014/main" id="{4F7460AC-B81A-1EE1-E565-EFDF0B374DCE}"/>
              </a:ext>
            </a:extLst>
          </p:cNvPr>
          <p:cNvSpPr txBox="1"/>
          <p:nvPr userDrawn="1"/>
        </p:nvSpPr>
        <p:spPr>
          <a:xfrm>
            <a:off x="6046469" y="6616723"/>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 IHR_ER</a:t>
            </a:r>
          </a:p>
        </p:txBody>
      </p:sp>
      <p:sp>
        <p:nvSpPr>
          <p:cNvPr id="3" name="Subtitle 5">
            <a:extLst>
              <a:ext uri="{FF2B5EF4-FFF2-40B4-BE49-F238E27FC236}">
                <a16:creationId xmlns:a16="http://schemas.microsoft.com/office/drawing/2014/main" id="{B18B695A-9FC1-71BE-6318-BC89791D75DF}"/>
              </a:ext>
            </a:extLst>
          </p:cNvPr>
          <p:cNvSpPr txBox="1"/>
          <p:nvPr userDrawn="1"/>
        </p:nvSpPr>
        <p:spPr>
          <a:xfrm>
            <a:off x="6046469" y="6472254"/>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dirty="0"/>
              <a:t>RRT Training of Trainers Package</a:t>
            </a:r>
          </a:p>
        </p:txBody>
      </p:sp>
      <p:sp>
        <p:nvSpPr>
          <p:cNvPr id="4" name="Slide Number">
            <a:extLst>
              <a:ext uri="{FF2B5EF4-FFF2-40B4-BE49-F238E27FC236}">
                <a16:creationId xmlns:a16="http://schemas.microsoft.com/office/drawing/2014/main" id="{FCD1C648-EF26-9C80-2006-65C5D880A04C}"/>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spTree>
  </p:cSld>
  <p:clrMapOvr>
    <a:masterClrMapping/>
  </p:clrMapOvr>
  <p:transition spd="med"/>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199" name="Image" descr="Image"/>
          <p:cNvPicPr>
            <a:picLocks noChangeAspect="1"/>
          </p:cNvPicPr>
          <p:nvPr/>
        </p:nvPicPr>
        <p:blipFill>
          <a:blip r:embed="rId2"/>
          <a:stretch>
            <a:fillRect/>
          </a:stretch>
        </p:blipFill>
        <p:spPr>
          <a:xfrm>
            <a:off x="-14094" y="-48495"/>
            <a:ext cx="3848729" cy="655777"/>
          </a:xfrm>
          <a:prstGeom prst="rect">
            <a:avLst/>
          </a:prstGeom>
          <a:ln w="12700">
            <a:miter lim="400000"/>
          </a:ln>
        </p:spPr>
      </p:pic>
      <p:sp>
        <p:nvSpPr>
          <p:cNvPr id="205" name="Outline"/>
          <p:cNvSpPr txBox="1">
            <a:spLocks noGrp="1"/>
          </p:cNvSpPr>
          <p:nvPr>
            <p:ph type="title"/>
          </p:nvPr>
        </p:nvSpPr>
        <p:spPr>
          <a:xfrm>
            <a:off x="196967" y="-43663"/>
            <a:ext cx="2678907" cy="646113"/>
          </a:xfrm>
          <a:prstGeom prst="rect">
            <a:avLst/>
          </a:prstGeom>
        </p:spPr>
        <p:txBody>
          <a:bodyPr/>
          <a:lstStyle/>
          <a:p>
            <a:endParaRPr dirty="0"/>
          </a:p>
        </p:txBody>
      </p:sp>
      <p:sp>
        <p:nvSpPr>
          <p:cNvPr id="206" name="Body Level One…"/>
          <p:cNvSpPr txBox="1">
            <a:spLocks noGrp="1"/>
          </p:cNvSpPr>
          <p:nvPr>
            <p:ph type="body" sz="half" idx="1"/>
          </p:nvPr>
        </p:nvSpPr>
        <p:spPr>
          <a:xfrm>
            <a:off x="1693151" y="1612534"/>
            <a:ext cx="6172201" cy="3559176"/>
          </a:xfrm>
          <a:prstGeom prst="rect">
            <a:avLst/>
          </a:prstGeom>
        </p:spPr>
        <p:txBody>
          <a:bodyPr lIns="0" tIns="0" rIns="0" bIns="0"/>
          <a:lstStyle>
            <a:lvl1pPr marL="0" indent="0">
              <a:buClrTx/>
              <a:buSzTx/>
              <a:buFontTx/>
              <a:buNone/>
              <a:defRPr sz="1800"/>
            </a:lvl1pPr>
            <a:lvl2pPr>
              <a:buClrTx/>
              <a:buFontTx/>
              <a:defRPr sz="1800"/>
            </a:lvl2pPr>
            <a:lvl3pPr>
              <a:buClrTx/>
              <a:buFontTx/>
              <a:defRPr sz="1800"/>
            </a:lvl3pPr>
            <a:lvl4pPr marL="397818" indent="-72331">
              <a:buClrTx/>
              <a:buFontTx/>
              <a:defRPr sz="1800"/>
            </a:lvl4pPr>
            <a:lvl5pPr>
              <a:buClrTx/>
              <a:buFontTx/>
              <a:defRPr sz="1800"/>
            </a:lvl5pPr>
          </a:lstStyle>
          <a:p>
            <a:r>
              <a:t>Body Level One</a:t>
            </a:r>
          </a:p>
          <a:p>
            <a:pPr lvl="1"/>
            <a:r>
              <a:t>Body Level Two</a:t>
            </a:r>
          </a:p>
          <a:p>
            <a:pPr lvl="2"/>
            <a:r>
              <a:t>Body Level Three</a:t>
            </a:r>
          </a:p>
          <a:p>
            <a:pPr lvl="3"/>
            <a:r>
              <a:t>Body Level Four</a:t>
            </a:r>
          </a:p>
          <a:p>
            <a:pPr lvl="4"/>
            <a:r>
              <a:t>Body Level Five</a:t>
            </a:r>
          </a:p>
        </p:txBody>
      </p:sp>
      <p:sp>
        <p:nvSpPr>
          <p:cNvPr id="11"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pic>
        <p:nvPicPr>
          <p:cNvPr id="12" name="Image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5758" y="6333540"/>
            <a:ext cx="1693129" cy="428626"/>
          </a:xfrm>
          <a:prstGeom prst="rect">
            <a:avLst/>
          </a:prstGeom>
        </p:spPr>
      </p:pic>
      <p:sp>
        <p:nvSpPr>
          <p:cNvPr id="13" name="Subtitle 5">
            <a:extLst>
              <a:ext uri="{FF2B5EF4-FFF2-40B4-BE49-F238E27FC236}">
                <a16:creationId xmlns:a16="http://schemas.microsoft.com/office/drawing/2014/main" id="{A346A323-B686-47AE-9F9F-05A21B8FBEF6}"/>
              </a:ext>
            </a:extLst>
          </p:cNvPr>
          <p:cNvSpPr txBox="1"/>
          <p:nvPr userDrawn="1"/>
        </p:nvSpPr>
        <p:spPr>
          <a:xfrm>
            <a:off x="6046469" y="6618082"/>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dirty="0"/>
              <a:t>A1.1</a:t>
            </a:r>
            <a:r>
              <a:rPr lang="fr-FR" sz="675" dirty="0"/>
              <a:t>a_</a:t>
            </a:r>
            <a:r>
              <a:rPr sz="675" dirty="0"/>
              <a:t>IHR_</a:t>
            </a:r>
            <a:r>
              <a:rPr lang="fr-FR" sz="675" dirty="0"/>
              <a:t>in_</a:t>
            </a:r>
            <a:r>
              <a:rPr sz="675" dirty="0"/>
              <a:t>ER</a:t>
            </a:r>
          </a:p>
        </p:txBody>
      </p:sp>
      <p:sp>
        <p:nvSpPr>
          <p:cNvPr id="14" name="Subtitle 5">
            <a:extLst>
              <a:ext uri="{FF2B5EF4-FFF2-40B4-BE49-F238E27FC236}">
                <a16:creationId xmlns:a16="http://schemas.microsoft.com/office/drawing/2014/main" id="{9074E302-9B2A-4DE0-8AF2-AC86AD2A96DB}"/>
              </a:ext>
            </a:extLst>
          </p:cNvPr>
          <p:cNvSpPr txBox="1"/>
          <p:nvPr userDrawn="1"/>
        </p:nvSpPr>
        <p:spPr>
          <a:xfrm>
            <a:off x="6046469" y="6472254"/>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dirty="0"/>
              <a:t>Kit de formation avancée d</a:t>
            </a:r>
            <a:r>
              <a:rPr lang="en-US" sz="675" baseline="0" dirty="0"/>
              <a:t>es EIR</a:t>
            </a:r>
            <a:endParaRPr lang="en-US" sz="675" dirty="0"/>
          </a:p>
        </p:txBody>
      </p:sp>
      <p:pic>
        <p:nvPicPr>
          <p:cNvPr id="15" name="Imag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90760" y="140180"/>
            <a:ext cx="641072" cy="652327"/>
          </a:xfrm>
          <a:prstGeom prst="rect">
            <a:avLst/>
          </a:prstGeom>
        </p:spPr>
      </p:pic>
    </p:spTree>
  </p:cSld>
  <p:clrMapOvr>
    <a:masterClrMapping/>
  </p:clrMapOvr>
  <p:transition spd="med"/>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tx">
  <p:cSld name="2_Section Header copy">
    <p:spTree>
      <p:nvGrpSpPr>
        <p:cNvPr id="1" name=""/>
        <p:cNvGrpSpPr/>
        <p:nvPr/>
      </p:nvGrpSpPr>
      <p:grpSpPr>
        <a:xfrm>
          <a:off x="0" y="0"/>
          <a:ext cx="0" cy="0"/>
          <a:chOff x="0" y="0"/>
          <a:chExt cx="0" cy="0"/>
        </a:xfrm>
      </p:grpSpPr>
      <p:sp>
        <p:nvSpPr>
          <p:cNvPr id="219" name="Body Level One…"/>
          <p:cNvSpPr txBox="1">
            <a:spLocks noGrp="1"/>
          </p:cNvSpPr>
          <p:nvPr>
            <p:ph type="body" sz="half" idx="1"/>
          </p:nvPr>
        </p:nvSpPr>
        <p:spPr>
          <a:xfrm>
            <a:off x="1693151" y="1612534"/>
            <a:ext cx="6172201" cy="3559176"/>
          </a:xfrm>
          <a:prstGeom prst="rect">
            <a:avLst/>
          </a:prstGeom>
        </p:spPr>
        <p:txBody>
          <a:bodyPr lIns="0" tIns="0" rIns="0" bIns="0"/>
          <a:lstStyle>
            <a:lvl1pPr marL="0" indent="0">
              <a:buClrTx/>
              <a:buSzTx/>
              <a:buFontTx/>
              <a:buNone/>
              <a:defRPr sz="1800"/>
            </a:lvl1pPr>
            <a:lvl2pPr>
              <a:buClrTx/>
              <a:buFontTx/>
              <a:defRPr sz="1800"/>
            </a:lvl2pPr>
            <a:lvl3pPr>
              <a:buClrTx/>
              <a:buFontTx/>
              <a:defRPr sz="1800"/>
            </a:lvl3pPr>
            <a:lvl4pPr marL="397818" indent="-72331">
              <a:buClrTx/>
              <a:buFontTx/>
              <a:defRPr sz="1800"/>
            </a:lvl4pPr>
            <a:lvl5pPr>
              <a:buClrTx/>
              <a:buFontTx/>
              <a:defRPr sz="1800"/>
            </a:lvl5pPr>
          </a:lstStyle>
          <a:p>
            <a:r>
              <a:t>Body Level One</a:t>
            </a:r>
          </a:p>
          <a:p>
            <a:pPr lvl="1"/>
            <a:r>
              <a:t>Body Level Two</a:t>
            </a:r>
          </a:p>
          <a:p>
            <a:pPr lvl="2"/>
            <a:r>
              <a:t>Body Level Three</a:t>
            </a:r>
          </a:p>
          <a:p>
            <a:pPr lvl="3"/>
            <a:r>
              <a:t>Body Level Four</a:t>
            </a:r>
          </a:p>
          <a:p>
            <a:pPr lvl="4"/>
            <a:r>
              <a:t>Body Level Five</a:t>
            </a:r>
          </a:p>
        </p:txBody>
      </p:sp>
      <p:pic>
        <p:nvPicPr>
          <p:cNvPr id="221" name="Image" descr="Image"/>
          <p:cNvPicPr>
            <a:picLocks noChangeAspect="1"/>
          </p:cNvPicPr>
          <p:nvPr/>
        </p:nvPicPr>
        <p:blipFill>
          <a:blip r:embed="rId2"/>
          <a:srcRect t="43728"/>
          <a:stretch>
            <a:fillRect/>
          </a:stretch>
        </p:blipFill>
        <p:spPr>
          <a:xfrm>
            <a:off x="-53108" y="-35923"/>
            <a:ext cx="8542684" cy="676911"/>
          </a:xfrm>
          <a:prstGeom prst="rect">
            <a:avLst/>
          </a:prstGeom>
          <a:ln w="12700">
            <a:miter lim="400000"/>
          </a:ln>
        </p:spPr>
      </p:pic>
      <p:sp>
        <p:nvSpPr>
          <p:cNvPr id="222" name="Outline"/>
          <p:cNvSpPr txBox="1">
            <a:spLocks noGrp="1"/>
          </p:cNvSpPr>
          <p:nvPr>
            <p:ph type="title"/>
          </p:nvPr>
        </p:nvSpPr>
        <p:spPr>
          <a:xfrm>
            <a:off x="196967" y="-43663"/>
            <a:ext cx="6093953" cy="646113"/>
          </a:xfrm>
          <a:prstGeom prst="rect">
            <a:avLst/>
          </a:prstGeom>
        </p:spPr>
        <p:txBody>
          <a:bodyPr/>
          <a:lstStyle/>
          <a:p>
            <a:endParaRPr dirty="0"/>
          </a:p>
        </p:txBody>
      </p:sp>
      <p:pic>
        <p:nvPicPr>
          <p:cNvPr id="11" name="Imag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90760" y="140180"/>
            <a:ext cx="641072" cy="652327"/>
          </a:xfrm>
          <a:prstGeom prst="rect">
            <a:avLst/>
          </a:prstGeom>
        </p:spPr>
      </p:pic>
      <p:sp>
        <p:nvSpPr>
          <p:cNvPr id="13"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pic>
        <p:nvPicPr>
          <p:cNvPr id="14" name="Imag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5758" y="6333540"/>
            <a:ext cx="1693129" cy="428626"/>
          </a:xfrm>
          <a:prstGeom prst="rect">
            <a:avLst/>
          </a:prstGeom>
        </p:spPr>
      </p:pic>
      <p:sp>
        <p:nvSpPr>
          <p:cNvPr id="15" name="Subtitle 5">
            <a:extLst>
              <a:ext uri="{FF2B5EF4-FFF2-40B4-BE49-F238E27FC236}">
                <a16:creationId xmlns:a16="http://schemas.microsoft.com/office/drawing/2014/main" id="{A346A323-B686-47AE-9F9F-05A21B8FBEF6}"/>
              </a:ext>
            </a:extLst>
          </p:cNvPr>
          <p:cNvSpPr txBox="1"/>
          <p:nvPr userDrawn="1"/>
        </p:nvSpPr>
        <p:spPr>
          <a:xfrm>
            <a:off x="6046469" y="6618082"/>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dirty="0"/>
              <a:t>A1.1</a:t>
            </a:r>
            <a:r>
              <a:rPr lang="fr-FR" sz="675" dirty="0"/>
              <a:t>a_</a:t>
            </a:r>
            <a:r>
              <a:rPr sz="675" dirty="0"/>
              <a:t>IHR_</a:t>
            </a:r>
            <a:r>
              <a:rPr lang="fr-FR" sz="675" dirty="0"/>
              <a:t>in_</a:t>
            </a:r>
            <a:r>
              <a:rPr sz="675" dirty="0"/>
              <a:t>ER</a:t>
            </a:r>
          </a:p>
        </p:txBody>
      </p:sp>
      <p:sp>
        <p:nvSpPr>
          <p:cNvPr id="16" name="Subtitle 5">
            <a:extLst>
              <a:ext uri="{FF2B5EF4-FFF2-40B4-BE49-F238E27FC236}">
                <a16:creationId xmlns:a16="http://schemas.microsoft.com/office/drawing/2014/main" id="{9074E302-9B2A-4DE0-8AF2-AC86AD2A96DB}"/>
              </a:ext>
            </a:extLst>
          </p:cNvPr>
          <p:cNvSpPr txBox="1"/>
          <p:nvPr userDrawn="1"/>
        </p:nvSpPr>
        <p:spPr>
          <a:xfrm>
            <a:off x="6046469" y="6472254"/>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dirty="0"/>
              <a:t>Kit de formation avancée d</a:t>
            </a:r>
            <a:r>
              <a:rPr lang="en-US" sz="675" baseline="0" dirty="0"/>
              <a:t>es EIR</a:t>
            </a:r>
            <a:endParaRPr lang="en-US" sz="675" dirty="0"/>
          </a:p>
        </p:txBody>
      </p:sp>
    </p:spTree>
  </p:cSld>
  <p:clrMapOvr>
    <a:masterClrMapping/>
  </p:clrMapOvr>
  <p:transition spd="med"/>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tx">
  <p:cSld name="2_Section Header copy 1">
    <p:spTree>
      <p:nvGrpSpPr>
        <p:cNvPr id="1" name=""/>
        <p:cNvGrpSpPr/>
        <p:nvPr/>
      </p:nvGrpSpPr>
      <p:grpSpPr>
        <a:xfrm>
          <a:off x="0" y="0"/>
          <a:ext cx="0" cy="0"/>
          <a:chOff x="0" y="0"/>
          <a:chExt cx="0" cy="0"/>
        </a:xfrm>
      </p:grpSpPr>
      <p:pic>
        <p:nvPicPr>
          <p:cNvPr id="229" name="Picture 2" descr="Picture 2"/>
          <p:cNvPicPr>
            <a:picLocks noChangeAspect="1"/>
          </p:cNvPicPr>
          <p:nvPr/>
        </p:nvPicPr>
        <p:blipFill>
          <a:blip r:embed="rId2"/>
          <a:stretch>
            <a:fillRect/>
          </a:stretch>
        </p:blipFill>
        <p:spPr>
          <a:xfrm>
            <a:off x="8392479" y="118166"/>
            <a:ext cx="650037" cy="895042"/>
          </a:xfrm>
          <a:prstGeom prst="rect">
            <a:avLst/>
          </a:prstGeom>
          <a:ln w="12700">
            <a:miter lim="400000"/>
          </a:ln>
        </p:spPr>
      </p:pic>
      <p:sp>
        <p:nvSpPr>
          <p:cNvPr id="234" name="Body Level One…"/>
          <p:cNvSpPr txBox="1">
            <a:spLocks noGrp="1"/>
          </p:cNvSpPr>
          <p:nvPr>
            <p:ph type="body" sz="half" idx="1"/>
          </p:nvPr>
        </p:nvSpPr>
        <p:spPr>
          <a:xfrm>
            <a:off x="1693151" y="1612534"/>
            <a:ext cx="6172201" cy="3559176"/>
          </a:xfrm>
          <a:prstGeom prst="rect">
            <a:avLst/>
          </a:prstGeom>
        </p:spPr>
        <p:txBody>
          <a:bodyPr lIns="0" tIns="0" rIns="0" bIns="0"/>
          <a:lstStyle>
            <a:lvl1pPr marL="0" indent="0">
              <a:buClrTx/>
              <a:buSzTx/>
              <a:buFontTx/>
              <a:buNone/>
              <a:defRPr sz="1800"/>
            </a:lvl1pPr>
            <a:lvl2pPr>
              <a:buClrTx/>
              <a:buFontTx/>
              <a:defRPr sz="1800"/>
            </a:lvl2pPr>
            <a:lvl3pPr>
              <a:buClrTx/>
              <a:buFontTx/>
              <a:defRPr sz="1800"/>
            </a:lvl3pPr>
            <a:lvl4pPr marL="397818" indent="-72331">
              <a:buClrTx/>
              <a:buFontTx/>
              <a:defRPr sz="1800"/>
            </a:lvl4pPr>
            <a:lvl5pPr>
              <a:buClrTx/>
              <a:buFontTx/>
              <a:defRPr sz="1800"/>
            </a:lvl5pPr>
          </a:lstStyle>
          <a:p>
            <a:r>
              <a:t>Body Level One</a:t>
            </a:r>
          </a:p>
          <a:p>
            <a:pPr lvl="1"/>
            <a:r>
              <a:t>Body Level Two</a:t>
            </a:r>
          </a:p>
          <a:p>
            <a:pPr lvl="2"/>
            <a:r>
              <a:t>Body Level Three</a:t>
            </a:r>
          </a:p>
          <a:p>
            <a:pPr lvl="3"/>
            <a:r>
              <a:t>Body Level Four</a:t>
            </a:r>
          </a:p>
          <a:p>
            <a:pPr lvl="4"/>
            <a:r>
              <a:t>Body Level Five</a:t>
            </a:r>
          </a:p>
        </p:txBody>
      </p:sp>
      <p:pic>
        <p:nvPicPr>
          <p:cNvPr id="236" name="Image" descr="Image"/>
          <p:cNvPicPr>
            <a:picLocks noChangeAspect="1"/>
          </p:cNvPicPr>
          <p:nvPr/>
        </p:nvPicPr>
        <p:blipFill>
          <a:blip r:embed="rId3"/>
          <a:stretch>
            <a:fillRect/>
          </a:stretch>
        </p:blipFill>
        <p:spPr>
          <a:xfrm>
            <a:off x="-20254" y="-11679"/>
            <a:ext cx="5169171" cy="880764"/>
          </a:xfrm>
          <a:prstGeom prst="rect">
            <a:avLst/>
          </a:prstGeom>
          <a:ln w="12700">
            <a:miter lim="400000"/>
          </a:ln>
        </p:spPr>
      </p:pic>
      <p:sp>
        <p:nvSpPr>
          <p:cNvPr id="237" name="Outline"/>
          <p:cNvSpPr txBox="1">
            <a:spLocks noGrp="1"/>
          </p:cNvSpPr>
          <p:nvPr>
            <p:ph type="title" hasCustomPrompt="1"/>
          </p:nvPr>
        </p:nvSpPr>
        <p:spPr>
          <a:xfrm>
            <a:off x="196967" y="-43663"/>
            <a:ext cx="4902764" cy="944731"/>
          </a:xfrm>
          <a:prstGeom prst="rect">
            <a:avLst/>
          </a:prstGeom>
        </p:spPr>
        <p:txBody>
          <a:bodyPr/>
          <a:lstStyle/>
          <a:p>
            <a:r>
              <a:t>Outline</a:t>
            </a:r>
          </a:p>
        </p:txBody>
      </p:sp>
      <p:sp>
        <p:nvSpPr>
          <p:cNvPr id="11"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pic>
        <p:nvPicPr>
          <p:cNvPr id="12" name="Image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5758" y="6333540"/>
            <a:ext cx="1693129" cy="428626"/>
          </a:xfrm>
          <a:prstGeom prst="rect">
            <a:avLst/>
          </a:prstGeom>
        </p:spPr>
      </p:pic>
      <p:sp>
        <p:nvSpPr>
          <p:cNvPr id="13" name="Subtitle 5">
            <a:extLst>
              <a:ext uri="{FF2B5EF4-FFF2-40B4-BE49-F238E27FC236}">
                <a16:creationId xmlns:a16="http://schemas.microsoft.com/office/drawing/2014/main" id="{A346A323-B686-47AE-9F9F-05A21B8FBEF6}"/>
              </a:ext>
            </a:extLst>
          </p:cNvPr>
          <p:cNvSpPr txBox="1"/>
          <p:nvPr userDrawn="1"/>
        </p:nvSpPr>
        <p:spPr>
          <a:xfrm>
            <a:off x="6046469" y="6618082"/>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dirty="0"/>
              <a:t>A1.1</a:t>
            </a:r>
            <a:r>
              <a:rPr lang="fr-FR" sz="675" dirty="0"/>
              <a:t>a_</a:t>
            </a:r>
            <a:r>
              <a:rPr sz="675" dirty="0"/>
              <a:t>IHR_</a:t>
            </a:r>
            <a:r>
              <a:rPr lang="fr-FR" sz="675" dirty="0"/>
              <a:t>in_</a:t>
            </a:r>
            <a:r>
              <a:rPr sz="675" dirty="0"/>
              <a:t>ER</a:t>
            </a:r>
          </a:p>
        </p:txBody>
      </p:sp>
      <p:sp>
        <p:nvSpPr>
          <p:cNvPr id="14" name="Subtitle 5">
            <a:extLst>
              <a:ext uri="{FF2B5EF4-FFF2-40B4-BE49-F238E27FC236}">
                <a16:creationId xmlns:a16="http://schemas.microsoft.com/office/drawing/2014/main" id="{9074E302-9B2A-4DE0-8AF2-AC86AD2A96DB}"/>
              </a:ext>
            </a:extLst>
          </p:cNvPr>
          <p:cNvSpPr txBox="1"/>
          <p:nvPr userDrawn="1"/>
        </p:nvSpPr>
        <p:spPr>
          <a:xfrm>
            <a:off x="6046469" y="6472254"/>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dirty="0"/>
              <a:t>Kit de formation avancée d</a:t>
            </a:r>
            <a:r>
              <a:rPr lang="en-US" sz="675" baseline="0" dirty="0"/>
              <a:t>es EIR</a:t>
            </a:r>
            <a:endParaRPr lang="en-US" sz="675" dirty="0"/>
          </a:p>
        </p:txBody>
      </p:sp>
    </p:spTree>
  </p:cSld>
  <p:clrMapOvr>
    <a:masterClrMapping/>
  </p:clrMapOvr>
  <p:transition spd="med"/>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tx">
  <p:cSld name="8_Custom Layout">
    <p:spTree>
      <p:nvGrpSpPr>
        <p:cNvPr id="1" name=""/>
        <p:cNvGrpSpPr/>
        <p:nvPr/>
      </p:nvGrpSpPr>
      <p:grpSpPr>
        <a:xfrm>
          <a:off x="0" y="0"/>
          <a:ext cx="0" cy="0"/>
          <a:chOff x="0" y="0"/>
          <a:chExt cx="0" cy="0"/>
        </a:xfrm>
      </p:grpSpPr>
      <p:pic>
        <p:nvPicPr>
          <p:cNvPr id="158" name="Picture 2" descr="Picture 2"/>
          <p:cNvPicPr>
            <a:picLocks noChangeAspect="1"/>
          </p:cNvPicPr>
          <p:nvPr/>
        </p:nvPicPr>
        <p:blipFill>
          <a:blip r:embed="rId2"/>
          <a:stretch>
            <a:fillRect/>
          </a:stretch>
        </p:blipFill>
        <p:spPr>
          <a:xfrm>
            <a:off x="8392481" y="118169"/>
            <a:ext cx="650036" cy="895041"/>
          </a:xfrm>
          <a:prstGeom prst="rect">
            <a:avLst/>
          </a:prstGeom>
          <a:ln w="12700">
            <a:miter lim="400000"/>
          </a:ln>
        </p:spPr>
      </p:pic>
      <p:pic>
        <p:nvPicPr>
          <p:cNvPr id="160" name="Picture 4" descr="Picture 4"/>
          <p:cNvPicPr>
            <a:picLocks noChangeAspect="1"/>
          </p:cNvPicPr>
          <p:nvPr/>
        </p:nvPicPr>
        <p:blipFill>
          <a:blip r:embed="rId2"/>
          <a:stretch>
            <a:fillRect/>
          </a:stretch>
        </p:blipFill>
        <p:spPr>
          <a:xfrm>
            <a:off x="8392479" y="118169"/>
            <a:ext cx="650036" cy="895041"/>
          </a:xfrm>
          <a:prstGeom prst="rect">
            <a:avLst/>
          </a:prstGeom>
          <a:ln w="12700">
            <a:miter lim="400000"/>
          </a:ln>
        </p:spPr>
      </p:pic>
      <p:sp>
        <p:nvSpPr>
          <p:cNvPr id="162" name="Google Shape;308;p8"/>
          <p:cNvSpPr/>
          <p:nvPr/>
        </p:nvSpPr>
        <p:spPr>
          <a:xfrm>
            <a:off x="0" y="3"/>
            <a:ext cx="9144000" cy="6189785"/>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solidFill>
                  <a:srgbClr val="000000"/>
                </a:solidFill>
                <a:latin typeface="+mn-lt"/>
                <a:ea typeface="+mn-ea"/>
                <a:cs typeface="+mn-cs"/>
                <a:sym typeface="Source Sans Pro Regular"/>
              </a:defRPr>
            </a:pPr>
            <a:endParaRPr sz="675"/>
          </a:p>
        </p:txBody>
      </p:sp>
      <p:pic>
        <p:nvPicPr>
          <p:cNvPr id="163" name="Picture 3" descr="Picture 3"/>
          <p:cNvPicPr>
            <a:picLocks noChangeAspect="1"/>
          </p:cNvPicPr>
          <p:nvPr/>
        </p:nvPicPr>
        <p:blipFill>
          <a:blip r:embed="rId3"/>
          <a:stretch>
            <a:fillRect/>
          </a:stretch>
        </p:blipFill>
        <p:spPr>
          <a:xfrm>
            <a:off x="-7218" y="-76485"/>
            <a:ext cx="9167536" cy="5582136"/>
          </a:xfrm>
          <a:prstGeom prst="rect">
            <a:avLst/>
          </a:prstGeom>
          <a:ln w="12700">
            <a:miter lim="400000"/>
          </a:ln>
        </p:spPr>
      </p:pic>
      <p:sp>
        <p:nvSpPr>
          <p:cNvPr id="164" name="Rounded Rectangle 4"/>
          <p:cNvSpPr/>
          <p:nvPr/>
        </p:nvSpPr>
        <p:spPr>
          <a:xfrm flipV="1">
            <a:off x="3627332" y="3256181"/>
            <a:ext cx="1886382" cy="111824"/>
          </a:xfrm>
          <a:prstGeom prst="roundRect">
            <a:avLst>
              <a:gd name="adj" fmla="val 50000"/>
            </a:avLst>
          </a:prstGeom>
          <a:solidFill>
            <a:schemeClr val="accent3"/>
          </a:solidFill>
          <a:ln w="12700">
            <a:miter lim="400000"/>
          </a:ln>
        </p:spPr>
        <p:txBody>
          <a:bodyPr lIns="34289" rIns="34289" anchor="ctr"/>
          <a:lstStyle/>
          <a:p>
            <a:pPr algn="ctr">
              <a:defRPr sz="700">
                <a:latin typeface="+mn-lt"/>
                <a:ea typeface="+mn-ea"/>
                <a:cs typeface="+mn-cs"/>
                <a:sym typeface="Source Sans Pro Regular"/>
              </a:defRPr>
            </a:pPr>
            <a:endParaRPr sz="525"/>
          </a:p>
        </p:txBody>
      </p:sp>
      <p:sp>
        <p:nvSpPr>
          <p:cNvPr id="166" name="Body Level One…"/>
          <p:cNvSpPr txBox="1">
            <a:spLocks noGrp="1"/>
          </p:cNvSpPr>
          <p:nvPr>
            <p:ph type="body" sz="half" idx="1" hasCustomPrompt="1"/>
          </p:nvPr>
        </p:nvSpPr>
        <p:spPr>
          <a:xfrm>
            <a:off x="440404" y="1971020"/>
            <a:ext cx="8510588" cy="1870076"/>
          </a:xfrm>
          <a:prstGeom prst="rect">
            <a:avLst/>
          </a:prstGeom>
        </p:spPr>
        <p:txBody>
          <a:bodyPr anchor="ctr"/>
          <a:lstStyle>
            <a:lvl1pPr algn="ctr">
              <a:spcBef>
                <a:spcPts val="0"/>
              </a:spcBef>
              <a:defRPr sz="2400">
                <a:solidFill>
                  <a:srgbClr val="FFFFFF"/>
                </a:solidFill>
                <a:latin typeface="Source Sans Pro Bold"/>
                <a:ea typeface="Source Sans Pro Bold"/>
                <a:cs typeface="Source Sans Pro Bold"/>
                <a:sym typeface="Source Sans Pro Bold"/>
              </a:defRPr>
            </a:lvl1pPr>
            <a:lvl2pPr marL="180825" indent="-72330" algn="ctr">
              <a:spcBef>
                <a:spcPts val="0"/>
              </a:spcBef>
              <a:defRPr sz="2400">
                <a:solidFill>
                  <a:srgbClr val="FFFFFF"/>
                </a:solidFill>
                <a:latin typeface="Source Sans Pro Bold"/>
                <a:ea typeface="Source Sans Pro Bold"/>
                <a:cs typeface="Source Sans Pro Bold"/>
                <a:sym typeface="Source Sans Pro Bold"/>
              </a:defRPr>
            </a:lvl2pPr>
            <a:lvl3pPr marL="289320" indent="-72330" algn="ctr">
              <a:spcBef>
                <a:spcPts val="0"/>
              </a:spcBef>
              <a:defRPr sz="2400">
                <a:solidFill>
                  <a:srgbClr val="FFFFFF"/>
                </a:solidFill>
                <a:latin typeface="Source Sans Pro Bold"/>
                <a:ea typeface="Source Sans Pro Bold"/>
                <a:cs typeface="Source Sans Pro Bold"/>
                <a:sym typeface="Source Sans Pro Bold"/>
              </a:defRPr>
            </a:lvl3pPr>
            <a:lvl4pPr marL="397814" indent="-72329" algn="ctr">
              <a:spcBef>
                <a:spcPts val="0"/>
              </a:spcBef>
              <a:defRPr sz="2400">
                <a:solidFill>
                  <a:srgbClr val="FFFFFF"/>
                </a:solidFill>
                <a:latin typeface="Source Sans Pro Bold"/>
                <a:ea typeface="Source Sans Pro Bold"/>
                <a:cs typeface="Source Sans Pro Bold"/>
                <a:sym typeface="Source Sans Pro Bold"/>
              </a:defRPr>
            </a:lvl4pPr>
            <a:lvl5pPr marL="506309" indent="-72329" algn="ctr">
              <a:spcBef>
                <a:spcPts val="0"/>
              </a:spcBef>
              <a:defRPr sz="2400">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pic>
        <p:nvPicPr>
          <p:cNvPr id="19" name="Image 1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232526" y="68011"/>
            <a:ext cx="799306" cy="716619"/>
          </a:xfrm>
          <a:prstGeom prst="rect">
            <a:avLst/>
          </a:prstGeom>
        </p:spPr>
      </p:pic>
      <p:sp>
        <p:nvSpPr>
          <p:cNvPr id="18"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pic>
        <p:nvPicPr>
          <p:cNvPr id="20" name="Image 1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55758" y="6333540"/>
            <a:ext cx="1693129" cy="428626"/>
          </a:xfrm>
          <a:prstGeom prst="rect">
            <a:avLst/>
          </a:prstGeom>
        </p:spPr>
      </p:pic>
      <p:sp>
        <p:nvSpPr>
          <p:cNvPr id="21" name="Subtitle 5">
            <a:extLst>
              <a:ext uri="{FF2B5EF4-FFF2-40B4-BE49-F238E27FC236}">
                <a16:creationId xmlns:a16="http://schemas.microsoft.com/office/drawing/2014/main" id="{A346A323-B686-47AE-9F9F-05A21B8FBEF6}"/>
              </a:ext>
            </a:extLst>
          </p:cNvPr>
          <p:cNvSpPr txBox="1"/>
          <p:nvPr userDrawn="1"/>
        </p:nvSpPr>
        <p:spPr>
          <a:xfrm>
            <a:off x="6046469" y="6618082"/>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dirty="0"/>
              <a:t>A1.1</a:t>
            </a:r>
            <a:r>
              <a:rPr lang="fr-FR" sz="675" dirty="0"/>
              <a:t>a_</a:t>
            </a:r>
            <a:r>
              <a:rPr sz="675" dirty="0"/>
              <a:t>IHR_</a:t>
            </a:r>
            <a:r>
              <a:rPr lang="fr-FR" sz="675" dirty="0"/>
              <a:t>in_</a:t>
            </a:r>
            <a:r>
              <a:rPr sz="675" dirty="0"/>
              <a:t>ER</a:t>
            </a:r>
          </a:p>
        </p:txBody>
      </p:sp>
      <p:sp>
        <p:nvSpPr>
          <p:cNvPr id="22" name="Subtitle 5">
            <a:extLst>
              <a:ext uri="{FF2B5EF4-FFF2-40B4-BE49-F238E27FC236}">
                <a16:creationId xmlns:a16="http://schemas.microsoft.com/office/drawing/2014/main" id="{9074E302-9B2A-4DE0-8AF2-AC86AD2A96DB}"/>
              </a:ext>
            </a:extLst>
          </p:cNvPr>
          <p:cNvSpPr txBox="1"/>
          <p:nvPr userDrawn="1"/>
        </p:nvSpPr>
        <p:spPr>
          <a:xfrm>
            <a:off x="6046469" y="6472254"/>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dirty="0"/>
              <a:t>Kit de formation avancée d</a:t>
            </a:r>
            <a:r>
              <a:rPr lang="en-US" sz="675" baseline="0" dirty="0"/>
              <a:t>es EIR</a:t>
            </a:r>
            <a:endParaRPr lang="en-US" sz="675" dirty="0"/>
          </a:p>
        </p:txBody>
      </p:sp>
    </p:spTree>
    <p:extLst>
      <p:ext uri="{BB962C8B-B14F-4D97-AF65-F5344CB8AC3E}">
        <p14:creationId xmlns:p14="http://schemas.microsoft.com/office/powerpoint/2010/main" val="4260497216"/>
      </p:ext>
    </p:extLst>
  </p:cSld>
  <p:clrMapOvr>
    <a:masterClrMapping/>
  </p:clrMapOvr>
  <p:transition spd="med"/>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21" name="Rectangle 1"/>
          <p:cNvSpPr/>
          <p:nvPr/>
        </p:nvSpPr>
        <p:spPr>
          <a:xfrm>
            <a:off x="0" y="15"/>
            <a:ext cx="9144000" cy="4354825"/>
          </a:xfrm>
          <a:prstGeom prst="rect">
            <a:avLst/>
          </a:prstGeom>
          <a:solidFill>
            <a:srgbClr val="ECF2F8"/>
          </a:solidFill>
          <a:ln w="12700">
            <a:miter lim="400000"/>
          </a:ln>
        </p:spPr>
        <p:txBody>
          <a:bodyPr lIns="34289" rIns="34289" anchor="ctr"/>
          <a:lstStyle/>
          <a:p>
            <a:pPr algn="ctr">
              <a:defRPr sz="500">
                <a:latin typeface="+mn-lt"/>
                <a:ea typeface="+mn-ea"/>
                <a:cs typeface="+mn-cs"/>
                <a:sym typeface="Source Sans Pro Regular"/>
              </a:defRPr>
            </a:pPr>
            <a:endParaRPr sz="375"/>
          </a:p>
        </p:txBody>
      </p:sp>
      <p:pic>
        <p:nvPicPr>
          <p:cNvPr id="22" name="Image" descr="Image"/>
          <p:cNvPicPr>
            <a:picLocks noChangeAspect="1"/>
          </p:cNvPicPr>
          <p:nvPr/>
        </p:nvPicPr>
        <p:blipFill>
          <a:blip r:embed="rId2"/>
          <a:stretch>
            <a:fillRect/>
          </a:stretch>
        </p:blipFill>
        <p:spPr>
          <a:xfrm>
            <a:off x="-9813" y="-15553"/>
            <a:ext cx="4924054" cy="5403206"/>
          </a:xfrm>
          <a:prstGeom prst="rect">
            <a:avLst/>
          </a:prstGeom>
          <a:ln w="12700">
            <a:miter lim="400000"/>
          </a:ln>
        </p:spPr>
      </p:pic>
      <p:pic>
        <p:nvPicPr>
          <p:cNvPr id="27" name="Picture 18" descr="Picture 18"/>
          <p:cNvPicPr>
            <a:picLocks noChangeAspect="1"/>
          </p:cNvPicPr>
          <p:nvPr/>
        </p:nvPicPr>
        <p:blipFill>
          <a:blip r:embed="rId3"/>
          <a:stretch>
            <a:fillRect/>
          </a:stretch>
        </p:blipFill>
        <p:spPr>
          <a:xfrm>
            <a:off x="6751868" y="5116963"/>
            <a:ext cx="2117562" cy="908687"/>
          </a:xfrm>
          <a:prstGeom prst="rect">
            <a:avLst/>
          </a:prstGeom>
          <a:ln w="12700">
            <a:miter lim="400000"/>
          </a:ln>
        </p:spPr>
      </p:pic>
      <p:sp>
        <p:nvSpPr>
          <p:cNvPr id="29" name="Body Level One…"/>
          <p:cNvSpPr txBox="1">
            <a:spLocks noGrp="1"/>
          </p:cNvSpPr>
          <p:nvPr>
            <p:ph type="body" sz="quarter" idx="1"/>
          </p:nvPr>
        </p:nvSpPr>
        <p:spPr>
          <a:xfrm>
            <a:off x="4144297" y="3491868"/>
            <a:ext cx="4444154" cy="1561447"/>
          </a:xfrm>
          <a:prstGeom prst="rect">
            <a:avLst/>
          </a:prstGeom>
        </p:spPr>
        <p:txBody>
          <a:bodyPr/>
          <a:lstStyle>
            <a:lvl1pPr>
              <a:defRPr sz="2400">
                <a:latin typeface="Source Sans Pro Bold"/>
                <a:ea typeface="Source Sans Pro Bold"/>
                <a:cs typeface="Source Sans Pro Bold"/>
                <a:sym typeface="Source Sans Pro Bold"/>
              </a:defRPr>
            </a:lvl1pPr>
            <a:lvl2pPr>
              <a:defRPr sz="2400">
                <a:latin typeface="Source Sans Pro Bold"/>
                <a:ea typeface="Source Sans Pro Bold"/>
                <a:cs typeface="Source Sans Pro Bold"/>
                <a:sym typeface="Source Sans Pro Bold"/>
              </a:defRPr>
            </a:lvl2pPr>
            <a:lvl3pPr>
              <a:defRPr sz="2400">
                <a:latin typeface="Source Sans Pro Bold"/>
                <a:ea typeface="Source Sans Pro Bold"/>
                <a:cs typeface="Source Sans Pro Bold"/>
                <a:sym typeface="Source Sans Pro Bold"/>
              </a:defRPr>
            </a:lvl3pPr>
            <a:lvl4pPr>
              <a:defRPr sz="2400">
                <a:latin typeface="Source Sans Pro Bold"/>
                <a:ea typeface="Source Sans Pro Bold"/>
                <a:cs typeface="Source Sans Pro Bold"/>
                <a:sym typeface="Source Sans Pro Bold"/>
              </a:defRPr>
            </a:lvl4pPr>
            <a:lvl5pPr>
              <a:defRPr sz="24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0" name="Title Text"/>
          <p:cNvSpPr txBox="1">
            <a:spLocks noGrp="1"/>
          </p:cNvSpPr>
          <p:nvPr>
            <p:ph type="title"/>
          </p:nvPr>
        </p:nvSpPr>
        <p:spPr>
          <a:xfrm>
            <a:off x="388347" y="1587568"/>
            <a:ext cx="3367606" cy="2410276"/>
          </a:xfrm>
          <a:prstGeom prst="rect">
            <a:avLst/>
          </a:prstGeom>
        </p:spPr>
        <p:txBody>
          <a:bodyPr/>
          <a:lstStyle/>
          <a:p>
            <a:r>
              <a:t>Title Text</a:t>
            </a:r>
          </a:p>
        </p:txBody>
      </p:sp>
      <p:sp>
        <p:nvSpPr>
          <p:cNvPr id="31" name="Text"/>
          <p:cNvSpPr txBox="1"/>
          <p:nvPr/>
        </p:nvSpPr>
        <p:spPr>
          <a:xfrm>
            <a:off x="4695540" y="5688990"/>
            <a:ext cx="69297" cy="461665"/>
          </a:xfrm>
          <a:prstGeom prst="rect">
            <a:avLst/>
          </a:prstGeom>
          <a:ln w="12700">
            <a:miter lim="400000"/>
          </a:ln>
        </p:spPr>
        <p:txBody>
          <a:bodyPr wrap="none" lIns="34289" rIns="34289">
            <a:spAutoFit/>
          </a:bodyPr>
          <a:lstStyle/>
          <a:p>
            <a:endParaRPr sz="2400"/>
          </a:p>
        </p:txBody>
      </p:sp>
      <p:pic>
        <p:nvPicPr>
          <p:cNvPr id="15" name="Imag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90760" y="140180"/>
            <a:ext cx="641072" cy="652327"/>
          </a:xfrm>
          <a:prstGeom prst="rect">
            <a:avLst/>
          </a:prstGeom>
        </p:spPr>
      </p:pic>
      <p:sp>
        <p:nvSpPr>
          <p:cNvPr id="13"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pic>
        <p:nvPicPr>
          <p:cNvPr id="14" name="Image 13"/>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55758" y="6333540"/>
            <a:ext cx="1693129" cy="428626"/>
          </a:xfrm>
          <a:prstGeom prst="rect">
            <a:avLst/>
          </a:prstGeom>
        </p:spPr>
      </p:pic>
      <p:sp>
        <p:nvSpPr>
          <p:cNvPr id="20" name="Subtitle 5">
            <a:extLst>
              <a:ext uri="{FF2B5EF4-FFF2-40B4-BE49-F238E27FC236}">
                <a16:creationId xmlns:a16="http://schemas.microsoft.com/office/drawing/2014/main" id="{A346A323-B686-47AE-9F9F-05A21B8FBEF6}"/>
              </a:ext>
            </a:extLst>
          </p:cNvPr>
          <p:cNvSpPr txBox="1"/>
          <p:nvPr userDrawn="1"/>
        </p:nvSpPr>
        <p:spPr>
          <a:xfrm>
            <a:off x="6046469" y="6618082"/>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dirty="0"/>
              <a:t>A1.1</a:t>
            </a:r>
            <a:r>
              <a:rPr lang="fr-FR" sz="675" dirty="0"/>
              <a:t>a_</a:t>
            </a:r>
            <a:r>
              <a:rPr sz="675" dirty="0"/>
              <a:t>IHR_</a:t>
            </a:r>
            <a:r>
              <a:rPr lang="fr-FR" sz="675" dirty="0"/>
              <a:t>in_</a:t>
            </a:r>
            <a:r>
              <a:rPr sz="675" dirty="0"/>
              <a:t>ER</a:t>
            </a:r>
          </a:p>
        </p:txBody>
      </p:sp>
      <p:sp>
        <p:nvSpPr>
          <p:cNvPr id="23" name="Subtitle 5">
            <a:extLst>
              <a:ext uri="{FF2B5EF4-FFF2-40B4-BE49-F238E27FC236}">
                <a16:creationId xmlns:a16="http://schemas.microsoft.com/office/drawing/2014/main" id="{9074E302-9B2A-4DE0-8AF2-AC86AD2A96DB}"/>
              </a:ext>
            </a:extLst>
          </p:cNvPr>
          <p:cNvSpPr txBox="1"/>
          <p:nvPr userDrawn="1"/>
        </p:nvSpPr>
        <p:spPr>
          <a:xfrm>
            <a:off x="6046469" y="6472254"/>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dirty="0"/>
              <a:t>Kit de formation avancée d</a:t>
            </a:r>
            <a:r>
              <a:rPr lang="en-US" sz="675" baseline="0" dirty="0"/>
              <a:t>es EIR</a:t>
            </a:r>
            <a:endParaRPr lang="en-US" sz="675" dirty="0"/>
          </a:p>
        </p:txBody>
      </p:sp>
    </p:spTree>
  </p:cSld>
  <p:clrMapOvr>
    <a:masterClrMapping/>
  </p:clrMapOvr>
  <p:transition spd="med"/>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sp>
        <p:nvSpPr>
          <p:cNvPr id="44" name="Google Shape;308;p8"/>
          <p:cNvSpPr/>
          <p:nvPr/>
        </p:nvSpPr>
        <p:spPr>
          <a:xfrm>
            <a:off x="0" y="0"/>
            <a:ext cx="3066462" cy="6189784"/>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solidFill>
                  <a:srgbClr val="000000"/>
                </a:solidFill>
                <a:latin typeface="+mn-lt"/>
                <a:ea typeface="+mn-ea"/>
                <a:cs typeface="+mn-cs"/>
                <a:sym typeface="Source Sans Pro Regular"/>
              </a:defRPr>
            </a:pPr>
            <a:endParaRPr sz="675"/>
          </a:p>
        </p:txBody>
      </p:sp>
      <p:pic>
        <p:nvPicPr>
          <p:cNvPr id="45" name="Picture 10" descr="Picture 10"/>
          <p:cNvPicPr>
            <a:picLocks noChangeAspect="1"/>
          </p:cNvPicPr>
          <p:nvPr/>
        </p:nvPicPr>
        <p:blipFill>
          <a:blip r:embed="rId2"/>
          <a:stretch>
            <a:fillRect/>
          </a:stretch>
        </p:blipFill>
        <p:spPr>
          <a:xfrm>
            <a:off x="-2993" y="0"/>
            <a:ext cx="3066462" cy="3276600"/>
          </a:xfrm>
          <a:prstGeom prst="rect">
            <a:avLst/>
          </a:prstGeom>
          <a:ln w="12700">
            <a:miter lim="400000"/>
          </a:ln>
        </p:spPr>
      </p:pic>
      <p:sp>
        <p:nvSpPr>
          <p:cNvPr id="46" name="Pentagon 4"/>
          <p:cNvSpPr/>
          <p:nvPr/>
        </p:nvSpPr>
        <p:spPr>
          <a:xfrm rot="10800000">
            <a:off x="8852253"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latin typeface="+mn-lt"/>
                <a:ea typeface="+mn-ea"/>
                <a:cs typeface="+mn-cs"/>
                <a:sym typeface="Source Sans Pro Regular"/>
              </a:defRPr>
            </a:pPr>
            <a:endParaRPr sz="975"/>
          </a:p>
        </p:txBody>
      </p:sp>
      <p:sp>
        <p:nvSpPr>
          <p:cNvPr id="47" name="Title Text"/>
          <p:cNvSpPr txBox="1">
            <a:spLocks noGrp="1"/>
          </p:cNvSpPr>
          <p:nvPr>
            <p:ph type="title"/>
          </p:nvPr>
        </p:nvSpPr>
        <p:spPr>
          <a:xfrm>
            <a:off x="309158" y="677955"/>
            <a:ext cx="2448146" cy="959583"/>
          </a:xfrm>
          <a:prstGeom prst="rect">
            <a:avLst/>
          </a:prstGeom>
        </p:spPr>
        <p:txBody>
          <a:bodyPr/>
          <a:lstStyle/>
          <a:p>
            <a:r>
              <a:rPr dirty="0"/>
              <a:t>Title Text</a:t>
            </a:r>
          </a:p>
        </p:txBody>
      </p:sp>
      <p:sp>
        <p:nvSpPr>
          <p:cNvPr id="48" name="Body Level One…"/>
          <p:cNvSpPr txBox="1">
            <a:spLocks noGrp="1"/>
          </p:cNvSpPr>
          <p:nvPr>
            <p:ph type="body" idx="1"/>
          </p:nvPr>
        </p:nvSpPr>
        <p:spPr>
          <a:xfrm>
            <a:off x="3205164" y="842965"/>
            <a:ext cx="5647136"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8" name="Rounded Rectangle 8">
            <a:extLst>
              <a:ext uri="{FF2B5EF4-FFF2-40B4-BE49-F238E27FC236}">
                <a16:creationId xmlns:a16="http://schemas.microsoft.com/office/drawing/2014/main" id="{FD80D9C7-D39E-29D2-687F-6EFB37867B32}"/>
              </a:ext>
            </a:extLst>
          </p:cNvPr>
          <p:cNvSpPr/>
          <p:nvPr userDrawn="1"/>
        </p:nvSpPr>
        <p:spPr>
          <a:xfrm flipV="1">
            <a:off x="291752" y="1484783"/>
            <a:ext cx="1991279" cy="86916"/>
          </a:xfrm>
          <a:prstGeom prst="roundRect">
            <a:avLst>
              <a:gd name="adj" fmla="val 50000"/>
            </a:avLst>
          </a:prstGeom>
          <a:solidFill>
            <a:schemeClr val="accent3"/>
          </a:solidFill>
          <a:ln w="12700">
            <a:miter lim="400000"/>
          </a:ln>
        </p:spPr>
        <p:txBody>
          <a:bodyPr lIns="34289" rIns="34289" anchor="ctr"/>
          <a:lstStyle/>
          <a:p>
            <a:pPr algn="ctr">
              <a:defRPr sz="500">
                <a:latin typeface="+mn-lt"/>
                <a:ea typeface="+mn-ea"/>
                <a:cs typeface="+mn-cs"/>
                <a:sym typeface="Source Sans Pro Regular"/>
              </a:defRPr>
            </a:pPr>
            <a:endParaRPr sz="375"/>
          </a:p>
        </p:txBody>
      </p:sp>
      <p:pic>
        <p:nvPicPr>
          <p:cNvPr id="15" name="Imag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90760" y="140180"/>
            <a:ext cx="641072" cy="652327"/>
          </a:xfrm>
          <a:prstGeom prst="rect">
            <a:avLst/>
          </a:prstGeom>
        </p:spPr>
      </p:pic>
      <p:sp>
        <p:nvSpPr>
          <p:cNvPr id="13"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pic>
        <p:nvPicPr>
          <p:cNvPr id="14" name="Imag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5758" y="6333540"/>
            <a:ext cx="1693129" cy="428626"/>
          </a:xfrm>
          <a:prstGeom prst="rect">
            <a:avLst/>
          </a:prstGeom>
        </p:spPr>
      </p:pic>
      <p:sp>
        <p:nvSpPr>
          <p:cNvPr id="20" name="Subtitle 5">
            <a:extLst>
              <a:ext uri="{FF2B5EF4-FFF2-40B4-BE49-F238E27FC236}">
                <a16:creationId xmlns:a16="http://schemas.microsoft.com/office/drawing/2014/main" id="{A346A323-B686-47AE-9F9F-05A21B8FBEF6}"/>
              </a:ext>
            </a:extLst>
          </p:cNvPr>
          <p:cNvSpPr txBox="1"/>
          <p:nvPr userDrawn="1"/>
        </p:nvSpPr>
        <p:spPr>
          <a:xfrm>
            <a:off x="6046469" y="6618082"/>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dirty="0"/>
              <a:t>A1.1</a:t>
            </a:r>
            <a:r>
              <a:rPr lang="fr-FR" sz="675" dirty="0"/>
              <a:t>a_</a:t>
            </a:r>
            <a:r>
              <a:rPr sz="675" dirty="0"/>
              <a:t>IHR_</a:t>
            </a:r>
            <a:r>
              <a:rPr lang="fr-FR" sz="675" dirty="0"/>
              <a:t>in_</a:t>
            </a:r>
            <a:r>
              <a:rPr sz="675" dirty="0"/>
              <a:t>ER</a:t>
            </a:r>
          </a:p>
        </p:txBody>
      </p:sp>
      <p:sp>
        <p:nvSpPr>
          <p:cNvPr id="21" name="Subtitle 5">
            <a:extLst>
              <a:ext uri="{FF2B5EF4-FFF2-40B4-BE49-F238E27FC236}">
                <a16:creationId xmlns:a16="http://schemas.microsoft.com/office/drawing/2014/main" id="{9074E302-9B2A-4DE0-8AF2-AC86AD2A96DB}"/>
              </a:ext>
            </a:extLst>
          </p:cNvPr>
          <p:cNvSpPr txBox="1"/>
          <p:nvPr userDrawn="1"/>
        </p:nvSpPr>
        <p:spPr>
          <a:xfrm>
            <a:off x="6046469" y="6472254"/>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dirty="0"/>
              <a:t>Kit de formation avancée d</a:t>
            </a:r>
            <a:r>
              <a:rPr lang="en-US" sz="675" baseline="0" dirty="0"/>
              <a:t>es EIR</a:t>
            </a:r>
            <a:endParaRPr lang="en-US" sz="675" dirty="0"/>
          </a:p>
        </p:txBody>
      </p:sp>
    </p:spTree>
  </p:cSld>
  <p:clrMapOvr>
    <a:masterClrMapping/>
  </p:clrMapOvr>
  <p:transition spd="med"/>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x" preserve="1">
  <p:cSld name="8_Custom Layout">
    <p:spTree>
      <p:nvGrpSpPr>
        <p:cNvPr id="1" name=""/>
        <p:cNvGrpSpPr/>
        <p:nvPr/>
      </p:nvGrpSpPr>
      <p:grpSpPr>
        <a:xfrm>
          <a:off x="0" y="0"/>
          <a:ext cx="0" cy="0"/>
          <a:chOff x="0" y="0"/>
          <a:chExt cx="0" cy="0"/>
        </a:xfrm>
      </p:grpSpPr>
      <p:sp>
        <p:nvSpPr>
          <p:cNvPr id="44" name="Google Shape;308;p8"/>
          <p:cNvSpPr/>
          <p:nvPr/>
        </p:nvSpPr>
        <p:spPr>
          <a:xfrm>
            <a:off x="0" y="0"/>
            <a:ext cx="3066462" cy="6189784"/>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solidFill>
                  <a:srgbClr val="000000"/>
                </a:solidFill>
                <a:latin typeface="+mn-lt"/>
                <a:ea typeface="+mn-ea"/>
                <a:cs typeface="+mn-cs"/>
                <a:sym typeface="Source Sans Pro Regular"/>
              </a:defRPr>
            </a:pPr>
            <a:endParaRPr sz="675"/>
          </a:p>
        </p:txBody>
      </p:sp>
      <p:pic>
        <p:nvPicPr>
          <p:cNvPr id="45" name="Picture 10" descr="Picture 10"/>
          <p:cNvPicPr>
            <a:picLocks noChangeAspect="1"/>
          </p:cNvPicPr>
          <p:nvPr/>
        </p:nvPicPr>
        <p:blipFill>
          <a:blip r:embed="rId2"/>
          <a:stretch>
            <a:fillRect/>
          </a:stretch>
        </p:blipFill>
        <p:spPr>
          <a:xfrm>
            <a:off x="-2993" y="0"/>
            <a:ext cx="3066462" cy="3276600"/>
          </a:xfrm>
          <a:prstGeom prst="rect">
            <a:avLst/>
          </a:prstGeom>
          <a:ln w="12700">
            <a:miter lim="400000"/>
          </a:ln>
        </p:spPr>
      </p:pic>
      <p:sp>
        <p:nvSpPr>
          <p:cNvPr id="46" name="Pentagon 4"/>
          <p:cNvSpPr/>
          <p:nvPr/>
        </p:nvSpPr>
        <p:spPr>
          <a:xfrm rot="10800000">
            <a:off x="8852253"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latin typeface="+mn-lt"/>
                <a:ea typeface="+mn-ea"/>
                <a:cs typeface="+mn-cs"/>
                <a:sym typeface="Source Sans Pro Regular"/>
              </a:defRPr>
            </a:pPr>
            <a:endParaRPr sz="975"/>
          </a:p>
        </p:txBody>
      </p:sp>
      <p:sp>
        <p:nvSpPr>
          <p:cNvPr id="47" name="Title Text"/>
          <p:cNvSpPr txBox="1">
            <a:spLocks noGrp="1"/>
          </p:cNvSpPr>
          <p:nvPr>
            <p:ph type="title"/>
          </p:nvPr>
        </p:nvSpPr>
        <p:spPr>
          <a:xfrm>
            <a:off x="309158" y="677955"/>
            <a:ext cx="2448146" cy="959583"/>
          </a:xfrm>
          <a:prstGeom prst="rect">
            <a:avLst/>
          </a:prstGeom>
        </p:spPr>
        <p:txBody>
          <a:bodyPr/>
          <a:lstStyle/>
          <a:p>
            <a:r>
              <a:rPr dirty="0"/>
              <a:t>Title Text</a:t>
            </a:r>
          </a:p>
        </p:txBody>
      </p:sp>
      <p:sp>
        <p:nvSpPr>
          <p:cNvPr id="48" name="Body Level One…"/>
          <p:cNvSpPr txBox="1">
            <a:spLocks noGrp="1"/>
          </p:cNvSpPr>
          <p:nvPr>
            <p:ph type="body" idx="1"/>
          </p:nvPr>
        </p:nvSpPr>
        <p:spPr>
          <a:xfrm>
            <a:off x="3205164" y="842965"/>
            <a:ext cx="5647136"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8" name="Rounded Rectangle 8">
            <a:extLst>
              <a:ext uri="{FF2B5EF4-FFF2-40B4-BE49-F238E27FC236}">
                <a16:creationId xmlns:a16="http://schemas.microsoft.com/office/drawing/2014/main" id="{FD80D9C7-D39E-29D2-687F-6EFB37867B32}"/>
              </a:ext>
            </a:extLst>
          </p:cNvPr>
          <p:cNvSpPr/>
          <p:nvPr userDrawn="1"/>
        </p:nvSpPr>
        <p:spPr>
          <a:xfrm flipV="1">
            <a:off x="291752" y="1484783"/>
            <a:ext cx="1991279" cy="86916"/>
          </a:xfrm>
          <a:prstGeom prst="roundRect">
            <a:avLst>
              <a:gd name="adj" fmla="val 50000"/>
            </a:avLst>
          </a:prstGeom>
          <a:solidFill>
            <a:schemeClr val="accent3"/>
          </a:solidFill>
          <a:ln w="12700">
            <a:miter lim="400000"/>
          </a:ln>
        </p:spPr>
        <p:txBody>
          <a:bodyPr lIns="34289" rIns="34289" anchor="ctr"/>
          <a:lstStyle/>
          <a:p>
            <a:pPr algn="ctr">
              <a:defRPr sz="500">
                <a:latin typeface="+mn-lt"/>
                <a:ea typeface="+mn-ea"/>
                <a:cs typeface="+mn-cs"/>
                <a:sym typeface="Source Sans Pro Regular"/>
              </a:defRPr>
            </a:pPr>
            <a:endParaRPr sz="375"/>
          </a:p>
        </p:txBody>
      </p:sp>
      <p:pic>
        <p:nvPicPr>
          <p:cNvPr id="15" name="Imag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90760" y="140180"/>
            <a:ext cx="641072" cy="652327"/>
          </a:xfrm>
          <a:prstGeom prst="rect">
            <a:avLst/>
          </a:prstGeom>
        </p:spPr>
      </p:pic>
      <p:pic>
        <p:nvPicPr>
          <p:cNvPr id="19" name="Image 1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0009" y="6389692"/>
            <a:ext cx="1670921" cy="423004"/>
          </a:xfrm>
          <a:prstGeom prst="rect">
            <a:avLst/>
          </a:prstGeom>
        </p:spPr>
      </p:pic>
      <p:sp>
        <p:nvSpPr>
          <p:cNvPr id="14"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sp>
        <p:nvSpPr>
          <p:cNvPr id="21" name="Subtitle 5">
            <a:extLst>
              <a:ext uri="{FF2B5EF4-FFF2-40B4-BE49-F238E27FC236}">
                <a16:creationId xmlns:a16="http://schemas.microsoft.com/office/drawing/2014/main" id="{A346A323-B686-47AE-9F9F-05A21B8FBEF6}"/>
              </a:ext>
            </a:extLst>
          </p:cNvPr>
          <p:cNvSpPr txBox="1"/>
          <p:nvPr userDrawn="1"/>
        </p:nvSpPr>
        <p:spPr>
          <a:xfrm>
            <a:off x="6046469" y="6618082"/>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dirty="0"/>
              <a:t>A1.1</a:t>
            </a:r>
            <a:r>
              <a:rPr lang="fr-FR" sz="675" dirty="0"/>
              <a:t>a_</a:t>
            </a:r>
            <a:r>
              <a:rPr sz="675" dirty="0"/>
              <a:t>IHR_</a:t>
            </a:r>
            <a:r>
              <a:rPr lang="fr-FR" sz="675" dirty="0"/>
              <a:t>in_</a:t>
            </a:r>
            <a:r>
              <a:rPr sz="675" dirty="0"/>
              <a:t>ER</a:t>
            </a:r>
          </a:p>
        </p:txBody>
      </p:sp>
      <p:sp>
        <p:nvSpPr>
          <p:cNvPr id="23" name="Subtitle 2"/>
          <p:cNvSpPr txBox="1"/>
          <p:nvPr userDrawn="1"/>
        </p:nvSpPr>
        <p:spPr>
          <a:xfrm>
            <a:off x="2244090" y="6176962"/>
            <a:ext cx="4198620" cy="24237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ctr">
              <a:spcBef>
                <a:spcPts val="300"/>
              </a:spcBef>
              <a:defRPr sz="1300">
                <a:solidFill>
                  <a:srgbClr val="FFFFFF"/>
                </a:solidFill>
                <a:latin typeface="+mn-lt"/>
                <a:ea typeface="+mn-ea"/>
                <a:cs typeface="+mn-cs"/>
                <a:sym typeface="Source Sans Pro Regular"/>
              </a:defRPr>
            </a:lvl1pPr>
          </a:lstStyle>
          <a:p>
            <a:r>
              <a:rPr sz="975"/>
              <a:t>Rapid Response Teams Training</a:t>
            </a:r>
          </a:p>
        </p:txBody>
      </p:sp>
      <p:sp>
        <p:nvSpPr>
          <p:cNvPr id="24"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sp>
        <p:nvSpPr>
          <p:cNvPr id="26" name="Subtitle 5">
            <a:extLst>
              <a:ext uri="{FF2B5EF4-FFF2-40B4-BE49-F238E27FC236}">
                <a16:creationId xmlns:a16="http://schemas.microsoft.com/office/drawing/2014/main" id="{A346A323-B686-47AE-9F9F-05A21B8FBEF6}"/>
              </a:ext>
            </a:extLst>
          </p:cNvPr>
          <p:cNvSpPr txBox="1"/>
          <p:nvPr userDrawn="1"/>
        </p:nvSpPr>
        <p:spPr>
          <a:xfrm>
            <a:off x="6046469" y="6618082"/>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dirty="0"/>
              <a:t>A1.1</a:t>
            </a:r>
            <a:r>
              <a:rPr lang="fr-FR" sz="675" dirty="0"/>
              <a:t>a_</a:t>
            </a:r>
            <a:r>
              <a:rPr sz="675" dirty="0"/>
              <a:t>IHR_</a:t>
            </a:r>
            <a:r>
              <a:rPr lang="fr-FR" sz="675" dirty="0"/>
              <a:t>in_</a:t>
            </a:r>
            <a:r>
              <a:rPr sz="675" dirty="0"/>
              <a:t>ER</a:t>
            </a:r>
          </a:p>
        </p:txBody>
      </p:sp>
      <p:sp>
        <p:nvSpPr>
          <p:cNvPr id="27" name="Subtitle 5">
            <a:extLst>
              <a:ext uri="{FF2B5EF4-FFF2-40B4-BE49-F238E27FC236}">
                <a16:creationId xmlns:a16="http://schemas.microsoft.com/office/drawing/2014/main" id="{9074E302-9B2A-4DE0-8AF2-AC86AD2A96DB}"/>
              </a:ext>
            </a:extLst>
          </p:cNvPr>
          <p:cNvSpPr txBox="1"/>
          <p:nvPr userDrawn="1"/>
        </p:nvSpPr>
        <p:spPr>
          <a:xfrm>
            <a:off x="6046469" y="6472254"/>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dirty="0"/>
              <a:t>Kit de formation avancée d</a:t>
            </a:r>
            <a:r>
              <a:rPr lang="en-US" sz="675" baseline="0" dirty="0"/>
              <a:t>es EIR</a:t>
            </a:r>
            <a:endParaRPr lang="en-US" sz="675" dirty="0"/>
          </a:p>
        </p:txBody>
      </p:sp>
    </p:spTree>
    <p:extLst>
      <p:ext uri="{BB962C8B-B14F-4D97-AF65-F5344CB8AC3E}">
        <p14:creationId xmlns:p14="http://schemas.microsoft.com/office/powerpoint/2010/main" val="3541486736"/>
      </p:ext>
    </p:extLst>
  </p:cSld>
  <p:clrMapOvr>
    <a:masterClrMapping/>
  </p:clrMapOvr>
  <p:transition spd="med"/>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tx" preserve="1">
  <p:cSld name="5_Custom Layout">
    <p:spTree>
      <p:nvGrpSpPr>
        <p:cNvPr id="1" name=""/>
        <p:cNvGrpSpPr/>
        <p:nvPr/>
      </p:nvGrpSpPr>
      <p:grpSpPr>
        <a:xfrm>
          <a:off x="0" y="0"/>
          <a:ext cx="0" cy="0"/>
          <a:chOff x="0" y="0"/>
          <a:chExt cx="0" cy="0"/>
        </a:xfrm>
      </p:grpSpPr>
      <p:sp>
        <p:nvSpPr>
          <p:cNvPr id="44" name="Google Shape;308;p8"/>
          <p:cNvSpPr/>
          <p:nvPr/>
        </p:nvSpPr>
        <p:spPr>
          <a:xfrm>
            <a:off x="0" y="0"/>
            <a:ext cx="3066462" cy="6189784"/>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solidFill>
                  <a:srgbClr val="000000"/>
                </a:solidFill>
                <a:latin typeface="+mn-lt"/>
                <a:ea typeface="+mn-ea"/>
                <a:cs typeface="+mn-cs"/>
                <a:sym typeface="Source Sans Pro Regular"/>
              </a:defRPr>
            </a:pPr>
            <a:endParaRPr sz="675"/>
          </a:p>
        </p:txBody>
      </p:sp>
      <p:pic>
        <p:nvPicPr>
          <p:cNvPr id="45" name="Picture 10" descr="Picture 10"/>
          <p:cNvPicPr>
            <a:picLocks noChangeAspect="1"/>
          </p:cNvPicPr>
          <p:nvPr/>
        </p:nvPicPr>
        <p:blipFill>
          <a:blip r:embed="rId2"/>
          <a:stretch>
            <a:fillRect/>
          </a:stretch>
        </p:blipFill>
        <p:spPr>
          <a:xfrm>
            <a:off x="-2993" y="-1"/>
            <a:ext cx="3544052" cy="3514165"/>
          </a:xfrm>
          <a:prstGeom prst="rect">
            <a:avLst/>
          </a:prstGeom>
          <a:ln w="12700">
            <a:miter lim="400000"/>
          </a:ln>
        </p:spPr>
      </p:pic>
      <p:sp>
        <p:nvSpPr>
          <p:cNvPr id="46" name="Pentagon 4"/>
          <p:cNvSpPr/>
          <p:nvPr/>
        </p:nvSpPr>
        <p:spPr>
          <a:xfrm rot="10800000">
            <a:off x="8852253"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latin typeface="+mn-lt"/>
                <a:ea typeface="+mn-ea"/>
                <a:cs typeface="+mn-cs"/>
                <a:sym typeface="Source Sans Pro Regular"/>
              </a:defRPr>
            </a:pPr>
            <a:endParaRPr sz="975"/>
          </a:p>
        </p:txBody>
      </p:sp>
      <p:sp>
        <p:nvSpPr>
          <p:cNvPr id="47" name="Title Text"/>
          <p:cNvSpPr txBox="1">
            <a:spLocks noGrp="1"/>
          </p:cNvSpPr>
          <p:nvPr>
            <p:ph type="title"/>
          </p:nvPr>
        </p:nvSpPr>
        <p:spPr>
          <a:xfrm>
            <a:off x="309158" y="677955"/>
            <a:ext cx="2448146" cy="959583"/>
          </a:xfrm>
          <a:prstGeom prst="rect">
            <a:avLst/>
          </a:prstGeom>
        </p:spPr>
        <p:txBody>
          <a:bodyPr/>
          <a:lstStyle/>
          <a:p>
            <a:r>
              <a:rPr dirty="0"/>
              <a:t>Title Text</a:t>
            </a:r>
          </a:p>
        </p:txBody>
      </p:sp>
      <p:sp>
        <p:nvSpPr>
          <p:cNvPr id="48" name="Body Level One…"/>
          <p:cNvSpPr txBox="1">
            <a:spLocks noGrp="1"/>
          </p:cNvSpPr>
          <p:nvPr>
            <p:ph type="body" idx="1"/>
          </p:nvPr>
        </p:nvSpPr>
        <p:spPr>
          <a:xfrm>
            <a:off x="3205164" y="842965"/>
            <a:ext cx="5647136"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pic>
        <p:nvPicPr>
          <p:cNvPr id="15" name="Imag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90760" y="140180"/>
            <a:ext cx="641072" cy="652327"/>
          </a:xfrm>
          <a:prstGeom prst="rect">
            <a:avLst/>
          </a:prstGeom>
        </p:spPr>
      </p:pic>
      <p:sp>
        <p:nvSpPr>
          <p:cNvPr id="13"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pic>
        <p:nvPicPr>
          <p:cNvPr id="14" name="Imag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5758" y="6333540"/>
            <a:ext cx="1693129" cy="428626"/>
          </a:xfrm>
          <a:prstGeom prst="rect">
            <a:avLst/>
          </a:prstGeom>
        </p:spPr>
      </p:pic>
      <p:sp>
        <p:nvSpPr>
          <p:cNvPr id="20" name="Subtitle 5">
            <a:extLst>
              <a:ext uri="{FF2B5EF4-FFF2-40B4-BE49-F238E27FC236}">
                <a16:creationId xmlns:a16="http://schemas.microsoft.com/office/drawing/2014/main" id="{A346A323-B686-47AE-9F9F-05A21B8FBEF6}"/>
              </a:ext>
            </a:extLst>
          </p:cNvPr>
          <p:cNvSpPr txBox="1"/>
          <p:nvPr userDrawn="1"/>
        </p:nvSpPr>
        <p:spPr>
          <a:xfrm>
            <a:off x="6046469" y="6618082"/>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dirty="0"/>
              <a:t>A1.1</a:t>
            </a:r>
            <a:r>
              <a:rPr lang="fr-FR" sz="675" dirty="0"/>
              <a:t>a_</a:t>
            </a:r>
            <a:r>
              <a:rPr sz="675" dirty="0"/>
              <a:t>IHR_</a:t>
            </a:r>
            <a:r>
              <a:rPr lang="fr-FR" sz="675" dirty="0"/>
              <a:t>in_</a:t>
            </a:r>
            <a:r>
              <a:rPr sz="675" dirty="0"/>
              <a:t>ER</a:t>
            </a:r>
          </a:p>
        </p:txBody>
      </p:sp>
      <p:sp>
        <p:nvSpPr>
          <p:cNvPr id="21" name="Subtitle 5">
            <a:extLst>
              <a:ext uri="{FF2B5EF4-FFF2-40B4-BE49-F238E27FC236}">
                <a16:creationId xmlns:a16="http://schemas.microsoft.com/office/drawing/2014/main" id="{9074E302-9B2A-4DE0-8AF2-AC86AD2A96DB}"/>
              </a:ext>
            </a:extLst>
          </p:cNvPr>
          <p:cNvSpPr txBox="1"/>
          <p:nvPr userDrawn="1"/>
        </p:nvSpPr>
        <p:spPr>
          <a:xfrm>
            <a:off x="6046469" y="6472254"/>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dirty="0"/>
              <a:t>Kit de formation avancée d</a:t>
            </a:r>
            <a:r>
              <a:rPr lang="en-US" sz="675" baseline="0" dirty="0"/>
              <a:t>es EIR</a:t>
            </a:r>
            <a:endParaRPr lang="en-US" sz="675" dirty="0"/>
          </a:p>
        </p:txBody>
      </p:sp>
    </p:spTree>
    <p:extLst>
      <p:ext uri="{BB962C8B-B14F-4D97-AF65-F5344CB8AC3E}">
        <p14:creationId xmlns:p14="http://schemas.microsoft.com/office/powerpoint/2010/main" val="1174931886"/>
      </p:ext>
    </p:extLst>
  </p:cSld>
  <p:clrMapOvr>
    <a:masterClrMapping/>
  </p:clrMapOvr>
  <p:transition spd="med"/>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tx">
  <p:cSld name="Custom Layout copy">
    <p:spTree>
      <p:nvGrpSpPr>
        <p:cNvPr id="1" name=""/>
        <p:cNvGrpSpPr/>
        <p:nvPr/>
      </p:nvGrpSpPr>
      <p:grpSpPr>
        <a:xfrm>
          <a:off x="0" y="0"/>
          <a:ext cx="0" cy="0"/>
          <a:chOff x="0" y="0"/>
          <a:chExt cx="0" cy="0"/>
        </a:xfrm>
      </p:grpSpPr>
      <p:sp>
        <p:nvSpPr>
          <p:cNvPr id="61" name="Google Shape;308;p8"/>
          <p:cNvSpPr/>
          <p:nvPr/>
        </p:nvSpPr>
        <p:spPr>
          <a:xfrm>
            <a:off x="0" y="0"/>
            <a:ext cx="3066462" cy="6189784"/>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solidFill>
                  <a:srgbClr val="000000"/>
                </a:solidFill>
                <a:latin typeface="+mn-lt"/>
                <a:ea typeface="+mn-ea"/>
                <a:cs typeface="+mn-cs"/>
                <a:sym typeface="Source Sans Pro Regular"/>
              </a:defRPr>
            </a:pPr>
            <a:endParaRPr sz="675"/>
          </a:p>
        </p:txBody>
      </p:sp>
      <p:pic>
        <p:nvPicPr>
          <p:cNvPr id="62" name="Picture 10" descr="Picture 10"/>
          <p:cNvPicPr>
            <a:picLocks noChangeAspect="1"/>
          </p:cNvPicPr>
          <p:nvPr/>
        </p:nvPicPr>
        <p:blipFill>
          <a:blip r:embed="rId2"/>
          <a:stretch>
            <a:fillRect/>
          </a:stretch>
        </p:blipFill>
        <p:spPr>
          <a:xfrm>
            <a:off x="-2993" y="0"/>
            <a:ext cx="3066462" cy="3276600"/>
          </a:xfrm>
          <a:prstGeom prst="rect">
            <a:avLst/>
          </a:prstGeom>
          <a:ln w="12700">
            <a:miter lim="400000"/>
          </a:ln>
        </p:spPr>
      </p:pic>
      <p:sp>
        <p:nvSpPr>
          <p:cNvPr id="63" name="Pentagon 4"/>
          <p:cNvSpPr/>
          <p:nvPr/>
        </p:nvSpPr>
        <p:spPr>
          <a:xfrm rot="10800000">
            <a:off x="8852253"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latin typeface="+mn-lt"/>
                <a:ea typeface="+mn-ea"/>
                <a:cs typeface="+mn-cs"/>
                <a:sym typeface="Source Sans Pro Regular"/>
              </a:defRPr>
            </a:pPr>
            <a:endParaRPr sz="975"/>
          </a:p>
        </p:txBody>
      </p:sp>
      <p:sp>
        <p:nvSpPr>
          <p:cNvPr id="64" name="Title Text"/>
          <p:cNvSpPr txBox="1">
            <a:spLocks noGrp="1"/>
          </p:cNvSpPr>
          <p:nvPr>
            <p:ph type="title"/>
          </p:nvPr>
        </p:nvSpPr>
        <p:spPr>
          <a:xfrm>
            <a:off x="309158" y="677955"/>
            <a:ext cx="2448146" cy="959583"/>
          </a:xfrm>
          <a:prstGeom prst="rect">
            <a:avLst/>
          </a:prstGeom>
        </p:spPr>
        <p:txBody>
          <a:bodyPr/>
          <a:lstStyle/>
          <a:p>
            <a:r>
              <a:t>Title Text</a:t>
            </a:r>
          </a:p>
        </p:txBody>
      </p:sp>
      <p:sp>
        <p:nvSpPr>
          <p:cNvPr id="65" name="Body Level One…"/>
          <p:cNvSpPr txBox="1">
            <a:spLocks noGrp="1"/>
          </p:cNvSpPr>
          <p:nvPr>
            <p:ph type="body" idx="1"/>
          </p:nvPr>
        </p:nvSpPr>
        <p:spPr>
          <a:xfrm>
            <a:off x="3205164" y="842965"/>
            <a:ext cx="5647136"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66" name="Rounded Rectangle 8"/>
          <p:cNvSpPr/>
          <p:nvPr/>
        </p:nvSpPr>
        <p:spPr>
          <a:xfrm flipV="1">
            <a:off x="291752" y="1484783"/>
            <a:ext cx="1991279" cy="86916"/>
          </a:xfrm>
          <a:prstGeom prst="roundRect">
            <a:avLst>
              <a:gd name="adj" fmla="val 50000"/>
            </a:avLst>
          </a:prstGeom>
          <a:solidFill>
            <a:schemeClr val="accent3"/>
          </a:solidFill>
          <a:ln w="12700">
            <a:miter lim="400000"/>
          </a:ln>
        </p:spPr>
        <p:txBody>
          <a:bodyPr lIns="34289" rIns="34289" anchor="ctr"/>
          <a:lstStyle/>
          <a:p>
            <a:pPr algn="ctr">
              <a:defRPr sz="500">
                <a:latin typeface="+mn-lt"/>
                <a:ea typeface="+mn-ea"/>
                <a:cs typeface="+mn-cs"/>
                <a:sym typeface="Source Sans Pro Regular"/>
              </a:defRPr>
            </a:pPr>
            <a:endParaRPr sz="375"/>
          </a:p>
        </p:txBody>
      </p:sp>
      <p:pic>
        <p:nvPicPr>
          <p:cNvPr id="15" name="Imag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90760" y="140180"/>
            <a:ext cx="641072" cy="652327"/>
          </a:xfrm>
          <a:prstGeom prst="rect">
            <a:avLst/>
          </a:prstGeom>
        </p:spPr>
      </p:pic>
      <p:sp>
        <p:nvSpPr>
          <p:cNvPr id="13"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pic>
        <p:nvPicPr>
          <p:cNvPr id="14" name="Imag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5758" y="6333540"/>
            <a:ext cx="1693129" cy="428626"/>
          </a:xfrm>
          <a:prstGeom prst="rect">
            <a:avLst/>
          </a:prstGeom>
        </p:spPr>
      </p:pic>
      <p:sp>
        <p:nvSpPr>
          <p:cNvPr id="20" name="Subtitle 5">
            <a:extLst>
              <a:ext uri="{FF2B5EF4-FFF2-40B4-BE49-F238E27FC236}">
                <a16:creationId xmlns:a16="http://schemas.microsoft.com/office/drawing/2014/main" id="{A346A323-B686-47AE-9F9F-05A21B8FBEF6}"/>
              </a:ext>
            </a:extLst>
          </p:cNvPr>
          <p:cNvSpPr txBox="1"/>
          <p:nvPr userDrawn="1"/>
        </p:nvSpPr>
        <p:spPr>
          <a:xfrm>
            <a:off x="6046469" y="6618082"/>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dirty="0"/>
              <a:t>A1.1</a:t>
            </a:r>
            <a:r>
              <a:rPr lang="fr-FR" sz="675" dirty="0"/>
              <a:t>a_</a:t>
            </a:r>
            <a:r>
              <a:rPr sz="675" dirty="0"/>
              <a:t>IHR_</a:t>
            </a:r>
            <a:r>
              <a:rPr lang="fr-FR" sz="675" dirty="0"/>
              <a:t>in_</a:t>
            </a:r>
            <a:r>
              <a:rPr sz="675" dirty="0"/>
              <a:t>ER</a:t>
            </a:r>
          </a:p>
        </p:txBody>
      </p:sp>
      <p:sp>
        <p:nvSpPr>
          <p:cNvPr id="21" name="Subtitle 5">
            <a:extLst>
              <a:ext uri="{FF2B5EF4-FFF2-40B4-BE49-F238E27FC236}">
                <a16:creationId xmlns:a16="http://schemas.microsoft.com/office/drawing/2014/main" id="{9074E302-9B2A-4DE0-8AF2-AC86AD2A96DB}"/>
              </a:ext>
            </a:extLst>
          </p:cNvPr>
          <p:cNvSpPr txBox="1"/>
          <p:nvPr userDrawn="1"/>
        </p:nvSpPr>
        <p:spPr>
          <a:xfrm>
            <a:off x="6046469" y="6472254"/>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dirty="0"/>
              <a:t>Kit de formation avancée d</a:t>
            </a:r>
            <a:r>
              <a:rPr lang="en-US" sz="675" baseline="0" dirty="0"/>
              <a:t>es EIR</a:t>
            </a:r>
            <a:endParaRPr lang="en-US" sz="675"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
              <a:t>Click to edit Master title style</a:t>
            </a:r>
          </a:p>
        </p:txBody>
      </p:sp>
      <p:sp>
        <p:nvSpPr>
          <p:cNvPr id="3" name="Footer Placeholder 4"/>
          <p:cNvSpPr>
            <a:spLocks noGrp="1"/>
          </p:cNvSpPr>
          <p:nvPr>
            <p:ph type="ftr" sz="quarter" idx="10"/>
          </p:nvPr>
        </p:nvSpPr>
        <p:spPr/>
        <p:txBody>
          <a:bodyPr rtlCol="0"/>
          <a:lstStyle>
            <a:lvl1pPr>
              <a:defRPr smtClean="0"/>
            </a:lvl1pPr>
          </a:lstStyle>
          <a:p>
            <a:pPr rtl="0"/>
            <a:endParaRPr lang="en-US"/>
          </a:p>
        </p:txBody>
      </p:sp>
      <p:sp>
        <p:nvSpPr>
          <p:cNvPr id="4" name="Slide Number Placeholder 5"/>
          <p:cNvSpPr>
            <a:spLocks noGrp="1"/>
          </p:cNvSpPr>
          <p:nvPr>
            <p:ph type="sldNum" sz="quarter" idx="11"/>
          </p:nvPr>
        </p:nvSpPr>
        <p:spPr/>
        <p:txBody>
          <a:bodyPr rtlCol="0"/>
          <a:lstStyle>
            <a:lvl1pPr>
              <a:defRPr/>
            </a:lvl1pPr>
          </a:lstStyle>
          <a:p>
            <a:pPr rtl="0"/>
            <a:fld id="{DBD65D1E-699A-4D81-8E6A-CBD9DA51943B}" type="slidenum">
              <a:rPr lang="en-US"/>
              <a:pPr rtl="0"/>
              <a:t>‹#›</a:t>
            </a:fld>
            <a:endParaRPr lang="en-US"/>
          </a:p>
        </p:txBody>
      </p:sp>
    </p:spTree>
    <p:extLst>
      <p:ext uri="{BB962C8B-B14F-4D97-AF65-F5344CB8AC3E}">
        <p14:creationId xmlns:p14="http://schemas.microsoft.com/office/powerpoint/2010/main" val="5585489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sp>
        <p:nvSpPr>
          <p:cNvPr id="79" name="Google Shape;308;p8"/>
          <p:cNvSpPr/>
          <p:nvPr/>
        </p:nvSpPr>
        <p:spPr>
          <a:xfrm>
            <a:off x="5" y="-8962"/>
            <a:ext cx="3066463" cy="6189785"/>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solidFill>
                  <a:srgbClr val="000000"/>
                </a:solidFill>
                <a:latin typeface="+mn-lt"/>
                <a:ea typeface="+mn-ea"/>
                <a:cs typeface="+mn-cs"/>
                <a:sym typeface="Source Sans Pro Regular"/>
              </a:defRPr>
            </a:pPr>
            <a:endParaRPr sz="675"/>
          </a:p>
        </p:txBody>
      </p:sp>
      <p:pic>
        <p:nvPicPr>
          <p:cNvPr id="80" name="Picture 8" descr="Picture 8"/>
          <p:cNvPicPr>
            <a:picLocks noChangeAspect="1"/>
          </p:cNvPicPr>
          <p:nvPr/>
        </p:nvPicPr>
        <p:blipFill>
          <a:blip r:embed="rId2"/>
          <a:stretch>
            <a:fillRect/>
          </a:stretch>
        </p:blipFill>
        <p:spPr>
          <a:xfrm>
            <a:off x="-2993" y="0"/>
            <a:ext cx="3066462" cy="3276600"/>
          </a:xfrm>
          <a:prstGeom prst="rect">
            <a:avLst/>
          </a:prstGeom>
          <a:ln w="12700">
            <a:miter lim="400000"/>
          </a:ln>
        </p:spPr>
      </p:pic>
      <p:sp>
        <p:nvSpPr>
          <p:cNvPr id="81" name="Rounded Rectangle 4"/>
          <p:cNvSpPr/>
          <p:nvPr/>
        </p:nvSpPr>
        <p:spPr>
          <a:xfrm flipV="1">
            <a:off x="291751" y="1340767"/>
            <a:ext cx="1991279" cy="86916"/>
          </a:xfrm>
          <a:prstGeom prst="roundRect">
            <a:avLst>
              <a:gd name="adj" fmla="val 50000"/>
            </a:avLst>
          </a:prstGeom>
          <a:solidFill>
            <a:schemeClr val="accent3"/>
          </a:solidFill>
          <a:ln w="12700">
            <a:miter lim="400000"/>
          </a:ln>
        </p:spPr>
        <p:txBody>
          <a:bodyPr lIns="34289" rIns="34289" anchor="ctr"/>
          <a:lstStyle/>
          <a:p>
            <a:pPr algn="ctr">
              <a:defRPr sz="700">
                <a:latin typeface="+mn-lt"/>
                <a:ea typeface="+mn-ea"/>
                <a:cs typeface="+mn-cs"/>
                <a:sym typeface="Source Sans Pro Regular"/>
              </a:defRPr>
            </a:pPr>
            <a:endParaRPr sz="525"/>
          </a:p>
        </p:txBody>
      </p:sp>
      <p:sp>
        <p:nvSpPr>
          <p:cNvPr id="82" name="TextBox 5"/>
          <p:cNvSpPr txBox="1"/>
          <p:nvPr/>
        </p:nvSpPr>
        <p:spPr>
          <a:xfrm>
            <a:off x="302597" y="668220"/>
            <a:ext cx="2102270" cy="4247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defTabSz="289320">
              <a:lnSpc>
                <a:spcPct val="90000"/>
              </a:lnSpc>
            </a:lvl1pPr>
          </a:lstStyle>
          <a:p>
            <a:r>
              <a:rPr lang="fr-FR" sz="2400" b="1" dirty="0"/>
              <a:t>M</a:t>
            </a:r>
            <a:r>
              <a:rPr sz="2400" b="1" dirty="0"/>
              <a:t>essages</a:t>
            </a:r>
            <a:r>
              <a:rPr lang="fr-FR" sz="2400" b="1" dirty="0"/>
              <a:t> clés</a:t>
            </a:r>
            <a:endParaRPr sz="2400" b="1" dirty="0"/>
          </a:p>
        </p:txBody>
      </p:sp>
      <p:sp>
        <p:nvSpPr>
          <p:cNvPr id="83" name="Pentagon 6"/>
          <p:cNvSpPr/>
          <p:nvPr/>
        </p:nvSpPr>
        <p:spPr>
          <a:xfrm rot="10800000">
            <a:off x="8852253"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latin typeface="+mn-lt"/>
                <a:ea typeface="+mn-ea"/>
                <a:cs typeface="+mn-cs"/>
                <a:sym typeface="Source Sans Pro Regular"/>
              </a:defRPr>
            </a:pPr>
            <a:endParaRPr sz="975"/>
          </a:p>
        </p:txBody>
      </p:sp>
      <p:sp>
        <p:nvSpPr>
          <p:cNvPr id="84" name="Title Text"/>
          <p:cNvSpPr txBox="1">
            <a:spLocks noGrp="1"/>
          </p:cNvSpPr>
          <p:nvPr>
            <p:ph type="title"/>
          </p:nvPr>
        </p:nvSpPr>
        <p:spPr>
          <a:xfrm>
            <a:off x="109456" y="4125637"/>
            <a:ext cx="2706806" cy="645665"/>
          </a:xfrm>
          <a:prstGeom prst="rect">
            <a:avLst/>
          </a:prstGeom>
        </p:spPr>
        <p:txBody>
          <a:bodyPr/>
          <a:lstStyle>
            <a:lvl1pPr>
              <a:defRPr sz="825">
                <a:solidFill>
                  <a:srgbClr val="A2010C"/>
                </a:solidFill>
                <a:latin typeface="+mn-lt"/>
                <a:ea typeface="+mn-ea"/>
                <a:cs typeface="+mn-cs"/>
                <a:sym typeface="Source Sans Pro Regular"/>
              </a:defRPr>
            </a:lvl1pPr>
          </a:lstStyle>
          <a:p>
            <a:r>
              <a:t>Title Text</a:t>
            </a:r>
          </a:p>
        </p:txBody>
      </p:sp>
      <p:sp>
        <p:nvSpPr>
          <p:cNvPr id="85" name="Body Level One…"/>
          <p:cNvSpPr txBox="1">
            <a:spLocks noGrp="1"/>
          </p:cNvSpPr>
          <p:nvPr>
            <p:ph type="body" idx="1"/>
          </p:nvPr>
        </p:nvSpPr>
        <p:spPr>
          <a:xfrm>
            <a:off x="3205164" y="842965"/>
            <a:ext cx="5647136"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pic>
        <p:nvPicPr>
          <p:cNvPr id="16" name="Image 1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90760" y="140180"/>
            <a:ext cx="641072" cy="652327"/>
          </a:xfrm>
          <a:prstGeom prst="rect">
            <a:avLst/>
          </a:prstGeom>
        </p:spPr>
      </p:pic>
      <p:sp>
        <p:nvSpPr>
          <p:cNvPr id="15"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pic>
        <p:nvPicPr>
          <p:cNvPr id="21" name="Image 2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5758" y="6333540"/>
            <a:ext cx="1693129" cy="428626"/>
          </a:xfrm>
          <a:prstGeom prst="rect">
            <a:avLst/>
          </a:prstGeom>
        </p:spPr>
      </p:pic>
      <p:sp>
        <p:nvSpPr>
          <p:cNvPr id="22" name="Subtitle 5">
            <a:extLst>
              <a:ext uri="{FF2B5EF4-FFF2-40B4-BE49-F238E27FC236}">
                <a16:creationId xmlns:a16="http://schemas.microsoft.com/office/drawing/2014/main" id="{A346A323-B686-47AE-9F9F-05A21B8FBEF6}"/>
              </a:ext>
            </a:extLst>
          </p:cNvPr>
          <p:cNvSpPr txBox="1"/>
          <p:nvPr userDrawn="1"/>
        </p:nvSpPr>
        <p:spPr>
          <a:xfrm>
            <a:off x="6046469" y="6618082"/>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dirty="0"/>
              <a:t>A1.1</a:t>
            </a:r>
            <a:r>
              <a:rPr lang="fr-FR" sz="675" dirty="0"/>
              <a:t>a_</a:t>
            </a:r>
            <a:r>
              <a:rPr sz="675" dirty="0"/>
              <a:t>IHR_</a:t>
            </a:r>
            <a:r>
              <a:rPr lang="fr-FR" sz="675" dirty="0"/>
              <a:t>in_</a:t>
            </a:r>
            <a:r>
              <a:rPr sz="675" dirty="0"/>
              <a:t>ER</a:t>
            </a:r>
          </a:p>
        </p:txBody>
      </p:sp>
      <p:sp>
        <p:nvSpPr>
          <p:cNvPr id="23" name="Subtitle 5">
            <a:extLst>
              <a:ext uri="{FF2B5EF4-FFF2-40B4-BE49-F238E27FC236}">
                <a16:creationId xmlns:a16="http://schemas.microsoft.com/office/drawing/2014/main" id="{9074E302-9B2A-4DE0-8AF2-AC86AD2A96DB}"/>
              </a:ext>
            </a:extLst>
          </p:cNvPr>
          <p:cNvSpPr txBox="1"/>
          <p:nvPr userDrawn="1"/>
        </p:nvSpPr>
        <p:spPr>
          <a:xfrm>
            <a:off x="6046469" y="6472254"/>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dirty="0"/>
              <a:t>Kit de formation avancée d</a:t>
            </a:r>
            <a:r>
              <a:rPr lang="en-US" sz="675" baseline="0" dirty="0"/>
              <a:t>es EIR</a:t>
            </a:r>
            <a:endParaRPr lang="en-US" sz="675" dirty="0"/>
          </a:p>
        </p:txBody>
      </p:sp>
    </p:spTree>
  </p:cSld>
  <p:clrMapOvr>
    <a:masterClrMapping/>
  </p:clrMapOvr>
  <p:transition spd="med"/>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sp>
        <p:nvSpPr>
          <p:cNvPr id="98" name="Google Shape;308;p8"/>
          <p:cNvSpPr/>
          <p:nvPr/>
        </p:nvSpPr>
        <p:spPr>
          <a:xfrm>
            <a:off x="5" y="3"/>
            <a:ext cx="3066463" cy="6189785"/>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solidFill>
                  <a:srgbClr val="000000"/>
                </a:solidFill>
                <a:latin typeface="+mn-lt"/>
                <a:ea typeface="+mn-ea"/>
                <a:cs typeface="+mn-cs"/>
                <a:sym typeface="Source Sans Pro Regular"/>
              </a:defRPr>
            </a:pPr>
            <a:endParaRPr sz="675"/>
          </a:p>
        </p:txBody>
      </p:sp>
      <p:pic>
        <p:nvPicPr>
          <p:cNvPr id="99" name="Picture 8" descr="Picture 8"/>
          <p:cNvPicPr>
            <a:picLocks noChangeAspect="1"/>
          </p:cNvPicPr>
          <p:nvPr/>
        </p:nvPicPr>
        <p:blipFill>
          <a:blip r:embed="rId2"/>
          <a:stretch>
            <a:fillRect/>
          </a:stretch>
        </p:blipFill>
        <p:spPr>
          <a:xfrm>
            <a:off x="-2993" y="0"/>
            <a:ext cx="3066462" cy="3276600"/>
          </a:xfrm>
          <a:prstGeom prst="rect">
            <a:avLst/>
          </a:prstGeom>
          <a:ln w="12700">
            <a:miter lim="400000"/>
          </a:ln>
        </p:spPr>
      </p:pic>
      <p:sp>
        <p:nvSpPr>
          <p:cNvPr id="100" name="Rounded Rectangle 4"/>
          <p:cNvSpPr/>
          <p:nvPr/>
        </p:nvSpPr>
        <p:spPr>
          <a:xfrm flipV="1">
            <a:off x="291751" y="1779939"/>
            <a:ext cx="1991279" cy="86916"/>
          </a:xfrm>
          <a:prstGeom prst="roundRect">
            <a:avLst>
              <a:gd name="adj" fmla="val 50000"/>
            </a:avLst>
          </a:prstGeom>
          <a:solidFill>
            <a:schemeClr val="accent3"/>
          </a:solidFill>
          <a:ln w="12700">
            <a:miter lim="400000"/>
          </a:ln>
        </p:spPr>
        <p:txBody>
          <a:bodyPr lIns="34289" rIns="34289" anchor="ctr"/>
          <a:lstStyle/>
          <a:p>
            <a:pPr algn="ctr">
              <a:defRPr sz="700">
                <a:latin typeface="+mn-lt"/>
                <a:ea typeface="+mn-ea"/>
                <a:cs typeface="+mn-cs"/>
                <a:sym typeface="Source Sans Pro Regular"/>
              </a:defRPr>
            </a:pPr>
            <a:endParaRPr sz="525"/>
          </a:p>
        </p:txBody>
      </p:sp>
      <p:sp>
        <p:nvSpPr>
          <p:cNvPr id="101" name="TextBox 5"/>
          <p:cNvSpPr txBox="1"/>
          <p:nvPr/>
        </p:nvSpPr>
        <p:spPr>
          <a:xfrm>
            <a:off x="302597" y="668220"/>
            <a:ext cx="2102270" cy="75713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defTabSz="289320">
              <a:lnSpc>
                <a:spcPct val="90000"/>
              </a:lnSpc>
            </a:lvl1pPr>
          </a:lstStyle>
          <a:p>
            <a:r>
              <a:rPr sz="2400" b="1" dirty="0"/>
              <a:t>R</a:t>
            </a:r>
            <a:r>
              <a:rPr lang="fr-FR" sz="2400" b="1" dirty="0"/>
              <a:t>é</a:t>
            </a:r>
            <a:r>
              <a:rPr sz="2400" b="1" dirty="0"/>
              <a:t>f</a:t>
            </a:r>
            <a:r>
              <a:rPr lang="fr-FR" sz="2400" b="1" dirty="0"/>
              <a:t>é</a:t>
            </a:r>
            <a:r>
              <a:rPr sz="2400" b="1" dirty="0"/>
              <a:t>rences </a:t>
            </a:r>
            <a:r>
              <a:rPr lang="fr-FR" sz="2400" b="1" dirty="0"/>
              <a:t>et</a:t>
            </a:r>
            <a:r>
              <a:rPr sz="2400" b="1" dirty="0"/>
              <a:t> guide</a:t>
            </a:r>
            <a:r>
              <a:rPr lang="fr-FR" sz="2400" b="1" dirty="0"/>
              <a:t>s</a:t>
            </a:r>
            <a:endParaRPr sz="2400" b="1" dirty="0"/>
          </a:p>
        </p:txBody>
      </p:sp>
      <p:sp>
        <p:nvSpPr>
          <p:cNvPr id="102" name="Pentagon 6"/>
          <p:cNvSpPr/>
          <p:nvPr/>
        </p:nvSpPr>
        <p:spPr>
          <a:xfrm rot="10800000">
            <a:off x="8852253"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latin typeface="+mn-lt"/>
                <a:ea typeface="+mn-ea"/>
                <a:cs typeface="+mn-cs"/>
                <a:sym typeface="Source Sans Pro Regular"/>
              </a:defRPr>
            </a:pPr>
            <a:endParaRPr sz="975"/>
          </a:p>
        </p:txBody>
      </p:sp>
      <p:sp>
        <p:nvSpPr>
          <p:cNvPr id="103" name="Title Text"/>
          <p:cNvSpPr txBox="1">
            <a:spLocks noGrp="1"/>
          </p:cNvSpPr>
          <p:nvPr>
            <p:ph type="title"/>
          </p:nvPr>
        </p:nvSpPr>
        <p:spPr>
          <a:xfrm>
            <a:off x="109456" y="4125637"/>
            <a:ext cx="2706806" cy="645665"/>
          </a:xfrm>
          <a:prstGeom prst="rect">
            <a:avLst/>
          </a:prstGeom>
        </p:spPr>
        <p:txBody>
          <a:bodyPr/>
          <a:lstStyle>
            <a:lvl1pPr>
              <a:defRPr sz="825">
                <a:solidFill>
                  <a:srgbClr val="A2010C"/>
                </a:solidFill>
                <a:latin typeface="+mn-lt"/>
                <a:ea typeface="+mn-ea"/>
                <a:cs typeface="+mn-cs"/>
                <a:sym typeface="Source Sans Pro Regular"/>
              </a:defRPr>
            </a:lvl1pPr>
          </a:lstStyle>
          <a:p>
            <a:r>
              <a:t>Title Text</a:t>
            </a:r>
          </a:p>
        </p:txBody>
      </p:sp>
      <p:sp>
        <p:nvSpPr>
          <p:cNvPr id="104" name="Body Level One…"/>
          <p:cNvSpPr txBox="1">
            <a:spLocks noGrp="1"/>
          </p:cNvSpPr>
          <p:nvPr>
            <p:ph type="body" idx="1"/>
          </p:nvPr>
        </p:nvSpPr>
        <p:spPr>
          <a:xfrm>
            <a:off x="3205164" y="842965"/>
            <a:ext cx="5647136"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pic>
        <p:nvPicPr>
          <p:cNvPr id="16" name="Image 1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90760" y="140180"/>
            <a:ext cx="641072" cy="652327"/>
          </a:xfrm>
          <a:prstGeom prst="rect">
            <a:avLst/>
          </a:prstGeom>
        </p:spPr>
      </p:pic>
      <p:sp>
        <p:nvSpPr>
          <p:cNvPr id="14"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pic>
        <p:nvPicPr>
          <p:cNvPr id="15" name="Imag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5758" y="6333540"/>
            <a:ext cx="1693129" cy="428626"/>
          </a:xfrm>
          <a:prstGeom prst="rect">
            <a:avLst/>
          </a:prstGeom>
        </p:spPr>
      </p:pic>
      <p:sp>
        <p:nvSpPr>
          <p:cNvPr id="21" name="Subtitle 5">
            <a:extLst>
              <a:ext uri="{FF2B5EF4-FFF2-40B4-BE49-F238E27FC236}">
                <a16:creationId xmlns:a16="http://schemas.microsoft.com/office/drawing/2014/main" id="{A346A323-B686-47AE-9F9F-05A21B8FBEF6}"/>
              </a:ext>
            </a:extLst>
          </p:cNvPr>
          <p:cNvSpPr txBox="1"/>
          <p:nvPr userDrawn="1"/>
        </p:nvSpPr>
        <p:spPr>
          <a:xfrm>
            <a:off x="6046469" y="6618082"/>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dirty="0"/>
              <a:t>A1.1</a:t>
            </a:r>
            <a:r>
              <a:rPr lang="fr-FR" sz="675" dirty="0"/>
              <a:t>a_</a:t>
            </a:r>
            <a:r>
              <a:rPr sz="675" dirty="0"/>
              <a:t>IHR_</a:t>
            </a:r>
            <a:r>
              <a:rPr lang="fr-FR" sz="675" dirty="0"/>
              <a:t>in_</a:t>
            </a:r>
            <a:r>
              <a:rPr sz="675" dirty="0"/>
              <a:t>ER</a:t>
            </a:r>
          </a:p>
        </p:txBody>
      </p:sp>
      <p:sp>
        <p:nvSpPr>
          <p:cNvPr id="22" name="Subtitle 5">
            <a:extLst>
              <a:ext uri="{FF2B5EF4-FFF2-40B4-BE49-F238E27FC236}">
                <a16:creationId xmlns:a16="http://schemas.microsoft.com/office/drawing/2014/main" id="{9074E302-9B2A-4DE0-8AF2-AC86AD2A96DB}"/>
              </a:ext>
            </a:extLst>
          </p:cNvPr>
          <p:cNvSpPr txBox="1"/>
          <p:nvPr userDrawn="1"/>
        </p:nvSpPr>
        <p:spPr>
          <a:xfrm>
            <a:off x="6046469" y="6472254"/>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dirty="0"/>
              <a:t>Kit de formation avancée d</a:t>
            </a:r>
            <a:r>
              <a:rPr lang="en-US" sz="675" baseline="0" dirty="0"/>
              <a:t>es EIR</a:t>
            </a:r>
            <a:endParaRPr lang="en-US" sz="675" dirty="0"/>
          </a:p>
        </p:txBody>
      </p:sp>
    </p:spTree>
  </p:cSld>
  <p:clrMapOvr>
    <a:masterClrMapping/>
  </p:clrMapOvr>
  <p:transition spd="med"/>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sp>
        <p:nvSpPr>
          <p:cNvPr id="117" name="Google Shape;308;p8"/>
          <p:cNvSpPr/>
          <p:nvPr/>
        </p:nvSpPr>
        <p:spPr>
          <a:xfrm>
            <a:off x="5" y="3"/>
            <a:ext cx="3066463" cy="6189785"/>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solidFill>
                  <a:srgbClr val="000000"/>
                </a:solidFill>
                <a:latin typeface="+mn-lt"/>
                <a:ea typeface="+mn-ea"/>
                <a:cs typeface="+mn-cs"/>
                <a:sym typeface="Source Sans Pro Regular"/>
              </a:defRPr>
            </a:pPr>
            <a:endParaRPr sz="675"/>
          </a:p>
        </p:txBody>
      </p:sp>
      <p:pic>
        <p:nvPicPr>
          <p:cNvPr id="118" name="Picture 8" descr="Picture 8"/>
          <p:cNvPicPr>
            <a:picLocks noChangeAspect="1"/>
          </p:cNvPicPr>
          <p:nvPr/>
        </p:nvPicPr>
        <p:blipFill>
          <a:blip r:embed="rId2"/>
          <a:stretch>
            <a:fillRect/>
          </a:stretch>
        </p:blipFill>
        <p:spPr>
          <a:xfrm>
            <a:off x="-2993" y="0"/>
            <a:ext cx="3066462" cy="3276600"/>
          </a:xfrm>
          <a:prstGeom prst="rect">
            <a:avLst/>
          </a:prstGeom>
          <a:ln w="12700">
            <a:miter lim="400000"/>
          </a:ln>
        </p:spPr>
      </p:pic>
      <p:sp>
        <p:nvSpPr>
          <p:cNvPr id="119" name="Rounded Rectangle 4"/>
          <p:cNvSpPr/>
          <p:nvPr/>
        </p:nvSpPr>
        <p:spPr>
          <a:xfrm flipV="1">
            <a:off x="291748" y="2237881"/>
            <a:ext cx="1521812" cy="86226"/>
          </a:xfrm>
          <a:prstGeom prst="roundRect">
            <a:avLst>
              <a:gd name="adj" fmla="val 50000"/>
            </a:avLst>
          </a:prstGeom>
          <a:solidFill>
            <a:schemeClr val="accent3"/>
          </a:solidFill>
          <a:ln w="12700">
            <a:miter lim="400000"/>
          </a:ln>
        </p:spPr>
        <p:txBody>
          <a:bodyPr lIns="34289" rIns="34289" anchor="ctr"/>
          <a:lstStyle/>
          <a:p>
            <a:pPr algn="ctr">
              <a:defRPr sz="700">
                <a:latin typeface="+mn-lt"/>
                <a:ea typeface="+mn-ea"/>
                <a:cs typeface="+mn-cs"/>
                <a:sym typeface="Source Sans Pro Regular"/>
              </a:defRPr>
            </a:pPr>
            <a:endParaRPr sz="525"/>
          </a:p>
        </p:txBody>
      </p:sp>
      <p:sp>
        <p:nvSpPr>
          <p:cNvPr id="120" name="Title Text"/>
          <p:cNvSpPr txBox="1">
            <a:spLocks noGrp="1"/>
          </p:cNvSpPr>
          <p:nvPr>
            <p:ph type="title"/>
          </p:nvPr>
        </p:nvSpPr>
        <p:spPr>
          <a:xfrm>
            <a:off x="109456" y="4125637"/>
            <a:ext cx="2706806" cy="645665"/>
          </a:xfrm>
          <a:prstGeom prst="rect">
            <a:avLst/>
          </a:prstGeom>
        </p:spPr>
        <p:txBody>
          <a:bodyPr/>
          <a:lstStyle>
            <a:lvl1pPr>
              <a:defRPr sz="825">
                <a:solidFill>
                  <a:srgbClr val="A2010C"/>
                </a:solidFill>
                <a:latin typeface="+mn-lt"/>
                <a:ea typeface="+mn-ea"/>
                <a:cs typeface="+mn-cs"/>
                <a:sym typeface="Source Sans Pro Regular"/>
              </a:defRPr>
            </a:lvl1pPr>
          </a:lstStyle>
          <a:p>
            <a:r>
              <a:t>Title Text</a:t>
            </a:r>
          </a:p>
        </p:txBody>
      </p:sp>
      <p:sp>
        <p:nvSpPr>
          <p:cNvPr id="121" name="TextBox 6"/>
          <p:cNvSpPr txBox="1"/>
          <p:nvPr/>
        </p:nvSpPr>
        <p:spPr>
          <a:xfrm>
            <a:off x="173736" y="668220"/>
            <a:ext cx="2231131" cy="108952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4289" rIns="34289">
            <a:spAutoFit/>
          </a:bodyPr>
          <a:lstStyle>
            <a:lvl1pPr defTabSz="289320">
              <a:lnSpc>
                <a:spcPct val="90000"/>
              </a:lnSpc>
            </a:lvl1pPr>
          </a:lstStyle>
          <a:p>
            <a:r>
              <a:rPr lang="fr-FR" sz="2400" b="1" dirty="0"/>
              <a:t>Ressources d’apprentissage supplémentaires</a:t>
            </a:r>
            <a:endParaRPr sz="2400" b="1" dirty="0"/>
          </a:p>
        </p:txBody>
      </p:sp>
      <p:sp>
        <p:nvSpPr>
          <p:cNvPr id="122" name="Pentagon 7"/>
          <p:cNvSpPr/>
          <p:nvPr/>
        </p:nvSpPr>
        <p:spPr>
          <a:xfrm rot="10800000">
            <a:off x="8852253"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latin typeface="+mn-lt"/>
                <a:ea typeface="+mn-ea"/>
                <a:cs typeface="+mn-cs"/>
                <a:sym typeface="Source Sans Pro Regular"/>
              </a:defRPr>
            </a:pPr>
            <a:endParaRPr sz="975"/>
          </a:p>
        </p:txBody>
      </p:sp>
      <p:sp>
        <p:nvSpPr>
          <p:cNvPr id="123" name="Body Level One…"/>
          <p:cNvSpPr txBox="1">
            <a:spLocks noGrp="1"/>
          </p:cNvSpPr>
          <p:nvPr>
            <p:ph type="body" idx="1"/>
          </p:nvPr>
        </p:nvSpPr>
        <p:spPr>
          <a:xfrm>
            <a:off x="3205164" y="842965"/>
            <a:ext cx="5647136" cy="5546726"/>
          </a:xfrm>
          <a:prstGeom prst="rect">
            <a:avLst/>
          </a:prstGeom>
        </p:spPr>
        <p:txBody>
          <a:bodyPr anchor="ct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pic>
        <p:nvPicPr>
          <p:cNvPr id="20" name="Image 1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90760" y="140180"/>
            <a:ext cx="641072" cy="652327"/>
          </a:xfrm>
          <a:prstGeom prst="rect">
            <a:avLst/>
          </a:prstGeom>
        </p:spPr>
      </p:pic>
      <p:sp>
        <p:nvSpPr>
          <p:cNvPr id="14"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pic>
        <p:nvPicPr>
          <p:cNvPr id="15" name="Imag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5758" y="6333540"/>
            <a:ext cx="1693129" cy="428626"/>
          </a:xfrm>
          <a:prstGeom prst="rect">
            <a:avLst/>
          </a:prstGeom>
        </p:spPr>
      </p:pic>
      <p:sp>
        <p:nvSpPr>
          <p:cNvPr id="21" name="Subtitle 5">
            <a:extLst>
              <a:ext uri="{FF2B5EF4-FFF2-40B4-BE49-F238E27FC236}">
                <a16:creationId xmlns:a16="http://schemas.microsoft.com/office/drawing/2014/main" id="{A346A323-B686-47AE-9F9F-05A21B8FBEF6}"/>
              </a:ext>
            </a:extLst>
          </p:cNvPr>
          <p:cNvSpPr txBox="1"/>
          <p:nvPr userDrawn="1"/>
        </p:nvSpPr>
        <p:spPr>
          <a:xfrm>
            <a:off x="6046469" y="6618082"/>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dirty="0"/>
              <a:t>A1.1</a:t>
            </a:r>
            <a:r>
              <a:rPr lang="fr-FR" sz="675" dirty="0"/>
              <a:t>a_</a:t>
            </a:r>
            <a:r>
              <a:rPr sz="675" dirty="0"/>
              <a:t>IHR_</a:t>
            </a:r>
            <a:r>
              <a:rPr lang="fr-FR" sz="675" dirty="0"/>
              <a:t>in_</a:t>
            </a:r>
            <a:r>
              <a:rPr sz="675" dirty="0"/>
              <a:t>ER</a:t>
            </a:r>
          </a:p>
        </p:txBody>
      </p:sp>
      <p:sp>
        <p:nvSpPr>
          <p:cNvPr id="22" name="Subtitle 5">
            <a:extLst>
              <a:ext uri="{FF2B5EF4-FFF2-40B4-BE49-F238E27FC236}">
                <a16:creationId xmlns:a16="http://schemas.microsoft.com/office/drawing/2014/main" id="{9074E302-9B2A-4DE0-8AF2-AC86AD2A96DB}"/>
              </a:ext>
            </a:extLst>
          </p:cNvPr>
          <p:cNvSpPr txBox="1"/>
          <p:nvPr userDrawn="1"/>
        </p:nvSpPr>
        <p:spPr>
          <a:xfrm>
            <a:off x="6046469" y="6472254"/>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dirty="0"/>
              <a:t>Kit de formation avancée d</a:t>
            </a:r>
            <a:r>
              <a:rPr lang="en-US" sz="675" baseline="0" dirty="0"/>
              <a:t>es EIR</a:t>
            </a:r>
            <a:endParaRPr lang="en-US" sz="675" dirty="0"/>
          </a:p>
        </p:txBody>
      </p:sp>
    </p:spTree>
  </p:cSld>
  <p:clrMapOvr>
    <a:masterClrMapping/>
  </p:clrMapOvr>
  <p:transition spd="med"/>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sp>
        <p:nvSpPr>
          <p:cNvPr id="136" name="Google Shape;308;p8"/>
          <p:cNvSpPr/>
          <p:nvPr/>
        </p:nvSpPr>
        <p:spPr>
          <a:xfrm>
            <a:off x="5" y="3"/>
            <a:ext cx="3066463" cy="6189785"/>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solidFill>
                  <a:srgbClr val="000000"/>
                </a:solidFill>
                <a:latin typeface="+mn-lt"/>
                <a:ea typeface="+mn-ea"/>
                <a:cs typeface="+mn-cs"/>
                <a:sym typeface="Source Sans Pro Regular"/>
              </a:defRPr>
            </a:pPr>
            <a:endParaRPr sz="675"/>
          </a:p>
        </p:txBody>
      </p:sp>
      <p:pic>
        <p:nvPicPr>
          <p:cNvPr id="137" name="Picture 8" descr="Picture 8"/>
          <p:cNvPicPr>
            <a:picLocks noChangeAspect="1"/>
          </p:cNvPicPr>
          <p:nvPr/>
        </p:nvPicPr>
        <p:blipFill>
          <a:blip r:embed="rId2"/>
          <a:stretch>
            <a:fillRect/>
          </a:stretch>
        </p:blipFill>
        <p:spPr>
          <a:xfrm>
            <a:off x="-2993" y="0"/>
            <a:ext cx="3066462" cy="3276600"/>
          </a:xfrm>
          <a:prstGeom prst="rect">
            <a:avLst/>
          </a:prstGeom>
          <a:ln w="12700">
            <a:miter lim="400000"/>
          </a:ln>
        </p:spPr>
      </p:pic>
      <p:sp>
        <p:nvSpPr>
          <p:cNvPr id="138" name="Rounded Rectangle 4"/>
          <p:cNvSpPr/>
          <p:nvPr/>
        </p:nvSpPr>
        <p:spPr>
          <a:xfrm flipV="1">
            <a:off x="291747" y="1332433"/>
            <a:ext cx="1559913" cy="100134"/>
          </a:xfrm>
          <a:prstGeom prst="roundRect">
            <a:avLst>
              <a:gd name="adj" fmla="val 50000"/>
            </a:avLst>
          </a:prstGeom>
          <a:solidFill>
            <a:schemeClr val="accent3"/>
          </a:solidFill>
          <a:ln w="12700">
            <a:miter lim="400000"/>
          </a:ln>
        </p:spPr>
        <p:txBody>
          <a:bodyPr lIns="34289" rIns="34289" anchor="ctr"/>
          <a:lstStyle/>
          <a:p>
            <a:pPr algn="ctr">
              <a:defRPr sz="700">
                <a:latin typeface="+mn-lt"/>
                <a:ea typeface="+mn-ea"/>
                <a:cs typeface="+mn-cs"/>
                <a:sym typeface="Source Sans Pro Regular"/>
              </a:defRPr>
            </a:pPr>
            <a:endParaRPr sz="525"/>
          </a:p>
        </p:txBody>
      </p:sp>
      <p:sp>
        <p:nvSpPr>
          <p:cNvPr id="139" name="Title Text"/>
          <p:cNvSpPr txBox="1">
            <a:spLocks noGrp="1"/>
          </p:cNvSpPr>
          <p:nvPr>
            <p:ph type="title"/>
          </p:nvPr>
        </p:nvSpPr>
        <p:spPr>
          <a:xfrm>
            <a:off x="238747" y="4440624"/>
            <a:ext cx="2679716" cy="645665"/>
          </a:xfrm>
          <a:prstGeom prst="rect">
            <a:avLst/>
          </a:prstGeom>
        </p:spPr>
        <p:txBody>
          <a:bodyPr/>
          <a:lstStyle>
            <a:lvl1pPr>
              <a:defRPr sz="825">
                <a:solidFill>
                  <a:srgbClr val="A2010C"/>
                </a:solidFill>
                <a:latin typeface="+mn-lt"/>
                <a:ea typeface="+mn-ea"/>
                <a:cs typeface="+mn-cs"/>
                <a:sym typeface="Source Sans Pro Regular"/>
              </a:defRPr>
            </a:lvl1pPr>
          </a:lstStyle>
          <a:p>
            <a:r>
              <a:rPr dirty="0"/>
              <a:t>Title Text</a:t>
            </a:r>
          </a:p>
        </p:txBody>
      </p:sp>
      <p:sp>
        <p:nvSpPr>
          <p:cNvPr id="140" name="TextBox 6"/>
          <p:cNvSpPr txBox="1"/>
          <p:nvPr/>
        </p:nvSpPr>
        <p:spPr>
          <a:xfrm>
            <a:off x="302597" y="668217"/>
            <a:ext cx="1720517" cy="4247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defTabSz="289320">
              <a:lnSpc>
                <a:spcPct val="90000"/>
              </a:lnSpc>
            </a:lvl1pPr>
          </a:lstStyle>
          <a:p>
            <a:r>
              <a:rPr sz="2400" b="1" dirty="0"/>
              <a:t>Questions?</a:t>
            </a:r>
          </a:p>
        </p:txBody>
      </p:sp>
      <p:sp>
        <p:nvSpPr>
          <p:cNvPr id="141" name="Pentagon 7"/>
          <p:cNvSpPr/>
          <p:nvPr/>
        </p:nvSpPr>
        <p:spPr>
          <a:xfrm rot="10800000">
            <a:off x="8852253"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latin typeface="+mn-lt"/>
                <a:ea typeface="+mn-ea"/>
                <a:cs typeface="+mn-cs"/>
                <a:sym typeface="Source Sans Pro Regular"/>
              </a:defRPr>
            </a:pPr>
            <a:endParaRPr sz="975"/>
          </a:p>
        </p:txBody>
      </p:sp>
      <p:sp>
        <p:nvSpPr>
          <p:cNvPr id="142" name="Body Level One…"/>
          <p:cNvSpPr txBox="1">
            <a:spLocks noGrp="1"/>
          </p:cNvSpPr>
          <p:nvPr>
            <p:ph type="body" idx="1"/>
          </p:nvPr>
        </p:nvSpPr>
        <p:spPr>
          <a:xfrm>
            <a:off x="3205164" y="842965"/>
            <a:ext cx="5647136"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pic>
        <p:nvPicPr>
          <p:cNvPr id="20" name="Image 1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90760" y="140180"/>
            <a:ext cx="641072" cy="652327"/>
          </a:xfrm>
          <a:prstGeom prst="rect">
            <a:avLst/>
          </a:prstGeom>
        </p:spPr>
      </p:pic>
      <p:sp>
        <p:nvSpPr>
          <p:cNvPr id="14"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pic>
        <p:nvPicPr>
          <p:cNvPr id="15" name="Imag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5758" y="6333540"/>
            <a:ext cx="1693129" cy="428626"/>
          </a:xfrm>
          <a:prstGeom prst="rect">
            <a:avLst/>
          </a:prstGeom>
        </p:spPr>
      </p:pic>
      <p:sp>
        <p:nvSpPr>
          <p:cNvPr id="21" name="Subtitle 5">
            <a:extLst>
              <a:ext uri="{FF2B5EF4-FFF2-40B4-BE49-F238E27FC236}">
                <a16:creationId xmlns:a16="http://schemas.microsoft.com/office/drawing/2014/main" id="{A346A323-B686-47AE-9F9F-05A21B8FBEF6}"/>
              </a:ext>
            </a:extLst>
          </p:cNvPr>
          <p:cNvSpPr txBox="1"/>
          <p:nvPr userDrawn="1"/>
        </p:nvSpPr>
        <p:spPr>
          <a:xfrm>
            <a:off x="6046469" y="6618082"/>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dirty="0"/>
              <a:t>A1.1</a:t>
            </a:r>
            <a:r>
              <a:rPr lang="fr-FR" sz="675" dirty="0"/>
              <a:t>a_</a:t>
            </a:r>
            <a:r>
              <a:rPr sz="675" dirty="0"/>
              <a:t>IHR_</a:t>
            </a:r>
            <a:r>
              <a:rPr lang="fr-FR" sz="675" dirty="0"/>
              <a:t>in_</a:t>
            </a:r>
            <a:r>
              <a:rPr sz="675" dirty="0"/>
              <a:t>ER</a:t>
            </a:r>
          </a:p>
        </p:txBody>
      </p:sp>
      <p:sp>
        <p:nvSpPr>
          <p:cNvPr id="22" name="Subtitle 5">
            <a:extLst>
              <a:ext uri="{FF2B5EF4-FFF2-40B4-BE49-F238E27FC236}">
                <a16:creationId xmlns:a16="http://schemas.microsoft.com/office/drawing/2014/main" id="{9074E302-9B2A-4DE0-8AF2-AC86AD2A96DB}"/>
              </a:ext>
            </a:extLst>
          </p:cNvPr>
          <p:cNvSpPr txBox="1"/>
          <p:nvPr userDrawn="1"/>
        </p:nvSpPr>
        <p:spPr>
          <a:xfrm>
            <a:off x="6046469" y="6472254"/>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dirty="0"/>
              <a:t>Kit de formation avancée d</a:t>
            </a:r>
            <a:r>
              <a:rPr lang="en-US" sz="675" baseline="0" dirty="0"/>
              <a:t>es EIR</a:t>
            </a:r>
            <a:endParaRPr lang="en-US" sz="675" dirty="0"/>
          </a:p>
        </p:txBody>
      </p:sp>
    </p:spTree>
  </p:cSld>
  <p:clrMapOvr>
    <a:masterClrMapping/>
  </p:clrMapOvr>
  <p:transition spd="med"/>
</p:sldLayout>
</file>

<file path=ppt/slideLayouts/slideLayout74.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58" name="Picture 2" descr="Picture 2"/>
          <p:cNvPicPr>
            <a:picLocks noChangeAspect="1"/>
          </p:cNvPicPr>
          <p:nvPr/>
        </p:nvPicPr>
        <p:blipFill>
          <a:blip r:embed="rId2"/>
          <a:stretch>
            <a:fillRect/>
          </a:stretch>
        </p:blipFill>
        <p:spPr>
          <a:xfrm>
            <a:off x="8392481" y="118169"/>
            <a:ext cx="650036" cy="895041"/>
          </a:xfrm>
          <a:prstGeom prst="rect">
            <a:avLst/>
          </a:prstGeom>
          <a:ln w="12700">
            <a:miter lim="400000"/>
          </a:ln>
        </p:spPr>
      </p:pic>
      <p:pic>
        <p:nvPicPr>
          <p:cNvPr id="160" name="Picture 4" descr="Picture 4"/>
          <p:cNvPicPr>
            <a:picLocks noChangeAspect="1"/>
          </p:cNvPicPr>
          <p:nvPr/>
        </p:nvPicPr>
        <p:blipFill>
          <a:blip r:embed="rId2"/>
          <a:stretch>
            <a:fillRect/>
          </a:stretch>
        </p:blipFill>
        <p:spPr>
          <a:xfrm>
            <a:off x="8392479" y="118169"/>
            <a:ext cx="650036" cy="895041"/>
          </a:xfrm>
          <a:prstGeom prst="rect">
            <a:avLst/>
          </a:prstGeom>
          <a:ln w="12700">
            <a:miter lim="400000"/>
          </a:ln>
        </p:spPr>
      </p:pic>
      <p:sp>
        <p:nvSpPr>
          <p:cNvPr id="162" name="Google Shape;308;p8"/>
          <p:cNvSpPr/>
          <p:nvPr/>
        </p:nvSpPr>
        <p:spPr>
          <a:xfrm>
            <a:off x="0" y="3"/>
            <a:ext cx="9144000" cy="6189785"/>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solidFill>
                  <a:srgbClr val="000000"/>
                </a:solidFill>
                <a:latin typeface="+mn-lt"/>
                <a:ea typeface="+mn-ea"/>
                <a:cs typeface="+mn-cs"/>
                <a:sym typeface="Source Sans Pro Regular"/>
              </a:defRPr>
            </a:pPr>
            <a:endParaRPr sz="675"/>
          </a:p>
        </p:txBody>
      </p:sp>
      <p:pic>
        <p:nvPicPr>
          <p:cNvPr id="163" name="Picture 3" descr="Picture 3"/>
          <p:cNvPicPr>
            <a:picLocks noChangeAspect="1"/>
          </p:cNvPicPr>
          <p:nvPr/>
        </p:nvPicPr>
        <p:blipFill>
          <a:blip r:embed="rId3"/>
          <a:stretch>
            <a:fillRect/>
          </a:stretch>
        </p:blipFill>
        <p:spPr>
          <a:xfrm>
            <a:off x="-7218" y="-76485"/>
            <a:ext cx="9167536" cy="5582136"/>
          </a:xfrm>
          <a:prstGeom prst="rect">
            <a:avLst/>
          </a:prstGeom>
          <a:ln w="12700">
            <a:miter lim="400000"/>
          </a:ln>
        </p:spPr>
      </p:pic>
      <p:sp>
        <p:nvSpPr>
          <p:cNvPr id="164" name="Rounded Rectangle 4"/>
          <p:cNvSpPr/>
          <p:nvPr/>
        </p:nvSpPr>
        <p:spPr>
          <a:xfrm flipV="1">
            <a:off x="3627332" y="3256181"/>
            <a:ext cx="1886382" cy="111824"/>
          </a:xfrm>
          <a:prstGeom prst="roundRect">
            <a:avLst>
              <a:gd name="adj" fmla="val 50000"/>
            </a:avLst>
          </a:prstGeom>
          <a:solidFill>
            <a:schemeClr val="accent3"/>
          </a:solidFill>
          <a:ln w="12700">
            <a:miter lim="400000"/>
          </a:ln>
        </p:spPr>
        <p:txBody>
          <a:bodyPr lIns="34289" rIns="34289" anchor="ctr"/>
          <a:lstStyle/>
          <a:p>
            <a:pPr algn="ctr">
              <a:defRPr sz="700">
                <a:latin typeface="+mn-lt"/>
                <a:ea typeface="+mn-ea"/>
                <a:cs typeface="+mn-cs"/>
                <a:sym typeface="Source Sans Pro Regular"/>
              </a:defRPr>
            </a:pPr>
            <a:endParaRPr sz="525"/>
          </a:p>
        </p:txBody>
      </p:sp>
      <p:sp>
        <p:nvSpPr>
          <p:cNvPr id="166" name="Body Level One…"/>
          <p:cNvSpPr txBox="1">
            <a:spLocks noGrp="1"/>
          </p:cNvSpPr>
          <p:nvPr>
            <p:ph type="body" sz="half" idx="1" hasCustomPrompt="1"/>
          </p:nvPr>
        </p:nvSpPr>
        <p:spPr>
          <a:xfrm>
            <a:off x="440404" y="1971020"/>
            <a:ext cx="8510588" cy="1870076"/>
          </a:xfrm>
          <a:prstGeom prst="rect">
            <a:avLst/>
          </a:prstGeom>
        </p:spPr>
        <p:txBody>
          <a:bodyPr anchor="ctr"/>
          <a:lstStyle>
            <a:lvl1pPr algn="ctr">
              <a:spcBef>
                <a:spcPts val="0"/>
              </a:spcBef>
              <a:defRPr sz="2400">
                <a:solidFill>
                  <a:srgbClr val="FFFFFF"/>
                </a:solidFill>
                <a:latin typeface="Source Sans Pro Bold"/>
                <a:ea typeface="Source Sans Pro Bold"/>
                <a:cs typeface="Source Sans Pro Bold"/>
                <a:sym typeface="Source Sans Pro Bold"/>
              </a:defRPr>
            </a:lvl1pPr>
            <a:lvl2pPr marL="180825" indent="-72330" algn="ctr">
              <a:spcBef>
                <a:spcPts val="0"/>
              </a:spcBef>
              <a:defRPr sz="2400">
                <a:solidFill>
                  <a:srgbClr val="FFFFFF"/>
                </a:solidFill>
                <a:latin typeface="Source Sans Pro Bold"/>
                <a:ea typeface="Source Sans Pro Bold"/>
                <a:cs typeface="Source Sans Pro Bold"/>
                <a:sym typeface="Source Sans Pro Bold"/>
              </a:defRPr>
            </a:lvl2pPr>
            <a:lvl3pPr marL="289320" indent="-72330" algn="ctr">
              <a:spcBef>
                <a:spcPts val="0"/>
              </a:spcBef>
              <a:defRPr sz="2400">
                <a:solidFill>
                  <a:srgbClr val="FFFFFF"/>
                </a:solidFill>
                <a:latin typeface="Source Sans Pro Bold"/>
                <a:ea typeface="Source Sans Pro Bold"/>
                <a:cs typeface="Source Sans Pro Bold"/>
                <a:sym typeface="Source Sans Pro Bold"/>
              </a:defRPr>
            </a:lvl3pPr>
            <a:lvl4pPr marL="397814" indent="-72329" algn="ctr">
              <a:spcBef>
                <a:spcPts val="0"/>
              </a:spcBef>
              <a:defRPr sz="2400">
                <a:solidFill>
                  <a:srgbClr val="FFFFFF"/>
                </a:solidFill>
                <a:latin typeface="Source Sans Pro Bold"/>
                <a:ea typeface="Source Sans Pro Bold"/>
                <a:cs typeface="Source Sans Pro Bold"/>
                <a:sym typeface="Source Sans Pro Bold"/>
              </a:defRPr>
            </a:lvl4pPr>
            <a:lvl5pPr marL="506309" indent="-72329" algn="ctr">
              <a:spcBef>
                <a:spcPts val="0"/>
              </a:spcBef>
              <a:defRPr sz="2400">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pic>
        <p:nvPicPr>
          <p:cNvPr id="19" name="Image 1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232526" y="68011"/>
            <a:ext cx="799306" cy="716619"/>
          </a:xfrm>
          <a:prstGeom prst="rect">
            <a:avLst/>
          </a:prstGeom>
        </p:spPr>
      </p:pic>
      <p:sp>
        <p:nvSpPr>
          <p:cNvPr id="18"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pic>
        <p:nvPicPr>
          <p:cNvPr id="20" name="Image 1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55758" y="6333540"/>
            <a:ext cx="1693129" cy="428626"/>
          </a:xfrm>
          <a:prstGeom prst="rect">
            <a:avLst/>
          </a:prstGeom>
        </p:spPr>
      </p:pic>
      <p:sp>
        <p:nvSpPr>
          <p:cNvPr id="21" name="Subtitle 5">
            <a:extLst>
              <a:ext uri="{FF2B5EF4-FFF2-40B4-BE49-F238E27FC236}">
                <a16:creationId xmlns:a16="http://schemas.microsoft.com/office/drawing/2014/main" id="{A346A323-B686-47AE-9F9F-05A21B8FBEF6}"/>
              </a:ext>
            </a:extLst>
          </p:cNvPr>
          <p:cNvSpPr txBox="1"/>
          <p:nvPr userDrawn="1"/>
        </p:nvSpPr>
        <p:spPr>
          <a:xfrm>
            <a:off x="6046469" y="6618082"/>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dirty="0"/>
              <a:t>A1.1</a:t>
            </a:r>
            <a:r>
              <a:rPr lang="fr-FR" sz="675" dirty="0"/>
              <a:t>a_</a:t>
            </a:r>
            <a:r>
              <a:rPr sz="675" dirty="0"/>
              <a:t>IHR_</a:t>
            </a:r>
            <a:r>
              <a:rPr lang="fr-FR" sz="675" dirty="0"/>
              <a:t>in_</a:t>
            </a:r>
            <a:r>
              <a:rPr sz="675" dirty="0"/>
              <a:t>ER</a:t>
            </a:r>
          </a:p>
        </p:txBody>
      </p:sp>
      <p:sp>
        <p:nvSpPr>
          <p:cNvPr id="22" name="Subtitle 5">
            <a:extLst>
              <a:ext uri="{FF2B5EF4-FFF2-40B4-BE49-F238E27FC236}">
                <a16:creationId xmlns:a16="http://schemas.microsoft.com/office/drawing/2014/main" id="{9074E302-9B2A-4DE0-8AF2-AC86AD2A96DB}"/>
              </a:ext>
            </a:extLst>
          </p:cNvPr>
          <p:cNvSpPr txBox="1"/>
          <p:nvPr userDrawn="1"/>
        </p:nvSpPr>
        <p:spPr>
          <a:xfrm>
            <a:off x="6046469" y="6472254"/>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dirty="0"/>
              <a:t>Kit de formation avancée d</a:t>
            </a:r>
            <a:r>
              <a:rPr lang="en-US" sz="675" baseline="0" dirty="0"/>
              <a:t>es EIR</a:t>
            </a:r>
            <a:endParaRPr lang="en-US" sz="675" dirty="0"/>
          </a:p>
        </p:txBody>
      </p:sp>
    </p:spTree>
  </p:cSld>
  <p:clrMapOvr>
    <a:masterClrMapping/>
  </p:clrMapOvr>
  <p:transition spd="med"/>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75" name="Picture 2" descr="Picture 2"/>
          <p:cNvPicPr>
            <a:picLocks noChangeAspect="1"/>
          </p:cNvPicPr>
          <p:nvPr/>
        </p:nvPicPr>
        <p:blipFill>
          <a:blip r:embed="rId2"/>
          <a:stretch>
            <a:fillRect/>
          </a:stretch>
        </p:blipFill>
        <p:spPr>
          <a:xfrm>
            <a:off x="8392481" y="118169"/>
            <a:ext cx="650036" cy="895041"/>
          </a:xfrm>
          <a:prstGeom prst="rect">
            <a:avLst/>
          </a:prstGeom>
          <a:ln w="12700">
            <a:miter lim="400000"/>
          </a:ln>
        </p:spPr>
      </p:pic>
      <p:pic>
        <p:nvPicPr>
          <p:cNvPr id="177" name="Picture 4" descr="Picture 4"/>
          <p:cNvPicPr>
            <a:picLocks noChangeAspect="1"/>
          </p:cNvPicPr>
          <p:nvPr/>
        </p:nvPicPr>
        <p:blipFill>
          <a:blip r:embed="rId2"/>
          <a:stretch>
            <a:fillRect/>
          </a:stretch>
        </p:blipFill>
        <p:spPr>
          <a:xfrm>
            <a:off x="8392479" y="118169"/>
            <a:ext cx="650036" cy="895041"/>
          </a:xfrm>
          <a:prstGeom prst="rect">
            <a:avLst/>
          </a:prstGeom>
          <a:ln w="12700">
            <a:miter lim="400000"/>
          </a:ln>
        </p:spPr>
      </p:pic>
      <p:sp>
        <p:nvSpPr>
          <p:cNvPr id="179" name="Google Shape;308;p8"/>
          <p:cNvSpPr/>
          <p:nvPr/>
        </p:nvSpPr>
        <p:spPr>
          <a:xfrm>
            <a:off x="0" y="3"/>
            <a:ext cx="9144000" cy="6189785"/>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solidFill>
                  <a:srgbClr val="000000"/>
                </a:solidFill>
                <a:latin typeface="+mn-lt"/>
                <a:ea typeface="+mn-ea"/>
                <a:cs typeface="+mn-cs"/>
                <a:sym typeface="Source Sans Pro Regular"/>
              </a:defRPr>
            </a:pPr>
            <a:endParaRPr sz="675"/>
          </a:p>
        </p:txBody>
      </p:sp>
      <p:pic>
        <p:nvPicPr>
          <p:cNvPr id="180" name="Picture 5" descr="Picture 5"/>
          <p:cNvPicPr>
            <a:picLocks noChangeAspect="1"/>
          </p:cNvPicPr>
          <p:nvPr/>
        </p:nvPicPr>
        <p:blipFill>
          <a:blip r:embed="rId3"/>
          <a:stretch>
            <a:fillRect/>
          </a:stretch>
        </p:blipFill>
        <p:spPr>
          <a:xfrm>
            <a:off x="-7218" y="-76485"/>
            <a:ext cx="9167536" cy="5582136"/>
          </a:xfrm>
          <a:prstGeom prst="rect">
            <a:avLst/>
          </a:prstGeom>
          <a:ln w="12700">
            <a:miter lim="400000"/>
          </a:ln>
        </p:spPr>
      </p:pic>
      <p:sp>
        <p:nvSpPr>
          <p:cNvPr id="12" name="Slide Number">
            <a:extLst>
              <a:ext uri="{FF2B5EF4-FFF2-40B4-BE49-F238E27FC236}">
                <a16:creationId xmlns:a16="http://schemas.microsoft.com/office/drawing/2014/main" id="{24B4FBA5-51AB-49CE-5D3D-84C256884609}"/>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sp>
        <p:nvSpPr>
          <p:cNvPr id="13" name="TextBox 7">
            <a:extLst>
              <a:ext uri="{FF2B5EF4-FFF2-40B4-BE49-F238E27FC236}">
                <a16:creationId xmlns:a16="http://schemas.microsoft.com/office/drawing/2014/main" id="{8449D2CC-B1D2-1C83-12EE-49375C7F60C9}"/>
              </a:ext>
            </a:extLst>
          </p:cNvPr>
          <p:cNvSpPr txBox="1"/>
          <p:nvPr userDrawn="1"/>
        </p:nvSpPr>
        <p:spPr>
          <a:xfrm>
            <a:off x="6346604" y="6458630"/>
            <a:ext cx="2569652" cy="1962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sz="675" dirty="0"/>
              <a:t>Kit de formation avancée des EIR</a:t>
            </a:r>
          </a:p>
        </p:txBody>
      </p:sp>
      <p:sp>
        <p:nvSpPr>
          <p:cNvPr id="14" name="Text Placeholder 6">
            <a:extLst>
              <a:ext uri="{FF2B5EF4-FFF2-40B4-BE49-F238E27FC236}">
                <a16:creationId xmlns:a16="http://schemas.microsoft.com/office/drawing/2014/main" id="{261981DD-222E-0A05-307A-4ED5074C8E13}"/>
              </a:ext>
            </a:extLst>
          </p:cNvPr>
          <p:cNvSpPr txBox="1"/>
          <p:nvPr userDrawn="1"/>
        </p:nvSpPr>
        <p:spPr>
          <a:xfrm>
            <a:off x="6118439" y="6565811"/>
            <a:ext cx="2805437" cy="1962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p>
            <a:pPr algn="r">
              <a:defRPr sz="900">
                <a:solidFill>
                  <a:schemeClr val="accent1">
                    <a:lumOff val="-3999"/>
                  </a:schemeClr>
                </a:solidFill>
                <a:latin typeface="+mn-lt"/>
                <a:ea typeface="+mn-ea"/>
                <a:cs typeface="+mn-cs"/>
                <a:sym typeface="Source Sans Pro Regular"/>
              </a:defRPr>
            </a:pPr>
            <a:r>
              <a:rPr lang="hu-HU" sz="675" dirty="0"/>
              <a:t>Guid</a:t>
            </a:r>
            <a:r>
              <a:rPr lang="fr-FR" sz="675" dirty="0"/>
              <a:t>e du facilitateur</a:t>
            </a:r>
            <a:endParaRPr lang="hu-HU" sz="675" dirty="0"/>
          </a:p>
        </p:txBody>
      </p:sp>
      <p:pic>
        <p:nvPicPr>
          <p:cNvPr id="15" name="Imag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22504" y="6449246"/>
            <a:ext cx="1435671" cy="363449"/>
          </a:xfrm>
          <a:prstGeom prst="rect">
            <a:avLst/>
          </a:prstGeom>
        </p:spPr>
      </p:pic>
      <p:pic>
        <p:nvPicPr>
          <p:cNvPr id="5" name="Image 4"/>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232526" y="68011"/>
            <a:ext cx="799306" cy="716619"/>
          </a:xfrm>
          <a:prstGeom prst="rect">
            <a:avLst/>
          </a:prstGeom>
        </p:spPr>
      </p:pic>
    </p:spTree>
  </p:cSld>
  <p:clrMapOvr>
    <a:masterClrMapping/>
  </p:clrMapOvr>
  <p:transition spd="med"/>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userDrawn="1">
  <p:cSld name="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8392481" y="118169"/>
            <a:ext cx="650036"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8392479" y="118169"/>
            <a:ext cx="650036" cy="895041"/>
          </a:xfrm>
          <a:prstGeom prst="rect">
            <a:avLst/>
          </a:prstGeom>
          <a:ln w="12700">
            <a:miter lim="400000"/>
          </a:ln>
        </p:spPr>
      </p:pic>
      <p:sp>
        <p:nvSpPr>
          <p:cNvPr id="194" name="Rectangle 5"/>
          <p:cNvSpPr/>
          <p:nvPr/>
        </p:nvSpPr>
        <p:spPr>
          <a:xfrm>
            <a:off x="0" y="-9332"/>
            <a:ext cx="9144000" cy="6199821"/>
          </a:xfrm>
          <a:prstGeom prst="rect">
            <a:avLst/>
          </a:prstGeom>
          <a:solidFill>
            <a:srgbClr val="ECF2F8"/>
          </a:solidFill>
          <a:ln w="12700">
            <a:miter lim="400000"/>
          </a:ln>
        </p:spPr>
        <p:txBody>
          <a:bodyPr lIns="34289" rIns="34289" anchor="ctr"/>
          <a:lstStyle/>
          <a:p>
            <a:pPr algn="ctr">
              <a:defRPr sz="2000">
                <a:latin typeface="+mn-lt"/>
                <a:ea typeface="+mn-ea"/>
                <a:cs typeface="+mn-cs"/>
                <a:sym typeface="Source Sans Pro Regular"/>
              </a:defRPr>
            </a:pPr>
            <a:endParaRPr sz="1500"/>
          </a:p>
        </p:txBody>
      </p:sp>
      <p:pic>
        <p:nvPicPr>
          <p:cNvPr id="195" name="Picture 3" descr="Picture 3"/>
          <p:cNvPicPr>
            <a:picLocks noChangeAspect="1"/>
          </p:cNvPicPr>
          <p:nvPr/>
        </p:nvPicPr>
        <p:blipFill>
          <a:blip r:embed="rId3"/>
          <a:stretch>
            <a:fillRect/>
          </a:stretch>
        </p:blipFill>
        <p:spPr>
          <a:xfrm>
            <a:off x="-6857" y="-18868"/>
            <a:ext cx="3848101" cy="660401"/>
          </a:xfrm>
          <a:prstGeom prst="rect">
            <a:avLst/>
          </a:prstGeom>
          <a:ln w="12700">
            <a:miter lim="400000"/>
          </a:ln>
        </p:spPr>
      </p:pic>
      <p:sp>
        <p:nvSpPr>
          <p:cNvPr id="196" name="TextBox 4"/>
          <p:cNvSpPr txBox="1"/>
          <p:nvPr/>
        </p:nvSpPr>
        <p:spPr>
          <a:xfrm>
            <a:off x="636526" y="-618316"/>
            <a:ext cx="1970881" cy="4247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defTabSz="289320">
              <a:lnSpc>
                <a:spcPct val="90000"/>
              </a:lnSpc>
            </a:lvl1pPr>
          </a:lstStyle>
          <a:p>
            <a:endParaRPr sz="2400" dirty="0"/>
          </a:p>
        </p:txBody>
      </p:sp>
      <p:sp>
        <p:nvSpPr>
          <p:cNvPr id="198" name="Body Level One…"/>
          <p:cNvSpPr txBox="1">
            <a:spLocks noGrp="1"/>
          </p:cNvSpPr>
          <p:nvPr>
            <p:ph type="body" idx="1"/>
          </p:nvPr>
        </p:nvSpPr>
        <p:spPr>
          <a:xfrm>
            <a:off x="598082" y="842964"/>
            <a:ext cx="7837817" cy="5206965"/>
          </a:xfrm>
          <a:prstGeom prst="rect">
            <a:avLst/>
          </a:prstGeom>
        </p:spPr>
        <p:txBody>
          <a:bodyPr/>
          <a:lstStyle>
            <a:lvl1pPr>
              <a:defRPr sz="1500"/>
            </a:lvl1pPr>
            <a:lvl2pPr>
              <a:defRPr sz="1500"/>
            </a:lvl2pPr>
            <a:lvl3pPr>
              <a:defRPr sz="1500"/>
            </a:lvl3pPr>
            <a:lvl4pPr>
              <a:defRPr sz="1500"/>
            </a:lvl4pPr>
            <a:lvl5pPr>
              <a:defRPr sz="1500"/>
            </a:lvl5p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6" name="Text Placeholder 5">
            <a:extLst>
              <a:ext uri="{FF2B5EF4-FFF2-40B4-BE49-F238E27FC236}">
                <a16:creationId xmlns:a16="http://schemas.microsoft.com/office/drawing/2014/main" id="{0AAE5FF1-DF2F-C054-BE66-E4D39F19C7CA}"/>
              </a:ext>
            </a:extLst>
          </p:cNvPr>
          <p:cNvSpPr>
            <a:spLocks noGrp="1"/>
          </p:cNvSpPr>
          <p:nvPr>
            <p:ph type="body" idx="21" hasCustomPrompt="1"/>
          </p:nvPr>
        </p:nvSpPr>
        <p:spPr>
          <a:xfrm>
            <a:off x="143886" y="85065"/>
            <a:ext cx="6909197" cy="6223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spcBef>
                <a:spcPts val="0"/>
              </a:spcBef>
              <a:defRPr sz="2400" b="1">
                <a:solidFill>
                  <a:srgbClr val="FFFFFF"/>
                </a:solidFill>
                <a:latin typeface="Source Sans Pro Bold"/>
                <a:ea typeface="Source Sans Pro Bold"/>
                <a:cs typeface="Source Sans Pro Bold"/>
                <a:sym typeface="Source Sans Pro Bold"/>
              </a:defRPr>
            </a:lvl1pPr>
          </a:lstStyle>
          <a:p>
            <a:r>
              <a:rPr lang="fr-FR" dirty="0"/>
              <a:t>Avertissement</a:t>
            </a:r>
            <a:endParaRPr lang="hu-HU" dirty="0"/>
          </a:p>
        </p:txBody>
      </p:sp>
      <p:sp>
        <p:nvSpPr>
          <p:cNvPr id="15" name="Slide Number">
            <a:extLst>
              <a:ext uri="{FF2B5EF4-FFF2-40B4-BE49-F238E27FC236}">
                <a16:creationId xmlns:a16="http://schemas.microsoft.com/office/drawing/2014/main" id="{24B4FBA5-51AB-49CE-5D3D-84C256884609}"/>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sp>
        <p:nvSpPr>
          <p:cNvPr id="16" name="TextBox 7">
            <a:extLst>
              <a:ext uri="{FF2B5EF4-FFF2-40B4-BE49-F238E27FC236}">
                <a16:creationId xmlns:a16="http://schemas.microsoft.com/office/drawing/2014/main" id="{8449D2CC-B1D2-1C83-12EE-49375C7F60C9}"/>
              </a:ext>
            </a:extLst>
          </p:cNvPr>
          <p:cNvSpPr txBox="1"/>
          <p:nvPr userDrawn="1"/>
        </p:nvSpPr>
        <p:spPr>
          <a:xfrm>
            <a:off x="6346604" y="6467774"/>
            <a:ext cx="2569652" cy="1962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sz="675" dirty="0"/>
              <a:t>Kit de formation avancée des EIR</a:t>
            </a:r>
          </a:p>
        </p:txBody>
      </p:sp>
      <p:sp>
        <p:nvSpPr>
          <p:cNvPr id="17" name="Text Placeholder 6">
            <a:extLst>
              <a:ext uri="{FF2B5EF4-FFF2-40B4-BE49-F238E27FC236}">
                <a16:creationId xmlns:a16="http://schemas.microsoft.com/office/drawing/2014/main" id="{261981DD-222E-0A05-307A-4ED5074C8E13}"/>
              </a:ext>
            </a:extLst>
          </p:cNvPr>
          <p:cNvSpPr txBox="1"/>
          <p:nvPr userDrawn="1"/>
        </p:nvSpPr>
        <p:spPr>
          <a:xfrm>
            <a:off x="6118439" y="6584099"/>
            <a:ext cx="2805437" cy="1962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p>
            <a:pPr algn="r">
              <a:defRPr sz="900">
                <a:solidFill>
                  <a:schemeClr val="accent1">
                    <a:lumOff val="-3999"/>
                  </a:schemeClr>
                </a:solidFill>
                <a:latin typeface="+mn-lt"/>
                <a:ea typeface="+mn-ea"/>
                <a:cs typeface="+mn-cs"/>
                <a:sym typeface="Source Sans Pro Regular"/>
              </a:defRPr>
            </a:pPr>
            <a:r>
              <a:rPr lang="hu-HU" sz="675" dirty="0"/>
              <a:t>Guid</a:t>
            </a:r>
            <a:r>
              <a:rPr lang="fr-FR" sz="675" dirty="0"/>
              <a:t>es du facilitateur</a:t>
            </a:r>
            <a:endParaRPr lang="hu-HU" sz="675" dirty="0"/>
          </a:p>
        </p:txBody>
      </p:sp>
      <p:pic>
        <p:nvPicPr>
          <p:cNvPr id="18" name="Image 1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22504" y="6449246"/>
            <a:ext cx="1435671" cy="363449"/>
          </a:xfrm>
          <a:prstGeom prst="rect">
            <a:avLst/>
          </a:prstGeom>
        </p:spPr>
      </p:pic>
      <p:pic>
        <p:nvPicPr>
          <p:cNvPr id="19" name="Image 1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90760" y="140180"/>
            <a:ext cx="641072" cy="652327"/>
          </a:xfrm>
          <a:prstGeom prst="rect">
            <a:avLst/>
          </a:prstGeom>
        </p:spPr>
      </p:pic>
    </p:spTree>
  </p:cSld>
  <p:clrMapOvr>
    <a:masterClrMapping/>
  </p:clrMapOvr>
  <p:transition spd="med"/>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1_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8392481" y="118169"/>
            <a:ext cx="650036" cy="895041"/>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8392479" y="118169"/>
            <a:ext cx="650036" cy="895041"/>
          </a:xfrm>
          <a:prstGeom prst="rect">
            <a:avLst/>
          </a:prstGeom>
          <a:ln w="12700">
            <a:miter lim="400000"/>
          </a:ln>
        </p:spPr>
      </p:pic>
      <p:sp>
        <p:nvSpPr>
          <p:cNvPr id="194" name="Rectangle 5"/>
          <p:cNvSpPr/>
          <p:nvPr/>
        </p:nvSpPr>
        <p:spPr>
          <a:xfrm>
            <a:off x="0" y="-9332"/>
            <a:ext cx="9144000" cy="6199821"/>
          </a:xfrm>
          <a:prstGeom prst="rect">
            <a:avLst/>
          </a:prstGeom>
          <a:solidFill>
            <a:srgbClr val="ECF2F8"/>
          </a:solidFill>
          <a:ln w="12700">
            <a:miter lim="400000"/>
          </a:ln>
        </p:spPr>
        <p:txBody>
          <a:bodyPr lIns="34289" rIns="34289" anchor="ctr"/>
          <a:lstStyle/>
          <a:p>
            <a:pPr algn="ctr">
              <a:defRPr sz="2000">
                <a:latin typeface="+mn-lt"/>
                <a:ea typeface="+mn-ea"/>
                <a:cs typeface="+mn-cs"/>
                <a:sym typeface="Source Sans Pro Regular"/>
              </a:defRPr>
            </a:pPr>
            <a:endParaRPr sz="1500"/>
          </a:p>
        </p:txBody>
      </p:sp>
      <p:pic>
        <p:nvPicPr>
          <p:cNvPr id="195" name="Picture 3" descr="Picture 3"/>
          <p:cNvPicPr>
            <a:picLocks noChangeAspect="1"/>
          </p:cNvPicPr>
          <p:nvPr/>
        </p:nvPicPr>
        <p:blipFill>
          <a:blip r:embed="rId3"/>
          <a:stretch>
            <a:fillRect/>
          </a:stretch>
        </p:blipFill>
        <p:spPr>
          <a:xfrm>
            <a:off x="-6857" y="0"/>
            <a:ext cx="4734305" cy="641533"/>
          </a:xfrm>
          <a:prstGeom prst="rect">
            <a:avLst/>
          </a:prstGeom>
          <a:ln w="12700">
            <a:miter lim="400000"/>
          </a:ln>
        </p:spPr>
      </p:pic>
      <p:sp>
        <p:nvSpPr>
          <p:cNvPr id="196" name="TextBox 4"/>
          <p:cNvSpPr txBox="1"/>
          <p:nvPr/>
        </p:nvSpPr>
        <p:spPr>
          <a:xfrm>
            <a:off x="636526" y="-618316"/>
            <a:ext cx="1970881" cy="4247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defTabSz="289320">
              <a:lnSpc>
                <a:spcPct val="90000"/>
              </a:lnSpc>
            </a:lvl1pPr>
          </a:lstStyle>
          <a:p>
            <a:endParaRPr sz="2400" dirty="0"/>
          </a:p>
        </p:txBody>
      </p:sp>
      <p:sp>
        <p:nvSpPr>
          <p:cNvPr id="198" name="Body Level One…"/>
          <p:cNvSpPr txBox="1">
            <a:spLocks noGrp="1"/>
          </p:cNvSpPr>
          <p:nvPr>
            <p:ph type="body" idx="1"/>
          </p:nvPr>
        </p:nvSpPr>
        <p:spPr>
          <a:xfrm>
            <a:off x="598082" y="842964"/>
            <a:ext cx="7837817" cy="5206965"/>
          </a:xfrm>
          <a:prstGeom prst="rect">
            <a:avLst/>
          </a:prstGeom>
        </p:spPr>
        <p:txBody>
          <a:bodyPr/>
          <a:lstStyle>
            <a:lvl1pPr>
              <a:defRPr sz="1500"/>
            </a:lvl1pPr>
            <a:lvl2pPr>
              <a:defRPr sz="1500"/>
            </a:lvl2pPr>
            <a:lvl3pPr>
              <a:defRPr sz="1500"/>
            </a:lvl3pPr>
            <a:lvl4pPr>
              <a:defRPr sz="1500"/>
            </a:lvl4pPr>
            <a:lvl5pPr>
              <a:defRPr sz="1500"/>
            </a:lvl5p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6" name="Text Placeholder 5">
            <a:extLst>
              <a:ext uri="{FF2B5EF4-FFF2-40B4-BE49-F238E27FC236}">
                <a16:creationId xmlns:a16="http://schemas.microsoft.com/office/drawing/2014/main" id="{0AAE5FF1-DF2F-C054-BE66-E4D39F19C7CA}"/>
              </a:ext>
            </a:extLst>
          </p:cNvPr>
          <p:cNvSpPr>
            <a:spLocks noGrp="1"/>
          </p:cNvSpPr>
          <p:nvPr>
            <p:ph type="body" idx="21" hasCustomPrompt="1"/>
          </p:nvPr>
        </p:nvSpPr>
        <p:spPr>
          <a:xfrm>
            <a:off x="143886" y="85065"/>
            <a:ext cx="6909197" cy="6223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spcBef>
                <a:spcPts val="0"/>
              </a:spcBef>
              <a:defRPr sz="2400" b="1">
                <a:solidFill>
                  <a:srgbClr val="FFFFFF"/>
                </a:solidFill>
                <a:latin typeface="Source Sans Pro Bold"/>
                <a:ea typeface="Source Sans Pro Bold"/>
                <a:cs typeface="Source Sans Pro Bold"/>
                <a:sym typeface="Source Sans Pro Bold"/>
              </a:defRPr>
            </a:lvl1pPr>
          </a:lstStyle>
          <a:p>
            <a:r>
              <a:rPr lang="fr-FR" dirty="0"/>
              <a:t>Clause de non-responsabilité</a:t>
            </a:r>
            <a:endParaRPr lang="hu-HU" dirty="0"/>
          </a:p>
        </p:txBody>
      </p:sp>
      <p:pic>
        <p:nvPicPr>
          <p:cNvPr id="14" name="Imag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90760" y="140180"/>
            <a:ext cx="641072" cy="652327"/>
          </a:xfrm>
          <a:prstGeom prst="rect">
            <a:avLst/>
          </a:prstGeom>
        </p:spPr>
      </p:pic>
      <p:sp>
        <p:nvSpPr>
          <p:cNvPr id="20"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pic>
        <p:nvPicPr>
          <p:cNvPr id="21" name="Image 20"/>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55758" y="6333540"/>
            <a:ext cx="1693129" cy="428626"/>
          </a:xfrm>
          <a:prstGeom prst="rect">
            <a:avLst/>
          </a:prstGeom>
        </p:spPr>
      </p:pic>
      <p:sp>
        <p:nvSpPr>
          <p:cNvPr id="22" name="Subtitle 5">
            <a:extLst>
              <a:ext uri="{FF2B5EF4-FFF2-40B4-BE49-F238E27FC236}">
                <a16:creationId xmlns:a16="http://schemas.microsoft.com/office/drawing/2014/main" id="{A346A323-B686-47AE-9F9F-05A21B8FBEF6}"/>
              </a:ext>
            </a:extLst>
          </p:cNvPr>
          <p:cNvSpPr txBox="1"/>
          <p:nvPr userDrawn="1"/>
        </p:nvSpPr>
        <p:spPr>
          <a:xfrm>
            <a:off x="6046469" y="6618082"/>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dirty="0"/>
              <a:t>A1.1</a:t>
            </a:r>
            <a:r>
              <a:rPr lang="fr-FR" sz="675" dirty="0"/>
              <a:t>a_</a:t>
            </a:r>
            <a:r>
              <a:rPr sz="675" dirty="0"/>
              <a:t>IHR_</a:t>
            </a:r>
            <a:r>
              <a:rPr lang="fr-FR" sz="675" dirty="0"/>
              <a:t>in_</a:t>
            </a:r>
            <a:r>
              <a:rPr sz="675" dirty="0"/>
              <a:t>ER</a:t>
            </a:r>
          </a:p>
        </p:txBody>
      </p:sp>
      <p:sp>
        <p:nvSpPr>
          <p:cNvPr id="23" name="Subtitle 5">
            <a:extLst>
              <a:ext uri="{FF2B5EF4-FFF2-40B4-BE49-F238E27FC236}">
                <a16:creationId xmlns:a16="http://schemas.microsoft.com/office/drawing/2014/main" id="{9074E302-9B2A-4DE0-8AF2-AC86AD2A96DB}"/>
              </a:ext>
            </a:extLst>
          </p:cNvPr>
          <p:cNvSpPr txBox="1"/>
          <p:nvPr userDrawn="1"/>
        </p:nvSpPr>
        <p:spPr>
          <a:xfrm>
            <a:off x="6046469" y="6472254"/>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dirty="0"/>
              <a:t>Kit de formation avancée d</a:t>
            </a:r>
            <a:r>
              <a:rPr lang="en-US" sz="675" baseline="0" dirty="0"/>
              <a:t>es EIR</a:t>
            </a:r>
            <a:endParaRPr lang="en-US" sz="675" dirty="0"/>
          </a:p>
        </p:txBody>
      </p:sp>
    </p:spTree>
    <p:extLst>
      <p:ext uri="{BB962C8B-B14F-4D97-AF65-F5344CB8AC3E}">
        <p14:creationId xmlns:p14="http://schemas.microsoft.com/office/powerpoint/2010/main" val="2048630263"/>
      </p:ext>
    </p:extLst>
  </p:cSld>
  <p:clrMapOvr>
    <a:masterClrMapping/>
  </p:clrMapOvr>
  <p:transition spd="med"/>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207" name="Image" descr="Image"/>
          <p:cNvPicPr>
            <a:picLocks noChangeAspect="1"/>
          </p:cNvPicPr>
          <p:nvPr/>
        </p:nvPicPr>
        <p:blipFill>
          <a:blip r:embed="rId2"/>
          <a:stretch>
            <a:fillRect/>
          </a:stretch>
        </p:blipFill>
        <p:spPr>
          <a:xfrm>
            <a:off x="0" y="14711"/>
            <a:ext cx="8404151" cy="777796"/>
          </a:xfrm>
          <a:prstGeom prst="rect">
            <a:avLst/>
          </a:prstGeom>
          <a:ln w="12700">
            <a:miter lim="400000"/>
          </a:ln>
        </p:spPr>
      </p:pic>
      <p:sp>
        <p:nvSpPr>
          <p:cNvPr id="214" name="Body Level One…"/>
          <p:cNvSpPr txBox="1">
            <a:spLocks noGrp="1"/>
          </p:cNvSpPr>
          <p:nvPr>
            <p:ph type="body" sz="half" idx="1"/>
          </p:nvPr>
        </p:nvSpPr>
        <p:spPr>
          <a:xfrm>
            <a:off x="1709681" y="1700808"/>
            <a:ext cx="5562620" cy="4349120"/>
          </a:xfrm>
          <a:prstGeom prst="rect">
            <a:avLst/>
          </a:prstGeom>
        </p:spPr>
        <p:txBody>
          <a:bodyPr/>
          <a:lstStyle>
            <a:lvl1pPr>
              <a:defRPr sz="1500"/>
            </a:lvl1pPr>
            <a:lvl2pPr>
              <a:defRPr sz="1500"/>
            </a:lvl2pPr>
            <a:lvl3pPr>
              <a:defRPr sz="1500"/>
            </a:lvl3pPr>
            <a:lvl4pPr>
              <a:defRPr sz="1500"/>
            </a:lvl4pPr>
            <a:lvl5pPr>
              <a:defRPr sz="1500"/>
            </a:lvl5pPr>
          </a:lstStyle>
          <a:p>
            <a:r>
              <a:t>Body Level One</a:t>
            </a:r>
          </a:p>
          <a:p>
            <a:pPr lvl="1"/>
            <a:r>
              <a:t>Body Level Two</a:t>
            </a:r>
          </a:p>
          <a:p>
            <a:pPr lvl="2"/>
            <a:r>
              <a:t>Body Level Three</a:t>
            </a:r>
          </a:p>
          <a:p>
            <a:pPr lvl="3"/>
            <a:r>
              <a:t>Body Level Four</a:t>
            </a:r>
          </a:p>
          <a:p>
            <a:pPr lvl="4"/>
            <a:r>
              <a:t>Body Level Five</a:t>
            </a:r>
          </a:p>
        </p:txBody>
      </p:sp>
      <p:pic>
        <p:nvPicPr>
          <p:cNvPr id="17" name="Image 1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90760" y="140180"/>
            <a:ext cx="641072" cy="652327"/>
          </a:xfrm>
          <a:prstGeom prst="rect">
            <a:avLst/>
          </a:prstGeom>
        </p:spPr>
      </p:pic>
      <p:sp>
        <p:nvSpPr>
          <p:cNvPr id="20"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pic>
        <p:nvPicPr>
          <p:cNvPr id="21" name="Image 2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5758" y="6333540"/>
            <a:ext cx="1693129" cy="428626"/>
          </a:xfrm>
          <a:prstGeom prst="rect">
            <a:avLst/>
          </a:prstGeom>
        </p:spPr>
      </p:pic>
      <p:sp>
        <p:nvSpPr>
          <p:cNvPr id="22" name="Subtitle 5">
            <a:extLst>
              <a:ext uri="{FF2B5EF4-FFF2-40B4-BE49-F238E27FC236}">
                <a16:creationId xmlns:a16="http://schemas.microsoft.com/office/drawing/2014/main" id="{A346A323-B686-47AE-9F9F-05A21B8FBEF6}"/>
              </a:ext>
            </a:extLst>
          </p:cNvPr>
          <p:cNvSpPr txBox="1"/>
          <p:nvPr userDrawn="1"/>
        </p:nvSpPr>
        <p:spPr>
          <a:xfrm>
            <a:off x="6046469" y="6618082"/>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dirty="0"/>
              <a:t>A1.1</a:t>
            </a:r>
            <a:r>
              <a:rPr lang="fr-FR" sz="675" dirty="0"/>
              <a:t>a_</a:t>
            </a:r>
            <a:r>
              <a:rPr sz="675" dirty="0"/>
              <a:t>IHR_</a:t>
            </a:r>
            <a:r>
              <a:rPr lang="fr-FR" sz="675" dirty="0"/>
              <a:t>in_</a:t>
            </a:r>
            <a:r>
              <a:rPr sz="675" dirty="0"/>
              <a:t>ER</a:t>
            </a:r>
          </a:p>
        </p:txBody>
      </p:sp>
      <p:sp>
        <p:nvSpPr>
          <p:cNvPr id="23" name="Subtitle 5">
            <a:extLst>
              <a:ext uri="{FF2B5EF4-FFF2-40B4-BE49-F238E27FC236}">
                <a16:creationId xmlns:a16="http://schemas.microsoft.com/office/drawing/2014/main" id="{9074E302-9B2A-4DE0-8AF2-AC86AD2A96DB}"/>
              </a:ext>
            </a:extLst>
          </p:cNvPr>
          <p:cNvSpPr txBox="1"/>
          <p:nvPr userDrawn="1"/>
        </p:nvSpPr>
        <p:spPr>
          <a:xfrm>
            <a:off x="6046469" y="6472254"/>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dirty="0"/>
              <a:t>Kit de formation avancée d</a:t>
            </a:r>
            <a:r>
              <a:rPr lang="en-US" sz="675" baseline="0" dirty="0"/>
              <a:t>es EIR</a:t>
            </a:r>
            <a:endParaRPr lang="en-US" sz="675"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rtlCol="0"/>
          <a:lstStyle>
            <a:lvl1pPr>
              <a:defRPr smtClean="0"/>
            </a:lvl1pPr>
          </a:lstStyle>
          <a:p>
            <a:pPr rtl="0"/>
            <a:endParaRPr lang="en-US"/>
          </a:p>
        </p:txBody>
      </p:sp>
      <p:sp>
        <p:nvSpPr>
          <p:cNvPr id="3" name="Slide Number Placeholder 5"/>
          <p:cNvSpPr>
            <a:spLocks noGrp="1"/>
          </p:cNvSpPr>
          <p:nvPr>
            <p:ph type="sldNum" sz="quarter" idx="11"/>
          </p:nvPr>
        </p:nvSpPr>
        <p:spPr/>
        <p:txBody>
          <a:bodyPr rtlCol="0"/>
          <a:lstStyle>
            <a:lvl1pPr>
              <a:defRPr/>
            </a:lvl1pPr>
          </a:lstStyle>
          <a:p>
            <a:pPr rtl="0"/>
            <a:fld id="{A6B5E81E-66EC-4C8C-987C-8B57EDAB97B3}" type="slidenum">
              <a:rPr lang="en-US"/>
              <a:pPr rtl="0"/>
              <a:t>‹#›</a:t>
            </a:fld>
            <a:endParaRPr lang="en-US"/>
          </a:p>
        </p:txBody>
      </p:sp>
    </p:spTree>
    <p:extLst>
      <p:ext uri="{BB962C8B-B14F-4D97-AF65-F5344CB8AC3E}">
        <p14:creationId xmlns:p14="http://schemas.microsoft.com/office/powerpoint/2010/main" val="1833416060"/>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68" name="Image" descr="Image"/>
          <p:cNvPicPr>
            <a:picLocks noChangeAspect="1"/>
          </p:cNvPicPr>
          <p:nvPr/>
        </p:nvPicPr>
        <p:blipFill>
          <a:blip r:embed="rId2"/>
          <a:stretch>
            <a:fillRect/>
          </a:stretch>
        </p:blipFill>
        <p:spPr>
          <a:xfrm>
            <a:off x="0" y="-46248"/>
            <a:ext cx="5907741" cy="580589"/>
          </a:xfrm>
          <a:prstGeom prst="rect">
            <a:avLst/>
          </a:prstGeom>
          <a:ln w="12700">
            <a:miter lim="400000"/>
          </a:ln>
        </p:spPr>
      </p:pic>
      <p:sp>
        <p:nvSpPr>
          <p:cNvPr id="273" name="Body Level One…"/>
          <p:cNvSpPr txBox="1">
            <a:spLocks noGrp="1"/>
          </p:cNvSpPr>
          <p:nvPr>
            <p:ph type="body" idx="1"/>
          </p:nvPr>
        </p:nvSpPr>
        <p:spPr>
          <a:xfrm>
            <a:off x="1784195" y="1247001"/>
            <a:ext cx="616662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74" name="Click to add text"/>
          <p:cNvSpPr txBox="1">
            <a:spLocks noGrp="1"/>
          </p:cNvSpPr>
          <p:nvPr>
            <p:ph type="title" hasCustomPrompt="1"/>
          </p:nvPr>
        </p:nvSpPr>
        <p:spPr>
          <a:xfrm>
            <a:off x="116875" y="-15592"/>
            <a:ext cx="4913999" cy="481936"/>
          </a:xfrm>
          <a:prstGeom prst="rect">
            <a:avLst/>
          </a:prstGeom>
        </p:spPr>
        <p:txBody>
          <a:bodyPr/>
          <a:lstStyle/>
          <a:p>
            <a:r>
              <a:t>Click to add text</a:t>
            </a:r>
          </a:p>
        </p:txBody>
      </p:sp>
      <p:sp>
        <p:nvSpPr>
          <p:cNvPr id="5" name="AutoShape 3" descr="Zone de texte"/>
          <p:cNvSpPr>
            <a:spLocks noChangeAspect="1" noChangeArrowheads="1"/>
          </p:cNvSpPr>
          <p:nvPr userDrawn="1"/>
        </p:nvSpPr>
        <p:spPr bwMode="auto">
          <a:xfrm>
            <a:off x="0" y="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4" descr="Zone de texte"/>
          <p:cNvSpPr>
            <a:spLocks noChangeAspect="1" noChangeArrowheads="1"/>
          </p:cNvSpPr>
          <p:nvPr userDrawn="1"/>
        </p:nvSpPr>
        <p:spPr bwMode="auto">
          <a:xfrm>
            <a:off x="0" y="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2" descr="C:\Users\DELL\Downloads\Frecnch ATP\WHO-FR-logo.jpg"/>
          <p:cNvSpPr>
            <a:spLocks noChangeAspect="1" noChangeArrowheads="1"/>
          </p:cNvSpPr>
          <p:nvPr userDrawn="1"/>
        </p:nvSpPr>
        <p:spPr bwMode="auto">
          <a:xfrm>
            <a:off x="112713"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7" name="Image 1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90760" y="140180"/>
            <a:ext cx="641072" cy="652327"/>
          </a:xfrm>
          <a:prstGeom prst="rect">
            <a:avLst/>
          </a:prstGeom>
        </p:spPr>
      </p:pic>
      <p:sp>
        <p:nvSpPr>
          <p:cNvPr id="14"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pic>
        <p:nvPicPr>
          <p:cNvPr id="15" name="Imag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5758" y="6333540"/>
            <a:ext cx="1693129" cy="428626"/>
          </a:xfrm>
          <a:prstGeom prst="rect">
            <a:avLst/>
          </a:prstGeom>
        </p:spPr>
      </p:pic>
      <p:sp>
        <p:nvSpPr>
          <p:cNvPr id="16" name="Subtitle 5">
            <a:extLst>
              <a:ext uri="{FF2B5EF4-FFF2-40B4-BE49-F238E27FC236}">
                <a16:creationId xmlns:a16="http://schemas.microsoft.com/office/drawing/2014/main" id="{A346A323-B686-47AE-9F9F-05A21B8FBEF6}"/>
              </a:ext>
            </a:extLst>
          </p:cNvPr>
          <p:cNvSpPr txBox="1"/>
          <p:nvPr userDrawn="1"/>
        </p:nvSpPr>
        <p:spPr>
          <a:xfrm>
            <a:off x="6046469" y="6618082"/>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dirty="0"/>
              <a:t>A1.1</a:t>
            </a:r>
            <a:r>
              <a:rPr lang="fr-FR" sz="675" dirty="0"/>
              <a:t>a_</a:t>
            </a:r>
            <a:r>
              <a:rPr sz="675" dirty="0"/>
              <a:t>IHR_</a:t>
            </a:r>
            <a:r>
              <a:rPr lang="fr-FR" sz="675" dirty="0"/>
              <a:t>in_</a:t>
            </a:r>
            <a:r>
              <a:rPr sz="675" dirty="0"/>
              <a:t>ER</a:t>
            </a:r>
          </a:p>
        </p:txBody>
      </p:sp>
      <p:sp>
        <p:nvSpPr>
          <p:cNvPr id="18" name="Subtitle 5">
            <a:extLst>
              <a:ext uri="{FF2B5EF4-FFF2-40B4-BE49-F238E27FC236}">
                <a16:creationId xmlns:a16="http://schemas.microsoft.com/office/drawing/2014/main" id="{9074E302-9B2A-4DE0-8AF2-AC86AD2A96DB}"/>
              </a:ext>
            </a:extLst>
          </p:cNvPr>
          <p:cNvSpPr txBox="1"/>
          <p:nvPr userDrawn="1"/>
        </p:nvSpPr>
        <p:spPr>
          <a:xfrm>
            <a:off x="6046469" y="6472254"/>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dirty="0"/>
              <a:t>Kit de formation avancée d</a:t>
            </a:r>
            <a:r>
              <a:rPr lang="en-US" sz="675" baseline="0" dirty="0"/>
              <a:t>es EIR</a:t>
            </a:r>
            <a:endParaRPr lang="en-US" sz="675" dirty="0"/>
          </a:p>
        </p:txBody>
      </p:sp>
    </p:spTree>
  </p:cSld>
  <p:clrMapOvr>
    <a:masterClrMapping/>
  </p:clrMapOvr>
  <p:transition spd="med"/>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38" name="Image" descr="Image"/>
          <p:cNvPicPr>
            <a:picLocks noChangeAspect="1"/>
          </p:cNvPicPr>
          <p:nvPr/>
        </p:nvPicPr>
        <p:blipFill>
          <a:blip r:embed="rId2"/>
          <a:stretch>
            <a:fillRect/>
          </a:stretch>
        </p:blipFill>
        <p:spPr>
          <a:xfrm>
            <a:off x="-13391" y="-80173"/>
            <a:ext cx="4406097" cy="644147"/>
          </a:xfrm>
          <a:prstGeom prst="rect">
            <a:avLst/>
          </a:prstGeom>
          <a:ln w="12700">
            <a:miter lim="400000"/>
          </a:ln>
        </p:spPr>
      </p:pic>
      <p:sp>
        <p:nvSpPr>
          <p:cNvPr id="243" name="Body Level One…"/>
          <p:cNvSpPr txBox="1">
            <a:spLocks noGrp="1"/>
          </p:cNvSpPr>
          <p:nvPr>
            <p:ph type="body" idx="1"/>
          </p:nvPr>
        </p:nvSpPr>
        <p:spPr>
          <a:xfrm>
            <a:off x="1784195" y="1247001"/>
            <a:ext cx="616662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44" name="Text Placeholder 5"/>
          <p:cNvSpPr>
            <a:spLocks noGrp="1"/>
          </p:cNvSpPr>
          <p:nvPr>
            <p:ph type="body" sz="quarter" idx="21"/>
          </p:nvPr>
        </p:nvSpPr>
        <p:spPr>
          <a:xfrm>
            <a:off x="104013" y="-25725"/>
            <a:ext cx="6909197" cy="589699"/>
          </a:xfrm>
          <a:prstGeom prst="rect">
            <a:avLst/>
          </a:prstGeom>
        </p:spPr>
        <p:txBody>
          <a:bodyPr/>
          <a:lstStyle/>
          <a:p>
            <a:pPr>
              <a:spcBef>
                <a:spcPts val="0"/>
              </a:spcBef>
              <a:defRPr sz="3200">
                <a:solidFill>
                  <a:srgbClr val="FFFFFF"/>
                </a:solidFill>
                <a:latin typeface="Source Sans Pro Bold"/>
                <a:ea typeface="Source Sans Pro Bold"/>
                <a:cs typeface="Source Sans Pro Bold"/>
                <a:sym typeface="Source Sans Pro Bold"/>
              </a:defRPr>
            </a:pPr>
            <a:endParaRPr dirty="0"/>
          </a:p>
        </p:txBody>
      </p:sp>
      <p:sp>
        <p:nvSpPr>
          <p:cNvPr id="12" name="Slide Number">
            <a:extLst>
              <a:ext uri="{FF2B5EF4-FFF2-40B4-BE49-F238E27FC236}">
                <a16:creationId xmlns:a16="http://schemas.microsoft.com/office/drawing/2014/main" id="{D9EE59E4-3199-91D9-5F8A-0D2D27C29203}"/>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pic>
        <p:nvPicPr>
          <p:cNvPr id="13" name="Imag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5758" y="6333540"/>
            <a:ext cx="1693129" cy="428626"/>
          </a:xfrm>
          <a:prstGeom prst="rect">
            <a:avLst/>
          </a:prstGeom>
        </p:spPr>
      </p:pic>
      <p:sp>
        <p:nvSpPr>
          <p:cNvPr id="14" name="Subtitle 5">
            <a:extLst>
              <a:ext uri="{FF2B5EF4-FFF2-40B4-BE49-F238E27FC236}">
                <a16:creationId xmlns:a16="http://schemas.microsoft.com/office/drawing/2014/main" id="{A346A323-B686-47AE-9F9F-05A21B8FBEF6}"/>
              </a:ext>
            </a:extLst>
          </p:cNvPr>
          <p:cNvSpPr txBox="1"/>
          <p:nvPr userDrawn="1"/>
        </p:nvSpPr>
        <p:spPr>
          <a:xfrm>
            <a:off x="6046469" y="6618082"/>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dirty="0"/>
              <a:t>A1.1</a:t>
            </a:r>
            <a:r>
              <a:rPr lang="fr-FR" sz="675" dirty="0"/>
              <a:t>a_</a:t>
            </a:r>
            <a:r>
              <a:rPr sz="675" dirty="0"/>
              <a:t>IHR_</a:t>
            </a:r>
            <a:r>
              <a:rPr lang="fr-FR" sz="675" dirty="0"/>
              <a:t>in_</a:t>
            </a:r>
            <a:r>
              <a:rPr sz="675" dirty="0"/>
              <a:t>ER</a:t>
            </a:r>
          </a:p>
        </p:txBody>
      </p:sp>
      <p:sp>
        <p:nvSpPr>
          <p:cNvPr id="15" name="Subtitle 5">
            <a:extLst>
              <a:ext uri="{FF2B5EF4-FFF2-40B4-BE49-F238E27FC236}">
                <a16:creationId xmlns:a16="http://schemas.microsoft.com/office/drawing/2014/main" id="{9074E302-9B2A-4DE0-8AF2-AC86AD2A96DB}"/>
              </a:ext>
            </a:extLst>
          </p:cNvPr>
          <p:cNvSpPr txBox="1"/>
          <p:nvPr userDrawn="1"/>
        </p:nvSpPr>
        <p:spPr>
          <a:xfrm>
            <a:off x="6046469" y="6472254"/>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dirty="0"/>
              <a:t>Kit de formation avancée d</a:t>
            </a:r>
            <a:r>
              <a:rPr lang="en-US" sz="675" baseline="0" dirty="0"/>
              <a:t>es EIR</a:t>
            </a:r>
            <a:endParaRPr lang="en-US" sz="675" dirty="0"/>
          </a:p>
        </p:txBody>
      </p:sp>
      <p:pic>
        <p:nvPicPr>
          <p:cNvPr id="16" name="Image 1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90760" y="140180"/>
            <a:ext cx="641072" cy="652327"/>
          </a:xfrm>
          <a:prstGeom prst="rect">
            <a:avLst/>
          </a:prstGeom>
        </p:spPr>
      </p:pic>
    </p:spTree>
  </p:cSld>
  <p:clrMapOvr>
    <a:masterClrMapping/>
  </p:clrMapOvr>
  <p:transition spd="med"/>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53" name="Image" descr="Image"/>
          <p:cNvPicPr>
            <a:picLocks noChangeAspect="1"/>
          </p:cNvPicPr>
          <p:nvPr/>
        </p:nvPicPr>
        <p:blipFill>
          <a:blip r:embed="rId2"/>
          <a:srcRect t="43728"/>
          <a:stretch>
            <a:fillRect/>
          </a:stretch>
        </p:blipFill>
        <p:spPr>
          <a:xfrm>
            <a:off x="-53108" y="-35923"/>
            <a:ext cx="7059966" cy="676911"/>
          </a:xfrm>
          <a:prstGeom prst="rect">
            <a:avLst/>
          </a:prstGeom>
          <a:ln w="12700">
            <a:miter lim="400000"/>
          </a:ln>
        </p:spPr>
      </p:pic>
      <p:sp>
        <p:nvSpPr>
          <p:cNvPr id="258" name="Body Level One…"/>
          <p:cNvSpPr txBox="1">
            <a:spLocks noGrp="1"/>
          </p:cNvSpPr>
          <p:nvPr>
            <p:ph type="body" idx="1"/>
          </p:nvPr>
        </p:nvSpPr>
        <p:spPr>
          <a:xfrm>
            <a:off x="1784195" y="1247001"/>
            <a:ext cx="616662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59" name="Click to add text"/>
          <p:cNvSpPr txBox="1">
            <a:spLocks noGrp="1"/>
          </p:cNvSpPr>
          <p:nvPr>
            <p:ph type="title" hasCustomPrompt="1"/>
          </p:nvPr>
        </p:nvSpPr>
        <p:spPr>
          <a:xfrm>
            <a:off x="155852" y="-20444"/>
            <a:ext cx="5324529" cy="646113"/>
          </a:xfrm>
          <a:prstGeom prst="rect">
            <a:avLst/>
          </a:prstGeom>
        </p:spPr>
        <p:txBody>
          <a:bodyPr/>
          <a:lstStyle/>
          <a:p>
            <a:r>
              <a:t>Click to add text</a:t>
            </a:r>
          </a:p>
        </p:txBody>
      </p:sp>
      <p:sp>
        <p:nvSpPr>
          <p:cNvPr id="12" name="Slide Number">
            <a:extLst>
              <a:ext uri="{FF2B5EF4-FFF2-40B4-BE49-F238E27FC236}">
                <a16:creationId xmlns:a16="http://schemas.microsoft.com/office/drawing/2014/main" id="{24B4FBA5-51AB-49CE-5D3D-84C256884609}"/>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sp>
        <p:nvSpPr>
          <p:cNvPr id="13" name="TextBox 7">
            <a:extLst>
              <a:ext uri="{FF2B5EF4-FFF2-40B4-BE49-F238E27FC236}">
                <a16:creationId xmlns:a16="http://schemas.microsoft.com/office/drawing/2014/main" id="{8449D2CC-B1D2-1C83-12EE-49375C7F60C9}"/>
              </a:ext>
            </a:extLst>
          </p:cNvPr>
          <p:cNvSpPr txBox="1"/>
          <p:nvPr userDrawn="1"/>
        </p:nvSpPr>
        <p:spPr>
          <a:xfrm>
            <a:off x="6346604" y="6458630"/>
            <a:ext cx="2569652" cy="1962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sz="675" dirty="0"/>
              <a:t>Kit de formation avancée des EIR</a:t>
            </a:r>
          </a:p>
        </p:txBody>
      </p:sp>
      <p:sp>
        <p:nvSpPr>
          <p:cNvPr id="14" name="Text Placeholder 6">
            <a:extLst>
              <a:ext uri="{FF2B5EF4-FFF2-40B4-BE49-F238E27FC236}">
                <a16:creationId xmlns:a16="http://schemas.microsoft.com/office/drawing/2014/main" id="{261981DD-222E-0A05-307A-4ED5074C8E13}"/>
              </a:ext>
            </a:extLst>
          </p:cNvPr>
          <p:cNvSpPr txBox="1"/>
          <p:nvPr userDrawn="1"/>
        </p:nvSpPr>
        <p:spPr>
          <a:xfrm>
            <a:off x="6118439" y="6584099"/>
            <a:ext cx="2805437" cy="1962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p>
            <a:pPr algn="r">
              <a:defRPr sz="900">
                <a:solidFill>
                  <a:schemeClr val="accent1">
                    <a:lumOff val="-3999"/>
                  </a:schemeClr>
                </a:solidFill>
                <a:latin typeface="+mn-lt"/>
                <a:ea typeface="+mn-ea"/>
                <a:cs typeface="+mn-cs"/>
                <a:sym typeface="Source Sans Pro Regular"/>
              </a:defRPr>
            </a:pPr>
            <a:r>
              <a:rPr lang="hu-HU" sz="675" dirty="0"/>
              <a:t>Guid</a:t>
            </a:r>
            <a:r>
              <a:rPr lang="fr-FR" sz="675" dirty="0"/>
              <a:t>e du facilitateur</a:t>
            </a:r>
            <a:endParaRPr lang="hu-HU" sz="675" dirty="0"/>
          </a:p>
        </p:txBody>
      </p:sp>
      <p:pic>
        <p:nvPicPr>
          <p:cNvPr id="15" name="Imag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22504" y="6449246"/>
            <a:ext cx="1435671" cy="363449"/>
          </a:xfrm>
          <a:prstGeom prst="rect">
            <a:avLst/>
          </a:prstGeom>
        </p:spPr>
      </p:pic>
      <p:pic>
        <p:nvPicPr>
          <p:cNvPr id="16" name="Image 1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90760" y="140180"/>
            <a:ext cx="641072" cy="652327"/>
          </a:xfrm>
          <a:prstGeom prst="rect">
            <a:avLst/>
          </a:prstGeom>
        </p:spPr>
      </p:pic>
    </p:spTree>
  </p:cSld>
  <p:clrMapOvr>
    <a:masterClrMapping/>
  </p:clrMapOvr>
  <p:transition spd="med"/>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type="tx" preserve="1">
  <p:cSld name="5_Section Header">
    <p:spTree>
      <p:nvGrpSpPr>
        <p:cNvPr id="1" name=""/>
        <p:cNvGrpSpPr/>
        <p:nvPr/>
      </p:nvGrpSpPr>
      <p:grpSpPr>
        <a:xfrm>
          <a:off x="0" y="0"/>
          <a:ext cx="0" cy="0"/>
          <a:chOff x="0" y="0"/>
          <a:chExt cx="0" cy="0"/>
        </a:xfrm>
      </p:grpSpPr>
      <p:pic>
        <p:nvPicPr>
          <p:cNvPr id="253" name="Image" descr="Image"/>
          <p:cNvPicPr>
            <a:picLocks noChangeAspect="1"/>
          </p:cNvPicPr>
          <p:nvPr/>
        </p:nvPicPr>
        <p:blipFill>
          <a:blip r:embed="rId2"/>
          <a:srcRect t="43728"/>
          <a:stretch>
            <a:fillRect/>
          </a:stretch>
        </p:blipFill>
        <p:spPr>
          <a:xfrm>
            <a:off x="0" y="-35922"/>
            <a:ext cx="8577072" cy="661592"/>
          </a:xfrm>
          <a:prstGeom prst="rect">
            <a:avLst/>
          </a:prstGeom>
          <a:ln w="12700">
            <a:miter lim="400000"/>
          </a:ln>
        </p:spPr>
      </p:pic>
      <p:sp>
        <p:nvSpPr>
          <p:cNvPr id="258" name="Body Level One…"/>
          <p:cNvSpPr txBox="1">
            <a:spLocks noGrp="1"/>
          </p:cNvSpPr>
          <p:nvPr>
            <p:ph type="body" idx="1"/>
          </p:nvPr>
        </p:nvSpPr>
        <p:spPr>
          <a:xfrm>
            <a:off x="1784195" y="1247001"/>
            <a:ext cx="616662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59" name="Click to add text"/>
          <p:cNvSpPr txBox="1">
            <a:spLocks noGrp="1"/>
          </p:cNvSpPr>
          <p:nvPr>
            <p:ph type="title" hasCustomPrompt="1"/>
          </p:nvPr>
        </p:nvSpPr>
        <p:spPr>
          <a:xfrm>
            <a:off x="155852" y="-20444"/>
            <a:ext cx="5324529" cy="646113"/>
          </a:xfrm>
          <a:prstGeom prst="rect">
            <a:avLst/>
          </a:prstGeom>
        </p:spPr>
        <p:txBody>
          <a:bodyPr/>
          <a:lstStyle/>
          <a:p>
            <a:r>
              <a:t>Click to add text</a:t>
            </a:r>
          </a:p>
        </p:txBody>
      </p:sp>
      <p:sp>
        <p:nvSpPr>
          <p:cNvPr id="12" name="Slide Number">
            <a:extLst>
              <a:ext uri="{FF2B5EF4-FFF2-40B4-BE49-F238E27FC236}">
                <a16:creationId xmlns:a16="http://schemas.microsoft.com/office/drawing/2014/main" id="{24B4FBA5-51AB-49CE-5D3D-84C256884609}"/>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sp>
        <p:nvSpPr>
          <p:cNvPr id="13" name="TextBox 7">
            <a:extLst>
              <a:ext uri="{FF2B5EF4-FFF2-40B4-BE49-F238E27FC236}">
                <a16:creationId xmlns:a16="http://schemas.microsoft.com/office/drawing/2014/main" id="{8449D2CC-B1D2-1C83-12EE-49375C7F60C9}"/>
              </a:ext>
            </a:extLst>
          </p:cNvPr>
          <p:cNvSpPr txBox="1"/>
          <p:nvPr userDrawn="1"/>
        </p:nvSpPr>
        <p:spPr>
          <a:xfrm>
            <a:off x="6346604" y="6467774"/>
            <a:ext cx="2569652" cy="1962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sz="675" dirty="0"/>
              <a:t>Kit de formation avancée des EIR</a:t>
            </a:r>
          </a:p>
        </p:txBody>
      </p:sp>
      <p:sp>
        <p:nvSpPr>
          <p:cNvPr id="14" name="Text Placeholder 6">
            <a:extLst>
              <a:ext uri="{FF2B5EF4-FFF2-40B4-BE49-F238E27FC236}">
                <a16:creationId xmlns:a16="http://schemas.microsoft.com/office/drawing/2014/main" id="{261981DD-222E-0A05-307A-4ED5074C8E13}"/>
              </a:ext>
            </a:extLst>
          </p:cNvPr>
          <p:cNvSpPr txBox="1"/>
          <p:nvPr userDrawn="1"/>
        </p:nvSpPr>
        <p:spPr>
          <a:xfrm>
            <a:off x="6118439" y="6584099"/>
            <a:ext cx="2805437" cy="1962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p>
            <a:pPr algn="r">
              <a:defRPr sz="900">
                <a:solidFill>
                  <a:schemeClr val="accent1">
                    <a:lumOff val="-3999"/>
                  </a:schemeClr>
                </a:solidFill>
                <a:latin typeface="+mn-lt"/>
                <a:ea typeface="+mn-ea"/>
                <a:cs typeface="+mn-cs"/>
                <a:sym typeface="Source Sans Pro Regular"/>
              </a:defRPr>
            </a:pPr>
            <a:r>
              <a:rPr lang="hu-HU" sz="675" dirty="0"/>
              <a:t>Guid</a:t>
            </a:r>
            <a:r>
              <a:rPr lang="fr-FR" sz="675" dirty="0"/>
              <a:t>e du facilitateur</a:t>
            </a:r>
            <a:endParaRPr lang="hu-HU" sz="675" dirty="0"/>
          </a:p>
        </p:txBody>
      </p:sp>
      <p:pic>
        <p:nvPicPr>
          <p:cNvPr id="15" name="Imag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22504" y="6449246"/>
            <a:ext cx="1435671" cy="363449"/>
          </a:xfrm>
          <a:prstGeom prst="rect">
            <a:avLst/>
          </a:prstGeom>
        </p:spPr>
      </p:pic>
      <p:pic>
        <p:nvPicPr>
          <p:cNvPr id="16" name="Image 1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90760" y="140180"/>
            <a:ext cx="641072" cy="652327"/>
          </a:xfrm>
          <a:prstGeom prst="rect">
            <a:avLst/>
          </a:prstGeom>
        </p:spPr>
      </p:pic>
    </p:spTree>
    <p:extLst>
      <p:ext uri="{BB962C8B-B14F-4D97-AF65-F5344CB8AC3E}">
        <p14:creationId xmlns:p14="http://schemas.microsoft.com/office/powerpoint/2010/main" val="1774290247"/>
      </p:ext>
    </p:extLst>
  </p:cSld>
  <p:clrMapOvr>
    <a:masterClrMapping/>
  </p:clrMapOvr>
  <p:transition spd="med"/>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Content only">
    <p:spTree>
      <p:nvGrpSpPr>
        <p:cNvPr id="1" name=""/>
        <p:cNvGrpSpPr/>
        <p:nvPr/>
      </p:nvGrpSpPr>
      <p:grpSpPr>
        <a:xfrm>
          <a:off x="0" y="0"/>
          <a:ext cx="0" cy="0"/>
          <a:chOff x="0" y="0"/>
          <a:chExt cx="0" cy="0"/>
        </a:xfrm>
      </p:grpSpPr>
      <p:graphicFrame>
        <p:nvGraphicFramePr>
          <p:cNvPr id="3" name="Object 6" hidden="1">
            <a:extLst>
              <a:ext uri="{FF2B5EF4-FFF2-40B4-BE49-F238E27FC236}">
                <a16:creationId xmlns:a16="http://schemas.microsoft.com/office/drawing/2014/main" id="{D8EFF8A2-0FB9-4B25-8B8D-492353274983}"/>
              </a:ext>
            </a:extLst>
          </p:cNvPr>
          <p:cNvGraphicFramePr>
            <a:graphicFrameLocks noChangeAspect="1"/>
          </p:cNvGraphicFramePr>
          <p:nvPr>
            <p:custDataLst>
              <p:tags r:id="rId1"/>
            </p:custDataLst>
            <p:extLst>
              <p:ext uri="{D42A27DB-BD31-4B8C-83A1-F6EECF244321}">
                <p14:modId xmlns:p14="http://schemas.microsoft.com/office/powerpoint/2010/main" val="1715317660"/>
              </p:ext>
            </p:extLst>
          </p:nvPr>
        </p:nvGraphicFramePr>
        <p:xfrm>
          <a:off x="1192" y="1588"/>
          <a:ext cx="1191" cy="1588"/>
        </p:xfrm>
        <a:graphic>
          <a:graphicData uri="http://schemas.openxmlformats.org/presentationml/2006/ole">
            <mc:AlternateContent xmlns:mc="http://schemas.openxmlformats.org/markup-compatibility/2006">
              <mc:Choice xmlns:v="urn:schemas-microsoft-com:vml" Requires="v">
                <p:oleObj name="think-cell Slide" r:id="rId5" imgW="413" imgH="416" progId="TCLayout.ActiveDocument.1">
                  <p:embed/>
                </p:oleObj>
              </mc:Choice>
              <mc:Fallback>
                <p:oleObj name="think-cell Slide" r:id="rId5" imgW="413" imgH="416" progId="TCLayout.ActiveDocument.1">
                  <p:embed/>
                  <p:pic>
                    <p:nvPicPr>
                      <p:cNvPr id="3" name="Object 6" hidden="1">
                        <a:extLst>
                          <a:ext uri="{FF2B5EF4-FFF2-40B4-BE49-F238E27FC236}">
                            <a16:creationId xmlns:a16="http://schemas.microsoft.com/office/drawing/2014/main" id="{D8EFF8A2-0FB9-4B25-8B8D-492353274983}"/>
                          </a:ext>
                        </a:extLst>
                      </p:cNvPr>
                      <p:cNvPicPr/>
                      <p:nvPr/>
                    </p:nvPicPr>
                    <p:blipFill>
                      <a:blip r:embed="rId6"/>
                      <a:stretch>
                        <a:fillRect/>
                      </a:stretch>
                    </p:blipFill>
                    <p:spPr>
                      <a:xfrm>
                        <a:off x="1192" y="1588"/>
                        <a:ext cx="1191" cy="1588"/>
                      </a:xfrm>
                      <a:prstGeom prst="rect">
                        <a:avLst/>
                      </a:prstGeom>
                    </p:spPr>
                  </p:pic>
                </p:oleObj>
              </mc:Fallback>
            </mc:AlternateContent>
          </a:graphicData>
        </a:graphic>
      </p:graphicFrame>
      <p:sp>
        <p:nvSpPr>
          <p:cNvPr id="5" name="Rectangle 1" hidden="1">
            <a:extLst>
              <a:ext uri="{FF2B5EF4-FFF2-40B4-BE49-F238E27FC236}">
                <a16:creationId xmlns:a16="http://schemas.microsoft.com/office/drawing/2014/main" id="{FCC3A0E6-E630-4C26-B008-93BA0B5B1109}"/>
              </a:ext>
            </a:extLst>
          </p:cNvPr>
          <p:cNvSpPr/>
          <p:nvPr>
            <p:custDataLst>
              <p:tags r:id="rId2"/>
            </p:custDataLst>
          </p:nvPr>
        </p:nvSpPr>
        <p:spPr>
          <a:xfrm>
            <a:off x="1" y="0"/>
            <a:ext cx="119063"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rtl="0">
              <a:spcBef>
                <a:spcPts val="169"/>
              </a:spcBef>
              <a:spcAft>
                <a:spcPts val="169"/>
              </a:spcAft>
            </a:pPr>
            <a:endParaRPr lang="en-US" sz="1406" b="1" i="0" baseline="0">
              <a:solidFill>
                <a:schemeClr val="bg1"/>
              </a:solidFill>
              <a:latin typeface="Arial" panose="020B0604020202020204" pitchFamily="34" charset="0"/>
              <a:ea typeface="+mj-ea"/>
              <a:cs typeface="+mj-cs"/>
              <a:sym typeface="Arial" panose="020B0604020202020204" pitchFamily="34" charset="0"/>
            </a:endParaRPr>
          </a:p>
        </p:txBody>
      </p:sp>
      <p:sp>
        <p:nvSpPr>
          <p:cNvPr id="8" name="5. Source" hidden="1">
            <a:extLst>
              <a:ext uri="{FF2B5EF4-FFF2-40B4-BE49-F238E27FC236}">
                <a16:creationId xmlns:a16="http://schemas.microsoft.com/office/drawing/2014/main" id="{9238B1D6-2095-4826-AA45-9A4E6F7D1A16}"/>
              </a:ext>
            </a:extLst>
          </p:cNvPr>
          <p:cNvSpPr txBox="1"/>
          <p:nvPr>
            <p:custDataLst>
              <p:tags r:id="rId3"/>
            </p:custDataLst>
          </p:nvPr>
        </p:nvSpPr>
        <p:spPr>
          <a:xfrm>
            <a:off x="416052" y="6501671"/>
            <a:ext cx="5458396" cy="69250"/>
          </a:xfrm>
          <a:prstGeom prst="rect">
            <a:avLst/>
          </a:prstGeom>
          <a:noFill/>
          <a:ln/>
          <a:extLst>
            <a:ext uri="{909E8E84-426E-40DD-AFC4-6F175D3DCCD1}">
              <a14:hiddenFill xmlns:a14="http://schemas.microsoft.com/office/drawing/2010/main">
                <a:solidFill>
                  <a:srgbClr val="FFFFFF"/>
                </a:solidFill>
              </a14:hiddenFill>
            </a:ext>
          </a:extLst>
        </p:spPr>
        <p:txBody>
          <a:bodyPr vert="horz" wrap="square" lIns="0" tIns="0" rIns="0" bIns="0" rtlCol="0" anchor="t" anchorCtr="0">
            <a:spAutoFit/>
          </a:bodyPr>
          <a:lstStyle>
            <a:defPPr>
              <a:defRPr lang="en-US"/>
            </a:defPPr>
            <a:lvl1pPr indent="0">
              <a:lnSpc>
                <a:spcPct val="100000"/>
              </a:lnSpc>
              <a:spcBef>
                <a:spcPts val="300"/>
              </a:spcBef>
              <a:spcAft>
                <a:spcPts val="300"/>
              </a:spcAft>
              <a:buFont typeface="Segoe UI" panose="020B0502040204020203" pitchFamily="34" charset="0"/>
              <a:buChar char="​"/>
              <a:defRPr sz="80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lvl="0"/>
            <a:r>
              <a:rPr lang="en-US" sz="450"/>
              <a:t>Source: …</a:t>
            </a:r>
          </a:p>
        </p:txBody>
      </p:sp>
      <p:sp>
        <p:nvSpPr>
          <p:cNvPr id="2" name="Text Placeholder 3">
            <a:extLst>
              <a:ext uri="{FF2B5EF4-FFF2-40B4-BE49-F238E27FC236}">
                <a16:creationId xmlns:a16="http://schemas.microsoft.com/office/drawing/2014/main" id="{66A7CD56-A611-E960-F975-A73D88C571EB}"/>
              </a:ext>
            </a:extLst>
          </p:cNvPr>
          <p:cNvSpPr>
            <a:spLocks noGrp="1"/>
          </p:cNvSpPr>
          <p:nvPr>
            <p:ph idx="1"/>
          </p:nvPr>
        </p:nvSpPr>
        <p:spPr>
          <a:xfrm>
            <a:off x="171711" y="990601"/>
            <a:ext cx="8800822" cy="5186362"/>
          </a:xfrm>
          <a:prstGeom prst="rect">
            <a:avLst/>
          </a:prstGeom>
        </p:spPr>
        <p:txBody>
          <a:bodyPr vert="horz" lIns="0" tIns="0" rIns="0" bIns="0" rtlCol="0">
            <a:noAutofit/>
          </a:bodyPr>
          <a:lstStyle/>
          <a:p>
            <a:pPr lvl="0"/>
            <a:r>
              <a:rPr lang="en-US"/>
              <a:t>Click to edit Master text styles</a:t>
            </a:r>
          </a:p>
        </p:txBody>
      </p:sp>
      <p:sp>
        <p:nvSpPr>
          <p:cNvPr id="4" name="TextBox 3">
            <a:extLst>
              <a:ext uri="{FF2B5EF4-FFF2-40B4-BE49-F238E27FC236}">
                <a16:creationId xmlns:a16="http://schemas.microsoft.com/office/drawing/2014/main" id="{7E335451-334A-FB8F-3853-6EC571341634}"/>
              </a:ext>
            </a:extLst>
          </p:cNvPr>
          <p:cNvSpPr txBox="1"/>
          <p:nvPr userDrawn="1"/>
        </p:nvSpPr>
        <p:spPr>
          <a:xfrm>
            <a:off x="171450" y="-27383"/>
            <a:ext cx="8801100" cy="70842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51435" tIns="25718" rIns="51435" bIns="25718" numCol="1" spcCol="0" rtlCol="0" fromWordArt="0" anchor="ctr" anchorCtr="0" forceAA="0" compatLnSpc="1">
            <a:prstTxWarp prst="textNoShape">
              <a:avLst/>
            </a:prstTxWarp>
            <a:noAutofit/>
          </a:bodyPr>
          <a:lstStyle/>
          <a:p>
            <a:pPr algn="ctr"/>
            <a:endParaRPr lang="en-US" sz="1013" b="1" err="1">
              <a:solidFill>
                <a:schemeClr val="bg1"/>
              </a:solidFill>
            </a:endParaRPr>
          </a:p>
        </p:txBody>
      </p:sp>
    </p:spTree>
    <p:extLst>
      <p:ext uri="{BB962C8B-B14F-4D97-AF65-F5344CB8AC3E}">
        <p14:creationId xmlns:p14="http://schemas.microsoft.com/office/powerpoint/2010/main" val="187316063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rtlCol="0" anchor="b"/>
          <a:lstStyle>
            <a:lvl1pPr algn="l">
              <a:defRPr sz="2000" b="1"/>
            </a:lvl1pPr>
          </a:lstStyle>
          <a:p>
            <a:pPr rtl="0"/>
            <a:r>
              <a:rPr lang="fr"/>
              <a:t>Click to edit Master title style</a:t>
            </a:r>
          </a:p>
        </p:txBody>
      </p:sp>
      <p:sp>
        <p:nvSpPr>
          <p:cNvPr id="3" name="Content Placeholder 2"/>
          <p:cNvSpPr>
            <a:spLocks noGrp="1"/>
          </p:cNvSpPr>
          <p:nvPr>
            <p:ph idx="1"/>
          </p:nvPr>
        </p:nvSpPr>
        <p:spPr>
          <a:xfrm>
            <a:off x="3575050" y="273050"/>
            <a:ext cx="5111750" cy="5853113"/>
          </a:xfrm>
        </p:spPr>
        <p:txBody>
          <a:bodyPr rtlCol="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4" name="Text Placeholder 3"/>
          <p:cNvSpPr>
            <a:spLocks noGrp="1"/>
          </p:cNvSpPr>
          <p:nvPr>
            <p:ph type="body" sz="half" idx="2"/>
          </p:nvPr>
        </p:nvSpPr>
        <p:spPr>
          <a:xfrm>
            <a:off x="457200" y="1435100"/>
            <a:ext cx="3008313" cy="4691063"/>
          </a:xfrm>
        </p:spPr>
        <p:txBody>
          <a:bodyPr rtlCol="0"/>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fr"/>
              <a:t>Click to edit Master text styles</a:t>
            </a:r>
          </a:p>
        </p:txBody>
      </p:sp>
      <p:sp>
        <p:nvSpPr>
          <p:cNvPr id="5" name="Footer Placeholder 4"/>
          <p:cNvSpPr>
            <a:spLocks noGrp="1"/>
          </p:cNvSpPr>
          <p:nvPr>
            <p:ph type="ftr" sz="quarter" idx="10"/>
          </p:nvPr>
        </p:nvSpPr>
        <p:spPr/>
        <p:txBody>
          <a:bodyPr rtlCol="0"/>
          <a:lstStyle>
            <a:lvl1pPr>
              <a:defRPr smtClean="0"/>
            </a:lvl1pPr>
          </a:lstStyle>
          <a:p>
            <a:pPr rtl="0"/>
            <a:endParaRPr lang="en-US"/>
          </a:p>
        </p:txBody>
      </p:sp>
      <p:sp>
        <p:nvSpPr>
          <p:cNvPr id="6" name="Slide Number Placeholder 5"/>
          <p:cNvSpPr>
            <a:spLocks noGrp="1"/>
          </p:cNvSpPr>
          <p:nvPr>
            <p:ph type="sldNum" sz="quarter" idx="11"/>
          </p:nvPr>
        </p:nvSpPr>
        <p:spPr/>
        <p:txBody>
          <a:bodyPr rtlCol="0"/>
          <a:lstStyle>
            <a:lvl1pPr>
              <a:defRPr/>
            </a:lvl1pPr>
          </a:lstStyle>
          <a:p>
            <a:pPr rtl="0"/>
            <a:fld id="{9E8813BA-FE85-47EA-9D9C-DCA3AF04BAE2}" type="slidenum">
              <a:rPr lang="en-US"/>
              <a:pPr rtl="0"/>
              <a:t>‹#›</a:t>
            </a:fld>
            <a:endParaRPr lang="en-US"/>
          </a:p>
        </p:txBody>
      </p:sp>
    </p:spTree>
    <p:extLst>
      <p:ext uri="{BB962C8B-B14F-4D97-AF65-F5344CB8AC3E}">
        <p14:creationId xmlns:p14="http://schemas.microsoft.com/office/powerpoint/2010/main" val="28836083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2.pn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6" Type="http://schemas.openxmlformats.org/officeDocument/2006/relationships/image" Target="../media/image2.png"/><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image" Target="../media/image1.png"/><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5.xml"/><Relationship Id="rId13" Type="http://schemas.openxmlformats.org/officeDocument/2006/relationships/theme" Target="../theme/theme4.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slideLayout" Target="../slideLayouts/slideLayout49.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5" Type="http://schemas.openxmlformats.org/officeDocument/2006/relationships/image" Target="../media/image2.png"/><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 Id="rId14" Type="http://schemas.openxmlformats.org/officeDocument/2006/relationships/image" Target="../media/image1.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7.xml"/><Relationship Id="rId13" Type="http://schemas.openxmlformats.org/officeDocument/2006/relationships/slideLayout" Target="../slideLayouts/slideLayout62.xml"/><Relationship Id="rId18" Type="http://schemas.openxmlformats.org/officeDocument/2006/relationships/image" Target="../media/image6.png"/><Relationship Id="rId3" Type="http://schemas.openxmlformats.org/officeDocument/2006/relationships/slideLayout" Target="../slideLayouts/slideLayout52.xml"/><Relationship Id="rId7" Type="http://schemas.openxmlformats.org/officeDocument/2006/relationships/slideLayout" Target="../slideLayouts/slideLayout56.xml"/><Relationship Id="rId12" Type="http://schemas.openxmlformats.org/officeDocument/2006/relationships/slideLayout" Target="../slideLayouts/slideLayout61.xml"/><Relationship Id="rId17" Type="http://schemas.openxmlformats.org/officeDocument/2006/relationships/image" Target="../media/image5.png"/><Relationship Id="rId2" Type="http://schemas.openxmlformats.org/officeDocument/2006/relationships/slideLayout" Target="../slideLayouts/slideLayout51.xml"/><Relationship Id="rId16" Type="http://schemas.openxmlformats.org/officeDocument/2006/relationships/theme" Target="../theme/theme5.xml"/><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5" Type="http://schemas.openxmlformats.org/officeDocument/2006/relationships/slideLayout" Target="../slideLayouts/slideLayout54.xml"/><Relationship Id="rId15" Type="http://schemas.openxmlformats.org/officeDocument/2006/relationships/slideLayout" Target="../slideLayouts/slideLayout64.xml"/><Relationship Id="rId10" Type="http://schemas.openxmlformats.org/officeDocument/2006/relationships/slideLayout" Target="../slideLayouts/slideLayout59.xml"/><Relationship Id="rId19" Type="http://schemas.openxmlformats.org/officeDocument/2006/relationships/image" Target="../media/image7.png"/><Relationship Id="rId4" Type="http://schemas.openxmlformats.org/officeDocument/2006/relationships/slideLayout" Target="../slideLayouts/slideLayout53.xml"/><Relationship Id="rId9" Type="http://schemas.openxmlformats.org/officeDocument/2006/relationships/slideLayout" Target="../slideLayouts/slideLayout58.xml"/><Relationship Id="rId14" Type="http://schemas.openxmlformats.org/officeDocument/2006/relationships/slideLayout" Target="../slideLayouts/slideLayout6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2.xml"/><Relationship Id="rId13" Type="http://schemas.openxmlformats.org/officeDocument/2006/relationships/slideLayout" Target="../slideLayouts/slideLayout77.xml"/><Relationship Id="rId18" Type="http://schemas.openxmlformats.org/officeDocument/2006/relationships/slideLayout" Target="../slideLayouts/slideLayout82.xml"/><Relationship Id="rId3" Type="http://schemas.openxmlformats.org/officeDocument/2006/relationships/slideLayout" Target="../slideLayouts/slideLayout67.xml"/><Relationship Id="rId21" Type="http://schemas.openxmlformats.org/officeDocument/2006/relationships/image" Target="../media/image6.png"/><Relationship Id="rId7" Type="http://schemas.openxmlformats.org/officeDocument/2006/relationships/slideLayout" Target="../slideLayouts/slideLayout71.xml"/><Relationship Id="rId12" Type="http://schemas.openxmlformats.org/officeDocument/2006/relationships/slideLayout" Target="../slideLayouts/slideLayout76.xml"/><Relationship Id="rId17" Type="http://schemas.openxmlformats.org/officeDocument/2006/relationships/slideLayout" Target="../slideLayouts/slideLayout81.xml"/><Relationship Id="rId2" Type="http://schemas.openxmlformats.org/officeDocument/2006/relationships/slideLayout" Target="../slideLayouts/slideLayout66.xml"/><Relationship Id="rId16" Type="http://schemas.openxmlformats.org/officeDocument/2006/relationships/slideLayout" Target="../slideLayouts/slideLayout80.xml"/><Relationship Id="rId20" Type="http://schemas.openxmlformats.org/officeDocument/2006/relationships/theme" Target="../theme/theme6.xml"/><Relationship Id="rId1" Type="http://schemas.openxmlformats.org/officeDocument/2006/relationships/slideLayout" Target="../slideLayouts/slideLayout65.xml"/><Relationship Id="rId6" Type="http://schemas.openxmlformats.org/officeDocument/2006/relationships/slideLayout" Target="../slideLayouts/slideLayout70.xml"/><Relationship Id="rId11" Type="http://schemas.openxmlformats.org/officeDocument/2006/relationships/slideLayout" Target="../slideLayouts/slideLayout75.xml"/><Relationship Id="rId24" Type="http://schemas.openxmlformats.org/officeDocument/2006/relationships/image" Target="../media/image17.png"/><Relationship Id="rId5" Type="http://schemas.openxmlformats.org/officeDocument/2006/relationships/slideLayout" Target="../slideLayouts/slideLayout69.xml"/><Relationship Id="rId15" Type="http://schemas.openxmlformats.org/officeDocument/2006/relationships/slideLayout" Target="../slideLayouts/slideLayout79.xml"/><Relationship Id="rId23" Type="http://schemas.openxmlformats.org/officeDocument/2006/relationships/image" Target="../media/image18.jpeg"/><Relationship Id="rId10" Type="http://schemas.openxmlformats.org/officeDocument/2006/relationships/slideLayout" Target="../slideLayouts/slideLayout74.xml"/><Relationship Id="rId19" Type="http://schemas.openxmlformats.org/officeDocument/2006/relationships/slideLayout" Target="../slideLayouts/slideLayout83.xml"/><Relationship Id="rId4" Type="http://schemas.openxmlformats.org/officeDocument/2006/relationships/slideLayout" Target="../slideLayouts/slideLayout68.xml"/><Relationship Id="rId9" Type="http://schemas.openxmlformats.org/officeDocument/2006/relationships/slideLayout" Target="../slideLayouts/slideLayout73.xml"/><Relationship Id="rId14" Type="http://schemas.openxmlformats.org/officeDocument/2006/relationships/slideLayout" Target="../slideLayouts/slideLayout78.xml"/><Relationship Id="rId22" Type="http://schemas.openxmlformats.org/officeDocument/2006/relationships/image" Target="../media/image16.png"/></Relationships>
</file>

<file path=ppt/slideMasters/_rels/slideMaster7.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tags" Target="../tags/tag1.xml"/><Relationship Id="rId7" Type="http://schemas.openxmlformats.org/officeDocument/2006/relationships/image" Target="../media/image22.png"/><Relationship Id="rId2" Type="http://schemas.openxmlformats.org/officeDocument/2006/relationships/theme" Target="../theme/theme7.xml"/><Relationship Id="rId1" Type="http://schemas.openxmlformats.org/officeDocument/2006/relationships/slideLayout" Target="../slideLayouts/slideLayout84.xml"/><Relationship Id="rId6" Type="http://schemas.openxmlformats.org/officeDocument/2006/relationships/image" Target="../media/image21.emf"/><Relationship Id="rId5" Type="http://schemas.openxmlformats.org/officeDocument/2006/relationships/oleObject" Target="../embeddings/oleObject1.bin"/><Relationship Id="rId4" Type="http://schemas.openxmlformats.org/officeDocument/2006/relationships/tags" Target="../tags/tag2.xml"/><Relationship Id="rId9" Type="http://schemas.openxmlformats.org/officeDocument/2006/relationships/image" Target="../media/image24.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bodyPr>
          <a:lstStyle/>
          <a:p>
            <a:pPr lvl="0" rtl="0"/>
            <a:r>
              <a:rPr lang="fr"/>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body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Footer Placeholder 4"/>
          <p:cNvSpPr>
            <a:spLocks noGrp="1"/>
          </p:cNvSpPr>
          <p:nvPr>
            <p:ph type="ftr" sz="quarter" idx="3"/>
          </p:nvPr>
        </p:nvSpPr>
        <p:spPr>
          <a:xfrm>
            <a:off x="2133600" y="6356350"/>
            <a:ext cx="4648200" cy="365125"/>
          </a:xfrm>
          <a:prstGeom prst="rect">
            <a:avLst/>
          </a:prstGeom>
        </p:spPr>
        <p:txBody>
          <a:bodyPr vert="horz" wrap="square" lIns="91440" tIns="45720" rIns="91440" bIns="45720" numCol="1" rtlCol="0" anchor="ctr" anchorCtr="0" compatLnSpc="1">
            <a:prstTxWarp prst="textNoShape">
              <a:avLst/>
            </a:prstTxWarp>
          </a:bodyPr>
          <a:lstStyle>
            <a:lvl1pPr algn="ctr">
              <a:defRPr sz="1200">
                <a:solidFill>
                  <a:srgbClr val="898989"/>
                </a:solidFill>
              </a:defRPr>
            </a:lvl1pPr>
          </a:lstStyle>
          <a:p>
            <a:pPr rtl="0">
              <a:defRPr/>
            </a:pPr>
            <a:r>
              <a:rPr lang="fr"/>
              <a:t>Rapid Response Teams Training</a:t>
            </a:r>
          </a:p>
        </p:txBody>
      </p:sp>
      <p:sp>
        <p:nvSpPr>
          <p:cNvPr id="6" name="Slide Number Placeholder 5"/>
          <p:cNvSpPr>
            <a:spLocks noGrp="1"/>
          </p:cNvSpPr>
          <p:nvPr>
            <p:ph type="sldNum" sz="quarter" idx="4"/>
          </p:nvPr>
        </p:nvSpPr>
        <p:spPr>
          <a:xfrm>
            <a:off x="8502650" y="6481763"/>
            <a:ext cx="609600" cy="365125"/>
          </a:xfrm>
          <a:prstGeom prst="rect">
            <a:avLst/>
          </a:prstGeom>
        </p:spPr>
        <p:txBody>
          <a:bodyPr vert="horz" wrap="square" lIns="91440" tIns="45720" rIns="91440" bIns="45720" numCol="1" rtlCol="0" anchor="ctr" anchorCtr="0" compatLnSpc="1">
            <a:prstTxWarp prst="textNoShape">
              <a:avLst/>
            </a:prstTxWarp>
          </a:bodyPr>
          <a:lstStyle>
            <a:lvl1pPr algn="r">
              <a:defRPr sz="1200">
                <a:solidFill>
                  <a:srgbClr val="898989"/>
                </a:solidFill>
              </a:defRPr>
            </a:lvl1pPr>
          </a:lstStyle>
          <a:p>
            <a:pPr rtl="0"/>
            <a:fld id="{A968D17E-8F44-4F3C-A0B2-1282434ACC27}" type="slidenum">
              <a:rPr lang="en-US"/>
              <a:pPr rtl="0"/>
              <a:t>‹#›</a:t>
            </a:fld>
            <a:endParaRPr lang="en-US"/>
          </a:p>
        </p:txBody>
      </p:sp>
      <p:sp>
        <p:nvSpPr>
          <p:cNvPr id="7" name="Subtitle 2"/>
          <p:cNvSpPr txBox="1">
            <a:spLocks/>
          </p:cNvSpPr>
          <p:nvPr userDrawn="1"/>
        </p:nvSpPr>
        <p:spPr>
          <a:xfrm>
            <a:off x="2209800" y="6176963"/>
            <a:ext cx="4267200" cy="304800"/>
          </a:xfrm>
          <a:prstGeom prst="rect">
            <a:avLst/>
          </a:prstGeom>
        </p:spPr>
        <p:txBody>
          <a:bodyPr rtlCol="0"/>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rtl="0">
              <a:defRPr>
                <a:solidFill>
                  <a:srgbClr val="FFFFFF"/>
                </a:solidFill>
                <a:latin typeface="Calibri"/>
                <a:ea typeface="Calibri"/>
                <a:cs typeface="Calibri"/>
                <a:sym typeface="Calibri"/>
              </a:defRPr>
            </a:pPr>
            <a:r>
              <a:rPr lang="fr" sz="1400">
                <a:solidFill>
                  <a:srgbClr val="FFFFFF"/>
                </a:solidFill>
                <a:ea typeface="Calibri"/>
              </a:rPr>
              <a:t>Rapid Response Teams Training</a:t>
            </a: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rtlCol="0" anchor="ctr"/>
          <a:lstStyle/>
          <a:p>
            <a:pPr algn="ctr" rtl="0"/>
            <a:endParaRPr lang="en-US" sz="1400">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8686800" y="6481763"/>
            <a:ext cx="609600" cy="365125"/>
          </a:xfrm>
          <a:prstGeom prst="rect">
            <a:avLst/>
          </a:prstGeom>
        </p:spPr>
        <p:txBody>
          <a:bodyPr rtlCol="0"/>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rtl="0" eaLnBrk="1" hangingPunct="1"/>
            <a:fld id="{8036AE4C-0D97-4101-A99F-D05D368A1215}" type="slidenum">
              <a:rPr lang="en-US" sz="1600">
                <a:solidFill>
                  <a:schemeClr val="bg1"/>
                </a:solidFill>
              </a:rPr>
              <a:pPr rtl="0" eaLnBrk="1" hangingPunct="1"/>
              <a:t>‹#›</a:t>
            </a:fld>
            <a:endParaRPr lang="en-US" sz="1600">
              <a:solidFill>
                <a:schemeClr val="bg1"/>
              </a:solidFill>
            </a:endParaRPr>
          </a:p>
        </p:txBody>
      </p:sp>
      <p:grpSp>
        <p:nvGrpSpPr>
          <p:cNvPr id="1033" name="Group 147"/>
          <p:cNvGrpSpPr>
            <a:grpSpLocks noChangeAspect="1"/>
          </p:cNvGrpSpPr>
          <p:nvPr userDrawn="1"/>
        </p:nvGrpSpPr>
        <p:grpSpPr bwMode="auto">
          <a:xfrm>
            <a:off x="133350" y="6173788"/>
            <a:ext cx="161925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rtlCol="0" anchor="ctr"/>
            <a:lstStyle/>
            <a:p>
              <a:pPr rtl="0"/>
              <a:endParaRPr lang="en-US">
                <a:cs typeface="Calibri" pitchFamily="34" charset="0"/>
                <a:sym typeface="Calibri" pitchFamily="34" charset="0"/>
              </a:endParaRPr>
            </a:p>
          </p:txBody>
        </p:sp>
        <p:pic>
          <p:nvPicPr>
            <p:cNvPr id="1036" name="image1.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1034" name="TextBox 12"/>
          <p:cNvSpPr txBox="1">
            <a:spLocks noChangeArrowheads="1"/>
          </p:cNvSpPr>
          <p:nvPr userDrawn="1"/>
        </p:nvSpPr>
        <p:spPr bwMode="auto">
          <a:xfrm>
            <a:off x="2057400" y="6478588"/>
            <a:ext cx="20081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rtl="0" eaLnBrk="1" hangingPunct="1"/>
            <a:r>
              <a:rPr lang="fr" sz="1200">
                <a:solidFill>
                  <a:schemeClr val="bg1"/>
                </a:solidFill>
                <a:latin typeface="Arial Narrow" pitchFamily="34" charset="0"/>
              </a:rPr>
              <a:t>Rapid Response Teams Training</a:t>
            </a:r>
            <a:endParaRPr lang="en-GB" sz="1200">
              <a:solidFill>
                <a:schemeClr val="bg1"/>
              </a:solidFill>
              <a:latin typeface="Arial Narrow" pitchFamily="34" charset="0"/>
            </a:endParaRPr>
          </a:p>
        </p:txBody>
      </p:sp>
    </p:spTree>
    <p:extLst>
      <p:ext uri="{BB962C8B-B14F-4D97-AF65-F5344CB8AC3E}">
        <p14:creationId xmlns:p14="http://schemas.microsoft.com/office/powerpoint/2010/main" val="510364721"/>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Lst>
  <p:txStyles>
    <p:title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bodyPr>
          <a:lstStyle/>
          <a:p>
            <a:pPr lvl="0" rtl="0"/>
            <a:r>
              <a:rPr lang="fr"/>
              <a:t>Click to edit Master title style</a:t>
            </a:r>
          </a:p>
        </p:txBody>
      </p:sp>
      <p:sp>
        <p:nvSpPr>
          <p:cNvPr id="1027" name="Text Placeholder 2"/>
          <p:cNvSpPr>
            <a:spLocks noGrp="1"/>
          </p:cNvSpPr>
          <p:nvPr>
            <p:ph type="body" idx="1"/>
          </p:nvPr>
        </p:nvSpPr>
        <p:spPr bwMode="auto">
          <a:xfrm>
            <a:off x="457200" y="1600200"/>
            <a:ext cx="8229600" cy="4359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body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Footer Placeholder 4"/>
          <p:cNvSpPr>
            <a:spLocks noGrp="1"/>
          </p:cNvSpPr>
          <p:nvPr>
            <p:ph type="ftr" sz="quarter" idx="3"/>
          </p:nvPr>
        </p:nvSpPr>
        <p:spPr>
          <a:xfrm>
            <a:off x="2133600" y="6356353"/>
            <a:ext cx="4648200" cy="365125"/>
          </a:xfrm>
          <a:prstGeom prst="rect">
            <a:avLst/>
          </a:prstGeom>
        </p:spPr>
        <p:txBody>
          <a:bodyPr vert="horz" wrap="square" lIns="91440" tIns="45720" rIns="91440" bIns="45720" numCol="1" rtlCol="0" anchor="ctr" anchorCtr="0" compatLnSpc="1">
            <a:prstTxWarp prst="textNoShape">
              <a:avLst/>
            </a:prstTxWarp>
          </a:bodyPr>
          <a:lstStyle>
            <a:lvl1pPr algn="ctr">
              <a:defRPr sz="1100">
                <a:solidFill>
                  <a:srgbClr val="898989"/>
                </a:solidFill>
              </a:defRPr>
            </a:lvl1pPr>
          </a:lstStyle>
          <a:p>
            <a:pPr rtl="0">
              <a:defRPr/>
            </a:pPr>
            <a:r>
              <a:rPr lang="fr"/>
              <a:t>Rapid Response Teams Training</a:t>
            </a:r>
          </a:p>
        </p:txBody>
      </p:sp>
      <p:sp>
        <p:nvSpPr>
          <p:cNvPr id="6" name="Slide Number Placeholder 5"/>
          <p:cNvSpPr>
            <a:spLocks noGrp="1"/>
          </p:cNvSpPr>
          <p:nvPr>
            <p:ph type="sldNum" sz="quarter" idx="4"/>
          </p:nvPr>
        </p:nvSpPr>
        <p:spPr>
          <a:xfrm>
            <a:off x="8502650" y="6481766"/>
            <a:ext cx="609600" cy="365125"/>
          </a:xfrm>
          <a:prstGeom prst="rect">
            <a:avLst/>
          </a:prstGeom>
        </p:spPr>
        <p:txBody>
          <a:bodyPr vert="horz" wrap="square" lIns="91440" tIns="45720" rIns="91440" bIns="45720" numCol="1" rtlCol="0" anchor="ctr" anchorCtr="0" compatLnSpc="1">
            <a:prstTxWarp prst="textNoShape">
              <a:avLst/>
            </a:prstTxWarp>
          </a:bodyPr>
          <a:lstStyle>
            <a:lvl1pPr algn="r">
              <a:defRPr sz="1100">
                <a:solidFill>
                  <a:srgbClr val="898989"/>
                </a:solidFill>
              </a:defRPr>
            </a:lvl1pPr>
          </a:lstStyle>
          <a:p>
            <a:pPr rtl="0"/>
            <a:fld id="{264479D6-E1AD-4E5B-A4F8-2E59461ED891}" type="slidenum">
              <a:rPr lang="en-US"/>
              <a:pPr rtl="0"/>
              <a:t>‹#›</a:t>
            </a:fld>
            <a:endParaRPr lang="en-US"/>
          </a:p>
        </p:txBody>
      </p:sp>
      <p:sp>
        <p:nvSpPr>
          <p:cNvPr id="7" name="Subtitle 2"/>
          <p:cNvSpPr txBox="1">
            <a:spLocks/>
          </p:cNvSpPr>
          <p:nvPr userDrawn="1"/>
        </p:nvSpPr>
        <p:spPr>
          <a:xfrm>
            <a:off x="2209800" y="6176963"/>
            <a:ext cx="4267200" cy="304800"/>
          </a:xfrm>
          <a:prstGeom prst="rect">
            <a:avLst/>
          </a:prstGeom>
        </p:spPr>
        <p:txBody>
          <a:bodyPr rtlCol="0"/>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rtl="0">
              <a:defRPr>
                <a:solidFill>
                  <a:srgbClr val="FFFFFF"/>
                </a:solidFill>
                <a:latin typeface="Calibri"/>
                <a:ea typeface="Calibri"/>
                <a:cs typeface="Calibri"/>
                <a:sym typeface="Calibri"/>
              </a:defRPr>
            </a:pPr>
            <a:r>
              <a:rPr lang="fr" sz="1300">
                <a:solidFill>
                  <a:srgbClr val="FFFFFF"/>
                </a:solidFill>
                <a:ea typeface="Calibri"/>
              </a:rPr>
              <a:t>Rapid Response Teams Training</a:t>
            </a: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rtlCol="0" anchor="ctr"/>
          <a:lstStyle/>
          <a:p>
            <a:pPr algn="ctr" rtl="0"/>
            <a:endParaRPr lang="en-US" sz="1300">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8610600" y="6330330"/>
            <a:ext cx="609600" cy="365125"/>
          </a:xfrm>
          <a:prstGeom prst="rect">
            <a:avLst/>
          </a:prstGeom>
        </p:spPr>
        <p:txBody>
          <a:bodyPr rtlCol="0"/>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rtl="0" eaLnBrk="1" hangingPunct="1"/>
            <a:fld id="{450384FD-CC80-4B09-A768-218B646411B4}" type="slidenum">
              <a:rPr lang="en-US" sz="1400">
                <a:solidFill>
                  <a:schemeClr val="bg1"/>
                </a:solidFill>
              </a:rPr>
              <a:pPr rtl="0" eaLnBrk="1" hangingPunct="1"/>
              <a:t>‹#›</a:t>
            </a:fld>
            <a:endParaRPr lang="en-US" sz="1400">
              <a:solidFill>
                <a:schemeClr val="bg1"/>
              </a:solidFill>
            </a:endParaRPr>
          </a:p>
        </p:txBody>
      </p:sp>
      <p:grpSp>
        <p:nvGrpSpPr>
          <p:cNvPr id="1033" name="Group 147"/>
          <p:cNvGrpSpPr>
            <a:grpSpLocks noChangeAspect="1"/>
          </p:cNvGrpSpPr>
          <p:nvPr userDrawn="1"/>
        </p:nvGrpSpPr>
        <p:grpSpPr bwMode="auto">
          <a:xfrm>
            <a:off x="133350" y="6173788"/>
            <a:ext cx="161925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rtlCol="0" anchor="ctr"/>
            <a:lstStyle/>
            <a:p>
              <a:pPr rtl="0"/>
              <a:endParaRPr lang="en-US" sz="1600">
                <a:cs typeface="Calibri" pitchFamily="34" charset="0"/>
                <a:sym typeface="Calibri" pitchFamily="34" charset="0"/>
              </a:endParaRPr>
            </a:p>
          </p:txBody>
        </p:sp>
        <p:pic>
          <p:nvPicPr>
            <p:cNvPr id="1036" name="image1.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pic>
        <p:nvPicPr>
          <p:cNvPr id="13" name="Picture 12" descr="Logo, company name&#10;&#10;Description automatically generated">
            <a:extLst>
              <a:ext uri="{FF2B5EF4-FFF2-40B4-BE49-F238E27FC236}">
                <a16:creationId xmlns:a16="http://schemas.microsoft.com/office/drawing/2014/main" id="{AFBCA7CF-2C76-4FE0-B7B6-CE468EA19D4F}"/>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8132482" y="0"/>
            <a:ext cx="918000" cy="1224000"/>
          </a:xfrm>
          <a:prstGeom prst="rect">
            <a:avLst/>
          </a:prstGeom>
        </p:spPr>
      </p:pic>
    </p:spTree>
    <p:extLst>
      <p:ext uri="{BB962C8B-B14F-4D97-AF65-F5344CB8AC3E}">
        <p14:creationId xmlns:p14="http://schemas.microsoft.com/office/powerpoint/2010/main" val="19352866"/>
      </p:ext>
    </p:extLst>
  </p:cSld>
  <p:clrMap bg1="lt1" tx1="dk1" bg2="lt2" tx2="dk2" accent1="accent1" accent2="accent2" accent3="accent3" accent4="accent4" accent5="accent5" accent6="accent6" hlink="hlink" folHlink="folHlink"/>
  <p:sldLayoutIdLst>
    <p:sldLayoutId id="2147483782" r:id="rId1"/>
    <p:sldLayoutId id="2147483783" r:id="rId2"/>
    <p:sldLayoutId id="2147483763" r:id="rId3"/>
    <p:sldLayoutId id="2147483792" r:id="rId4"/>
    <p:sldLayoutId id="2147483764" r:id="rId5"/>
    <p:sldLayoutId id="2147483765" r:id="rId6"/>
    <p:sldLayoutId id="2147483766" r:id="rId7"/>
    <p:sldLayoutId id="2147483767" r:id="rId8"/>
    <p:sldLayoutId id="2147483768" r:id="rId9"/>
    <p:sldLayoutId id="2147483769" r:id="rId10"/>
    <p:sldLayoutId id="2147483770" r:id="rId11"/>
    <p:sldLayoutId id="2147483771" r:id="rId12"/>
  </p:sldLayoutIdLst>
  <p:txStyles>
    <p:titleStyle>
      <a:lvl1pPr algn="ctr" rtl="0" eaLnBrk="0" fontAlgn="base" hangingPunct="0">
        <a:spcBef>
          <a:spcPct val="0"/>
        </a:spcBef>
        <a:spcAft>
          <a:spcPct val="0"/>
        </a:spcAft>
        <a:defRPr sz="2900" b="1" kern="1200">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4000">
          <a:solidFill>
            <a:srgbClr val="632523"/>
          </a:solidFill>
          <a:latin typeface="Arial" charset="0"/>
          <a:cs typeface="Arial" charset="0"/>
        </a:defRPr>
      </a:lvl2pPr>
      <a:lvl3pPr algn="ctr" rtl="0" eaLnBrk="0" fontAlgn="base" hangingPunct="0">
        <a:spcBef>
          <a:spcPct val="0"/>
        </a:spcBef>
        <a:spcAft>
          <a:spcPct val="0"/>
        </a:spcAft>
        <a:defRPr sz="4000">
          <a:solidFill>
            <a:srgbClr val="632523"/>
          </a:solidFill>
          <a:latin typeface="Arial" charset="0"/>
          <a:cs typeface="Arial" charset="0"/>
        </a:defRPr>
      </a:lvl3pPr>
      <a:lvl4pPr algn="ctr" rtl="0" eaLnBrk="0" fontAlgn="base" hangingPunct="0">
        <a:spcBef>
          <a:spcPct val="0"/>
        </a:spcBef>
        <a:spcAft>
          <a:spcPct val="0"/>
        </a:spcAft>
        <a:defRPr sz="4000">
          <a:solidFill>
            <a:srgbClr val="632523"/>
          </a:solidFill>
          <a:latin typeface="Arial" charset="0"/>
          <a:cs typeface="Arial" charset="0"/>
        </a:defRPr>
      </a:lvl4pPr>
      <a:lvl5pPr algn="ctr" rtl="0" eaLnBrk="0" fontAlgn="base" hangingPunct="0">
        <a:spcBef>
          <a:spcPct val="0"/>
        </a:spcBef>
        <a:spcAft>
          <a:spcPct val="0"/>
        </a:spcAft>
        <a:defRPr sz="4000">
          <a:solidFill>
            <a:srgbClr val="632523"/>
          </a:solidFill>
          <a:latin typeface="Arial" charset="0"/>
          <a:cs typeface="Arial" charset="0"/>
        </a:defRPr>
      </a:lvl5pPr>
      <a:lvl6pPr marL="411480" algn="ctr" rtl="0" fontAlgn="base">
        <a:spcBef>
          <a:spcPct val="0"/>
        </a:spcBef>
        <a:spcAft>
          <a:spcPct val="0"/>
        </a:spcAft>
        <a:defRPr sz="4000">
          <a:solidFill>
            <a:srgbClr val="632523"/>
          </a:solidFill>
          <a:latin typeface="Arial" charset="0"/>
          <a:cs typeface="Arial" charset="0"/>
        </a:defRPr>
      </a:lvl6pPr>
      <a:lvl7pPr marL="822960" algn="ctr" rtl="0" fontAlgn="base">
        <a:spcBef>
          <a:spcPct val="0"/>
        </a:spcBef>
        <a:spcAft>
          <a:spcPct val="0"/>
        </a:spcAft>
        <a:defRPr sz="4000">
          <a:solidFill>
            <a:srgbClr val="632523"/>
          </a:solidFill>
          <a:latin typeface="Arial" charset="0"/>
          <a:cs typeface="Arial" charset="0"/>
        </a:defRPr>
      </a:lvl7pPr>
      <a:lvl8pPr marL="1234440" algn="ctr" rtl="0" fontAlgn="base">
        <a:spcBef>
          <a:spcPct val="0"/>
        </a:spcBef>
        <a:spcAft>
          <a:spcPct val="0"/>
        </a:spcAft>
        <a:defRPr sz="4000">
          <a:solidFill>
            <a:srgbClr val="632523"/>
          </a:solidFill>
          <a:latin typeface="Arial" charset="0"/>
          <a:cs typeface="Arial" charset="0"/>
        </a:defRPr>
      </a:lvl8pPr>
      <a:lvl9pPr marL="1645920" algn="ctr" rtl="0" fontAlgn="base">
        <a:spcBef>
          <a:spcPct val="0"/>
        </a:spcBef>
        <a:spcAft>
          <a:spcPct val="0"/>
        </a:spcAft>
        <a:defRPr sz="4000">
          <a:solidFill>
            <a:srgbClr val="632523"/>
          </a:solidFill>
          <a:latin typeface="Arial" charset="0"/>
          <a:cs typeface="Arial" charset="0"/>
        </a:defRPr>
      </a:lvl9pPr>
    </p:titleStyle>
    <p:bodyStyle>
      <a:lvl1pPr marL="308610" indent="-308610" algn="l" rtl="0" eaLnBrk="0" fontAlgn="base" hangingPunct="0">
        <a:spcBef>
          <a:spcPct val="20000"/>
        </a:spcBef>
        <a:spcAft>
          <a:spcPct val="0"/>
        </a:spcAft>
        <a:buFont typeface="Arial" charset="0"/>
        <a:buChar char="•"/>
        <a:defRPr sz="1800" kern="1200">
          <a:solidFill>
            <a:srgbClr val="10253F"/>
          </a:solidFill>
          <a:latin typeface="Arial" pitchFamily="34" charset="0"/>
          <a:ea typeface="+mn-ea"/>
          <a:cs typeface="Arial" pitchFamily="34" charset="0"/>
        </a:defRPr>
      </a:lvl1pPr>
      <a:lvl2pPr marL="668655" indent="-257175" algn="l" rtl="0" eaLnBrk="0" fontAlgn="base" hangingPunct="0">
        <a:spcBef>
          <a:spcPct val="20000"/>
        </a:spcBef>
        <a:spcAft>
          <a:spcPct val="0"/>
        </a:spcAft>
        <a:buFont typeface="Arial" charset="0"/>
        <a:buChar char="–"/>
        <a:defRPr sz="1600" kern="1200">
          <a:solidFill>
            <a:srgbClr val="10253F"/>
          </a:solidFill>
          <a:latin typeface="Arial" pitchFamily="34" charset="0"/>
          <a:ea typeface="+mn-ea"/>
          <a:cs typeface="Arial" pitchFamily="34" charset="0"/>
        </a:defRPr>
      </a:lvl2pPr>
      <a:lvl3pPr marL="1028700" indent="-205740" algn="l" rtl="0" eaLnBrk="0" fontAlgn="base" hangingPunct="0">
        <a:spcBef>
          <a:spcPct val="20000"/>
        </a:spcBef>
        <a:spcAft>
          <a:spcPct val="0"/>
        </a:spcAft>
        <a:buFont typeface="Arial" charset="0"/>
        <a:buChar char="•"/>
        <a:defRPr sz="1600" kern="1200">
          <a:solidFill>
            <a:srgbClr val="10253F"/>
          </a:solidFill>
          <a:latin typeface="Arial" pitchFamily="34" charset="0"/>
          <a:ea typeface="+mn-ea"/>
          <a:cs typeface="Arial" pitchFamily="34" charset="0"/>
        </a:defRPr>
      </a:lvl3pPr>
      <a:lvl4pPr marL="1440180" indent="-205740" algn="l" rtl="0" eaLnBrk="0" fontAlgn="base" hangingPunct="0">
        <a:spcBef>
          <a:spcPct val="20000"/>
        </a:spcBef>
        <a:spcAft>
          <a:spcPct val="0"/>
        </a:spcAft>
        <a:buFont typeface="Arial" charset="0"/>
        <a:buChar char="–"/>
        <a:defRPr sz="1400" kern="1200">
          <a:solidFill>
            <a:srgbClr val="10253F"/>
          </a:solidFill>
          <a:latin typeface="Arial" pitchFamily="34" charset="0"/>
          <a:ea typeface="+mn-ea"/>
          <a:cs typeface="Arial" pitchFamily="34" charset="0"/>
        </a:defRPr>
      </a:lvl4pPr>
      <a:lvl5pPr marL="1851660" indent="-205740" algn="l" rtl="0" eaLnBrk="0" fontAlgn="base" hangingPunct="0">
        <a:spcBef>
          <a:spcPct val="20000"/>
        </a:spcBef>
        <a:spcAft>
          <a:spcPct val="0"/>
        </a:spcAft>
        <a:buFont typeface="Arial" charset="0"/>
        <a:buChar char="»"/>
        <a:defRPr sz="1400" kern="1200">
          <a:solidFill>
            <a:srgbClr val="10253F"/>
          </a:solidFill>
          <a:latin typeface="Arial" pitchFamily="34" charset="0"/>
          <a:ea typeface="+mn-ea"/>
          <a:cs typeface="Arial" pitchFamily="34" charset="0"/>
        </a:defRPr>
      </a:lvl5pPr>
      <a:lvl6pPr marL="226314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67462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08610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49758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822960" rtl="0" eaLnBrk="1" latinLnBrk="0" hangingPunct="1">
        <a:defRPr sz="1600" kern="1200">
          <a:solidFill>
            <a:schemeClr val="tx1"/>
          </a:solidFill>
          <a:latin typeface="+mn-lt"/>
          <a:ea typeface="+mn-ea"/>
          <a:cs typeface="+mn-cs"/>
        </a:defRPr>
      </a:lvl1pPr>
      <a:lvl2pPr marL="411480" algn="l" defTabSz="822960" rtl="0" eaLnBrk="1" latinLnBrk="0" hangingPunct="1">
        <a:defRPr sz="1600" kern="1200">
          <a:solidFill>
            <a:schemeClr val="tx1"/>
          </a:solidFill>
          <a:latin typeface="+mn-lt"/>
          <a:ea typeface="+mn-ea"/>
          <a:cs typeface="+mn-cs"/>
        </a:defRPr>
      </a:lvl2pPr>
      <a:lvl3pPr marL="822960" algn="l" defTabSz="822960" rtl="0" eaLnBrk="1" latinLnBrk="0" hangingPunct="1">
        <a:defRPr sz="1600" kern="1200">
          <a:solidFill>
            <a:schemeClr val="tx1"/>
          </a:solidFill>
          <a:latin typeface="+mn-lt"/>
          <a:ea typeface="+mn-ea"/>
          <a:cs typeface="+mn-cs"/>
        </a:defRPr>
      </a:lvl3pPr>
      <a:lvl4pPr marL="1234440" algn="l" defTabSz="822960" rtl="0" eaLnBrk="1" latinLnBrk="0" hangingPunct="1">
        <a:defRPr sz="1600" kern="1200">
          <a:solidFill>
            <a:schemeClr val="tx1"/>
          </a:solidFill>
          <a:latin typeface="+mn-lt"/>
          <a:ea typeface="+mn-ea"/>
          <a:cs typeface="+mn-cs"/>
        </a:defRPr>
      </a:lvl4pPr>
      <a:lvl5pPr marL="1645920" algn="l" defTabSz="822960" rtl="0" eaLnBrk="1" latinLnBrk="0" hangingPunct="1">
        <a:defRPr sz="1600" kern="1200">
          <a:solidFill>
            <a:schemeClr val="tx1"/>
          </a:solidFill>
          <a:latin typeface="+mn-lt"/>
          <a:ea typeface="+mn-ea"/>
          <a:cs typeface="+mn-cs"/>
        </a:defRPr>
      </a:lvl5pPr>
      <a:lvl6pPr marL="2057400" algn="l" defTabSz="822960" rtl="0" eaLnBrk="1" latinLnBrk="0" hangingPunct="1">
        <a:defRPr sz="1600" kern="1200">
          <a:solidFill>
            <a:schemeClr val="tx1"/>
          </a:solidFill>
          <a:latin typeface="+mn-lt"/>
          <a:ea typeface="+mn-ea"/>
          <a:cs typeface="+mn-cs"/>
        </a:defRPr>
      </a:lvl6pPr>
      <a:lvl7pPr marL="2468880" algn="l" defTabSz="822960" rtl="0" eaLnBrk="1" latinLnBrk="0" hangingPunct="1">
        <a:defRPr sz="1600" kern="1200">
          <a:solidFill>
            <a:schemeClr val="tx1"/>
          </a:solidFill>
          <a:latin typeface="+mn-lt"/>
          <a:ea typeface="+mn-ea"/>
          <a:cs typeface="+mn-cs"/>
        </a:defRPr>
      </a:lvl7pPr>
      <a:lvl8pPr marL="2880360" algn="l" defTabSz="822960" rtl="0" eaLnBrk="1" latinLnBrk="0" hangingPunct="1">
        <a:defRPr sz="1600" kern="1200">
          <a:solidFill>
            <a:schemeClr val="tx1"/>
          </a:solidFill>
          <a:latin typeface="+mn-lt"/>
          <a:ea typeface="+mn-ea"/>
          <a:cs typeface="+mn-cs"/>
        </a:defRPr>
      </a:lvl8pPr>
      <a:lvl9pPr marL="3291840" algn="l" defTabSz="822960" rtl="0" eaLnBrk="1" latinLnBrk="0" hangingPunct="1">
        <a:defRPr sz="16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bodyPr>
          <a:lstStyle/>
          <a:p>
            <a:pPr lvl="0" rtl="0"/>
            <a:r>
              <a:rPr lang="fr"/>
              <a:t>Click to edit Master title style</a:t>
            </a:r>
          </a:p>
        </p:txBody>
      </p:sp>
      <p:sp>
        <p:nvSpPr>
          <p:cNvPr id="1027" name="Text Placeholder 2"/>
          <p:cNvSpPr>
            <a:spLocks noGrp="1"/>
          </p:cNvSpPr>
          <p:nvPr>
            <p:ph type="body" idx="1"/>
          </p:nvPr>
        </p:nvSpPr>
        <p:spPr bwMode="auto">
          <a:xfrm>
            <a:off x="457200" y="1600200"/>
            <a:ext cx="8229600" cy="4359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body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Footer Placeholder 4"/>
          <p:cNvSpPr>
            <a:spLocks noGrp="1"/>
          </p:cNvSpPr>
          <p:nvPr>
            <p:ph type="ftr" sz="quarter" idx="3"/>
          </p:nvPr>
        </p:nvSpPr>
        <p:spPr>
          <a:xfrm>
            <a:off x="2133600" y="6356353"/>
            <a:ext cx="4648200" cy="365125"/>
          </a:xfrm>
          <a:prstGeom prst="rect">
            <a:avLst/>
          </a:prstGeom>
        </p:spPr>
        <p:txBody>
          <a:bodyPr vert="horz" wrap="square" lIns="91440" tIns="45720" rIns="91440" bIns="45720" numCol="1" rtlCol="0" anchor="ctr" anchorCtr="0" compatLnSpc="1">
            <a:prstTxWarp prst="textNoShape">
              <a:avLst/>
            </a:prstTxWarp>
          </a:bodyPr>
          <a:lstStyle>
            <a:lvl1pPr algn="ctr">
              <a:defRPr sz="1080">
                <a:solidFill>
                  <a:srgbClr val="898989"/>
                </a:solidFill>
              </a:defRPr>
            </a:lvl1pPr>
          </a:lstStyle>
          <a:p>
            <a:pPr rtl="0">
              <a:defRPr/>
            </a:pPr>
            <a:r>
              <a:rPr lang="fr"/>
              <a:t>Rapid Response Teams Training</a:t>
            </a:r>
          </a:p>
        </p:txBody>
      </p:sp>
      <p:sp>
        <p:nvSpPr>
          <p:cNvPr id="6" name="Slide Number Placeholder 5"/>
          <p:cNvSpPr>
            <a:spLocks noGrp="1"/>
          </p:cNvSpPr>
          <p:nvPr>
            <p:ph type="sldNum" sz="quarter" idx="4"/>
          </p:nvPr>
        </p:nvSpPr>
        <p:spPr>
          <a:xfrm>
            <a:off x="8502650" y="6481766"/>
            <a:ext cx="609600" cy="365125"/>
          </a:xfrm>
          <a:prstGeom prst="rect">
            <a:avLst/>
          </a:prstGeom>
        </p:spPr>
        <p:txBody>
          <a:bodyPr vert="horz" wrap="square" lIns="91440" tIns="45720" rIns="91440" bIns="45720" numCol="1" rtlCol="0" anchor="ctr" anchorCtr="0" compatLnSpc="1">
            <a:prstTxWarp prst="textNoShape">
              <a:avLst/>
            </a:prstTxWarp>
          </a:bodyPr>
          <a:lstStyle>
            <a:lvl1pPr algn="r">
              <a:defRPr sz="1080">
                <a:solidFill>
                  <a:srgbClr val="898989"/>
                </a:solidFill>
              </a:defRPr>
            </a:lvl1pPr>
          </a:lstStyle>
          <a:p>
            <a:pPr rtl="0"/>
            <a:fld id="{264479D6-E1AD-4E5B-A4F8-2E59461ED891}" type="slidenum">
              <a:rPr lang="en-US"/>
              <a:pPr rtl="0"/>
              <a:t>‹#›</a:t>
            </a:fld>
            <a:endParaRPr lang="en-US"/>
          </a:p>
        </p:txBody>
      </p:sp>
      <p:sp>
        <p:nvSpPr>
          <p:cNvPr id="7" name="Subtitle 2"/>
          <p:cNvSpPr txBox="1">
            <a:spLocks/>
          </p:cNvSpPr>
          <p:nvPr userDrawn="1"/>
        </p:nvSpPr>
        <p:spPr>
          <a:xfrm>
            <a:off x="2209800" y="6176963"/>
            <a:ext cx="4267200" cy="304800"/>
          </a:xfrm>
          <a:prstGeom prst="rect">
            <a:avLst/>
          </a:prstGeom>
        </p:spPr>
        <p:txBody>
          <a:bodyPr rtlCol="0"/>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rtl="0">
              <a:defRPr>
                <a:solidFill>
                  <a:srgbClr val="FFFFFF"/>
                </a:solidFill>
                <a:latin typeface="Calibri"/>
                <a:ea typeface="Calibri"/>
                <a:cs typeface="Calibri"/>
                <a:sym typeface="Calibri"/>
              </a:defRPr>
            </a:pPr>
            <a:r>
              <a:rPr lang="fr" sz="1260">
                <a:solidFill>
                  <a:srgbClr val="FFFFFF"/>
                </a:solidFill>
                <a:ea typeface="Calibri"/>
              </a:rPr>
              <a:t>Rapid Response Teams Training</a:t>
            </a: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rtlCol="0" anchor="ctr"/>
          <a:lstStyle/>
          <a:p>
            <a:pPr algn="ctr" rtl="0"/>
            <a:endParaRPr lang="en-US" sz="1260">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8610600" y="6330330"/>
            <a:ext cx="609600" cy="365125"/>
          </a:xfrm>
          <a:prstGeom prst="rect">
            <a:avLst/>
          </a:prstGeom>
        </p:spPr>
        <p:txBody>
          <a:bodyPr rtlCol="0"/>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rtl="0" eaLnBrk="1" hangingPunct="1"/>
            <a:fld id="{450384FD-CC80-4B09-A768-218B646411B4}" type="slidenum">
              <a:rPr lang="en-US" sz="1440">
                <a:solidFill>
                  <a:schemeClr val="bg1"/>
                </a:solidFill>
              </a:rPr>
              <a:pPr rtl="0" eaLnBrk="1" hangingPunct="1"/>
              <a:t>‹#›</a:t>
            </a:fld>
            <a:endParaRPr lang="en-US" sz="1440">
              <a:solidFill>
                <a:schemeClr val="bg1"/>
              </a:solidFill>
            </a:endParaRPr>
          </a:p>
        </p:txBody>
      </p:sp>
      <p:grpSp>
        <p:nvGrpSpPr>
          <p:cNvPr id="1033" name="Group 147"/>
          <p:cNvGrpSpPr>
            <a:grpSpLocks noChangeAspect="1"/>
          </p:cNvGrpSpPr>
          <p:nvPr userDrawn="1"/>
        </p:nvGrpSpPr>
        <p:grpSpPr bwMode="auto">
          <a:xfrm>
            <a:off x="133350" y="6173788"/>
            <a:ext cx="161925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rtlCol="0" anchor="ctr"/>
            <a:lstStyle/>
            <a:p>
              <a:pPr rtl="0"/>
              <a:endParaRPr lang="en-US" sz="1620">
                <a:cs typeface="Calibri" pitchFamily="34" charset="0"/>
                <a:sym typeface="Calibri" pitchFamily="34" charset="0"/>
              </a:endParaRPr>
            </a:p>
          </p:txBody>
        </p:sp>
        <p:pic>
          <p:nvPicPr>
            <p:cNvPr id="1036" name="image1.png"/>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pic>
        <p:nvPicPr>
          <p:cNvPr id="13" name="Picture 12" descr="Logo, company name&#10;&#10;Description automatically generated">
            <a:extLst>
              <a:ext uri="{FF2B5EF4-FFF2-40B4-BE49-F238E27FC236}">
                <a16:creationId xmlns:a16="http://schemas.microsoft.com/office/drawing/2014/main" id="{AFBCA7CF-2C76-4FE0-B7B6-CE468EA19D4F}"/>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8132482" y="0"/>
            <a:ext cx="918000" cy="1224000"/>
          </a:xfrm>
          <a:prstGeom prst="rect">
            <a:avLst/>
          </a:prstGeom>
        </p:spPr>
      </p:pic>
    </p:spTree>
    <p:extLst>
      <p:ext uri="{BB962C8B-B14F-4D97-AF65-F5344CB8AC3E}">
        <p14:creationId xmlns:p14="http://schemas.microsoft.com/office/powerpoint/2010/main" val="19352866"/>
      </p:ext>
    </p:extLst>
  </p:cSld>
  <p:clrMap bg1="lt1" tx1="dk1" bg2="lt2" tx2="dk2" accent1="accent1" accent2="accent2" accent3="accent3" accent4="accent4" accent5="accent5" accent6="accent6" hlink="hlink" folHlink="folHlink"/>
  <p:sldLayoutIdLst>
    <p:sldLayoutId id="2147483794" r:id="rId1"/>
    <p:sldLayoutId id="2147483795" r:id="rId2"/>
    <p:sldLayoutId id="2147483796" r:id="rId3"/>
    <p:sldLayoutId id="2147483797" r:id="rId4"/>
    <p:sldLayoutId id="2147483798" r:id="rId5"/>
    <p:sldLayoutId id="2147483799" r:id="rId6"/>
    <p:sldLayoutId id="2147483800" r:id="rId7"/>
    <p:sldLayoutId id="2147483801" r:id="rId8"/>
    <p:sldLayoutId id="2147483802" r:id="rId9"/>
    <p:sldLayoutId id="2147483803" r:id="rId10"/>
    <p:sldLayoutId id="2147483804" r:id="rId11"/>
    <p:sldLayoutId id="2147483805" r:id="rId12"/>
    <p:sldLayoutId id="2147483784" r:id="rId13"/>
  </p:sldLayoutIdLst>
  <p:txStyles>
    <p:titleStyle>
      <a:lvl1pPr algn="ctr" rtl="0" eaLnBrk="0" fontAlgn="base" hangingPunct="0">
        <a:spcBef>
          <a:spcPct val="0"/>
        </a:spcBef>
        <a:spcAft>
          <a:spcPct val="0"/>
        </a:spcAft>
        <a:defRPr sz="2880" b="1" kern="1200">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3960">
          <a:solidFill>
            <a:srgbClr val="632523"/>
          </a:solidFill>
          <a:latin typeface="Arial" charset="0"/>
          <a:cs typeface="Arial" charset="0"/>
        </a:defRPr>
      </a:lvl2pPr>
      <a:lvl3pPr algn="ctr" rtl="0" eaLnBrk="0" fontAlgn="base" hangingPunct="0">
        <a:spcBef>
          <a:spcPct val="0"/>
        </a:spcBef>
        <a:spcAft>
          <a:spcPct val="0"/>
        </a:spcAft>
        <a:defRPr sz="3960">
          <a:solidFill>
            <a:srgbClr val="632523"/>
          </a:solidFill>
          <a:latin typeface="Arial" charset="0"/>
          <a:cs typeface="Arial" charset="0"/>
        </a:defRPr>
      </a:lvl3pPr>
      <a:lvl4pPr algn="ctr" rtl="0" eaLnBrk="0" fontAlgn="base" hangingPunct="0">
        <a:spcBef>
          <a:spcPct val="0"/>
        </a:spcBef>
        <a:spcAft>
          <a:spcPct val="0"/>
        </a:spcAft>
        <a:defRPr sz="3960">
          <a:solidFill>
            <a:srgbClr val="632523"/>
          </a:solidFill>
          <a:latin typeface="Arial" charset="0"/>
          <a:cs typeface="Arial" charset="0"/>
        </a:defRPr>
      </a:lvl4pPr>
      <a:lvl5pPr algn="ctr" rtl="0" eaLnBrk="0" fontAlgn="base" hangingPunct="0">
        <a:spcBef>
          <a:spcPct val="0"/>
        </a:spcBef>
        <a:spcAft>
          <a:spcPct val="0"/>
        </a:spcAft>
        <a:defRPr sz="3960">
          <a:solidFill>
            <a:srgbClr val="632523"/>
          </a:solidFill>
          <a:latin typeface="Arial" charset="0"/>
          <a:cs typeface="Arial" charset="0"/>
        </a:defRPr>
      </a:lvl5pPr>
      <a:lvl6pPr marL="411480" algn="ctr" rtl="0" fontAlgn="base">
        <a:spcBef>
          <a:spcPct val="0"/>
        </a:spcBef>
        <a:spcAft>
          <a:spcPct val="0"/>
        </a:spcAft>
        <a:defRPr sz="3960">
          <a:solidFill>
            <a:srgbClr val="632523"/>
          </a:solidFill>
          <a:latin typeface="Arial" charset="0"/>
          <a:cs typeface="Arial" charset="0"/>
        </a:defRPr>
      </a:lvl6pPr>
      <a:lvl7pPr marL="822960" algn="ctr" rtl="0" fontAlgn="base">
        <a:spcBef>
          <a:spcPct val="0"/>
        </a:spcBef>
        <a:spcAft>
          <a:spcPct val="0"/>
        </a:spcAft>
        <a:defRPr sz="3960">
          <a:solidFill>
            <a:srgbClr val="632523"/>
          </a:solidFill>
          <a:latin typeface="Arial" charset="0"/>
          <a:cs typeface="Arial" charset="0"/>
        </a:defRPr>
      </a:lvl7pPr>
      <a:lvl8pPr marL="1234440" algn="ctr" rtl="0" fontAlgn="base">
        <a:spcBef>
          <a:spcPct val="0"/>
        </a:spcBef>
        <a:spcAft>
          <a:spcPct val="0"/>
        </a:spcAft>
        <a:defRPr sz="3960">
          <a:solidFill>
            <a:srgbClr val="632523"/>
          </a:solidFill>
          <a:latin typeface="Arial" charset="0"/>
          <a:cs typeface="Arial" charset="0"/>
        </a:defRPr>
      </a:lvl8pPr>
      <a:lvl9pPr marL="1645920" algn="ctr" rtl="0" fontAlgn="base">
        <a:spcBef>
          <a:spcPct val="0"/>
        </a:spcBef>
        <a:spcAft>
          <a:spcPct val="0"/>
        </a:spcAft>
        <a:defRPr sz="3960">
          <a:solidFill>
            <a:srgbClr val="632523"/>
          </a:solidFill>
          <a:latin typeface="Arial" charset="0"/>
          <a:cs typeface="Arial" charset="0"/>
        </a:defRPr>
      </a:lvl9pPr>
    </p:titleStyle>
    <p:bodyStyle>
      <a:lvl1pPr marL="308610" indent="-308610" algn="l" rtl="0" eaLnBrk="0" fontAlgn="base" hangingPunct="0">
        <a:spcBef>
          <a:spcPct val="20000"/>
        </a:spcBef>
        <a:spcAft>
          <a:spcPct val="0"/>
        </a:spcAft>
        <a:buFont typeface="Arial" charset="0"/>
        <a:buChar char="•"/>
        <a:defRPr sz="1800" kern="1200">
          <a:solidFill>
            <a:srgbClr val="10253F"/>
          </a:solidFill>
          <a:latin typeface="Arial" pitchFamily="34" charset="0"/>
          <a:ea typeface="+mn-ea"/>
          <a:cs typeface="Arial" pitchFamily="34" charset="0"/>
        </a:defRPr>
      </a:lvl1pPr>
      <a:lvl2pPr marL="668655" indent="-257175" algn="l" rtl="0" eaLnBrk="0" fontAlgn="base" hangingPunct="0">
        <a:spcBef>
          <a:spcPct val="20000"/>
        </a:spcBef>
        <a:spcAft>
          <a:spcPct val="0"/>
        </a:spcAft>
        <a:buFont typeface="Arial" charset="0"/>
        <a:buChar char="–"/>
        <a:defRPr sz="1620" kern="1200">
          <a:solidFill>
            <a:srgbClr val="10253F"/>
          </a:solidFill>
          <a:latin typeface="Arial" pitchFamily="34" charset="0"/>
          <a:ea typeface="+mn-ea"/>
          <a:cs typeface="Arial" pitchFamily="34" charset="0"/>
        </a:defRPr>
      </a:lvl2pPr>
      <a:lvl3pPr marL="1028700" indent="-205740" algn="l" rtl="0" eaLnBrk="0" fontAlgn="base" hangingPunct="0">
        <a:spcBef>
          <a:spcPct val="20000"/>
        </a:spcBef>
        <a:spcAft>
          <a:spcPct val="0"/>
        </a:spcAft>
        <a:buFont typeface="Arial" charset="0"/>
        <a:buChar char="•"/>
        <a:defRPr sz="1620" kern="1200">
          <a:solidFill>
            <a:srgbClr val="10253F"/>
          </a:solidFill>
          <a:latin typeface="Arial" pitchFamily="34" charset="0"/>
          <a:ea typeface="+mn-ea"/>
          <a:cs typeface="Arial" pitchFamily="34" charset="0"/>
        </a:defRPr>
      </a:lvl3pPr>
      <a:lvl4pPr marL="1440180" indent="-205740" algn="l" rtl="0" eaLnBrk="0" fontAlgn="base" hangingPunct="0">
        <a:spcBef>
          <a:spcPct val="20000"/>
        </a:spcBef>
        <a:spcAft>
          <a:spcPct val="0"/>
        </a:spcAft>
        <a:buFont typeface="Arial" charset="0"/>
        <a:buChar char="–"/>
        <a:defRPr sz="1440" kern="1200">
          <a:solidFill>
            <a:srgbClr val="10253F"/>
          </a:solidFill>
          <a:latin typeface="Arial" pitchFamily="34" charset="0"/>
          <a:ea typeface="+mn-ea"/>
          <a:cs typeface="Arial" pitchFamily="34" charset="0"/>
        </a:defRPr>
      </a:lvl4pPr>
      <a:lvl5pPr marL="1851660" indent="-205740" algn="l" rtl="0" eaLnBrk="0" fontAlgn="base" hangingPunct="0">
        <a:spcBef>
          <a:spcPct val="20000"/>
        </a:spcBef>
        <a:spcAft>
          <a:spcPct val="0"/>
        </a:spcAft>
        <a:buFont typeface="Arial" charset="0"/>
        <a:buChar char="»"/>
        <a:defRPr sz="1440" kern="1200">
          <a:solidFill>
            <a:srgbClr val="10253F"/>
          </a:solidFill>
          <a:latin typeface="Arial" pitchFamily="34" charset="0"/>
          <a:ea typeface="+mn-ea"/>
          <a:cs typeface="Arial" pitchFamily="34" charset="0"/>
        </a:defRPr>
      </a:lvl5pPr>
      <a:lvl6pPr marL="226314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67462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08610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49758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822960" rtl="0" eaLnBrk="1" latinLnBrk="0" hangingPunct="1">
        <a:defRPr sz="1620" kern="1200">
          <a:solidFill>
            <a:schemeClr val="tx1"/>
          </a:solidFill>
          <a:latin typeface="+mn-lt"/>
          <a:ea typeface="+mn-ea"/>
          <a:cs typeface="+mn-cs"/>
        </a:defRPr>
      </a:lvl1pPr>
      <a:lvl2pPr marL="411480" algn="l" defTabSz="822960" rtl="0" eaLnBrk="1" latinLnBrk="0" hangingPunct="1">
        <a:defRPr sz="1620" kern="1200">
          <a:solidFill>
            <a:schemeClr val="tx1"/>
          </a:solidFill>
          <a:latin typeface="+mn-lt"/>
          <a:ea typeface="+mn-ea"/>
          <a:cs typeface="+mn-cs"/>
        </a:defRPr>
      </a:lvl2pPr>
      <a:lvl3pPr marL="822960" algn="l" defTabSz="822960" rtl="0" eaLnBrk="1" latinLnBrk="0" hangingPunct="1">
        <a:defRPr sz="1620" kern="1200">
          <a:solidFill>
            <a:schemeClr val="tx1"/>
          </a:solidFill>
          <a:latin typeface="+mn-lt"/>
          <a:ea typeface="+mn-ea"/>
          <a:cs typeface="+mn-cs"/>
        </a:defRPr>
      </a:lvl3pPr>
      <a:lvl4pPr marL="1234440" algn="l" defTabSz="822960" rtl="0" eaLnBrk="1" latinLnBrk="0" hangingPunct="1">
        <a:defRPr sz="1620" kern="1200">
          <a:solidFill>
            <a:schemeClr val="tx1"/>
          </a:solidFill>
          <a:latin typeface="+mn-lt"/>
          <a:ea typeface="+mn-ea"/>
          <a:cs typeface="+mn-cs"/>
        </a:defRPr>
      </a:lvl4pPr>
      <a:lvl5pPr marL="1645920" algn="l" defTabSz="822960" rtl="0" eaLnBrk="1" latinLnBrk="0" hangingPunct="1">
        <a:defRPr sz="1620" kern="1200">
          <a:solidFill>
            <a:schemeClr val="tx1"/>
          </a:solidFill>
          <a:latin typeface="+mn-lt"/>
          <a:ea typeface="+mn-ea"/>
          <a:cs typeface="+mn-cs"/>
        </a:defRPr>
      </a:lvl5pPr>
      <a:lvl6pPr marL="2057400" algn="l" defTabSz="822960" rtl="0" eaLnBrk="1" latinLnBrk="0" hangingPunct="1">
        <a:defRPr sz="1620" kern="1200">
          <a:solidFill>
            <a:schemeClr val="tx1"/>
          </a:solidFill>
          <a:latin typeface="+mn-lt"/>
          <a:ea typeface="+mn-ea"/>
          <a:cs typeface="+mn-cs"/>
        </a:defRPr>
      </a:lvl6pPr>
      <a:lvl7pPr marL="2468880" algn="l" defTabSz="822960" rtl="0" eaLnBrk="1" latinLnBrk="0" hangingPunct="1">
        <a:defRPr sz="1620" kern="1200">
          <a:solidFill>
            <a:schemeClr val="tx1"/>
          </a:solidFill>
          <a:latin typeface="+mn-lt"/>
          <a:ea typeface="+mn-ea"/>
          <a:cs typeface="+mn-cs"/>
        </a:defRPr>
      </a:lvl7pPr>
      <a:lvl8pPr marL="2880360" algn="l" defTabSz="822960" rtl="0" eaLnBrk="1" latinLnBrk="0" hangingPunct="1">
        <a:defRPr sz="1620" kern="1200">
          <a:solidFill>
            <a:schemeClr val="tx1"/>
          </a:solidFill>
          <a:latin typeface="+mn-lt"/>
          <a:ea typeface="+mn-ea"/>
          <a:cs typeface="+mn-cs"/>
        </a:defRPr>
      </a:lvl8pPr>
      <a:lvl9pPr marL="3291840" algn="l" defTabSz="822960" rtl="0" eaLnBrk="1" latinLnBrk="0" hangingPunct="1">
        <a:defRPr sz="162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bodyPr>
          <a:lstStyle/>
          <a:p>
            <a:pPr lvl="0" rtl="0"/>
            <a:r>
              <a:rPr lang="fr"/>
              <a:t>Click to edit Master title style</a:t>
            </a:r>
          </a:p>
        </p:txBody>
      </p:sp>
      <p:sp>
        <p:nvSpPr>
          <p:cNvPr id="1027" name="Text Placeholder 2"/>
          <p:cNvSpPr>
            <a:spLocks noGrp="1"/>
          </p:cNvSpPr>
          <p:nvPr>
            <p:ph type="body" idx="1"/>
          </p:nvPr>
        </p:nvSpPr>
        <p:spPr bwMode="auto">
          <a:xfrm>
            <a:off x="457200" y="1600200"/>
            <a:ext cx="8229600" cy="4359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bodyPr>
          <a:lstStyle/>
          <a:p>
            <a:pPr lvl="0" rtl="0"/>
            <a:r>
              <a:rPr lang="fr"/>
              <a:t>Click to edit Master text styles</a:t>
            </a:r>
          </a:p>
          <a:p>
            <a:pPr lvl="1" rtl="0"/>
            <a:r>
              <a:rPr lang="fr"/>
              <a:t>Second level</a:t>
            </a:r>
          </a:p>
          <a:p>
            <a:pPr lvl="2" rtl="0"/>
            <a:r>
              <a:rPr lang="fr"/>
              <a:t>Third level</a:t>
            </a:r>
          </a:p>
          <a:p>
            <a:pPr lvl="3" rtl="0"/>
            <a:r>
              <a:rPr lang="fr"/>
              <a:t>Fourth level</a:t>
            </a:r>
          </a:p>
          <a:p>
            <a:pPr lvl="4" rtl="0"/>
            <a:r>
              <a:rPr lang="fr"/>
              <a:t>Fifth level</a:t>
            </a:r>
          </a:p>
        </p:txBody>
      </p:sp>
      <p:sp>
        <p:nvSpPr>
          <p:cNvPr id="5" name="Footer Placeholder 4"/>
          <p:cNvSpPr>
            <a:spLocks noGrp="1"/>
          </p:cNvSpPr>
          <p:nvPr>
            <p:ph type="ftr" sz="quarter" idx="3"/>
          </p:nvPr>
        </p:nvSpPr>
        <p:spPr>
          <a:xfrm>
            <a:off x="2133600" y="6356354"/>
            <a:ext cx="4648200" cy="365125"/>
          </a:xfrm>
          <a:prstGeom prst="rect">
            <a:avLst/>
          </a:prstGeom>
        </p:spPr>
        <p:txBody>
          <a:bodyPr vert="horz" wrap="square" lIns="91440" tIns="45720" rIns="91440" bIns="45720" numCol="1" rtlCol="0" anchor="ctr" anchorCtr="0" compatLnSpc="1">
            <a:prstTxWarp prst="textNoShape">
              <a:avLst/>
            </a:prstTxWarp>
          </a:bodyPr>
          <a:lstStyle>
            <a:lvl1pPr algn="ctr">
              <a:defRPr sz="917">
                <a:solidFill>
                  <a:srgbClr val="898989"/>
                </a:solidFill>
              </a:defRPr>
            </a:lvl1pPr>
          </a:lstStyle>
          <a:p>
            <a:pPr rtl="0">
              <a:defRPr/>
            </a:pPr>
            <a:r>
              <a:rPr lang="fr"/>
              <a:t>Rapid Response Teams Training</a:t>
            </a:r>
          </a:p>
        </p:txBody>
      </p:sp>
      <p:sp>
        <p:nvSpPr>
          <p:cNvPr id="6" name="Slide Number Placeholder 5"/>
          <p:cNvSpPr>
            <a:spLocks noGrp="1"/>
          </p:cNvSpPr>
          <p:nvPr>
            <p:ph type="sldNum" sz="quarter" idx="4"/>
          </p:nvPr>
        </p:nvSpPr>
        <p:spPr>
          <a:xfrm>
            <a:off x="8502650" y="6481767"/>
            <a:ext cx="609600" cy="365125"/>
          </a:xfrm>
          <a:prstGeom prst="rect">
            <a:avLst/>
          </a:prstGeom>
        </p:spPr>
        <p:txBody>
          <a:bodyPr vert="horz" wrap="square" lIns="91440" tIns="45720" rIns="91440" bIns="45720" numCol="1" rtlCol="0" anchor="ctr" anchorCtr="0" compatLnSpc="1">
            <a:prstTxWarp prst="textNoShape">
              <a:avLst/>
            </a:prstTxWarp>
          </a:bodyPr>
          <a:lstStyle>
            <a:lvl1pPr algn="r">
              <a:defRPr sz="917">
                <a:solidFill>
                  <a:srgbClr val="898989"/>
                </a:solidFill>
              </a:defRPr>
            </a:lvl1pPr>
          </a:lstStyle>
          <a:p>
            <a:pPr rtl="0"/>
            <a:fld id="{264479D6-E1AD-4E5B-A4F8-2E59461ED891}" type="slidenum">
              <a:rPr lang="en-US"/>
              <a:pPr rtl="0"/>
              <a:t>‹#›</a:t>
            </a:fld>
            <a:endParaRPr lang="en-US"/>
          </a:p>
        </p:txBody>
      </p:sp>
      <p:sp>
        <p:nvSpPr>
          <p:cNvPr id="7" name="Subtitle 2"/>
          <p:cNvSpPr txBox="1">
            <a:spLocks/>
          </p:cNvSpPr>
          <p:nvPr userDrawn="1"/>
        </p:nvSpPr>
        <p:spPr>
          <a:xfrm>
            <a:off x="2209800" y="6176963"/>
            <a:ext cx="4267200" cy="304800"/>
          </a:xfrm>
          <a:prstGeom prst="rect">
            <a:avLst/>
          </a:prstGeom>
        </p:spPr>
        <p:txBody>
          <a:bodyPr rtlCol="0"/>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rtl="0">
              <a:defRPr>
                <a:solidFill>
                  <a:srgbClr val="FFFFFF"/>
                </a:solidFill>
                <a:latin typeface="Calibri"/>
                <a:ea typeface="Calibri"/>
                <a:cs typeface="Calibri"/>
                <a:sym typeface="Calibri"/>
              </a:defRPr>
            </a:pPr>
            <a:r>
              <a:rPr lang="fr" sz="1083">
                <a:solidFill>
                  <a:srgbClr val="FFFFFF"/>
                </a:solidFill>
                <a:ea typeface="Calibri"/>
              </a:rPr>
              <a:t>Rapid Response Teams Training</a:t>
            </a: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rtlCol="0" anchor="ctr"/>
          <a:lstStyle/>
          <a:p>
            <a:pPr algn="ctr" rtl="0"/>
            <a:endParaRPr lang="en-US" sz="1083">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8610600" y="6330331"/>
            <a:ext cx="609600" cy="365125"/>
          </a:xfrm>
          <a:prstGeom prst="rect">
            <a:avLst/>
          </a:prstGeom>
        </p:spPr>
        <p:txBody>
          <a:bodyPr rtlCol="0"/>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rtl="0" eaLnBrk="1" hangingPunct="1"/>
            <a:fld id="{450384FD-CC80-4B09-A768-218B646411B4}" type="slidenum">
              <a:rPr lang="en-US" sz="1167">
                <a:solidFill>
                  <a:schemeClr val="bg1"/>
                </a:solidFill>
              </a:rPr>
              <a:pPr rtl="0" eaLnBrk="1" hangingPunct="1"/>
              <a:t>‹#›</a:t>
            </a:fld>
            <a:endParaRPr lang="en-US" sz="1167">
              <a:solidFill>
                <a:schemeClr val="bg1"/>
              </a:solidFill>
            </a:endParaRPr>
          </a:p>
        </p:txBody>
      </p:sp>
      <p:grpSp>
        <p:nvGrpSpPr>
          <p:cNvPr id="1033" name="Group 147"/>
          <p:cNvGrpSpPr>
            <a:grpSpLocks noChangeAspect="1"/>
          </p:cNvGrpSpPr>
          <p:nvPr userDrawn="1"/>
        </p:nvGrpSpPr>
        <p:grpSpPr bwMode="auto">
          <a:xfrm>
            <a:off x="133350" y="6173788"/>
            <a:ext cx="161925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rtlCol="0" anchor="ctr"/>
            <a:lstStyle/>
            <a:p>
              <a:pPr rtl="0"/>
              <a:endParaRPr lang="en-US" sz="1333">
                <a:cs typeface="Calibri" pitchFamily="34" charset="0"/>
                <a:sym typeface="Calibri" pitchFamily="34" charset="0"/>
              </a:endParaRPr>
            </a:p>
          </p:txBody>
        </p:sp>
        <p:pic>
          <p:nvPicPr>
            <p:cNvPr id="1036" name="image1.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pic>
        <p:nvPicPr>
          <p:cNvPr id="13" name="Picture 12" descr="Logo, company name&#10;&#10;Description automatically generated">
            <a:extLst>
              <a:ext uri="{FF2B5EF4-FFF2-40B4-BE49-F238E27FC236}">
                <a16:creationId xmlns:a16="http://schemas.microsoft.com/office/drawing/2014/main" id="{AFBCA7CF-2C76-4FE0-B7B6-CE468EA19D4F}"/>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8132482" y="0"/>
            <a:ext cx="918000" cy="1224000"/>
          </a:xfrm>
          <a:prstGeom prst="rect">
            <a:avLst/>
          </a:prstGeom>
        </p:spPr>
      </p:pic>
    </p:spTree>
    <p:extLst>
      <p:ext uri="{BB962C8B-B14F-4D97-AF65-F5344CB8AC3E}">
        <p14:creationId xmlns:p14="http://schemas.microsoft.com/office/powerpoint/2010/main" val="19352866"/>
      </p:ext>
    </p:extLst>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 id="2147483912" r:id="rId12"/>
  </p:sldLayoutIdLst>
  <p:txStyles>
    <p:titleStyle>
      <a:lvl1pPr algn="ctr" rtl="0" eaLnBrk="0" fontAlgn="base" hangingPunct="0">
        <a:spcBef>
          <a:spcPct val="0"/>
        </a:spcBef>
        <a:spcAft>
          <a:spcPct val="0"/>
        </a:spcAft>
        <a:defRPr sz="2417" b="1" kern="1200">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3333">
          <a:solidFill>
            <a:srgbClr val="632523"/>
          </a:solidFill>
          <a:latin typeface="Arial" charset="0"/>
          <a:cs typeface="Arial" charset="0"/>
        </a:defRPr>
      </a:lvl2pPr>
      <a:lvl3pPr algn="ctr" rtl="0" eaLnBrk="0" fontAlgn="base" hangingPunct="0">
        <a:spcBef>
          <a:spcPct val="0"/>
        </a:spcBef>
        <a:spcAft>
          <a:spcPct val="0"/>
        </a:spcAft>
        <a:defRPr sz="3333">
          <a:solidFill>
            <a:srgbClr val="632523"/>
          </a:solidFill>
          <a:latin typeface="Arial" charset="0"/>
          <a:cs typeface="Arial" charset="0"/>
        </a:defRPr>
      </a:lvl3pPr>
      <a:lvl4pPr algn="ctr" rtl="0" eaLnBrk="0" fontAlgn="base" hangingPunct="0">
        <a:spcBef>
          <a:spcPct val="0"/>
        </a:spcBef>
        <a:spcAft>
          <a:spcPct val="0"/>
        </a:spcAft>
        <a:defRPr sz="3333">
          <a:solidFill>
            <a:srgbClr val="632523"/>
          </a:solidFill>
          <a:latin typeface="Arial" charset="0"/>
          <a:cs typeface="Arial" charset="0"/>
        </a:defRPr>
      </a:lvl4pPr>
      <a:lvl5pPr algn="ctr" rtl="0" eaLnBrk="0" fontAlgn="base" hangingPunct="0">
        <a:spcBef>
          <a:spcPct val="0"/>
        </a:spcBef>
        <a:spcAft>
          <a:spcPct val="0"/>
        </a:spcAft>
        <a:defRPr sz="3333">
          <a:solidFill>
            <a:srgbClr val="632523"/>
          </a:solidFill>
          <a:latin typeface="Arial" charset="0"/>
          <a:cs typeface="Arial" charset="0"/>
        </a:defRPr>
      </a:lvl5pPr>
      <a:lvl6pPr marL="342886" algn="ctr" rtl="0" fontAlgn="base">
        <a:spcBef>
          <a:spcPct val="0"/>
        </a:spcBef>
        <a:spcAft>
          <a:spcPct val="0"/>
        </a:spcAft>
        <a:defRPr sz="3333">
          <a:solidFill>
            <a:srgbClr val="632523"/>
          </a:solidFill>
          <a:latin typeface="Arial" charset="0"/>
          <a:cs typeface="Arial" charset="0"/>
        </a:defRPr>
      </a:lvl6pPr>
      <a:lvl7pPr marL="685773" algn="ctr" rtl="0" fontAlgn="base">
        <a:spcBef>
          <a:spcPct val="0"/>
        </a:spcBef>
        <a:spcAft>
          <a:spcPct val="0"/>
        </a:spcAft>
        <a:defRPr sz="3333">
          <a:solidFill>
            <a:srgbClr val="632523"/>
          </a:solidFill>
          <a:latin typeface="Arial" charset="0"/>
          <a:cs typeface="Arial" charset="0"/>
        </a:defRPr>
      </a:lvl7pPr>
      <a:lvl8pPr marL="1028659" algn="ctr" rtl="0" fontAlgn="base">
        <a:spcBef>
          <a:spcPct val="0"/>
        </a:spcBef>
        <a:spcAft>
          <a:spcPct val="0"/>
        </a:spcAft>
        <a:defRPr sz="3333">
          <a:solidFill>
            <a:srgbClr val="632523"/>
          </a:solidFill>
          <a:latin typeface="Arial" charset="0"/>
          <a:cs typeface="Arial" charset="0"/>
        </a:defRPr>
      </a:lvl8pPr>
      <a:lvl9pPr marL="1371545" algn="ctr" rtl="0" fontAlgn="base">
        <a:spcBef>
          <a:spcPct val="0"/>
        </a:spcBef>
        <a:spcAft>
          <a:spcPct val="0"/>
        </a:spcAft>
        <a:defRPr sz="3333">
          <a:solidFill>
            <a:srgbClr val="632523"/>
          </a:solidFill>
          <a:latin typeface="Arial" charset="0"/>
          <a:cs typeface="Arial" charset="0"/>
        </a:defRPr>
      </a:lvl9pPr>
    </p:titleStyle>
    <p:bodyStyle>
      <a:lvl1pPr marL="257165" indent="-257165" algn="l" rtl="0" eaLnBrk="0" fontAlgn="base" hangingPunct="0">
        <a:spcBef>
          <a:spcPct val="20000"/>
        </a:spcBef>
        <a:spcAft>
          <a:spcPct val="0"/>
        </a:spcAft>
        <a:buFont typeface="Arial" charset="0"/>
        <a:buChar char="•"/>
        <a:defRPr sz="1500" kern="1200">
          <a:solidFill>
            <a:srgbClr val="10253F"/>
          </a:solidFill>
          <a:latin typeface="Arial" pitchFamily="34" charset="0"/>
          <a:ea typeface="+mn-ea"/>
          <a:cs typeface="Arial" pitchFamily="34" charset="0"/>
        </a:defRPr>
      </a:lvl1pPr>
      <a:lvl2pPr marL="557190" indent="-214304" algn="l" rtl="0" eaLnBrk="0" fontAlgn="base" hangingPunct="0">
        <a:spcBef>
          <a:spcPct val="20000"/>
        </a:spcBef>
        <a:spcAft>
          <a:spcPct val="0"/>
        </a:spcAft>
        <a:buFont typeface="Arial" charset="0"/>
        <a:buChar char="–"/>
        <a:defRPr sz="1333" kern="1200">
          <a:solidFill>
            <a:srgbClr val="10253F"/>
          </a:solidFill>
          <a:latin typeface="Arial" pitchFamily="34" charset="0"/>
          <a:ea typeface="+mn-ea"/>
          <a:cs typeface="Arial" pitchFamily="34" charset="0"/>
        </a:defRPr>
      </a:lvl2pPr>
      <a:lvl3pPr marL="857216" indent="-171443" algn="l" rtl="0" eaLnBrk="0" fontAlgn="base" hangingPunct="0">
        <a:spcBef>
          <a:spcPct val="20000"/>
        </a:spcBef>
        <a:spcAft>
          <a:spcPct val="0"/>
        </a:spcAft>
        <a:buFont typeface="Arial" charset="0"/>
        <a:buChar char="•"/>
        <a:defRPr sz="1333" kern="1200">
          <a:solidFill>
            <a:srgbClr val="10253F"/>
          </a:solidFill>
          <a:latin typeface="Arial" pitchFamily="34" charset="0"/>
          <a:ea typeface="+mn-ea"/>
          <a:cs typeface="Arial" pitchFamily="34" charset="0"/>
        </a:defRPr>
      </a:lvl3pPr>
      <a:lvl4pPr marL="1200102" indent="-171443" algn="l" rtl="0" eaLnBrk="0" fontAlgn="base" hangingPunct="0">
        <a:spcBef>
          <a:spcPct val="20000"/>
        </a:spcBef>
        <a:spcAft>
          <a:spcPct val="0"/>
        </a:spcAft>
        <a:buFont typeface="Arial" charset="0"/>
        <a:buChar char="–"/>
        <a:defRPr sz="1167" kern="1200">
          <a:solidFill>
            <a:srgbClr val="10253F"/>
          </a:solidFill>
          <a:latin typeface="Arial" pitchFamily="34" charset="0"/>
          <a:ea typeface="+mn-ea"/>
          <a:cs typeface="Arial" pitchFamily="34" charset="0"/>
        </a:defRPr>
      </a:lvl4pPr>
      <a:lvl5pPr marL="1542988" indent="-171443" algn="l" rtl="0" eaLnBrk="0" fontAlgn="base" hangingPunct="0">
        <a:spcBef>
          <a:spcPct val="20000"/>
        </a:spcBef>
        <a:spcAft>
          <a:spcPct val="0"/>
        </a:spcAft>
        <a:buFont typeface="Arial" charset="0"/>
        <a:buChar char="»"/>
        <a:defRPr sz="1167" kern="1200">
          <a:solidFill>
            <a:srgbClr val="10253F"/>
          </a:solidFill>
          <a:latin typeface="Arial" pitchFamily="34" charset="0"/>
          <a:ea typeface="+mn-ea"/>
          <a:cs typeface="Arial" pitchFamily="34" charset="0"/>
        </a:defRPr>
      </a:lvl5pPr>
      <a:lvl6pPr marL="1885875" indent="-171443" algn="l" defTabSz="685773"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761" indent="-171443" algn="l" defTabSz="685773"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647" indent="-171443" algn="l" defTabSz="685773"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533" indent="-171443" algn="l" defTabSz="685773"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3" rtl="0" eaLnBrk="1" latinLnBrk="0" hangingPunct="1">
        <a:defRPr sz="1333" kern="1200">
          <a:solidFill>
            <a:schemeClr val="tx1"/>
          </a:solidFill>
          <a:latin typeface="+mn-lt"/>
          <a:ea typeface="+mn-ea"/>
          <a:cs typeface="+mn-cs"/>
        </a:defRPr>
      </a:lvl1pPr>
      <a:lvl2pPr marL="342886" algn="l" defTabSz="685773" rtl="0" eaLnBrk="1" latinLnBrk="0" hangingPunct="1">
        <a:defRPr sz="1333" kern="1200">
          <a:solidFill>
            <a:schemeClr val="tx1"/>
          </a:solidFill>
          <a:latin typeface="+mn-lt"/>
          <a:ea typeface="+mn-ea"/>
          <a:cs typeface="+mn-cs"/>
        </a:defRPr>
      </a:lvl2pPr>
      <a:lvl3pPr marL="685773" algn="l" defTabSz="685773" rtl="0" eaLnBrk="1" latinLnBrk="0" hangingPunct="1">
        <a:defRPr sz="1333" kern="1200">
          <a:solidFill>
            <a:schemeClr val="tx1"/>
          </a:solidFill>
          <a:latin typeface="+mn-lt"/>
          <a:ea typeface="+mn-ea"/>
          <a:cs typeface="+mn-cs"/>
        </a:defRPr>
      </a:lvl3pPr>
      <a:lvl4pPr marL="1028659" algn="l" defTabSz="685773" rtl="0" eaLnBrk="1" latinLnBrk="0" hangingPunct="1">
        <a:defRPr sz="1333" kern="1200">
          <a:solidFill>
            <a:schemeClr val="tx1"/>
          </a:solidFill>
          <a:latin typeface="+mn-lt"/>
          <a:ea typeface="+mn-ea"/>
          <a:cs typeface="+mn-cs"/>
        </a:defRPr>
      </a:lvl4pPr>
      <a:lvl5pPr marL="1371545" algn="l" defTabSz="685773" rtl="0" eaLnBrk="1" latinLnBrk="0" hangingPunct="1">
        <a:defRPr sz="1333" kern="1200">
          <a:solidFill>
            <a:schemeClr val="tx1"/>
          </a:solidFill>
          <a:latin typeface="+mn-lt"/>
          <a:ea typeface="+mn-ea"/>
          <a:cs typeface="+mn-cs"/>
        </a:defRPr>
      </a:lvl5pPr>
      <a:lvl6pPr marL="1714431" algn="l" defTabSz="685773" rtl="0" eaLnBrk="1" latinLnBrk="0" hangingPunct="1">
        <a:defRPr sz="1333" kern="1200">
          <a:solidFill>
            <a:schemeClr val="tx1"/>
          </a:solidFill>
          <a:latin typeface="+mn-lt"/>
          <a:ea typeface="+mn-ea"/>
          <a:cs typeface="+mn-cs"/>
        </a:defRPr>
      </a:lvl6pPr>
      <a:lvl7pPr marL="2057318" algn="l" defTabSz="685773" rtl="0" eaLnBrk="1" latinLnBrk="0" hangingPunct="1">
        <a:defRPr sz="1333" kern="1200">
          <a:solidFill>
            <a:schemeClr val="tx1"/>
          </a:solidFill>
          <a:latin typeface="+mn-lt"/>
          <a:ea typeface="+mn-ea"/>
          <a:cs typeface="+mn-cs"/>
        </a:defRPr>
      </a:lvl7pPr>
      <a:lvl8pPr marL="2400204" algn="l" defTabSz="685773" rtl="0" eaLnBrk="1" latinLnBrk="0" hangingPunct="1">
        <a:defRPr sz="1333" kern="1200">
          <a:solidFill>
            <a:schemeClr val="tx1"/>
          </a:solidFill>
          <a:latin typeface="+mn-lt"/>
          <a:ea typeface="+mn-ea"/>
          <a:cs typeface="+mn-cs"/>
        </a:defRPr>
      </a:lvl8pPr>
      <a:lvl9pPr marL="2743090" algn="l" defTabSz="685773" rtl="0" eaLnBrk="1" latinLnBrk="0" hangingPunct="1">
        <a:defRPr sz="1333"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7"/>
          <a:stretch>
            <a:fillRect/>
          </a:stretch>
        </p:blipFill>
        <p:spPr>
          <a:xfrm>
            <a:off x="-18892" y="-7655"/>
            <a:ext cx="3076576" cy="6210301"/>
          </a:xfrm>
          <a:prstGeom prst="rect">
            <a:avLst/>
          </a:prstGeom>
          <a:ln w="12700">
            <a:miter lim="400000"/>
          </a:ln>
        </p:spPr>
      </p:pic>
      <p:pic>
        <p:nvPicPr>
          <p:cNvPr id="3" name="Picture 2" descr="Picture 2"/>
          <p:cNvPicPr>
            <a:picLocks noChangeAspect="1"/>
          </p:cNvPicPr>
          <p:nvPr/>
        </p:nvPicPr>
        <p:blipFill>
          <a:blip r:embed="rId18"/>
          <a:stretch>
            <a:fillRect/>
          </a:stretch>
        </p:blipFill>
        <p:spPr>
          <a:xfrm>
            <a:off x="8392479" y="118166"/>
            <a:ext cx="650037" cy="895042"/>
          </a:xfrm>
          <a:prstGeom prst="rect">
            <a:avLst/>
          </a:prstGeom>
          <a:ln w="12700">
            <a:miter lim="400000"/>
          </a:ln>
        </p:spPr>
      </p:pic>
      <p:pic>
        <p:nvPicPr>
          <p:cNvPr id="4" name="Picture 2" descr="Picture 2"/>
          <p:cNvPicPr>
            <a:picLocks noChangeAspect="1"/>
          </p:cNvPicPr>
          <p:nvPr/>
        </p:nvPicPr>
        <p:blipFill>
          <a:blip r:embed="rId19"/>
          <a:stretch>
            <a:fillRect/>
          </a:stretch>
        </p:blipFill>
        <p:spPr>
          <a:xfrm>
            <a:off x="55758" y="6310302"/>
            <a:ext cx="1161539" cy="474296"/>
          </a:xfrm>
          <a:prstGeom prst="rect">
            <a:avLst/>
          </a:prstGeom>
          <a:ln w="12700">
            <a:miter lim="400000"/>
          </a:ln>
        </p:spPr>
      </p:pic>
      <p:sp>
        <p:nvSpPr>
          <p:cNvPr id="5" name="Subtitle 2"/>
          <p:cNvSpPr txBox="1"/>
          <p:nvPr/>
        </p:nvSpPr>
        <p:spPr>
          <a:xfrm>
            <a:off x="2244090" y="6176962"/>
            <a:ext cx="4198620" cy="24237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ctr">
              <a:spcBef>
                <a:spcPts val="300"/>
              </a:spcBef>
              <a:defRPr sz="1300">
                <a:solidFill>
                  <a:srgbClr val="FFFFFF"/>
                </a:solidFill>
                <a:latin typeface="+mn-lt"/>
                <a:ea typeface="+mn-ea"/>
                <a:cs typeface="+mn-cs"/>
                <a:sym typeface="Source Sans Pro Regular"/>
              </a:defRPr>
            </a:lvl1pPr>
          </a:lstStyle>
          <a:p>
            <a:r>
              <a:rPr sz="975"/>
              <a:t>Rapid Response Teams Training</a:t>
            </a:r>
          </a:p>
        </p:txBody>
      </p:sp>
      <p:sp>
        <p:nvSpPr>
          <p:cNvPr id="6" name="Subtitle 5"/>
          <p:cNvSpPr txBox="1"/>
          <p:nvPr/>
        </p:nvSpPr>
        <p:spPr>
          <a:xfrm>
            <a:off x="6046469" y="6616723"/>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sz="675"/>
              <a:t>A1.1 IHR_ER</a:t>
            </a:r>
          </a:p>
        </p:txBody>
      </p:sp>
      <p:sp>
        <p:nvSpPr>
          <p:cNvPr id="7" name="Subtitle 5"/>
          <p:cNvSpPr txBox="1"/>
          <p:nvPr/>
        </p:nvSpPr>
        <p:spPr>
          <a:xfrm>
            <a:off x="6046469" y="6472254"/>
            <a:ext cx="2846069" cy="1858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lang="en-US" sz="675" dirty="0"/>
              <a:t>RRT Training of Trainers Package</a:t>
            </a:r>
          </a:p>
        </p:txBody>
      </p:sp>
      <p:sp>
        <p:nvSpPr>
          <p:cNvPr id="8" name="TextBox 4"/>
          <p:cNvSpPr txBox="1"/>
          <p:nvPr/>
        </p:nvSpPr>
        <p:spPr>
          <a:xfrm>
            <a:off x="302596" y="669121"/>
            <a:ext cx="2516705"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r>
              <a:rPr sz="2400" b="1" dirty="0"/>
              <a:t>Key messages</a:t>
            </a:r>
          </a:p>
        </p:txBody>
      </p:sp>
      <p:sp>
        <p:nvSpPr>
          <p:cNvPr id="9" name="Rounded Rectangle 5"/>
          <p:cNvSpPr/>
          <p:nvPr/>
        </p:nvSpPr>
        <p:spPr>
          <a:xfrm flipV="1">
            <a:off x="291750" y="1332433"/>
            <a:ext cx="1991280" cy="86916"/>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a:p>
        </p:txBody>
      </p:sp>
      <p:sp>
        <p:nvSpPr>
          <p:cNvPr id="10" name="Pentagon 6"/>
          <p:cNvSpPr/>
          <p:nvPr/>
        </p:nvSpPr>
        <p:spPr>
          <a:xfrm rot="10800000">
            <a:off x="8852253" y="2297501"/>
            <a:ext cx="29174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300">
                <a:solidFill>
                  <a:srgbClr val="FFFFFF"/>
                </a:solidFill>
                <a:latin typeface="+mn-lt"/>
                <a:ea typeface="+mn-ea"/>
                <a:cs typeface="+mn-cs"/>
                <a:sym typeface="Source Sans Pro Regular"/>
              </a:defRPr>
            </a:pPr>
            <a:endParaRPr sz="975"/>
          </a:p>
        </p:txBody>
      </p:sp>
      <p:sp>
        <p:nvSpPr>
          <p:cNvPr id="13" name="Body Level One…"/>
          <p:cNvSpPr txBox="1">
            <a:spLocks noGrp="1"/>
          </p:cNvSpPr>
          <p:nvPr>
            <p:ph type="body" idx="1"/>
          </p:nvPr>
        </p:nvSpPr>
        <p:spPr>
          <a:xfrm>
            <a:off x="457200" y="1600200"/>
            <a:ext cx="8229600" cy="5257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18" name="Slide Number">
            <a:extLst>
              <a:ext uri="{FF2B5EF4-FFF2-40B4-BE49-F238E27FC236}">
                <a16:creationId xmlns:a16="http://schemas.microsoft.com/office/drawing/2014/main" id="{A0FAE92C-C3F1-F57D-7F08-983C3AD2C92C}"/>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7" r:id="rId8"/>
    <p:sldLayoutId id="2147483658" r:id="rId9"/>
    <p:sldLayoutId id="2147483659" r:id="rId10"/>
    <p:sldLayoutId id="2147483660" r:id="rId11"/>
    <p:sldLayoutId id="2147483661" r:id="rId12"/>
    <p:sldLayoutId id="2147483662" r:id="rId13"/>
    <p:sldLayoutId id="2147483663" r:id="rId14"/>
    <p:sldLayoutId id="2147484863" r:id="rId15"/>
  </p:sldLayoutIdLst>
  <p:transition spd="med"/>
  <p:txStyles>
    <p:titleStyle>
      <a:lvl1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16991"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54248" marR="0" indent="-54248"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1pPr>
      <a:lvl2pPr marL="170494" marR="0" indent="-61997"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2pPr>
      <a:lvl3pPr marL="289322" marR="0" indent="-72331"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3pPr>
      <a:lvl4pPr marL="397818" marR="0" indent="-72331"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4pPr>
      <a:lvl5pPr marL="506314" marR="0" indent="-72331"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5pPr>
      <a:lvl6pPr marL="889667"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6pPr>
      <a:lvl7pPr marL="998163"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7pPr>
      <a:lvl8pPr marL="1106659"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8pPr>
      <a:lvl9pPr marL="1215154"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9pPr>
    </p:bodyStyle>
    <p:otherStyle>
      <a:lvl1pPr marL="0" marR="0" indent="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Calibri"/>
        </a:defRPr>
      </a:lvl1pPr>
      <a:lvl2pPr marL="0" marR="0" indent="34290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Calibri"/>
        </a:defRPr>
      </a:lvl2pPr>
      <a:lvl3pPr marL="0" marR="0" indent="68580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Calibri"/>
        </a:defRPr>
      </a:lvl3pPr>
      <a:lvl4pPr marL="0" marR="0" indent="102870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Calibri"/>
        </a:defRPr>
      </a:lvl4pPr>
      <a:lvl5pPr marL="0" marR="0" indent="137160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Calibri"/>
        </a:defRPr>
      </a:lvl5pPr>
      <a:lvl6pPr marL="0" marR="0" indent="171450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Calibri"/>
        </a:defRPr>
      </a:lvl6pPr>
      <a:lvl7pPr marL="0" marR="0" indent="205740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Calibri"/>
        </a:defRPr>
      </a:lvl7pPr>
      <a:lvl8pPr marL="0" marR="0" indent="240030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Calibri"/>
        </a:defRPr>
      </a:lvl8pPr>
      <a:lvl9pPr marL="0" marR="0" indent="2743200" algn="r" defTabSz="685800" rtl="0" latinLnBrk="0">
        <a:lnSpc>
          <a:spcPct val="100000"/>
        </a:lnSpc>
        <a:spcBef>
          <a:spcPts val="0"/>
        </a:spcBef>
        <a:spcAft>
          <a:spcPts val="0"/>
        </a:spcAft>
        <a:buClrTx/>
        <a:buSzTx/>
        <a:buFontTx/>
        <a:buNone/>
        <a:tabLst/>
        <a:defRPr sz="900" b="0" i="0" u="none" strike="noStrike" cap="none" spc="0" baseline="0">
          <a:solidFill>
            <a:schemeClr val="tx1"/>
          </a:solidFill>
          <a:uFillTx/>
          <a:latin typeface="+mn-lt"/>
          <a:ea typeface="+mn-ea"/>
          <a:cs typeface="+mn-cs"/>
          <a:sym typeface="Calibri"/>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2" descr="Picture 2"/>
          <p:cNvPicPr>
            <a:picLocks noChangeAspect="1"/>
          </p:cNvPicPr>
          <p:nvPr/>
        </p:nvPicPr>
        <p:blipFill>
          <a:blip r:embed="rId21"/>
          <a:stretch>
            <a:fillRect/>
          </a:stretch>
        </p:blipFill>
        <p:spPr>
          <a:xfrm>
            <a:off x="8392481" y="118169"/>
            <a:ext cx="650036" cy="895041"/>
          </a:xfrm>
          <a:prstGeom prst="rect">
            <a:avLst/>
          </a:prstGeom>
          <a:ln w="12700">
            <a:miter lim="400000"/>
          </a:ln>
        </p:spPr>
      </p:pic>
      <p:pic>
        <p:nvPicPr>
          <p:cNvPr id="4" name="Picture 4" descr="Picture 4"/>
          <p:cNvPicPr>
            <a:picLocks noChangeAspect="1"/>
          </p:cNvPicPr>
          <p:nvPr/>
        </p:nvPicPr>
        <p:blipFill>
          <a:blip r:embed="rId21"/>
          <a:stretch>
            <a:fillRect/>
          </a:stretch>
        </p:blipFill>
        <p:spPr>
          <a:xfrm>
            <a:off x="8392479" y="118169"/>
            <a:ext cx="650036" cy="895041"/>
          </a:xfrm>
          <a:prstGeom prst="rect">
            <a:avLst/>
          </a:prstGeom>
          <a:ln w="12700">
            <a:miter lim="400000"/>
          </a:ln>
        </p:spPr>
      </p:pic>
      <p:sp>
        <p:nvSpPr>
          <p:cNvPr id="6" name="Google Shape;308;p8"/>
          <p:cNvSpPr/>
          <p:nvPr/>
        </p:nvSpPr>
        <p:spPr>
          <a:xfrm>
            <a:off x="0" y="3"/>
            <a:ext cx="9144000" cy="6448719"/>
          </a:xfrm>
          <a:prstGeom prst="roundRect">
            <a:avLst>
              <a:gd name="adj" fmla="val 0"/>
            </a:avLst>
          </a:prstGeom>
          <a:solidFill>
            <a:srgbClr val="EDF3F8"/>
          </a:solidFill>
          <a:ln w="12700">
            <a:miter lim="400000"/>
          </a:ln>
        </p:spPr>
        <p:txBody>
          <a:bodyPr lIns="34289" rIns="34289"/>
          <a:lstStyle/>
          <a:p>
            <a:pPr algn="just">
              <a:lnSpc>
                <a:spcPct val="90000"/>
              </a:lnSpc>
              <a:spcBef>
                <a:spcPts val="750"/>
              </a:spcBef>
              <a:defRPr sz="900">
                <a:solidFill>
                  <a:srgbClr val="000000"/>
                </a:solidFill>
                <a:latin typeface="+mn-lt"/>
                <a:ea typeface="+mn-ea"/>
                <a:cs typeface="+mn-cs"/>
                <a:sym typeface="Source Sans Pro Regular"/>
              </a:defRPr>
            </a:pPr>
            <a:endParaRPr sz="675"/>
          </a:p>
        </p:txBody>
      </p:sp>
      <p:pic>
        <p:nvPicPr>
          <p:cNvPr id="7" name="Picture 9" descr="Picture 9"/>
          <p:cNvPicPr>
            <a:picLocks noChangeAspect="1"/>
          </p:cNvPicPr>
          <p:nvPr/>
        </p:nvPicPr>
        <p:blipFill>
          <a:blip r:embed="rId22"/>
          <a:stretch>
            <a:fillRect/>
          </a:stretch>
        </p:blipFill>
        <p:spPr>
          <a:xfrm>
            <a:off x="-7218" y="-76485"/>
            <a:ext cx="9167536" cy="5582136"/>
          </a:xfrm>
          <a:prstGeom prst="rect">
            <a:avLst/>
          </a:prstGeom>
          <a:ln w="12700">
            <a:miter lim="400000"/>
          </a:ln>
        </p:spPr>
      </p:pic>
      <p:sp>
        <p:nvSpPr>
          <p:cNvPr id="8" name="Rounded Rectangle 4"/>
          <p:cNvSpPr/>
          <p:nvPr/>
        </p:nvSpPr>
        <p:spPr>
          <a:xfrm flipV="1">
            <a:off x="3752508" y="3246971"/>
            <a:ext cx="1886382" cy="111824"/>
          </a:xfrm>
          <a:prstGeom prst="roundRect">
            <a:avLst>
              <a:gd name="adj" fmla="val 50000"/>
            </a:avLst>
          </a:prstGeom>
          <a:solidFill>
            <a:schemeClr val="accent3"/>
          </a:solidFill>
          <a:ln w="12700">
            <a:miter lim="400000"/>
          </a:ln>
        </p:spPr>
        <p:txBody>
          <a:bodyPr lIns="34289" rIns="34289" anchor="ctr"/>
          <a:lstStyle/>
          <a:p>
            <a:pPr algn="ctr">
              <a:defRPr sz="700">
                <a:latin typeface="+mn-lt"/>
                <a:ea typeface="+mn-ea"/>
                <a:cs typeface="+mn-cs"/>
                <a:sym typeface="Source Sans Pro Regular"/>
              </a:defRPr>
            </a:pPr>
            <a:endParaRPr sz="525"/>
          </a:p>
        </p:txBody>
      </p:sp>
      <p:sp>
        <p:nvSpPr>
          <p:cNvPr id="9" name="TextBox 5"/>
          <p:cNvSpPr txBox="1"/>
          <p:nvPr/>
        </p:nvSpPr>
        <p:spPr>
          <a:xfrm>
            <a:off x="3300137" y="2325453"/>
            <a:ext cx="2791127" cy="60016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ctr">
              <a:defRPr sz="4400"/>
            </a:lvl1pPr>
          </a:lstStyle>
          <a:p>
            <a:r>
              <a:rPr lang="fr-FR" sz="3300" b="1" dirty="0"/>
              <a:t>Merci</a:t>
            </a:r>
            <a:endParaRPr sz="3300" b="1" dirty="0"/>
          </a:p>
        </p:txBody>
      </p:sp>
      <p:sp>
        <p:nvSpPr>
          <p:cNvPr id="12" name="Title Text"/>
          <p:cNvSpPr txBox="1">
            <a:spLocks noGrp="1"/>
          </p:cNvSpPr>
          <p:nvPr>
            <p:ph type="title"/>
          </p:nvPr>
        </p:nvSpPr>
        <p:spPr>
          <a:xfrm>
            <a:off x="457200" y="92074"/>
            <a:ext cx="8229600" cy="15081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t>Title Text</a:t>
            </a:r>
          </a:p>
        </p:txBody>
      </p:sp>
      <p:sp>
        <p:nvSpPr>
          <p:cNvPr id="13" name="Body Level One…"/>
          <p:cNvSpPr txBox="1">
            <a:spLocks noGrp="1"/>
          </p:cNvSpPr>
          <p:nvPr>
            <p:ph type="body" idx="1"/>
          </p:nvPr>
        </p:nvSpPr>
        <p:spPr>
          <a:xfrm>
            <a:off x="457200" y="1695088"/>
            <a:ext cx="8229600" cy="44947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18" name="Slide Number">
            <a:extLst>
              <a:ext uri="{FF2B5EF4-FFF2-40B4-BE49-F238E27FC236}">
                <a16:creationId xmlns:a16="http://schemas.microsoft.com/office/drawing/2014/main" id="{24B4FBA5-51AB-49CE-5D3D-84C256884609}"/>
              </a:ext>
            </a:extLst>
          </p:cNvPr>
          <p:cNvSpPr txBox="1">
            <a:spLocks/>
          </p:cNvSpPr>
          <p:nvPr userDrawn="1"/>
        </p:nvSpPr>
        <p:spPr>
          <a:xfrm>
            <a:off x="8916256" y="6560492"/>
            <a:ext cx="231152" cy="219291"/>
          </a:xfrm>
          <a:prstGeom prst="rect">
            <a:avLst/>
          </a:prstGeom>
          <a:ln w="12700">
            <a:miter lim="400000"/>
          </a:ln>
        </p:spPr>
        <p:txBody>
          <a:bodyPr wrap="none" lIns="34289" rIns="3428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z="825" smtClean="0">
                <a:solidFill>
                  <a:schemeClr val="tx2">
                    <a:lumMod val="75000"/>
                  </a:schemeClr>
                </a:solidFill>
              </a:rPr>
              <a:pPr/>
              <a:t>‹#›</a:t>
            </a:fld>
            <a:endParaRPr lang="hu-HU" sz="825" dirty="0">
              <a:solidFill>
                <a:schemeClr val="tx2">
                  <a:lumMod val="75000"/>
                </a:schemeClr>
              </a:solidFill>
            </a:endParaRPr>
          </a:p>
        </p:txBody>
      </p:sp>
      <p:sp>
        <p:nvSpPr>
          <p:cNvPr id="19" name="TextBox 7">
            <a:extLst>
              <a:ext uri="{FF2B5EF4-FFF2-40B4-BE49-F238E27FC236}">
                <a16:creationId xmlns:a16="http://schemas.microsoft.com/office/drawing/2014/main" id="{8449D2CC-B1D2-1C83-12EE-49375C7F60C9}"/>
              </a:ext>
            </a:extLst>
          </p:cNvPr>
          <p:cNvSpPr txBox="1"/>
          <p:nvPr userDrawn="1"/>
        </p:nvSpPr>
        <p:spPr>
          <a:xfrm>
            <a:off x="6346604" y="6458630"/>
            <a:ext cx="2569652" cy="1962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sz="675" dirty="0"/>
              <a:t>Kit de formation avancée des EIR</a:t>
            </a:r>
          </a:p>
        </p:txBody>
      </p:sp>
      <p:sp>
        <p:nvSpPr>
          <p:cNvPr id="20" name="Text Placeholder 6">
            <a:extLst>
              <a:ext uri="{FF2B5EF4-FFF2-40B4-BE49-F238E27FC236}">
                <a16:creationId xmlns:a16="http://schemas.microsoft.com/office/drawing/2014/main" id="{261981DD-222E-0A05-307A-4ED5074C8E13}"/>
              </a:ext>
            </a:extLst>
          </p:cNvPr>
          <p:cNvSpPr txBox="1"/>
          <p:nvPr userDrawn="1"/>
        </p:nvSpPr>
        <p:spPr>
          <a:xfrm>
            <a:off x="6118439" y="6584099"/>
            <a:ext cx="2805437" cy="1962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spAutoFit/>
          </a:bodyPr>
          <a:lstStyle/>
          <a:p>
            <a:pPr algn="r">
              <a:defRPr sz="900">
                <a:solidFill>
                  <a:schemeClr val="accent1">
                    <a:lumOff val="-3999"/>
                  </a:schemeClr>
                </a:solidFill>
                <a:latin typeface="+mn-lt"/>
                <a:ea typeface="+mn-ea"/>
                <a:cs typeface="+mn-cs"/>
                <a:sym typeface="Source Sans Pro Regular"/>
              </a:defRPr>
            </a:pPr>
            <a:r>
              <a:rPr lang="hu-HU" sz="675" dirty="0"/>
              <a:t>Guid</a:t>
            </a:r>
            <a:r>
              <a:rPr lang="fr-FR" sz="675" dirty="0"/>
              <a:t>e du facilitateur</a:t>
            </a:r>
            <a:endParaRPr lang="hu-HU" sz="675" dirty="0"/>
          </a:p>
        </p:txBody>
      </p:sp>
      <p:pic>
        <p:nvPicPr>
          <p:cNvPr id="21" name="Image 20"/>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222504" y="6458390"/>
            <a:ext cx="1435671" cy="363449"/>
          </a:xfrm>
          <a:prstGeom prst="rect">
            <a:avLst/>
          </a:prstGeom>
        </p:spPr>
      </p:pic>
      <p:pic>
        <p:nvPicPr>
          <p:cNvPr id="22" name="Image 21"/>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8232526" y="68011"/>
            <a:ext cx="799306" cy="716619"/>
          </a:xfrm>
          <a:prstGeom prst="rect">
            <a:avLst/>
          </a:prstGeom>
        </p:spPr>
      </p:pic>
    </p:spTree>
  </p:cSld>
  <p:clrMap bg1="dk1" tx1="lt1" bg2="dk2" tx2="lt2" accent1="accent1" accent2="accent2" accent3="accent3" accent4="accent4" accent5="accent5" accent6="accent6" hlink="hlink" folHlink="folHlink"/>
  <p:sldLayoutIdLst>
    <p:sldLayoutId id="2147484848" r:id="rId1"/>
    <p:sldLayoutId id="2147484849" r:id="rId2"/>
    <p:sldLayoutId id="2147484862" r:id="rId3"/>
    <p:sldLayoutId id="2147484845" r:id="rId4"/>
    <p:sldLayoutId id="2147484850" r:id="rId5"/>
    <p:sldLayoutId id="2147484851" r:id="rId6"/>
    <p:sldLayoutId id="2147484852" r:id="rId7"/>
    <p:sldLayoutId id="2147484853" r:id="rId8"/>
    <p:sldLayoutId id="2147484854" r:id="rId9"/>
    <p:sldLayoutId id="2147484855" r:id="rId10"/>
    <p:sldLayoutId id="2147484856" r:id="rId11"/>
    <p:sldLayoutId id="2147484857" r:id="rId12"/>
    <p:sldLayoutId id="2147484858" r:id="rId13"/>
    <p:sldLayoutId id="2147484844" r:id="rId14"/>
    <p:sldLayoutId id="2147484859" r:id="rId15"/>
    <p:sldLayoutId id="2147483664" r:id="rId16"/>
    <p:sldLayoutId id="2147484860" r:id="rId17"/>
    <p:sldLayoutId id="2147484861" r:id="rId18"/>
    <p:sldLayoutId id="2147484846" r:id="rId19"/>
  </p:sldLayoutIdLst>
  <p:transition spd="med"/>
  <p:txStyles>
    <p:titleStyle>
      <a:lvl1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16990" rtl="0" latinLnBrk="0">
        <a:lnSpc>
          <a:spcPct val="90000"/>
        </a:lnSpc>
        <a:spcBef>
          <a:spcPts val="225"/>
        </a:spcBef>
        <a:spcAft>
          <a:spcPts val="0"/>
        </a:spcAft>
        <a:buClrTx/>
        <a:buSzTx/>
        <a:buFontTx/>
        <a:buNone/>
        <a:tabLst/>
        <a:defRPr sz="1800" b="0" i="0" u="none" strike="noStrike" cap="none" spc="0" baseline="0">
          <a:solidFill>
            <a:srgbClr val="000000"/>
          </a:solidFill>
          <a:uFillTx/>
          <a:latin typeface="+mn-lt"/>
          <a:ea typeface="+mn-ea"/>
          <a:cs typeface="+mn-cs"/>
          <a:sym typeface="Source Sans Pro Regular"/>
        </a:defRPr>
      </a:lvl1pPr>
      <a:lvl2pPr marL="162743" marR="0" indent="-54248" algn="l" defTabSz="216990"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2pPr>
      <a:lvl3pPr marL="271237" marR="0" indent="-54248" algn="l" defTabSz="216990"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3pPr>
      <a:lvl4pPr marL="379732" marR="0" indent="-54247" algn="l" defTabSz="216990"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4pPr>
      <a:lvl5pPr marL="488226" marR="0" indent="-54247" algn="l" defTabSz="216990"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5pPr>
      <a:lvl6pPr marL="802860" marR="0" indent="-260387" algn="l" defTabSz="216990"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6pPr>
      <a:lvl7pPr marL="911356" marR="0" indent="-260387" algn="l" defTabSz="216990"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7pPr>
      <a:lvl8pPr marL="1019851" marR="0" indent="-260387" algn="l" defTabSz="216990"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8pPr>
      <a:lvl9pPr marL="1128344" marR="0" indent="-260387" algn="l" defTabSz="216990"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9pPr>
    </p:bodyStyle>
    <p:otherStyle>
      <a:lvl1pPr marL="0" marR="0" indent="0" algn="l" defTabSz="685800" latinLnBrk="0">
        <a:lnSpc>
          <a:spcPct val="100000"/>
        </a:lnSpc>
        <a:spcBef>
          <a:spcPts val="0"/>
        </a:spcBef>
        <a:spcAft>
          <a:spcPts val="0"/>
        </a:spcAft>
        <a:buClrTx/>
        <a:buSzTx/>
        <a:buFontTx/>
        <a:buNone/>
        <a:tabLst/>
        <a:defRPr sz="825" b="0" i="0" u="none" strike="noStrike" cap="none" spc="0" baseline="0">
          <a:solidFill>
            <a:schemeClr val="tx1"/>
          </a:solidFill>
          <a:uFillTx/>
          <a:latin typeface="+mn-lt"/>
          <a:ea typeface="+mn-ea"/>
          <a:cs typeface="+mn-cs"/>
          <a:sym typeface="Source Sans Pro Regular"/>
        </a:defRPr>
      </a:lvl1pPr>
      <a:lvl2pPr marL="0" marR="0" indent="342900" algn="l" defTabSz="685800" latinLnBrk="0">
        <a:lnSpc>
          <a:spcPct val="100000"/>
        </a:lnSpc>
        <a:spcBef>
          <a:spcPts val="0"/>
        </a:spcBef>
        <a:spcAft>
          <a:spcPts val="0"/>
        </a:spcAft>
        <a:buClrTx/>
        <a:buSzTx/>
        <a:buFontTx/>
        <a:buNone/>
        <a:tabLst/>
        <a:defRPr sz="825" b="0" i="0" u="none" strike="noStrike" cap="none" spc="0" baseline="0">
          <a:solidFill>
            <a:schemeClr val="tx1"/>
          </a:solidFill>
          <a:uFillTx/>
          <a:latin typeface="+mn-lt"/>
          <a:ea typeface="+mn-ea"/>
          <a:cs typeface="+mn-cs"/>
          <a:sym typeface="Source Sans Pro Regular"/>
        </a:defRPr>
      </a:lvl2pPr>
      <a:lvl3pPr marL="0" marR="0" indent="685800" algn="l" defTabSz="685800" latinLnBrk="0">
        <a:lnSpc>
          <a:spcPct val="100000"/>
        </a:lnSpc>
        <a:spcBef>
          <a:spcPts val="0"/>
        </a:spcBef>
        <a:spcAft>
          <a:spcPts val="0"/>
        </a:spcAft>
        <a:buClrTx/>
        <a:buSzTx/>
        <a:buFontTx/>
        <a:buNone/>
        <a:tabLst/>
        <a:defRPr sz="825" b="0" i="0" u="none" strike="noStrike" cap="none" spc="0" baseline="0">
          <a:solidFill>
            <a:schemeClr val="tx1"/>
          </a:solidFill>
          <a:uFillTx/>
          <a:latin typeface="+mn-lt"/>
          <a:ea typeface="+mn-ea"/>
          <a:cs typeface="+mn-cs"/>
          <a:sym typeface="Source Sans Pro Regular"/>
        </a:defRPr>
      </a:lvl3pPr>
      <a:lvl4pPr marL="0" marR="0" indent="1028700" algn="l" defTabSz="685800" latinLnBrk="0">
        <a:lnSpc>
          <a:spcPct val="100000"/>
        </a:lnSpc>
        <a:spcBef>
          <a:spcPts val="0"/>
        </a:spcBef>
        <a:spcAft>
          <a:spcPts val="0"/>
        </a:spcAft>
        <a:buClrTx/>
        <a:buSzTx/>
        <a:buFontTx/>
        <a:buNone/>
        <a:tabLst/>
        <a:defRPr sz="825" b="0" i="0" u="none" strike="noStrike" cap="none" spc="0" baseline="0">
          <a:solidFill>
            <a:schemeClr val="tx1"/>
          </a:solidFill>
          <a:uFillTx/>
          <a:latin typeface="+mn-lt"/>
          <a:ea typeface="+mn-ea"/>
          <a:cs typeface="+mn-cs"/>
          <a:sym typeface="Source Sans Pro Regular"/>
        </a:defRPr>
      </a:lvl4pPr>
      <a:lvl5pPr marL="0" marR="0" indent="1371600" algn="l" defTabSz="685800" latinLnBrk="0">
        <a:lnSpc>
          <a:spcPct val="100000"/>
        </a:lnSpc>
        <a:spcBef>
          <a:spcPts val="0"/>
        </a:spcBef>
        <a:spcAft>
          <a:spcPts val="0"/>
        </a:spcAft>
        <a:buClrTx/>
        <a:buSzTx/>
        <a:buFontTx/>
        <a:buNone/>
        <a:tabLst/>
        <a:defRPr sz="825" b="0" i="0" u="none" strike="noStrike" cap="none" spc="0" baseline="0">
          <a:solidFill>
            <a:schemeClr val="tx1"/>
          </a:solidFill>
          <a:uFillTx/>
          <a:latin typeface="+mn-lt"/>
          <a:ea typeface="+mn-ea"/>
          <a:cs typeface="+mn-cs"/>
          <a:sym typeface="Source Sans Pro Regular"/>
        </a:defRPr>
      </a:lvl5pPr>
      <a:lvl6pPr marL="0" marR="0" indent="1714500" algn="l" defTabSz="685800" latinLnBrk="0">
        <a:lnSpc>
          <a:spcPct val="100000"/>
        </a:lnSpc>
        <a:spcBef>
          <a:spcPts val="0"/>
        </a:spcBef>
        <a:spcAft>
          <a:spcPts val="0"/>
        </a:spcAft>
        <a:buClrTx/>
        <a:buSzTx/>
        <a:buFontTx/>
        <a:buNone/>
        <a:tabLst/>
        <a:defRPr sz="825" b="0" i="0" u="none" strike="noStrike" cap="none" spc="0" baseline="0">
          <a:solidFill>
            <a:schemeClr val="tx1"/>
          </a:solidFill>
          <a:uFillTx/>
          <a:latin typeface="+mn-lt"/>
          <a:ea typeface="+mn-ea"/>
          <a:cs typeface="+mn-cs"/>
          <a:sym typeface="Source Sans Pro Regular"/>
        </a:defRPr>
      </a:lvl6pPr>
      <a:lvl7pPr marL="0" marR="0" indent="2057400" algn="l" defTabSz="685800" latinLnBrk="0">
        <a:lnSpc>
          <a:spcPct val="100000"/>
        </a:lnSpc>
        <a:spcBef>
          <a:spcPts val="0"/>
        </a:spcBef>
        <a:spcAft>
          <a:spcPts val="0"/>
        </a:spcAft>
        <a:buClrTx/>
        <a:buSzTx/>
        <a:buFontTx/>
        <a:buNone/>
        <a:tabLst/>
        <a:defRPr sz="825" b="0" i="0" u="none" strike="noStrike" cap="none" spc="0" baseline="0">
          <a:solidFill>
            <a:schemeClr val="tx1"/>
          </a:solidFill>
          <a:uFillTx/>
          <a:latin typeface="+mn-lt"/>
          <a:ea typeface="+mn-ea"/>
          <a:cs typeface="+mn-cs"/>
          <a:sym typeface="Source Sans Pro Regular"/>
        </a:defRPr>
      </a:lvl7pPr>
      <a:lvl8pPr marL="0" marR="0" indent="2400300" algn="l" defTabSz="685800" latinLnBrk="0">
        <a:lnSpc>
          <a:spcPct val="100000"/>
        </a:lnSpc>
        <a:spcBef>
          <a:spcPts val="0"/>
        </a:spcBef>
        <a:spcAft>
          <a:spcPts val="0"/>
        </a:spcAft>
        <a:buClrTx/>
        <a:buSzTx/>
        <a:buFontTx/>
        <a:buNone/>
        <a:tabLst/>
        <a:defRPr sz="825" b="0" i="0" u="none" strike="noStrike" cap="none" spc="0" baseline="0">
          <a:solidFill>
            <a:schemeClr val="tx1"/>
          </a:solidFill>
          <a:uFillTx/>
          <a:latin typeface="+mn-lt"/>
          <a:ea typeface="+mn-ea"/>
          <a:cs typeface="+mn-cs"/>
          <a:sym typeface="Source Sans Pro Regular"/>
        </a:defRPr>
      </a:lvl8pPr>
      <a:lvl9pPr marL="0" marR="0" indent="2743200" algn="l" defTabSz="685800" latinLnBrk="0">
        <a:lnSpc>
          <a:spcPct val="100000"/>
        </a:lnSpc>
        <a:spcBef>
          <a:spcPts val="0"/>
        </a:spcBef>
        <a:spcAft>
          <a:spcPts val="0"/>
        </a:spcAft>
        <a:buClrTx/>
        <a:buSzTx/>
        <a:buFontTx/>
        <a:buNone/>
        <a:tabLst/>
        <a:defRPr sz="825" b="0" i="0" u="none" strike="noStrike" cap="none" spc="0" baseline="0">
          <a:solidFill>
            <a:schemeClr val="tx1"/>
          </a:solidFill>
          <a:uFillTx/>
          <a:latin typeface="+mn-lt"/>
          <a:ea typeface="+mn-ea"/>
          <a:cs typeface="+mn-cs"/>
          <a:sym typeface="Source Sans Pro Regular"/>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p:custDataLst>
              <p:tags r:id="rId3"/>
            </p:custDataLst>
            <p:extLst>
              <p:ext uri="{D42A27DB-BD31-4B8C-83A1-F6EECF244321}">
                <p14:modId xmlns:p14="http://schemas.microsoft.com/office/powerpoint/2010/main" val="1627574238"/>
              </p:ext>
            </p:extLst>
          </p:nvPr>
        </p:nvGraphicFramePr>
        <p:xfrm>
          <a:off x="1192" y="1591"/>
          <a:ext cx="1190" cy="1587"/>
        </p:xfrm>
        <a:graphic>
          <a:graphicData uri="http://schemas.openxmlformats.org/presentationml/2006/ole">
            <mc:AlternateContent xmlns:mc="http://schemas.openxmlformats.org/markup-compatibility/2006">
              <mc:Choice xmlns:v="urn:schemas-microsoft-com:vml" Requires="v">
                <p:oleObj name="think-cell Slide" r:id="rId5" imgW="270" imgH="270" progId="TCLayout.ActiveDocument.1">
                  <p:embed/>
                </p:oleObj>
              </mc:Choice>
              <mc:Fallback>
                <p:oleObj name="think-cell Slide" r:id="rId5" imgW="270" imgH="270" progId="TCLayout.ActiveDocument.1">
                  <p:embed/>
                  <p:pic>
                    <p:nvPicPr>
                      <p:cNvPr id="2" name="Object 1" hidden="1"/>
                      <p:cNvPicPr/>
                      <p:nvPr/>
                    </p:nvPicPr>
                    <p:blipFill>
                      <a:blip r:embed="rId6"/>
                      <a:stretch>
                        <a:fillRect/>
                      </a:stretch>
                    </p:blipFill>
                    <p:spPr>
                      <a:xfrm>
                        <a:off x="1192" y="1591"/>
                        <a:ext cx="1190" cy="1587"/>
                      </a:xfrm>
                      <a:prstGeom prst="rect">
                        <a:avLst/>
                      </a:prstGeom>
                    </p:spPr>
                  </p:pic>
                </p:oleObj>
              </mc:Fallback>
            </mc:AlternateContent>
          </a:graphicData>
        </a:graphic>
      </p:graphicFrame>
      <p:sp>
        <p:nvSpPr>
          <p:cNvPr id="9" name="Title Placeholder 1"/>
          <p:cNvSpPr>
            <a:spLocks noGrp="1"/>
          </p:cNvSpPr>
          <p:nvPr>
            <p:ph type="title"/>
          </p:nvPr>
        </p:nvSpPr>
        <p:spPr>
          <a:xfrm>
            <a:off x="367234" y="111004"/>
            <a:ext cx="8311896" cy="249299"/>
          </a:xfrm>
          <a:prstGeom prst="rect">
            <a:avLst/>
          </a:prstGeom>
        </p:spPr>
        <p:txBody>
          <a:bodyPr vert="horz" wrap="square" lIns="0" tIns="0" rIns="0" bIns="0" rtlCol="0" anchor="t">
            <a:spAutoFit/>
          </a:bodyPr>
          <a:lstStyle/>
          <a:p>
            <a:r>
              <a:rPr lang="en-US"/>
              <a:t>Click to add title</a:t>
            </a:r>
          </a:p>
        </p:txBody>
      </p:sp>
      <p:sp>
        <p:nvSpPr>
          <p:cNvPr id="4" name="Text Placeholder 3"/>
          <p:cNvSpPr>
            <a:spLocks noGrp="1"/>
          </p:cNvSpPr>
          <p:nvPr>
            <p:ph type="body" idx="1"/>
          </p:nvPr>
        </p:nvSpPr>
        <p:spPr>
          <a:xfrm>
            <a:off x="171711" y="990601"/>
            <a:ext cx="8800822" cy="5186362"/>
          </a:xfrm>
          <a:prstGeom prst="rect">
            <a:avLst/>
          </a:prstGeom>
        </p:spPr>
        <p:txBody>
          <a:bodyPr vert="horz" lIns="0" tIns="0" rIns="0" bIns="0" rtlCol="0">
            <a:noAutofit/>
          </a:bodyPr>
          <a:lstStyle/>
          <a:p>
            <a:pPr lvl="0"/>
            <a:r>
              <a:rPr lang="en-US"/>
              <a:t>Click to edit Master text styles</a:t>
            </a:r>
          </a:p>
        </p:txBody>
      </p:sp>
      <p:sp>
        <p:nvSpPr>
          <p:cNvPr id="21" name="Slide Number">
            <a:extLst>
              <a:ext uri="{FF2B5EF4-FFF2-40B4-BE49-F238E27FC236}">
                <a16:creationId xmlns:a16="http://schemas.microsoft.com/office/drawing/2014/main" id="{E4B01BD1-92F8-400D-A988-F44362EEA191}"/>
              </a:ext>
            </a:extLst>
          </p:cNvPr>
          <p:cNvSpPr>
            <a:spLocks noChangeArrowheads="1"/>
          </p:cNvSpPr>
          <p:nvPr>
            <p:custDataLst>
              <p:tags r:id="rId4"/>
            </p:custDataLst>
          </p:nvPr>
        </p:nvSpPr>
        <p:spPr bwMode="black">
          <a:xfrm>
            <a:off x="4567392" y="6630994"/>
            <a:ext cx="244126" cy="77842"/>
          </a:xfrm>
          <a:prstGeom prst="rect">
            <a:avLst/>
          </a:prstGeom>
          <a:noFill/>
          <a:ln w="9525" algn="ctr">
            <a:noFill/>
            <a:miter lim="800000"/>
            <a:headEnd/>
            <a:tailEnd/>
          </a:ln>
          <a:effectLst/>
        </p:spPr>
        <p:txBody>
          <a:bodyPr wrap="square" lIns="0" tIns="0" rIns="0" bIns="0" anchor="b">
            <a:spAutoFit/>
          </a:bodyPr>
          <a:lstStyle/>
          <a:p>
            <a:pPr algn="ctr" defTabSz="343544">
              <a:defRPr/>
            </a:pPr>
            <a:fld id="{4ABDCABE-3F10-B64C-92F1-862014417034}" type="slidenum">
              <a:rPr lang="en-US" sz="506" smtClean="0">
                <a:solidFill>
                  <a:schemeClr val="tx2"/>
                </a:solidFill>
                <a:latin typeface="+mj-lt"/>
                <a:cs typeface="Arial" panose="020B0604020202020204" pitchFamily="34" charset="0"/>
              </a:rPr>
              <a:pPr algn="ctr" defTabSz="343544">
                <a:defRPr/>
              </a:pPr>
              <a:t>‹#›</a:t>
            </a:fld>
            <a:endParaRPr lang="en-US" sz="506">
              <a:solidFill>
                <a:schemeClr val="tx2"/>
              </a:solidFill>
              <a:latin typeface="+mj-lt"/>
              <a:cs typeface="Arial" panose="020B0604020202020204" pitchFamily="34" charset="0"/>
            </a:endParaRPr>
          </a:p>
        </p:txBody>
      </p:sp>
      <p:sp>
        <p:nvSpPr>
          <p:cNvPr id="3" name="Rectangle 2">
            <a:extLst>
              <a:ext uri="{FF2B5EF4-FFF2-40B4-BE49-F238E27FC236}">
                <a16:creationId xmlns:a16="http://schemas.microsoft.com/office/drawing/2014/main" id="{A2AA332D-1E9C-33DF-CDC3-14F2CE9426C7}"/>
              </a:ext>
            </a:extLst>
          </p:cNvPr>
          <p:cNvSpPr/>
          <p:nvPr userDrawn="1"/>
        </p:nvSpPr>
        <p:spPr>
          <a:xfrm>
            <a:off x="0" y="-27383"/>
            <a:ext cx="9144000" cy="708419"/>
          </a:xfrm>
          <a:prstGeom prst="rect">
            <a:avLst/>
          </a:prstGeom>
          <a:solidFill>
            <a:srgbClr val="1E7F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013">
              <a:solidFill>
                <a:prstClr val="white"/>
              </a:solidFill>
            </a:endParaRPr>
          </a:p>
        </p:txBody>
      </p:sp>
      <p:cxnSp>
        <p:nvCxnSpPr>
          <p:cNvPr id="11" name="Straight Connector 10">
            <a:extLst>
              <a:ext uri="{FF2B5EF4-FFF2-40B4-BE49-F238E27FC236}">
                <a16:creationId xmlns:a16="http://schemas.microsoft.com/office/drawing/2014/main" id="{5AC876E5-027D-48CC-5EA5-C4B89184A7A0}"/>
              </a:ext>
            </a:extLst>
          </p:cNvPr>
          <p:cNvCxnSpPr/>
          <p:nvPr userDrawn="1"/>
        </p:nvCxnSpPr>
        <p:spPr>
          <a:xfrm>
            <a:off x="-9216" y="6324600"/>
            <a:ext cx="9153216" cy="0"/>
          </a:xfrm>
          <a:prstGeom prst="line">
            <a:avLst/>
          </a:prstGeom>
          <a:ln w="9525">
            <a:solidFill>
              <a:schemeClr val="accent4"/>
            </a:solidFill>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0F865C85-3E11-E3FE-C024-8070E584D278}"/>
              </a:ext>
            </a:extLst>
          </p:cNvPr>
          <p:cNvPicPr>
            <a:picLocks noChangeAspect="1"/>
          </p:cNvPicPr>
          <p:nvPr userDrawn="1"/>
        </p:nvPicPr>
        <p:blipFill>
          <a:blip r:embed="rId7" cstate="screen">
            <a:extLst>
              <a:ext uri="{28A0092B-C50C-407E-A947-70E740481C1C}">
                <a14:useLocalDpi xmlns:a14="http://schemas.microsoft.com/office/drawing/2010/main" val="0"/>
              </a:ext>
            </a:extLst>
          </a:blip>
          <a:stretch>
            <a:fillRect/>
          </a:stretch>
        </p:blipFill>
        <p:spPr>
          <a:xfrm>
            <a:off x="342548" y="6408494"/>
            <a:ext cx="914753" cy="373306"/>
          </a:xfrm>
          <a:prstGeom prst="rect">
            <a:avLst/>
          </a:prstGeom>
        </p:spPr>
      </p:pic>
      <p:pic>
        <p:nvPicPr>
          <p:cNvPr id="13" name="Picture 12">
            <a:extLst>
              <a:ext uri="{FF2B5EF4-FFF2-40B4-BE49-F238E27FC236}">
                <a16:creationId xmlns:a16="http://schemas.microsoft.com/office/drawing/2014/main" id="{B123530D-EA45-C829-F9D6-C6C3B95EF7FB}"/>
              </a:ext>
            </a:extLst>
          </p:cNvPr>
          <p:cNvPicPr>
            <a:picLocks noChangeAspect="1"/>
          </p:cNvPicPr>
          <p:nvPr userDrawn="1"/>
        </p:nvPicPr>
        <p:blipFill rotWithShape="1">
          <a:blip r:embed="rId8" cstate="screen">
            <a:extLst>
              <a:ext uri="{28A0092B-C50C-407E-A947-70E740481C1C}">
                <a14:useLocalDpi xmlns:a14="http://schemas.microsoft.com/office/drawing/2010/main" val="0"/>
              </a:ext>
            </a:extLst>
          </a:blip>
          <a:srcRect r="17702" b="12091"/>
          <a:stretch/>
        </p:blipFill>
        <p:spPr>
          <a:xfrm>
            <a:off x="7486651" y="6324603"/>
            <a:ext cx="1371600" cy="457199"/>
          </a:xfrm>
          <a:prstGeom prst="rect">
            <a:avLst/>
          </a:prstGeom>
        </p:spPr>
      </p:pic>
      <p:sp>
        <p:nvSpPr>
          <p:cNvPr id="22" name="TextBox 21">
            <a:extLst>
              <a:ext uri="{FF2B5EF4-FFF2-40B4-BE49-F238E27FC236}">
                <a16:creationId xmlns:a16="http://schemas.microsoft.com/office/drawing/2014/main" id="{5A2A83B7-470E-04FD-9203-C787FE6B746C}"/>
              </a:ext>
            </a:extLst>
          </p:cNvPr>
          <p:cNvSpPr txBox="1"/>
          <p:nvPr userDrawn="1"/>
        </p:nvSpPr>
        <p:spPr>
          <a:xfrm>
            <a:off x="171450" y="-27383"/>
            <a:ext cx="8801100" cy="70842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51435" tIns="25718" rIns="51435" bIns="25718" numCol="1" spcCol="0" rtlCol="0" fromWordArt="0" anchor="ctr" anchorCtr="0" forceAA="0" compatLnSpc="1">
            <a:prstTxWarp prst="textNoShape">
              <a:avLst/>
            </a:prstTxWarp>
            <a:noAutofit/>
          </a:bodyPr>
          <a:lstStyle/>
          <a:p>
            <a:pPr algn="ctr"/>
            <a:endParaRPr lang="en-US" sz="1013" b="1" err="1">
              <a:solidFill>
                <a:schemeClr val="bg1"/>
              </a:solidFill>
            </a:endParaRPr>
          </a:p>
        </p:txBody>
      </p:sp>
      <p:grpSp>
        <p:nvGrpSpPr>
          <p:cNvPr id="14" name="Group 13"/>
          <p:cNvGrpSpPr/>
          <p:nvPr userDrawn="1"/>
        </p:nvGrpSpPr>
        <p:grpSpPr>
          <a:xfrm>
            <a:off x="1" y="-1930401"/>
            <a:ext cx="2394857" cy="1756229"/>
            <a:chOff x="-856343" y="-1161143"/>
            <a:chExt cx="3193142" cy="1756229"/>
          </a:xfrm>
        </p:grpSpPr>
        <p:sp>
          <p:nvSpPr>
            <p:cNvPr id="15" name="Rectangle 14"/>
            <p:cNvSpPr/>
            <p:nvPr/>
          </p:nvSpPr>
          <p:spPr>
            <a:xfrm>
              <a:off x="-856343" y="188686"/>
              <a:ext cx="406400" cy="406400"/>
            </a:xfrm>
            <a:prstGeom prst="rect">
              <a:avLst/>
            </a:prstGeom>
            <a:solidFill>
              <a:srgbClr val="0020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13"/>
            </a:p>
          </p:txBody>
        </p:sp>
        <p:sp>
          <p:nvSpPr>
            <p:cNvPr id="16" name="Rectangle 15"/>
            <p:cNvSpPr/>
            <p:nvPr/>
          </p:nvSpPr>
          <p:spPr>
            <a:xfrm>
              <a:off x="-391886" y="188686"/>
              <a:ext cx="406400" cy="406400"/>
            </a:xfrm>
            <a:prstGeom prst="rect">
              <a:avLst/>
            </a:prstGeom>
            <a:solidFill>
              <a:srgbClr val="009A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13"/>
            </a:p>
          </p:txBody>
        </p:sp>
        <p:sp>
          <p:nvSpPr>
            <p:cNvPr id="17" name="Rectangle 16"/>
            <p:cNvSpPr/>
            <p:nvPr/>
          </p:nvSpPr>
          <p:spPr>
            <a:xfrm>
              <a:off x="72571" y="188686"/>
              <a:ext cx="406400" cy="406400"/>
            </a:xfrm>
            <a:prstGeom prst="rect">
              <a:avLst/>
            </a:prstGeom>
            <a:solidFill>
              <a:srgbClr val="FF6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13"/>
            </a:p>
          </p:txBody>
        </p:sp>
        <p:sp>
          <p:nvSpPr>
            <p:cNvPr id="18" name="Rectangle 17"/>
            <p:cNvSpPr/>
            <p:nvPr/>
          </p:nvSpPr>
          <p:spPr>
            <a:xfrm>
              <a:off x="537028" y="188686"/>
              <a:ext cx="406400" cy="406400"/>
            </a:xfrm>
            <a:prstGeom prst="rect">
              <a:avLst/>
            </a:prstGeom>
            <a:solidFill>
              <a:srgbClr val="F4A7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13"/>
            </a:p>
          </p:txBody>
        </p:sp>
        <p:sp>
          <p:nvSpPr>
            <p:cNvPr id="19" name="Rectangle 18"/>
            <p:cNvSpPr/>
            <p:nvPr/>
          </p:nvSpPr>
          <p:spPr>
            <a:xfrm>
              <a:off x="1001485" y="188686"/>
              <a:ext cx="406400" cy="406400"/>
            </a:xfrm>
            <a:prstGeom prst="rect">
              <a:avLst/>
            </a:prstGeom>
            <a:solidFill>
              <a:srgbClr val="A71D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13"/>
            </a:p>
          </p:txBody>
        </p:sp>
        <p:sp>
          <p:nvSpPr>
            <p:cNvPr id="20" name="Rectangle 19"/>
            <p:cNvSpPr/>
            <p:nvPr/>
          </p:nvSpPr>
          <p:spPr>
            <a:xfrm>
              <a:off x="1465942" y="188686"/>
              <a:ext cx="406400" cy="406400"/>
            </a:xfrm>
            <a:prstGeom prst="rect">
              <a:avLst/>
            </a:prstGeom>
            <a:solidFill>
              <a:srgbClr val="5B11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13"/>
            </a:p>
          </p:txBody>
        </p:sp>
        <p:sp>
          <p:nvSpPr>
            <p:cNvPr id="23" name="Rectangle 22"/>
            <p:cNvSpPr/>
            <p:nvPr/>
          </p:nvSpPr>
          <p:spPr>
            <a:xfrm>
              <a:off x="1930399" y="188686"/>
              <a:ext cx="406400" cy="406400"/>
            </a:xfrm>
            <a:prstGeom prst="rect">
              <a:avLst/>
            </a:prstGeom>
            <a:solidFill>
              <a:srgbClr val="7EB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13"/>
            </a:p>
          </p:txBody>
        </p:sp>
        <p:sp>
          <p:nvSpPr>
            <p:cNvPr id="24" name="Rectangle 23"/>
            <p:cNvSpPr/>
            <p:nvPr/>
          </p:nvSpPr>
          <p:spPr>
            <a:xfrm>
              <a:off x="-391886" y="-261257"/>
              <a:ext cx="406400" cy="406400"/>
            </a:xfrm>
            <a:prstGeom prst="rect">
              <a:avLst/>
            </a:prstGeom>
            <a:solidFill>
              <a:srgbClr val="6B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13"/>
            </a:p>
          </p:txBody>
        </p:sp>
        <p:sp>
          <p:nvSpPr>
            <p:cNvPr id="25" name="Rectangle 24"/>
            <p:cNvSpPr/>
            <p:nvPr/>
          </p:nvSpPr>
          <p:spPr>
            <a:xfrm>
              <a:off x="72571" y="-261257"/>
              <a:ext cx="406400" cy="406400"/>
            </a:xfrm>
            <a:prstGeom prst="rect">
              <a:avLst/>
            </a:prstGeom>
            <a:solidFill>
              <a:srgbClr val="FF9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13"/>
            </a:p>
          </p:txBody>
        </p:sp>
        <p:sp>
          <p:nvSpPr>
            <p:cNvPr id="26" name="Rectangle 25"/>
            <p:cNvSpPr/>
            <p:nvPr/>
          </p:nvSpPr>
          <p:spPr>
            <a:xfrm>
              <a:off x="537028" y="-261257"/>
              <a:ext cx="406400" cy="406400"/>
            </a:xfrm>
            <a:prstGeom prst="rect">
              <a:avLst/>
            </a:prstGeom>
            <a:solidFill>
              <a:srgbClr val="F5B9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13"/>
            </a:p>
          </p:txBody>
        </p:sp>
        <p:sp>
          <p:nvSpPr>
            <p:cNvPr id="27" name="Rectangle 26"/>
            <p:cNvSpPr/>
            <p:nvPr/>
          </p:nvSpPr>
          <p:spPr>
            <a:xfrm>
              <a:off x="1001485" y="-261257"/>
              <a:ext cx="406400" cy="406400"/>
            </a:xfrm>
            <a:prstGeom prst="rect">
              <a:avLst/>
            </a:prstGeom>
            <a:solidFill>
              <a:srgbClr val="B873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13"/>
            </a:p>
          </p:txBody>
        </p:sp>
        <p:sp>
          <p:nvSpPr>
            <p:cNvPr id="28" name="Rectangle 27"/>
            <p:cNvSpPr/>
            <p:nvPr/>
          </p:nvSpPr>
          <p:spPr>
            <a:xfrm>
              <a:off x="1465942" y="-261257"/>
              <a:ext cx="406400" cy="406400"/>
            </a:xfrm>
            <a:prstGeom prst="rect">
              <a:avLst/>
            </a:prstGeom>
            <a:solidFill>
              <a:srgbClr val="8771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13"/>
            </a:p>
          </p:txBody>
        </p:sp>
        <p:sp>
          <p:nvSpPr>
            <p:cNvPr id="29" name="Rectangle 28"/>
            <p:cNvSpPr/>
            <p:nvPr/>
          </p:nvSpPr>
          <p:spPr>
            <a:xfrm>
              <a:off x="1930399" y="-261257"/>
              <a:ext cx="406400" cy="406400"/>
            </a:xfrm>
            <a:prstGeom prst="rect">
              <a:avLst/>
            </a:prstGeom>
            <a:solidFill>
              <a:srgbClr val="9CC8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13"/>
            </a:p>
          </p:txBody>
        </p:sp>
        <p:sp>
          <p:nvSpPr>
            <p:cNvPr id="30" name="Rectangle 29"/>
            <p:cNvSpPr/>
            <p:nvPr/>
          </p:nvSpPr>
          <p:spPr>
            <a:xfrm>
              <a:off x="-391886" y="-711200"/>
              <a:ext cx="406400" cy="406400"/>
            </a:xfrm>
            <a:prstGeom prst="rect">
              <a:avLst/>
            </a:prstGeom>
            <a:solidFill>
              <a:srgbClr val="C9DE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13"/>
            </a:p>
          </p:txBody>
        </p:sp>
        <p:sp>
          <p:nvSpPr>
            <p:cNvPr id="31" name="Rectangle 30"/>
            <p:cNvSpPr/>
            <p:nvPr/>
          </p:nvSpPr>
          <p:spPr>
            <a:xfrm>
              <a:off x="72571" y="-711200"/>
              <a:ext cx="406400" cy="406400"/>
            </a:xfrm>
            <a:prstGeom prst="rect">
              <a:avLst/>
            </a:prstGeom>
            <a:solidFill>
              <a:srgbClr val="FFD4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13"/>
            </a:p>
          </p:txBody>
        </p:sp>
        <p:sp>
          <p:nvSpPr>
            <p:cNvPr id="32" name="Rectangle 31"/>
            <p:cNvSpPr/>
            <p:nvPr/>
          </p:nvSpPr>
          <p:spPr>
            <a:xfrm>
              <a:off x="537028" y="-711200"/>
              <a:ext cx="406400" cy="406400"/>
            </a:xfrm>
            <a:prstGeom prst="rect">
              <a:avLst/>
            </a:prstGeom>
            <a:solidFill>
              <a:srgbClr val="F9E1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13"/>
            </a:p>
          </p:txBody>
        </p:sp>
        <p:sp>
          <p:nvSpPr>
            <p:cNvPr id="33" name="Rectangle 32"/>
            <p:cNvSpPr/>
            <p:nvPr/>
          </p:nvSpPr>
          <p:spPr>
            <a:xfrm>
              <a:off x="1001485" y="-711200"/>
              <a:ext cx="406400" cy="406400"/>
            </a:xfrm>
            <a:prstGeom prst="rect">
              <a:avLst/>
            </a:prstGeom>
            <a:solidFill>
              <a:srgbClr val="E0CD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13"/>
            </a:p>
          </p:txBody>
        </p:sp>
        <p:sp>
          <p:nvSpPr>
            <p:cNvPr id="34" name="Rectangle 33"/>
            <p:cNvSpPr/>
            <p:nvPr/>
          </p:nvSpPr>
          <p:spPr>
            <a:xfrm>
              <a:off x="1465942" y="-711200"/>
              <a:ext cx="406400" cy="406400"/>
            </a:xfrm>
            <a:prstGeom prst="rect">
              <a:avLst/>
            </a:prstGeom>
            <a:solidFill>
              <a:srgbClr val="D0CC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13"/>
            </a:p>
          </p:txBody>
        </p:sp>
        <p:sp>
          <p:nvSpPr>
            <p:cNvPr id="35" name="Rectangle 34"/>
            <p:cNvSpPr/>
            <p:nvPr/>
          </p:nvSpPr>
          <p:spPr>
            <a:xfrm>
              <a:off x="1930399" y="-711200"/>
              <a:ext cx="406400" cy="406400"/>
            </a:xfrm>
            <a:prstGeom prst="rect">
              <a:avLst/>
            </a:prstGeom>
            <a:solidFill>
              <a:srgbClr val="D6E7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13"/>
            </a:p>
          </p:txBody>
        </p:sp>
        <p:sp>
          <p:nvSpPr>
            <p:cNvPr id="36" name="Rectangle 35"/>
            <p:cNvSpPr/>
            <p:nvPr/>
          </p:nvSpPr>
          <p:spPr>
            <a:xfrm>
              <a:off x="-391886" y="-1161143"/>
              <a:ext cx="406400" cy="406400"/>
            </a:xfrm>
            <a:prstGeom prst="rect">
              <a:avLst/>
            </a:prstGeom>
            <a:solidFill>
              <a:srgbClr val="E9F1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13"/>
            </a:p>
          </p:txBody>
        </p:sp>
        <p:sp>
          <p:nvSpPr>
            <p:cNvPr id="37" name="Rectangle 36"/>
            <p:cNvSpPr/>
            <p:nvPr/>
          </p:nvSpPr>
          <p:spPr>
            <a:xfrm>
              <a:off x="72571" y="-1161143"/>
              <a:ext cx="406400" cy="406400"/>
            </a:xfrm>
            <a:prstGeom prst="rect">
              <a:avLst/>
            </a:prstGeom>
            <a:solidFill>
              <a:srgbClr val="FEEC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13"/>
            </a:p>
          </p:txBody>
        </p:sp>
        <p:sp>
          <p:nvSpPr>
            <p:cNvPr id="38" name="Rectangle 37"/>
            <p:cNvSpPr/>
            <p:nvPr/>
          </p:nvSpPr>
          <p:spPr>
            <a:xfrm>
              <a:off x="537028" y="-1161143"/>
              <a:ext cx="406400" cy="406400"/>
            </a:xfrm>
            <a:prstGeom prst="rect">
              <a:avLst/>
            </a:prstGeom>
            <a:solidFill>
              <a:srgbClr val="FEF3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13"/>
            </a:p>
          </p:txBody>
        </p:sp>
        <p:sp>
          <p:nvSpPr>
            <p:cNvPr id="39" name="Rectangle 38"/>
            <p:cNvSpPr/>
            <p:nvPr/>
          </p:nvSpPr>
          <p:spPr>
            <a:xfrm>
              <a:off x="1001485" y="-1161143"/>
              <a:ext cx="406400" cy="406400"/>
            </a:xfrm>
            <a:prstGeom prst="rect">
              <a:avLst/>
            </a:prstGeom>
            <a:solidFill>
              <a:srgbClr val="F0E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13"/>
            </a:p>
          </p:txBody>
        </p:sp>
        <p:sp>
          <p:nvSpPr>
            <p:cNvPr id="40" name="Rectangle 39"/>
            <p:cNvSpPr/>
            <p:nvPr/>
          </p:nvSpPr>
          <p:spPr>
            <a:xfrm>
              <a:off x="1465942" y="-1161143"/>
              <a:ext cx="406400" cy="406400"/>
            </a:xfrm>
            <a:prstGeom prst="rect">
              <a:avLst/>
            </a:prstGeom>
            <a:solidFill>
              <a:srgbClr val="E4DE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13"/>
            </a:p>
          </p:txBody>
        </p:sp>
        <p:sp>
          <p:nvSpPr>
            <p:cNvPr id="41" name="Rectangle 40"/>
            <p:cNvSpPr/>
            <p:nvPr/>
          </p:nvSpPr>
          <p:spPr>
            <a:xfrm>
              <a:off x="1930399" y="-1161143"/>
              <a:ext cx="406400" cy="406400"/>
            </a:xfrm>
            <a:prstGeom prst="rect">
              <a:avLst/>
            </a:prstGeom>
            <a:solidFill>
              <a:srgbClr val="EFF5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13"/>
            </a:p>
          </p:txBody>
        </p:sp>
        <p:sp>
          <p:nvSpPr>
            <p:cNvPr id="42" name="Rectangle 41"/>
            <p:cNvSpPr/>
            <p:nvPr/>
          </p:nvSpPr>
          <p:spPr>
            <a:xfrm>
              <a:off x="-856343" y="-261257"/>
              <a:ext cx="406400" cy="406400"/>
            </a:xfrm>
            <a:prstGeom prst="rect">
              <a:avLst/>
            </a:prstGeom>
            <a:solidFill>
              <a:srgbClr val="E6E7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13"/>
            </a:p>
          </p:txBody>
        </p:sp>
        <p:sp>
          <p:nvSpPr>
            <p:cNvPr id="43" name="Rectangle 42"/>
            <p:cNvSpPr/>
            <p:nvPr/>
          </p:nvSpPr>
          <p:spPr>
            <a:xfrm>
              <a:off x="-856343" y="-711200"/>
              <a:ext cx="406400" cy="406400"/>
            </a:xfrm>
            <a:prstGeom prst="rect">
              <a:avLst/>
            </a:prstGeom>
            <a:solidFill>
              <a:srgbClr val="EF3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13"/>
            </a:p>
          </p:txBody>
        </p:sp>
      </p:grpSp>
      <p:sp>
        <p:nvSpPr>
          <p:cNvPr id="5" name="Rectangle 4"/>
          <p:cNvSpPr/>
          <p:nvPr userDrawn="1"/>
        </p:nvSpPr>
        <p:spPr>
          <a:xfrm>
            <a:off x="-90764" y="-2158571"/>
            <a:ext cx="2576384" cy="2023839"/>
          </a:xfrm>
          <a:prstGeom prst="rect">
            <a:avLst/>
          </a:prstGeom>
          <a:solidFill>
            <a:srgbClr val="E6E6E6"/>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a:endParaRPr lang="en-IN" sz="675" dirty="0">
              <a:solidFill>
                <a:srgbClr val="FFFFFF"/>
              </a:solidFill>
            </a:endParaRPr>
          </a:p>
        </p:txBody>
      </p:sp>
      <p:pic>
        <p:nvPicPr>
          <p:cNvPr id="44" name="Picture 43" descr="A close up of a logo&#10;&#10;Description generated with very high confidence">
            <a:extLst>
              <a:ext uri="{FF2B5EF4-FFF2-40B4-BE49-F238E27FC236}">
                <a16:creationId xmlns:a16="http://schemas.microsoft.com/office/drawing/2014/main" id="{0779D23F-566C-4972-836E-10ADED5654CA}"/>
              </a:ext>
            </a:extLst>
          </p:cNvPr>
          <p:cNvPicPr>
            <a:picLocks noChangeAspect="1"/>
          </p:cNvPicPr>
          <p:nvPr userDrawn="1"/>
        </p:nvPicPr>
        <p:blipFill rotWithShape="1">
          <a:blip r:embed="rId9" cstate="print">
            <a:extLst>
              <a:ext uri="{28A0092B-C50C-407E-A947-70E740481C1C}">
                <a14:useLocalDpi xmlns:a14="http://schemas.microsoft.com/office/drawing/2010/main" val="0"/>
              </a:ext>
            </a:extLst>
          </a:blip>
          <a:srcRect l="13184" t="12207" r="7432" b="15748"/>
          <a:stretch/>
        </p:blipFill>
        <p:spPr>
          <a:xfrm>
            <a:off x="8537386" y="-27385"/>
            <a:ext cx="606614" cy="708420"/>
          </a:xfrm>
          <a:prstGeom prst="rect">
            <a:avLst/>
          </a:prstGeom>
        </p:spPr>
      </p:pic>
    </p:spTree>
    <p:extLst>
      <p:ext uri="{BB962C8B-B14F-4D97-AF65-F5344CB8AC3E}">
        <p14:creationId xmlns:p14="http://schemas.microsoft.com/office/powerpoint/2010/main" val="1066603966"/>
      </p:ext>
    </p:extLst>
  </p:cSld>
  <p:clrMap bg1="lt1" tx1="dk1" bg2="lt2" tx2="dk2" accent1="accent1" accent2="accent2" accent3="accent3" accent4="accent4" accent5="accent5" accent6="accent6" hlink="hlink" folHlink="folHlink"/>
  <p:sldLayoutIdLst>
    <p:sldLayoutId id="2147483755" r:id="rId1"/>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p:txStyles>
    <p:titleStyle>
      <a:lvl1pPr algn="l" defTabSz="514350" rtl="0" eaLnBrk="1" latinLnBrk="0" hangingPunct="1">
        <a:lnSpc>
          <a:spcPct val="90000"/>
        </a:lnSpc>
        <a:spcBef>
          <a:spcPct val="0"/>
        </a:spcBef>
        <a:buNone/>
        <a:defRPr sz="1800" b="1" kern="1200">
          <a:solidFill>
            <a:srgbClr val="002060"/>
          </a:solidFill>
          <a:latin typeface="+mj-lt"/>
          <a:ea typeface="+mj-ea"/>
          <a:cs typeface="+mj-cs"/>
          <a:sym typeface="Trebuchet MS" panose="020B0603020202020204" pitchFamily="34" charset="0"/>
        </a:defRPr>
      </a:lvl1pPr>
    </p:titleStyle>
    <p:bodyStyle>
      <a:lvl1pPr marL="0" indent="0" algn="l" defTabSz="514350" rtl="0" eaLnBrk="1" latinLnBrk="0" hangingPunct="1">
        <a:lnSpc>
          <a:spcPct val="110000"/>
        </a:lnSpc>
        <a:spcBef>
          <a:spcPts val="338"/>
        </a:spcBef>
        <a:spcAft>
          <a:spcPts val="169"/>
        </a:spcAft>
        <a:buClr>
          <a:srgbClr val="002060"/>
        </a:buClr>
        <a:buFontTx/>
        <a:buNone/>
        <a:defRPr lang="en-US" sz="1125" kern="1200">
          <a:solidFill>
            <a:schemeClr val="tx2"/>
          </a:solidFill>
          <a:latin typeface="+mn-lt"/>
          <a:ea typeface="+mn-ea"/>
          <a:cs typeface="+mn-cs"/>
          <a:sym typeface="Trebuchet MS" panose="020B0603020202020204" pitchFamily="34" charset="0"/>
        </a:defRPr>
      </a:lvl1pPr>
      <a:lvl2pPr marL="159975" indent="-97200" algn="l" defTabSz="514350" rtl="0" eaLnBrk="1" latinLnBrk="0" hangingPunct="1">
        <a:lnSpc>
          <a:spcPct val="90000"/>
        </a:lnSpc>
        <a:spcBef>
          <a:spcPts val="0"/>
        </a:spcBef>
        <a:spcAft>
          <a:spcPts val="169"/>
        </a:spcAft>
        <a:buClr>
          <a:srgbClr val="002060"/>
        </a:buClr>
        <a:buFont typeface="Arial" panose="020B0604020202020204" pitchFamily="34" charset="0"/>
        <a:buChar char="•"/>
        <a:defRPr lang="en-US" sz="675" kern="1200">
          <a:solidFill>
            <a:srgbClr val="262626"/>
          </a:solidFill>
          <a:latin typeface="+mn-lt"/>
          <a:ea typeface="+mn-ea"/>
          <a:cs typeface="+mn-cs"/>
          <a:sym typeface="Trebuchet MS" panose="020B0603020202020204" pitchFamily="34" charset="0"/>
        </a:defRPr>
      </a:lvl2pPr>
      <a:lvl3pPr marL="287550" indent="-93150" algn="l" defTabSz="514350" rtl="0" eaLnBrk="1" latinLnBrk="0" hangingPunct="1">
        <a:lnSpc>
          <a:spcPct val="90000"/>
        </a:lnSpc>
        <a:spcBef>
          <a:spcPts val="0"/>
        </a:spcBef>
        <a:spcAft>
          <a:spcPts val="169"/>
        </a:spcAft>
        <a:buClr>
          <a:srgbClr val="002060"/>
        </a:buClr>
        <a:buFont typeface="Trebuchet MS" panose="020B0603020202020204" pitchFamily="34" charset="0"/>
        <a:buChar char="–"/>
        <a:defRPr lang="en-US" sz="675" kern="1200">
          <a:solidFill>
            <a:srgbClr val="262626"/>
          </a:solidFill>
          <a:latin typeface="+mn-lt"/>
          <a:ea typeface="+mn-ea"/>
          <a:cs typeface="+mn-cs"/>
          <a:sym typeface="Trebuchet MS" panose="020B0603020202020204" pitchFamily="34" charset="0"/>
        </a:defRPr>
      </a:lvl3pPr>
      <a:lvl4pPr marL="0" indent="0" algn="l" defTabSz="514350" rtl="0" eaLnBrk="1" latinLnBrk="0" hangingPunct="1">
        <a:lnSpc>
          <a:spcPct val="110000"/>
        </a:lnSpc>
        <a:spcBef>
          <a:spcPts val="169"/>
        </a:spcBef>
        <a:spcAft>
          <a:spcPts val="169"/>
        </a:spcAft>
        <a:buClr>
          <a:srgbClr val="002060"/>
        </a:buClr>
        <a:buFont typeface="Arial" panose="020B0604020202020204" pitchFamily="34" charset="0"/>
        <a:buChar char="​"/>
        <a:defRPr lang="en-US" sz="900" kern="1200">
          <a:solidFill>
            <a:srgbClr val="002060"/>
          </a:solidFill>
          <a:latin typeface="+mn-lt"/>
          <a:ea typeface="+mn-ea"/>
          <a:cs typeface="+mn-cs"/>
          <a:sym typeface="Trebuchet MS" panose="020B0603020202020204" pitchFamily="34" charset="0"/>
        </a:defRPr>
      </a:lvl4pPr>
      <a:lvl5pPr marL="0" indent="0" algn="l" defTabSz="514350" rtl="0" eaLnBrk="1" latinLnBrk="0" hangingPunct="1">
        <a:lnSpc>
          <a:spcPct val="100000"/>
        </a:lnSpc>
        <a:spcBef>
          <a:spcPts val="0"/>
        </a:spcBef>
        <a:spcAft>
          <a:spcPts val="169"/>
        </a:spcAft>
        <a:buClr>
          <a:srgbClr val="002060"/>
        </a:buClr>
        <a:buFont typeface="Arial" panose="020B0604020202020204" pitchFamily="34" charset="0"/>
        <a:buChar char="​"/>
        <a:defRPr lang="en-US" sz="900" b="1" kern="1200" smtClean="0">
          <a:solidFill>
            <a:srgbClr val="262626"/>
          </a:solidFill>
          <a:latin typeface="+mn-lt"/>
          <a:ea typeface="+mn-ea"/>
          <a:cs typeface="+mn-cs"/>
          <a:sym typeface="Trebuchet MS" panose="020B0603020202020204" pitchFamily="34" charset="0"/>
        </a:defRPr>
      </a:lvl5pPr>
      <a:lvl6pPr marL="151805" indent="-85725" algn="l" defTabSz="514350" rtl="0" eaLnBrk="1" latinLnBrk="0" hangingPunct="1">
        <a:lnSpc>
          <a:spcPct val="90000"/>
        </a:lnSpc>
        <a:spcBef>
          <a:spcPts val="0"/>
        </a:spcBef>
        <a:spcAft>
          <a:spcPts val="338"/>
        </a:spcAft>
        <a:buClr>
          <a:srgbClr val="002060"/>
        </a:buClr>
        <a:buFont typeface="Arial" panose="020B0604020202020204" pitchFamily="34" charset="0"/>
        <a:buChar char="•"/>
        <a:defRPr lang="en-US" sz="900" kern="1200" smtClean="0">
          <a:solidFill>
            <a:srgbClr val="262626"/>
          </a:solidFill>
          <a:latin typeface="+mn-lt"/>
          <a:ea typeface="+mn-ea"/>
          <a:cs typeface="+mn-cs"/>
          <a:sym typeface="Trebuchet MS" panose="020B0603020202020204" pitchFamily="34" charset="0"/>
        </a:defRPr>
      </a:lvl6pPr>
      <a:lvl7pPr marL="0" indent="0" algn="l" defTabSz="514350" rtl="0" eaLnBrk="1" latinLnBrk="0" hangingPunct="1">
        <a:lnSpc>
          <a:spcPct val="90000"/>
        </a:lnSpc>
        <a:spcBef>
          <a:spcPts val="506"/>
        </a:spcBef>
        <a:spcAft>
          <a:spcPts val="506"/>
        </a:spcAft>
        <a:buClr>
          <a:srgbClr val="002060"/>
        </a:buClr>
        <a:buFont typeface="Arial" panose="020B0604020202020204" pitchFamily="34" charset="0"/>
        <a:buChar char="​"/>
        <a:defRPr lang="en-US" sz="2475" kern="1200" baseline="0" smtClean="0">
          <a:solidFill>
            <a:srgbClr val="262626"/>
          </a:solidFill>
          <a:latin typeface="+mn-lt"/>
          <a:ea typeface="+mn-ea"/>
          <a:cs typeface="+mn-cs"/>
          <a:sym typeface="Trebuchet MS" panose="020B0603020202020204" pitchFamily="34" charset="0"/>
        </a:defRPr>
      </a:lvl7pPr>
      <a:lvl8pPr marL="0" indent="0" algn="l" defTabSz="514350" rtl="0" eaLnBrk="1" latinLnBrk="0" hangingPunct="1">
        <a:lnSpc>
          <a:spcPct val="90000"/>
        </a:lnSpc>
        <a:spcBef>
          <a:spcPts val="506"/>
        </a:spcBef>
        <a:spcAft>
          <a:spcPts val="0"/>
        </a:spcAft>
        <a:buClr>
          <a:srgbClr val="002060"/>
        </a:buClr>
        <a:buFont typeface="Arial" panose="020B0604020202020204" pitchFamily="34" charset="0"/>
        <a:buChar char="​"/>
        <a:defRPr lang="en-US" sz="3038" kern="1200" baseline="0" smtClean="0">
          <a:solidFill>
            <a:srgbClr val="002060"/>
          </a:solidFill>
          <a:latin typeface="+mn-lt"/>
          <a:ea typeface="+mn-ea"/>
          <a:cs typeface="+mn-cs"/>
          <a:sym typeface="Trebuchet MS" panose="020B0603020202020204" pitchFamily="34" charset="0"/>
        </a:defRPr>
      </a:lvl8pPr>
      <a:lvl9pPr marL="0" indent="0" algn="l" defTabSz="514350" rtl="0" eaLnBrk="1" latinLnBrk="0" hangingPunct="1">
        <a:lnSpc>
          <a:spcPct val="100000"/>
        </a:lnSpc>
        <a:spcBef>
          <a:spcPts val="0"/>
        </a:spcBef>
        <a:spcAft>
          <a:spcPts val="506"/>
        </a:spcAft>
        <a:buClr>
          <a:srgbClr val="002060"/>
        </a:buClr>
        <a:buFont typeface="Arial" panose="020B0604020202020204" pitchFamily="34" charset="0"/>
        <a:buChar char="​"/>
        <a:defRPr lang="en-US" sz="1350" kern="1200" baseline="0" dirty="0">
          <a:solidFill>
            <a:srgbClr val="002060"/>
          </a:solidFill>
          <a:latin typeface="+mn-lt"/>
          <a:ea typeface="+mn-ea"/>
          <a:cs typeface="+mn-cs"/>
          <a:sym typeface="Trebuchet MS" panose="020B0603020202020204" pitchFamily="34" charset="0"/>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userDrawn="1">
          <p15:clr>
            <a:srgbClr val="F26B43"/>
          </p15:clr>
        </p15:guide>
        <p15:guide id="2" pos="396" userDrawn="1">
          <p15:clr>
            <a:srgbClr val="F26B43"/>
          </p15:clr>
        </p15:guide>
        <p15:guide id="3" pos="7284" userDrawn="1">
          <p15:clr>
            <a:srgbClr val="F26B43"/>
          </p15:clr>
        </p15:guide>
        <p15:guide id="4" orient="horz" pos="388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62.xml"/><Relationship Id="rId1" Type="http://schemas.openxmlformats.org/officeDocument/2006/relationships/tags" Target="../tags/tag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14.xml.rels><?xml version="1.0" encoding="UTF-8" standalone="yes"?>
<Relationships xmlns="http://schemas.openxmlformats.org/package/2006/relationships"><Relationship Id="rId8" Type="http://schemas.openxmlformats.org/officeDocument/2006/relationships/diagramLayout" Target="../diagrams/layout2.xml"/><Relationship Id="rId13" Type="http://schemas.openxmlformats.org/officeDocument/2006/relationships/diagramLayout" Target="../diagrams/layout3.xml"/><Relationship Id="rId3" Type="http://schemas.openxmlformats.org/officeDocument/2006/relationships/diagramLayout" Target="../diagrams/layout1.xml"/><Relationship Id="rId7" Type="http://schemas.openxmlformats.org/officeDocument/2006/relationships/diagramData" Target="../diagrams/data2.xml"/><Relationship Id="rId12" Type="http://schemas.openxmlformats.org/officeDocument/2006/relationships/diagramData" Target="../diagrams/data3.xml"/><Relationship Id="rId17" Type="http://schemas.openxmlformats.org/officeDocument/2006/relationships/image" Target="../media/image26.png"/><Relationship Id="rId2" Type="http://schemas.openxmlformats.org/officeDocument/2006/relationships/diagramData" Target="../diagrams/data1.xml"/><Relationship Id="rId16" Type="http://schemas.microsoft.com/office/2007/relationships/diagramDrawing" Target="../diagrams/drawing3.xml"/><Relationship Id="rId1" Type="http://schemas.openxmlformats.org/officeDocument/2006/relationships/slideLayout" Target="../slideLayouts/slideLayout6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5" Type="http://schemas.openxmlformats.org/officeDocument/2006/relationships/diagramColors" Target="../diagrams/colors3.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 Id="rId14" Type="http://schemas.openxmlformats.org/officeDocument/2006/relationships/diagramQuickStyle" Target="../diagrams/quickStyle3.xml"/></Relationships>
</file>

<file path=ppt/slides/_rels/slide15.xml.rels><?xml version="1.0" encoding="UTF-8" standalone="yes"?>
<Relationships xmlns="http://schemas.openxmlformats.org/package/2006/relationships"><Relationship Id="rId8" Type="http://schemas.openxmlformats.org/officeDocument/2006/relationships/diagramQuickStyle" Target="../diagrams/quickStyle4.xml"/><Relationship Id="rId3" Type="http://schemas.openxmlformats.org/officeDocument/2006/relationships/tags" Target="../tags/tag9.xml"/><Relationship Id="rId7" Type="http://schemas.openxmlformats.org/officeDocument/2006/relationships/diagramLayout" Target="../diagrams/layout4.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diagramData" Target="../diagrams/data4.xml"/><Relationship Id="rId5" Type="http://schemas.openxmlformats.org/officeDocument/2006/relationships/notesSlide" Target="../notesSlides/notesSlide5.xml"/><Relationship Id="rId10" Type="http://schemas.microsoft.com/office/2007/relationships/diagramDrawing" Target="../diagrams/drawing4.xml"/><Relationship Id="rId4" Type="http://schemas.openxmlformats.org/officeDocument/2006/relationships/slideLayout" Target="../slideLayouts/slideLayout79.xml"/><Relationship Id="rId9" Type="http://schemas.openxmlformats.org/officeDocument/2006/relationships/diagramColors" Target="../diagrams/colors4.xml"/></Relationships>
</file>

<file path=ppt/slides/_rels/slide16.xml.rels><?xml version="1.0" encoding="UTF-8" standalone="yes"?>
<Relationships xmlns="http://schemas.openxmlformats.org/package/2006/relationships"><Relationship Id="rId3" Type="http://schemas.openxmlformats.org/officeDocument/2006/relationships/tags" Target="../tags/tag12.xml"/><Relationship Id="rId7" Type="http://schemas.openxmlformats.org/officeDocument/2006/relationships/image" Target="../media/image27.png"/><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slideLayout" Target="../slideLayouts/slideLayout62.xml"/><Relationship Id="rId5" Type="http://schemas.openxmlformats.org/officeDocument/2006/relationships/tags" Target="../tags/tag14.xml"/><Relationship Id="rId4" Type="http://schemas.openxmlformats.org/officeDocument/2006/relationships/tags" Target="../tags/tag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26.xml.rels><?xml version="1.0" encoding="UTF-8" standalone="yes"?>
<Relationships xmlns="http://schemas.openxmlformats.org/package/2006/relationships"><Relationship Id="rId3" Type="http://schemas.openxmlformats.org/officeDocument/2006/relationships/hyperlink" Target="https://www.who.int/fr/publications/i/item/9789241580496" TargetMode="External"/><Relationship Id="rId2" Type="http://schemas.openxmlformats.org/officeDocument/2006/relationships/slideLayout" Target="../slideLayouts/slideLayout51.xml"/><Relationship Id="rId1" Type="http://schemas.openxmlformats.org/officeDocument/2006/relationships/tags" Target="../tags/tag15.xml"/><Relationship Id="rId4" Type="http://schemas.openxmlformats.org/officeDocument/2006/relationships/hyperlink" Target="https://www.who.int/publications/i/item/WHO-HSE-GCR-2016.15"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28.xml.rels><?xml version="1.0" encoding="UTF-8" standalone="yes"?>
<Relationships xmlns="http://schemas.openxmlformats.org/package/2006/relationships"><Relationship Id="rId2" Type="http://schemas.openxmlformats.org/officeDocument/2006/relationships/hyperlink" Target="https://extranet.who.int/hslp/training/course/index.php?categoryid=6" TargetMode="External"/><Relationship Id="rId1" Type="http://schemas.openxmlformats.org/officeDocument/2006/relationships/slideLayout" Target="../slideLayouts/slideLayout5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1.xml"/></Relationships>
</file>

<file path=ppt/slides/_rels/slide30.xml.rels><?xml version="1.0" encoding="UTF-8" standalone="yes"?>
<Relationships xmlns="http://schemas.openxmlformats.org/package/2006/relationships"><Relationship Id="rId3" Type="http://schemas.openxmlformats.org/officeDocument/2006/relationships/hyperlink" Target="https://extranet.who.int/hslp/?q=content/terms-use" TargetMode="External"/><Relationship Id="rId2" Type="http://schemas.openxmlformats.org/officeDocument/2006/relationships/slideLayout" Target="../slideLayouts/slideLayout78.xml"/><Relationship Id="rId1" Type="http://schemas.openxmlformats.org/officeDocument/2006/relationships/tags" Target="../tags/tag16.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zövegdoboz 1">
            <a:extLst>
              <a:ext uri="{FF2B5EF4-FFF2-40B4-BE49-F238E27FC236}">
                <a16:creationId xmlns:a16="http://schemas.microsoft.com/office/drawing/2014/main" id="{A230A3EE-A076-33D9-6881-6A976CD25DF1}"/>
              </a:ext>
            </a:extLst>
          </p:cNvPr>
          <p:cNvSpPr txBox="1"/>
          <p:nvPr/>
        </p:nvSpPr>
        <p:spPr>
          <a:xfrm>
            <a:off x="158160" y="1001330"/>
            <a:ext cx="4654471" cy="240835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defTabSz="685800"/>
            <a:r>
              <a:rPr lang="fr" sz="3000" b="1" dirty="0">
                <a:solidFill>
                  <a:srgbClr val="FFFFFF"/>
                </a:solidFill>
                <a:latin typeface="Source Sans Pro Bold"/>
                <a:ea typeface="Source Sans Pro Bold"/>
                <a:sym typeface="Source Sans Pro Bold"/>
              </a:rPr>
              <a:t>A.1a Règlement sanitaire international (RSI)</a:t>
            </a:r>
            <a:endParaRPr lang="hu-HU" sz="3200" b="1" dirty="0">
              <a:solidFill>
                <a:srgbClr val="FFFFFF"/>
              </a:solidFill>
              <a:latin typeface="Source Sans Pro Bold"/>
              <a:ea typeface="Source Sans Pro Bold"/>
              <a:sym typeface="Source Sans Pro Bold"/>
            </a:endParaRPr>
          </a:p>
          <a:p>
            <a:pPr defTabSz="685800"/>
            <a:r>
              <a:rPr lang="fr" sz="3000" b="1" dirty="0">
                <a:solidFill>
                  <a:srgbClr val="FFFFFF"/>
                </a:solidFill>
                <a:latin typeface="Source Sans Pro Bold"/>
                <a:ea typeface="Source Sans Pro Bold"/>
                <a:sym typeface="Source Sans Pro Bold"/>
              </a:rPr>
              <a:t> et stratégie régionale d’intervention d’urgence</a:t>
            </a:r>
            <a:br>
              <a:rPr lang="en-US" sz="3200" b="1" dirty="0">
                <a:latin typeface="Source Sans Pro Bold"/>
                <a:ea typeface="Source Sans Pro Bold"/>
              </a:rPr>
            </a:br>
            <a:endParaRPr lang="hu-HU" sz="3200" b="1">
              <a:solidFill>
                <a:srgbClr val="FFFFFF"/>
              </a:solidFill>
              <a:latin typeface="Source Sans Pro Bold"/>
              <a:ea typeface="Source Sans Pro Bold"/>
            </a:endParaRPr>
          </a:p>
        </p:txBody>
      </p:sp>
      <p:sp>
        <p:nvSpPr>
          <p:cNvPr id="3" name="TextBox 2">
            <a:extLst>
              <a:ext uri="{FF2B5EF4-FFF2-40B4-BE49-F238E27FC236}">
                <a16:creationId xmlns:a16="http://schemas.microsoft.com/office/drawing/2014/main" id="{F2C13CE7-2A08-9CD7-88A6-ABB577352FCD}"/>
              </a:ext>
            </a:extLst>
          </p:cNvPr>
          <p:cNvSpPr txBox="1"/>
          <p:nvPr/>
        </p:nvSpPr>
        <p:spPr>
          <a:xfrm>
            <a:off x="237228" y="4352993"/>
            <a:ext cx="2057399" cy="276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fromWordArt="0" anchor="t" anchorCtr="0" forceAA="0" compatLnSpc="1">
            <a:prstTxWarp prst="textNoShape">
              <a:avLst/>
            </a:prstTxWarp>
            <a:spAutoFit/>
          </a:bodyPr>
          <a:lstStyle/>
          <a:p>
            <a:r>
              <a:rPr lang="en-GB" sz="1350" dirty="0">
                <a:solidFill>
                  <a:schemeClr val="bg1"/>
                </a:solidFill>
              </a:rPr>
              <a:t>Nom de </a:t>
            </a:r>
            <a:r>
              <a:rPr lang="en-GB" sz="1350" dirty="0" err="1">
                <a:solidFill>
                  <a:schemeClr val="bg1"/>
                </a:solidFill>
              </a:rPr>
              <a:t>l'orateur</a:t>
            </a:r>
          </a:p>
        </p:txBody>
      </p:sp>
    </p:spTree>
    <p:extLst>
      <p:ext uri="{BB962C8B-B14F-4D97-AF65-F5344CB8AC3E}">
        <p14:creationId xmlns:p14="http://schemas.microsoft.com/office/powerpoint/2010/main" val="552167730"/>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 name="Google Shape;300;p7"/>
          <p:cNvSpPr txBox="1">
            <a:spLocks noGrp="1"/>
          </p:cNvSpPr>
          <p:nvPr>
            <p:ph type="body" sz="half" idx="1"/>
          </p:nvPr>
        </p:nvSpPr>
        <p:spPr>
          <a:prstGeom prst="rect">
            <a:avLst/>
          </a:prstGeom>
        </p:spPr>
        <p:txBody>
          <a:bodyPr lIns="101249" tIns="101249" rIns="101249" bIns="101249" anchor="ctr">
            <a:normAutofit/>
          </a:bodyPr>
          <a:lstStyle>
            <a:lvl1pPr marL="0" indent="0" algn="ctr">
              <a:buSzTx/>
              <a:buNone/>
              <a:defRPr>
                <a:solidFill>
                  <a:srgbClr val="FFFFFF"/>
                </a:solidFill>
                <a:latin typeface="Source Sans Pro Bold"/>
                <a:ea typeface="Source Sans Pro Bold"/>
                <a:cs typeface="Source Sans Pro Bold"/>
                <a:sym typeface="Source Sans Pro Bold"/>
              </a:defRPr>
            </a:lvl1pPr>
          </a:lstStyle>
          <a:p>
            <a:r>
              <a:rPr sz="3200" b="1" dirty="0">
                <a:ea typeface="+mn-lt"/>
                <a:cs typeface="+mn-lt"/>
              </a:rPr>
              <a:t>3. </a:t>
            </a:r>
            <a:r>
              <a:rPr lang="fr-FR" sz="3200" b="1" dirty="0">
                <a:ea typeface="+mn-lt"/>
                <a:cs typeface="+mn-lt"/>
              </a:rPr>
              <a:t>Le </a:t>
            </a:r>
            <a:r>
              <a:rPr lang="fr-FR" sz="3200" b="1" dirty="0" err="1">
                <a:ea typeface="+mn-lt"/>
                <a:cs typeface="+mn-lt"/>
              </a:rPr>
              <a:t>Réglement</a:t>
            </a:r>
            <a:r>
              <a:rPr lang="fr-FR" sz="3200" b="1" dirty="0">
                <a:ea typeface="+mn-lt"/>
                <a:cs typeface="+mn-lt"/>
              </a:rPr>
              <a:t> Sanitaire International</a:t>
            </a:r>
          </a:p>
        </p:txBody>
      </p:sp>
    </p:spTree>
    <p:extLst>
      <p:ext uri="{BB962C8B-B14F-4D97-AF65-F5344CB8AC3E}">
        <p14:creationId xmlns:p14="http://schemas.microsoft.com/office/powerpoint/2010/main" val="1058565416"/>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 name="Content Placeholder 2"/>
          <p:cNvSpPr txBox="1">
            <a:spLocks noGrp="1"/>
          </p:cNvSpPr>
          <p:nvPr>
            <p:ph type="body" sz="half" idx="1"/>
          </p:nvPr>
        </p:nvSpPr>
        <p:spPr>
          <a:xfrm>
            <a:off x="595871" y="1612534"/>
            <a:ext cx="8014063" cy="3139811"/>
          </a:xfrm>
          <a:prstGeom prst="rect">
            <a:avLst/>
          </a:prstGeom>
        </p:spPr>
        <p:txBody>
          <a:bodyPr lIns="0" tIns="0" rIns="0" bIns="0" anchor="t">
            <a:normAutofit/>
          </a:bodyPr>
          <a:lstStyle/>
          <a:p>
            <a:r>
              <a:rPr lang="fr-FR" sz="2400" b="1" dirty="0">
                <a:solidFill>
                  <a:srgbClr val="65A000"/>
                </a:solidFill>
              </a:rPr>
              <a:t>Vrai ou Faux</a:t>
            </a:r>
            <a:r>
              <a:rPr sz="2400" b="1" dirty="0">
                <a:solidFill>
                  <a:srgbClr val="65A000"/>
                </a:solidFill>
              </a:rPr>
              <a:t>?</a:t>
            </a:r>
          </a:p>
          <a:p>
            <a:endParaRPr lang="fr" sz="2400" b="1" dirty="0">
              <a:solidFill>
                <a:srgbClr val="65A000"/>
              </a:solidFill>
              <a:latin typeface="Source Sans Pro Regular"/>
              <a:cs typeface="Arial"/>
            </a:endParaRPr>
          </a:p>
          <a:p>
            <a:pPr algn="ctr">
              <a:lnSpc>
                <a:spcPct val="100000"/>
              </a:lnSpc>
              <a:spcBef>
                <a:spcPct val="20000"/>
              </a:spcBef>
              <a:spcAft>
                <a:spcPct val="0"/>
              </a:spcAft>
            </a:pPr>
            <a:r>
              <a:rPr lang="fr" sz="2400" dirty="0">
                <a:solidFill>
                  <a:schemeClr val="tx1"/>
                </a:solidFill>
                <a:latin typeface="Source Sans Pro Regular"/>
                <a:cs typeface="Arial"/>
              </a:rPr>
              <a:t>Le Règlement sanitaire international (RSI) vise à prévenir la propagation internationale des maladies, à s’en protéger, à la maîtriser et à y réagir par une action de santé publique proportionnée et limitée aux risques qu’elle présente pour la santé publique, en évitant de créer des entraves inutiles au trafic et au commerce internationaux</a:t>
            </a:r>
            <a:r>
              <a:rPr lang="fr" sz="2400" dirty="0">
                <a:solidFill>
                  <a:srgbClr val="10253F"/>
                </a:solidFill>
                <a:latin typeface="Source Sans Pro Regular"/>
                <a:cs typeface="Arial"/>
              </a:rPr>
              <a:t>. </a:t>
            </a:r>
          </a:p>
          <a:p>
            <a:endParaRPr lang="en-GB" dirty="0">
              <a:latin typeface="Source Sans Pro Regular"/>
              <a:cs typeface="Arial"/>
            </a:endParaRPr>
          </a:p>
        </p:txBody>
      </p:sp>
      <p:sp>
        <p:nvSpPr>
          <p:cNvPr id="289" name="Rectangle 3"/>
          <p:cNvSpPr/>
          <p:nvPr/>
        </p:nvSpPr>
        <p:spPr>
          <a:xfrm>
            <a:off x="5195397" y="5503559"/>
            <a:ext cx="299485" cy="299485"/>
          </a:xfrm>
          <a:prstGeom prst="rect">
            <a:avLst/>
          </a:prstGeom>
          <a:solidFill>
            <a:srgbClr val="FFFFFF"/>
          </a:solidFill>
          <a:ln w="12700">
            <a:solidFill>
              <a:schemeClr val="accent1"/>
            </a:solidFill>
            <a:miter/>
          </a:ln>
        </p:spPr>
        <p:txBody>
          <a:bodyPr lIns="34289" rIns="34289" anchor="ctr"/>
          <a:lstStyle/>
          <a:p>
            <a:pPr algn="ctr">
              <a:defRPr sz="2100">
                <a:solidFill>
                  <a:srgbClr val="FFFFFF"/>
                </a:solidFill>
                <a:latin typeface="+mn-lt"/>
                <a:ea typeface="+mn-ea"/>
                <a:cs typeface="+mn-cs"/>
                <a:sym typeface="Source Sans Pro Regular"/>
              </a:defRPr>
            </a:pPr>
            <a:endParaRPr sz="1575"/>
          </a:p>
        </p:txBody>
      </p:sp>
      <p:sp>
        <p:nvSpPr>
          <p:cNvPr id="290" name="TextBox 2"/>
          <p:cNvSpPr txBox="1"/>
          <p:nvPr/>
        </p:nvSpPr>
        <p:spPr>
          <a:xfrm>
            <a:off x="3394535" y="5024538"/>
            <a:ext cx="524501" cy="4308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4289" tIns="45720" rIns="34289" bIns="45720" anchor="t">
            <a:spAutoFit/>
          </a:bodyPr>
          <a:lstStyle>
            <a:lvl1pPr>
              <a:defRPr sz="2100">
                <a:latin typeface="+mn-lt"/>
                <a:ea typeface="+mn-ea"/>
                <a:cs typeface="+mn-cs"/>
                <a:sym typeface="Source Sans Pro Regular"/>
              </a:defRPr>
            </a:lvl1pPr>
          </a:lstStyle>
          <a:p>
            <a:r>
              <a:rPr lang="fr-FR" sz="2200" dirty="0"/>
              <a:t>Vrai</a:t>
            </a:r>
          </a:p>
        </p:txBody>
      </p:sp>
      <p:sp>
        <p:nvSpPr>
          <p:cNvPr id="291" name="TextBox 16"/>
          <p:cNvSpPr txBox="1"/>
          <p:nvPr/>
        </p:nvSpPr>
        <p:spPr>
          <a:xfrm>
            <a:off x="5020915" y="5024538"/>
            <a:ext cx="630299" cy="4308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4289" tIns="45720" rIns="34289" bIns="45720" anchor="t">
            <a:spAutoFit/>
          </a:bodyPr>
          <a:lstStyle>
            <a:lvl1pPr>
              <a:defRPr sz="2100">
                <a:latin typeface="+mn-lt"/>
                <a:ea typeface="+mn-ea"/>
                <a:cs typeface="+mn-cs"/>
                <a:sym typeface="Source Sans Pro Regular"/>
              </a:defRPr>
            </a:lvl1pPr>
          </a:lstStyle>
          <a:p>
            <a:r>
              <a:rPr lang="fr-FR" sz="2200" dirty="0"/>
              <a:t>Faux</a:t>
            </a:r>
          </a:p>
        </p:txBody>
      </p:sp>
      <p:sp>
        <p:nvSpPr>
          <p:cNvPr id="292" name="Rectangle 6"/>
          <p:cNvSpPr/>
          <p:nvPr/>
        </p:nvSpPr>
        <p:spPr>
          <a:xfrm>
            <a:off x="3522377" y="5503559"/>
            <a:ext cx="299485" cy="299485"/>
          </a:xfrm>
          <a:prstGeom prst="rect">
            <a:avLst/>
          </a:prstGeom>
          <a:solidFill>
            <a:srgbClr val="FFFFFF"/>
          </a:solidFill>
          <a:ln w="12700">
            <a:solidFill>
              <a:schemeClr val="accent1"/>
            </a:solidFill>
            <a:miter/>
          </a:ln>
        </p:spPr>
        <p:txBody>
          <a:bodyPr lIns="34289" rIns="34289" anchor="ctr"/>
          <a:lstStyle/>
          <a:p>
            <a:pPr algn="ctr">
              <a:defRPr sz="2100">
                <a:solidFill>
                  <a:srgbClr val="FFFFFF"/>
                </a:solidFill>
                <a:latin typeface="+mn-lt"/>
                <a:ea typeface="+mn-ea"/>
                <a:cs typeface="+mn-cs"/>
                <a:sym typeface="Source Sans Pro Regular"/>
              </a:defRPr>
            </a:pPr>
            <a:endParaRPr sz="1575"/>
          </a:p>
        </p:txBody>
      </p:sp>
      <p:sp>
        <p:nvSpPr>
          <p:cNvPr id="4" name="Title 1">
            <a:extLst>
              <a:ext uri="{FF2B5EF4-FFF2-40B4-BE49-F238E27FC236}">
                <a16:creationId xmlns:a16="http://schemas.microsoft.com/office/drawing/2014/main" id="{3040EE7D-3514-ED13-D417-0763984D68C4}"/>
              </a:ext>
            </a:extLst>
          </p:cNvPr>
          <p:cNvSpPr txBox="1">
            <a:spLocks noGrp="1"/>
          </p:cNvSpPr>
          <p:nvPr>
            <p:ph type="title"/>
          </p:nvPr>
        </p:nvSpPr>
        <p:spPr>
          <a:xfrm>
            <a:off x="118590" y="116795"/>
            <a:ext cx="6093953" cy="484585"/>
          </a:xfrm>
          <a:prstGeom prst="rect">
            <a:avLst/>
          </a:prstGeom>
        </p:spPr>
        <p:txBody>
          <a:bodyPr lIns="91440" tIns="45720" rIns="91440" bIns="45720" anchor="t"/>
          <a:lstStyle/>
          <a:p>
            <a:r>
              <a:rPr lang="fr" sz="3200" b="1" dirty="0"/>
              <a:t>Objet et portée du RSI 2005</a:t>
            </a:r>
            <a:endParaRPr lang="fr" sz="2800" dirty="0"/>
          </a:p>
        </p:txBody>
      </p:sp>
    </p:spTree>
    <p:extLst>
      <p:ext uri="{BB962C8B-B14F-4D97-AF65-F5344CB8AC3E}">
        <p14:creationId xmlns:p14="http://schemas.microsoft.com/office/powerpoint/2010/main" val="2332260644"/>
      </p:ext>
    </p:extLst>
  </p:cSld>
  <p:clrMapOvr>
    <a:masterClrMapping/>
  </p:clrMapOvr>
  <p:transition spd="slow">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040EE7D-3514-ED13-D417-0763984D68C4}"/>
              </a:ext>
            </a:extLst>
          </p:cNvPr>
          <p:cNvSpPr txBox="1">
            <a:spLocks noGrp="1"/>
          </p:cNvSpPr>
          <p:nvPr>
            <p:ph type="title"/>
          </p:nvPr>
        </p:nvSpPr>
        <p:spPr>
          <a:xfrm>
            <a:off x="118590" y="116795"/>
            <a:ext cx="6093953" cy="484585"/>
          </a:xfrm>
          <a:prstGeom prst="rect">
            <a:avLst/>
          </a:prstGeom>
        </p:spPr>
        <p:txBody>
          <a:bodyPr lIns="91440" tIns="45720" rIns="91440" bIns="45720" anchor="t"/>
          <a:lstStyle/>
          <a:p>
            <a:r>
              <a:rPr lang="fr" sz="3200" b="1" dirty="0"/>
              <a:t>Objet et portée du RSI 2005</a:t>
            </a:r>
            <a:endParaRPr lang="fr" sz="2800" dirty="0"/>
          </a:p>
        </p:txBody>
      </p:sp>
      <p:sp>
        <p:nvSpPr>
          <p:cNvPr id="6" name="Content Placeholder 2">
            <a:extLst>
              <a:ext uri="{FF2B5EF4-FFF2-40B4-BE49-F238E27FC236}">
                <a16:creationId xmlns:a16="http://schemas.microsoft.com/office/drawing/2014/main" id="{1588D1D2-AF91-5396-6853-EBCC490306BA}"/>
              </a:ext>
            </a:extLst>
          </p:cNvPr>
          <p:cNvSpPr txBox="1">
            <a:spLocks/>
          </p:cNvSpPr>
          <p:nvPr>
            <p:custDataLst>
              <p:tags r:id="rId1"/>
            </p:custDataLst>
          </p:nvPr>
        </p:nvSpPr>
        <p:spPr>
          <a:xfrm>
            <a:off x="382956" y="1427457"/>
            <a:ext cx="8229600" cy="435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rtlCol="0" anchor="t">
            <a:noAutofit/>
          </a:bodyPr>
          <a:lstStyle>
            <a:lvl1pPr marL="0" marR="0" indent="0" algn="l" defTabSz="216991" rtl="0" latinLnBrk="0">
              <a:lnSpc>
                <a:spcPct val="90000"/>
              </a:lnSpc>
              <a:spcBef>
                <a:spcPts val="225"/>
              </a:spcBef>
              <a:spcAft>
                <a:spcPts val="0"/>
              </a:spcAft>
              <a:buClrTx/>
              <a:buSzTx/>
              <a:buFontTx/>
              <a:buNone/>
              <a:tabLst/>
              <a:defRPr sz="1800" b="0" i="0" u="none" strike="noStrike" cap="none" spc="0" baseline="0">
                <a:solidFill>
                  <a:srgbClr val="000000"/>
                </a:solidFill>
                <a:uFillTx/>
                <a:latin typeface="+mn-lt"/>
                <a:ea typeface="+mn-ea"/>
                <a:cs typeface="+mn-cs"/>
                <a:sym typeface="Source Sans Pro Regular"/>
              </a:defRPr>
            </a:lvl1pPr>
            <a:lvl2pPr marL="170494" marR="0" indent="-61997"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2pPr>
            <a:lvl3pPr marL="289322" marR="0" indent="-72331"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3pPr>
            <a:lvl4pPr marL="397818" marR="0" indent="-72331"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4pPr>
            <a:lvl5pPr marL="506314" marR="0" indent="-72331" algn="l" defTabSz="216991" rtl="0" latinLnBrk="0">
              <a:lnSpc>
                <a:spcPct val="90000"/>
              </a:lnSpc>
              <a:spcBef>
                <a:spcPts val="225"/>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5pPr>
            <a:lvl6pPr marL="889667"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6pPr>
            <a:lvl7pPr marL="998163"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7pPr>
            <a:lvl8pPr marL="1106659"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8pPr>
            <a:lvl9pPr marL="1215154"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9pPr>
          </a:lstStyle>
          <a:p>
            <a:r>
              <a:rPr lang="fr" sz="2200" dirty="0">
                <a:solidFill>
                  <a:schemeClr val="tx1"/>
                </a:solidFill>
                <a:latin typeface="Source Sans Pro Regular"/>
                <a:cs typeface="Arial"/>
              </a:rPr>
              <a:t>Le Règlement sanitaire international (RSI) vise à </a:t>
            </a:r>
            <a:r>
              <a:rPr lang="fr" sz="2200" dirty="0">
                <a:solidFill>
                  <a:srgbClr val="65A000"/>
                </a:solidFill>
              </a:rPr>
              <a:t>prévenir la propagation internationale des maladies, à s’en protéger, à la maîtriser et à y réagir</a:t>
            </a:r>
            <a:r>
              <a:rPr lang="fr" sz="2200" kern="0" dirty="0">
                <a:latin typeface="Source Sans Pro Regular"/>
                <a:cs typeface="Arial"/>
              </a:rPr>
              <a:t> </a:t>
            </a:r>
            <a:r>
              <a:rPr lang="fr" sz="2200" dirty="0">
                <a:solidFill>
                  <a:schemeClr val="tx1"/>
                </a:solidFill>
                <a:latin typeface="Source Sans Pro Regular"/>
                <a:cs typeface="Arial"/>
              </a:rPr>
              <a:t>par une action de santé publique proportionnée et limitée aux risques qu’elle présente pour la santé publique, en évitant de créer des entraves inutiles au trafic et au commerce internationaux. </a:t>
            </a:r>
            <a:endParaRPr lang="en-US" sz="2200" dirty="0">
              <a:solidFill>
                <a:schemeClr val="tx1"/>
              </a:solidFill>
              <a:latin typeface="Source Sans Pro Regular"/>
              <a:cs typeface="Arial"/>
            </a:endParaRPr>
          </a:p>
          <a:p>
            <a:endParaRPr lang="en-GB" altLang="en-US" sz="2200" kern="0" dirty="0"/>
          </a:p>
          <a:p>
            <a:endParaRPr lang="en-GB" altLang="en-US" sz="2200" kern="0" dirty="0"/>
          </a:p>
          <a:p>
            <a:endParaRPr lang="en-GB" altLang="en-US" sz="2200" kern="0" dirty="0">
              <a:cs typeface="Arial"/>
            </a:endParaRPr>
          </a:p>
          <a:p>
            <a:endParaRPr lang="en-GB" altLang="en-US" sz="2200" kern="0" dirty="0">
              <a:latin typeface="Source Sans Pro Regular"/>
              <a:cs typeface="Arial"/>
            </a:endParaRPr>
          </a:p>
          <a:p>
            <a:endParaRPr lang="en-GB" altLang="en-US" sz="2200" kern="0" dirty="0">
              <a:latin typeface="Source Sans Pro Regular"/>
              <a:cs typeface="Arial"/>
            </a:endParaRPr>
          </a:p>
          <a:p>
            <a:r>
              <a:rPr lang="fr" sz="2200" kern="0" dirty="0">
                <a:latin typeface="Source Sans Pro Regular"/>
                <a:cs typeface="Arial"/>
              </a:rPr>
              <a:t>Le RSI couvre l’ensemble des urgences de santé publique de portée internationale, y compris celles causées par des </a:t>
            </a:r>
            <a:r>
              <a:rPr lang="fr" sz="2200" dirty="0">
                <a:solidFill>
                  <a:srgbClr val="65A000"/>
                </a:solidFill>
              </a:rPr>
              <a:t>maladies infectieuses, des agents chimiques, des matières radioactives et des aliments contaminés. </a:t>
            </a:r>
            <a:endParaRPr lang="en-GB" altLang="en-US" sz="2200" dirty="0">
              <a:solidFill>
                <a:srgbClr val="65A000"/>
              </a:solidFill>
            </a:endParaRPr>
          </a:p>
        </p:txBody>
      </p:sp>
      <p:sp>
        <p:nvSpPr>
          <p:cNvPr id="7" name="Rectangle 6">
            <a:extLst>
              <a:ext uri="{FF2B5EF4-FFF2-40B4-BE49-F238E27FC236}">
                <a16:creationId xmlns:a16="http://schemas.microsoft.com/office/drawing/2014/main" id="{6722FF4F-D316-3779-5DDF-83FD3A71D2FA}"/>
              </a:ext>
            </a:extLst>
          </p:cNvPr>
          <p:cNvSpPr/>
          <p:nvPr/>
        </p:nvSpPr>
        <p:spPr>
          <a:xfrm>
            <a:off x="5195397" y="3833476"/>
            <a:ext cx="299485" cy="299485"/>
          </a:xfrm>
          <a:prstGeom prst="rect">
            <a:avLst/>
          </a:prstGeom>
          <a:solidFill>
            <a:srgbClr val="FFFFFF"/>
          </a:solidFill>
          <a:ln w="12700">
            <a:solidFill>
              <a:schemeClr val="accent1"/>
            </a:solidFill>
            <a:miter/>
          </a:ln>
        </p:spPr>
        <p:txBody>
          <a:bodyPr lIns="34289" rIns="34289" anchor="ctr"/>
          <a:lstStyle>
            <a:defPPr rtl="0">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sz="2100">
                <a:solidFill>
                  <a:srgbClr val="FFFFFF"/>
                </a:solidFill>
                <a:latin typeface="+mn-lt"/>
                <a:ea typeface="+mn-ea"/>
                <a:cs typeface="+mn-cs"/>
                <a:sym typeface="Source Sans Pro Regular"/>
              </a:defRPr>
            </a:pPr>
            <a:endParaRPr sz="1575"/>
          </a:p>
        </p:txBody>
      </p:sp>
      <p:sp>
        <p:nvSpPr>
          <p:cNvPr id="8" name="TextBox 2">
            <a:extLst>
              <a:ext uri="{FF2B5EF4-FFF2-40B4-BE49-F238E27FC236}">
                <a16:creationId xmlns:a16="http://schemas.microsoft.com/office/drawing/2014/main" id="{B444ED41-8311-939B-6CDC-033B3EF07232}"/>
              </a:ext>
            </a:extLst>
          </p:cNvPr>
          <p:cNvSpPr txBox="1"/>
          <p:nvPr/>
        </p:nvSpPr>
        <p:spPr>
          <a:xfrm>
            <a:off x="3394535" y="3354455"/>
            <a:ext cx="524501" cy="430887"/>
          </a:xfrm>
          <a:prstGeom prst="rect">
            <a:avLst/>
          </a:prstGeom>
          <a:ln w="12700">
            <a:miter lim="400000"/>
          </a:ln>
          <a:extLst>
            <a:ext uri="{C572A759-6A51-4108-AA02-DFA0A04FC94B}">
              <ma14:wrappingTextBoxFlag xmlns:lc="http://schemas.openxmlformats.org/drawingml/2006/lockedCanvas" xmlns:ma14="http://schemas.microsoft.com/office/mac/drawingml/2011/main" xmlns:a14="http://schemas.microsoft.com/office/drawing/2010/main" xmlns:m="http://schemas.openxmlformats.org/officeDocument/2006/math" xmlns="" val="1"/>
            </a:ext>
          </a:extLst>
        </p:spPr>
        <p:txBody>
          <a:bodyPr wrap="none" lIns="34289" tIns="45720" rIns="34289" bIns="45720" anchor="t">
            <a:spAutoFit/>
          </a:bodyPr>
          <a:lstStyle>
            <a:defPPr rtl="0">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2200" dirty="0"/>
              <a:t>Vrai</a:t>
            </a:r>
          </a:p>
        </p:txBody>
      </p:sp>
      <p:sp>
        <p:nvSpPr>
          <p:cNvPr id="9" name="TextBox 16">
            <a:extLst>
              <a:ext uri="{FF2B5EF4-FFF2-40B4-BE49-F238E27FC236}">
                <a16:creationId xmlns:a16="http://schemas.microsoft.com/office/drawing/2014/main" id="{B7011BEA-BFC6-3293-6DE0-007B790B7DDB}"/>
              </a:ext>
            </a:extLst>
          </p:cNvPr>
          <p:cNvSpPr txBox="1"/>
          <p:nvPr/>
        </p:nvSpPr>
        <p:spPr>
          <a:xfrm>
            <a:off x="5020915" y="3354455"/>
            <a:ext cx="630299" cy="430887"/>
          </a:xfrm>
          <a:prstGeom prst="rect">
            <a:avLst/>
          </a:prstGeom>
          <a:ln w="12700">
            <a:miter lim="400000"/>
          </a:ln>
          <a:extLst>
            <a:ext uri="{C572A759-6A51-4108-AA02-DFA0A04FC94B}">
              <ma14:wrappingTextBoxFlag xmlns:lc="http://schemas.openxmlformats.org/drawingml/2006/lockedCanvas" xmlns:ma14="http://schemas.microsoft.com/office/mac/drawingml/2011/main" xmlns:a14="http://schemas.microsoft.com/office/drawing/2010/main" xmlns:m="http://schemas.openxmlformats.org/officeDocument/2006/math" xmlns="" val="1"/>
            </a:ext>
          </a:extLst>
        </p:spPr>
        <p:txBody>
          <a:bodyPr wrap="none" lIns="34289" tIns="45720" rIns="34289" bIns="45720" anchor="t">
            <a:spAutoFit/>
          </a:bodyPr>
          <a:lstStyle>
            <a:defPPr rtl="0">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2200" dirty="0"/>
              <a:t>Faux</a:t>
            </a:r>
          </a:p>
        </p:txBody>
      </p:sp>
      <p:sp>
        <p:nvSpPr>
          <p:cNvPr id="11" name="Rectangle 10">
            <a:extLst>
              <a:ext uri="{FF2B5EF4-FFF2-40B4-BE49-F238E27FC236}">
                <a16:creationId xmlns:a16="http://schemas.microsoft.com/office/drawing/2014/main" id="{B1832EDC-6841-3CBC-CDDA-643C0AE3D65A}"/>
              </a:ext>
            </a:extLst>
          </p:cNvPr>
          <p:cNvSpPr/>
          <p:nvPr/>
        </p:nvSpPr>
        <p:spPr>
          <a:xfrm>
            <a:off x="3393600" y="3828395"/>
            <a:ext cx="399313" cy="399313"/>
          </a:xfrm>
          <a:prstGeom prst="rect">
            <a:avLst/>
          </a:prstGeom>
          <a:solidFill>
            <a:srgbClr val="0070C0"/>
          </a:solidFill>
          <a:ln w="12700">
            <a:solidFill>
              <a:schemeClr val="accent1"/>
            </a:solidFill>
            <a:miter/>
          </a:ln>
        </p:spPr>
        <p:txBody>
          <a:bodyPr lIns="45719" rIns="45719"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algn="ctr">
              <a:defRPr sz="2100">
                <a:solidFill>
                  <a:srgbClr val="FFFFFF"/>
                </a:solidFill>
                <a:latin typeface="+mn-lt"/>
                <a:ea typeface="+mn-ea"/>
                <a:cs typeface="+mn-cs"/>
                <a:sym typeface="Source Sans Pro Regular"/>
              </a:defRPr>
            </a:pPr>
            <a:endParaRPr/>
          </a:p>
        </p:txBody>
      </p:sp>
    </p:spTree>
    <p:extLst>
      <p:ext uri="{BB962C8B-B14F-4D97-AF65-F5344CB8AC3E}">
        <p14:creationId xmlns:p14="http://schemas.microsoft.com/office/powerpoint/2010/main" val="2786256091"/>
      </p:ext>
    </p:extLst>
  </p:cSld>
  <p:clrMapOvr>
    <a:masterClrMapping/>
  </p:clrMapOvr>
  <p:transition spd="slow">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 name="Google Shape;649;p43"/>
          <p:cNvSpPr txBox="1">
            <a:spLocks noGrp="1"/>
          </p:cNvSpPr>
          <p:nvPr>
            <p:ph type="title"/>
          </p:nvPr>
        </p:nvSpPr>
        <p:spPr>
          <a:xfrm>
            <a:off x="3716241" y="2283784"/>
            <a:ext cx="4183730" cy="2167739"/>
          </a:xfrm>
          <a:prstGeom prst="rect">
            <a:avLst/>
          </a:prstGeom>
        </p:spPr>
        <p:txBody>
          <a:bodyPr lIns="0" tIns="0" rIns="0" bIns="0" anchor="b"/>
          <a:lstStyle/>
          <a:p>
            <a:pPr>
              <a:defRPr sz="2800">
                <a:solidFill>
                  <a:srgbClr val="C00000"/>
                </a:solidFill>
              </a:defRPr>
            </a:pPr>
            <a:r>
              <a:rPr lang="fr" sz="2800" dirty="0">
                <a:solidFill>
                  <a:srgbClr val="002060"/>
                </a:solidFill>
              </a:rPr>
              <a:t>En quoi consistent les huit principales capacités requises en vertu du RSI ?</a:t>
            </a:r>
            <a:br>
              <a:rPr lang="fr" sz="2800" dirty="0">
                <a:solidFill>
                  <a:srgbClr val="002060"/>
                </a:solidFill>
              </a:rPr>
            </a:br>
            <a:r>
              <a:rPr lang="fr" b="1" dirty="0">
                <a:solidFill>
                  <a:srgbClr val="002060"/>
                </a:solidFill>
                <a:latin typeface="Arial"/>
                <a:cs typeface="Arial"/>
              </a:rPr>
              <a:t> </a:t>
            </a:r>
            <a:endParaRPr lang="en-US" sz="1600" dirty="0">
              <a:solidFill>
                <a:srgbClr val="000000"/>
              </a:solidFill>
              <a:latin typeface="Arial"/>
              <a:cs typeface="Arial"/>
            </a:endParaRPr>
          </a:p>
          <a:p>
            <a:pPr>
              <a:defRPr sz="2800">
                <a:solidFill>
                  <a:srgbClr val="C00000"/>
                </a:solidFill>
              </a:defRPr>
            </a:pPr>
            <a:br>
              <a:rPr dirty="0"/>
            </a:br>
            <a:r>
              <a:rPr sz="1200" dirty="0"/>
              <a:t> </a:t>
            </a:r>
            <a:endParaRPr/>
          </a:p>
        </p:txBody>
      </p:sp>
      <p:sp>
        <p:nvSpPr>
          <p:cNvPr id="303" name="Rectangle 2"/>
          <p:cNvSpPr txBox="1"/>
          <p:nvPr/>
        </p:nvSpPr>
        <p:spPr>
          <a:xfrm>
            <a:off x="54124" y="730627"/>
            <a:ext cx="2710027" cy="155659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4289" tIns="45720" rIns="34289" bIns="45720" anchor="ctr">
            <a:spAutoFit/>
          </a:bodyPr>
          <a:lstStyle>
            <a:lvl1pPr>
              <a:defRPr sz="3200">
                <a:solidFill>
                  <a:srgbClr val="FFFFFF"/>
                </a:solidFill>
                <a:latin typeface="Source Sans Pro Bold"/>
                <a:ea typeface="Source Sans Pro Bold"/>
                <a:cs typeface="Source Sans Pro Bold"/>
                <a:sym typeface="Source Sans Pro Bold"/>
              </a:defRPr>
            </a:lvl1pPr>
          </a:lstStyle>
          <a:p>
            <a:r>
              <a:rPr lang="en-US" b="1" err="1"/>
              <a:t>Principales</a:t>
            </a:r>
            <a:r>
              <a:rPr lang="en-US" b="1" dirty="0"/>
              <a:t> </a:t>
            </a:r>
            <a:r>
              <a:rPr lang="en-US" b="1" err="1"/>
              <a:t>capacités</a:t>
            </a:r>
            <a:r>
              <a:rPr lang="en-US" b="1" dirty="0"/>
              <a:t> du RSI </a:t>
            </a:r>
            <a:endParaRPr b="1" dirty="0"/>
          </a:p>
        </p:txBody>
      </p:sp>
      <p:sp>
        <p:nvSpPr>
          <p:cNvPr id="304" name="Rounded Rectangle 4"/>
          <p:cNvSpPr/>
          <p:nvPr/>
        </p:nvSpPr>
        <p:spPr>
          <a:xfrm flipV="1">
            <a:off x="363686" y="2186993"/>
            <a:ext cx="1482384" cy="83343"/>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a:p>
        </p:txBody>
      </p:sp>
      <p:sp>
        <p:nvSpPr>
          <p:cNvPr id="305" name="Rounded Rectangle 5"/>
          <p:cNvSpPr/>
          <p:nvPr/>
        </p:nvSpPr>
        <p:spPr>
          <a:xfrm flipV="1">
            <a:off x="3768875" y="3719617"/>
            <a:ext cx="3758061" cy="85784"/>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a:p>
        </p:txBody>
      </p:sp>
    </p:spTree>
    <p:extLst>
      <p:ext uri="{BB962C8B-B14F-4D97-AF65-F5344CB8AC3E}">
        <p14:creationId xmlns:p14="http://schemas.microsoft.com/office/powerpoint/2010/main" val="3676922354"/>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Isosceles Triangle 5"/>
          <p:cNvSpPr/>
          <p:nvPr/>
        </p:nvSpPr>
        <p:spPr bwMode="auto">
          <a:xfrm>
            <a:off x="590588" y="1708032"/>
            <a:ext cx="7976124" cy="1451304"/>
          </a:xfrm>
          <a:prstGeom prst="triangle">
            <a:avLst/>
          </a:prstGeom>
          <a:solidFill>
            <a:srgbClr val="FF6600"/>
          </a:solidFill>
          <a:ln>
            <a:solidFill>
              <a:schemeClr val="bg1"/>
            </a:solid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a:lstStyle/>
          <a:p>
            <a:pPr algn="ctr"/>
            <a:endParaRPr lang="ru-RU" sz="1350">
              <a:solidFill>
                <a:schemeClr val="tx1"/>
              </a:solidFill>
              <a:latin typeface="Calibri" charset="0"/>
              <a:ea typeface="Arial" charset="0"/>
              <a:cs typeface="Calibri" charset="0"/>
            </a:endParaRPr>
          </a:p>
        </p:txBody>
      </p:sp>
      <p:graphicFrame>
        <p:nvGraphicFramePr>
          <p:cNvPr id="790" name="Diagram 790">
            <a:extLst>
              <a:ext uri="{FF2B5EF4-FFF2-40B4-BE49-F238E27FC236}">
                <a16:creationId xmlns:a16="http://schemas.microsoft.com/office/drawing/2014/main" id="{4EB954DF-511B-EC92-879D-74668FD00A78}"/>
              </a:ext>
            </a:extLst>
          </p:cNvPr>
          <p:cNvGraphicFramePr/>
          <p:nvPr>
            <p:extLst>
              <p:ext uri="{D42A27DB-BD31-4B8C-83A1-F6EECF244321}">
                <p14:modId xmlns:p14="http://schemas.microsoft.com/office/powerpoint/2010/main" val="2547687057"/>
              </p:ext>
            </p:extLst>
          </p:nvPr>
        </p:nvGraphicFramePr>
        <p:xfrm>
          <a:off x="6170484" y="2917057"/>
          <a:ext cx="2332406" cy="18782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433" name="Diagram 790">
            <a:extLst>
              <a:ext uri="{FF2B5EF4-FFF2-40B4-BE49-F238E27FC236}">
                <a16:creationId xmlns:a16="http://schemas.microsoft.com/office/drawing/2014/main" id="{3765D374-2841-F410-B30C-CF6A4C009EF5}"/>
              </a:ext>
            </a:extLst>
          </p:cNvPr>
          <p:cNvGraphicFramePr/>
          <p:nvPr>
            <p:extLst>
              <p:ext uri="{D42A27DB-BD31-4B8C-83A1-F6EECF244321}">
                <p14:modId xmlns:p14="http://schemas.microsoft.com/office/powerpoint/2010/main" val="2280295296"/>
              </p:ext>
            </p:extLst>
          </p:nvPr>
        </p:nvGraphicFramePr>
        <p:xfrm>
          <a:off x="365008" y="2181479"/>
          <a:ext cx="3407416" cy="457358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4175" name="Diagram 790">
            <a:extLst>
              <a:ext uri="{FF2B5EF4-FFF2-40B4-BE49-F238E27FC236}">
                <a16:creationId xmlns:a16="http://schemas.microsoft.com/office/drawing/2014/main" id="{3167F856-3866-8F02-82DD-83F21E86D058}"/>
              </a:ext>
            </a:extLst>
          </p:cNvPr>
          <p:cNvGraphicFramePr/>
          <p:nvPr>
            <p:extLst>
              <p:ext uri="{D42A27DB-BD31-4B8C-83A1-F6EECF244321}">
                <p14:modId xmlns:p14="http://schemas.microsoft.com/office/powerpoint/2010/main" val="1524048054"/>
              </p:ext>
            </p:extLst>
          </p:nvPr>
        </p:nvGraphicFramePr>
        <p:xfrm>
          <a:off x="3867180" y="2963192"/>
          <a:ext cx="2230188" cy="1829081"/>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
        <p:nvSpPr>
          <p:cNvPr id="782" name="ZoneTexte 781">
            <a:extLst>
              <a:ext uri="{FF2B5EF4-FFF2-40B4-BE49-F238E27FC236}">
                <a16:creationId xmlns:a16="http://schemas.microsoft.com/office/drawing/2014/main" id="{2421F964-BCC3-BDBA-D059-AD421ABC7327}"/>
              </a:ext>
            </a:extLst>
          </p:cNvPr>
          <p:cNvSpPr txBox="1"/>
          <p:nvPr/>
        </p:nvSpPr>
        <p:spPr>
          <a:xfrm>
            <a:off x="274794" y="2369"/>
            <a:ext cx="7611313" cy="5770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pPr hangingPunct="0"/>
            <a:r>
              <a:rPr lang="fr-FR" sz="3150" b="1">
                <a:solidFill>
                  <a:srgbClr val="FFFFFF"/>
                </a:solidFill>
                <a:latin typeface="Source Sans Pro Bold"/>
              </a:rPr>
              <a:t>Principales capacités du RSI</a:t>
            </a:r>
            <a:endParaRPr lang="fr-FR"/>
          </a:p>
        </p:txBody>
      </p:sp>
      <p:sp>
        <p:nvSpPr>
          <p:cNvPr id="808" name="ZoneTexte 807">
            <a:extLst>
              <a:ext uri="{FF2B5EF4-FFF2-40B4-BE49-F238E27FC236}">
                <a16:creationId xmlns:a16="http://schemas.microsoft.com/office/drawing/2014/main" id="{615946EC-F55F-7356-A3C0-B147A7C54313}"/>
              </a:ext>
            </a:extLst>
          </p:cNvPr>
          <p:cNvSpPr txBox="1"/>
          <p:nvPr/>
        </p:nvSpPr>
        <p:spPr>
          <a:xfrm>
            <a:off x="156348" y="582752"/>
            <a:ext cx="4413282"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pPr hangingPunct="0"/>
            <a:r>
              <a:rPr lang="en-US" sz="2800" b="1" dirty="0">
                <a:solidFill>
                  <a:srgbClr val="C00000"/>
                </a:solidFill>
                <a:latin typeface="Source Sans Pro Regular"/>
                <a:ea typeface="Calibri"/>
                <a:cs typeface="Arial"/>
              </a:rPr>
              <a:t>15 </a:t>
            </a:r>
            <a:r>
              <a:rPr lang="en-US" sz="2800" b="1" dirty="0" err="1">
                <a:solidFill>
                  <a:srgbClr val="C00000"/>
                </a:solidFill>
                <a:latin typeface="Source Sans Pro Regular"/>
                <a:ea typeface="Calibri"/>
                <a:cs typeface="Arial"/>
              </a:rPr>
              <a:t>capacités</a:t>
            </a:r>
            <a:r>
              <a:rPr lang="en-US" sz="2800" b="1" dirty="0">
                <a:solidFill>
                  <a:srgbClr val="C00000"/>
                </a:solidFill>
                <a:latin typeface="Source Sans Pro Regular"/>
                <a:ea typeface="Calibri"/>
                <a:cs typeface="Arial"/>
              </a:rPr>
              <a:t> </a:t>
            </a:r>
            <a:r>
              <a:rPr lang="en-US" sz="2800" b="1" dirty="0" err="1">
                <a:solidFill>
                  <a:srgbClr val="C00000"/>
                </a:solidFill>
                <a:latin typeface="Source Sans Pro Regular"/>
                <a:ea typeface="Calibri"/>
                <a:cs typeface="Arial"/>
              </a:rPr>
              <a:t>principales</a:t>
            </a:r>
            <a:endParaRPr lang="fr-FR" dirty="0" err="1">
              <a:latin typeface="Source Sans Pro Regular"/>
            </a:endParaRPr>
          </a:p>
        </p:txBody>
      </p:sp>
      <p:pic>
        <p:nvPicPr>
          <p:cNvPr id="4344" name="Image 4344" descr="Une image contenant texte, capture d’écran, livre, Police&#10;&#10;Description générée automatiquement">
            <a:extLst>
              <a:ext uri="{FF2B5EF4-FFF2-40B4-BE49-F238E27FC236}">
                <a16:creationId xmlns:a16="http://schemas.microsoft.com/office/drawing/2014/main" id="{C0584C1C-0E70-BE52-59BF-206C7329FF00}"/>
              </a:ext>
            </a:extLst>
          </p:cNvPr>
          <p:cNvPicPr>
            <a:picLocks noChangeAspect="1"/>
          </p:cNvPicPr>
          <p:nvPr/>
        </p:nvPicPr>
        <p:blipFill>
          <a:blip r:embed="rId17"/>
          <a:stretch>
            <a:fillRect/>
          </a:stretch>
        </p:blipFill>
        <p:spPr>
          <a:xfrm>
            <a:off x="4008791" y="1018631"/>
            <a:ext cx="1351465" cy="1942509"/>
          </a:xfrm>
          <a:prstGeom prst="rect">
            <a:avLst/>
          </a:prstGeom>
        </p:spPr>
      </p:pic>
    </p:spTree>
    <p:extLst>
      <p:ext uri="{BB962C8B-B14F-4D97-AF65-F5344CB8AC3E}">
        <p14:creationId xmlns:p14="http://schemas.microsoft.com/office/powerpoint/2010/main" val="15876460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4294967295"/>
            <p:custDataLst>
              <p:tags r:id="rId1"/>
            </p:custDataLst>
            <p:extLst>
              <p:ext uri="{D42A27DB-BD31-4B8C-83A1-F6EECF244321}">
                <p14:modId xmlns:p14="http://schemas.microsoft.com/office/powerpoint/2010/main" val="3671897276"/>
              </p:ext>
            </p:extLst>
          </p:nvPr>
        </p:nvGraphicFramePr>
        <p:xfrm>
          <a:off x="786885" y="1208271"/>
          <a:ext cx="7561262" cy="4608513"/>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2" name="Title 1"/>
          <p:cNvSpPr>
            <a:spLocks noGrp="1"/>
          </p:cNvSpPr>
          <p:nvPr>
            <p:ph type="title" idx="4294967295"/>
            <p:custDataLst>
              <p:tags r:id="rId2"/>
            </p:custDataLst>
          </p:nvPr>
        </p:nvSpPr>
        <p:spPr>
          <a:xfrm>
            <a:off x="5227" y="0"/>
            <a:ext cx="8075596" cy="646113"/>
          </a:xfrm>
          <a:prstGeom prst="rect">
            <a:avLst/>
          </a:prstGeom>
        </p:spPr>
        <p:txBody>
          <a:bodyPr lIns="91440" tIns="45720" rIns="91440" bIns="45720" rtlCol="0" anchor="t">
            <a:noAutofit/>
          </a:bodyPr>
          <a:lstStyle/>
          <a:p>
            <a:r>
              <a:rPr lang="fr" b="1" dirty="0">
                <a:latin typeface="+mn-lt"/>
              </a:rPr>
              <a:t>Mise en œuvre du RSI dans le cadre du Programme d’action pour la sécurité sanitaire mondiale</a:t>
            </a:r>
            <a:endParaRPr lang="fr-FR" sz="3600" b="1" dirty="0">
              <a:latin typeface="+mn-lt"/>
            </a:endParaRPr>
          </a:p>
        </p:txBody>
      </p:sp>
      <p:sp>
        <p:nvSpPr>
          <p:cNvPr id="3" name="TextBox 2"/>
          <p:cNvSpPr txBox="1"/>
          <p:nvPr>
            <p:custDataLst>
              <p:tags r:id="rId3"/>
            </p:custDataLst>
          </p:nvPr>
        </p:nvSpPr>
        <p:spPr>
          <a:xfrm>
            <a:off x="4490514" y="5816784"/>
            <a:ext cx="4362500" cy="523220"/>
          </a:xfrm>
          <a:prstGeom prst="rect">
            <a:avLst/>
          </a:prstGeom>
          <a:noFill/>
        </p:spPr>
        <p:txBody>
          <a:bodyPr wrap="square" rtlCol="0">
            <a:spAutoFit/>
          </a:bodyPr>
          <a:lstStyle/>
          <a:p>
            <a:pPr rtl="0"/>
            <a:r>
              <a:rPr lang="fr" sz="1400" dirty="0">
                <a:solidFill>
                  <a:schemeClr val="bg1"/>
                </a:solidFill>
              </a:rPr>
              <a:t>OIE : Organisation mondiale de la santé animale </a:t>
            </a:r>
          </a:p>
          <a:p>
            <a:pPr rtl="0"/>
            <a:r>
              <a:rPr lang="fr" sz="1400" dirty="0">
                <a:solidFill>
                  <a:schemeClr val="bg1"/>
                </a:solidFill>
              </a:rPr>
              <a:t>PSV : Performances des services vétérinaires </a:t>
            </a:r>
          </a:p>
        </p:txBody>
      </p:sp>
    </p:spTree>
    <p:extLst>
      <p:ext uri="{BB962C8B-B14F-4D97-AF65-F5344CB8AC3E}">
        <p14:creationId xmlns:p14="http://schemas.microsoft.com/office/powerpoint/2010/main" val="894536886"/>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E7130225-70C7-B477-52CB-367FB3B0D5AD}"/>
              </a:ext>
            </a:extLst>
          </p:cNvPr>
          <p:cNvPicPr>
            <a:picLocks noChangeAspect="1"/>
          </p:cNvPicPr>
          <p:nvPr/>
        </p:nvPicPr>
        <p:blipFill>
          <a:blip r:embed="rId7"/>
          <a:stretch>
            <a:fillRect/>
          </a:stretch>
        </p:blipFill>
        <p:spPr>
          <a:xfrm>
            <a:off x="5176319" y="984844"/>
            <a:ext cx="3496049" cy="5386771"/>
          </a:xfrm>
          <a:prstGeom prst="rect">
            <a:avLst/>
          </a:prstGeom>
        </p:spPr>
      </p:pic>
      <p:sp>
        <p:nvSpPr>
          <p:cNvPr id="14338" name="Rectangle 2"/>
          <p:cNvSpPr>
            <a:spLocks noGrp="1" noChangeArrowheads="1"/>
          </p:cNvSpPr>
          <p:nvPr>
            <p:ph type="title"/>
            <p:custDataLst>
              <p:tags r:id="rId1"/>
            </p:custDataLst>
          </p:nvPr>
        </p:nvSpPr>
        <p:spPr>
          <a:xfrm>
            <a:off x="10061" y="-532"/>
            <a:ext cx="7560443" cy="804264"/>
          </a:xfrm>
          <a:noFill/>
          <a:effectLst>
            <a:outerShdw dist="17961" dir="2700000" algn="ctr" rotWithShape="0">
              <a:schemeClr val="bg2"/>
            </a:outerShdw>
          </a:effectLst>
        </p:spPr>
        <p:txBody>
          <a:bodyPr rtlCol="0"/>
          <a:lstStyle/>
          <a:p>
            <a:pPr rtl="0" eaLnBrk="1" hangingPunct="1"/>
            <a:r>
              <a:rPr lang="fr" b="1" dirty="0"/>
              <a:t>Instrument de décision pour l’évaluation des événements de santé publique</a:t>
            </a:r>
          </a:p>
        </p:txBody>
      </p:sp>
      <p:grpSp>
        <p:nvGrpSpPr>
          <p:cNvPr id="323588" name="Group 4"/>
          <p:cNvGrpSpPr>
            <a:grpSpLocks/>
          </p:cNvGrpSpPr>
          <p:nvPr>
            <p:custDataLst>
              <p:tags r:id="rId2"/>
            </p:custDataLst>
          </p:nvPr>
        </p:nvGrpSpPr>
        <p:grpSpPr bwMode="auto">
          <a:xfrm>
            <a:off x="252413" y="1156305"/>
            <a:ext cx="5400675" cy="1125538"/>
            <a:chOff x="159" y="617"/>
            <a:chExt cx="3402" cy="709"/>
          </a:xfrm>
        </p:grpSpPr>
        <p:sp>
          <p:nvSpPr>
            <p:cNvPr id="14353" name="Text Box 5"/>
            <p:cNvSpPr txBox="1">
              <a:spLocks noChangeArrowheads="1"/>
            </p:cNvSpPr>
            <p:nvPr/>
          </p:nvSpPr>
          <p:spPr bwMode="auto">
            <a:xfrm>
              <a:off x="159" y="617"/>
              <a:ext cx="2994" cy="609"/>
            </a:xfrm>
            <a:prstGeom prst="rect">
              <a:avLst/>
            </a:prstGeom>
            <a:gradFill rotWithShape="1">
              <a:gsLst>
                <a:gs pos="0">
                  <a:schemeClr val="bg1"/>
                </a:gs>
                <a:gs pos="100000">
                  <a:srgbClr val="CCECFF"/>
                </a:gs>
              </a:gsLst>
              <a:path path="shape">
                <a:fillToRect l="50000" t="50000" r="50000" b="50000"/>
              </a:path>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04277" tIns="52139" rIns="104277" bIns="52139" rtlCol="0">
              <a:spAutoFit/>
            </a:bodyPr>
            <a:lstStyle>
              <a:lvl1pPr defTabSz="1042988" eaLnBrk="0" hangingPunct="0">
                <a:spcBef>
                  <a:spcPct val="20000"/>
                </a:spcBef>
                <a:buChar char="•"/>
                <a:defRPr sz="3200">
                  <a:solidFill>
                    <a:schemeClr val="tx1"/>
                  </a:solidFill>
                  <a:latin typeface="Arial" charset="0"/>
                </a:defRPr>
              </a:lvl1pPr>
              <a:lvl2pPr marL="742950" indent="-285750" defTabSz="1042988" eaLnBrk="0" hangingPunct="0">
                <a:spcBef>
                  <a:spcPct val="20000"/>
                </a:spcBef>
                <a:buChar char="–"/>
                <a:defRPr sz="2800">
                  <a:solidFill>
                    <a:schemeClr val="tx1"/>
                  </a:solidFill>
                  <a:latin typeface="Arial" charset="0"/>
                </a:defRPr>
              </a:lvl2pPr>
              <a:lvl3pPr marL="1143000" indent="-228600" defTabSz="1042988" eaLnBrk="0" hangingPunct="0">
                <a:spcBef>
                  <a:spcPct val="20000"/>
                </a:spcBef>
                <a:buChar char="•"/>
                <a:defRPr sz="2400">
                  <a:solidFill>
                    <a:schemeClr val="tx1"/>
                  </a:solidFill>
                  <a:latin typeface="Arial" charset="0"/>
                </a:defRPr>
              </a:lvl3pPr>
              <a:lvl4pPr marL="1600200" indent="-228600" defTabSz="1042988" eaLnBrk="0" hangingPunct="0">
                <a:spcBef>
                  <a:spcPct val="20000"/>
                </a:spcBef>
                <a:buChar char="–"/>
                <a:defRPr sz="2000">
                  <a:solidFill>
                    <a:schemeClr val="tx1"/>
                  </a:solidFill>
                  <a:latin typeface="Arial" charset="0"/>
                </a:defRPr>
              </a:lvl4pPr>
              <a:lvl5pPr marL="2057400" indent="-228600" defTabSz="1042988" eaLnBrk="0" hangingPunct="0">
                <a:spcBef>
                  <a:spcPct val="20000"/>
                </a:spcBef>
                <a:buChar char="»"/>
                <a:defRPr sz="2000">
                  <a:solidFill>
                    <a:schemeClr val="tx1"/>
                  </a:solidFill>
                  <a:latin typeface="Arial" charset="0"/>
                </a:defRPr>
              </a:lvl5pPr>
              <a:lvl6pPr marL="2514600" indent="-228600" defTabSz="1042988" eaLnBrk="0" fontAlgn="base" hangingPunct="0">
                <a:spcBef>
                  <a:spcPct val="20000"/>
                </a:spcBef>
                <a:spcAft>
                  <a:spcPct val="0"/>
                </a:spcAft>
                <a:buChar char="»"/>
                <a:defRPr sz="2000">
                  <a:solidFill>
                    <a:schemeClr val="tx1"/>
                  </a:solidFill>
                  <a:latin typeface="Arial" charset="0"/>
                </a:defRPr>
              </a:lvl6pPr>
              <a:lvl7pPr marL="2971800" indent="-228600" defTabSz="1042988" eaLnBrk="0" fontAlgn="base" hangingPunct="0">
                <a:spcBef>
                  <a:spcPct val="20000"/>
                </a:spcBef>
                <a:spcAft>
                  <a:spcPct val="0"/>
                </a:spcAft>
                <a:buChar char="»"/>
                <a:defRPr sz="2000">
                  <a:solidFill>
                    <a:schemeClr val="tx1"/>
                  </a:solidFill>
                  <a:latin typeface="Arial" charset="0"/>
                </a:defRPr>
              </a:lvl7pPr>
              <a:lvl8pPr marL="3429000" indent="-228600" defTabSz="1042988" eaLnBrk="0" fontAlgn="base" hangingPunct="0">
                <a:spcBef>
                  <a:spcPct val="20000"/>
                </a:spcBef>
                <a:spcAft>
                  <a:spcPct val="0"/>
                </a:spcAft>
                <a:buChar char="»"/>
                <a:defRPr sz="2000">
                  <a:solidFill>
                    <a:schemeClr val="tx1"/>
                  </a:solidFill>
                  <a:latin typeface="Arial" charset="0"/>
                </a:defRPr>
              </a:lvl8pPr>
              <a:lvl9pPr marL="3886200" indent="-228600" defTabSz="1042988" eaLnBrk="0" fontAlgn="base" hangingPunct="0">
                <a:spcBef>
                  <a:spcPct val="20000"/>
                </a:spcBef>
                <a:spcAft>
                  <a:spcPct val="0"/>
                </a:spcAft>
                <a:buChar char="»"/>
                <a:defRPr sz="2000">
                  <a:solidFill>
                    <a:schemeClr val="tx1"/>
                  </a:solidFill>
                  <a:latin typeface="Arial" charset="0"/>
                </a:defRPr>
              </a:lvl9pPr>
            </a:lstStyle>
            <a:p>
              <a:pPr rtl="0" eaLnBrk="1" hangingPunct="1">
                <a:spcBef>
                  <a:spcPct val="50000"/>
                </a:spcBef>
                <a:buFontTx/>
                <a:buNone/>
              </a:pPr>
              <a:r>
                <a:rPr lang="fr" sz="1400" dirty="0">
                  <a:cs typeface="Arial" charset="0"/>
                </a:rPr>
                <a:t>Quatre maladies font toujours l’objet d’une déclaration obligatoire : la poliomyélite (virus sauvage), la variole, la grippe humaine due à un nouveau virus et le syndrome respiratoire aigu sévère (SRAS). </a:t>
              </a:r>
            </a:p>
          </p:txBody>
        </p:sp>
        <p:sp>
          <p:nvSpPr>
            <p:cNvPr id="14354" name="Line 6"/>
            <p:cNvSpPr>
              <a:spLocks noChangeShapeType="1"/>
            </p:cNvSpPr>
            <p:nvPr/>
          </p:nvSpPr>
          <p:spPr bwMode="auto">
            <a:xfrm>
              <a:off x="3153" y="962"/>
              <a:ext cx="408" cy="364"/>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en-GB" sz="1600"/>
            </a:p>
          </p:txBody>
        </p:sp>
      </p:grpSp>
      <p:grpSp>
        <p:nvGrpSpPr>
          <p:cNvPr id="323591" name="Group 7"/>
          <p:cNvGrpSpPr>
            <a:grpSpLocks/>
          </p:cNvGrpSpPr>
          <p:nvPr>
            <p:custDataLst>
              <p:tags r:id="rId3"/>
            </p:custDataLst>
          </p:nvPr>
        </p:nvGrpSpPr>
        <p:grpSpPr bwMode="auto">
          <a:xfrm>
            <a:off x="266697" y="2261206"/>
            <a:ext cx="7400928" cy="966788"/>
            <a:chOff x="168" y="1422"/>
            <a:chExt cx="4663" cy="609"/>
          </a:xfrm>
        </p:grpSpPr>
        <p:sp>
          <p:nvSpPr>
            <p:cNvPr id="14351" name="Text Box 8"/>
            <p:cNvSpPr txBox="1">
              <a:spLocks noChangeArrowheads="1"/>
            </p:cNvSpPr>
            <p:nvPr/>
          </p:nvSpPr>
          <p:spPr bwMode="auto">
            <a:xfrm>
              <a:off x="168" y="1422"/>
              <a:ext cx="2994" cy="609"/>
            </a:xfrm>
            <a:prstGeom prst="rect">
              <a:avLst/>
            </a:prstGeom>
            <a:gradFill rotWithShape="1">
              <a:gsLst>
                <a:gs pos="0">
                  <a:schemeClr val="bg1"/>
                </a:gs>
                <a:gs pos="100000">
                  <a:srgbClr val="CCECFF"/>
                </a:gs>
              </a:gsLst>
              <a:path path="shape">
                <a:fillToRect l="50000" t="50000" r="50000" b="50000"/>
              </a:path>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04277" tIns="52139" rIns="104277" bIns="52139" rtlCol="0">
              <a:spAutoFit/>
            </a:bodyPr>
            <a:lstStyle>
              <a:lvl1pPr defTabSz="1042988" eaLnBrk="0" hangingPunct="0">
                <a:spcBef>
                  <a:spcPct val="20000"/>
                </a:spcBef>
                <a:buChar char="•"/>
                <a:defRPr sz="3200">
                  <a:solidFill>
                    <a:schemeClr val="tx1"/>
                  </a:solidFill>
                  <a:latin typeface="Arial" charset="0"/>
                </a:defRPr>
              </a:lvl1pPr>
              <a:lvl2pPr marL="742950" indent="-285750" defTabSz="1042988" eaLnBrk="0" hangingPunct="0">
                <a:spcBef>
                  <a:spcPct val="20000"/>
                </a:spcBef>
                <a:buChar char="–"/>
                <a:defRPr sz="2800">
                  <a:solidFill>
                    <a:schemeClr val="tx1"/>
                  </a:solidFill>
                  <a:latin typeface="Arial" charset="0"/>
                </a:defRPr>
              </a:lvl2pPr>
              <a:lvl3pPr marL="1143000" indent="-228600" defTabSz="1042988" eaLnBrk="0" hangingPunct="0">
                <a:spcBef>
                  <a:spcPct val="20000"/>
                </a:spcBef>
                <a:buChar char="•"/>
                <a:defRPr sz="2400">
                  <a:solidFill>
                    <a:schemeClr val="tx1"/>
                  </a:solidFill>
                  <a:latin typeface="Arial" charset="0"/>
                </a:defRPr>
              </a:lvl3pPr>
              <a:lvl4pPr marL="1600200" indent="-228600" defTabSz="1042988" eaLnBrk="0" hangingPunct="0">
                <a:spcBef>
                  <a:spcPct val="20000"/>
                </a:spcBef>
                <a:buChar char="–"/>
                <a:defRPr sz="2000">
                  <a:solidFill>
                    <a:schemeClr val="tx1"/>
                  </a:solidFill>
                  <a:latin typeface="Arial" charset="0"/>
                </a:defRPr>
              </a:lvl4pPr>
              <a:lvl5pPr marL="2057400" indent="-228600" defTabSz="1042988" eaLnBrk="0" hangingPunct="0">
                <a:spcBef>
                  <a:spcPct val="20000"/>
                </a:spcBef>
                <a:buChar char="»"/>
                <a:defRPr sz="2000">
                  <a:solidFill>
                    <a:schemeClr val="tx1"/>
                  </a:solidFill>
                  <a:latin typeface="Arial" charset="0"/>
                </a:defRPr>
              </a:lvl5pPr>
              <a:lvl6pPr marL="2514600" indent="-228600" defTabSz="1042988" eaLnBrk="0" fontAlgn="base" hangingPunct="0">
                <a:spcBef>
                  <a:spcPct val="20000"/>
                </a:spcBef>
                <a:spcAft>
                  <a:spcPct val="0"/>
                </a:spcAft>
                <a:buChar char="»"/>
                <a:defRPr sz="2000">
                  <a:solidFill>
                    <a:schemeClr val="tx1"/>
                  </a:solidFill>
                  <a:latin typeface="Arial" charset="0"/>
                </a:defRPr>
              </a:lvl6pPr>
              <a:lvl7pPr marL="2971800" indent="-228600" defTabSz="1042988" eaLnBrk="0" fontAlgn="base" hangingPunct="0">
                <a:spcBef>
                  <a:spcPct val="20000"/>
                </a:spcBef>
                <a:spcAft>
                  <a:spcPct val="0"/>
                </a:spcAft>
                <a:buChar char="»"/>
                <a:defRPr sz="2000">
                  <a:solidFill>
                    <a:schemeClr val="tx1"/>
                  </a:solidFill>
                  <a:latin typeface="Arial" charset="0"/>
                </a:defRPr>
              </a:lvl7pPr>
              <a:lvl8pPr marL="3429000" indent="-228600" defTabSz="1042988" eaLnBrk="0" fontAlgn="base" hangingPunct="0">
                <a:spcBef>
                  <a:spcPct val="20000"/>
                </a:spcBef>
                <a:spcAft>
                  <a:spcPct val="0"/>
                </a:spcAft>
                <a:buChar char="»"/>
                <a:defRPr sz="2000">
                  <a:solidFill>
                    <a:schemeClr val="tx1"/>
                  </a:solidFill>
                  <a:latin typeface="Arial" charset="0"/>
                </a:defRPr>
              </a:lvl8pPr>
              <a:lvl9pPr marL="3886200" indent="-228600" defTabSz="1042988" eaLnBrk="0" fontAlgn="base" hangingPunct="0">
                <a:spcBef>
                  <a:spcPct val="20000"/>
                </a:spcBef>
                <a:spcAft>
                  <a:spcPct val="0"/>
                </a:spcAft>
                <a:buChar char="»"/>
                <a:defRPr sz="2000">
                  <a:solidFill>
                    <a:schemeClr val="tx1"/>
                  </a:solidFill>
                  <a:latin typeface="Arial" charset="0"/>
                </a:defRPr>
              </a:lvl9pPr>
            </a:lstStyle>
            <a:p>
              <a:pPr rtl="0" eaLnBrk="1" hangingPunct="1">
                <a:spcBef>
                  <a:spcPct val="50000"/>
                </a:spcBef>
                <a:buFontTx/>
                <a:buNone/>
              </a:pPr>
              <a:r>
                <a:rPr lang="fr" sz="1400" dirty="0">
                  <a:cs typeface="Arial" charset="0"/>
                </a:rPr>
                <a:t>Maladies conduisant toujours à l’utilisation de l’algorithme : choléra, peste pulmonaire, fièvre jaune, fièvre hémorragique virale (Ebola, Lassa, Marburg), fièvre du Nil occidental, méningite, etc.</a:t>
              </a:r>
            </a:p>
          </p:txBody>
        </p:sp>
        <p:sp>
          <p:nvSpPr>
            <p:cNvPr id="14352" name="Line 9"/>
            <p:cNvSpPr>
              <a:spLocks noChangeShapeType="1"/>
            </p:cNvSpPr>
            <p:nvPr/>
          </p:nvSpPr>
          <p:spPr bwMode="auto">
            <a:xfrm flipV="1">
              <a:off x="3153" y="1570"/>
              <a:ext cx="1678" cy="136"/>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en-GB"/>
            </a:p>
          </p:txBody>
        </p:sp>
      </p:grpSp>
      <p:grpSp>
        <p:nvGrpSpPr>
          <p:cNvPr id="323594" name="Group 10"/>
          <p:cNvGrpSpPr>
            <a:grpSpLocks/>
          </p:cNvGrpSpPr>
          <p:nvPr>
            <p:custDataLst>
              <p:tags r:id="rId4"/>
            </p:custDataLst>
          </p:nvPr>
        </p:nvGrpSpPr>
        <p:grpSpPr bwMode="auto">
          <a:xfrm>
            <a:off x="266701" y="3404206"/>
            <a:ext cx="6094413" cy="2185988"/>
            <a:chOff x="168" y="2062"/>
            <a:chExt cx="3839" cy="1377"/>
          </a:xfrm>
        </p:grpSpPr>
        <p:sp>
          <p:nvSpPr>
            <p:cNvPr id="14346" name="Text Box 11"/>
            <p:cNvSpPr txBox="1">
              <a:spLocks noChangeArrowheads="1"/>
            </p:cNvSpPr>
            <p:nvPr/>
          </p:nvSpPr>
          <p:spPr bwMode="auto">
            <a:xfrm>
              <a:off x="168" y="2062"/>
              <a:ext cx="2994" cy="1084"/>
            </a:xfrm>
            <a:prstGeom prst="rect">
              <a:avLst/>
            </a:prstGeom>
            <a:gradFill rotWithShape="1">
              <a:gsLst>
                <a:gs pos="0">
                  <a:schemeClr val="bg1"/>
                </a:gs>
                <a:gs pos="100000">
                  <a:srgbClr val="CCECFF"/>
                </a:gs>
              </a:gsLst>
              <a:path path="shape">
                <a:fillToRect l="50000" t="50000" r="50000" b="50000"/>
              </a:path>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04277" tIns="52139" rIns="104277" bIns="52139" rtlCol="0">
              <a:spAutoFit/>
            </a:bodyPr>
            <a:lstStyle>
              <a:lvl1pPr defTabSz="1042988" eaLnBrk="0" hangingPunct="0">
                <a:spcBef>
                  <a:spcPct val="20000"/>
                </a:spcBef>
                <a:buChar char="•"/>
                <a:defRPr sz="3200">
                  <a:solidFill>
                    <a:schemeClr val="tx1"/>
                  </a:solidFill>
                  <a:latin typeface="Arial" charset="0"/>
                </a:defRPr>
              </a:lvl1pPr>
              <a:lvl2pPr marL="742950" indent="-285750" defTabSz="1042988" eaLnBrk="0" hangingPunct="0">
                <a:spcBef>
                  <a:spcPct val="20000"/>
                </a:spcBef>
                <a:buChar char="–"/>
                <a:defRPr sz="2800">
                  <a:solidFill>
                    <a:schemeClr val="tx1"/>
                  </a:solidFill>
                  <a:latin typeface="Arial" charset="0"/>
                </a:defRPr>
              </a:lvl2pPr>
              <a:lvl3pPr marL="1143000" indent="-228600" defTabSz="1042988" eaLnBrk="0" hangingPunct="0">
                <a:spcBef>
                  <a:spcPct val="20000"/>
                </a:spcBef>
                <a:buChar char="•"/>
                <a:defRPr sz="2400">
                  <a:solidFill>
                    <a:schemeClr val="tx1"/>
                  </a:solidFill>
                  <a:latin typeface="Arial" charset="0"/>
                </a:defRPr>
              </a:lvl3pPr>
              <a:lvl4pPr marL="1600200" indent="-228600" defTabSz="1042988" eaLnBrk="0" hangingPunct="0">
                <a:spcBef>
                  <a:spcPct val="20000"/>
                </a:spcBef>
                <a:buChar char="–"/>
                <a:defRPr sz="2000">
                  <a:solidFill>
                    <a:schemeClr val="tx1"/>
                  </a:solidFill>
                  <a:latin typeface="Arial" charset="0"/>
                </a:defRPr>
              </a:lvl4pPr>
              <a:lvl5pPr marL="2057400" indent="-228600" defTabSz="1042988" eaLnBrk="0" hangingPunct="0">
                <a:spcBef>
                  <a:spcPct val="20000"/>
                </a:spcBef>
                <a:buChar char="»"/>
                <a:defRPr sz="2000">
                  <a:solidFill>
                    <a:schemeClr val="tx1"/>
                  </a:solidFill>
                  <a:latin typeface="Arial" charset="0"/>
                </a:defRPr>
              </a:lvl5pPr>
              <a:lvl6pPr marL="2514600" indent="-228600" defTabSz="1042988" eaLnBrk="0" fontAlgn="base" hangingPunct="0">
                <a:spcBef>
                  <a:spcPct val="20000"/>
                </a:spcBef>
                <a:spcAft>
                  <a:spcPct val="0"/>
                </a:spcAft>
                <a:buChar char="»"/>
                <a:defRPr sz="2000">
                  <a:solidFill>
                    <a:schemeClr val="tx1"/>
                  </a:solidFill>
                  <a:latin typeface="Arial" charset="0"/>
                </a:defRPr>
              </a:lvl6pPr>
              <a:lvl7pPr marL="2971800" indent="-228600" defTabSz="1042988" eaLnBrk="0" fontAlgn="base" hangingPunct="0">
                <a:spcBef>
                  <a:spcPct val="20000"/>
                </a:spcBef>
                <a:spcAft>
                  <a:spcPct val="0"/>
                </a:spcAft>
                <a:buChar char="»"/>
                <a:defRPr sz="2000">
                  <a:solidFill>
                    <a:schemeClr val="tx1"/>
                  </a:solidFill>
                  <a:latin typeface="Arial" charset="0"/>
                </a:defRPr>
              </a:lvl7pPr>
              <a:lvl8pPr marL="3429000" indent="-228600" defTabSz="1042988" eaLnBrk="0" fontAlgn="base" hangingPunct="0">
                <a:spcBef>
                  <a:spcPct val="20000"/>
                </a:spcBef>
                <a:spcAft>
                  <a:spcPct val="0"/>
                </a:spcAft>
                <a:buChar char="»"/>
                <a:defRPr sz="2000">
                  <a:solidFill>
                    <a:schemeClr val="tx1"/>
                  </a:solidFill>
                  <a:latin typeface="Arial" charset="0"/>
                </a:defRPr>
              </a:lvl8pPr>
              <a:lvl9pPr marL="3886200" indent="-228600" defTabSz="1042988" eaLnBrk="0" fontAlgn="base" hangingPunct="0">
                <a:spcBef>
                  <a:spcPct val="20000"/>
                </a:spcBef>
                <a:spcAft>
                  <a:spcPct val="0"/>
                </a:spcAft>
                <a:buChar char="»"/>
                <a:defRPr sz="2000">
                  <a:solidFill>
                    <a:schemeClr val="tx1"/>
                  </a:solidFill>
                  <a:latin typeface="Arial" charset="0"/>
                </a:defRPr>
              </a:lvl9pPr>
            </a:lstStyle>
            <a:p>
              <a:pPr rtl="0" eaLnBrk="1" hangingPunct="1">
                <a:spcBef>
                  <a:spcPct val="50000"/>
                </a:spcBef>
                <a:buFontTx/>
                <a:buNone/>
              </a:pPr>
              <a:r>
                <a:rPr lang="fr" sz="1400" dirty="0">
                  <a:cs typeface="Arial" charset="0"/>
                </a:rPr>
                <a:t>*Q1 : la maladie a-t-elle des répercussions graves sur la santé publique ?</a:t>
              </a:r>
            </a:p>
            <a:p>
              <a:pPr rtl="0" eaLnBrk="1" hangingPunct="1">
                <a:spcBef>
                  <a:spcPct val="50000"/>
                </a:spcBef>
                <a:buFontTx/>
                <a:buNone/>
              </a:pPr>
              <a:r>
                <a:rPr lang="fr" sz="1400" dirty="0">
                  <a:cs typeface="Arial" charset="0"/>
                </a:rPr>
                <a:t>Q2 : s’agit-il d’une maladie inhabituelle ou inattendue ?</a:t>
              </a:r>
            </a:p>
            <a:p>
              <a:pPr rtl="0" eaLnBrk="1" hangingPunct="1">
                <a:spcBef>
                  <a:spcPct val="50000"/>
                </a:spcBef>
                <a:buFontTx/>
                <a:buNone/>
              </a:pPr>
              <a:r>
                <a:rPr lang="fr" sz="1400" dirty="0">
                  <a:cs typeface="Arial" charset="0"/>
                </a:rPr>
                <a:t>Q3 : y a-t-il un risque de propagation internationale ?</a:t>
              </a:r>
            </a:p>
            <a:p>
              <a:pPr rtl="0" eaLnBrk="1" hangingPunct="1">
                <a:spcBef>
                  <a:spcPct val="50000"/>
                </a:spcBef>
                <a:buFontTx/>
                <a:buNone/>
              </a:pPr>
              <a:r>
                <a:rPr lang="fr" sz="1400" dirty="0">
                  <a:cs typeface="Arial" charset="0"/>
                </a:rPr>
                <a:t>Q4 : y a-t-il un risque de restrictions des déplacements ou de la circulation ?</a:t>
              </a:r>
            </a:p>
          </p:txBody>
        </p:sp>
        <p:sp>
          <p:nvSpPr>
            <p:cNvPr id="14347" name="Line 12"/>
            <p:cNvSpPr>
              <a:spLocks noChangeShapeType="1"/>
            </p:cNvSpPr>
            <p:nvPr/>
          </p:nvSpPr>
          <p:spPr bwMode="auto">
            <a:xfrm flipV="1">
              <a:off x="3170" y="2190"/>
              <a:ext cx="837" cy="178"/>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en-GB"/>
            </a:p>
          </p:txBody>
        </p:sp>
        <p:sp>
          <p:nvSpPr>
            <p:cNvPr id="14348" name="Line 13"/>
            <p:cNvSpPr>
              <a:spLocks noChangeShapeType="1"/>
            </p:cNvSpPr>
            <p:nvPr/>
          </p:nvSpPr>
          <p:spPr bwMode="auto">
            <a:xfrm>
              <a:off x="3153" y="2478"/>
              <a:ext cx="408" cy="109"/>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en-GB"/>
            </a:p>
          </p:txBody>
        </p:sp>
        <p:sp>
          <p:nvSpPr>
            <p:cNvPr id="14349" name="Line 14"/>
            <p:cNvSpPr>
              <a:spLocks noChangeShapeType="1"/>
            </p:cNvSpPr>
            <p:nvPr/>
          </p:nvSpPr>
          <p:spPr bwMode="auto">
            <a:xfrm>
              <a:off x="3153" y="2750"/>
              <a:ext cx="645" cy="245"/>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en-GB"/>
            </a:p>
          </p:txBody>
        </p:sp>
        <p:sp>
          <p:nvSpPr>
            <p:cNvPr id="14350" name="Line 15"/>
            <p:cNvSpPr>
              <a:spLocks noChangeShapeType="1"/>
            </p:cNvSpPr>
            <p:nvPr/>
          </p:nvSpPr>
          <p:spPr bwMode="auto">
            <a:xfrm>
              <a:off x="3153" y="3067"/>
              <a:ext cx="854" cy="372"/>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en-GB"/>
            </a:p>
          </p:txBody>
        </p:sp>
      </p:grpSp>
      <p:grpSp>
        <p:nvGrpSpPr>
          <p:cNvPr id="323600" name="Group 16"/>
          <p:cNvGrpSpPr>
            <a:grpSpLocks/>
          </p:cNvGrpSpPr>
          <p:nvPr>
            <p:custDataLst>
              <p:tags r:id="rId5"/>
            </p:custDataLst>
          </p:nvPr>
        </p:nvGrpSpPr>
        <p:grpSpPr bwMode="auto">
          <a:xfrm>
            <a:off x="255812" y="5596976"/>
            <a:ext cx="7326178" cy="392842"/>
            <a:chOff x="159" y="3483"/>
            <a:chExt cx="4575" cy="382"/>
          </a:xfrm>
        </p:grpSpPr>
        <p:sp>
          <p:nvSpPr>
            <p:cNvPr id="14344" name="Text Box 17"/>
            <p:cNvSpPr txBox="1">
              <a:spLocks noChangeArrowheads="1"/>
            </p:cNvSpPr>
            <p:nvPr/>
          </p:nvSpPr>
          <p:spPr bwMode="auto">
            <a:xfrm>
              <a:off x="159" y="3640"/>
              <a:ext cx="2994" cy="225"/>
            </a:xfrm>
            <a:prstGeom prst="rect">
              <a:avLst/>
            </a:prstGeom>
            <a:gradFill rotWithShape="1">
              <a:gsLst>
                <a:gs pos="0">
                  <a:schemeClr val="bg1"/>
                </a:gs>
                <a:gs pos="100000">
                  <a:srgbClr val="CCECFF"/>
                </a:gs>
              </a:gsLst>
              <a:path path="shape">
                <a:fillToRect l="50000" t="50000" r="50000" b="50000"/>
              </a:path>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04277" tIns="52139" rIns="104277" bIns="52139" rtlCol="0">
              <a:spAutoFit/>
            </a:bodyPr>
            <a:lstStyle>
              <a:lvl1pPr defTabSz="1042988" eaLnBrk="0" hangingPunct="0">
                <a:spcBef>
                  <a:spcPct val="20000"/>
                </a:spcBef>
                <a:buChar char="•"/>
                <a:defRPr sz="3200">
                  <a:solidFill>
                    <a:schemeClr val="tx1"/>
                  </a:solidFill>
                  <a:latin typeface="Arial" charset="0"/>
                </a:defRPr>
              </a:lvl1pPr>
              <a:lvl2pPr marL="742950" indent="-285750" defTabSz="1042988" eaLnBrk="0" hangingPunct="0">
                <a:spcBef>
                  <a:spcPct val="20000"/>
                </a:spcBef>
                <a:buChar char="–"/>
                <a:defRPr sz="2800">
                  <a:solidFill>
                    <a:schemeClr val="tx1"/>
                  </a:solidFill>
                  <a:latin typeface="Arial" charset="0"/>
                </a:defRPr>
              </a:lvl2pPr>
              <a:lvl3pPr marL="1143000" indent="-228600" defTabSz="1042988" eaLnBrk="0" hangingPunct="0">
                <a:spcBef>
                  <a:spcPct val="20000"/>
                </a:spcBef>
                <a:buChar char="•"/>
                <a:defRPr sz="2400">
                  <a:solidFill>
                    <a:schemeClr val="tx1"/>
                  </a:solidFill>
                  <a:latin typeface="Arial" charset="0"/>
                </a:defRPr>
              </a:lvl3pPr>
              <a:lvl4pPr marL="1600200" indent="-228600" defTabSz="1042988" eaLnBrk="0" hangingPunct="0">
                <a:spcBef>
                  <a:spcPct val="20000"/>
                </a:spcBef>
                <a:buChar char="–"/>
                <a:defRPr sz="2000">
                  <a:solidFill>
                    <a:schemeClr val="tx1"/>
                  </a:solidFill>
                  <a:latin typeface="Arial" charset="0"/>
                </a:defRPr>
              </a:lvl4pPr>
              <a:lvl5pPr marL="2057400" indent="-228600" defTabSz="1042988" eaLnBrk="0" hangingPunct="0">
                <a:spcBef>
                  <a:spcPct val="20000"/>
                </a:spcBef>
                <a:buChar char="»"/>
                <a:defRPr sz="2000">
                  <a:solidFill>
                    <a:schemeClr val="tx1"/>
                  </a:solidFill>
                  <a:latin typeface="Arial" charset="0"/>
                </a:defRPr>
              </a:lvl5pPr>
              <a:lvl6pPr marL="2514600" indent="-228600" defTabSz="1042988" eaLnBrk="0" fontAlgn="base" hangingPunct="0">
                <a:spcBef>
                  <a:spcPct val="20000"/>
                </a:spcBef>
                <a:spcAft>
                  <a:spcPct val="0"/>
                </a:spcAft>
                <a:buChar char="»"/>
                <a:defRPr sz="2000">
                  <a:solidFill>
                    <a:schemeClr val="tx1"/>
                  </a:solidFill>
                  <a:latin typeface="Arial" charset="0"/>
                </a:defRPr>
              </a:lvl6pPr>
              <a:lvl7pPr marL="2971800" indent="-228600" defTabSz="1042988" eaLnBrk="0" fontAlgn="base" hangingPunct="0">
                <a:spcBef>
                  <a:spcPct val="20000"/>
                </a:spcBef>
                <a:spcAft>
                  <a:spcPct val="0"/>
                </a:spcAft>
                <a:buChar char="»"/>
                <a:defRPr sz="2000">
                  <a:solidFill>
                    <a:schemeClr val="tx1"/>
                  </a:solidFill>
                  <a:latin typeface="Arial" charset="0"/>
                </a:defRPr>
              </a:lvl7pPr>
              <a:lvl8pPr marL="3429000" indent="-228600" defTabSz="1042988" eaLnBrk="0" fontAlgn="base" hangingPunct="0">
                <a:spcBef>
                  <a:spcPct val="20000"/>
                </a:spcBef>
                <a:spcAft>
                  <a:spcPct val="0"/>
                </a:spcAft>
                <a:buChar char="»"/>
                <a:defRPr sz="2000">
                  <a:solidFill>
                    <a:schemeClr val="tx1"/>
                  </a:solidFill>
                  <a:latin typeface="Arial" charset="0"/>
                </a:defRPr>
              </a:lvl8pPr>
              <a:lvl9pPr marL="3886200" indent="-228600" defTabSz="1042988" eaLnBrk="0" fontAlgn="base" hangingPunct="0">
                <a:spcBef>
                  <a:spcPct val="20000"/>
                </a:spcBef>
                <a:spcAft>
                  <a:spcPct val="0"/>
                </a:spcAft>
                <a:buChar char="»"/>
                <a:defRPr sz="2000">
                  <a:solidFill>
                    <a:schemeClr val="tx1"/>
                  </a:solidFill>
                  <a:latin typeface="Arial" charset="0"/>
                </a:defRPr>
              </a:lvl9pPr>
            </a:lstStyle>
            <a:p>
              <a:pPr rtl="0" eaLnBrk="1" hangingPunct="1">
                <a:spcBef>
                  <a:spcPct val="50000"/>
                </a:spcBef>
                <a:buFontTx/>
                <a:buNone/>
              </a:pPr>
              <a:r>
                <a:rPr lang="fr" sz="1400" dirty="0">
                  <a:cs typeface="Arial" charset="0"/>
                </a:rPr>
                <a:t>Informations insuffisantes : nouvelle évaluation</a:t>
              </a:r>
            </a:p>
          </p:txBody>
        </p:sp>
        <p:sp>
          <p:nvSpPr>
            <p:cNvPr id="14345" name="Line 18"/>
            <p:cNvSpPr>
              <a:spLocks noChangeShapeType="1"/>
            </p:cNvSpPr>
            <p:nvPr/>
          </p:nvSpPr>
          <p:spPr bwMode="auto">
            <a:xfrm flipV="1">
              <a:off x="3160" y="3483"/>
              <a:ext cx="1574" cy="371"/>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lstStyle/>
            <a:p>
              <a:pPr rtl="0"/>
              <a:endParaRPr lang="en-GB"/>
            </a:p>
          </p:txBody>
        </p:sp>
      </p:grpSp>
    </p:spTree>
    <p:extLst>
      <p:ext uri="{BB962C8B-B14F-4D97-AF65-F5344CB8AC3E}">
        <p14:creationId xmlns:p14="http://schemas.microsoft.com/office/powerpoint/2010/main" val="25619007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323588"/>
                                        </p:tgtEl>
                                        <p:attrNameLst>
                                          <p:attrName>style.visibility</p:attrName>
                                        </p:attrNameLst>
                                      </p:cBhvr>
                                      <p:to>
                                        <p:strVal val="visible"/>
                                      </p:to>
                                    </p:set>
                                    <p:animEffect transition="in" filter="wipe(left)">
                                      <p:cBhvr>
                                        <p:cTn id="7" dur="500"/>
                                        <p:tgtEl>
                                          <p:spTgt spid="32358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323591"/>
                                        </p:tgtEl>
                                        <p:attrNameLst>
                                          <p:attrName>style.visibility</p:attrName>
                                        </p:attrNameLst>
                                      </p:cBhvr>
                                      <p:to>
                                        <p:strVal val="visible"/>
                                      </p:to>
                                    </p:set>
                                    <p:animEffect transition="in" filter="wipe(left)">
                                      <p:cBhvr>
                                        <p:cTn id="12" dur="500"/>
                                        <p:tgtEl>
                                          <p:spTgt spid="32359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323594"/>
                                        </p:tgtEl>
                                        <p:attrNameLst>
                                          <p:attrName>style.visibility</p:attrName>
                                        </p:attrNameLst>
                                      </p:cBhvr>
                                      <p:to>
                                        <p:strVal val="visible"/>
                                      </p:to>
                                    </p:set>
                                    <p:animEffect transition="in" filter="wipe(left)">
                                      <p:cBhvr>
                                        <p:cTn id="17" dur="500"/>
                                        <p:tgtEl>
                                          <p:spTgt spid="32359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nodeType="clickEffect">
                                  <p:stCondLst>
                                    <p:cond delay="0"/>
                                  </p:stCondLst>
                                  <p:childTnLst>
                                    <p:set>
                                      <p:cBhvr>
                                        <p:cTn id="21" dur="1" fill="hold">
                                          <p:stCondLst>
                                            <p:cond delay="0"/>
                                          </p:stCondLst>
                                        </p:cTn>
                                        <p:tgtEl>
                                          <p:spTgt spid="323600"/>
                                        </p:tgtEl>
                                        <p:attrNameLst>
                                          <p:attrName>style.visibility</p:attrName>
                                        </p:attrNameLst>
                                      </p:cBhvr>
                                      <p:to>
                                        <p:strVal val="visible"/>
                                      </p:to>
                                    </p:set>
                                    <p:animEffect transition="in" filter="wipe(left)">
                                      <p:cBhvr>
                                        <p:cTn id="22" dur="500"/>
                                        <p:tgtEl>
                                          <p:spTgt spid="3236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 name="Title 1"/>
          <p:cNvSpPr txBox="1">
            <a:spLocks noGrp="1"/>
          </p:cNvSpPr>
          <p:nvPr>
            <p:ph type="title"/>
          </p:nvPr>
        </p:nvSpPr>
        <p:spPr>
          <a:xfrm>
            <a:off x="145260" y="964182"/>
            <a:ext cx="2827894" cy="1252456"/>
          </a:xfrm>
          <a:prstGeom prst="rect">
            <a:avLst/>
          </a:prstGeom>
        </p:spPr>
        <p:txBody>
          <a:bodyPr lIns="91440" tIns="45720" rIns="91440" bIns="45720" anchor="t"/>
          <a:lstStyle/>
          <a:p>
            <a:r>
              <a:rPr lang="fr" b="1" dirty="0">
                <a:latin typeface="Source Sans Pro Regular"/>
              </a:rPr>
              <a:t>Point focal </a:t>
            </a:r>
            <a:br>
              <a:rPr lang="fr" b="1" dirty="0">
                <a:latin typeface="Source Sans Pro Regular"/>
              </a:rPr>
            </a:br>
            <a:r>
              <a:rPr lang="fr" b="1">
                <a:latin typeface="Source Sans Pro Regular"/>
              </a:rPr>
              <a:t>national</a:t>
            </a:r>
            <a:r>
              <a:rPr lang="fr" b="1" dirty="0">
                <a:latin typeface="Source Sans Pro Regular"/>
              </a:rPr>
              <a:t> chargé du RSI</a:t>
            </a:r>
            <a:endParaRPr lang="en-US" b="1">
              <a:latin typeface="Source Sans Pro Regular"/>
            </a:endParaRPr>
          </a:p>
          <a:p>
            <a:endParaRPr b="1" dirty="0">
              <a:latin typeface="Source Sans Pro Regular"/>
            </a:endParaRPr>
          </a:p>
        </p:txBody>
      </p:sp>
      <p:sp>
        <p:nvSpPr>
          <p:cNvPr id="369" name="Content Placeholder 2"/>
          <p:cNvSpPr txBox="1">
            <a:spLocks noGrp="1"/>
          </p:cNvSpPr>
          <p:nvPr>
            <p:ph type="body" sz="half" idx="4294967295"/>
          </p:nvPr>
        </p:nvSpPr>
        <p:spPr>
          <a:xfrm>
            <a:off x="3599848" y="2206408"/>
            <a:ext cx="5041232" cy="2431190"/>
          </a:xfrm>
          <a:prstGeom prst="rect">
            <a:avLst/>
          </a:prstGeom>
        </p:spPr>
        <p:txBody>
          <a:bodyPr lIns="45719" tIns="45720" rIns="45719" bIns="45720" anchor="t">
            <a:normAutofit fontScale="92500" lnSpcReduction="10000"/>
          </a:bodyPr>
          <a:lstStyle/>
          <a:p>
            <a:pPr marL="0" indent="0" algn="just">
              <a:buSzTx/>
              <a:buNone/>
              <a:defRPr sz="2400"/>
            </a:pPr>
            <a:r>
              <a:rPr lang="fr" dirty="0"/>
              <a:t>Le Règlement sanitaire international (RSI) définit le « point focal national RSI » comme « le centre national, désigné par chaque État Partie, qui doit être à tout moment à même de communiquer avec les points de contact RSI à l’OMS aux fins du présent Règlement » (article 4).</a:t>
            </a:r>
            <a:endParaRPr lang="fr-FR" i="1" dirty="0">
              <a:solidFill>
                <a:srgbClr val="FF0000"/>
              </a:solidFill>
            </a:endParaRPr>
          </a:p>
          <a:p>
            <a:pPr marL="0" indent="0" algn="just">
              <a:buSzTx/>
              <a:buNone/>
              <a:defRPr sz="2400"/>
            </a:pPr>
            <a:endParaRPr dirty="0"/>
          </a:p>
        </p:txBody>
      </p:sp>
      <p:sp>
        <p:nvSpPr>
          <p:cNvPr id="370" name="Rounded Rectangle 4"/>
          <p:cNvSpPr/>
          <p:nvPr/>
        </p:nvSpPr>
        <p:spPr>
          <a:xfrm flipV="1">
            <a:off x="277913" y="2177654"/>
            <a:ext cx="1482384" cy="83343"/>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a:p>
        </p:txBody>
      </p:sp>
    </p:spTree>
    <p:extLst>
      <p:ext uri="{BB962C8B-B14F-4D97-AF65-F5344CB8AC3E}">
        <p14:creationId xmlns:p14="http://schemas.microsoft.com/office/powerpoint/2010/main" val="309719656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 name="Title 1"/>
          <p:cNvSpPr txBox="1">
            <a:spLocks noGrp="1"/>
          </p:cNvSpPr>
          <p:nvPr>
            <p:ph type="title"/>
          </p:nvPr>
        </p:nvSpPr>
        <p:spPr>
          <a:xfrm>
            <a:off x="-86628" y="294451"/>
            <a:ext cx="3144199" cy="2527585"/>
          </a:xfrm>
          <a:prstGeom prst="rect">
            <a:avLst/>
          </a:prstGeom>
        </p:spPr>
        <p:txBody>
          <a:bodyPr lIns="91440" tIns="45720" rIns="91440" bIns="45720" anchor="t">
            <a:noAutofit/>
          </a:bodyPr>
          <a:lstStyle/>
          <a:p>
            <a:pPr defTabSz="210482">
              <a:defRPr sz="3104"/>
            </a:pPr>
            <a:r>
              <a:rPr lang="fr" sz="2800" b="1" dirty="0"/>
              <a:t>Fonctions obligatoires des points focaux nationaux RSI </a:t>
            </a:r>
            <a:r>
              <a:rPr sz="2800" b="1" dirty="0"/>
              <a:t>(</a:t>
            </a:r>
            <a:r>
              <a:rPr lang="fr-FR" sz="2800" b="1" dirty="0"/>
              <a:t>PFN</a:t>
            </a:r>
            <a:r>
              <a:rPr sz="2800" b="1" dirty="0"/>
              <a:t>)</a:t>
            </a:r>
          </a:p>
        </p:txBody>
      </p:sp>
      <p:sp>
        <p:nvSpPr>
          <p:cNvPr id="374" name="Rounded Rectangle 5"/>
          <p:cNvSpPr/>
          <p:nvPr/>
        </p:nvSpPr>
        <p:spPr>
          <a:xfrm flipV="1">
            <a:off x="76706" y="2448480"/>
            <a:ext cx="2052000" cy="97998"/>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a:p>
        </p:txBody>
      </p:sp>
      <p:sp>
        <p:nvSpPr>
          <p:cNvPr id="2" name="Content Placeholder 2">
            <a:extLst>
              <a:ext uri="{FF2B5EF4-FFF2-40B4-BE49-F238E27FC236}">
                <a16:creationId xmlns:a16="http://schemas.microsoft.com/office/drawing/2014/main" id="{02A3A092-5015-9B91-DD16-C72A0D9FD229}"/>
              </a:ext>
            </a:extLst>
          </p:cNvPr>
          <p:cNvSpPr>
            <a:spLocks noGrp="1"/>
          </p:cNvSpPr>
          <p:nvPr/>
        </p:nvSpPr>
        <p:spPr bwMode="auto">
          <a:xfrm>
            <a:off x="3609474" y="1187600"/>
            <a:ext cx="5175628" cy="4856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bodyPr>
          <a:lstStyle>
            <a:lvl1pPr marL="308610" indent="-308610" algn="l" rtl="0" eaLnBrk="0" fontAlgn="base" hangingPunct="0">
              <a:spcBef>
                <a:spcPct val="20000"/>
              </a:spcBef>
              <a:spcAft>
                <a:spcPct val="0"/>
              </a:spcAft>
              <a:buFont typeface="Arial" charset="0"/>
              <a:buChar char="•"/>
              <a:defRPr sz="1800" kern="1200">
                <a:solidFill>
                  <a:srgbClr val="10253F"/>
                </a:solidFill>
                <a:latin typeface="Arial" pitchFamily="34" charset="0"/>
                <a:ea typeface="+mn-ea"/>
                <a:cs typeface="Arial" pitchFamily="34" charset="0"/>
              </a:defRPr>
            </a:lvl1pPr>
            <a:lvl2pPr marL="668655" indent="-257175" algn="l" rtl="0" eaLnBrk="0" fontAlgn="base" hangingPunct="0">
              <a:spcBef>
                <a:spcPct val="20000"/>
              </a:spcBef>
              <a:spcAft>
                <a:spcPct val="0"/>
              </a:spcAft>
              <a:buFont typeface="Arial" charset="0"/>
              <a:buChar char="–"/>
              <a:defRPr sz="1600" kern="1200">
                <a:solidFill>
                  <a:srgbClr val="10253F"/>
                </a:solidFill>
                <a:latin typeface="Arial" pitchFamily="34" charset="0"/>
                <a:ea typeface="+mn-ea"/>
                <a:cs typeface="Arial" pitchFamily="34" charset="0"/>
              </a:defRPr>
            </a:lvl2pPr>
            <a:lvl3pPr marL="1028700" indent="-205740" algn="l" rtl="0" eaLnBrk="0" fontAlgn="base" hangingPunct="0">
              <a:spcBef>
                <a:spcPct val="20000"/>
              </a:spcBef>
              <a:spcAft>
                <a:spcPct val="0"/>
              </a:spcAft>
              <a:buFont typeface="Arial" charset="0"/>
              <a:buChar char="•"/>
              <a:defRPr sz="1600" kern="1200">
                <a:solidFill>
                  <a:srgbClr val="10253F"/>
                </a:solidFill>
                <a:latin typeface="Arial" pitchFamily="34" charset="0"/>
                <a:ea typeface="+mn-ea"/>
                <a:cs typeface="Arial" pitchFamily="34" charset="0"/>
              </a:defRPr>
            </a:lvl3pPr>
            <a:lvl4pPr marL="1440180" indent="-205740" algn="l" rtl="0" eaLnBrk="0" fontAlgn="base" hangingPunct="0">
              <a:spcBef>
                <a:spcPct val="20000"/>
              </a:spcBef>
              <a:spcAft>
                <a:spcPct val="0"/>
              </a:spcAft>
              <a:buFont typeface="Arial" charset="0"/>
              <a:buChar char="–"/>
              <a:defRPr sz="1400" kern="1200">
                <a:solidFill>
                  <a:srgbClr val="10253F"/>
                </a:solidFill>
                <a:latin typeface="Arial" pitchFamily="34" charset="0"/>
                <a:ea typeface="+mn-ea"/>
                <a:cs typeface="Arial" pitchFamily="34" charset="0"/>
              </a:defRPr>
            </a:lvl4pPr>
            <a:lvl5pPr marL="1851660" indent="-205740" algn="l" rtl="0" eaLnBrk="0" fontAlgn="base" hangingPunct="0">
              <a:spcBef>
                <a:spcPct val="20000"/>
              </a:spcBef>
              <a:spcAft>
                <a:spcPct val="0"/>
              </a:spcAft>
              <a:buFont typeface="Arial" charset="0"/>
              <a:buChar char="»"/>
              <a:defRPr sz="1400" kern="1200">
                <a:solidFill>
                  <a:srgbClr val="10253F"/>
                </a:solidFill>
                <a:latin typeface="Arial" pitchFamily="34" charset="0"/>
                <a:ea typeface="+mn-ea"/>
                <a:cs typeface="Arial" pitchFamily="34" charset="0"/>
              </a:defRPr>
            </a:lvl5pPr>
            <a:lvl6pPr marL="226314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67462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08610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49758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indent="0" rtl="0">
              <a:buNone/>
            </a:pPr>
            <a:endParaRPr lang="fr-FR" sz="2200" i="1" dirty="0">
              <a:solidFill>
                <a:srgbClr val="FF0000"/>
              </a:solidFill>
              <a:latin typeface="Source Sans Pro Regular"/>
              <a:ea typeface="Source Sans Pro Regular"/>
            </a:endParaRPr>
          </a:p>
          <a:p>
            <a:pPr marL="0" indent="0" defTabSz="216991">
              <a:lnSpc>
                <a:spcPct val="90000"/>
              </a:lnSpc>
              <a:spcBef>
                <a:spcPts val="225"/>
              </a:spcBef>
              <a:spcAft>
                <a:spcPts val="0"/>
              </a:spcAft>
              <a:buClr>
                <a:schemeClr val="accent3"/>
              </a:buClr>
              <a:buNone/>
              <a:defRPr sz="2400"/>
            </a:pPr>
            <a:r>
              <a:rPr lang="fr" sz="2200" b="1" dirty="0">
                <a:solidFill>
                  <a:schemeClr val="accent3"/>
                </a:solidFill>
                <a:latin typeface="Source Sans Pro Regular"/>
                <a:ea typeface="Source Sans Pro Regular"/>
                <a:cs typeface="+mn-cs"/>
                <a:sym typeface="Source Sans Pro Regular"/>
              </a:rPr>
              <a:t>En vertu de l’article 4, les points focaux nationaux RSI sont chargés de :</a:t>
            </a:r>
            <a:endParaRPr lang="en-US" sz="2200" b="1" dirty="0">
              <a:solidFill>
                <a:schemeClr val="accent3"/>
              </a:solidFill>
              <a:latin typeface="Source Sans Pro Regular"/>
              <a:ea typeface="Source Sans Pro Regular"/>
              <a:cs typeface="+mn-cs"/>
            </a:endParaRPr>
          </a:p>
          <a:p>
            <a:pPr marL="190500" indent="-190500" defTabSz="216991">
              <a:lnSpc>
                <a:spcPct val="90000"/>
              </a:lnSpc>
              <a:spcBef>
                <a:spcPts val="225"/>
              </a:spcBef>
              <a:spcAft>
                <a:spcPts val="0"/>
              </a:spcAft>
              <a:buClr>
                <a:schemeClr val="accent3"/>
              </a:buClr>
              <a:buSzPct val="100000"/>
              <a:buFont typeface="Arial"/>
              <a:buChar char="•"/>
              <a:defRPr sz="2400"/>
            </a:pPr>
            <a:r>
              <a:rPr lang="fr" sz="2200" dirty="0">
                <a:solidFill>
                  <a:srgbClr val="000000"/>
                </a:solidFill>
                <a:latin typeface="Source Sans Pro Regular"/>
                <a:ea typeface="Source Sans Pro Regular"/>
                <a:cs typeface="+mn-cs"/>
                <a:sym typeface="Source Sans Pro Regular"/>
              </a:rPr>
              <a:t>Notifier à l’OMS tout événement sanitaire pertinent au nom de l’État Partie concerné ; </a:t>
            </a:r>
            <a:endParaRPr lang="en-US" sz="2200" dirty="0">
              <a:solidFill>
                <a:srgbClr val="000000"/>
              </a:solidFill>
              <a:latin typeface="Source Sans Pro Regular"/>
              <a:ea typeface="Source Sans Pro Regular"/>
              <a:cs typeface="+mn-cs"/>
            </a:endParaRPr>
          </a:p>
          <a:p>
            <a:pPr marL="190500" indent="-190500" defTabSz="216991">
              <a:lnSpc>
                <a:spcPct val="90000"/>
              </a:lnSpc>
              <a:spcBef>
                <a:spcPts val="225"/>
              </a:spcBef>
              <a:spcAft>
                <a:spcPts val="0"/>
              </a:spcAft>
              <a:buClr>
                <a:schemeClr val="accent3"/>
              </a:buClr>
              <a:buSzPct val="100000"/>
              <a:buFont typeface="Arial"/>
              <a:buChar char="•"/>
              <a:defRPr sz="2400"/>
            </a:pPr>
            <a:r>
              <a:rPr lang="fr" sz="2200" dirty="0">
                <a:solidFill>
                  <a:srgbClr val="000000"/>
                </a:solidFill>
                <a:latin typeface="Source Sans Pro Regular"/>
                <a:ea typeface="Source Sans Pro Regular"/>
                <a:cs typeface="+mn-cs"/>
                <a:sym typeface="Source Sans Pro Regular"/>
              </a:rPr>
              <a:t>Répondre aux demandes d’informations complémentaires adressées par le Secrétariat de l’OMS concernant l’événement notifié ; </a:t>
            </a:r>
            <a:endParaRPr lang="en-US" sz="2200" dirty="0">
              <a:solidFill>
                <a:srgbClr val="000000"/>
              </a:solidFill>
              <a:latin typeface="Source Sans Pro Regular"/>
              <a:ea typeface="Source Sans Pro Regular"/>
              <a:cs typeface="+mn-cs"/>
            </a:endParaRPr>
          </a:p>
          <a:p>
            <a:pPr marL="190500" indent="-190500" defTabSz="216991">
              <a:lnSpc>
                <a:spcPct val="90000"/>
              </a:lnSpc>
              <a:spcBef>
                <a:spcPts val="225"/>
              </a:spcBef>
              <a:spcAft>
                <a:spcPts val="0"/>
              </a:spcAft>
              <a:buClr>
                <a:schemeClr val="accent3"/>
              </a:buClr>
              <a:buSzPct val="100000"/>
              <a:buFont typeface="Arial"/>
              <a:buChar char="•"/>
              <a:defRPr sz="2400"/>
            </a:pPr>
            <a:r>
              <a:rPr lang="fr" sz="2200" dirty="0">
                <a:solidFill>
                  <a:srgbClr val="000000"/>
                </a:solidFill>
                <a:latin typeface="Source Sans Pro Regular"/>
                <a:ea typeface="Source Sans Pro Regular"/>
                <a:cs typeface="+mn-cs"/>
                <a:sym typeface="Source Sans Pro Regular"/>
              </a:rPr>
              <a:t>S’assurer que les messages et les conseils de l’OMS sont diffusés auprès des secteurs concernés de l’État Partie. </a:t>
            </a:r>
            <a:endParaRPr lang="en-US" sz="2200" dirty="0">
              <a:solidFill>
                <a:srgbClr val="000000"/>
              </a:solidFill>
              <a:latin typeface="Source Sans Pro Regular"/>
              <a:ea typeface="Source Sans Pro Regular"/>
              <a:cs typeface="+mn-cs"/>
            </a:endParaRPr>
          </a:p>
        </p:txBody>
      </p:sp>
    </p:spTree>
    <p:extLst>
      <p:ext uri="{BB962C8B-B14F-4D97-AF65-F5344CB8AC3E}">
        <p14:creationId xmlns:p14="http://schemas.microsoft.com/office/powerpoint/2010/main" val="2820366945"/>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7" name="Content Placeholder 2"/>
          <p:cNvSpPr txBox="1">
            <a:spLocks noGrp="1"/>
          </p:cNvSpPr>
          <p:nvPr>
            <p:ph type="body" sz="half" idx="4294967295"/>
          </p:nvPr>
        </p:nvSpPr>
        <p:spPr>
          <a:xfrm>
            <a:off x="3608042" y="1802287"/>
            <a:ext cx="5344535" cy="3263504"/>
          </a:xfrm>
          <a:prstGeom prst="rect">
            <a:avLst/>
          </a:prstGeom>
        </p:spPr>
        <p:txBody>
          <a:bodyPr lIns="45719" tIns="45720" rIns="45719" bIns="45720" anchor="t">
            <a:normAutofit/>
          </a:bodyPr>
          <a:lstStyle/>
          <a:p>
            <a:pPr marL="0" indent="0">
              <a:buSzTx/>
              <a:buNone/>
              <a:defRPr sz="2400">
                <a:solidFill>
                  <a:srgbClr val="FF0000"/>
                </a:solidFill>
              </a:defRPr>
            </a:pPr>
            <a:r>
              <a:rPr b="1" dirty="0">
                <a:solidFill>
                  <a:srgbClr val="C00000"/>
                </a:solidFill>
              </a:rPr>
              <a:t>Note </a:t>
            </a:r>
            <a:r>
              <a:rPr lang="fr-FR" b="1" dirty="0">
                <a:solidFill>
                  <a:srgbClr val="C00000"/>
                </a:solidFill>
              </a:rPr>
              <a:t>aux</a:t>
            </a:r>
            <a:r>
              <a:rPr b="1" dirty="0">
                <a:solidFill>
                  <a:srgbClr val="C00000"/>
                </a:solidFill>
              </a:rPr>
              <a:t> </a:t>
            </a:r>
            <a:r>
              <a:rPr lang="fr-FR" b="1" dirty="0">
                <a:solidFill>
                  <a:srgbClr val="C00000"/>
                </a:solidFill>
              </a:rPr>
              <a:t>facilitateurs</a:t>
            </a:r>
            <a:r>
              <a:rPr b="1" dirty="0">
                <a:solidFill>
                  <a:srgbClr val="C00000"/>
                </a:solidFill>
              </a:rPr>
              <a:t>:</a:t>
            </a:r>
          </a:p>
          <a:p>
            <a:pPr marL="0" indent="0">
              <a:buSzTx/>
              <a:buNone/>
              <a:defRPr sz="2400">
                <a:solidFill>
                  <a:srgbClr val="FF0000"/>
                </a:solidFill>
              </a:defRPr>
            </a:pPr>
            <a:endParaRPr lang="hu-HU" dirty="0">
              <a:solidFill>
                <a:srgbClr val="C00000"/>
              </a:solidFill>
            </a:endParaRPr>
          </a:p>
          <a:p>
            <a:pPr marL="0" indent="0">
              <a:buSzTx/>
              <a:buNone/>
              <a:defRPr sz="2400">
                <a:solidFill>
                  <a:srgbClr val="FF0000"/>
                </a:solidFill>
              </a:defRPr>
            </a:pPr>
            <a:r>
              <a:rPr lang="fr" dirty="0">
                <a:solidFill>
                  <a:srgbClr val="C00000"/>
                </a:solidFill>
              </a:rPr>
              <a:t>Le cas échéant, insérer ici la description de la structure du point focal national dans le pays ainsi que des exemples d’événements précédemment évalués/notifiés. </a:t>
            </a:r>
            <a:endParaRPr lang="hu-HU" dirty="0">
              <a:solidFill>
                <a:srgbClr val="C00000"/>
              </a:solidFill>
            </a:endParaRPr>
          </a:p>
          <a:p>
            <a:pPr marL="0" indent="0">
              <a:buSzTx/>
              <a:buNone/>
              <a:defRPr sz="2400">
                <a:solidFill>
                  <a:srgbClr val="FF0000"/>
                </a:solidFill>
              </a:defRPr>
            </a:pPr>
            <a:endParaRPr lang="hu-HU" dirty="0">
              <a:solidFill>
                <a:srgbClr val="C00000"/>
              </a:solidFill>
            </a:endParaRPr>
          </a:p>
        </p:txBody>
      </p:sp>
      <p:sp>
        <p:nvSpPr>
          <p:cNvPr id="4" name="Title 1">
            <a:extLst>
              <a:ext uri="{FF2B5EF4-FFF2-40B4-BE49-F238E27FC236}">
                <a16:creationId xmlns:a16="http://schemas.microsoft.com/office/drawing/2014/main" id="{E4AD8174-3EFB-8800-19BA-32170FD38A39}"/>
              </a:ext>
            </a:extLst>
          </p:cNvPr>
          <p:cNvSpPr txBox="1">
            <a:spLocks noGrp="1"/>
          </p:cNvSpPr>
          <p:nvPr>
            <p:ph type="title"/>
          </p:nvPr>
        </p:nvSpPr>
        <p:spPr>
          <a:xfrm>
            <a:off x="77882" y="623151"/>
            <a:ext cx="3031078" cy="1449284"/>
          </a:xfrm>
          <a:prstGeom prst="rect">
            <a:avLst/>
          </a:prstGeom>
        </p:spPr>
        <p:txBody>
          <a:bodyPr lIns="91440" tIns="45720" rIns="91440" bIns="45720" anchor="t"/>
          <a:lstStyle/>
          <a:p>
            <a:r>
              <a:rPr lang="fr" sz="3100" b="1" dirty="0"/>
              <a:t>Point focal </a:t>
            </a:r>
            <a:br>
              <a:rPr lang="fr" sz="3100" b="1" dirty="0"/>
            </a:br>
            <a:r>
              <a:rPr lang="fr" sz="3100" b="1" dirty="0"/>
              <a:t>national chargé du RSI </a:t>
            </a:r>
            <a:endParaRPr lang="en-US" sz="3100" dirty="0"/>
          </a:p>
          <a:p>
            <a:endParaRPr b="1" dirty="0"/>
          </a:p>
        </p:txBody>
      </p:sp>
      <p:sp>
        <p:nvSpPr>
          <p:cNvPr id="5" name="Rounded Rectangle 4">
            <a:extLst>
              <a:ext uri="{FF2B5EF4-FFF2-40B4-BE49-F238E27FC236}">
                <a16:creationId xmlns:a16="http://schemas.microsoft.com/office/drawing/2014/main" id="{6E7AB36C-4B35-7114-DB05-DE34DC2D5157}"/>
              </a:ext>
            </a:extLst>
          </p:cNvPr>
          <p:cNvSpPr/>
          <p:nvPr/>
        </p:nvSpPr>
        <p:spPr>
          <a:xfrm flipV="1">
            <a:off x="277913" y="2177654"/>
            <a:ext cx="1482384" cy="83343"/>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a:p>
        </p:txBody>
      </p:sp>
    </p:spTree>
    <p:extLst>
      <p:ext uri="{BB962C8B-B14F-4D97-AF65-F5344CB8AC3E}">
        <p14:creationId xmlns:p14="http://schemas.microsoft.com/office/powerpoint/2010/main" val="2580868010"/>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 name="Google Shape;308;p8"/>
          <p:cNvSpPr txBox="1">
            <a:spLocks noGrp="1"/>
          </p:cNvSpPr>
          <p:nvPr>
            <p:ph type="body" idx="1"/>
          </p:nvPr>
        </p:nvSpPr>
        <p:spPr>
          <a:xfrm>
            <a:off x="572167" y="1387020"/>
            <a:ext cx="8011641" cy="3754865"/>
          </a:xfrm>
          <a:prstGeom prst="rect">
            <a:avLst/>
          </a:prstGeom>
        </p:spPr>
        <p:txBody>
          <a:bodyPr lIns="0" tIns="0" rIns="0" bIns="0" anchor="t">
            <a:noAutofit/>
          </a:bodyPr>
          <a:lstStyle/>
          <a:p>
            <a:pPr>
              <a:lnSpc>
                <a:spcPct val="100000"/>
              </a:lnSpc>
              <a:spcBef>
                <a:spcPct val="20000"/>
              </a:spcBef>
              <a:spcAft>
                <a:spcPct val="0"/>
              </a:spcAft>
              <a:defRPr>
                <a:solidFill>
                  <a:srgbClr val="FF0000"/>
                </a:solidFill>
              </a:defRPr>
            </a:pPr>
            <a:r>
              <a:rPr lang="fr" sz="2400" dirty="0">
                <a:solidFill>
                  <a:srgbClr val="C00000"/>
                </a:solidFill>
              </a:rPr>
              <a:t>Veillez à prendre connaissance du contenu de cette présentation afin de décider si vous devez ou non l’utiliser dans son intégralité, selon votre contexte, les besoins d’apprentissage ciblés dans ce domaine spécifique, et le temps alloué à la présentation. </a:t>
            </a:r>
            <a:endParaRPr lang="en-US" sz="2400" dirty="0">
              <a:solidFill>
                <a:srgbClr val="C00000"/>
              </a:solidFill>
            </a:endParaRPr>
          </a:p>
          <a:p>
            <a:pPr>
              <a:lnSpc>
                <a:spcPct val="100000"/>
              </a:lnSpc>
              <a:spcBef>
                <a:spcPct val="20000"/>
              </a:spcBef>
              <a:spcAft>
                <a:spcPct val="0"/>
              </a:spcAft>
              <a:defRPr>
                <a:solidFill>
                  <a:srgbClr val="FF0000"/>
                </a:solidFill>
              </a:defRPr>
            </a:pPr>
            <a:endParaRPr lang="en-US" sz="2400" dirty="0">
              <a:solidFill>
                <a:srgbClr val="C00000"/>
              </a:solidFill>
            </a:endParaRPr>
          </a:p>
          <a:p>
            <a:pPr>
              <a:lnSpc>
                <a:spcPct val="100000"/>
              </a:lnSpc>
              <a:spcBef>
                <a:spcPct val="20000"/>
              </a:spcBef>
              <a:spcAft>
                <a:spcPct val="0"/>
              </a:spcAft>
              <a:defRPr>
                <a:solidFill>
                  <a:srgbClr val="FF0000"/>
                </a:solidFill>
              </a:defRPr>
            </a:pPr>
            <a:r>
              <a:rPr lang="fr" sz="2400" dirty="0">
                <a:solidFill>
                  <a:srgbClr val="C00000"/>
                </a:solidFill>
              </a:rPr>
              <a:t>Cette présentation peut inclure des diapositives supplémentaires contenant des remarques à l’intention des facilitateurs : vous pourrez compléter et/ou personnaliser le contenu de ces diapositives en utilisant des informations adaptées à votre pays.</a:t>
            </a:r>
            <a:endParaRPr sz="2400" dirty="0">
              <a:solidFill>
                <a:srgbClr val="C00000"/>
              </a:solidFill>
            </a:endParaRPr>
          </a:p>
        </p:txBody>
      </p:sp>
      <p:sp>
        <p:nvSpPr>
          <p:cNvPr id="250" name="TextBox 5"/>
          <p:cNvSpPr txBox="1"/>
          <p:nvPr/>
        </p:nvSpPr>
        <p:spPr>
          <a:xfrm>
            <a:off x="148722" y="84359"/>
            <a:ext cx="4540634" cy="461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tIns="45720" rIns="3428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fr" sz="2400" b="1" dirty="0">
                <a:cs typeface="Arial"/>
              </a:rPr>
              <a:t>Notes aux facilitateurs</a:t>
            </a:r>
          </a:p>
        </p:txBody>
      </p:sp>
    </p:spTree>
    <p:extLst>
      <p:ext uri="{BB962C8B-B14F-4D97-AF65-F5344CB8AC3E}">
        <p14:creationId xmlns:p14="http://schemas.microsoft.com/office/powerpoint/2010/main" val="3855203700"/>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1" name="Google Shape;300;p7"/>
          <p:cNvSpPr txBox="1">
            <a:spLocks noGrp="1"/>
          </p:cNvSpPr>
          <p:nvPr>
            <p:ph type="body" sz="half" idx="1"/>
          </p:nvPr>
        </p:nvSpPr>
        <p:spPr>
          <a:prstGeom prst="rect">
            <a:avLst/>
          </a:prstGeom>
        </p:spPr>
        <p:txBody>
          <a:bodyPr lIns="101249" tIns="101249" rIns="101249" bIns="101249" anchor="ctr">
            <a:normAutofit/>
          </a:bodyPr>
          <a:lstStyle>
            <a:lvl1pPr marL="0" indent="0" algn="ctr">
              <a:buSzTx/>
              <a:buNone/>
              <a:defRPr>
                <a:solidFill>
                  <a:srgbClr val="FFFFFF"/>
                </a:solidFill>
                <a:latin typeface="Source Sans Pro Bold"/>
                <a:ea typeface="Source Sans Pro Bold"/>
                <a:cs typeface="Source Sans Pro Bold"/>
                <a:sym typeface="Source Sans Pro Bold"/>
              </a:defRPr>
            </a:lvl1pPr>
          </a:lstStyle>
          <a:p>
            <a:r>
              <a:rPr sz="2800" b="1" dirty="0"/>
              <a:t>4. </a:t>
            </a:r>
            <a:r>
              <a:rPr lang="fr" sz="2800" b="1" dirty="0"/>
              <a:t>Stratégie régionale de surveillance et d’intervention</a:t>
            </a:r>
            <a:endParaRPr lang="en-US" sz="2800" b="1" dirty="0"/>
          </a:p>
          <a:p>
            <a:endParaRPr b="1" dirty="0"/>
          </a:p>
        </p:txBody>
      </p:sp>
    </p:spTree>
    <p:extLst>
      <p:ext uri="{BB962C8B-B14F-4D97-AF65-F5344CB8AC3E}">
        <p14:creationId xmlns:p14="http://schemas.microsoft.com/office/powerpoint/2010/main" val="230765388"/>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3" name="Title 1"/>
          <p:cNvSpPr txBox="1">
            <a:spLocks noGrp="1"/>
          </p:cNvSpPr>
          <p:nvPr>
            <p:ph type="title"/>
          </p:nvPr>
        </p:nvSpPr>
        <p:spPr>
          <a:xfrm>
            <a:off x="74909" y="0"/>
            <a:ext cx="2803044" cy="1481225"/>
          </a:xfrm>
          <a:prstGeom prst="rect">
            <a:avLst/>
          </a:prstGeom>
        </p:spPr>
        <p:txBody>
          <a:bodyPr lIns="91440" tIns="45720" rIns="91440" bIns="45720" anchor="t"/>
          <a:lstStyle>
            <a:lvl1pPr>
              <a:defRPr sz="2800"/>
            </a:lvl1pPr>
          </a:lstStyle>
          <a:p>
            <a:r>
              <a:rPr lang="fr" b="1" dirty="0"/>
              <a:t>Stratégie régionale de surveillance des maladies et d’intervention</a:t>
            </a:r>
            <a:endParaRPr lang="en-US" b="1" dirty="0"/>
          </a:p>
          <a:p>
            <a:endParaRPr b="1" dirty="0"/>
          </a:p>
        </p:txBody>
      </p:sp>
      <p:sp>
        <p:nvSpPr>
          <p:cNvPr id="384" name="Content Placeholder 2"/>
          <p:cNvSpPr txBox="1">
            <a:spLocks noGrp="1"/>
          </p:cNvSpPr>
          <p:nvPr>
            <p:ph type="body" idx="4294967295"/>
          </p:nvPr>
        </p:nvSpPr>
        <p:spPr>
          <a:xfrm>
            <a:off x="3657600" y="2374698"/>
            <a:ext cx="5191078" cy="2399793"/>
          </a:xfrm>
          <a:prstGeom prst="rect">
            <a:avLst/>
          </a:prstGeom>
        </p:spPr>
        <p:txBody>
          <a:bodyPr lIns="34289" tIns="34290" rIns="34289" bIns="34290" anchor="t">
            <a:normAutofit/>
          </a:bodyPr>
          <a:lstStyle/>
          <a:p>
            <a:pPr marL="0" indent="0">
              <a:buSzTx/>
              <a:buNone/>
              <a:defRPr sz="2400">
                <a:solidFill>
                  <a:srgbClr val="FF0000"/>
                </a:solidFill>
              </a:defRPr>
            </a:pPr>
            <a:r>
              <a:rPr b="1" dirty="0">
                <a:solidFill>
                  <a:srgbClr val="C00000"/>
                </a:solidFill>
              </a:rPr>
              <a:t>Note </a:t>
            </a:r>
            <a:r>
              <a:rPr lang="fr-FR" b="1" dirty="0">
                <a:solidFill>
                  <a:srgbClr val="C00000"/>
                </a:solidFill>
              </a:rPr>
              <a:t>aux facilitateurs</a:t>
            </a:r>
          </a:p>
          <a:p>
            <a:pPr marL="0" indent="0">
              <a:buSzTx/>
              <a:buNone/>
              <a:defRPr sz="2400">
                <a:solidFill>
                  <a:srgbClr val="FF0000"/>
                </a:solidFill>
              </a:defRPr>
            </a:pPr>
            <a:endParaRPr dirty="0">
              <a:solidFill>
                <a:srgbClr val="C00000"/>
              </a:solidFill>
            </a:endParaRPr>
          </a:p>
          <a:p>
            <a:pPr marL="0" indent="0">
              <a:lnSpc>
                <a:spcPct val="100000"/>
              </a:lnSpc>
              <a:spcBef>
                <a:spcPct val="20000"/>
              </a:spcBef>
              <a:spcAft>
                <a:spcPct val="0"/>
              </a:spcAft>
              <a:buNone/>
              <a:defRPr sz="2400">
                <a:solidFill>
                  <a:srgbClr val="FF0000"/>
                </a:solidFill>
              </a:defRPr>
            </a:pPr>
            <a:r>
              <a:rPr lang="fr" dirty="0">
                <a:solidFill>
                  <a:srgbClr val="C00000"/>
                </a:solidFill>
              </a:rPr>
              <a:t>Insérer ici les détails relatifs à la stratégie régionale (objectifs, principales caractéristiques et méthodes de mise en œuvre).</a:t>
            </a:r>
            <a:endParaRPr lang="en-US" dirty="0">
              <a:solidFill>
                <a:srgbClr val="C00000"/>
              </a:solidFill>
            </a:endParaRPr>
          </a:p>
          <a:p>
            <a:pPr marL="0" indent="0">
              <a:buSzTx/>
              <a:buNone/>
              <a:defRPr sz="2400">
                <a:solidFill>
                  <a:srgbClr val="FF0000"/>
                </a:solidFill>
              </a:defRPr>
            </a:pPr>
            <a:endParaRPr lang="fr-FR" dirty="0">
              <a:solidFill>
                <a:srgbClr val="C00000"/>
              </a:solidFill>
            </a:endParaRPr>
          </a:p>
        </p:txBody>
      </p:sp>
      <p:sp>
        <p:nvSpPr>
          <p:cNvPr id="385" name="Rounded Rectangle 3"/>
          <p:cNvSpPr/>
          <p:nvPr/>
        </p:nvSpPr>
        <p:spPr>
          <a:xfrm flipV="1">
            <a:off x="291752" y="2315420"/>
            <a:ext cx="1482384" cy="83343"/>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a:p>
        </p:txBody>
      </p:sp>
    </p:spTree>
    <p:extLst>
      <p:ext uri="{BB962C8B-B14F-4D97-AF65-F5344CB8AC3E}">
        <p14:creationId xmlns:p14="http://schemas.microsoft.com/office/powerpoint/2010/main" val="92788758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8" name="Google Shape;300;p7"/>
          <p:cNvSpPr txBox="1">
            <a:spLocks noGrp="1"/>
          </p:cNvSpPr>
          <p:nvPr>
            <p:ph type="body" sz="half" idx="1"/>
          </p:nvPr>
        </p:nvSpPr>
        <p:spPr>
          <a:prstGeom prst="rect">
            <a:avLst/>
          </a:prstGeom>
        </p:spPr>
        <p:txBody>
          <a:bodyPr lIns="101249" tIns="101249" rIns="101249" bIns="101249" anchor="ctr">
            <a:normAutofit/>
          </a:bodyPr>
          <a:lstStyle>
            <a:lvl1pPr marL="0" indent="0" algn="ctr">
              <a:buSzTx/>
              <a:buNone/>
              <a:defRPr>
                <a:solidFill>
                  <a:srgbClr val="FFFFFF"/>
                </a:solidFill>
                <a:latin typeface="Source Sans Pro Bold"/>
                <a:ea typeface="Source Sans Pro Bold"/>
                <a:cs typeface="Source Sans Pro Bold"/>
                <a:sym typeface="Source Sans Pro Bold"/>
              </a:defRPr>
            </a:lvl1pPr>
          </a:lstStyle>
          <a:p>
            <a:r>
              <a:rPr lang="fr" sz="3200" b="1" dirty="0"/>
              <a:t>5. Principaux outils d’investigation et de déclaration</a:t>
            </a:r>
            <a:r>
              <a:rPr lang="fr" b="1" dirty="0"/>
              <a:t> </a:t>
            </a:r>
            <a:endParaRPr lang="en-US" dirty="0"/>
          </a:p>
          <a:p>
            <a:endParaRPr b="1" dirty="0"/>
          </a:p>
        </p:txBody>
      </p:sp>
    </p:spTree>
    <p:extLst>
      <p:ext uri="{BB962C8B-B14F-4D97-AF65-F5344CB8AC3E}">
        <p14:creationId xmlns:p14="http://schemas.microsoft.com/office/powerpoint/2010/main" val="3245903804"/>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0" name="Title 1"/>
          <p:cNvSpPr txBox="1">
            <a:spLocks noGrp="1"/>
          </p:cNvSpPr>
          <p:nvPr>
            <p:ph type="title"/>
          </p:nvPr>
        </p:nvSpPr>
        <p:spPr>
          <a:xfrm>
            <a:off x="130467" y="371685"/>
            <a:ext cx="2803407" cy="1087859"/>
          </a:xfrm>
          <a:prstGeom prst="rect">
            <a:avLst/>
          </a:prstGeom>
        </p:spPr>
        <p:txBody>
          <a:bodyPr lIns="91440" tIns="45720" rIns="91440" bIns="45720" anchor="t"/>
          <a:lstStyle/>
          <a:p>
            <a:r>
              <a:rPr lang="fr" sz="2800" b="1" dirty="0"/>
              <a:t> Principaux outils d’investigation et de notification </a:t>
            </a:r>
            <a:endParaRPr lang="en-US" sz="2800" dirty="0"/>
          </a:p>
          <a:p>
            <a:endParaRPr b="1" dirty="0"/>
          </a:p>
        </p:txBody>
      </p:sp>
      <p:sp>
        <p:nvSpPr>
          <p:cNvPr id="391" name="Content Placeholder 2"/>
          <p:cNvSpPr txBox="1">
            <a:spLocks noGrp="1"/>
          </p:cNvSpPr>
          <p:nvPr>
            <p:ph type="body" sz="half" idx="4294967295"/>
          </p:nvPr>
        </p:nvSpPr>
        <p:spPr>
          <a:xfrm>
            <a:off x="3676851" y="1972194"/>
            <a:ext cx="5111264" cy="3158360"/>
          </a:xfrm>
          <a:prstGeom prst="rect">
            <a:avLst/>
          </a:prstGeom>
        </p:spPr>
        <p:txBody>
          <a:bodyPr lIns="45719" tIns="45720" rIns="45719" bIns="45720" anchor="t">
            <a:normAutofit/>
          </a:bodyPr>
          <a:lstStyle/>
          <a:p>
            <a:pPr marL="0" indent="0">
              <a:buSzTx/>
              <a:buNone/>
              <a:defRPr sz="2400">
                <a:solidFill>
                  <a:srgbClr val="FF0000"/>
                </a:solidFill>
              </a:defRPr>
            </a:pPr>
            <a:r>
              <a:rPr lang="fr-FR" b="1" dirty="0">
                <a:solidFill>
                  <a:srgbClr val="C00000"/>
                </a:solidFill>
              </a:rPr>
              <a:t>Note aux facilitateurs:</a:t>
            </a:r>
          </a:p>
          <a:p>
            <a:pPr marL="0" indent="0">
              <a:buSzTx/>
              <a:buNone/>
              <a:defRPr sz="2400">
                <a:solidFill>
                  <a:srgbClr val="FF0000"/>
                </a:solidFill>
              </a:defRPr>
            </a:pPr>
            <a:endParaRPr lang="fr-FR" dirty="0">
              <a:solidFill>
                <a:srgbClr val="C00000"/>
              </a:solidFill>
            </a:endParaRPr>
          </a:p>
          <a:p>
            <a:pPr marL="0" indent="0">
              <a:lnSpc>
                <a:spcPct val="100000"/>
              </a:lnSpc>
              <a:buSzTx/>
              <a:buNone/>
              <a:defRPr sz="2400">
                <a:solidFill>
                  <a:srgbClr val="FF0000"/>
                </a:solidFill>
              </a:defRPr>
            </a:pPr>
            <a:endParaRPr lang="fr" dirty="0">
              <a:solidFill>
                <a:srgbClr val="C00000"/>
              </a:solidFill>
            </a:endParaRPr>
          </a:p>
          <a:p>
            <a:pPr marL="0" indent="0">
              <a:lnSpc>
                <a:spcPct val="100000"/>
              </a:lnSpc>
              <a:buSzTx/>
              <a:buNone/>
              <a:defRPr sz="2400">
                <a:solidFill>
                  <a:srgbClr val="FF0000"/>
                </a:solidFill>
              </a:defRPr>
            </a:pPr>
            <a:r>
              <a:rPr lang="fr" dirty="0">
                <a:solidFill>
                  <a:srgbClr val="C00000"/>
                </a:solidFill>
              </a:rPr>
              <a:t>Insérer ici les principaux formulaires utilisés dans le pays ou la région pour notifier les cas de maladies à déclaration obligatoire et investiguer ces derniers.</a:t>
            </a:r>
            <a:endParaRPr lang="fr-FR" dirty="0">
              <a:solidFill>
                <a:srgbClr val="C00000"/>
              </a:solidFill>
            </a:endParaRPr>
          </a:p>
          <a:p>
            <a:pPr marL="0" indent="0">
              <a:buSzTx/>
              <a:buNone/>
              <a:defRPr sz="2400">
                <a:solidFill>
                  <a:srgbClr val="FF0000"/>
                </a:solidFill>
              </a:defRPr>
            </a:pPr>
            <a:endParaRPr lang="fr-FR" dirty="0">
              <a:solidFill>
                <a:srgbClr val="C00000"/>
              </a:solidFill>
            </a:endParaRPr>
          </a:p>
          <a:p>
            <a:pPr marL="0" indent="0">
              <a:buSzTx/>
              <a:buNone/>
              <a:defRPr sz="2400">
                <a:solidFill>
                  <a:srgbClr val="FF0000"/>
                </a:solidFill>
              </a:defRPr>
            </a:pPr>
            <a:endParaRPr lang="fr-FR" dirty="0">
              <a:solidFill>
                <a:srgbClr val="C00000"/>
              </a:solidFill>
            </a:endParaRPr>
          </a:p>
        </p:txBody>
      </p:sp>
      <p:sp>
        <p:nvSpPr>
          <p:cNvPr id="392" name="Rounded Rectangle 4"/>
          <p:cNvSpPr/>
          <p:nvPr/>
        </p:nvSpPr>
        <p:spPr>
          <a:xfrm flipV="1">
            <a:off x="236572" y="2449567"/>
            <a:ext cx="1482385" cy="83343"/>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a:p>
        </p:txBody>
      </p:sp>
    </p:spTree>
    <p:extLst>
      <p:ext uri="{BB962C8B-B14F-4D97-AF65-F5344CB8AC3E}">
        <p14:creationId xmlns:p14="http://schemas.microsoft.com/office/powerpoint/2010/main" val="1845205928"/>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 name="Title 1"/>
          <p:cNvSpPr txBox="1">
            <a:spLocks noGrp="1"/>
          </p:cNvSpPr>
          <p:nvPr>
            <p:ph type="title"/>
          </p:nvPr>
        </p:nvSpPr>
        <p:spPr>
          <a:xfrm>
            <a:off x="65524" y="940220"/>
            <a:ext cx="2863639" cy="917321"/>
          </a:xfrm>
          <a:prstGeom prst="rect">
            <a:avLst/>
          </a:prstGeom>
        </p:spPr>
        <p:txBody>
          <a:bodyPr lIns="91440" tIns="45720" rIns="91440" bIns="45720" anchor="t">
            <a:noAutofit/>
          </a:bodyPr>
          <a:lstStyle/>
          <a:p>
            <a:pPr defTabSz="210482">
              <a:defRPr sz="3104"/>
            </a:pPr>
            <a:r>
              <a:rPr lang="fr" sz="3100" b="1" dirty="0"/>
              <a:t>Messages clés</a:t>
            </a:r>
            <a:endParaRPr lang="fr-FR" dirty="0"/>
          </a:p>
        </p:txBody>
      </p:sp>
      <p:sp>
        <p:nvSpPr>
          <p:cNvPr id="374" name="Rounded Rectangle 5"/>
          <p:cNvSpPr/>
          <p:nvPr/>
        </p:nvSpPr>
        <p:spPr>
          <a:xfrm flipV="1">
            <a:off x="163454" y="1759214"/>
            <a:ext cx="2052000" cy="97998"/>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a:p>
        </p:txBody>
      </p:sp>
      <p:sp>
        <p:nvSpPr>
          <p:cNvPr id="2" name="Content Placeholder 2">
            <a:extLst>
              <a:ext uri="{FF2B5EF4-FFF2-40B4-BE49-F238E27FC236}">
                <a16:creationId xmlns:a16="http://schemas.microsoft.com/office/drawing/2014/main" id="{02A3A092-5015-9B91-DD16-C72A0D9FD229}"/>
              </a:ext>
            </a:extLst>
          </p:cNvPr>
          <p:cNvSpPr>
            <a:spLocks noGrp="1"/>
          </p:cNvSpPr>
          <p:nvPr/>
        </p:nvSpPr>
        <p:spPr bwMode="auto">
          <a:xfrm>
            <a:off x="3561347" y="1047972"/>
            <a:ext cx="5457524" cy="4856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bodyPr>
          <a:lstStyle>
            <a:lvl1pPr marL="308610" indent="-308610" algn="l" rtl="0" eaLnBrk="0" fontAlgn="base" hangingPunct="0">
              <a:spcBef>
                <a:spcPct val="20000"/>
              </a:spcBef>
              <a:spcAft>
                <a:spcPct val="0"/>
              </a:spcAft>
              <a:buFont typeface="Arial" charset="0"/>
              <a:buChar char="•"/>
              <a:defRPr sz="1800" kern="1200">
                <a:solidFill>
                  <a:srgbClr val="10253F"/>
                </a:solidFill>
                <a:latin typeface="Arial" pitchFamily="34" charset="0"/>
                <a:ea typeface="+mn-ea"/>
                <a:cs typeface="Arial" pitchFamily="34" charset="0"/>
              </a:defRPr>
            </a:lvl1pPr>
            <a:lvl2pPr marL="668655" indent="-257175" algn="l" rtl="0" eaLnBrk="0" fontAlgn="base" hangingPunct="0">
              <a:spcBef>
                <a:spcPct val="20000"/>
              </a:spcBef>
              <a:spcAft>
                <a:spcPct val="0"/>
              </a:spcAft>
              <a:buFont typeface="Arial" charset="0"/>
              <a:buChar char="–"/>
              <a:defRPr sz="1600" kern="1200">
                <a:solidFill>
                  <a:srgbClr val="10253F"/>
                </a:solidFill>
                <a:latin typeface="Arial" pitchFamily="34" charset="0"/>
                <a:ea typeface="+mn-ea"/>
                <a:cs typeface="Arial" pitchFamily="34" charset="0"/>
              </a:defRPr>
            </a:lvl2pPr>
            <a:lvl3pPr marL="1028700" indent="-205740" algn="l" rtl="0" eaLnBrk="0" fontAlgn="base" hangingPunct="0">
              <a:spcBef>
                <a:spcPct val="20000"/>
              </a:spcBef>
              <a:spcAft>
                <a:spcPct val="0"/>
              </a:spcAft>
              <a:buFont typeface="Arial" charset="0"/>
              <a:buChar char="•"/>
              <a:defRPr sz="1600" kern="1200">
                <a:solidFill>
                  <a:srgbClr val="10253F"/>
                </a:solidFill>
                <a:latin typeface="Arial" pitchFamily="34" charset="0"/>
                <a:ea typeface="+mn-ea"/>
                <a:cs typeface="Arial" pitchFamily="34" charset="0"/>
              </a:defRPr>
            </a:lvl3pPr>
            <a:lvl4pPr marL="1440180" indent="-205740" algn="l" rtl="0" eaLnBrk="0" fontAlgn="base" hangingPunct="0">
              <a:spcBef>
                <a:spcPct val="20000"/>
              </a:spcBef>
              <a:spcAft>
                <a:spcPct val="0"/>
              </a:spcAft>
              <a:buFont typeface="Arial" charset="0"/>
              <a:buChar char="–"/>
              <a:defRPr sz="1400" kern="1200">
                <a:solidFill>
                  <a:srgbClr val="10253F"/>
                </a:solidFill>
                <a:latin typeface="Arial" pitchFamily="34" charset="0"/>
                <a:ea typeface="+mn-ea"/>
                <a:cs typeface="Arial" pitchFamily="34" charset="0"/>
              </a:defRPr>
            </a:lvl4pPr>
            <a:lvl5pPr marL="1851660" indent="-205740" algn="l" rtl="0" eaLnBrk="0" fontAlgn="base" hangingPunct="0">
              <a:spcBef>
                <a:spcPct val="20000"/>
              </a:spcBef>
              <a:spcAft>
                <a:spcPct val="0"/>
              </a:spcAft>
              <a:buFont typeface="Arial" charset="0"/>
              <a:buChar char="»"/>
              <a:defRPr sz="1400" kern="1200">
                <a:solidFill>
                  <a:srgbClr val="10253F"/>
                </a:solidFill>
                <a:latin typeface="Arial" pitchFamily="34" charset="0"/>
                <a:ea typeface="+mn-ea"/>
                <a:cs typeface="Arial" pitchFamily="34" charset="0"/>
              </a:defRPr>
            </a:lvl5pPr>
            <a:lvl6pPr marL="226314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67462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08610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49758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308610" lvl="1" indent="-308610" defTabSz="216991">
              <a:buClr>
                <a:schemeClr val="accent3"/>
              </a:buClr>
              <a:buSzPct val="100000"/>
              <a:buFont typeface="Arial"/>
              <a:buChar char="•"/>
              <a:defRPr sz="2400"/>
            </a:pPr>
            <a:r>
              <a:rPr lang="fr" sz="2000" dirty="0">
                <a:solidFill>
                  <a:srgbClr val="000000"/>
                </a:solidFill>
                <a:latin typeface="Segoe UI"/>
                <a:ea typeface="Source Sans Pro Regular"/>
                <a:cs typeface="Segoe UI"/>
              </a:rPr>
              <a:t>La sécurité sanitaire, tant mondiale que nationale, est garantie par trois fonctions essentielles : prévenir, détecter et intervenir.</a:t>
            </a:r>
            <a:endParaRPr lang="en-US" sz="2000" dirty="0">
              <a:solidFill>
                <a:srgbClr val="000000"/>
              </a:solidFill>
              <a:latin typeface="Segoe UI"/>
              <a:ea typeface="Source Sans Pro Regular"/>
              <a:cs typeface="Segoe UI"/>
            </a:endParaRPr>
          </a:p>
          <a:p>
            <a:pPr marL="308610" lvl="1" indent="-308610" defTabSz="216991">
              <a:buClr>
                <a:schemeClr val="accent3"/>
              </a:buClr>
              <a:buSzPct val="100000"/>
              <a:buFont typeface="Arial"/>
              <a:buChar char="•"/>
              <a:defRPr sz="2400"/>
            </a:pPr>
            <a:endParaRPr lang="en-GB" sz="2000" dirty="0">
              <a:solidFill>
                <a:srgbClr val="000000"/>
              </a:solidFill>
              <a:latin typeface="Segoe UI"/>
              <a:ea typeface="Source Sans Pro Regular"/>
              <a:cs typeface="Segoe UI"/>
            </a:endParaRPr>
          </a:p>
          <a:p>
            <a:pPr marL="308610" lvl="1" indent="-308610" defTabSz="216991">
              <a:buClr>
                <a:schemeClr val="accent3"/>
              </a:buClr>
              <a:buSzPct val="100000"/>
              <a:buFont typeface="Arial"/>
              <a:buChar char="•"/>
              <a:defRPr sz="2400"/>
            </a:pPr>
            <a:r>
              <a:rPr lang="fr" sz="2000" dirty="0">
                <a:solidFill>
                  <a:srgbClr val="000000"/>
                </a:solidFill>
                <a:latin typeface="Segoe UI"/>
                <a:ea typeface="Source Sans Pro Regular"/>
                <a:cs typeface="Segoe UI"/>
              </a:rPr>
              <a:t>La mise en œuvre du RSI se fait dans le cadre du Programme d’action pour la sécurité sanitaire mondiale et des stratégies régionales de surveillance et d’intervention.</a:t>
            </a:r>
            <a:endParaRPr lang="en-US" sz="2000" dirty="0">
              <a:solidFill>
                <a:srgbClr val="000000"/>
              </a:solidFill>
              <a:latin typeface="Segoe UI"/>
              <a:ea typeface="Source Sans Pro Regular"/>
              <a:cs typeface="Segoe UI"/>
            </a:endParaRPr>
          </a:p>
          <a:p>
            <a:pPr marL="308610" lvl="1" indent="-308610" defTabSz="216991">
              <a:buClr>
                <a:schemeClr val="accent3"/>
              </a:buClr>
              <a:buSzPct val="100000"/>
              <a:buFont typeface="Arial"/>
              <a:buChar char="•"/>
              <a:defRPr sz="2400"/>
            </a:pPr>
            <a:endParaRPr lang="en-GB" sz="2000" dirty="0">
              <a:solidFill>
                <a:srgbClr val="000000"/>
              </a:solidFill>
              <a:latin typeface="Segoe UI"/>
              <a:ea typeface="Source Sans Pro Regular"/>
              <a:cs typeface="Segoe UI"/>
            </a:endParaRPr>
          </a:p>
          <a:p>
            <a:pPr marL="308610" lvl="1" indent="-308610" defTabSz="216991">
              <a:buClr>
                <a:schemeClr val="accent3"/>
              </a:buClr>
              <a:buSzPct val="100000"/>
              <a:buFont typeface="Arial"/>
              <a:buChar char="•"/>
              <a:defRPr sz="2400"/>
            </a:pPr>
            <a:r>
              <a:rPr lang="fr" sz="2000" dirty="0">
                <a:solidFill>
                  <a:srgbClr val="000000"/>
                </a:solidFill>
                <a:latin typeface="Segoe UI"/>
                <a:ea typeface="Source Sans Pro Regular"/>
                <a:cs typeface="Segoe UI"/>
              </a:rPr>
              <a:t>Le RSI répond à des objectifs convergents : détecter, confirmer, vérifier, signaler et déclarer les événements de santé publique, quelle que soit leur source ou leur origine, afin d’intervenir rapidement.</a:t>
            </a:r>
            <a:endParaRPr lang="fr-FR" sz="2000" dirty="0">
              <a:solidFill>
                <a:srgbClr val="000000"/>
              </a:solidFill>
              <a:latin typeface="Segoe UI"/>
              <a:ea typeface="Source Sans Pro Regular"/>
              <a:cs typeface="Segoe UI"/>
            </a:endParaRPr>
          </a:p>
          <a:p>
            <a:pPr marL="190500" indent="-190500" defTabSz="216991">
              <a:lnSpc>
                <a:spcPct val="90000"/>
              </a:lnSpc>
              <a:spcBef>
                <a:spcPts val="225"/>
              </a:spcBef>
              <a:spcAft>
                <a:spcPts val="0"/>
              </a:spcAft>
              <a:buClr>
                <a:schemeClr val="accent3"/>
              </a:buClr>
              <a:buSzPct val="100000"/>
              <a:buFont typeface="Arial"/>
              <a:buChar char="•"/>
              <a:defRPr sz="2400"/>
            </a:pPr>
            <a:endParaRPr lang="fr" sz="2000" dirty="0">
              <a:solidFill>
                <a:srgbClr val="000000"/>
              </a:solidFill>
              <a:latin typeface="Source Sans Pro Regular"/>
              <a:ea typeface="Source Sans Pro Regular"/>
              <a:cs typeface="+mn-cs"/>
            </a:endParaRPr>
          </a:p>
        </p:txBody>
      </p:sp>
    </p:spTree>
    <p:extLst>
      <p:ext uri="{BB962C8B-B14F-4D97-AF65-F5344CB8AC3E}">
        <p14:creationId xmlns:p14="http://schemas.microsoft.com/office/powerpoint/2010/main" val="1767400383"/>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 name="Title 1"/>
          <p:cNvSpPr txBox="1">
            <a:spLocks noGrp="1"/>
          </p:cNvSpPr>
          <p:nvPr>
            <p:ph type="title" idx="4294967295"/>
          </p:nvPr>
        </p:nvSpPr>
        <p:spPr>
          <a:xfrm>
            <a:off x="1386005" y="2531562"/>
            <a:ext cx="6920597" cy="911225"/>
          </a:xfrm>
          <a:prstGeom prst="rect">
            <a:avLst/>
          </a:prstGeom>
        </p:spPr>
        <p:txBody>
          <a:bodyPr lIns="91440" tIns="45720" rIns="91440" bIns="45720" anchor="t">
            <a:normAutofit/>
          </a:bodyPr>
          <a:lstStyle/>
          <a:p>
            <a:r>
              <a:rPr sz="3200" b="1" dirty="0"/>
              <a:t>6. </a:t>
            </a:r>
            <a:r>
              <a:rPr lang="fr" sz="3200" b="1" dirty="0"/>
              <a:t>Références et lignes directrices</a:t>
            </a:r>
            <a:endParaRPr lang="en-US" sz="3200" dirty="0"/>
          </a:p>
          <a:p>
            <a:endParaRPr b="1" dirty="0"/>
          </a:p>
        </p:txBody>
      </p:sp>
    </p:spTree>
    <p:extLst>
      <p:ext uri="{BB962C8B-B14F-4D97-AF65-F5344CB8AC3E}">
        <p14:creationId xmlns:p14="http://schemas.microsoft.com/office/powerpoint/2010/main" val="4062054851"/>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 name="Title 1"/>
          <p:cNvSpPr txBox="1">
            <a:spLocks noGrp="1"/>
          </p:cNvSpPr>
          <p:nvPr>
            <p:ph type="title"/>
          </p:nvPr>
        </p:nvSpPr>
        <p:spPr>
          <a:xfrm>
            <a:off x="196319" y="1187287"/>
            <a:ext cx="3005707" cy="422948"/>
          </a:xfrm>
          <a:prstGeom prst="rect">
            <a:avLst/>
          </a:prstGeom>
        </p:spPr>
        <p:txBody>
          <a:bodyPr lIns="91440" tIns="45720" rIns="91440" bIns="45720" anchor="t"/>
          <a:lstStyle/>
          <a:p>
            <a:r>
              <a:rPr lang="hu-HU" b="1" dirty="0" err="1"/>
              <a:t>Références</a:t>
            </a:r>
            <a:r>
              <a:rPr lang="hu-HU" b="1" dirty="0"/>
              <a:t> </a:t>
            </a:r>
            <a:br>
              <a:rPr lang="hu-HU" b="1" dirty="0"/>
            </a:br>
            <a:r>
              <a:rPr lang="hu-HU" b="1" dirty="0" err="1"/>
              <a:t>et</a:t>
            </a:r>
            <a:r>
              <a:rPr lang="hu-HU" b="1" dirty="0"/>
              <a:t> </a:t>
            </a:r>
            <a:r>
              <a:rPr lang="hu-HU" b="1" dirty="0" err="1"/>
              <a:t>lignes</a:t>
            </a:r>
            <a:r>
              <a:rPr lang="hu-HU" b="1" dirty="0"/>
              <a:t> </a:t>
            </a:r>
            <a:r>
              <a:rPr lang="hu-HU" b="1" dirty="0" err="1"/>
              <a:t>directrices</a:t>
            </a:r>
            <a:endParaRPr b="1" dirty="0" err="1"/>
          </a:p>
        </p:txBody>
      </p:sp>
      <p:sp>
        <p:nvSpPr>
          <p:cNvPr id="2" name="Rounded Rectangle 7">
            <a:extLst>
              <a:ext uri="{FF2B5EF4-FFF2-40B4-BE49-F238E27FC236}">
                <a16:creationId xmlns:a16="http://schemas.microsoft.com/office/drawing/2014/main" id="{F383F621-906F-CBAF-DDBF-090BDF1ED1C5}"/>
              </a:ext>
            </a:extLst>
          </p:cNvPr>
          <p:cNvSpPr/>
          <p:nvPr/>
        </p:nvSpPr>
        <p:spPr>
          <a:xfrm flipV="1">
            <a:off x="333874" y="2096267"/>
            <a:ext cx="1482385" cy="83343"/>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a:p>
        </p:txBody>
      </p:sp>
      <p:sp>
        <p:nvSpPr>
          <p:cNvPr id="4" name="Content Placeholder 2">
            <a:extLst>
              <a:ext uri="{FF2B5EF4-FFF2-40B4-BE49-F238E27FC236}">
                <a16:creationId xmlns:a16="http://schemas.microsoft.com/office/drawing/2014/main" id="{DAB1D999-48F2-25CE-E7B9-FA26F3BA1589}"/>
              </a:ext>
            </a:extLst>
          </p:cNvPr>
          <p:cNvSpPr txBox="1">
            <a:spLocks/>
          </p:cNvSpPr>
          <p:nvPr>
            <p:custDataLst>
              <p:tags r:id="rId1"/>
            </p:custDataLst>
          </p:nvPr>
        </p:nvSpPr>
        <p:spPr>
          <a:xfrm>
            <a:off x="3628724" y="1689092"/>
            <a:ext cx="5096597" cy="48069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rtlCol="0">
            <a:normAutofit/>
          </a:bodyPr>
          <a:lstStyle>
            <a:lvl1pPr marL="54248" marR="0" indent="-54248"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1pPr>
            <a:lvl2pPr marL="170494" marR="0" indent="-61997"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2pPr>
            <a:lvl3pPr marL="289322" marR="0" indent="-72331"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3pPr>
            <a:lvl4pPr marL="397818" marR="0" indent="-72331"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4pPr>
            <a:lvl5pPr marL="506314" marR="0" indent="-72331"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5pPr>
            <a:lvl6pPr marL="889667"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6pPr>
            <a:lvl7pPr marL="998163"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7pPr>
            <a:lvl8pPr marL="1106659"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8pPr>
            <a:lvl9pPr marL="1215154" marR="0" indent="-347189" algn="l" defTabSz="216991" rtl="0" latinLnBrk="0">
              <a:lnSpc>
                <a:spcPct val="90000"/>
              </a:lnSpc>
              <a:spcBef>
                <a:spcPts val="225"/>
              </a:spcBef>
              <a:spcAft>
                <a:spcPts val="0"/>
              </a:spcAft>
              <a:buClr>
                <a:schemeClr val="accent3"/>
              </a:buClr>
              <a:buSzPct val="100000"/>
              <a:buFont typeface="Arial"/>
              <a:buChar char="•"/>
              <a:tabLst/>
              <a:defRPr sz="2400" b="0" i="0" u="none" strike="noStrike" cap="none" spc="0" baseline="0">
                <a:solidFill>
                  <a:srgbClr val="000000"/>
                </a:solidFill>
                <a:uFillTx/>
                <a:latin typeface="+mn-lt"/>
                <a:ea typeface="+mn-ea"/>
                <a:cs typeface="+mn-cs"/>
                <a:sym typeface="Source Sans Pro Regular"/>
              </a:defRPr>
            </a:lvl9pPr>
          </a:lstStyle>
          <a:p>
            <a:pPr marL="0" indent="0">
              <a:buFont typeface="Arial"/>
              <a:buNone/>
            </a:pPr>
            <a:r>
              <a:rPr lang="fr" sz="2000" kern="0" dirty="0">
                <a:solidFill>
                  <a:schemeClr val="tx1"/>
                </a:solidFill>
              </a:rPr>
              <a:t>Insérer ici le titre de la stratégie régionale</a:t>
            </a:r>
          </a:p>
          <a:p>
            <a:pPr marL="0" indent="0">
              <a:buFont typeface="Arial"/>
              <a:buNone/>
            </a:pPr>
            <a:r>
              <a:rPr lang="fr" sz="2000" u="sng" kern="0" dirty="0">
                <a:solidFill>
                  <a:schemeClr val="tx1"/>
                </a:solidFill>
                <a:highlight>
                  <a:srgbClr val="FFFF00"/>
                </a:highlight>
              </a:rPr>
              <a:t>Insérer ici le lien vers la stratégie régionale</a:t>
            </a:r>
          </a:p>
          <a:p>
            <a:pPr marL="0" indent="0">
              <a:buFont typeface="Arial"/>
              <a:buNone/>
            </a:pPr>
            <a:endParaRPr lang="en-US" sz="2000" kern="0" dirty="0"/>
          </a:p>
          <a:p>
            <a:pPr marL="0" indent="0">
              <a:buFont typeface="Arial"/>
              <a:buNone/>
            </a:pPr>
            <a:r>
              <a:rPr lang="fr" sz="2000" kern="0" dirty="0">
                <a:solidFill>
                  <a:schemeClr val="tx1"/>
                </a:solidFill>
              </a:rPr>
              <a:t>OMS, </a:t>
            </a:r>
            <a:r>
              <a:rPr lang="en" sz="2000" kern="0" dirty="0">
                <a:solidFill>
                  <a:schemeClr val="tx1"/>
                </a:solidFill>
              </a:rPr>
              <a:t>Règlement sanitaire international, Troisième édition. 2016.</a:t>
            </a:r>
          </a:p>
          <a:p>
            <a:pPr marL="0" indent="0">
              <a:buFont typeface="Arial"/>
              <a:buNone/>
            </a:pPr>
            <a:r>
              <a:rPr lang="fr" sz="2000" u="sng" kern="0" dirty="0">
                <a:solidFill>
                  <a:srgbClr val="0563C1"/>
                </a:solidFill>
                <a:uFill>
                  <a:solidFill>
                    <a:srgbClr val="0563C1"/>
                  </a:solidFill>
                </a:uFill>
                <a:hlinkClick r:id="rId3">
                  <a:extLst>
                    <a:ext uri="{A12FA001-AC4F-418D-AE19-62706E023703}">
                      <ahyp:hlinkClr xmlns:ahyp="http://schemas.microsoft.com/office/drawing/2018/hyperlinkcolor" val="tx"/>
                    </a:ext>
                  </a:extLst>
                </a:hlinkClick>
              </a:rPr>
              <a:t>https://www.who.int/fr/publications/i/item/9789241580496</a:t>
            </a:r>
            <a:r>
              <a:rPr lang="fr" sz="2000" kern="0" dirty="0">
                <a:cs typeface="Arial"/>
                <a:hlinkClick r:id="rId3"/>
              </a:rPr>
              <a:t> </a:t>
            </a:r>
            <a:endParaRPr lang="fr" sz="2000" kern="0" dirty="0">
              <a:cs typeface="Arial"/>
            </a:endParaRPr>
          </a:p>
          <a:p>
            <a:pPr marL="0" indent="0">
              <a:buFont typeface="Arial"/>
              <a:buNone/>
            </a:pPr>
            <a:endParaRPr lang="en-US" sz="2000" kern="0" dirty="0"/>
          </a:p>
          <a:p>
            <a:pPr marL="0" indent="0">
              <a:buFont typeface="Arial"/>
              <a:buNone/>
            </a:pPr>
            <a:r>
              <a:rPr lang="fr" sz="2000" kern="0" dirty="0">
                <a:solidFill>
                  <a:schemeClr val="tx1"/>
                </a:solidFill>
              </a:rPr>
              <a:t>OMS, </a:t>
            </a:r>
            <a:r>
              <a:rPr lang="en" sz="2000" kern="0" dirty="0">
                <a:solidFill>
                  <a:schemeClr val="tx1"/>
                </a:solidFill>
              </a:rPr>
              <a:t>Advancing Global Health Security – From commitments to actions. 2016.</a:t>
            </a:r>
          </a:p>
          <a:p>
            <a:pPr marL="0" indent="0">
              <a:buFont typeface="Arial"/>
              <a:buNone/>
            </a:pPr>
            <a:r>
              <a:rPr lang="fr-FR" sz="2000" u="sng" kern="0" dirty="0">
                <a:solidFill>
                  <a:srgbClr val="0563C1"/>
                </a:solidFill>
                <a:uFill>
                  <a:solidFill>
                    <a:srgbClr val="0563C1"/>
                  </a:solidFill>
                </a:uFill>
                <a:hlinkClick r:id="rId4">
                  <a:extLst>
                    <a:ext uri="{A12FA001-AC4F-418D-AE19-62706E023703}">
                      <ahyp:hlinkClr xmlns:ahyp="http://schemas.microsoft.com/office/drawing/2018/hyperlinkcolor" val="tx"/>
                    </a:ext>
                  </a:extLst>
                </a:hlinkClick>
              </a:rPr>
              <a:t>https://www.who.int/publications/i/item/WHO-HSE-GCR-2016.15</a:t>
            </a:r>
            <a:r>
              <a:rPr lang="fr" sz="2000" u="sng" kern="0" dirty="0">
                <a:solidFill>
                  <a:srgbClr val="0563C1"/>
                </a:solidFill>
                <a:uFill>
                  <a:solidFill>
                    <a:srgbClr val="0563C1"/>
                  </a:solidFill>
                </a:uFill>
              </a:rPr>
              <a:t> </a:t>
            </a:r>
            <a:endParaRPr lang="en-US" sz="2000" u="sng" kern="0" dirty="0">
              <a:solidFill>
                <a:srgbClr val="0563C1"/>
              </a:solidFill>
              <a:uFill>
                <a:solidFill>
                  <a:srgbClr val="0563C1"/>
                </a:solidFill>
              </a:uFill>
            </a:endParaRPr>
          </a:p>
          <a:p>
            <a:pPr marL="0" indent="0">
              <a:buFont typeface="Arial"/>
              <a:buNone/>
            </a:pPr>
            <a:endParaRPr lang="en-GB" sz="2000" kern="0" dirty="0"/>
          </a:p>
        </p:txBody>
      </p:sp>
    </p:spTree>
    <p:extLst>
      <p:ext uri="{BB962C8B-B14F-4D97-AF65-F5344CB8AC3E}">
        <p14:creationId xmlns:p14="http://schemas.microsoft.com/office/powerpoint/2010/main" val="415770933"/>
      </p:ext>
    </p:extLst>
  </p:cSld>
  <p:clrMapOvr>
    <a:masterClrMapping/>
  </p:clrMapOvr>
  <p:transition spd="slow">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6" name="Google Shape;300;p7"/>
          <p:cNvSpPr txBox="1">
            <a:spLocks noGrp="1"/>
          </p:cNvSpPr>
          <p:nvPr>
            <p:ph type="title" idx="4294967295"/>
          </p:nvPr>
        </p:nvSpPr>
        <p:spPr>
          <a:xfrm>
            <a:off x="1232001" y="2433938"/>
            <a:ext cx="6987974" cy="911225"/>
          </a:xfrm>
          <a:prstGeom prst="rect">
            <a:avLst/>
          </a:prstGeom>
        </p:spPr>
        <p:txBody>
          <a:bodyPr lIns="101249" tIns="101249" rIns="101249" bIns="101249" anchor="t">
            <a:normAutofit/>
          </a:bodyPr>
          <a:lstStyle/>
          <a:p>
            <a:pPr defTabSz="210482">
              <a:defRPr sz="3104"/>
            </a:pPr>
            <a:r>
              <a:rPr lang="fr" sz="3200" b="1" dirty="0"/>
              <a:t>7. Autres ressources de formation</a:t>
            </a:r>
            <a:endParaRPr lang="fr-FR" sz="3200" dirty="0"/>
          </a:p>
        </p:txBody>
      </p:sp>
    </p:spTree>
    <p:extLst>
      <p:ext uri="{BB962C8B-B14F-4D97-AF65-F5344CB8AC3E}">
        <p14:creationId xmlns:p14="http://schemas.microsoft.com/office/powerpoint/2010/main" val="774000478"/>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 name="Title 1"/>
          <p:cNvSpPr txBox="1">
            <a:spLocks noGrp="1"/>
          </p:cNvSpPr>
          <p:nvPr>
            <p:ph type="title"/>
          </p:nvPr>
        </p:nvSpPr>
        <p:spPr>
          <a:xfrm>
            <a:off x="73345" y="922059"/>
            <a:ext cx="2733302" cy="1068150"/>
          </a:xfrm>
          <a:prstGeom prst="rect">
            <a:avLst/>
          </a:prstGeom>
        </p:spPr>
        <p:txBody>
          <a:bodyPr lIns="91440" tIns="45720" rIns="91440" bIns="45720" anchor="t"/>
          <a:lstStyle/>
          <a:p>
            <a:pPr defTabSz="210482">
              <a:defRPr sz="3104"/>
            </a:pPr>
            <a:r>
              <a:rPr lang="fr" sz="3100" b="1" dirty="0"/>
              <a:t>Autres ressources de formation</a:t>
            </a:r>
            <a:endParaRPr lang="en-US" sz="3100" b="1" dirty="0"/>
          </a:p>
          <a:p>
            <a:pPr defTabSz="210482">
              <a:defRPr sz="3104"/>
            </a:pPr>
            <a:endParaRPr sz="3100" b="1" dirty="0"/>
          </a:p>
        </p:txBody>
      </p:sp>
      <p:sp>
        <p:nvSpPr>
          <p:cNvPr id="412" name="Rounded Rectangle 7"/>
          <p:cNvSpPr/>
          <p:nvPr/>
        </p:nvSpPr>
        <p:spPr>
          <a:xfrm flipV="1">
            <a:off x="299634" y="2263379"/>
            <a:ext cx="1482385" cy="83343"/>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a:p>
        </p:txBody>
      </p:sp>
      <p:sp>
        <p:nvSpPr>
          <p:cNvPr id="2" name="Content Placeholder 2">
            <a:extLst>
              <a:ext uri="{FF2B5EF4-FFF2-40B4-BE49-F238E27FC236}">
                <a16:creationId xmlns:a16="http://schemas.microsoft.com/office/drawing/2014/main" id="{254B8E2E-1DE6-209A-808C-AA7618B91243}"/>
              </a:ext>
            </a:extLst>
          </p:cNvPr>
          <p:cNvSpPr>
            <a:spLocks noGrp="1"/>
          </p:cNvSpPr>
          <p:nvPr/>
        </p:nvSpPr>
        <p:spPr bwMode="auto">
          <a:xfrm>
            <a:off x="3647975" y="1911425"/>
            <a:ext cx="5000220" cy="3239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bodyPr>
          <a:lstStyle>
            <a:lvl1pPr marL="308610" indent="-308610" algn="l" rtl="0" eaLnBrk="0" fontAlgn="base" hangingPunct="0">
              <a:spcBef>
                <a:spcPct val="20000"/>
              </a:spcBef>
              <a:spcAft>
                <a:spcPct val="0"/>
              </a:spcAft>
              <a:buFont typeface="Arial" charset="0"/>
              <a:buChar char="•"/>
              <a:defRPr sz="1800" kern="1200">
                <a:solidFill>
                  <a:srgbClr val="10253F"/>
                </a:solidFill>
                <a:latin typeface="Arial" pitchFamily="34" charset="0"/>
                <a:ea typeface="+mn-ea"/>
                <a:cs typeface="Arial" pitchFamily="34" charset="0"/>
              </a:defRPr>
            </a:lvl1pPr>
            <a:lvl2pPr marL="668655" indent="-257175" algn="l" rtl="0" eaLnBrk="0" fontAlgn="base" hangingPunct="0">
              <a:spcBef>
                <a:spcPct val="20000"/>
              </a:spcBef>
              <a:spcAft>
                <a:spcPct val="0"/>
              </a:spcAft>
              <a:buFont typeface="Arial" charset="0"/>
              <a:buChar char="–"/>
              <a:defRPr sz="1600" kern="1200">
                <a:solidFill>
                  <a:srgbClr val="10253F"/>
                </a:solidFill>
                <a:latin typeface="Arial" pitchFamily="34" charset="0"/>
                <a:ea typeface="+mn-ea"/>
                <a:cs typeface="Arial" pitchFamily="34" charset="0"/>
              </a:defRPr>
            </a:lvl2pPr>
            <a:lvl3pPr marL="1028700" indent="-205740" algn="l" rtl="0" eaLnBrk="0" fontAlgn="base" hangingPunct="0">
              <a:spcBef>
                <a:spcPct val="20000"/>
              </a:spcBef>
              <a:spcAft>
                <a:spcPct val="0"/>
              </a:spcAft>
              <a:buFont typeface="Arial" charset="0"/>
              <a:buChar char="•"/>
              <a:defRPr sz="1600" kern="1200">
                <a:solidFill>
                  <a:srgbClr val="10253F"/>
                </a:solidFill>
                <a:latin typeface="Arial" pitchFamily="34" charset="0"/>
                <a:ea typeface="+mn-ea"/>
                <a:cs typeface="Arial" pitchFamily="34" charset="0"/>
              </a:defRPr>
            </a:lvl3pPr>
            <a:lvl4pPr marL="1440180" indent="-205740" algn="l" rtl="0" eaLnBrk="0" fontAlgn="base" hangingPunct="0">
              <a:spcBef>
                <a:spcPct val="20000"/>
              </a:spcBef>
              <a:spcAft>
                <a:spcPct val="0"/>
              </a:spcAft>
              <a:buFont typeface="Arial" charset="0"/>
              <a:buChar char="–"/>
              <a:defRPr sz="1400" kern="1200">
                <a:solidFill>
                  <a:srgbClr val="10253F"/>
                </a:solidFill>
                <a:latin typeface="Arial" pitchFamily="34" charset="0"/>
                <a:ea typeface="+mn-ea"/>
                <a:cs typeface="Arial" pitchFamily="34" charset="0"/>
              </a:defRPr>
            </a:lvl4pPr>
            <a:lvl5pPr marL="1851660" indent="-205740" algn="l" rtl="0" eaLnBrk="0" fontAlgn="base" hangingPunct="0">
              <a:spcBef>
                <a:spcPct val="20000"/>
              </a:spcBef>
              <a:spcAft>
                <a:spcPct val="0"/>
              </a:spcAft>
              <a:buFont typeface="Arial" charset="0"/>
              <a:buChar char="»"/>
              <a:defRPr sz="1400" kern="1200">
                <a:solidFill>
                  <a:srgbClr val="10253F"/>
                </a:solidFill>
                <a:latin typeface="Arial" pitchFamily="34" charset="0"/>
                <a:ea typeface="+mn-ea"/>
                <a:cs typeface="Arial" pitchFamily="34" charset="0"/>
              </a:defRPr>
            </a:lvl5pPr>
            <a:lvl6pPr marL="226314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67462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08610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49758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indent="0">
              <a:buNone/>
            </a:pPr>
            <a:r>
              <a:rPr lang="fr" sz="2000" dirty="0">
                <a:solidFill>
                  <a:schemeClr val="tx1"/>
                </a:solidFill>
                <a:latin typeface="+mn-lt"/>
                <a:cs typeface="+mn-cs"/>
                <a:sym typeface="Source Sans Pro Regular"/>
              </a:rPr>
              <a:t>Cours en ligne sur la stratégie régionale, si disponible</a:t>
            </a:r>
            <a:endParaRPr lang="en-US" sz="2000" dirty="0">
              <a:solidFill>
                <a:schemeClr val="tx1"/>
              </a:solidFill>
              <a:latin typeface="+mn-lt"/>
              <a:cs typeface="+mn-cs"/>
              <a:sym typeface="Source Sans Pro Regular"/>
            </a:endParaRPr>
          </a:p>
          <a:p>
            <a:pPr marL="0" indent="0" rtl="0">
              <a:buNone/>
            </a:pPr>
            <a:r>
              <a:rPr lang="fr" sz="2000" dirty="0">
                <a:solidFill>
                  <a:schemeClr val="tx1"/>
                </a:solidFill>
                <a:highlight>
                  <a:srgbClr val="FFFF00"/>
                </a:highlight>
                <a:latin typeface="+mn-lt"/>
                <a:cs typeface="+mn-cs"/>
                <a:sym typeface="Source Sans Pro Regular"/>
              </a:rPr>
              <a:t>Lien</a:t>
            </a:r>
          </a:p>
          <a:p>
            <a:pPr marL="0" indent="0" rtl="0">
              <a:buNone/>
            </a:pPr>
            <a:endParaRPr lang="en-US" sz="2000" dirty="0">
              <a:solidFill>
                <a:srgbClr val="000000"/>
              </a:solidFill>
              <a:latin typeface="+mn-lt"/>
              <a:cs typeface="+mn-cs"/>
              <a:sym typeface="Source Sans Pro Regular"/>
            </a:endParaRPr>
          </a:p>
          <a:p>
            <a:pPr marL="0" indent="0" rtl="0">
              <a:buNone/>
            </a:pPr>
            <a:r>
              <a:rPr lang="fr" sz="2000" dirty="0">
                <a:solidFill>
                  <a:srgbClr val="000000"/>
                </a:solidFill>
                <a:latin typeface="+mn-lt"/>
                <a:cs typeface="+mn-cs"/>
                <a:sym typeface="Source Sans Pro Regular"/>
              </a:rPr>
              <a:t>Introduction au RSI</a:t>
            </a:r>
            <a:endParaRPr lang="en-US" sz="2000" dirty="0">
              <a:solidFill>
                <a:srgbClr val="000000"/>
              </a:solidFill>
              <a:latin typeface="+mn-lt"/>
              <a:cs typeface="+mn-cs"/>
              <a:sym typeface="Source Sans Pro Regular"/>
            </a:endParaRPr>
          </a:p>
          <a:p>
            <a:pPr marL="0" indent="0" rtl="0">
              <a:buNone/>
            </a:pPr>
            <a:r>
              <a:rPr lang="fr" sz="2000" u="sng" dirty="0">
                <a:solidFill>
                  <a:srgbClr val="0563C1"/>
                </a:solidFill>
                <a:uFill>
                  <a:solidFill>
                    <a:srgbClr val="0563C1"/>
                  </a:solidFill>
                </a:uFill>
                <a:latin typeface="+mn-lt"/>
                <a:cs typeface="+mn-cs"/>
                <a:sym typeface="Source Sans Pro Regular"/>
                <a:hlinkClick r:id="rId2">
                  <a:extLst>
                    <a:ext uri="{A12FA001-AC4F-418D-AE19-62706E023703}">
                      <ahyp:hlinkClr xmlns:ahyp="http://schemas.microsoft.com/office/drawing/2018/hyperlinkcolor" val="tx"/>
                    </a:ext>
                  </a:extLst>
                </a:hlinkClick>
              </a:rPr>
              <a:t>https://extranet.who.int/hslp/training/course/index.php?categoryid=6</a:t>
            </a:r>
            <a:r>
              <a:rPr lang="fr" sz="2000" u="sng" dirty="0">
                <a:solidFill>
                  <a:srgbClr val="0563C1"/>
                </a:solidFill>
                <a:uFill>
                  <a:solidFill>
                    <a:srgbClr val="0563C1"/>
                  </a:solidFill>
                </a:uFill>
                <a:latin typeface="+mn-lt"/>
                <a:cs typeface="+mn-cs"/>
                <a:sym typeface="Source Sans Pro Regular"/>
              </a:rPr>
              <a:t> </a:t>
            </a:r>
            <a:endParaRPr lang="en-US" sz="2000" u="sng" dirty="0">
              <a:solidFill>
                <a:srgbClr val="0563C1"/>
              </a:solidFill>
              <a:uFill>
                <a:solidFill>
                  <a:srgbClr val="0563C1"/>
                </a:solidFill>
              </a:uFill>
              <a:latin typeface="+mn-lt"/>
              <a:cs typeface="+mn-cs"/>
              <a:sym typeface="Source Sans Pro Regular"/>
            </a:endParaRPr>
          </a:p>
          <a:p>
            <a:pPr marL="0" indent="0" rtl="0">
              <a:buNone/>
            </a:pPr>
            <a:endParaRPr lang="en-US" sz="2000" dirty="0">
              <a:latin typeface="+mn-lt"/>
            </a:endParaRPr>
          </a:p>
          <a:p>
            <a:pPr marL="0" indent="0" rtl="0">
              <a:buNone/>
            </a:pPr>
            <a:endParaRPr lang="en-GB" sz="2000" dirty="0">
              <a:latin typeface="+mn-lt"/>
            </a:endParaRPr>
          </a:p>
        </p:txBody>
      </p:sp>
    </p:spTree>
    <p:extLst>
      <p:ext uri="{BB962C8B-B14F-4D97-AF65-F5344CB8AC3E}">
        <p14:creationId xmlns:p14="http://schemas.microsoft.com/office/powerpoint/2010/main" val="935115220"/>
      </p:ext>
    </p:extLst>
  </p:cSld>
  <p:clrMapOvr>
    <a:masterClrMapping/>
  </p:clrMapOvr>
  <p:transition spd="slow">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6" name="Google Shape;300;p7"/>
          <p:cNvSpPr txBox="1">
            <a:spLocks noGrp="1"/>
          </p:cNvSpPr>
          <p:nvPr>
            <p:ph type="title" idx="4294967295"/>
          </p:nvPr>
        </p:nvSpPr>
        <p:spPr>
          <a:xfrm>
            <a:off x="985511" y="2517775"/>
            <a:ext cx="6987974" cy="911225"/>
          </a:xfrm>
          <a:prstGeom prst="rect">
            <a:avLst/>
          </a:prstGeom>
        </p:spPr>
        <p:txBody>
          <a:bodyPr lIns="101249" tIns="101249" rIns="101249" bIns="101249" anchor="t">
            <a:normAutofit/>
          </a:bodyPr>
          <a:lstStyle/>
          <a:p>
            <a:pPr algn="ctr" defTabSz="210482">
              <a:defRPr sz="3104"/>
            </a:pPr>
            <a:r>
              <a:rPr lang="fr" sz="4400" b="1" dirty="0"/>
              <a:t>Merci !</a:t>
            </a:r>
            <a:endParaRPr lang="fr-FR" sz="4400" dirty="0"/>
          </a:p>
        </p:txBody>
      </p:sp>
    </p:spTree>
    <p:extLst>
      <p:ext uri="{BB962C8B-B14F-4D97-AF65-F5344CB8AC3E}">
        <p14:creationId xmlns:p14="http://schemas.microsoft.com/office/powerpoint/2010/main" val="1624959627"/>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 name="Google Shape;307;p8"/>
          <p:cNvSpPr txBox="1">
            <a:spLocks noGrp="1"/>
          </p:cNvSpPr>
          <p:nvPr>
            <p:ph type="title"/>
          </p:nvPr>
        </p:nvSpPr>
        <p:spPr>
          <a:xfrm>
            <a:off x="223781" y="1520866"/>
            <a:ext cx="2448147" cy="480434"/>
          </a:xfrm>
          <a:prstGeom prst="rect">
            <a:avLst/>
          </a:prstGeom>
        </p:spPr>
        <p:txBody>
          <a:bodyPr lIns="0" tIns="0" rIns="0" bIns="0" anchor="t"/>
          <a:lstStyle/>
          <a:p>
            <a:r>
              <a:rPr b="1" dirty="0"/>
              <a:t>Introduction</a:t>
            </a:r>
          </a:p>
        </p:txBody>
      </p:sp>
      <p:sp>
        <p:nvSpPr>
          <p:cNvPr id="255" name="Google Shape;308;p8"/>
          <p:cNvSpPr txBox="1">
            <a:spLocks noGrp="1"/>
          </p:cNvSpPr>
          <p:nvPr>
            <p:ph type="body" sz="half" idx="4294967295"/>
          </p:nvPr>
        </p:nvSpPr>
        <p:spPr>
          <a:xfrm>
            <a:off x="3638349" y="1038498"/>
            <a:ext cx="5096200" cy="5304550"/>
          </a:xfrm>
          <a:prstGeom prst="rect">
            <a:avLst/>
          </a:prstGeom>
        </p:spPr>
        <p:txBody>
          <a:bodyPr lIns="0" tIns="0" rIns="0" bIns="0" anchor="t">
            <a:noAutofit/>
          </a:bodyPr>
          <a:lstStyle/>
          <a:p>
            <a:pPr marL="0" indent="0" defTabSz="214821">
              <a:lnSpc>
                <a:spcPct val="100000"/>
              </a:lnSpc>
              <a:spcBef>
                <a:spcPct val="20000"/>
              </a:spcBef>
              <a:spcAft>
                <a:spcPct val="0"/>
              </a:spcAft>
              <a:buNone/>
              <a:defRPr sz="2376"/>
            </a:pPr>
            <a:r>
              <a:rPr lang="fr" sz="2200" dirty="0"/>
              <a:t>Cette ressource d’apprentissage fait partie du Kit de formation avancée pour les Équipes d’Intervention Rapide (KIFA EIR), et s’adresse en particulier aux membres des EIR.</a:t>
            </a:r>
          </a:p>
          <a:p>
            <a:pPr marL="0" indent="0" defTabSz="214821">
              <a:lnSpc>
                <a:spcPct val="100000"/>
              </a:lnSpc>
              <a:spcBef>
                <a:spcPct val="20000"/>
              </a:spcBef>
              <a:spcAft>
                <a:spcPct val="0"/>
              </a:spcAft>
              <a:buNone/>
              <a:defRPr sz="2376"/>
            </a:pPr>
            <a:r>
              <a:rPr lang="fr" sz="2200" dirty="0"/>
              <a:t>Basé sur une approche tous risques, ce programme vise à doter les membres des EIR des connaissances, des compétences, des attitudes et des outils nécessaires pour détecter rapidement un événement de santé publique et y répondre efficacement. </a:t>
            </a:r>
          </a:p>
          <a:p>
            <a:pPr marL="0" indent="0" defTabSz="214821">
              <a:lnSpc>
                <a:spcPct val="100000"/>
              </a:lnSpc>
              <a:spcBef>
                <a:spcPct val="20000"/>
              </a:spcBef>
              <a:spcAft>
                <a:spcPct val="0"/>
              </a:spcAft>
              <a:buNone/>
              <a:defRPr sz="2376"/>
            </a:pPr>
            <a:r>
              <a:rPr lang="fr" sz="2200" dirty="0"/>
              <a:t>Le KIFA EIR est une composante du Programme de Formation des EIR de l’OMS.</a:t>
            </a:r>
          </a:p>
          <a:p>
            <a:pPr marL="0" indent="0" defTabSz="214821">
              <a:spcBef>
                <a:spcPts val="150"/>
              </a:spcBef>
              <a:buSzTx/>
              <a:buNone/>
              <a:defRPr sz="2376"/>
            </a:pPr>
            <a:endParaRPr lang="en-US" sz="2200" dirty="0"/>
          </a:p>
        </p:txBody>
      </p:sp>
      <p:sp>
        <p:nvSpPr>
          <p:cNvPr id="256" name="Rounded Rectangle 3"/>
          <p:cNvSpPr/>
          <p:nvPr/>
        </p:nvSpPr>
        <p:spPr>
          <a:xfrm flipV="1">
            <a:off x="175436" y="1942318"/>
            <a:ext cx="1858316" cy="87965"/>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a:p>
        </p:txBody>
      </p:sp>
    </p:spTree>
    <p:extLst>
      <p:ext uri="{BB962C8B-B14F-4D97-AF65-F5344CB8AC3E}">
        <p14:creationId xmlns:p14="http://schemas.microsoft.com/office/powerpoint/2010/main" val="3623011188"/>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custDataLst>
              <p:tags r:id="rId1"/>
            </p:custDataLst>
          </p:nvPr>
        </p:nvSpPr>
        <p:spPr>
          <a:xfrm>
            <a:off x="534287" y="1034351"/>
            <a:ext cx="8035555" cy="3729036"/>
          </a:xfrm>
        </p:spPr>
        <p:txBody>
          <a:bodyPr vert="horz" wrap="square" lIns="13500" tIns="0" rIns="13500" bIns="0" numCol="1" rtlCol="0" anchor="t" anchorCtr="0" compatLnSpc="1">
            <a:prstTxWarp prst="textNoShape">
              <a:avLst/>
            </a:prstTxWarp>
            <a:noAutofit/>
          </a:bodyPr>
          <a:lstStyle/>
          <a:p>
            <a:pPr marL="0" indent="0" rtl="0">
              <a:buNone/>
            </a:pPr>
            <a:r>
              <a:rPr lang="fr" b="1" dirty="0">
                <a:cs typeface="Arial"/>
              </a:rPr>
              <a:t>Plateforme d’apprentissage de l’OMS sur la sécurité sanitaire – Supports de formation</a:t>
            </a:r>
            <a:endParaRPr lang="en-US" dirty="0">
              <a:cs typeface="Arial"/>
            </a:endParaRPr>
          </a:p>
          <a:p>
            <a:pPr marL="0" indent="0" rtl="0">
              <a:buNone/>
            </a:pPr>
            <a:r>
              <a:rPr lang="fr" dirty="0">
                <a:cs typeface="Arial"/>
              </a:rPr>
              <a:t>Les présents supports de formation sont la propriété de © l’Organisation mondiale de la Santé (OMS), 2022. Tous droits réservés.</a:t>
            </a:r>
          </a:p>
          <a:p>
            <a:pPr marL="0" indent="0" rtl="0">
              <a:buNone/>
            </a:pPr>
            <a:r>
              <a:rPr lang="fr" dirty="0">
                <a:cs typeface="Arial"/>
              </a:rPr>
              <a:t>Votre utilisation des présents supports est soumise aux conditions d’utilisation de la « </a:t>
            </a:r>
            <a:r>
              <a:rPr lang="fr" u="sng" dirty="0">
                <a:cs typeface="Arial"/>
                <a:hlinkClick r:id="rId3"/>
              </a:rPr>
              <a:t>Plateforme d’apprentissage de l’OMS sur la sécurité sanitaire – Supports de formation</a:t>
            </a:r>
            <a:r>
              <a:rPr lang="fr" dirty="0">
                <a:cs typeface="Arial"/>
              </a:rPr>
              <a:t> », que vous avez acceptées en les téléchargeant, et qui sont disponibles sur la Plateforme d’apprentissage sur la sécurité sanitaire à l’adresse suivante : </a:t>
            </a:r>
            <a:r>
              <a:rPr lang="fr" u="sng" dirty="0">
                <a:cs typeface="Arial"/>
                <a:hlinkClick r:id="rId4"/>
              </a:rPr>
              <a:t>https://extranet.who.int/hslp</a:t>
            </a:r>
            <a:r>
              <a:rPr lang="fr" dirty="0">
                <a:cs typeface="Arial"/>
              </a:rPr>
              <a:t>.  </a:t>
            </a:r>
            <a:endParaRPr lang="en-US" dirty="0"/>
          </a:p>
          <a:p>
            <a:pPr marL="0" indent="0" rtl="0">
              <a:buNone/>
            </a:pPr>
            <a:endParaRPr lang="en-US" dirty="0"/>
          </a:p>
          <a:p>
            <a:pPr marL="0" indent="0" rtl="0">
              <a:buNone/>
            </a:pPr>
            <a:r>
              <a:rPr lang="fr" dirty="0">
                <a:cs typeface="Arial"/>
              </a:rPr>
              <a:t>En cas d’adaptation, de modification, de traduction ou de toute autre révision du contenu de ces documents, vous ne devez pas laisser entendre que l’OMS est affiliée de quelque manière que ce soit à ces modifications, et vous ne devez pas utiliser le nom ni l’emblème de l’OMS dans les documents ainsi modifiés. </a:t>
            </a:r>
            <a:endParaRPr lang="en-US" dirty="0"/>
          </a:p>
          <a:p>
            <a:pPr marL="0" indent="0" rtl="0">
              <a:buNone/>
            </a:pPr>
            <a:endParaRPr lang="en-US" dirty="0"/>
          </a:p>
          <a:p>
            <a:pPr marL="0" indent="0" rtl="0">
              <a:buNone/>
            </a:pPr>
            <a:r>
              <a:rPr lang="fr" dirty="0">
                <a:cs typeface="Times New Roman"/>
              </a:rPr>
              <a:t>Si vous adaptez, modifiez, traduisez ou révisez de toute autre manière que ce soit le contenu de ces documents, vous devez en citer la source en indiquant la mention suivante : « Ces supports de formation sont une version modifiée du Kit de formation avancée des équipes d’intervention rapide (disponible à l’adresse suivante : </a:t>
            </a:r>
            <a:r>
              <a:rPr lang="fr" dirty="0">
                <a:cs typeface="Arial"/>
              </a:rPr>
              <a:t>https://extranet.who.int/hslp/</a:t>
            </a:r>
            <a:r>
              <a:rPr lang="fr" dirty="0">
                <a:cs typeface="Times New Roman"/>
              </a:rPr>
              <a:t>), lequel est la propriété de © l’Organisation mondiale de la Santé (OMS) 2022, et sont utilisés avec l’autorisation de l’OMS. L’OMS décline toute responsabilité en cas de modification ou de révision des documents de l’OMS protégés par le droit d’auteur. »  </a:t>
            </a:r>
          </a:p>
          <a:p>
            <a:pPr marL="0" indent="0" rtl="0">
              <a:buNone/>
            </a:pPr>
            <a:r>
              <a:rPr lang="fr" dirty="0">
                <a:cs typeface="Arial"/>
              </a:rPr>
              <a:t>En outre, nous vous invitons à informer l’OMS de toute modification de ces documents utilisés à des fins publiques, d’archivage ou de formation continue, en envoyant un courrier électronique à l’adresse suivante : </a:t>
            </a:r>
            <a:r>
              <a:rPr lang="fr" u="sng" dirty="0">
                <a:solidFill>
                  <a:srgbClr val="0563C1"/>
                </a:solidFill>
                <a:cs typeface="Arial"/>
                <a:hlinkClick r:id="rId5"/>
              </a:rPr>
              <a:t>ihrhrt@who.int</a:t>
            </a:r>
            <a:r>
              <a:rPr lang="fr" dirty="0">
                <a:cs typeface="Arial"/>
              </a:rPr>
              <a:t>.</a:t>
            </a:r>
            <a:endParaRPr lang="en-US" dirty="0">
              <a:cs typeface="Arial"/>
            </a:endParaRPr>
          </a:p>
          <a:p>
            <a:pPr rtl="0"/>
            <a:endParaRPr lang="en-US" dirty="0"/>
          </a:p>
        </p:txBody>
      </p:sp>
      <p:sp>
        <p:nvSpPr>
          <p:cNvPr id="5" name="Espace réservé du texte 4"/>
          <p:cNvSpPr>
            <a:spLocks noGrp="1"/>
          </p:cNvSpPr>
          <p:nvPr>
            <p:ph type="body" idx="21"/>
          </p:nvPr>
        </p:nvSpPr>
        <p:spPr>
          <a:xfrm>
            <a:off x="143887" y="85065"/>
            <a:ext cx="4513174" cy="622301"/>
          </a:xfrm>
        </p:spPr>
        <p:txBody>
          <a:bodyPr lIns="45719" tIns="45720" rIns="45719" bIns="45720" anchor="t">
            <a:normAutofit/>
          </a:bodyPr>
          <a:lstStyle/>
          <a:p>
            <a:endParaRPr lang="en-US" dirty="0">
              <a:latin typeface="Source Sans Pro Regular"/>
            </a:endParaRPr>
          </a:p>
        </p:txBody>
      </p:sp>
    </p:spTree>
    <p:extLst>
      <p:ext uri="{BB962C8B-B14F-4D97-AF65-F5344CB8AC3E}">
        <p14:creationId xmlns:p14="http://schemas.microsoft.com/office/powerpoint/2010/main" val="3543956930"/>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 name="Google Shape;308;p8"/>
          <p:cNvSpPr txBox="1">
            <a:spLocks noGrp="1"/>
          </p:cNvSpPr>
          <p:nvPr>
            <p:ph type="body" sz="half" idx="4294967295"/>
          </p:nvPr>
        </p:nvSpPr>
        <p:spPr>
          <a:xfrm>
            <a:off x="3599848" y="1196173"/>
            <a:ext cx="5226518" cy="4848491"/>
          </a:xfrm>
          <a:prstGeom prst="rect">
            <a:avLst/>
          </a:prstGeom>
        </p:spPr>
        <p:txBody>
          <a:bodyPr lIns="0" tIns="0" rIns="0" bIns="0" anchor="t">
            <a:noAutofit/>
          </a:bodyPr>
          <a:lstStyle/>
          <a:p>
            <a:pPr marL="0" indent="0">
              <a:lnSpc>
                <a:spcPct val="100000"/>
              </a:lnSpc>
              <a:spcBef>
                <a:spcPts val="0"/>
              </a:spcBef>
              <a:buSzTx/>
              <a:buNone/>
              <a:defRPr sz="2400"/>
            </a:pPr>
            <a:r>
              <a:rPr lang="fr" sz="2200" dirty="0">
                <a:solidFill>
                  <a:srgbClr val="002060"/>
                </a:solidFill>
                <a:latin typeface="Source Sans Pro Regular"/>
                <a:cs typeface="Arial"/>
              </a:rPr>
              <a:t>A la fin de cette session, vous serez en mesure de:</a:t>
            </a:r>
            <a:endParaRPr lang="en-US" sz="2200" dirty="0">
              <a:solidFill>
                <a:srgbClr val="002060"/>
              </a:solidFill>
              <a:latin typeface="Source Sans Pro Regular"/>
              <a:cs typeface="Arial"/>
            </a:endParaRPr>
          </a:p>
          <a:p>
            <a:pPr marL="342900" indent="-342900">
              <a:lnSpc>
                <a:spcPct val="100000"/>
              </a:lnSpc>
              <a:spcBef>
                <a:spcPts val="0"/>
              </a:spcBef>
              <a:defRPr sz="2400"/>
            </a:pPr>
            <a:r>
              <a:rPr lang="fr" sz="2200" dirty="0">
                <a:solidFill>
                  <a:srgbClr val="10253F"/>
                </a:solidFill>
                <a:latin typeface="Source Sans Pro Regular"/>
                <a:cs typeface="Arial"/>
              </a:rPr>
              <a:t>Présenter les menaces de santé publique dans la région et le pays.</a:t>
            </a:r>
            <a:endParaRPr lang="en-US" sz="2200" dirty="0">
              <a:solidFill>
                <a:srgbClr val="10253F"/>
              </a:solidFill>
              <a:latin typeface="Source Sans Pro Regular"/>
              <a:cs typeface="Arial"/>
            </a:endParaRPr>
          </a:p>
          <a:p>
            <a:pPr marL="342900" indent="-342900">
              <a:lnSpc>
                <a:spcPct val="100000"/>
              </a:lnSpc>
              <a:spcBef>
                <a:spcPts val="0"/>
              </a:spcBef>
              <a:defRPr sz="2400"/>
            </a:pPr>
            <a:r>
              <a:rPr lang="fr" sz="2200" dirty="0">
                <a:solidFill>
                  <a:srgbClr val="10253F"/>
                </a:solidFill>
                <a:latin typeface="Source Sans Pro Regular"/>
                <a:cs typeface="Arial"/>
              </a:rPr>
              <a:t>Décrire les principales caractéristiques du Règlement sanitaire international 2005 (RSI).</a:t>
            </a:r>
            <a:endParaRPr lang="en-US" sz="2200" dirty="0">
              <a:solidFill>
                <a:srgbClr val="10253F"/>
              </a:solidFill>
              <a:latin typeface="Source Sans Pro Regular"/>
              <a:cs typeface="Arial"/>
            </a:endParaRPr>
          </a:p>
          <a:p>
            <a:pPr marL="342900" indent="-342900">
              <a:lnSpc>
                <a:spcPct val="100000"/>
              </a:lnSpc>
              <a:spcBef>
                <a:spcPts val="0"/>
              </a:spcBef>
              <a:defRPr sz="2400"/>
            </a:pPr>
            <a:r>
              <a:rPr lang="fr" sz="2200" dirty="0">
                <a:solidFill>
                  <a:srgbClr val="10253F"/>
                </a:solidFill>
                <a:latin typeface="Source Sans Pro Regular"/>
                <a:cs typeface="Arial"/>
              </a:rPr>
              <a:t>Expliquer les objectifs de la stratégie de surveillance et d’intervention dans la région ou le pays.</a:t>
            </a:r>
            <a:endParaRPr lang="en-US" sz="2200" dirty="0">
              <a:solidFill>
                <a:srgbClr val="10253F"/>
              </a:solidFill>
              <a:latin typeface="Source Sans Pro Regular"/>
              <a:cs typeface="Arial"/>
            </a:endParaRPr>
          </a:p>
          <a:p>
            <a:pPr marL="342900" indent="-342900">
              <a:lnSpc>
                <a:spcPct val="100000"/>
              </a:lnSpc>
              <a:spcBef>
                <a:spcPts val="0"/>
              </a:spcBef>
              <a:defRPr sz="2400"/>
            </a:pPr>
            <a:r>
              <a:rPr lang="fr" sz="2200" dirty="0">
                <a:solidFill>
                  <a:srgbClr val="10253F"/>
                </a:solidFill>
                <a:latin typeface="Source Sans Pro Regular"/>
                <a:cs typeface="Arial"/>
              </a:rPr>
              <a:t>Identifier les formulaires couramment utilisés pour déclarer et investiguer les cas des principales maladies </a:t>
            </a:r>
            <a:endParaRPr lang="fr-FR" sz="2200" dirty="0"/>
          </a:p>
          <a:p>
            <a:pPr marL="190500" indent="-190500">
              <a:spcBef>
                <a:spcPts val="0"/>
              </a:spcBef>
              <a:buClr>
                <a:srgbClr val="C00000"/>
              </a:buClr>
              <a:buSzPts val="2400"/>
              <a:defRPr sz="2400"/>
            </a:pPr>
            <a:endParaRPr lang="fr-FR" dirty="0"/>
          </a:p>
        </p:txBody>
      </p:sp>
      <p:sp>
        <p:nvSpPr>
          <p:cNvPr id="261" name="Rectangle 2"/>
          <p:cNvSpPr txBox="1"/>
          <p:nvPr/>
        </p:nvSpPr>
        <p:spPr>
          <a:xfrm>
            <a:off x="291752" y="954026"/>
            <a:ext cx="2461073" cy="75713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4289" tIns="45720" rIns="34289" bIns="45720" anchor="t">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lang="fr-FR" sz="2400" b="1" dirty="0"/>
              <a:t>Objectifs d'apprentissage</a:t>
            </a:r>
          </a:p>
        </p:txBody>
      </p:sp>
      <p:sp>
        <p:nvSpPr>
          <p:cNvPr id="262" name="Rounded Rectangle 5"/>
          <p:cNvSpPr/>
          <p:nvPr/>
        </p:nvSpPr>
        <p:spPr>
          <a:xfrm flipV="1">
            <a:off x="291752" y="1928052"/>
            <a:ext cx="1482384" cy="83343"/>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a:p>
        </p:txBody>
      </p:sp>
    </p:spTree>
    <p:extLst>
      <p:ext uri="{BB962C8B-B14F-4D97-AF65-F5344CB8AC3E}">
        <p14:creationId xmlns:p14="http://schemas.microsoft.com/office/powerpoint/2010/main" val="2375986421"/>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 name="Google Shape;307;p8"/>
          <p:cNvSpPr txBox="1">
            <a:spLocks noGrp="1"/>
          </p:cNvSpPr>
          <p:nvPr>
            <p:ph type="title"/>
          </p:nvPr>
        </p:nvSpPr>
        <p:spPr>
          <a:xfrm>
            <a:off x="323192" y="1523670"/>
            <a:ext cx="2448147" cy="1184083"/>
          </a:xfrm>
          <a:prstGeom prst="rect">
            <a:avLst/>
          </a:prstGeom>
        </p:spPr>
        <p:txBody>
          <a:bodyPr lIns="0" tIns="0" rIns="0" bIns="0" anchor="t"/>
          <a:lstStyle/>
          <a:p>
            <a:r>
              <a:rPr lang="fr-FR" b="1" dirty="0"/>
              <a:t>Sommaire</a:t>
            </a:r>
            <a:endParaRPr b="1" dirty="0"/>
          </a:p>
        </p:txBody>
      </p:sp>
      <p:sp>
        <p:nvSpPr>
          <p:cNvPr id="267" name="Google Shape;308;p8"/>
          <p:cNvSpPr txBox="1">
            <a:spLocks noGrp="1"/>
          </p:cNvSpPr>
          <p:nvPr>
            <p:ph type="body" sz="half" idx="4294967295"/>
          </p:nvPr>
        </p:nvSpPr>
        <p:spPr>
          <a:xfrm>
            <a:off x="3657600" y="1239543"/>
            <a:ext cx="5178392" cy="4563494"/>
          </a:xfrm>
          <a:prstGeom prst="rect">
            <a:avLst/>
          </a:prstGeom>
        </p:spPr>
        <p:txBody>
          <a:bodyPr lIns="0" tIns="0" rIns="0" bIns="0" anchor="t">
            <a:normAutofit/>
          </a:bodyPr>
          <a:lstStyle/>
          <a:p>
            <a:pPr marL="288925" indent="-288925">
              <a:buClr>
                <a:srgbClr val="65A000"/>
              </a:buClr>
              <a:buFontTx/>
              <a:buAutoNum type="arabicPeriod"/>
              <a:defRPr sz="2400"/>
            </a:pPr>
            <a:r>
              <a:rPr lang="fr" sz="2200" dirty="0"/>
              <a:t>Evénements de santé publique dans la région</a:t>
            </a:r>
            <a:endParaRPr lang="fr-FR" sz="2200" dirty="0"/>
          </a:p>
          <a:p>
            <a:pPr marL="288925" indent="-288925">
              <a:buClr>
                <a:srgbClr val="65A000"/>
              </a:buClr>
              <a:buFontTx/>
              <a:buAutoNum type="arabicPeriod"/>
              <a:defRPr sz="2400"/>
            </a:pPr>
            <a:r>
              <a:rPr lang="fr" sz="2200" dirty="0"/>
              <a:t>Urgences de santé publique à </a:t>
            </a:r>
            <a:r>
              <a:rPr lang="fr" sz="2200" dirty="0">
                <a:highlight>
                  <a:srgbClr val="FFFF00"/>
                </a:highlight>
              </a:rPr>
              <a:t>insérer le nom du pays</a:t>
            </a:r>
            <a:endParaRPr lang="fr-FR" sz="2200" dirty="0">
              <a:highlight>
                <a:srgbClr val="FFFF00"/>
              </a:highlight>
            </a:endParaRPr>
          </a:p>
          <a:p>
            <a:pPr marL="288925" indent="-288925">
              <a:buClr>
                <a:srgbClr val="65A000"/>
              </a:buClr>
              <a:buFontTx/>
              <a:buAutoNum type="arabicPeriod"/>
              <a:defRPr sz="2400"/>
            </a:pPr>
            <a:r>
              <a:rPr lang="fr" sz="2200" dirty="0"/>
              <a:t>Objet et portée du RSI</a:t>
            </a:r>
            <a:endParaRPr lang="en-US" sz="2200" dirty="0"/>
          </a:p>
          <a:p>
            <a:pPr marL="288925" indent="-288925">
              <a:buClr>
                <a:srgbClr val="65A000"/>
              </a:buClr>
              <a:buFontTx/>
              <a:buAutoNum type="arabicPeriod"/>
              <a:defRPr sz="2400"/>
            </a:pPr>
            <a:r>
              <a:rPr lang="fr" sz="2200" dirty="0"/>
              <a:t>Stratégie régionale de surveillance et d’intervention</a:t>
            </a:r>
            <a:endParaRPr lang="en-US" sz="2200" dirty="0"/>
          </a:p>
          <a:p>
            <a:pPr marL="288925" indent="-288925">
              <a:buClr>
                <a:srgbClr val="65A000"/>
              </a:buClr>
              <a:buFontTx/>
              <a:buAutoNum type="arabicPeriod"/>
              <a:defRPr sz="2400"/>
            </a:pPr>
            <a:r>
              <a:rPr lang="fr" sz="2200" dirty="0"/>
              <a:t>Instrument de décision pour l’évaluation des événements</a:t>
            </a:r>
            <a:endParaRPr lang="en-US" sz="2200" dirty="0"/>
          </a:p>
          <a:p>
            <a:pPr marL="288925" indent="-288925">
              <a:buClr>
                <a:srgbClr val="65A000"/>
              </a:buClr>
              <a:buFontTx/>
              <a:buAutoNum type="arabicPeriod"/>
              <a:defRPr sz="2400"/>
            </a:pPr>
            <a:r>
              <a:rPr lang="fr" sz="2200" dirty="0"/>
              <a:t>Principaux outils d’investigation et de déclaration</a:t>
            </a:r>
            <a:endParaRPr lang="en-US" sz="2200" dirty="0"/>
          </a:p>
          <a:p>
            <a:pPr marL="288925" indent="-288925">
              <a:buClr>
                <a:srgbClr val="65A000"/>
              </a:buClr>
              <a:buFontTx/>
              <a:buAutoNum type="arabicPeriod"/>
              <a:defRPr sz="2400"/>
            </a:pPr>
            <a:r>
              <a:rPr lang="fr" sz="2200" dirty="0"/>
              <a:t>Point focal national chargé du RSI</a:t>
            </a:r>
            <a:endParaRPr lang="en-US" sz="2200" dirty="0"/>
          </a:p>
          <a:p>
            <a:pPr marL="288925" indent="-288925">
              <a:buClr>
                <a:srgbClr val="65A000"/>
              </a:buClr>
              <a:buFontTx/>
              <a:buAutoNum type="arabicPeriod"/>
              <a:defRPr sz="2400"/>
            </a:pPr>
            <a:r>
              <a:rPr lang="fr" sz="2200" dirty="0"/>
              <a:t>Références et lignes directrices</a:t>
            </a:r>
            <a:endParaRPr lang="en-US" sz="2200" dirty="0"/>
          </a:p>
          <a:p>
            <a:pPr marL="288925" indent="-288925">
              <a:buClr>
                <a:srgbClr val="65A000"/>
              </a:buClr>
              <a:buFontTx/>
              <a:buAutoNum type="arabicPeriod"/>
              <a:defRPr sz="2400"/>
            </a:pPr>
            <a:r>
              <a:rPr lang="fr" sz="2200" dirty="0"/>
              <a:t>Autres ressources de formation</a:t>
            </a:r>
            <a:endParaRPr lang="fr-FR" sz="2200" dirty="0"/>
          </a:p>
          <a:p>
            <a:pPr marL="288925" indent="-288925">
              <a:buClr>
                <a:srgbClr val="65A000"/>
              </a:buClr>
              <a:buFontTx/>
              <a:buAutoNum type="arabicPeriod"/>
              <a:defRPr sz="2400"/>
            </a:pPr>
            <a:endParaRPr sz="2200" dirty="0"/>
          </a:p>
        </p:txBody>
      </p:sp>
      <p:sp>
        <p:nvSpPr>
          <p:cNvPr id="268" name="Rounded Rectangle 2"/>
          <p:cNvSpPr/>
          <p:nvPr/>
        </p:nvSpPr>
        <p:spPr>
          <a:xfrm flipV="1">
            <a:off x="291752" y="1928052"/>
            <a:ext cx="1482384" cy="83343"/>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a:p>
        </p:txBody>
      </p:sp>
    </p:spTree>
    <p:extLst>
      <p:ext uri="{BB962C8B-B14F-4D97-AF65-F5344CB8AC3E}">
        <p14:creationId xmlns:p14="http://schemas.microsoft.com/office/powerpoint/2010/main" val="2905454796"/>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 name="Google Shape;300;p7"/>
          <p:cNvSpPr txBox="1">
            <a:spLocks noGrp="1"/>
          </p:cNvSpPr>
          <p:nvPr>
            <p:ph type="body" sz="half" idx="1"/>
          </p:nvPr>
        </p:nvSpPr>
        <p:spPr>
          <a:prstGeom prst="rect">
            <a:avLst/>
          </a:prstGeom>
        </p:spPr>
        <p:txBody>
          <a:bodyPr lIns="101249" tIns="101249" rIns="101249" bIns="101249" anchor="ctr">
            <a:noAutofit/>
          </a:bodyPr>
          <a:lstStyle>
            <a:lvl1pPr marL="0" indent="0" algn="ctr">
              <a:buSzTx/>
              <a:buNone/>
              <a:defRPr>
                <a:solidFill>
                  <a:srgbClr val="FFFFFF"/>
                </a:solidFill>
                <a:latin typeface="Source Sans Pro Bold"/>
                <a:ea typeface="Source Sans Pro Bold"/>
                <a:cs typeface="Source Sans Pro Bold"/>
                <a:sym typeface="Source Sans Pro Bold"/>
              </a:defRPr>
            </a:lvl1pPr>
          </a:lstStyle>
          <a:p>
            <a:r>
              <a:rPr lang="fr" sz="3200" b="1" dirty="0"/>
              <a:t>1. Événements de santé publique dans la région</a:t>
            </a:r>
            <a:endParaRPr lang="en-US" sz="3200" b="1"/>
          </a:p>
          <a:p>
            <a:endParaRPr sz="2500" b="1" dirty="0"/>
          </a:p>
        </p:txBody>
      </p:sp>
    </p:spTree>
    <p:extLst>
      <p:ext uri="{BB962C8B-B14F-4D97-AF65-F5344CB8AC3E}">
        <p14:creationId xmlns:p14="http://schemas.microsoft.com/office/powerpoint/2010/main" val="160873455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43EDA29D-9186-A20D-5993-025EA9AF8FC3}"/>
              </a:ext>
            </a:extLst>
          </p:cNvPr>
          <p:cNvSpPr txBox="1"/>
          <p:nvPr/>
        </p:nvSpPr>
        <p:spPr>
          <a:xfrm>
            <a:off x="177837" y="1022647"/>
            <a:ext cx="2390825" cy="10611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tIns="34290" rIns="34289" bIns="34290"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lang="en-US" sz="2400" b="1" dirty="0" err="1"/>
              <a:t>Evénements</a:t>
            </a:r>
            <a:r>
              <a:rPr lang="en-US" sz="2400" b="1" dirty="0"/>
              <a:t> de </a:t>
            </a:r>
            <a:r>
              <a:rPr lang="en-US" sz="2400" b="1" dirty="0" err="1"/>
              <a:t>santé</a:t>
            </a:r>
            <a:r>
              <a:rPr lang="en-US" sz="2400" b="1" dirty="0"/>
              <a:t> </a:t>
            </a:r>
            <a:r>
              <a:rPr lang="en-US" sz="2400" b="1" dirty="0" err="1"/>
              <a:t>publique</a:t>
            </a:r>
            <a:r>
              <a:rPr lang="en-US" sz="2400" b="1" dirty="0"/>
              <a:t> dans la  </a:t>
            </a:r>
            <a:r>
              <a:rPr lang="en-US" sz="2400" b="1" dirty="0" err="1">
                <a:solidFill>
                  <a:srgbClr val="002060"/>
                </a:solidFill>
                <a:highlight>
                  <a:srgbClr val="FFFF00"/>
                </a:highlight>
              </a:rPr>
              <a:t>région</a:t>
            </a:r>
          </a:p>
        </p:txBody>
      </p:sp>
      <p:sp>
        <p:nvSpPr>
          <p:cNvPr id="5" name="Content Placeholder 2">
            <a:extLst>
              <a:ext uri="{FF2B5EF4-FFF2-40B4-BE49-F238E27FC236}">
                <a16:creationId xmlns:a16="http://schemas.microsoft.com/office/drawing/2014/main" id="{FA56701C-53B8-4AF7-67D2-22CF95316034}"/>
              </a:ext>
            </a:extLst>
          </p:cNvPr>
          <p:cNvSpPr txBox="1"/>
          <p:nvPr/>
        </p:nvSpPr>
        <p:spPr>
          <a:xfrm>
            <a:off x="3628723" y="2254659"/>
            <a:ext cx="5008245" cy="241399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8" tIns="34290" rIns="34288" bIns="34290" anchor="t">
            <a:normAutofit lnSpcReduction="10000"/>
          </a:bodyPr>
          <a:lstStyle/>
          <a:p>
            <a:pPr algn="just" defTabSz="216991">
              <a:lnSpc>
                <a:spcPct val="90000"/>
              </a:lnSpc>
              <a:spcBef>
                <a:spcPts val="225"/>
              </a:spcBef>
              <a:defRPr sz="2400">
                <a:solidFill>
                  <a:srgbClr val="FF0000"/>
                </a:solidFill>
                <a:latin typeface="+mn-lt"/>
                <a:ea typeface="+mn-ea"/>
                <a:cs typeface="+mn-cs"/>
                <a:sym typeface="Source Sans Pro Regular"/>
              </a:defRPr>
            </a:pPr>
            <a:r>
              <a:rPr b="1" dirty="0">
                <a:solidFill>
                  <a:srgbClr val="C00000"/>
                </a:solidFill>
              </a:rPr>
              <a:t>Note </a:t>
            </a:r>
            <a:r>
              <a:rPr lang="fr" sz="2400" b="1" dirty="0">
                <a:solidFill>
                  <a:srgbClr val="C00000"/>
                </a:solidFill>
              </a:rPr>
              <a:t>aux facilitateurs</a:t>
            </a:r>
            <a:endParaRPr lang="fr-FR" dirty="0"/>
          </a:p>
          <a:p>
            <a:pPr defTabSz="216991">
              <a:lnSpc>
                <a:spcPct val="90000"/>
              </a:lnSpc>
              <a:spcBef>
                <a:spcPts val="225"/>
              </a:spcBef>
              <a:defRPr sz="2400">
                <a:solidFill>
                  <a:srgbClr val="FF0000"/>
                </a:solidFill>
                <a:latin typeface="+mn-lt"/>
                <a:ea typeface="+mn-ea"/>
                <a:cs typeface="+mn-cs"/>
                <a:sym typeface="Source Sans Pro Regular"/>
              </a:defRPr>
            </a:pPr>
            <a:endParaRPr lang="fr-FR" dirty="0"/>
          </a:p>
          <a:p>
            <a:pPr defTabSz="216991">
              <a:lnSpc>
                <a:spcPct val="90000"/>
              </a:lnSpc>
              <a:spcBef>
                <a:spcPts val="225"/>
              </a:spcBef>
              <a:defRPr sz="2400">
                <a:solidFill>
                  <a:srgbClr val="FF0000"/>
                </a:solidFill>
                <a:latin typeface="+mn-lt"/>
                <a:ea typeface="+mn-ea"/>
                <a:cs typeface="+mn-cs"/>
                <a:sym typeface="Source Sans Pro Regular"/>
              </a:defRPr>
            </a:pPr>
            <a:r>
              <a:rPr lang="fr" sz="2400" dirty="0">
                <a:solidFill>
                  <a:srgbClr val="C00000"/>
                </a:solidFill>
              </a:rPr>
              <a:t>Le cas échéant, insérer ici une carte et/ou des informations spécifiques aux événements de santé publique signalés dans la</a:t>
            </a:r>
            <a:r>
              <a:rPr lang="fr" sz="2400" u="sng" dirty="0">
                <a:solidFill>
                  <a:srgbClr val="C00000"/>
                </a:solidFill>
              </a:rPr>
              <a:t> région,</a:t>
            </a:r>
            <a:r>
              <a:rPr lang="fr" sz="2400" dirty="0">
                <a:solidFill>
                  <a:srgbClr val="C00000"/>
                </a:solidFill>
              </a:rPr>
              <a:t> en précisant la date et la source.</a:t>
            </a:r>
          </a:p>
          <a:p>
            <a:pPr algn="just" defTabSz="216991">
              <a:lnSpc>
                <a:spcPct val="90000"/>
              </a:lnSpc>
              <a:spcBef>
                <a:spcPts val="225"/>
              </a:spcBef>
              <a:defRPr sz="2400">
                <a:solidFill>
                  <a:srgbClr val="FF0000"/>
                </a:solidFill>
                <a:latin typeface="+mn-lt"/>
                <a:ea typeface="+mn-ea"/>
                <a:cs typeface="+mn-cs"/>
                <a:sym typeface="Source Sans Pro Regular"/>
              </a:defRPr>
            </a:pPr>
            <a:endParaRPr lang="fr" sz="2400" dirty="0">
              <a:solidFill>
                <a:srgbClr val="C00000"/>
              </a:solidFill>
            </a:endParaRPr>
          </a:p>
          <a:p>
            <a:pPr algn="just" defTabSz="216991">
              <a:lnSpc>
                <a:spcPct val="90000"/>
              </a:lnSpc>
              <a:spcBef>
                <a:spcPts val="225"/>
              </a:spcBef>
              <a:defRPr sz="2800" i="1">
                <a:solidFill>
                  <a:srgbClr val="FF0000"/>
                </a:solidFill>
                <a:latin typeface="+mn-lt"/>
                <a:ea typeface="+mn-ea"/>
                <a:cs typeface="+mn-cs"/>
                <a:sym typeface="Source Sans Pro Regular"/>
              </a:defRPr>
            </a:pPr>
            <a:endParaRPr lang="fr" sz="2400" dirty="0">
              <a:solidFill>
                <a:srgbClr val="C00000"/>
              </a:solidFill>
            </a:endParaRPr>
          </a:p>
        </p:txBody>
      </p:sp>
      <p:sp>
        <p:nvSpPr>
          <p:cNvPr id="6" name="Rounded Rectangle 6">
            <a:extLst>
              <a:ext uri="{FF2B5EF4-FFF2-40B4-BE49-F238E27FC236}">
                <a16:creationId xmlns:a16="http://schemas.microsoft.com/office/drawing/2014/main" id="{EF8B8A26-E2D6-2639-0EFF-7F2912678088}"/>
              </a:ext>
            </a:extLst>
          </p:cNvPr>
          <p:cNvSpPr/>
          <p:nvPr/>
        </p:nvSpPr>
        <p:spPr>
          <a:xfrm flipV="1">
            <a:off x="291752" y="2260675"/>
            <a:ext cx="1482384" cy="83343"/>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a:p>
        </p:txBody>
      </p:sp>
    </p:spTree>
    <p:extLst>
      <p:ext uri="{BB962C8B-B14F-4D97-AF65-F5344CB8AC3E}">
        <p14:creationId xmlns:p14="http://schemas.microsoft.com/office/powerpoint/2010/main" val="2817194728"/>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 name="Google Shape;300;p7"/>
          <p:cNvSpPr txBox="1">
            <a:spLocks noGrp="1"/>
          </p:cNvSpPr>
          <p:nvPr>
            <p:ph type="body" sz="half" idx="1"/>
          </p:nvPr>
        </p:nvSpPr>
        <p:spPr>
          <a:xfrm>
            <a:off x="440404" y="1566759"/>
            <a:ext cx="8510588" cy="1870076"/>
          </a:xfrm>
          <a:prstGeom prst="rect">
            <a:avLst/>
          </a:prstGeom>
        </p:spPr>
        <p:txBody>
          <a:bodyPr lIns="101249" tIns="101249" rIns="101249" bIns="101249" anchor="ctr">
            <a:normAutofit/>
          </a:bodyPr>
          <a:lstStyle/>
          <a:p>
            <a:pPr marL="0" indent="0" algn="ctr">
              <a:buNone/>
              <a:defRPr>
                <a:solidFill>
                  <a:srgbClr val="FFFFFF"/>
                </a:solidFill>
                <a:latin typeface="Source Sans Pro Bold"/>
                <a:ea typeface="Source Sans Pro Bold"/>
                <a:cs typeface="Source Sans Pro Bold"/>
                <a:sym typeface="Source Sans Pro Bold"/>
              </a:defRPr>
            </a:pPr>
            <a:r>
              <a:rPr lang="fr" sz="3200" b="1" dirty="0">
                <a:ea typeface="+mn-lt"/>
                <a:cs typeface="+mn-lt"/>
              </a:rPr>
              <a:t>2. Événements de santé publique </a:t>
            </a:r>
            <a:endParaRPr lang="fr-FR" dirty="0">
              <a:ea typeface="Source Sans Pro Bold"/>
              <a:cs typeface="+mn-lt"/>
            </a:endParaRPr>
          </a:p>
          <a:p>
            <a:pPr marL="0" indent="0" algn="ctr">
              <a:buNone/>
              <a:defRPr>
                <a:solidFill>
                  <a:srgbClr val="FFFFFF"/>
                </a:solidFill>
                <a:latin typeface="Source Sans Pro Bold"/>
                <a:ea typeface="Source Sans Pro Bold"/>
                <a:cs typeface="Source Sans Pro Bold"/>
                <a:sym typeface="Source Sans Pro Bold"/>
              </a:defRPr>
            </a:pPr>
            <a:r>
              <a:rPr lang="fr" sz="3200" b="1" dirty="0">
                <a:ea typeface="+mn-lt"/>
                <a:cs typeface="+mn-lt"/>
              </a:rPr>
              <a:t>dans</a:t>
            </a:r>
            <a:r>
              <a:rPr lang="fr" sz="3200" b="1" dirty="0">
                <a:ea typeface="Source Sans Pro Regular"/>
              </a:rPr>
              <a:t> le </a:t>
            </a:r>
            <a:r>
              <a:rPr sz="3200" b="1" dirty="0">
                <a:solidFill>
                  <a:schemeClr val="tx1"/>
                </a:solidFill>
                <a:highlight>
                  <a:srgbClr val="FFFF00"/>
                </a:highlight>
                <a:latin typeface="Source Sans Pro Bold"/>
                <a:ea typeface="Source Sans Pro Bold"/>
              </a:rPr>
              <a:t> </a:t>
            </a:r>
            <a:r>
              <a:rPr lang="fr-FR" sz="3200" b="1" dirty="0">
                <a:solidFill>
                  <a:schemeClr val="tx1"/>
                </a:solidFill>
                <a:highlight>
                  <a:srgbClr val="FFFF00"/>
                </a:highlight>
                <a:latin typeface="Source Sans Pro Bold"/>
                <a:ea typeface="Source Sans Pro Bold"/>
              </a:rPr>
              <a:t>P</a:t>
            </a:r>
            <a:r>
              <a:rPr lang="fr-FR" sz="3200" b="1" dirty="0">
                <a:solidFill>
                  <a:schemeClr val="tx1"/>
                </a:solidFill>
                <a:highlight>
                  <a:srgbClr val="FFFF00"/>
                </a:highlight>
              </a:rPr>
              <a:t>ays</a:t>
            </a:r>
            <a:endParaRPr lang="fr-FR" sz="3200" dirty="0">
              <a:solidFill>
                <a:schemeClr val="tx1"/>
              </a:solidFill>
            </a:endParaRPr>
          </a:p>
        </p:txBody>
      </p:sp>
    </p:spTree>
    <p:extLst>
      <p:ext uri="{BB962C8B-B14F-4D97-AF65-F5344CB8AC3E}">
        <p14:creationId xmlns:p14="http://schemas.microsoft.com/office/powerpoint/2010/main" val="4131880101"/>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43EDA29D-9186-A20D-5993-025EA9AF8FC3}"/>
              </a:ext>
            </a:extLst>
          </p:cNvPr>
          <p:cNvSpPr txBox="1"/>
          <p:nvPr/>
        </p:nvSpPr>
        <p:spPr>
          <a:xfrm>
            <a:off x="177837" y="1022647"/>
            <a:ext cx="2390825" cy="10611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tIns="34290" rIns="34289" bIns="34290"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lang="en-US" sz="2400" b="1" err="1"/>
              <a:t>Evénements</a:t>
            </a:r>
            <a:r>
              <a:rPr lang="en-US" sz="2400" b="1" dirty="0"/>
              <a:t> de </a:t>
            </a:r>
            <a:r>
              <a:rPr lang="en-US" sz="2400" b="1" err="1"/>
              <a:t>santé</a:t>
            </a:r>
            <a:r>
              <a:rPr lang="en-US" sz="2400" b="1" dirty="0"/>
              <a:t> </a:t>
            </a:r>
            <a:r>
              <a:rPr lang="en-US" sz="2400" b="1" err="1"/>
              <a:t>publique</a:t>
            </a:r>
            <a:r>
              <a:rPr lang="en-US" sz="2400" b="1" dirty="0"/>
              <a:t> dans le  </a:t>
            </a:r>
            <a:r>
              <a:rPr lang="en-US" sz="2400" b="1" dirty="0">
                <a:solidFill>
                  <a:srgbClr val="002060"/>
                </a:solidFill>
                <a:highlight>
                  <a:srgbClr val="FFFF00"/>
                </a:highlight>
              </a:rPr>
              <a:t>Pays</a:t>
            </a:r>
          </a:p>
        </p:txBody>
      </p:sp>
      <p:sp>
        <p:nvSpPr>
          <p:cNvPr id="5" name="Content Placeholder 2">
            <a:extLst>
              <a:ext uri="{FF2B5EF4-FFF2-40B4-BE49-F238E27FC236}">
                <a16:creationId xmlns:a16="http://schemas.microsoft.com/office/drawing/2014/main" id="{FA56701C-53B8-4AF7-67D2-22CF95316034}"/>
              </a:ext>
            </a:extLst>
          </p:cNvPr>
          <p:cNvSpPr txBox="1"/>
          <p:nvPr/>
        </p:nvSpPr>
        <p:spPr>
          <a:xfrm>
            <a:off x="3811603" y="2254659"/>
            <a:ext cx="4825365" cy="29887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tIns="34290" rIns="34289" bIns="34290" anchor="t">
            <a:noAutofit/>
          </a:bodyPr>
          <a:lstStyle/>
          <a:p>
            <a:pPr algn="just" defTabSz="216991">
              <a:lnSpc>
                <a:spcPct val="90000"/>
              </a:lnSpc>
              <a:spcBef>
                <a:spcPts val="225"/>
              </a:spcBef>
              <a:defRPr sz="2400">
                <a:solidFill>
                  <a:srgbClr val="FF0000"/>
                </a:solidFill>
                <a:latin typeface="+mn-lt"/>
                <a:ea typeface="+mn-ea"/>
                <a:cs typeface="+mn-cs"/>
                <a:sym typeface="Source Sans Pro Regular"/>
              </a:defRPr>
            </a:pPr>
            <a:r>
              <a:rPr sz="2400" b="1" dirty="0">
                <a:solidFill>
                  <a:srgbClr val="C00000"/>
                </a:solidFill>
              </a:rPr>
              <a:t>Note </a:t>
            </a:r>
            <a:r>
              <a:rPr lang="fr" sz="2400" b="1" dirty="0">
                <a:solidFill>
                  <a:srgbClr val="C00000"/>
                </a:solidFill>
              </a:rPr>
              <a:t>aux facilitateurs</a:t>
            </a:r>
            <a:endParaRPr lang="fr-FR" sz="2400" dirty="0">
              <a:solidFill>
                <a:srgbClr val="FF0000"/>
              </a:solidFill>
            </a:endParaRPr>
          </a:p>
          <a:p>
            <a:pPr defTabSz="216991">
              <a:lnSpc>
                <a:spcPct val="90000"/>
              </a:lnSpc>
              <a:spcBef>
                <a:spcPts val="225"/>
              </a:spcBef>
              <a:defRPr sz="2400">
                <a:solidFill>
                  <a:srgbClr val="FF0000"/>
                </a:solidFill>
                <a:latin typeface="+mn-lt"/>
                <a:ea typeface="+mn-ea"/>
                <a:cs typeface="+mn-cs"/>
                <a:sym typeface="Source Sans Pro Regular"/>
              </a:defRPr>
            </a:pPr>
            <a:endParaRPr lang="fr" sz="2400" dirty="0">
              <a:solidFill>
                <a:srgbClr val="C00000"/>
              </a:solidFill>
            </a:endParaRPr>
          </a:p>
          <a:p>
            <a:pPr defTabSz="216991">
              <a:spcBef>
                <a:spcPct val="20000"/>
              </a:spcBef>
              <a:spcAft>
                <a:spcPct val="0"/>
              </a:spcAft>
              <a:defRPr sz="2400">
                <a:solidFill>
                  <a:srgbClr val="FF0000"/>
                </a:solidFill>
                <a:latin typeface="+mn-lt"/>
                <a:ea typeface="+mn-ea"/>
                <a:cs typeface="+mn-cs"/>
                <a:sym typeface="Source Sans Pro Regular"/>
              </a:defRPr>
            </a:pPr>
            <a:r>
              <a:rPr lang="fr" sz="2400" dirty="0">
                <a:solidFill>
                  <a:srgbClr val="C00000"/>
                </a:solidFill>
              </a:rPr>
              <a:t>Le cas échéant, insérer ici une carte et/ou des informations spécifiques aux événements de santé publique signalés dans le pays, en précisant</a:t>
            </a:r>
            <a:r>
              <a:rPr lang="fr" sz="2400" dirty="0">
                <a:solidFill>
                  <a:srgbClr val="C00000"/>
                </a:solidFill>
                <a:cs typeface="Calibri"/>
              </a:rPr>
              <a:t> la date et la source.</a:t>
            </a:r>
          </a:p>
          <a:p>
            <a:pPr defTabSz="216991">
              <a:spcBef>
                <a:spcPct val="20000"/>
              </a:spcBef>
              <a:spcAft>
                <a:spcPct val="0"/>
              </a:spcAft>
              <a:defRPr sz="2400">
                <a:solidFill>
                  <a:srgbClr val="FF0000"/>
                </a:solidFill>
                <a:latin typeface="+mn-lt"/>
                <a:ea typeface="+mn-ea"/>
                <a:cs typeface="+mn-cs"/>
                <a:sym typeface="Source Sans Pro Regular"/>
              </a:defRPr>
            </a:pPr>
            <a:endParaRPr lang="fr-FR" sz="2400" dirty="0">
              <a:solidFill>
                <a:srgbClr val="C00000"/>
              </a:solidFill>
              <a:cs typeface="Calibri"/>
            </a:endParaRPr>
          </a:p>
          <a:p>
            <a:pPr defTabSz="216991">
              <a:lnSpc>
                <a:spcPct val="90000"/>
              </a:lnSpc>
              <a:spcBef>
                <a:spcPts val="225"/>
              </a:spcBef>
              <a:defRPr sz="2400">
                <a:solidFill>
                  <a:srgbClr val="FF0000"/>
                </a:solidFill>
                <a:latin typeface="+mn-lt"/>
                <a:ea typeface="+mn-ea"/>
                <a:cs typeface="+mn-cs"/>
                <a:sym typeface="Source Sans Pro Regular"/>
              </a:defRPr>
            </a:pPr>
            <a:endParaRPr lang="fr" sz="2400" dirty="0">
              <a:solidFill>
                <a:srgbClr val="C00000"/>
              </a:solidFill>
            </a:endParaRPr>
          </a:p>
          <a:p>
            <a:pPr algn="just" defTabSz="216991">
              <a:lnSpc>
                <a:spcPct val="90000"/>
              </a:lnSpc>
              <a:spcBef>
                <a:spcPts val="225"/>
              </a:spcBef>
              <a:defRPr sz="2800" i="1">
                <a:solidFill>
                  <a:srgbClr val="FF0000"/>
                </a:solidFill>
                <a:latin typeface="+mn-lt"/>
                <a:ea typeface="+mn-ea"/>
                <a:cs typeface="+mn-cs"/>
                <a:sym typeface="Source Sans Pro Regular"/>
              </a:defRPr>
            </a:pPr>
            <a:endParaRPr sz="2400" dirty="0">
              <a:solidFill>
                <a:srgbClr val="C00000"/>
              </a:solidFill>
            </a:endParaRPr>
          </a:p>
        </p:txBody>
      </p:sp>
      <p:sp>
        <p:nvSpPr>
          <p:cNvPr id="6" name="Rounded Rectangle 6">
            <a:extLst>
              <a:ext uri="{FF2B5EF4-FFF2-40B4-BE49-F238E27FC236}">
                <a16:creationId xmlns:a16="http://schemas.microsoft.com/office/drawing/2014/main" id="{EF8B8A26-E2D6-2639-0EFF-7F2912678088}"/>
              </a:ext>
            </a:extLst>
          </p:cNvPr>
          <p:cNvSpPr/>
          <p:nvPr/>
        </p:nvSpPr>
        <p:spPr>
          <a:xfrm flipV="1">
            <a:off x="291752" y="2260675"/>
            <a:ext cx="1482384" cy="83343"/>
          </a:xfrm>
          <a:prstGeom prst="roundRect">
            <a:avLst>
              <a:gd name="adj" fmla="val 50000"/>
            </a:avLst>
          </a:prstGeom>
          <a:solidFill>
            <a:schemeClr val="accent3"/>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a:p>
        </p:txBody>
      </p:sp>
    </p:spTree>
    <p:extLst>
      <p:ext uri="{BB962C8B-B14F-4D97-AF65-F5344CB8AC3E}">
        <p14:creationId xmlns:p14="http://schemas.microsoft.com/office/powerpoint/2010/main" val="65949696"/>
      </p:ext>
    </p:extLst>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NUM" val="1"/>
</p:tagLst>
</file>

<file path=ppt/tags/tag11.xml><?xml version="1.0" encoding="utf-8"?>
<p:tagLst xmlns:a="http://schemas.openxmlformats.org/drawingml/2006/main" xmlns:r="http://schemas.openxmlformats.org/officeDocument/2006/relationships" xmlns:p="http://schemas.openxmlformats.org/presentationml/2006/main">
  <p:tag name="NUM" val="3"/>
</p:tagLst>
</file>

<file path=ppt/tags/tag12.xml><?xml version="1.0" encoding="utf-8"?>
<p:tagLst xmlns:a="http://schemas.openxmlformats.org/drawingml/2006/main" xmlns:r="http://schemas.openxmlformats.org/officeDocument/2006/relationships" xmlns:p="http://schemas.openxmlformats.org/presentationml/2006/main">
  <p:tag name="NUM" val="4"/>
</p:tagLst>
</file>

<file path=ppt/tags/tag13.xml><?xml version="1.0" encoding="utf-8"?>
<p:tagLst xmlns:a="http://schemas.openxmlformats.org/drawingml/2006/main" xmlns:r="http://schemas.openxmlformats.org/officeDocument/2006/relationships" xmlns:p="http://schemas.openxmlformats.org/presentationml/2006/main">
  <p:tag name="NUM" val="5"/>
</p:tagLst>
</file>

<file path=ppt/tags/tag14.xml><?xml version="1.0" encoding="utf-8"?>
<p:tagLst xmlns:a="http://schemas.openxmlformats.org/drawingml/2006/main" xmlns:r="http://schemas.openxmlformats.org/officeDocument/2006/relationships" xmlns:p="http://schemas.openxmlformats.org/presentationml/2006/main">
  <p:tag name="NUM" val="6"/>
</p:tagLst>
</file>

<file path=ppt/tags/tag15.xml><?xml version="1.0" encoding="utf-8"?>
<p:tagLst xmlns:a="http://schemas.openxmlformats.org/drawingml/2006/main" xmlns:r="http://schemas.openxmlformats.org/officeDocument/2006/relationships" xmlns:p="http://schemas.openxmlformats.org/presentationml/2006/main">
  <p:tag name="NUM" val="3"/>
</p:tagLst>
</file>

<file path=ppt/tags/tag16.xml><?xml version="1.0" encoding="utf-8"?>
<p:tagLst xmlns:a="http://schemas.openxmlformats.org/drawingml/2006/main" xmlns:r="http://schemas.openxmlformats.org/officeDocument/2006/relationships" xmlns:p="http://schemas.openxmlformats.org/presentationml/2006/main">
  <p:tag name="NUM" val="2"/>
</p:tagLst>
</file>

<file path=ppt/tags/tag2.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4.oZbb0sXNdu8BCibsgsUw"/>
</p:tagLst>
</file>

<file path=ppt/tags/tag5.xml><?xml version="1.0" encoding="utf-8"?>
<p:tagLst xmlns:a="http://schemas.openxmlformats.org/drawingml/2006/main" xmlns:r="http://schemas.openxmlformats.org/officeDocument/2006/relationships" xmlns:p="http://schemas.openxmlformats.org/presentationml/2006/main">
  <p:tag name="SHAPENAME" val="5. Source"/>
</p:tagLst>
</file>

<file path=ppt/tags/tag6.xml><?xml version="1.0" encoding="utf-8"?>
<p:tagLst xmlns:a="http://schemas.openxmlformats.org/drawingml/2006/main" xmlns:r="http://schemas.openxmlformats.org/officeDocument/2006/relationships" xmlns:p="http://schemas.openxmlformats.org/presentationml/2006/main">
  <p:tag name="NUM" val="2"/>
</p:tagLst>
</file>

<file path=ppt/tags/tag7.xml><?xml version="1.0" encoding="utf-8"?>
<p:tagLst xmlns:a="http://schemas.openxmlformats.org/drawingml/2006/main" xmlns:r="http://schemas.openxmlformats.org/officeDocument/2006/relationships" xmlns:p="http://schemas.openxmlformats.org/presentationml/2006/main">
  <p:tag name="NUM" val="2"/>
</p:tagLst>
</file>

<file path=ppt/tags/tag8.xml><?xml version="1.0" encoding="utf-8"?>
<p:tagLst xmlns:a="http://schemas.openxmlformats.org/drawingml/2006/main" xmlns:r="http://schemas.openxmlformats.org/officeDocument/2006/relationships" xmlns:p="http://schemas.openxmlformats.org/presentationml/2006/main">
  <p:tag name="NUM" val="1"/>
</p:tagLst>
</file>

<file path=ppt/tags/tag9.xml><?xml version="1.0" encoding="utf-8"?>
<p:tagLst xmlns:a="http://schemas.openxmlformats.org/drawingml/2006/main" xmlns:r="http://schemas.openxmlformats.org/officeDocument/2006/relationships" xmlns:p="http://schemas.openxmlformats.org/presentationml/2006/main">
  <p:tag name="NUM" val="4"/>
</p:tagLst>
</file>

<file path=ppt/theme/theme1.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RRT_Theme1">
  <a:themeElements>
    <a:clrScheme name="1_RRT_Theme1">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1_RRT_Theme1">
      <a:majorFont>
        <a:latin typeface="Helvetica"/>
        <a:ea typeface="Helvetica"/>
        <a:cs typeface="Helvetica"/>
      </a:majorFont>
      <a:minorFont>
        <a:latin typeface="Source Sans Pro Regular"/>
        <a:ea typeface="Source Sans Pro Regular"/>
        <a:cs typeface="Source Sans Pro Regular"/>
      </a:minorFont>
    </a:fontScheme>
    <a:fmtScheme name="1_RRT_Theme1">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6.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Source Sans Pro Regular"/>
        <a:ea typeface="Source Sans Pro Regular"/>
        <a:cs typeface="Source Sans Pro Regular"/>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Source Sans Pro Bold"/>
            <a:ea typeface="Source Sans Pro Bold"/>
            <a:cs typeface="Source Sans Pro Bold"/>
            <a:sym typeface="Source Sans Pro Bold"/>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7.xml><?xml version="1.0" encoding="utf-8"?>
<a:theme xmlns:a="http://schemas.openxmlformats.org/drawingml/2006/main" name="3_theme training">
  <a:themeElements>
    <a:clrScheme name="who">
      <a:dk1>
        <a:srgbClr val="262626"/>
      </a:dk1>
      <a:lt1>
        <a:sysClr val="window" lastClr="FFFFFF"/>
      </a:lt1>
      <a:dk2>
        <a:srgbClr val="002060"/>
      </a:dk2>
      <a:lt2>
        <a:srgbClr val="F2F2F2"/>
      </a:lt2>
      <a:accent1>
        <a:srgbClr val="000A1E"/>
      </a:accent1>
      <a:accent2>
        <a:srgbClr val="00133A"/>
      </a:accent2>
      <a:accent3>
        <a:srgbClr val="93CCDD"/>
      </a:accent3>
      <a:accent4>
        <a:srgbClr val="0070C0"/>
      </a:accent4>
      <a:accent5>
        <a:srgbClr val="414145"/>
      </a:accent5>
      <a:accent6>
        <a:srgbClr val="29BA74"/>
      </a:accent6>
      <a:hlink>
        <a:srgbClr val="30859C"/>
      </a:hlink>
      <a:folHlink>
        <a:srgbClr val="30C1D7"/>
      </a:folHlink>
    </a:clrScheme>
    <a:fontScheme name="Custom 2">
      <a:majorFont>
        <a:latin typeface="Atkinson Hyperlegible"/>
        <a:ea typeface=""/>
        <a:cs typeface=""/>
      </a:majorFont>
      <a:minorFont>
        <a:latin typeface="Atkinson Hyperlegible"/>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002060"/>
        </a:solidFill>
        <a:ln w="9525" cap="rnd" cmpd="sng" algn="ctr">
          <a:solidFill>
            <a:srgbClr val="002060"/>
          </a:solidFill>
          <a:prstDash val="solid"/>
          <a:round/>
          <a:headEnd type="none" w="med" len="med"/>
          <a:tailEnd type="none" w="med" len="med"/>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sz="1200" dirty="0" smtClean="0">
            <a:solidFill>
              <a:srgbClr val="FFFFFF"/>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rgbClr val="9A9A9A"/>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262626"/>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theme training" id="{9B8F99FA-94FB-431D-97C4-1EF345897227}" vid="{C4B68B1E-8B6F-4122-97A5-0D47F2EDFAF7}"/>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19.xml.rels><?xml version="1.0" encoding="UTF-8" standalone="yes"?>
<Relationships xmlns="http://schemas.openxmlformats.org/package/2006/relationships"><Relationship Id="rId1" Type="http://schemas.openxmlformats.org/officeDocument/2006/relationships/customXmlProps" Target="itemProps1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20.xml.rels><?xml version="1.0" encoding="UTF-8" standalone="yes"?>
<Relationships xmlns="http://schemas.openxmlformats.org/package/2006/relationships"><Relationship Id="rId1" Type="http://schemas.openxmlformats.org/officeDocument/2006/relationships/customXmlProps" Target="itemProps20.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EsriMapsInfo xmlns="ESRI.ArcGIS.Mapping.OfficeIntegration.PowerPointInfo">
  <Version>Version1</Version>
  <RequiresSignIn>False</RequiresSignIn>
</EsriMapsInfo>
</file>

<file path=customXml/item10.xml><?xml version="1.0" encoding="utf-8"?>
<EsriMapsInfo xmlns="ESRI.ArcGIS.Mapping.OfficeIntegration.PowerPointInfo">
  <Version>Version1</Version>
  <RequiresSignIn>False</RequiresSignIn>
</EsriMapsInfo>
</file>

<file path=customXml/item11.xml><?xml version="1.0" encoding="utf-8"?>
<EsriMapsInfo xmlns="ESRI.ArcGIS.Mapping.OfficeIntegration.PowerPointInfo">
  <Version>Version1</Version>
  <RequiresSignIn>False</RequiresSignIn>
</EsriMapsInfo>
</file>

<file path=customXml/item12.xml><?xml version="1.0" encoding="utf-8"?>
<EsriMapsInfo xmlns="ESRI.ArcGIS.Mapping.OfficeIntegration.PowerPointInfo">
  <Version>Version1</Version>
  <RequiresSignIn>False</RequiresSignIn>
</EsriMapsInfo>
</file>

<file path=customXml/item13.xml><?xml version="1.0" encoding="utf-8"?>
<EsriMapsInfo xmlns="ESRI.ArcGIS.Mapping.OfficeIntegration.PowerPointInfo">
  <Version>Version1</Version>
  <RequiresSignIn>False</RequiresSignIn>
</EsriMapsInfo>
</file>

<file path=customXml/item14.xml><?xml version="1.0" encoding="utf-8"?>
<EsriMapsInfo xmlns="ESRI.ArcGIS.Mapping.OfficeIntegration.PowerPointInfo">
  <Version>Version1</Version>
  <RequiresSignIn>False</RequiresSignIn>
</EsriMapsInfo>
</file>

<file path=customXml/item15.xml><?xml version="1.0" encoding="utf-8"?>
<EsriMapsInfo xmlns="ESRI.ArcGIS.Mapping.OfficeIntegration.PowerPointInfo">
  <Version>Version1</Version>
  <RequiresSignIn>False</RequiresSignIn>
</EsriMapsInfo>
</file>

<file path=customXml/item16.xml><?xml version="1.0" encoding="utf-8"?>
<EsriMapsInfo xmlns="ESRI.ArcGIS.Mapping.OfficeIntegration.PowerPointInfo">
  <Version>Version1</Version>
  <RequiresSignIn>False</RequiresSignIn>
</EsriMapsInfo>
</file>

<file path=customXml/item17.xml><?xml version="1.0" encoding="utf-8"?>
<EsriMapsInfo xmlns="ESRI.ArcGIS.Mapping.OfficeIntegration.PowerPointInfo">
  <Version>Version1</Version>
  <RequiresSignIn>False</RequiresSignIn>
</EsriMapsInfo>
</file>

<file path=customXml/item18.xml><?xml version="1.0" encoding="utf-8"?>
<EsriMapsInfo xmlns="ESRI.ArcGIS.Mapping.OfficeIntegration.PowerPointInfo">
  <Version>Version1</Version>
  <RequiresSignIn>False</RequiresSignIn>
</EsriMapsInfo>
</file>

<file path=customXml/item19.xml><?xml version="1.0" encoding="utf-8"?>
<EsriMapsInfo xmlns="ESRI.ArcGIS.Mapping.OfficeIntegration.PowerPointInfo">
  <Version>Version1</Version>
  <RequiresSignIn>False</RequiresSignIn>
</EsriMapsInfo>
</file>

<file path=customXml/item2.xml><?xml version="1.0" encoding="utf-8"?>
<EsriMapsInfo xmlns="ESRI.ArcGIS.Mapping.OfficeIntegration.PowerPointInfo">
  <Version>Version1</Version>
  <RequiresSignIn>False</RequiresSignIn>
</EsriMapsInfo>
</file>

<file path=customXml/item20.xml><?xml version="1.0" encoding="utf-8"?>
<EsriMapsInfo xmlns="ESRI.ArcGIS.Mapping.OfficeIntegration.PowerPointInfo">
  <Version>Version1</Version>
  <RequiresSignIn>False</RequiresSignIn>
</EsriMapsInfo>
</file>

<file path=customXml/item3.xml><?xml version="1.0" encoding="utf-8"?>
<EsriMapsInfo xmlns="ESRI.ArcGIS.Mapping.OfficeIntegration.PowerPointInfo">
  <Version>Version1</Version>
  <RequiresSignIn>False</RequiresSignIn>
</EsriMapsInfo>
</file>

<file path=customXml/item4.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7" ma:contentTypeDescription="Create a new document." ma:contentTypeScope="" ma:versionID="8b7ca3fcd0f8a43490d4a1aa6ede037a">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1af4ee1692950464feca522641eecc8a"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5.xml><?xml version="1.0" encoding="utf-8"?>
<EsriMapsInfo xmlns="ESRI.ArcGIS.Mapping.OfficeIntegration.PowerPointInfo">
  <Version>Version1</Version>
  <RequiresSignIn>False</RequiresSignIn>
</EsriMapsInfo>
</file>

<file path=customXml/item6.xml><?xml version="1.0" encoding="utf-8"?>
<EsriMapsInfo xmlns="ESRI.ArcGIS.Mapping.OfficeIntegration.PowerPointInfo">
  <Version>Version1</Version>
  <RequiresSignIn>False</RequiresSignIn>
</EsriMapsInfo>
</file>

<file path=customXml/item7.xml><?xml version="1.0" encoding="utf-8"?>
<EsriMapsInfo xmlns="ESRI.ArcGIS.Mapping.OfficeIntegration.PowerPointInfo">
  <Version>Version1</Version>
  <RequiresSignIn>False</RequiresSignIn>
</EsriMapsInfo>
</file>

<file path=customXml/item8.xml><?xml version="1.0" encoding="utf-8"?>
<?mso-contentType ?>
<FormTemplates xmlns="http://schemas.microsoft.com/sharepoint/v3/contenttype/forms">
  <Display>DocumentLibraryForm</Display>
  <Edit>DocumentLibraryForm</Edit>
  <New>DocumentLibraryForm</New>
</FormTemplates>
</file>

<file path=customXml/item9.xml><?xml version="1.0" encoding="utf-8"?>
<p:properties xmlns:p="http://schemas.microsoft.com/office/2006/metadata/properties" xmlns:xsi="http://www.w3.org/2001/XMLSchema-instance" xmlns:pc="http://schemas.microsoft.com/office/infopath/2007/PartnerControls">
  <documentManagement>
    <SharedWithUsers xmlns="450f158c-397a-4a9d-b005-a44c92e0fccb">
      <UserInfo>
        <DisplayName>GOMEZ, Paula</DisplayName>
        <AccountId>40</AccountId>
        <AccountType/>
      </UserInfo>
    </SharedWithUsers>
    <lcf76f155ced4ddcb4097134ff3c332f xmlns="e2a64997-203d-4655-a595-383c2eb1e865">
      <Terms xmlns="http://schemas.microsoft.com/office/infopath/2007/PartnerControls"/>
    </lcf76f155ced4ddcb4097134ff3c332f>
    <TaxCatchAll xmlns="450f158c-397a-4a9d-b005-a44c92e0fccb" xsi:nil="true"/>
  </documentManagement>
</p:properties>
</file>

<file path=customXml/itemProps1.xml><?xml version="1.0" encoding="utf-8"?>
<ds:datastoreItem xmlns:ds="http://schemas.openxmlformats.org/officeDocument/2006/customXml" ds:itemID="{513B8C4C-2F1C-44A9-B466-F2DA330C2925}">
  <ds:schemaRefs>
    <ds:schemaRef ds:uri="ESRI.ArcGIS.Mapping.OfficeIntegration.PowerPointInfo"/>
  </ds:schemaRefs>
</ds:datastoreItem>
</file>

<file path=customXml/itemProps10.xml><?xml version="1.0" encoding="utf-8"?>
<ds:datastoreItem xmlns:ds="http://schemas.openxmlformats.org/officeDocument/2006/customXml" ds:itemID="{3932EC13-4EC4-4EAC-84C2-6215238A9288}">
  <ds:schemaRefs>
    <ds:schemaRef ds:uri="ESRI.ArcGIS.Mapping.OfficeIntegration.PowerPointInfo"/>
  </ds:schemaRefs>
</ds:datastoreItem>
</file>

<file path=customXml/itemProps11.xml><?xml version="1.0" encoding="utf-8"?>
<ds:datastoreItem xmlns:ds="http://schemas.openxmlformats.org/officeDocument/2006/customXml" ds:itemID="{26C7878C-D340-4F56-9EF3-CEA910C2F704}">
  <ds:schemaRefs>
    <ds:schemaRef ds:uri="ESRI.ArcGIS.Mapping.OfficeIntegration.PowerPointInfo"/>
  </ds:schemaRefs>
</ds:datastoreItem>
</file>

<file path=customXml/itemProps12.xml><?xml version="1.0" encoding="utf-8"?>
<ds:datastoreItem xmlns:ds="http://schemas.openxmlformats.org/officeDocument/2006/customXml" ds:itemID="{CFE97B56-01A0-48FF-9D45-610A30A44F5F}">
  <ds:schemaRefs>
    <ds:schemaRef ds:uri="ESRI.ArcGIS.Mapping.OfficeIntegration.PowerPointInfo"/>
  </ds:schemaRefs>
</ds:datastoreItem>
</file>

<file path=customXml/itemProps13.xml><?xml version="1.0" encoding="utf-8"?>
<ds:datastoreItem xmlns:ds="http://schemas.openxmlformats.org/officeDocument/2006/customXml" ds:itemID="{FB706ED6-AC3A-4F4B-A150-12A85D11B829}">
  <ds:schemaRefs>
    <ds:schemaRef ds:uri="ESRI.ArcGIS.Mapping.OfficeIntegration.PowerPointInfo"/>
  </ds:schemaRefs>
</ds:datastoreItem>
</file>

<file path=customXml/itemProps14.xml><?xml version="1.0" encoding="utf-8"?>
<ds:datastoreItem xmlns:ds="http://schemas.openxmlformats.org/officeDocument/2006/customXml" ds:itemID="{ED040396-162D-4262-9928-C04DB87397FD}">
  <ds:schemaRefs>
    <ds:schemaRef ds:uri="ESRI.ArcGIS.Mapping.OfficeIntegration.PowerPointInfo"/>
  </ds:schemaRefs>
</ds:datastoreItem>
</file>

<file path=customXml/itemProps15.xml><?xml version="1.0" encoding="utf-8"?>
<ds:datastoreItem xmlns:ds="http://schemas.openxmlformats.org/officeDocument/2006/customXml" ds:itemID="{2312087B-0D48-479D-AB39-5FB9C32F89A6}">
  <ds:schemaRefs>
    <ds:schemaRef ds:uri="ESRI.ArcGIS.Mapping.OfficeIntegration.PowerPointInfo"/>
  </ds:schemaRefs>
</ds:datastoreItem>
</file>

<file path=customXml/itemProps16.xml><?xml version="1.0" encoding="utf-8"?>
<ds:datastoreItem xmlns:ds="http://schemas.openxmlformats.org/officeDocument/2006/customXml" ds:itemID="{AC3B8AD4-44C4-4220-B4FC-4200F478CF1B}">
  <ds:schemaRefs>
    <ds:schemaRef ds:uri="ESRI.ArcGIS.Mapping.OfficeIntegration.PowerPointInfo"/>
  </ds:schemaRefs>
</ds:datastoreItem>
</file>

<file path=customXml/itemProps17.xml><?xml version="1.0" encoding="utf-8"?>
<ds:datastoreItem xmlns:ds="http://schemas.openxmlformats.org/officeDocument/2006/customXml" ds:itemID="{01EB4516-B149-4E85-9B09-522416308C44}">
  <ds:schemaRefs>
    <ds:schemaRef ds:uri="ESRI.ArcGIS.Mapping.OfficeIntegration.PowerPointInfo"/>
  </ds:schemaRefs>
</ds:datastoreItem>
</file>

<file path=customXml/itemProps18.xml><?xml version="1.0" encoding="utf-8"?>
<ds:datastoreItem xmlns:ds="http://schemas.openxmlformats.org/officeDocument/2006/customXml" ds:itemID="{96AAED98-D5BD-437B-B7E2-D0A11D16EF32}">
  <ds:schemaRefs>
    <ds:schemaRef ds:uri="ESRI.ArcGIS.Mapping.OfficeIntegration.PowerPointInfo"/>
  </ds:schemaRefs>
</ds:datastoreItem>
</file>

<file path=customXml/itemProps19.xml><?xml version="1.0" encoding="utf-8"?>
<ds:datastoreItem xmlns:ds="http://schemas.openxmlformats.org/officeDocument/2006/customXml" ds:itemID="{197040D4-4979-4EEF-A39D-5603DE7E51DD}">
  <ds:schemaRefs>
    <ds:schemaRef ds:uri="ESRI.ArcGIS.Mapping.OfficeIntegration.PowerPointInfo"/>
  </ds:schemaRefs>
</ds:datastoreItem>
</file>

<file path=customXml/itemProps2.xml><?xml version="1.0" encoding="utf-8"?>
<ds:datastoreItem xmlns:ds="http://schemas.openxmlformats.org/officeDocument/2006/customXml" ds:itemID="{AF7A50B9-6017-46B5-935F-11F67B1284B0}">
  <ds:schemaRefs>
    <ds:schemaRef ds:uri="ESRI.ArcGIS.Mapping.OfficeIntegration.PowerPointInfo"/>
  </ds:schemaRefs>
</ds:datastoreItem>
</file>

<file path=customXml/itemProps20.xml><?xml version="1.0" encoding="utf-8"?>
<ds:datastoreItem xmlns:ds="http://schemas.openxmlformats.org/officeDocument/2006/customXml" ds:itemID="{E3EC5260-4CA8-4EC0-B4D8-2AF9834D8E48}">
  <ds:schemaRefs>
    <ds:schemaRef ds:uri="ESRI.ArcGIS.Mapping.OfficeIntegration.PowerPointInfo"/>
  </ds:schemaRefs>
</ds:datastoreItem>
</file>

<file path=customXml/itemProps3.xml><?xml version="1.0" encoding="utf-8"?>
<ds:datastoreItem xmlns:ds="http://schemas.openxmlformats.org/officeDocument/2006/customXml" ds:itemID="{94A96E05-E562-480B-8BCB-393738B6BBA8}">
  <ds:schemaRefs>
    <ds:schemaRef ds:uri="ESRI.ArcGIS.Mapping.OfficeIntegration.PowerPointInfo"/>
  </ds:schemaRefs>
</ds:datastoreItem>
</file>

<file path=customXml/itemProps4.xml><?xml version="1.0" encoding="utf-8"?>
<ds:datastoreItem xmlns:ds="http://schemas.openxmlformats.org/officeDocument/2006/customXml" ds:itemID="{AE630B32-1F41-42C1-AB25-1D97E4A2A0C8}"/>
</file>

<file path=customXml/itemProps5.xml><?xml version="1.0" encoding="utf-8"?>
<ds:datastoreItem xmlns:ds="http://schemas.openxmlformats.org/officeDocument/2006/customXml" ds:itemID="{8619CC94-ACF6-4AA0-9037-8B4867DDD84E}">
  <ds:schemaRefs>
    <ds:schemaRef ds:uri="ESRI.ArcGIS.Mapping.OfficeIntegration.PowerPointInfo"/>
  </ds:schemaRefs>
</ds:datastoreItem>
</file>

<file path=customXml/itemProps6.xml><?xml version="1.0" encoding="utf-8"?>
<ds:datastoreItem xmlns:ds="http://schemas.openxmlformats.org/officeDocument/2006/customXml" ds:itemID="{A2059D3F-1C52-4ED3-8BBE-434FCDE40680}">
  <ds:schemaRefs>
    <ds:schemaRef ds:uri="ESRI.ArcGIS.Mapping.OfficeIntegration.PowerPointInfo"/>
  </ds:schemaRefs>
</ds:datastoreItem>
</file>

<file path=customXml/itemProps7.xml><?xml version="1.0" encoding="utf-8"?>
<ds:datastoreItem xmlns:ds="http://schemas.openxmlformats.org/officeDocument/2006/customXml" ds:itemID="{DE3C2B9D-A50F-4664-ACC0-081D1A14E295}">
  <ds:schemaRefs>
    <ds:schemaRef ds:uri="ESRI.ArcGIS.Mapping.OfficeIntegration.PowerPointInfo"/>
  </ds:schemaRefs>
</ds:datastoreItem>
</file>

<file path=customXml/itemProps8.xml><?xml version="1.0" encoding="utf-8"?>
<ds:datastoreItem xmlns:ds="http://schemas.openxmlformats.org/officeDocument/2006/customXml" ds:itemID="{45071286-CF36-4E74-8D4F-303199EF6AD6}">
  <ds:schemaRefs>
    <ds:schemaRef ds:uri="http://schemas.microsoft.com/sharepoint/v3/contenttype/forms"/>
  </ds:schemaRefs>
</ds:datastoreItem>
</file>

<file path=customXml/itemProps9.xml><?xml version="1.0" encoding="utf-8"?>
<ds:datastoreItem xmlns:ds="http://schemas.openxmlformats.org/officeDocument/2006/customXml" ds:itemID="{EB9F0443-DFDC-417C-88C3-FEA3C9054FE7}">
  <ds:schemaRefs>
    <ds:schemaRef ds:uri="http://schemas.microsoft.com/office/2006/metadata/properties"/>
    <ds:schemaRef ds:uri="http://purl.org/dc/elements/1.1/"/>
    <ds:schemaRef ds:uri="450f158c-397a-4a9d-b005-a44c92e0fccb"/>
    <ds:schemaRef ds:uri="http://schemas.openxmlformats.org/package/2006/metadata/core-properties"/>
    <ds:schemaRef ds:uri="http://purl.org/dc/terms/"/>
    <ds:schemaRef ds:uri="http://schemas.microsoft.com/office/infopath/2007/PartnerControls"/>
    <ds:schemaRef ds:uri="http://schemas.microsoft.com/office/2006/documentManagement/types"/>
    <ds:schemaRef ds:uri="e2a64997-203d-4655-a595-383c2eb1e865"/>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52</TotalTime>
  <Words>1846</Words>
  <Application>Microsoft Office PowerPoint</Application>
  <PresentationFormat>On-screen Show (4:3)</PresentationFormat>
  <Paragraphs>166</Paragraphs>
  <Slides>30</Slides>
  <Notes>5</Notes>
  <HiddenSlides>0</HiddenSlides>
  <MMClips>0</MMClips>
  <ScaleCrop>false</ScaleCrop>
  <HeadingPairs>
    <vt:vector size="4" baseType="variant">
      <vt:variant>
        <vt:lpstr>Theme</vt:lpstr>
      </vt:variant>
      <vt:variant>
        <vt:i4>7</vt:i4>
      </vt:variant>
      <vt:variant>
        <vt:lpstr>Slide Titles</vt:lpstr>
      </vt:variant>
      <vt:variant>
        <vt:i4>30</vt:i4>
      </vt:variant>
    </vt:vector>
  </HeadingPairs>
  <TitlesOfParts>
    <vt:vector size="37" baseType="lpstr">
      <vt:lpstr>RC 59 Template EN</vt:lpstr>
      <vt:lpstr>RC 59 Template EN</vt:lpstr>
      <vt:lpstr>RC 59 Template EN</vt:lpstr>
      <vt:lpstr>RC 59 Template EN</vt:lpstr>
      <vt:lpstr>1_RRT_Theme1</vt:lpstr>
      <vt:lpstr>RRT_Theme_v4</vt:lpstr>
      <vt:lpstr>3_theme training</vt:lpstr>
      <vt:lpstr>PowerPoint Presentation</vt:lpstr>
      <vt:lpstr>PowerPoint Presentation</vt:lpstr>
      <vt:lpstr>Introduction</vt:lpstr>
      <vt:lpstr>PowerPoint Presentation</vt:lpstr>
      <vt:lpstr>Sommaire</vt:lpstr>
      <vt:lpstr>PowerPoint Presentation</vt:lpstr>
      <vt:lpstr>PowerPoint Presentation</vt:lpstr>
      <vt:lpstr>PowerPoint Presentation</vt:lpstr>
      <vt:lpstr>PowerPoint Presentation</vt:lpstr>
      <vt:lpstr>PowerPoint Presentation</vt:lpstr>
      <vt:lpstr>Objet et portée du RSI 2005</vt:lpstr>
      <vt:lpstr>Objet et portée du RSI 2005</vt:lpstr>
      <vt:lpstr>En quoi consistent les huit principales capacités requises en vertu du RSI ?     </vt:lpstr>
      <vt:lpstr>PowerPoint Presentation</vt:lpstr>
      <vt:lpstr>Mise en œuvre du RSI dans le cadre du Programme d’action pour la sécurité sanitaire mondiale</vt:lpstr>
      <vt:lpstr>Instrument de décision pour l’évaluation des événements de santé publique</vt:lpstr>
      <vt:lpstr>Point focal  national chargé du RSI </vt:lpstr>
      <vt:lpstr>Fonctions obligatoires des points focaux nationaux RSI (PFN)</vt:lpstr>
      <vt:lpstr>Point focal  national chargé du RSI  </vt:lpstr>
      <vt:lpstr>PowerPoint Presentation</vt:lpstr>
      <vt:lpstr>Stratégie régionale de surveillance des maladies et d’intervention </vt:lpstr>
      <vt:lpstr>PowerPoint Presentation</vt:lpstr>
      <vt:lpstr> Principaux outils d’investigation et de notification  </vt:lpstr>
      <vt:lpstr>Messages clés</vt:lpstr>
      <vt:lpstr>6. Références et lignes directrices </vt:lpstr>
      <vt:lpstr>Références  et lignes directrices</vt:lpstr>
      <vt:lpstr>7. Autres ressources de formation</vt:lpstr>
      <vt:lpstr>Autres ressources de formation </vt:lpstr>
      <vt:lpstr>Merci !</vt:lpstr>
      <vt:lpstr>PowerPoint Presentation</vt:lpstr>
    </vt:vector>
  </TitlesOfParts>
  <Company>afro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Minkoulou, Etienne Magloire</dc:creator>
  <cp:lastModifiedBy>GOMEZ, Paula</cp:lastModifiedBy>
  <cp:revision>1142</cp:revision>
  <dcterms:created xsi:type="dcterms:W3CDTF">2015-06-30T16:55:55Z</dcterms:created>
  <dcterms:modified xsi:type="dcterms:W3CDTF">2023-07-13T09:45:55Z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ies>
</file>