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FBBCDC-73B8-4D02-80AF-50B40AEAF117}" v="1" dt="2023-06-19T14:23:15.319"/>
    <p1510:client id="{B03641EF-D82E-96E4-3FC2-C0193E268A46}" v="7" dt="2023-07-13T09:49:16.544"/>
    <p1510:client id="{D99FABA8-D257-377B-2425-75AEBEC65A7C}" v="82" dt="2023-07-12T16:03:14.68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095" autoAdjust="0"/>
  </p:normalViewPr>
  <p:slideViewPr>
    <p:cSldViewPr snapToGrid="0">
      <p:cViewPr varScale="1">
        <p:scale>
          <a:sx n="53" d="100"/>
          <a:sy n="53" d="100"/>
        </p:scale>
        <p:origin x="7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010D8651-55F8-4E51-BFC1-85FDCF78A0C8}"/>
    <pc:docChg chg="modSld">
      <pc:chgData name="GOMEZ, Paula" userId="S::gomezp@who.int::c93cf399-3ed7-4230-9282-8831e3fe5ae7" providerId="AD" clId="Web-{010D8651-55F8-4E51-BFC1-85FDCF78A0C8}" dt="2023-01-24T12:43:47.589" v="27" actId="20577"/>
      <pc:docMkLst>
        <pc:docMk/>
      </pc:docMkLst>
      <pc:sldChg chg="modSp">
        <pc:chgData name="GOMEZ, Paula" userId="S::gomezp@who.int::c93cf399-3ed7-4230-9282-8831e3fe5ae7" providerId="AD" clId="Web-{010D8651-55F8-4E51-BFC1-85FDCF78A0C8}" dt="2023-01-24T12:42:39.024" v="0" actId="1076"/>
        <pc:sldMkLst>
          <pc:docMk/>
          <pc:sldMk cId="0" sldId="256"/>
        </pc:sldMkLst>
        <pc:spChg chg="mod">
          <ac:chgData name="GOMEZ, Paula" userId="S::gomezp@who.int::c93cf399-3ed7-4230-9282-8831e3fe5ae7" providerId="AD" clId="Web-{010D8651-55F8-4E51-BFC1-85FDCF78A0C8}" dt="2023-01-24T12:42:39.024" v="0" actId="1076"/>
          <ac:spMkLst>
            <pc:docMk/>
            <pc:sldMk cId="0" sldId="256"/>
            <ac:spMk id="253" creationId="{00000000-0000-0000-0000-000000000000}"/>
          </ac:spMkLst>
        </pc:spChg>
      </pc:sldChg>
      <pc:sldChg chg="modSp">
        <pc:chgData name="GOMEZ, Paula" userId="S::gomezp@who.int::c93cf399-3ed7-4230-9282-8831e3fe5ae7" providerId="AD" clId="Web-{010D8651-55F8-4E51-BFC1-85FDCF78A0C8}" dt="2023-01-24T12:43:15.994" v="7" actId="20577"/>
        <pc:sldMkLst>
          <pc:docMk/>
          <pc:sldMk cId="0" sldId="257"/>
        </pc:sldMkLst>
        <pc:spChg chg="mod">
          <ac:chgData name="GOMEZ, Paula" userId="S::gomezp@who.int::c93cf399-3ed7-4230-9282-8831e3fe5ae7" providerId="AD" clId="Web-{010D8651-55F8-4E51-BFC1-85FDCF78A0C8}" dt="2023-01-24T12:43:15.994" v="7" actId="20577"/>
          <ac:spMkLst>
            <pc:docMk/>
            <pc:sldMk cId="0" sldId="257"/>
            <ac:spMk id="258" creationId="{00000000-0000-0000-0000-000000000000}"/>
          </ac:spMkLst>
        </pc:spChg>
      </pc:sldChg>
      <pc:sldChg chg="modSp">
        <pc:chgData name="GOMEZ, Paula" userId="S::gomezp@who.int::c93cf399-3ed7-4230-9282-8831e3fe5ae7" providerId="AD" clId="Web-{010D8651-55F8-4E51-BFC1-85FDCF78A0C8}" dt="2023-01-24T12:43:34.729" v="24" actId="20577"/>
        <pc:sldMkLst>
          <pc:docMk/>
          <pc:sldMk cId="0" sldId="258"/>
        </pc:sldMkLst>
        <pc:spChg chg="mod">
          <ac:chgData name="GOMEZ, Paula" userId="S::gomezp@who.int::c93cf399-3ed7-4230-9282-8831e3fe5ae7" providerId="AD" clId="Web-{010D8651-55F8-4E51-BFC1-85FDCF78A0C8}" dt="2023-01-24T12:43:34.729" v="24" actId="20577"/>
          <ac:spMkLst>
            <pc:docMk/>
            <pc:sldMk cId="0" sldId="258"/>
            <ac:spMk id="263" creationId="{00000000-0000-0000-0000-000000000000}"/>
          </ac:spMkLst>
        </pc:spChg>
      </pc:sldChg>
      <pc:sldChg chg="modSp">
        <pc:chgData name="GOMEZ, Paula" userId="S::gomezp@who.int::c93cf399-3ed7-4230-9282-8831e3fe5ae7" providerId="AD" clId="Web-{010D8651-55F8-4E51-BFC1-85FDCF78A0C8}" dt="2023-01-24T12:43:47.589" v="27" actId="20577"/>
        <pc:sldMkLst>
          <pc:docMk/>
          <pc:sldMk cId="0" sldId="259"/>
        </pc:sldMkLst>
        <pc:spChg chg="mod">
          <ac:chgData name="GOMEZ, Paula" userId="S::gomezp@who.int::c93cf399-3ed7-4230-9282-8831e3fe5ae7" providerId="AD" clId="Web-{010D8651-55F8-4E51-BFC1-85FDCF78A0C8}" dt="2023-01-24T12:43:47.589" v="27" actId="20577"/>
          <ac:spMkLst>
            <pc:docMk/>
            <pc:sldMk cId="0" sldId="259"/>
            <ac:spMk id="269" creationId="{00000000-0000-0000-0000-000000000000}"/>
          </ac:spMkLst>
        </pc:spChg>
      </pc:sldChg>
    </pc:docChg>
  </pc:docChgLst>
  <pc:docChgLst>
    <pc:chgData name="EZZINE, Hind" userId="S::ezzineh@who.int::edcab00f-6318-46e5-a4a9-188b01ee222f" providerId="AD" clId="Web-{533BB91F-0037-F1A1-BF03-883E160E8F93}"/>
    <pc:docChg chg="modSld">
      <pc:chgData name="EZZINE, Hind" userId="S::ezzineh@who.int::edcab00f-6318-46e5-a4a9-188b01ee222f" providerId="AD" clId="Web-{533BB91F-0037-F1A1-BF03-883E160E8F93}" dt="2023-06-16T08:12:25.877" v="1" actId="20577"/>
      <pc:docMkLst>
        <pc:docMk/>
      </pc:docMkLst>
      <pc:sldChg chg="modSp">
        <pc:chgData name="EZZINE, Hind" userId="S::ezzineh@who.int::edcab00f-6318-46e5-a4a9-188b01ee222f" providerId="AD" clId="Web-{533BB91F-0037-F1A1-BF03-883E160E8F93}" dt="2023-06-16T08:12:25.877" v="1" actId="20577"/>
        <pc:sldMkLst>
          <pc:docMk/>
          <pc:sldMk cId="0" sldId="257"/>
        </pc:sldMkLst>
        <pc:spChg chg="mod">
          <ac:chgData name="EZZINE, Hind" userId="S::ezzineh@who.int::edcab00f-6318-46e5-a4a9-188b01ee222f" providerId="AD" clId="Web-{533BB91F-0037-F1A1-BF03-883E160E8F93}" dt="2023-06-16T08:12:25.877" v="1" actId="20577"/>
          <ac:spMkLst>
            <pc:docMk/>
            <pc:sldMk cId="0" sldId="257"/>
            <ac:spMk id="258" creationId="{00000000-0000-0000-0000-000000000000}"/>
          </ac:spMkLst>
        </pc:spChg>
      </pc:sldChg>
    </pc:docChg>
  </pc:docChgLst>
  <pc:docChgLst>
    <pc:chgData name="GOMEZ, Paula" userId="S::gomezp@who.int::c93cf399-3ed7-4230-9282-8831e3fe5ae7" providerId="AD" clId="Web-{B03641EF-D82E-96E4-3FC2-C0193E268A46}"/>
    <pc:docChg chg="modSld">
      <pc:chgData name="GOMEZ, Paula" userId="S::gomezp@who.int::c93cf399-3ed7-4230-9282-8831e3fe5ae7" providerId="AD" clId="Web-{B03641EF-D82E-96E4-3FC2-C0193E268A46}" dt="2023-07-13T09:49:13.310" v="2" actId="20577"/>
      <pc:docMkLst>
        <pc:docMk/>
      </pc:docMkLst>
      <pc:sldChg chg="modSp">
        <pc:chgData name="GOMEZ, Paula" userId="S::gomezp@who.int::c93cf399-3ed7-4230-9282-8831e3fe5ae7" providerId="AD" clId="Web-{B03641EF-D82E-96E4-3FC2-C0193E268A46}" dt="2023-07-13T09:49:02.528" v="0" actId="20577"/>
        <pc:sldMkLst>
          <pc:docMk/>
          <pc:sldMk cId="0" sldId="257"/>
        </pc:sldMkLst>
        <pc:spChg chg="mod">
          <ac:chgData name="GOMEZ, Paula" userId="S::gomezp@who.int::c93cf399-3ed7-4230-9282-8831e3fe5ae7" providerId="AD" clId="Web-{B03641EF-D82E-96E4-3FC2-C0193E268A46}" dt="2023-07-13T09:49:02.528" v="0" actId="20577"/>
          <ac:spMkLst>
            <pc:docMk/>
            <pc:sldMk cId="0" sldId="257"/>
            <ac:spMk id="258" creationId="{00000000-0000-0000-0000-000000000000}"/>
          </ac:spMkLst>
        </pc:spChg>
      </pc:sldChg>
      <pc:sldChg chg="modSp">
        <pc:chgData name="GOMEZ, Paula" userId="S::gomezp@who.int::c93cf399-3ed7-4230-9282-8831e3fe5ae7" providerId="AD" clId="Web-{B03641EF-D82E-96E4-3FC2-C0193E268A46}" dt="2023-07-13T09:49:06.825" v="1" actId="20577"/>
        <pc:sldMkLst>
          <pc:docMk/>
          <pc:sldMk cId="0" sldId="258"/>
        </pc:sldMkLst>
        <pc:spChg chg="mod">
          <ac:chgData name="GOMEZ, Paula" userId="S::gomezp@who.int::c93cf399-3ed7-4230-9282-8831e3fe5ae7" providerId="AD" clId="Web-{B03641EF-D82E-96E4-3FC2-C0193E268A46}" dt="2023-07-13T09:49:06.825" v="1" actId="20577"/>
          <ac:spMkLst>
            <pc:docMk/>
            <pc:sldMk cId="0" sldId="258"/>
            <ac:spMk id="263" creationId="{00000000-0000-0000-0000-000000000000}"/>
          </ac:spMkLst>
        </pc:spChg>
      </pc:sldChg>
      <pc:sldChg chg="modSp">
        <pc:chgData name="GOMEZ, Paula" userId="S::gomezp@who.int::c93cf399-3ed7-4230-9282-8831e3fe5ae7" providerId="AD" clId="Web-{B03641EF-D82E-96E4-3FC2-C0193E268A46}" dt="2023-07-13T09:49:13.310" v="2" actId="20577"/>
        <pc:sldMkLst>
          <pc:docMk/>
          <pc:sldMk cId="0" sldId="262"/>
        </pc:sldMkLst>
        <pc:spChg chg="mod">
          <ac:chgData name="GOMEZ, Paula" userId="S::gomezp@who.int::c93cf399-3ed7-4230-9282-8831e3fe5ae7" providerId="AD" clId="Web-{B03641EF-D82E-96E4-3FC2-C0193E268A46}" dt="2023-07-13T09:49:13.310" v="2" actId="20577"/>
          <ac:spMkLst>
            <pc:docMk/>
            <pc:sldMk cId="0" sldId="262"/>
            <ac:spMk id="290" creationId="{00000000-0000-0000-0000-000000000000}"/>
          </ac:spMkLst>
        </pc:spChg>
      </pc:sldChg>
    </pc:docChg>
  </pc:docChgLst>
  <pc:docChgLst>
    <pc:chgData name="GOMEZ, Paula" userId="c93cf399-3ed7-4230-9282-8831e3fe5ae7" providerId="ADAL" clId="{15FBBCDC-73B8-4D02-80AF-50B40AEAF117}"/>
    <pc:docChg chg="custSel modSld modMainMaster">
      <pc:chgData name="GOMEZ, Paula" userId="c93cf399-3ed7-4230-9282-8831e3fe5ae7" providerId="ADAL" clId="{15FBBCDC-73B8-4D02-80AF-50B40AEAF117}" dt="2023-06-19T14:26:04.117" v="56" actId="1035"/>
      <pc:docMkLst>
        <pc:docMk/>
      </pc:docMkLst>
      <pc:sldChg chg="modSp mod">
        <pc:chgData name="GOMEZ, Paula" userId="c93cf399-3ed7-4230-9282-8831e3fe5ae7" providerId="ADAL" clId="{15FBBCDC-73B8-4D02-80AF-50B40AEAF117}" dt="2023-06-19T14:22:50.440" v="0" actId="1076"/>
        <pc:sldMkLst>
          <pc:docMk/>
          <pc:sldMk cId="0" sldId="256"/>
        </pc:sldMkLst>
        <pc:spChg chg="mod">
          <ac:chgData name="GOMEZ, Paula" userId="c93cf399-3ed7-4230-9282-8831e3fe5ae7" providerId="ADAL" clId="{15FBBCDC-73B8-4D02-80AF-50B40AEAF117}" dt="2023-06-19T14:22:50.440" v="0" actId="1076"/>
          <ac:spMkLst>
            <pc:docMk/>
            <pc:sldMk cId="0" sldId="256"/>
            <ac:spMk id="253" creationId="{00000000-0000-0000-0000-000000000000}"/>
          </ac:spMkLst>
        </pc:spChg>
      </pc:sldChg>
      <pc:sldChg chg="modNotesTx">
        <pc:chgData name="GOMEZ, Paula" userId="c93cf399-3ed7-4230-9282-8831e3fe5ae7" providerId="ADAL" clId="{15FBBCDC-73B8-4D02-80AF-50B40AEAF117}" dt="2023-06-19T14:24:14.833" v="49" actId="20577"/>
        <pc:sldMkLst>
          <pc:docMk/>
          <pc:sldMk cId="0" sldId="259"/>
        </pc:sldMkLst>
      </pc:sldChg>
      <pc:sldChg chg="modNotesTx">
        <pc:chgData name="GOMEZ, Paula" userId="c93cf399-3ed7-4230-9282-8831e3fe5ae7" providerId="ADAL" clId="{15FBBCDC-73B8-4D02-80AF-50B40AEAF117}" dt="2023-06-19T14:24:23.963" v="50" actId="20577"/>
        <pc:sldMkLst>
          <pc:docMk/>
          <pc:sldMk cId="0" sldId="260"/>
        </pc:sldMkLst>
      </pc:sldChg>
      <pc:sldChg chg="modSp mod">
        <pc:chgData name="GOMEZ, Paula" userId="c93cf399-3ed7-4230-9282-8831e3fe5ae7" providerId="ADAL" clId="{15FBBCDC-73B8-4D02-80AF-50B40AEAF117}" dt="2023-06-19T14:24:58.609" v="51" actId="1076"/>
        <pc:sldMkLst>
          <pc:docMk/>
          <pc:sldMk cId="0" sldId="265"/>
        </pc:sldMkLst>
        <pc:spChg chg="mod">
          <ac:chgData name="GOMEZ, Paula" userId="c93cf399-3ed7-4230-9282-8831e3fe5ae7" providerId="ADAL" clId="{15FBBCDC-73B8-4D02-80AF-50B40AEAF117}" dt="2023-06-19T14:24:58.609" v="51" actId="1076"/>
          <ac:spMkLst>
            <pc:docMk/>
            <pc:sldMk cId="0" sldId="265"/>
            <ac:spMk id="2" creationId="{00000000-0000-0000-0000-000000000000}"/>
          </ac:spMkLst>
        </pc:spChg>
      </pc:sldChg>
      <pc:sldChg chg="mod chgLayout">
        <pc:chgData name="GOMEZ, Paula" userId="c93cf399-3ed7-4230-9282-8831e3fe5ae7" providerId="ADAL" clId="{15FBBCDC-73B8-4D02-80AF-50B40AEAF117}" dt="2023-06-19T14:25:18.827" v="52" actId="700"/>
        <pc:sldMkLst>
          <pc:docMk/>
          <pc:sldMk cId="0" sldId="266"/>
        </pc:sldMkLst>
      </pc:sldChg>
      <pc:sldMasterChg chg="modSldLayout">
        <pc:chgData name="GOMEZ, Paula" userId="c93cf399-3ed7-4230-9282-8831e3fe5ae7" providerId="ADAL" clId="{15FBBCDC-73B8-4D02-80AF-50B40AEAF117}" dt="2023-06-19T14:26:04.117" v="56" actId="1035"/>
        <pc:sldMasterMkLst>
          <pc:docMk/>
          <pc:sldMasterMk cId="0" sldId="2147483648"/>
        </pc:sldMasterMkLst>
        <pc:sldLayoutChg chg="modSp mod">
          <pc:chgData name="GOMEZ, Paula" userId="c93cf399-3ed7-4230-9282-8831e3fe5ae7" providerId="ADAL" clId="{15FBBCDC-73B8-4D02-80AF-50B40AEAF117}" dt="2023-06-19T14:26:04.117" v="56" actId="1035"/>
          <pc:sldLayoutMkLst>
            <pc:docMk/>
            <pc:sldMasterMk cId="0" sldId="2147483648"/>
            <pc:sldLayoutMk cId="0" sldId="2147483658"/>
          </pc:sldLayoutMkLst>
          <pc:spChg chg="mod">
            <ac:chgData name="GOMEZ, Paula" userId="c93cf399-3ed7-4230-9282-8831e3fe5ae7" providerId="ADAL" clId="{15FBBCDC-73B8-4D02-80AF-50B40AEAF117}" dt="2023-06-19T14:26:04.117" v="56" actId="1035"/>
            <ac:spMkLst>
              <pc:docMk/>
              <pc:sldMasterMk cId="0" sldId="2147483648"/>
              <pc:sldLayoutMk cId="0" sldId="2147483658"/>
              <ac:spMk id="162" creationId="{00000000-0000-0000-0000-000000000000}"/>
            </ac:spMkLst>
          </pc:spChg>
        </pc:sldLayoutChg>
      </pc:sldMasterChg>
    </pc:docChg>
  </pc:docChgLst>
  <pc:docChgLst>
    <pc:chgData name="EZZINE, Hind" userId="S::ezzineh@who.int::edcab00f-6318-46e5-a4a9-188b01ee222f" providerId="AD" clId="Web-{D99FABA8-D257-377B-2425-75AEBEC65A7C}"/>
    <pc:docChg chg="modSld sldOrd">
      <pc:chgData name="EZZINE, Hind" userId="S::ezzineh@who.int::edcab00f-6318-46e5-a4a9-188b01ee222f" providerId="AD" clId="Web-{D99FABA8-D257-377B-2425-75AEBEC65A7C}" dt="2023-07-12T16:03:14.687" v="50"/>
      <pc:docMkLst>
        <pc:docMk/>
      </pc:docMkLst>
      <pc:sldChg chg="modSp">
        <pc:chgData name="EZZINE, Hind" userId="S::ezzineh@who.int::edcab00f-6318-46e5-a4a9-188b01ee222f" providerId="AD" clId="Web-{D99FABA8-D257-377B-2425-75AEBEC65A7C}" dt="2023-07-12T15:57:55.589" v="8" actId="20577"/>
        <pc:sldMkLst>
          <pc:docMk/>
          <pc:sldMk cId="0" sldId="257"/>
        </pc:sldMkLst>
        <pc:spChg chg="mod">
          <ac:chgData name="EZZINE, Hind" userId="S::ezzineh@who.int::edcab00f-6318-46e5-a4a9-188b01ee222f" providerId="AD" clId="Web-{D99FABA8-D257-377B-2425-75AEBEC65A7C}" dt="2023-07-12T15:57:55.589" v="8" actId="20577"/>
          <ac:spMkLst>
            <pc:docMk/>
            <pc:sldMk cId="0" sldId="257"/>
            <ac:spMk id="258" creationId="{00000000-0000-0000-0000-000000000000}"/>
          </ac:spMkLst>
        </pc:spChg>
      </pc:sldChg>
      <pc:sldChg chg="modSp">
        <pc:chgData name="EZZINE, Hind" userId="S::ezzineh@who.int::edcab00f-6318-46e5-a4a9-188b01ee222f" providerId="AD" clId="Web-{D99FABA8-D257-377B-2425-75AEBEC65A7C}" dt="2023-07-12T15:58:48.374" v="31" actId="20577"/>
        <pc:sldMkLst>
          <pc:docMk/>
          <pc:sldMk cId="0" sldId="258"/>
        </pc:sldMkLst>
        <pc:spChg chg="mod">
          <ac:chgData name="EZZINE, Hind" userId="S::ezzineh@who.int::edcab00f-6318-46e5-a4a9-188b01ee222f" providerId="AD" clId="Web-{D99FABA8-D257-377B-2425-75AEBEC65A7C}" dt="2023-07-12T15:58:48.374" v="31" actId="20577"/>
          <ac:spMkLst>
            <pc:docMk/>
            <pc:sldMk cId="0" sldId="258"/>
            <ac:spMk id="263" creationId="{00000000-0000-0000-0000-000000000000}"/>
          </ac:spMkLst>
        </pc:spChg>
      </pc:sldChg>
      <pc:sldChg chg="modSp ord">
        <pc:chgData name="EZZINE, Hind" userId="S::ezzineh@who.int::edcab00f-6318-46e5-a4a9-188b01ee222f" providerId="AD" clId="Web-{D99FABA8-D257-377B-2425-75AEBEC65A7C}" dt="2023-07-12T16:03:14.687" v="50"/>
        <pc:sldMkLst>
          <pc:docMk/>
          <pc:sldMk cId="0" sldId="259"/>
        </pc:sldMkLst>
        <pc:spChg chg="mod">
          <ac:chgData name="EZZINE, Hind" userId="S::ezzineh@who.int::edcab00f-6318-46e5-a4a9-188b01ee222f" providerId="AD" clId="Web-{D99FABA8-D257-377B-2425-75AEBEC65A7C}" dt="2023-07-12T15:59:03.343" v="38" actId="20577"/>
          <ac:spMkLst>
            <pc:docMk/>
            <pc:sldMk cId="0" sldId="259"/>
            <ac:spMk id="269" creationId="{00000000-0000-0000-0000-000000000000}"/>
          </ac:spMkLst>
        </pc:spChg>
      </pc:sldChg>
      <pc:sldChg chg="modSp">
        <pc:chgData name="EZZINE, Hind" userId="S::ezzineh@who.int::edcab00f-6318-46e5-a4a9-188b01ee222f" providerId="AD" clId="Web-{D99FABA8-D257-377B-2425-75AEBEC65A7C}" dt="2023-07-12T16:00:32.614" v="49" actId="20577"/>
        <pc:sldMkLst>
          <pc:docMk/>
          <pc:sldMk cId="0" sldId="262"/>
        </pc:sldMkLst>
        <pc:spChg chg="mod">
          <ac:chgData name="EZZINE, Hind" userId="S::ezzineh@who.int::edcab00f-6318-46e5-a4a9-188b01ee222f" providerId="AD" clId="Web-{D99FABA8-D257-377B-2425-75AEBEC65A7C}" dt="2023-07-12T16:00:32.614" v="49" actId="20577"/>
          <ac:spMkLst>
            <pc:docMk/>
            <pc:sldMk cId="0" sldId="262"/>
            <ac:spMk id="29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8" name="Shape 248"/>
          <p:cNvSpPr>
            <a:spLocks noGrp="1" noRot="1" noChangeAspect="1"/>
          </p:cNvSpPr>
          <p:nvPr>
            <p:ph type="sldImg"/>
          </p:nvPr>
        </p:nvSpPr>
        <p:spPr>
          <a:xfrm>
            <a:off x="1143000" y="685800"/>
            <a:ext cx="4572000" cy="3429000"/>
          </a:xfrm>
          <a:prstGeom prst="rect">
            <a:avLst/>
          </a:prstGeom>
        </p:spPr>
        <p:txBody>
          <a:bodyPr/>
          <a:lstStyle/>
          <a:p>
            <a:endParaRPr/>
          </a:p>
        </p:txBody>
      </p:sp>
      <p:sp>
        <p:nvSpPr>
          <p:cNvPr id="249" name="Shape 24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393955319"/>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noRot="1" noChangeAspect="1"/>
          </p:cNvSpPr>
          <p:nvPr>
            <p:ph type="sldImg"/>
          </p:nvPr>
        </p:nvSpPr>
        <p:spPr>
          <a:xfrm>
            <a:off x="381000" y="685800"/>
            <a:ext cx="6096000" cy="3429000"/>
          </a:xfrm>
          <a:prstGeom prst="rect">
            <a:avLst/>
          </a:prstGeom>
        </p:spPr>
        <p:txBody>
          <a:bodyPr/>
          <a:lstStyle/>
          <a:p>
            <a:endParaRPr/>
          </a:p>
        </p:txBody>
      </p:sp>
      <p:sp>
        <p:nvSpPr>
          <p:cNvPr id="260" name="Shape 260"/>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862697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noRot="1" noChangeAspect="1"/>
          </p:cNvSpPr>
          <p:nvPr>
            <p:ph type="sldImg"/>
          </p:nvPr>
        </p:nvSpPr>
        <p:spPr>
          <a:xfrm>
            <a:off x="381000" y="685800"/>
            <a:ext cx="6096000" cy="3429000"/>
          </a:xfrm>
          <a:prstGeom prst="rect">
            <a:avLst/>
          </a:prstGeom>
        </p:spPr>
        <p:txBody>
          <a:bodyPr/>
          <a:lstStyle/>
          <a:p>
            <a:endParaRPr/>
          </a:p>
        </p:txBody>
      </p:sp>
      <p:sp>
        <p:nvSpPr>
          <p:cNvPr id="265" name="Shape 26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706832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noRot="1" noChangeAspect="1"/>
          </p:cNvSpPr>
          <p:nvPr>
            <p:ph type="sldImg"/>
          </p:nvPr>
        </p:nvSpPr>
        <p:spPr>
          <a:xfrm>
            <a:off x="381000" y="685800"/>
            <a:ext cx="6096000" cy="3429000"/>
          </a:xfrm>
          <a:prstGeom prst="rect">
            <a:avLst/>
          </a:prstGeom>
        </p:spPr>
        <p:txBody>
          <a:bodyPr/>
          <a:lstStyle/>
          <a:p>
            <a:endParaRPr/>
          </a:p>
        </p:txBody>
      </p:sp>
      <p:sp>
        <p:nvSpPr>
          <p:cNvPr id="273" name="Shape 273"/>
          <p:cNvSpPr>
            <a:spLocks noGrp="1"/>
          </p:cNvSpPr>
          <p:nvPr>
            <p:ph type="body" sz="quarter" idx="1"/>
          </p:nvPr>
        </p:nvSpPr>
        <p:spPr>
          <a:prstGeom prst="rect">
            <a:avLst/>
          </a:prstGeom>
        </p:spPr>
        <p:txBody>
          <a:bodyPr/>
          <a:lstStyle/>
          <a:p>
            <a:pPr>
              <a:defRPr sz="1400"/>
            </a:pPr>
            <a:r>
              <a:rPr lang="fr-FR" dirty="0"/>
              <a:t>NOTE POUR LE FACILITATEUR : Si le temps le permet, divisez les participants en groupes. Sinon, recueillez les réponses pendant la présentation en plénière. Donnez à chaque groupe tableaux à feuilles mobiles, des marqueurs et/ou des post-it de couleur pour répondre aux différentes questions.</a:t>
            </a:r>
            <a:endParaRPr dirty="0"/>
          </a:p>
        </p:txBody>
      </p:sp>
    </p:spTree>
    <p:extLst>
      <p:ext uri="{BB962C8B-B14F-4D97-AF65-F5344CB8AC3E}">
        <p14:creationId xmlns:p14="http://schemas.microsoft.com/office/powerpoint/2010/main" val="4186073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xfrm>
            <a:off x="381000" y="685800"/>
            <a:ext cx="6096000" cy="3429000"/>
          </a:xfrm>
          <a:prstGeom prst="rect">
            <a:avLst/>
          </a:prstGeom>
        </p:spPr>
        <p:txBody>
          <a:bodyPr/>
          <a:lstStyle/>
          <a:p>
            <a:endParaRPr/>
          </a:p>
        </p:txBody>
      </p:sp>
      <p:sp>
        <p:nvSpPr>
          <p:cNvPr id="281" name="Shape 281"/>
          <p:cNvSpPr>
            <a:spLocks noGrp="1"/>
          </p:cNvSpPr>
          <p:nvPr>
            <p:ph type="body" sz="quarter" idx="1"/>
          </p:nvPr>
        </p:nvSpPr>
        <p:spPr>
          <a:prstGeom prst="rect">
            <a:avLst/>
          </a:prstGeom>
        </p:spPr>
        <p:txBody>
          <a:bodyPr/>
          <a:lstStyle/>
          <a:p>
            <a:pPr>
              <a:defRPr sz="1400"/>
            </a:pPr>
            <a:endParaRPr dirty="0"/>
          </a:p>
        </p:txBody>
      </p:sp>
    </p:spTree>
    <p:extLst>
      <p:ext uri="{BB962C8B-B14F-4D97-AF65-F5344CB8AC3E}">
        <p14:creationId xmlns:p14="http://schemas.microsoft.com/office/powerpoint/2010/main" val="2775008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9.png"/><Relationship Id="rId7"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2" name="Slide Number Placeholder 5"/>
          <p:cNvSpPr txBox="1"/>
          <p:nvPr userDrawn="1"/>
        </p:nvSpPr>
        <p:spPr>
          <a:xfrm>
            <a:off x="10518153" y="6138561"/>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4"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5" name="Rectangle 1"/>
          <p:cNvSpPr/>
          <p:nvPr/>
        </p:nvSpPr>
        <p:spPr>
          <a:xfrm>
            <a:off x="0" y="13"/>
            <a:ext cx="12192000" cy="4354825"/>
          </a:xfrm>
          <a:prstGeom prst="rect">
            <a:avLst/>
          </a:prstGeom>
          <a:solidFill>
            <a:srgbClr val="ECF2F8"/>
          </a:solidFill>
          <a:ln w="12700">
            <a:miter lim="400000"/>
          </a:ln>
        </p:spPr>
        <p:txBody>
          <a:bodyPr lIns="45719" rIns="45719" anchor="ctr"/>
          <a:lstStyle/>
          <a:p>
            <a:pPr algn="ctr">
              <a:defRPr sz="400">
                <a:solidFill>
                  <a:srgbClr val="FFFFFF"/>
                </a:solidFill>
                <a:latin typeface="+mn-lt"/>
                <a:ea typeface="+mn-ea"/>
                <a:cs typeface="+mn-cs"/>
                <a:sym typeface="Source Sans Pro Regular"/>
              </a:defRPr>
            </a:pPr>
            <a:endParaRPr/>
          </a:p>
        </p:txBody>
      </p:sp>
      <p:pic>
        <p:nvPicPr>
          <p:cNvPr id="26"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40" indent="-54247">
              <a:defRPr>
                <a:latin typeface="Source Sans Pro Bold"/>
                <a:ea typeface="Source Sans Pro Bold"/>
                <a:cs typeface="Source Sans Pro Bold"/>
                <a:sym typeface="Source Sans Pro Bold"/>
              </a:defRPr>
            </a:lvl3pPr>
            <a:lvl4pPr marL="379736" indent="-54247">
              <a:defRPr>
                <a:latin typeface="Source Sans Pro Bold"/>
                <a:ea typeface="Source Sans Pro Bold"/>
                <a:cs typeface="Source Sans Pro Bold"/>
                <a:sym typeface="Source Sans Pro Bold"/>
              </a:defRPr>
            </a:lvl4pPr>
            <a:lvl5pPr marL="488231" indent="-54247">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1" cy="2410277"/>
          </a:xfrm>
          <a:prstGeom prst="rect">
            <a:avLst/>
          </a:prstGeom>
        </p:spPr>
        <p:txBody>
          <a:bodyPr/>
          <a:lstStyle>
            <a:lvl1pPr>
              <a:defRPr sz="3200"/>
            </a:lvl1pPr>
          </a:lstStyle>
          <a:p>
            <a:r>
              <a:t>Title Text</a:t>
            </a:r>
          </a:p>
        </p:txBody>
      </p:sp>
      <p:sp>
        <p:nvSpPr>
          <p:cNvPr id="2" name="Subtitle 5">
            <a:extLst>
              <a:ext uri="{FF2B5EF4-FFF2-40B4-BE49-F238E27FC236}">
                <a16:creationId xmlns:a16="http://schemas.microsoft.com/office/drawing/2014/main" id="{BC5281A1-1F7F-54C3-ECDD-CCEEFF1D5E8E}"/>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3" name="Imag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5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61"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62" name="Rectangle 5"/>
          <p:cNvSpPr/>
          <p:nvPr/>
        </p:nvSpPr>
        <p:spPr>
          <a:xfrm>
            <a:off x="11764" y="8915"/>
            <a:ext cx="12192000" cy="6051361"/>
          </a:xfrm>
          <a:prstGeom prst="rect">
            <a:avLst/>
          </a:prstGeom>
          <a:solidFill>
            <a:srgbClr val="ECF2F8"/>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pic>
        <p:nvPicPr>
          <p:cNvPr id="163" name="Picture 3" descr="Picture 3"/>
          <p:cNvPicPr>
            <a:picLocks noChangeAspect="1"/>
          </p:cNvPicPr>
          <p:nvPr/>
        </p:nvPicPr>
        <p:blipFill>
          <a:blip r:embed="rId3"/>
          <a:stretch>
            <a:fillRect/>
          </a:stretch>
        </p:blipFill>
        <p:spPr>
          <a:xfrm>
            <a:off x="-9145" y="0"/>
            <a:ext cx="6454915" cy="641531"/>
          </a:xfrm>
          <a:prstGeom prst="rect">
            <a:avLst/>
          </a:prstGeom>
          <a:ln w="12700">
            <a:miter lim="400000"/>
          </a:ln>
        </p:spPr>
      </p:pic>
      <p:sp>
        <p:nvSpPr>
          <p:cNvPr id="164" name="TextBox 4"/>
          <p:cNvSpPr txBox="1"/>
          <p:nvPr/>
        </p:nvSpPr>
        <p:spPr>
          <a:xfrm>
            <a:off x="20729" y="26845"/>
            <a:ext cx="6604589"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a:t>Clause de non-responsabilité</a:t>
            </a:r>
            <a:endParaRPr b="1"/>
          </a:p>
        </p:txBody>
      </p:sp>
      <p:sp>
        <p:nvSpPr>
          <p:cNvPr id="166" name="Content Placeholder 2"/>
          <p:cNvSpPr txBox="1"/>
          <p:nvPr/>
        </p:nvSpPr>
        <p:spPr>
          <a:xfrm>
            <a:off x="781590" y="857656"/>
            <a:ext cx="10359559" cy="53320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fontScale="85000" lnSpcReduction="10000"/>
          </a:bodyPr>
          <a:lstStyle/>
          <a:p>
            <a:pPr marL="0" indent="0">
              <a:buNone/>
            </a:pPr>
            <a:r>
              <a:rPr lang="fr" sz="2000" b="1" dirty="0">
                <a:cs typeface="Arial"/>
              </a:rPr>
              <a:t>Plateforme d’apprentissage de l’OMS sur la sécurité sanitaire – Supports de formation</a:t>
            </a:r>
          </a:p>
          <a:p>
            <a:pPr marL="0" indent="0">
              <a:buNone/>
            </a:pPr>
            <a:endParaRPr lang="en-US" sz="2000" dirty="0">
              <a:cs typeface="Arial"/>
            </a:endParaRPr>
          </a:p>
          <a:p>
            <a:pPr marL="0" indent="0">
              <a:buNone/>
            </a:pPr>
            <a:r>
              <a:rPr lang="fr" sz="2000" dirty="0">
                <a:cs typeface="Arial"/>
              </a:rPr>
              <a:t>Les présents supports de formation sont la propriété de © l’Organisation mondiale de la Santé (OMS), 2022. Tous droits réservés.</a:t>
            </a:r>
          </a:p>
          <a:p>
            <a:pPr marL="0" indent="0">
              <a:buNone/>
            </a:pPr>
            <a:r>
              <a:rPr lang="fr" sz="2000" dirty="0">
                <a:cs typeface="Arial"/>
              </a:rPr>
              <a:t>Votre utilisation des présents supports est soumise aux conditions d’utilisation de la « </a:t>
            </a:r>
            <a:r>
              <a:rPr lang="fr" sz="2000" u="sng" dirty="0">
                <a:cs typeface="Arial"/>
                <a:hlinkClick r:id="rId4"/>
              </a:rPr>
              <a:t>Plateforme d’apprentissage de l’OMS sur la sécurité sanitaire – Supports de formation</a:t>
            </a:r>
            <a:r>
              <a:rPr lang="fr" sz="2000" dirty="0">
                <a:cs typeface="Arial"/>
              </a:rPr>
              <a:t> », que vous avez acceptées en les téléchargeant, et qui sont disponibles sur la Plateforme d’apprentissage sur la sécurité sanitaire à l’adresse suivante : </a:t>
            </a:r>
            <a:r>
              <a:rPr lang="fr" sz="2000" u="sng" dirty="0">
                <a:cs typeface="Arial"/>
                <a:hlinkClick r:id="rId5"/>
              </a:rPr>
              <a:t>https://extranet.who.int/hslp</a:t>
            </a:r>
            <a:r>
              <a:rPr lang="fr" sz="2000" dirty="0">
                <a:cs typeface="Arial"/>
              </a:rPr>
              <a:t>.  </a:t>
            </a:r>
            <a:endParaRPr lang="en-US" sz="2000" dirty="0"/>
          </a:p>
          <a:p>
            <a:pPr marL="0" indent="0">
              <a:buNone/>
            </a:pPr>
            <a:endParaRPr lang="en-US" sz="2000" dirty="0"/>
          </a:p>
          <a:p>
            <a:pPr marL="0" indent="0">
              <a:buNone/>
            </a:pPr>
            <a:r>
              <a:rPr lang="fr" sz="20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2000" dirty="0"/>
          </a:p>
          <a:p>
            <a:pPr marL="0" indent="0">
              <a:buNone/>
            </a:pPr>
            <a:endParaRPr lang="en-US" sz="2000" dirty="0"/>
          </a:p>
          <a:p>
            <a:pPr marL="0" indent="0">
              <a:buNone/>
            </a:pPr>
            <a:r>
              <a:rPr lang="fr" sz="20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2000" dirty="0">
                <a:cs typeface="Arial"/>
              </a:rPr>
              <a:t>https://extranet.who.int/hslp/</a:t>
            </a:r>
            <a:r>
              <a:rPr lang="fr" sz="20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2000" dirty="0">
              <a:cs typeface="Times New Roman"/>
            </a:endParaRPr>
          </a:p>
          <a:p>
            <a:pPr marL="0" indent="0">
              <a:buNone/>
            </a:pPr>
            <a:r>
              <a:rPr lang="fr" sz="2000" dirty="0">
                <a:cs typeface="Arial"/>
              </a:rPr>
              <a:t>En outre, nous vous invitons à informer l’OMS de toute modification de ces documents utilisés à des fins publiques, d’archivage ou de formation continue, en envoyant un courrier électronique à l’adresse suivante : </a:t>
            </a:r>
            <a:r>
              <a:rPr lang="fr" sz="2000" u="sng" dirty="0">
                <a:solidFill>
                  <a:srgbClr val="0563C1"/>
                </a:solidFill>
                <a:cs typeface="Arial"/>
                <a:hlinkClick r:id="rId6"/>
              </a:rPr>
              <a:t>ihrhrt@who.int</a:t>
            </a:r>
            <a:r>
              <a:rPr lang="fr" sz="2000" dirty="0">
                <a:cs typeface="Arial"/>
              </a:rPr>
              <a:t>.</a:t>
            </a:r>
            <a:endParaRPr lang="en-US" sz="2000" dirty="0">
              <a:cs typeface="Arial"/>
            </a:endParaRPr>
          </a:p>
        </p:txBody>
      </p:sp>
      <p:sp>
        <p:nvSpPr>
          <p:cNvPr id="3" name="Slide Number">
            <a:extLst>
              <a:ext uri="{FF2B5EF4-FFF2-40B4-BE49-F238E27FC236}">
                <a16:creationId xmlns:a16="http://schemas.microsoft.com/office/drawing/2014/main" id="{04E18F98-759B-C679-9F8B-C9E7D6E840A0}"/>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3A5BFD91-14F8-F0F0-DE08-F818CBEB1A0B}"/>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tretch>
            <a:fillRect/>
          </a:stretch>
        </p:blipFill>
        <p:spPr>
          <a:xfrm>
            <a:off x="-18793" y="-35795"/>
            <a:ext cx="5834977" cy="655777"/>
          </a:xfrm>
          <a:prstGeom prst="rect">
            <a:avLst/>
          </a:prstGeom>
          <a:ln w="12700">
            <a:miter lim="400000"/>
          </a:ln>
        </p:spPr>
      </p:pic>
      <p:sp>
        <p:nvSpPr>
          <p:cNvPr id="179"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80" name="Rectangle 2"/>
          <p:cNvSpPr txBox="1"/>
          <p:nvPr/>
        </p:nvSpPr>
        <p:spPr>
          <a:xfrm>
            <a:off x="41456" y="0"/>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b="1"/>
              <a:t>Objectifs d’apprentissage</a:t>
            </a:r>
            <a:endParaRPr b="1"/>
          </a:p>
        </p:txBody>
      </p:sp>
      <p:sp>
        <p:nvSpPr>
          <p:cNvPr id="181" name="Body Level One…"/>
          <p:cNvSpPr txBox="1">
            <a:spLocks noGrp="1"/>
          </p:cNvSpPr>
          <p:nvPr>
            <p:ph type="body" idx="1"/>
          </p:nvPr>
        </p:nvSpPr>
        <p:spPr>
          <a:xfrm>
            <a:off x="1492476" y="842965"/>
            <a:ext cx="9207048" cy="517506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2" name="Title Text"/>
          <p:cNvSpPr txBox="1">
            <a:spLocks noGrp="1"/>
          </p:cNvSpPr>
          <p:nvPr>
            <p:ph type="title"/>
          </p:nvPr>
        </p:nvSpPr>
        <p:spPr>
          <a:xfrm>
            <a:off x="609600" y="274637"/>
            <a:ext cx="10972800" cy="1143001"/>
          </a:xfrm>
          <a:prstGeom prst="rect">
            <a:avLst/>
          </a:prstGeom>
        </p:spPr>
        <p:txBody>
          <a:bodyPr/>
          <a:lstStyle/>
          <a:p>
            <a:r>
              <a:t>Title Text</a:t>
            </a:r>
          </a:p>
        </p:txBody>
      </p:sp>
      <p:sp>
        <p:nvSpPr>
          <p:cNvPr id="3" name="Slide Number">
            <a:extLst>
              <a:ext uri="{FF2B5EF4-FFF2-40B4-BE49-F238E27FC236}">
                <a16:creationId xmlns:a16="http://schemas.microsoft.com/office/drawing/2014/main" id="{E8182482-C601-7A25-C08D-86E4E2E71EBF}"/>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CD0267E5-6BF9-3D62-A2B5-76027B768DAA}"/>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1"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195"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96" name="Title Text"/>
          <p:cNvSpPr txBox="1">
            <a:spLocks noGrp="1"/>
          </p:cNvSpPr>
          <p:nvPr>
            <p:ph type="title"/>
          </p:nvPr>
        </p:nvSpPr>
        <p:spPr>
          <a:xfrm>
            <a:off x="297713" y="-30963"/>
            <a:ext cx="3571876" cy="646113"/>
          </a:xfrm>
          <a:prstGeom prst="rect">
            <a:avLst/>
          </a:prstGeom>
        </p:spPr>
        <p:txBody>
          <a:bodyPr/>
          <a:lstStyle>
            <a:lvl1pPr>
              <a:defRPr sz="3200"/>
            </a:lvl1pPr>
          </a:lstStyle>
          <a:p>
            <a:r>
              <a:t>Title Text</a:t>
            </a:r>
          </a:p>
        </p:txBody>
      </p:sp>
      <p:sp>
        <p:nvSpPr>
          <p:cNvPr id="197" name="Body Level One…"/>
          <p:cNvSpPr txBox="1">
            <a:spLocks noGrp="1"/>
          </p:cNvSpPr>
          <p:nvPr>
            <p:ph type="body" idx="1"/>
          </p:nvPr>
        </p:nvSpPr>
        <p:spPr>
          <a:xfrm>
            <a:off x="1649418" y="1247001"/>
            <a:ext cx="900630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86BEACA5-E958-A332-4913-FD77A7D552BD}"/>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9F0B3AFA-2086-B670-A30B-B8596E6D0D97}"/>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10"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11" name="Outline"/>
          <p:cNvSpPr txBox="1">
            <a:spLocks noGrp="1"/>
          </p:cNvSpPr>
          <p:nvPr>
            <p:ph type="title" hasCustomPrompt="1"/>
          </p:nvPr>
        </p:nvSpPr>
        <p:spPr>
          <a:xfrm>
            <a:off x="277544" y="-30963"/>
            <a:ext cx="3571876" cy="646113"/>
          </a:xfrm>
          <a:prstGeom prst="rect">
            <a:avLst/>
          </a:prstGeom>
        </p:spPr>
        <p:txBody>
          <a:bodyPr/>
          <a:lstStyle>
            <a:lvl1pPr>
              <a:defRPr sz="3200"/>
            </a:lvl1pPr>
          </a:lstStyle>
          <a:p>
            <a:r>
              <a:t>Outline</a:t>
            </a:r>
          </a:p>
        </p:txBody>
      </p:sp>
      <p:sp>
        <p:nvSpPr>
          <p:cNvPr id="212" name="Body Level One…"/>
          <p:cNvSpPr txBox="1">
            <a:spLocks noGrp="1"/>
          </p:cNvSpPr>
          <p:nvPr>
            <p:ph type="body" idx="1"/>
          </p:nvPr>
        </p:nvSpPr>
        <p:spPr>
          <a:xfrm>
            <a:off x="1718248"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2EECCA47-04CA-EFBB-75FF-28D73B00B495}"/>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C281A26E-EEEF-01E6-18CF-6F55E5C93859}"/>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25"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26" name="Outline"/>
          <p:cNvSpPr txBox="1">
            <a:spLocks noGrp="1"/>
          </p:cNvSpPr>
          <p:nvPr>
            <p:ph type="title" hasCustomPrompt="1"/>
          </p:nvPr>
        </p:nvSpPr>
        <p:spPr>
          <a:xfrm>
            <a:off x="277544" y="-30963"/>
            <a:ext cx="3571876" cy="646113"/>
          </a:xfrm>
          <a:prstGeom prst="rect">
            <a:avLst/>
          </a:prstGeom>
        </p:spPr>
        <p:txBody>
          <a:bodyPr/>
          <a:lstStyle>
            <a:lvl1pPr>
              <a:defRPr sz="3200"/>
            </a:lvl1pPr>
          </a:lstStyle>
          <a:p>
            <a:r>
              <a:t>Outline</a:t>
            </a:r>
          </a:p>
        </p:txBody>
      </p:sp>
      <p:sp>
        <p:nvSpPr>
          <p:cNvPr id="227" name="Body Level One…"/>
          <p:cNvSpPr txBox="1">
            <a:spLocks noGrp="1"/>
          </p:cNvSpPr>
          <p:nvPr>
            <p:ph type="body" idx="1"/>
          </p:nvPr>
        </p:nvSpPr>
        <p:spPr>
          <a:xfrm>
            <a:off x="1718248"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C81FD21B-798E-A46A-2C26-85C6E3EE5881}"/>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CBB1C0A0-9194-146C-3760-0CAC9FF47525}"/>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37" name="Slide Number"/>
          <p:cNvSpPr txBox="1">
            <a:spLocks noGrp="1"/>
          </p:cNvSpPr>
          <p:nvPr>
            <p:ph type="sldNum" sz="quarter" idx="2"/>
          </p:nvPr>
        </p:nvSpPr>
        <p:spPr>
          <a:xfrm>
            <a:off x="11891694" y="6567522"/>
            <a:ext cx="226983" cy="246221"/>
          </a:xfrm>
          <a:prstGeom prst="rect">
            <a:avLst/>
          </a:prstGeom>
        </p:spPr>
        <p:txBody>
          <a:bodyPr/>
          <a:lstStyle>
            <a:lvl1pPr>
              <a:defRPr>
                <a:solidFill>
                  <a:schemeClr val="bg1">
                    <a:lumMod val="50000"/>
                  </a:schemeClr>
                </a:solidFill>
              </a:defRPr>
            </a:lvl1pPr>
          </a:lstStyle>
          <a:p>
            <a:fld id="{86CB4B4D-7CA3-9044-876B-883B54F8677D}" type="slidenum">
              <a:rPr lang="hu-HU" smtClean="0"/>
              <a:pPr/>
              <a:t>‹#›</a:t>
            </a:fld>
            <a:endParaRPr lang="hu-HU"/>
          </a:p>
        </p:txBody>
      </p:sp>
      <p:sp>
        <p:nvSpPr>
          <p:cNvPr id="238" name="Slide Number Placeholder 5"/>
          <p:cNvSpPr txBox="1"/>
          <p:nvPr/>
        </p:nvSpPr>
        <p:spPr>
          <a:xfrm>
            <a:off x="11891233" y="6530577"/>
            <a:ext cx="721361" cy="320041"/>
          </a:xfrm>
          <a:prstGeom prst="rect">
            <a:avLst/>
          </a:prstGeom>
          <a:ln w="12700">
            <a:miter lim="400000"/>
          </a:ln>
        </p:spPr>
        <p:txBody>
          <a:bodyPr lIns="45719" rIns="45719">
            <a:spAutoFit/>
          </a:bodyPr>
          <a:lstStyle/>
          <a:p>
            <a:pPr>
              <a:defRPr sz="1400">
                <a:solidFill>
                  <a:srgbClr val="FFFFFF"/>
                </a:solidFill>
                <a:latin typeface="+mn-lt"/>
                <a:ea typeface="+mn-ea"/>
                <a:cs typeface="+mn-cs"/>
                <a:sym typeface="Source Sans Pro Regular"/>
              </a:defRPr>
            </a:pPr>
            <a:endParaRPr/>
          </a:p>
        </p:txBody>
      </p:sp>
      <p:sp>
        <p:nvSpPr>
          <p:cNvPr id="240"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241" name="Outline"/>
          <p:cNvSpPr txBox="1">
            <a:spLocks noGrp="1"/>
          </p:cNvSpPr>
          <p:nvPr>
            <p:ph type="title" hasCustomPrompt="1"/>
          </p:nvPr>
        </p:nvSpPr>
        <p:spPr>
          <a:xfrm>
            <a:off x="277544" y="-30963"/>
            <a:ext cx="6504238" cy="895041"/>
          </a:xfrm>
          <a:prstGeom prst="rect">
            <a:avLst/>
          </a:prstGeom>
        </p:spPr>
        <p:txBody>
          <a:bodyPr/>
          <a:lstStyle>
            <a:lvl1pPr>
              <a:defRPr sz="3200"/>
            </a:lvl1pPr>
          </a:lstStyle>
          <a:p>
            <a:r>
              <a:t>Outline</a:t>
            </a:r>
          </a:p>
        </p:txBody>
      </p:sp>
      <p:sp>
        <p:nvSpPr>
          <p:cNvPr id="242" name="Body Level One…"/>
          <p:cNvSpPr txBox="1">
            <a:spLocks noGrp="1"/>
          </p:cNvSpPr>
          <p:nvPr>
            <p:ph type="body" idx="1"/>
          </p:nvPr>
        </p:nvSpPr>
        <p:spPr>
          <a:xfrm>
            <a:off x="1718248"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3F661161-6542-B3A2-7263-B4FC0FB6556C}"/>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FA7F9EC0-DD63-CDA5-5D8F-5EA5C654EBF5}"/>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3"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4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45" name="Title Text"/>
          <p:cNvSpPr txBox="1">
            <a:spLocks noGrp="1"/>
          </p:cNvSpPr>
          <p:nvPr>
            <p:ph type="title"/>
          </p:nvPr>
        </p:nvSpPr>
        <p:spPr>
          <a:xfrm>
            <a:off x="233916" y="843589"/>
            <a:ext cx="3264196" cy="1932378"/>
          </a:xfrm>
          <a:prstGeom prst="rect">
            <a:avLst/>
          </a:prstGeom>
        </p:spPr>
        <p:txBody>
          <a:bodyPr/>
          <a:lstStyle>
            <a:lvl1pPr>
              <a:defRPr sz="3200"/>
            </a:lvl1pPr>
          </a:lstStyle>
          <a:p>
            <a:r>
              <a:t>Title Text</a:t>
            </a:r>
          </a:p>
        </p:txBody>
      </p:sp>
      <p:sp>
        <p:nvSpPr>
          <p:cNvPr id="46"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0926E14C-952F-2281-293B-106788760886}"/>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D0BE0F96-26FC-23D6-270B-3A94B70E613D}"/>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1"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59"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60" name="TextBox 4"/>
          <p:cNvSpPr txBox="1"/>
          <p:nvPr/>
        </p:nvSpPr>
        <p:spPr>
          <a:xfrm>
            <a:off x="403462"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Key messages</a:t>
            </a:r>
          </a:p>
        </p:txBody>
      </p:sp>
      <p:sp>
        <p:nvSpPr>
          <p:cNvPr id="61"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6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63"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C243BEC9-16FC-1CFE-B6AC-70C79C0D67F4}"/>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69CEFE67-B03D-25D6-041C-E2F21EBC95B8}"/>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6"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77"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78" name="TextBox 5"/>
          <p:cNvSpPr txBox="1"/>
          <p:nvPr/>
        </p:nvSpPr>
        <p:spPr>
          <a:xfrm>
            <a:off x="403462" y="66822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References and guidelines</a:t>
            </a:r>
          </a:p>
        </p:txBody>
      </p:sp>
      <p:sp>
        <p:nvSpPr>
          <p:cNvPr id="7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80"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50F9951B-F178-E23F-B962-B504128D8D36}"/>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6C179019-E064-6C50-443E-7A3DC70DBBB1}"/>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3"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94"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95" name="TextBox 6"/>
          <p:cNvSpPr txBox="1"/>
          <p:nvPr/>
        </p:nvSpPr>
        <p:spPr>
          <a:xfrm>
            <a:off x="403462" y="668223"/>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Additional learning resources</a:t>
            </a:r>
          </a:p>
        </p:txBody>
      </p:sp>
      <p:sp>
        <p:nvSpPr>
          <p:cNvPr id="9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97"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9740E4E8-BB16-882E-D7BF-4C6E2957F4AC}"/>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745A79DA-37A1-CFE5-65D5-BA20A6EF9AF6}"/>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0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0"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11"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2" name="TextBox 6"/>
          <p:cNvSpPr txBox="1"/>
          <p:nvPr/>
        </p:nvSpPr>
        <p:spPr>
          <a:xfrm>
            <a:off x="403462"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11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14"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D801CD57-F55E-0589-4874-EA521B84FA56}"/>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1B5261CA-C41D-F2A8-B915-534EBAA2BB2A}"/>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0" y="91259"/>
            <a:ext cx="866716" cy="843793"/>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B980302A-2F8E-F30E-5D9A-F59DC1A3D6AB}"/>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34"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13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36" name="Body Level One…"/>
          <p:cNvSpPr txBox="1">
            <a:spLocks noGrp="1"/>
          </p:cNvSpPr>
          <p:nvPr>
            <p:ph type="body" sz="half" idx="1" hasCustomPrompt="1"/>
          </p:nvPr>
        </p:nvSpPr>
        <p:spPr>
          <a:xfrm>
            <a:off x="587203" y="2625226"/>
            <a:ext cx="11347452" cy="1870076"/>
          </a:xfrm>
          <a:prstGeom prst="rect">
            <a:avLst/>
          </a:prstGeom>
        </p:spPr>
        <p:txBody>
          <a:bodyP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3" name="Slide Number">
            <a:extLst>
              <a:ext uri="{FF2B5EF4-FFF2-40B4-BE49-F238E27FC236}">
                <a16:creationId xmlns:a16="http://schemas.microsoft.com/office/drawing/2014/main" id="{17811B04-C47E-BE8D-6D28-A7DD8486C730}"/>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1" name="Subtitle 5">
            <a:extLst>
              <a:ext uri="{FF2B5EF4-FFF2-40B4-BE49-F238E27FC236}">
                <a16:creationId xmlns:a16="http://schemas.microsoft.com/office/drawing/2014/main" id="{FEB09676-965C-54A4-4B53-0D344F802A8F}"/>
              </a:ext>
            </a:extLst>
          </p:cNvPr>
          <p:cNvSpPr txBox="1"/>
          <p:nvPr userDrawn="1"/>
        </p:nvSpPr>
        <p:spPr>
          <a:xfrm>
            <a:off x="8061959" y="6472101"/>
            <a:ext cx="379475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675"/>
              <a:t>RRT Advanced Training Package</a:t>
            </a:r>
          </a:p>
        </p:txBody>
      </p:sp>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90990" y="93689"/>
            <a:ext cx="878575" cy="787688"/>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49"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3" name="Slide Number">
            <a:extLst>
              <a:ext uri="{FF2B5EF4-FFF2-40B4-BE49-F238E27FC236}">
                <a16:creationId xmlns:a16="http://schemas.microsoft.com/office/drawing/2014/main" id="{66C732E4-81F9-59B8-342D-B9AD666F2CD5}"/>
              </a:ext>
            </a:extLst>
          </p:cNvPr>
          <p:cNvSpPr txBox="1">
            <a:spLocks/>
          </p:cNvSpPr>
          <p:nvPr userDrawn="1"/>
        </p:nvSpPr>
        <p:spPr>
          <a:xfrm>
            <a:off x="11845967" y="6537138"/>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200" smtClean="0">
                <a:latin typeface="+mn-lt"/>
              </a:rPr>
              <a:pPr/>
              <a:t>‹#›</a:t>
            </a:fld>
            <a:endParaRPr lang="hu-HU" sz="1200">
              <a:latin typeface="+mn-lt"/>
            </a:endParaRPr>
          </a:p>
        </p:txBody>
      </p:sp>
      <p:sp>
        <p:nvSpPr>
          <p:cNvPr id="2" name="Subtitle 5">
            <a:extLst>
              <a:ext uri="{FF2B5EF4-FFF2-40B4-BE49-F238E27FC236}">
                <a16:creationId xmlns:a16="http://schemas.microsoft.com/office/drawing/2014/main" id="{49A0B3A4-0239-8F6F-6CD6-F30630DDB7BD}"/>
              </a:ext>
            </a:extLst>
          </p:cNvPr>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pic>
        <p:nvPicPr>
          <p:cNvPr id="8"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9" name="Imag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90990" y="93689"/>
            <a:ext cx="878575" cy="7876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0" y="0"/>
            <a:ext cx="12505419" cy="6126364"/>
          </a:xfrm>
          <a:prstGeom prst="rect">
            <a:avLst/>
          </a:prstGeom>
          <a:ln w="12700">
            <a:miter lim="400000"/>
          </a:ln>
        </p:spPr>
      </p:pic>
      <p:sp>
        <p:nvSpPr>
          <p:cNvPr id="7" name="Subtitle 5"/>
          <p:cNvSpPr txBox="1"/>
          <p:nvPr userDrawn="1"/>
        </p:nvSpPr>
        <p:spPr>
          <a:xfrm>
            <a:off x="4076735" y="6488683"/>
            <a:ext cx="776923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spcBef>
                <a:spcPts val="200"/>
              </a:spcBef>
              <a:defRPr sz="900">
                <a:solidFill>
                  <a:srgbClr val="002060"/>
                </a:solidFill>
                <a:latin typeface="+mn-lt"/>
                <a:ea typeface="+mn-ea"/>
                <a:cs typeface="+mn-cs"/>
                <a:sym typeface="Source Sans Pro Regular"/>
              </a:defRPr>
            </a:lvl1pPr>
          </a:lstStyle>
          <a:p>
            <a:r>
              <a:rPr lang="hu-HU"/>
              <a:t>RRT </a:t>
            </a:r>
            <a:r>
              <a:t>Advanced Training Package</a:t>
            </a:r>
          </a:p>
        </p:txBody>
      </p:sp>
      <p:sp>
        <p:nvSpPr>
          <p:cNvPr id="8" name="TextBox 4"/>
          <p:cNvSpPr txBox="1"/>
          <p:nvPr/>
        </p:nvSpPr>
        <p:spPr>
          <a:xfrm>
            <a:off x="7327828" y="6636083"/>
            <a:ext cx="451813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mn-lt"/>
                <a:ea typeface="+mn-ea"/>
                <a:cs typeface="+mn-cs"/>
                <a:sym typeface="Source Sans Pro Regular"/>
              </a:defRPr>
            </a:lvl1pPr>
          </a:lstStyle>
          <a:p>
            <a:r>
              <a:t>A1.3 One Health</a:t>
            </a:r>
          </a:p>
        </p:txBody>
      </p:sp>
      <p:sp>
        <p:nvSpPr>
          <p:cNvPr id="9"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0" name="TextBox 5"/>
          <p:cNvSpPr txBox="1"/>
          <p:nvPr/>
        </p:nvSpPr>
        <p:spPr>
          <a:xfrm>
            <a:off x="4400182" y="2325452"/>
            <a:ext cx="3721503"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sz="4800" b="1"/>
              <a:t>Merci!</a:t>
            </a:r>
            <a:endParaRPr sz="4800" b="1"/>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1190990" y="93689"/>
            <a:ext cx="878575" cy="78768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3" marR="0" indent="-6199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3"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67966"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76462"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084958"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193454"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s://extranet.who.int/hslp/package/ihr-training-toolkit"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Title 2"/>
          <p:cNvSpPr txBox="1">
            <a:spLocks noGrp="1"/>
          </p:cNvSpPr>
          <p:nvPr>
            <p:ph type="title"/>
          </p:nvPr>
        </p:nvSpPr>
        <p:spPr>
          <a:xfrm>
            <a:off x="495691" y="1807279"/>
            <a:ext cx="4816203" cy="1850322"/>
          </a:xfrm>
          <a:prstGeom prst="rect">
            <a:avLst/>
          </a:prstGeom>
        </p:spPr>
        <p:txBody>
          <a:bodyPr/>
          <a:lstStyle/>
          <a:p>
            <a:pPr defTabSz="210482">
              <a:defRPr sz="3104"/>
            </a:pPr>
            <a:r>
              <a:rPr lang="fr-FR" sz="3104" b="1"/>
              <a:t>Étude de cas « Une Seule Santé » : </a:t>
            </a:r>
            <a:br>
              <a:rPr lang="fr-FR" sz="3104" b="1"/>
            </a:br>
            <a:r>
              <a:rPr lang="fr-FR" sz="3104" b="1"/>
              <a:t>une mystérieuse maladie frappe le pays Alpha</a:t>
            </a:r>
            <a:endParaRPr/>
          </a:p>
        </p:txBody>
      </p:sp>
      <p:sp>
        <p:nvSpPr>
          <p:cNvPr id="253" name="Subtitle 2"/>
          <p:cNvSpPr txBox="1"/>
          <p:nvPr/>
        </p:nvSpPr>
        <p:spPr>
          <a:xfrm>
            <a:off x="5637471" y="3657601"/>
            <a:ext cx="6058838" cy="19056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spcBef>
                <a:spcPts val="700"/>
              </a:spcBef>
              <a:defRPr sz="3200">
                <a:solidFill>
                  <a:schemeClr val="accent1"/>
                </a:solidFill>
                <a:latin typeface="Source Sans Pro Bold"/>
                <a:ea typeface="Source Sans Pro Bold"/>
                <a:cs typeface="Source Sans Pro Bold"/>
                <a:sym typeface="Source Sans Pro Bold"/>
              </a:defRPr>
            </a:lvl1pPr>
          </a:lstStyle>
          <a:p>
            <a:r>
              <a:rPr lang="fr-FR" sz="2800" dirty="0"/>
              <a:t>Collaboration à l’interface homme – animal – environnement au niveau des Équipes d’intervention rapide </a:t>
            </a:r>
          </a:p>
          <a:p>
            <a:endParaRPr sz="2800" dirty="0"/>
          </a:p>
        </p:txBody>
      </p:sp>
      <p:sp>
        <p:nvSpPr>
          <p:cNvPr id="254" name="TextBox 11"/>
          <p:cNvSpPr txBox="1"/>
          <p:nvPr/>
        </p:nvSpPr>
        <p:spPr>
          <a:xfrm>
            <a:off x="417033" y="1159811"/>
            <a:ext cx="6058839"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a:t> </a:t>
            </a:r>
            <a:r>
              <a:rPr sz="3600" b="1"/>
              <a:t>A1.3b</a:t>
            </a:r>
            <a:r>
              <a:rPr sz="3600"/>
              <a:t> </a:t>
            </a:r>
          </a:p>
        </p:txBody>
      </p:sp>
      <p:sp>
        <p:nvSpPr>
          <p:cNvPr id="3" name="TextBox 7">
            <a:extLst>
              <a:ext uri="{FF2B5EF4-FFF2-40B4-BE49-F238E27FC236}">
                <a16:creationId xmlns:a16="http://schemas.microsoft.com/office/drawing/2014/main" id="{81796855-1BDB-627F-4AC4-7D9157BF891C}"/>
              </a:ext>
            </a:extLst>
          </p:cNvPr>
          <p:cNvSpPr txBox="1"/>
          <p:nvPr/>
        </p:nvSpPr>
        <p:spPr>
          <a:xfrm>
            <a:off x="526139" y="4128865"/>
            <a:ext cx="2333564" cy="3200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75171" y="2493962"/>
            <a:ext cx="11347452" cy="1870076"/>
          </a:xfrm>
        </p:spPr>
        <p:txBody>
          <a:bodyPr/>
          <a:lstStyle/>
          <a:p>
            <a:r>
              <a:rPr lang="en-US" sz="4800" b="1" dirty="0"/>
              <a:t>Merci!</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Google Shape;307;p8"/>
          <p:cNvSpPr txBox="1">
            <a:spLocks noGrp="1"/>
          </p:cNvSpPr>
          <p:nvPr>
            <p:ph type="title"/>
          </p:nvPr>
        </p:nvSpPr>
        <p:spPr>
          <a:xfrm>
            <a:off x="304800" y="231"/>
            <a:ext cx="3571875" cy="544398"/>
          </a:xfrm>
          <a:prstGeom prst="rect">
            <a:avLst/>
          </a:prstGeom>
        </p:spPr>
        <p:txBody>
          <a:bodyPr lIns="0" tIns="0" rIns="0" bIns="0" anchor="b"/>
          <a:lstStyle/>
          <a:p>
            <a:r>
              <a:rPr b="1"/>
              <a:t>Introduction</a:t>
            </a:r>
          </a:p>
        </p:txBody>
      </p:sp>
      <p:sp>
        <p:nvSpPr>
          <p:cNvPr id="258" name="Google Shape;308;p8"/>
          <p:cNvSpPr txBox="1">
            <a:spLocks noGrp="1"/>
          </p:cNvSpPr>
          <p:nvPr>
            <p:ph type="body" idx="1"/>
          </p:nvPr>
        </p:nvSpPr>
        <p:spPr>
          <a:xfrm>
            <a:off x="1739119" y="1101964"/>
            <a:ext cx="8852681" cy="4654072"/>
          </a:xfrm>
          <a:prstGeom prst="rect">
            <a:avLst/>
          </a:prstGeom>
        </p:spPr>
        <p:txBody>
          <a:bodyPr lIns="0" tIns="0" rIns="0" bIns="0" anchor="t"/>
          <a:lstStyle/>
          <a:p>
            <a:pPr marL="0" indent="0" defTabSz="210482">
              <a:lnSpc>
                <a:spcPct val="100000"/>
              </a:lnSpc>
              <a:spcBef>
                <a:spcPct val="20000"/>
              </a:spcBef>
              <a:spcAft>
                <a:spcPct val="0"/>
              </a:spcAft>
              <a:buNone/>
              <a:defRPr sz="2328"/>
            </a:pPr>
            <a:r>
              <a:rPr lang="fr" sz="2300" dirty="0">
                <a:latin typeface="Segoe UI"/>
                <a:cs typeface="Segoe UI"/>
              </a:rPr>
              <a:t>Cette ressource d’apprentissage fait partie du Kit de formation avancée des équipes d’intervention rapide (KIFA EIR), et s’adresse en particulier aux membres des EIR.</a:t>
            </a:r>
          </a:p>
          <a:p>
            <a:pPr marL="0" indent="0" defTabSz="210482">
              <a:lnSpc>
                <a:spcPct val="100000"/>
              </a:lnSpc>
              <a:spcBef>
                <a:spcPct val="20000"/>
              </a:spcBef>
              <a:spcAft>
                <a:spcPct val="0"/>
              </a:spcAft>
              <a:buNone/>
              <a:defRPr sz="2328"/>
            </a:pPr>
            <a:endParaRPr lang="fr">
              <a:latin typeface="Segoe UI"/>
              <a:cs typeface="Segoe UI"/>
            </a:endParaRPr>
          </a:p>
          <a:p>
            <a:pPr marL="0" indent="0" defTabSz="210482">
              <a:lnSpc>
                <a:spcPct val="100000"/>
              </a:lnSpc>
              <a:spcBef>
                <a:spcPct val="20000"/>
              </a:spcBef>
              <a:spcAft>
                <a:spcPct val="0"/>
              </a:spcAft>
              <a:buNone/>
              <a:defRPr sz="2328"/>
            </a:pPr>
            <a:r>
              <a:rPr lang="fr" sz="2300" dirty="0">
                <a:latin typeface="Segoe UI"/>
                <a:cs typeface="Segoe UI"/>
              </a:rPr>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defTabSz="210482">
              <a:lnSpc>
                <a:spcPct val="100000"/>
              </a:lnSpc>
              <a:spcBef>
                <a:spcPct val="20000"/>
              </a:spcBef>
              <a:spcAft>
                <a:spcPct val="0"/>
              </a:spcAft>
              <a:buNone/>
              <a:defRPr sz="2328"/>
            </a:pPr>
            <a:endParaRPr lang="fr">
              <a:latin typeface="Segoe UI"/>
              <a:cs typeface="Segoe UI"/>
            </a:endParaRPr>
          </a:p>
          <a:p>
            <a:pPr marL="0" indent="0" defTabSz="210482">
              <a:lnSpc>
                <a:spcPct val="100000"/>
              </a:lnSpc>
              <a:spcBef>
                <a:spcPct val="20000"/>
              </a:spcBef>
              <a:spcAft>
                <a:spcPct val="0"/>
              </a:spcAft>
              <a:buNone/>
              <a:defRPr sz="2328"/>
            </a:pPr>
            <a:r>
              <a:rPr lang="fr" sz="2300" dirty="0">
                <a:latin typeface="Segoe UI"/>
                <a:cs typeface="Segoe UI"/>
              </a:rPr>
              <a:t>Le KIFA EIR est une composante du Programme de Formation des EIR de l’OMS.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Rectangle 4"/>
          <p:cNvSpPr txBox="1"/>
          <p:nvPr/>
        </p:nvSpPr>
        <p:spPr>
          <a:xfrm>
            <a:off x="989351" y="1236714"/>
            <a:ext cx="10133351" cy="41549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algn="just"/>
            <a:r>
              <a:rPr lang="fr-FR" sz="2400" b="1" dirty="0">
                <a:latin typeface="+mn-lt"/>
              </a:rPr>
              <a:t>Au terme de cette session, les participants seront en mesure :</a:t>
            </a:r>
          </a:p>
          <a:p>
            <a:pPr algn="just"/>
            <a:endParaRPr lang="fr-FR" sz="2400" b="1" dirty="0">
              <a:latin typeface="+mn-lt"/>
            </a:endParaRPr>
          </a:p>
          <a:p>
            <a:pPr marL="342900" indent="-342900" algn="just">
              <a:buClr>
                <a:srgbClr val="C00000"/>
              </a:buClr>
              <a:buSzPct val="100000"/>
              <a:buFont typeface="Arial"/>
              <a:buChar char="•"/>
              <a:defRPr sz="2400">
                <a:latin typeface="+mn-lt"/>
                <a:ea typeface="+mn-ea"/>
                <a:cs typeface="+mn-cs"/>
                <a:sym typeface="Source Sans Pro Regular"/>
              </a:defRPr>
            </a:pPr>
            <a:r>
              <a:rPr lang="fr-FR" sz="2400" dirty="0">
                <a:latin typeface="+mn-lt"/>
              </a:rPr>
              <a:t>D’identifier les compétences requises pour investiguer un événement de santé publique se produisant à l’interface homme-animal</a:t>
            </a:r>
          </a:p>
          <a:p>
            <a:pPr marL="342900" indent="-342900" algn="just">
              <a:buClr>
                <a:srgbClr val="C00000"/>
              </a:buClr>
              <a:buSzPct val="100000"/>
              <a:buFont typeface="Arial"/>
              <a:buChar char="•"/>
              <a:defRPr sz="2400">
                <a:latin typeface="+mn-lt"/>
                <a:ea typeface="+mn-ea"/>
                <a:cs typeface="+mn-cs"/>
                <a:sym typeface="Source Sans Pro Regular"/>
              </a:defRPr>
            </a:pPr>
            <a:r>
              <a:rPr lang="fr-FR" sz="2400" dirty="0">
                <a:latin typeface="+mn-lt"/>
              </a:rPr>
              <a:t>De décrire les mécanismes/accords/plans intersectoriels qui devraient être en place pour gérer un événement de santé publique à l’interface homme-animal</a:t>
            </a:r>
          </a:p>
          <a:p>
            <a:pPr marL="342900" indent="-342900" algn="just">
              <a:buClr>
                <a:srgbClr val="C00000"/>
              </a:buClr>
              <a:buSzPct val="100000"/>
              <a:buFont typeface="Arial"/>
              <a:buChar char="•"/>
              <a:defRPr sz="2400">
                <a:latin typeface="+mn-lt"/>
                <a:ea typeface="+mn-ea"/>
                <a:cs typeface="+mn-cs"/>
                <a:sym typeface="Source Sans Pro Regular"/>
              </a:defRPr>
            </a:pPr>
            <a:r>
              <a:rPr lang="fr-FR" sz="2400" dirty="0">
                <a:latin typeface="+mn-lt"/>
              </a:rPr>
              <a:t>De proposer des moyens d’améliorer la collaboration multisectorielle dans le cadre de la gestion d’événements de santé publique à l’interface homme-animal.</a:t>
            </a:r>
          </a:p>
          <a:p>
            <a:pPr marL="342900" indent="-342900" algn="just">
              <a:buClr>
                <a:srgbClr val="C00000"/>
              </a:buClr>
              <a:buSzPct val="100000"/>
              <a:buFont typeface="Arial"/>
              <a:buChar char="•"/>
              <a:defRPr sz="2400">
                <a:latin typeface="+mn-lt"/>
                <a:ea typeface="+mn-ea"/>
                <a:cs typeface="+mn-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63">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63">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63">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63">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Rectangle 9"/>
          <p:cNvSpPr txBox="1"/>
          <p:nvPr/>
        </p:nvSpPr>
        <p:spPr>
          <a:xfrm>
            <a:off x="4465320" y="2209800"/>
            <a:ext cx="7833360" cy="23083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342900" indent="-342900" algn="just">
              <a:buClr>
                <a:schemeClr val="accent3"/>
              </a:buClr>
              <a:buSzPct val="100000"/>
              <a:buFont typeface="Arial"/>
              <a:buChar char="•"/>
              <a:defRPr sz="2400">
                <a:latin typeface="+mn-lt"/>
                <a:ea typeface="+mn-ea"/>
                <a:cs typeface="+mn-cs"/>
                <a:sym typeface="Source Sans Pro Regular"/>
              </a:defRPr>
            </a:pPr>
            <a:r>
              <a:rPr lang="fr-FR" sz="2400"/>
              <a:t>Les participants travailleront en groupes</a:t>
            </a:r>
          </a:p>
          <a:p>
            <a:pPr marL="342900" indent="-342900" algn="just">
              <a:buClr>
                <a:schemeClr val="accent3"/>
              </a:buClr>
              <a:buSzPct val="100000"/>
              <a:buFont typeface="Arial"/>
              <a:buChar char="•"/>
              <a:defRPr sz="2400">
                <a:latin typeface="+mn-lt"/>
                <a:ea typeface="+mn-ea"/>
                <a:cs typeface="+mn-cs"/>
                <a:sym typeface="Source Sans Pro Regular"/>
              </a:defRPr>
            </a:pPr>
            <a:r>
              <a:rPr lang="fr-FR" sz="2400"/>
              <a:t>Lecture du scénario</a:t>
            </a:r>
          </a:p>
          <a:p>
            <a:pPr marL="342900" indent="-342900" algn="just">
              <a:buClr>
                <a:schemeClr val="accent3"/>
              </a:buClr>
              <a:buSzPct val="100000"/>
              <a:buFont typeface="Arial"/>
              <a:buChar char="•"/>
              <a:defRPr sz="2400">
                <a:latin typeface="+mn-lt"/>
                <a:ea typeface="+mn-ea"/>
                <a:cs typeface="+mn-cs"/>
                <a:sym typeface="Source Sans Pro Regular"/>
              </a:defRPr>
            </a:pPr>
            <a:r>
              <a:rPr lang="fr-FR" sz="2400"/>
              <a:t>Discussion et réponses aux questions par groupe</a:t>
            </a:r>
          </a:p>
          <a:p>
            <a:pPr marL="342900" indent="-342900" algn="just">
              <a:buClr>
                <a:schemeClr val="accent3"/>
              </a:buClr>
              <a:buSzPct val="100000"/>
              <a:buFont typeface="Arial"/>
              <a:buChar char="•"/>
              <a:defRPr sz="2400">
                <a:latin typeface="+mn-lt"/>
                <a:ea typeface="+mn-ea"/>
                <a:cs typeface="+mn-cs"/>
                <a:sym typeface="Source Sans Pro Regular"/>
              </a:defRPr>
            </a:pPr>
            <a:r>
              <a:rPr lang="fr-FR" sz="2400"/>
              <a:t>Présentation des conclusions en plénière</a:t>
            </a:r>
          </a:p>
          <a:p>
            <a:pPr marL="342900" indent="-342900" algn="just">
              <a:buClr>
                <a:schemeClr val="accent3"/>
              </a:buClr>
              <a:buSzPct val="100000"/>
              <a:buFont typeface="Arial"/>
              <a:buChar char="•"/>
              <a:defRPr sz="2400">
                <a:latin typeface="+mn-lt"/>
                <a:ea typeface="+mn-ea"/>
                <a:cs typeface="+mn-cs"/>
                <a:sym typeface="Source Sans Pro Regular"/>
              </a:defRPr>
            </a:pPr>
            <a:r>
              <a:rPr lang="fr-FR" sz="2400"/>
              <a:t>Synthèse du facilitateur</a:t>
            </a:r>
          </a:p>
          <a:p>
            <a:pPr algn="just">
              <a:defRPr sz="2400">
                <a:latin typeface="+mn-lt"/>
                <a:ea typeface="+mn-ea"/>
                <a:cs typeface="+mn-cs"/>
                <a:sym typeface="Source Sans Pro Regular"/>
              </a:defRPr>
            </a:pPr>
            <a:endParaRPr/>
          </a:p>
        </p:txBody>
      </p:sp>
      <p:sp>
        <p:nvSpPr>
          <p:cNvPr id="269" name="Title 5"/>
          <p:cNvSpPr txBox="1">
            <a:spLocks noGrp="1"/>
          </p:cNvSpPr>
          <p:nvPr>
            <p:ph type="title"/>
          </p:nvPr>
        </p:nvSpPr>
        <p:spPr>
          <a:xfrm>
            <a:off x="399223" y="702567"/>
            <a:ext cx="3264195" cy="557931"/>
          </a:xfrm>
          <a:prstGeom prst="rect">
            <a:avLst/>
          </a:prstGeom>
        </p:spPr>
        <p:txBody>
          <a:bodyPr lIns="45719" tIns="45720" rIns="45719" bIns="45720" anchor="t">
            <a:normAutofit/>
          </a:bodyPr>
          <a:lstStyle/>
          <a:p>
            <a:r>
              <a:rPr lang="en-US" b="1" dirty="0" err="1"/>
              <a:t>Consignes</a:t>
            </a:r>
          </a:p>
        </p:txBody>
      </p:sp>
      <p:sp>
        <p:nvSpPr>
          <p:cNvPr id="271" name="Rounded Rectangle 8"/>
          <p:cNvSpPr/>
          <p:nvPr/>
        </p:nvSpPr>
        <p:spPr>
          <a:xfrm flipV="1">
            <a:off x="461246" y="1340242"/>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68">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6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6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6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68">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6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0"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Picture 4" descr="Picture 4"/>
          <p:cNvPicPr>
            <a:picLocks noChangeAspect="1"/>
          </p:cNvPicPr>
          <p:nvPr/>
        </p:nvPicPr>
        <p:blipFill>
          <a:blip r:embed="rId3"/>
          <a:stretch>
            <a:fillRect/>
          </a:stretch>
        </p:blipFill>
        <p:spPr>
          <a:xfrm>
            <a:off x="6937171" y="2060974"/>
            <a:ext cx="4438640" cy="3149328"/>
          </a:xfrm>
          <a:prstGeom prst="rect">
            <a:avLst/>
          </a:prstGeom>
          <a:ln w="12700">
            <a:miter lim="400000"/>
          </a:ln>
        </p:spPr>
      </p:pic>
      <p:sp>
        <p:nvSpPr>
          <p:cNvPr id="277" name="Rectangle 9"/>
          <p:cNvSpPr txBox="1"/>
          <p:nvPr/>
        </p:nvSpPr>
        <p:spPr>
          <a:xfrm>
            <a:off x="508194" y="1727423"/>
            <a:ext cx="6018021" cy="38164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just"/>
            <a:r>
              <a:rPr lang="fr-FR" sz="2200">
                <a:latin typeface="+mn-lt"/>
                <a:ea typeface="+mn-ea"/>
                <a:cs typeface="+mn-cs"/>
              </a:rPr>
              <a:t>Le fils d’un éleveur de bétail dans la province de Mu située dans le pays Alpha a été hospitalisé dans un hôpital local après avoir souffert de fièvre et de saignements pendant deux jours</a:t>
            </a:r>
            <a:r>
              <a:rPr lang="en-GB" sz="2200">
                <a:latin typeface="+mn-lt"/>
                <a:ea typeface="+mn-ea"/>
                <a:cs typeface="+mn-cs"/>
              </a:rPr>
              <a:t>. </a:t>
            </a:r>
          </a:p>
          <a:p>
            <a:pPr algn="just"/>
            <a:endParaRPr lang="en-GB" sz="2200">
              <a:latin typeface="+mn-lt"/>
              <a:ea typeface="+mn-ea"/>
              <a:cs typeface="+mn-cs"/>
            </a:endParaRPr>
          </a:p>
          <a:p>
            <a:pPr algn="just"/>
            <a:r>
              <a:rPr lang="fr-FR" sz="2200">
                <a:latin typeface="+mn-lt"/>
                <a:ea typeface="+mn-ea"/>
                <a:cs typeface="+mn-cs"/>
              </a:rPr>
              <a:t>Une semaine plus tard, l’hôpital a enregistré les mêmes symptômes et la même étiologie chez 12 patients. Neuf d’entre eux sont morts ainsi le premier cas.</a:t>
            </a:r>
            <a:endParaRPr lang="en-GB" sz="2200">
              <a:latin typeface="+mn-lt"/>
              <a:ea typeface="+mn-ea"/>
              <a:cs typeface="+mn-cs"/>
            </a:endParaRPr>
          </a:p>
          <a:p>
            <a:pPr algn="just">
              <a:defRPr sz="2200">
                <a:latin typeface="+mn-lt"/>
                <a:ea typeface="+mn-ea"/>
                <a:cs typeface="+mn-cs"/>
                <a:sym typeface="Source Sans Pro Regular"/>
              </a:defRPr>
            </a:pPr>
            <a:endParaRPr/>
          </a:p>
        </p:txBody>
      </p:sp>
      <p:sp>
        <p:nvSpPr>
          <p:cNvPr id="4" name="Title 5">
            <a:extLst>
              <a:ext uri="{FF2B5EF4-FFF2-40B4-BE49-F238E27FC236}">
                <a16:creationId xmlns:a16="http://schemas.microsoft.com/office/drawing/2014/main" id="{25BBCC98-C2D2-1833-76FD-936BD65DE1EE}"/>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FR" b="1"/>
              <a:t>Etude de cas</a:t>
            </a:r>
            <a:endParaRPr b="1"/>
          </a:p>
        </p:txBody>
      </p:sp>
      <p:sp>
        <p:nvSpPr>
          <p:cNvPr id="2" name="Subtitle 3">
            <a:extLst>
              <a:ext uri="{FF2B5EF4-FFF2-40B4-BE49-F238E27FC236}">
                <a16:creationId xmlns:a16="http://schemas.microsoft.com/office/drawing/2014/main" id="{C74C60F9-F3C4-847B-AEC3-253AC8766B8E}"/>
              </a:ext>
            </a:extLst>
          </p:cNvPr>
          <p:cNvSpPr txBox="1"/>
          <p:nvPr/>
        </p:nvSpPr>
        <p:spPr>
          <a:xfrm>
            <a:off x="350520" y="727502"/>
            <a:ext cx="2736809"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lang="hu-HU" b="1"/>
              <a:t>Sc</a:t>
            </a:r>
            <a:r>
              <a:rPr lang="fr-FR" b="1"/>
              <a:t>é</a:t>
            </a:r>
            <a:r>
              <a:rPr lang="hu-HU" b="1"/>
              <a:t>nario</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276"/>
                                        </p:tgtEl>
                                        <p:attrNameLst>
                                          <p:attrName>style.visibility</p:attrName>
                                        </p:attrNameLst>
                                      </p:cBhvr>
                                      <p:to>
                                        <p:strVal val="visible"/>
                                      </p:to>
                                    </p:set>
                                    <p:animEffect transition="in" filter="fade">
                                      <p:cBhvr>
                                        <p:cTn id="7" dur="500"/>
                                        <p:tgtEl>
                                          <p:spTgt spid="27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77">
                                            <p:bg/>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iterate>
                                    <p:tmAbs val="0"/>
                                  </p:iterate>
                                  <p:childTnLst>
                                    <p:set>
                                      <p:cBhvr>
                                        <p:cTn id="14" fill="hold"/>
                                        <p:tgtEl>
                                          <p:spTgt spid="277">
                                            <p:txEl>
                                              <p:pRg st="0" end="0"/>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iterate>
                                    <p:tmAbs val="0"/>
                                  </p:iterate>
                                  <p:childTnLst>
                                    <p:set>
                                      <p:cBhvr>
                                        <p:cTn id="17" fill="hold"/>
                                        <p:tgtEl>
                                          <p:spTgt spid="27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0" animBg="1" advAuto="0"/>
      <p:bldP spid="277" grpId="0"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 name="Picture 8" descr="Picture 8"/>
          <p:cNvPicPr>
            <a:picLocks noChangeAspect="1"/>
          </p:cNvPicPr>
          <p:nvPr/>
        </p:nvPicPr>
        <p:blipFill>
          <a:blip r:embed="rId2"/>
          <a:stretch>
            <a:fillRect/>
          </a:stretch>
        </p:blipFill>
        <p:spPr>
          <a:xfrm>
            <a:off x="7305206" y="2151804"/>
            <a:ext cx="3571362" cy="2895600"/>
          </a:xfrm>
          <a:prstGeom prst="rect">
            <a:avLst/>
          </a:prstGeom>
          <a:ln w="12700">
            <a:miter lim="400000"/>
          </a:ln>
        </p:spPr>
      </p:pic>
      <p:sp>
        <p:nvSpPr>
          <p:cNvPr id="285" name="Rectangle 14"/>
          <p:cNvSpPr txBox="1"/>
          <p:nvPr/>
        </p:nvSpPr>
        <p:spPr>
          <a:xfrm>
            <a:off x="667947" y="1676400"/>
            <a:ext cx="5698515" cy="38164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lgn="just"/>
            <a:r>
              <a:rPr lang="fr-FR" sz="2200">
                <a:latin typeface="+mn-lt"/>
                <a:ea typeface="+mn-ea"/>
                <a:cs typeface="+mn-cs"/>
              </a:rPr>
              <a:t>Des rapports non officiels indiquent que la « mystérieuse maladie » peut être liée à la mort de bétail dans cette même province, connue pour être une plaque tournante du commerce de bétail et fréquentée par les éleveurs de la région et des pays voisins. </a:t>
            </a:r>
          </a:p>
          <a:p>
            <a:pPr algn="just"/>
            <a:endParaRPr lang="fr-FR" sz="2200">
              <a:latin typeface="+mn-lt"/>
              <a:ea typeface="+mn-ea"/>
              <a:cs typeface="+mn-cs"/>
            </a:endParaRPr>
          </a:p>
          <a:p>
            <a:pPr algn="just"/>
            <a:r>
              <a:rPr lang="fr-FR" sz="2200">
                <a:latin typeface="+mn-lt"/>
                <a:ea typeface="+mn-ea"/>
                <a:cs typeface="+mn-cs"/>
              </a:rPr>
              <a:t>De plus, de fortes précipitations aggravent la situation de la population rurale dont 60 % dépend de l’élevage et de l’agriculture de subsistance.</a:t>
            </a:r>
          </a:p>
        </p:txBody>
      </p:sp>
      <p:sp>
        <p:nvSpPr>
          <p:cNvPr id="286" name="Subtitle 3"/>
          <p:cNvSpPr txBox="1"/>
          <p:nvPr/>
        </p:nvSpPr>
        <p:spPr>
          <a:xfrm>
            <a:off x="350520" y="727502"/>
            <a:ext cx="630936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b="1" err="1"/>
              <a:t>Sc</a:t>
            </a:r>
            <a:r>
              <a:rPr lang="fr-FR" b="1"/>
              <a:t>é</a:t>
            </a:r>
            <a:r>
              <a:rPr b="1" err="1"/>
              <a:t>nario</a:t>
            </a:r>
            <a:r>
              <a:rPr b="1"/>
              <a:t> (</a:t>
            </a:r>
            <a:r>
              <a:rPr lang="fr-FR" b="1"/>
              <a:t>suite</a:t>
            </a:r>
            <a:r>
              <a:rPr b="1"/>
              <a:t>)</a:t>
            </a:r>
          </a:p>
        </p:txBody>
      </p:sp>
      <p:sp>
        <p:nvSpPr>
          <p:cNvPr id="6" name="Title 5">
            <a:extLst>
              <a:ext uri="{FF2B5EF4-FFF2-40B4-BE49-F238E27FC236}">
                <a16:creationId xmlns:a16="http://schemas.microsoft.com/office/drawing/2014/main" id="{25BBCC98-C2D2-1833-76FD-936BD65DE1EE}"/>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FR" b="1"/>
              <a:t>Etude de cas</a:t>
            </a:r>
            <a:endParaRPr b="1"/>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85">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285">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iterate>
                                    <p:tmAbs val="0"/>
                                  </p:iterate>
                                  <p:childTnLst>
                                    <p:set>
                                      <p:cBhvr>
                                        <p:cTn id="10" fill="hold"/>
                                        <p:tgtEl>
                                          <p:spTgt spid="28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0"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ZoneTexte 1"/>
          <p:cNvSpPr txBox="1"/>
          <p:nvPr/>
        </p:nvSpPr>
        <p:spPr>
          <a:xfrm>
            <a:off x="1580687" y="2163347"/>
            <a:ext cx="3364320" cy="26776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algn="ctr">
              <a:defRPr sz="2400">
                <a:latin typeface="+mn-lt"/>
                <a:ea typeface="+mn-ea"/>
                <a:cs typeface="+mn-cs"/>
                <a:sym typeface="Source Sans Pro Regular"/>
              </a:defRPr>
            </a:pPr>
            <a:endParaRPr/>
          </a:p>
          <a:p>
            <a:pPr algn="ctr">
              <a:defRPr sz="2400">
                <a:latin typeface="+mn-lt"/>
                <a:ea typeface="+mn-ea"/>
                <a:cs typeface="+mn-cs"/>
                <a:sym typeface="Source Sans Pro Regular"/>
              </a:defRPr>
            </a:pPr>
            <a:r>
              <a:rPr lang="fr-FR" sz="2400" dirty="0">
                <a:latin typeface="+mn-lt"/>
                <a:ea typeface="+mn-ea"/>
                <a:cs typeface="+mn-cs"/>
                <a:sym typeface="Source Sans Pro Regular"/>
              </a:rPr>
              <a:t>En tant qu’équipe d’intervention rapide, vous êtes chargés d’investiguer la situation. </a:t>
            </a:r>
            <a:endParaRPr lang="fr-FR" sz="2400" dirty="0">
              <a:latin typeface="+mn-lt"/>
              <a:ea typeface="+mn-ea"/>
              <a:cs typeface="+mn-cs"/>
            </a:endParaRPr>
          </a:p>
          <a:p>
            <a:pPr algn="ctr">
              <a:defRPr sz="2400">
                <a:latin typeface="+mn-lt"/>
                <a:ea typeface="+mn-ea"/>
                <a:cs typeface="+mn-cs"/>
                <a:sym typeface="Source Sans Pro Regular"/>
              </a:defRPr>
            </a:pPr>
            <a:endParaRPr sz="2400" dirty="0">
              <a:latin typeface="+mn-lt"/>
              <a:ea typeface="+mn-ea"/>
              <a:cs typeface="+mn-cs"/>
            </a:endParaRPr>
          </a:p>
        </p:txBody>
      </p:sp>
      <p:pic>
        <p:nvPicPr>
          <p:cNvPr id="291" name="Picture 4" descr="Picture 4"/>
          <p:cNvPicPr>
            <a:picLocks noChangeAspect="1"/>
          </p:cNvPicPr>
          <p:nvPr/>
        </p:nvPicPr>
        <p:blipFill>
          <a:blip r:embed="rId2"/>
          <a:stretch>
            <a:fillRect/>
          </a:stretch>
        </p:blipFill>
        <p:spPr>
          <a:xfrm>
            <a:off x="5857880" y="1927511"/>
            <a:ext cx="4438640" cy="3149328"/>
          </a:xfrm>
          <a:prstGeom prst="rect">
            <a:avLst/>
          </a:prstGeom>
          <a:ln w="12700">
            <a:miter lim="400000"/>
          </a:ln>
        </p:spPr>
      </p:pic>
      <p:sp>
        <p:nvSpPr>
          <p:cNvPr id="292" name="Subtitle 3"/>
          <p:cNvSpPr txBox="1"/>
          <p:nvPr/>
        </p:nvSpPr>
        <p:spPr>
          <a:xfrm>
            <a:off x="362525" y="1054996"/>
            <a:ext cx="6309360"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600"/>
              </a:spcBef>
              <a:defRPr sz="2800">
                <a:solidFill>
                  <a:schemeClr val="accent2"/>
                </a:solidFill>
                <a:latin typeface="Source Sans Pro Bold"/>
                <a:ea typeface="Source Sans Pro Bold"/>
                <a:cs typeface="Source Sans Pro Bold"/>
                <a:sym typeface="Source Sans Pro Bold"/>
              </a:defRPr>
            </a:lvl1pPr>
          </a:lstStyle>
          <a:p>
            <a:r>
              <a:rPr lang="fr-FR" b="1"/>
              <a:t>Votre tâche</a:t>
            </a:r>
            <a:endParaRPr lang="hu-HU" b="1"/>
          </a:p>
        </p:txBody>
      </p:sp>
      <p:sp>
        <p:nvSpPr>
          <p:cNvPr id="6" name="Title 5">
            <a:extLst>
              <a:ext uri="{FF2B5EF4-FFF2-40B4-BE49-F238E27FC236}">
                <a16:creationId xmlns:a16="http://schemas.microsoft.com/office/drawing/2014/main" id="{25BBCC98-C2D2-1833-76FD-936BD65DE1EE}"/>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FR" b="1"/>
              <a:t>Etude de cas</a:t>
            </a:r>
            <a:endParaRPr b="1"/>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291"/>
                                        </p:tgtEl>
                                        <p:attrNameLst>
                                          <p:attrName>style.visibility</p:attrName>
                                        </p:attrNameLst>
                                      </p:cBhvr>
                                      <p:to>
                                        <p:strVal val="visible"/>
                                      </p:to>
                                    </p:set>
                                    <p:animEffect transition="in" filter="fade">
                                      <p:cBhvr>
                                        <p:cTn id="7" dur="500"/>
                                        <p:tgtEl>
                                          <p:spTgt spid="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Oval 10"/>
          <p:cNvSpPr/>
          <p:nvPr/>
        </p:nvSpPr>
        <p:spPr>
          <a:xfrm>
            <a:off x="4186920" y="38093"/>
            <a:ext cx="533401" cy="508001"/>
          </a:xfrm>
          <a:prstGeom prst="ellipse">
            <a:avLst/>
          </a:prstGeom>
          <a:solidFill>
            <a:srgbClr val="CBFF73"/>
          </a:solidFill>
          <a:ln w="12700">
            <a:solidFill>
              <a:srgbClr val="0070C0"/>
            </a:solidFill>
            <a:miter/>
          </a:ln>
        </p:spPr>
        <p:txBody>
          <a:bodyPr lIns="45719" rIns="45719" anchor="ctr"/>
          <a:lstStyle/>
          <a:p>
            <a:pPr algn="ctr">
              <a:defRPr>
                <a:solidFill>
                  <a:srgbClr val="FFFFFF"/>
                </a:solidFill>
                <a:latin typeface="+mn-lt"/>
                <a:ea typeface="+mn-ea"/>
                <a:cs typeface="+mn-cs"/>
                <a:sym typeface="Source Sans Pro Regular"/>
              </a:defRPr>
            </a:pPr>
            <a:endParaRPr/>
          </a:p>
        </p:txBody>
      </p:sp>
      <p:pic>
        <p:nvPicPr>
          <p:cNvPr id="298" name="Picture 2" descr="Picture 2"/>
          <p:cNvPicPr>
            <a:picLocks noChangeAspect="1"/>
          </p:cNvPicPr>
          <p:nvPr/>
        </p:nvPicPr>
        <p:blipFill>
          <a:blip r:embed="rId2"/>
          <a:stretch>
            <a:fillRect/>
          </a:stretch>
        </p:blipFill>
        <p:spPr>
          <a:xfrm>
            <a:off x="4291046" y="129519"/>
            <a:ext cx="325149" cy="325149"/>
          </a:xfrm>
          <a:prstGeom prst="rect">
            <a:avLst/>
          </a:prstGeom>
          <a:ln w="12700">
            <a:miter lim="400000"/>
          </a:ln>
        </p:spPr>
      </p:pic>
      <p:sp>
        <p:nvSpPr>
          <p:cNvPr id="7" name="Title 5">
            <a:extLst>
              <a:ext uri="{FF2B5EF4-FFF2-40B4-BE49-F238E27FC236}">
                <a16:creationId xmlns:a16="http://schemas.microsoft.com/office/drawing/2014/main" id="{25BBCC98-C2D2-1833-76FD-936BD65DE1EE}"/>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FR" b="1"/>
              <a:t>Etude de cas</a:t>
            </a:r>
            <a:endParaRPr b="1"/>
          </a:p>
        </p:txBody>
      </p:sp>
      <p:sp>
        <p:nvSpPr>
          <p:cNvPr id="8" name="Rectangle 7"/>
          <p:cNvSpPr/>
          <p:nvPr/>
        </p:nvSpPr>
        <p:spPr>
          <a:xfrm>
            <a:off x="937385" y="2380454"/>
            <a:ext cx="9975454" cy="4204228"/>
          </a:xfrm>
          <a:prstGeom prst="rect">
            <a:avLst/>
          </a:prstGeom>
        </p:spPr>
        <p:txBody>
          <a:bodyPr wrap="square">
            <a:spAutoFit/>
          </a:bodyPr>
          <a:lstStyle/>
          <a:p>
            <a:pPr lvl="0">
              <a:spcAft>
                <a:spcPts val="0"/>
              </a:spcAft>
              <a:buSzPct val="100000"/>
            </a:pPr>
            <a:r>
              <a:rPr lang="fr-FR" sz="2200" b="1">
                <a:solidFill>
                  <a:schemeClr val="accent3"/>
                </a:solidFill>
                <a:sym typeface="Calibri"/>
              </a:rPr>
              <a:t>Imaginez maintenant que cet événement se passe dans votre pays</a:t>
            </a:r>
            <a:r>
              <a:rPr lang="en-US" sz="2200" b="1">
                <a:solidFill>
                  <a:schemeClr val="accent3"/>
                </a:solidFill>
                <a:sym typeface="Calibri"/>
              </a:rPr>
              <a:t>:</a:t>
            </a:r>
          </a:p>
          <a:p>
            <a:pPr marL="342900" lvl="0" indent="-342900">
              <a:spcAft>
                <a:spcPts val="0"/>
              </a:spcAft>
              <a:buSzPct val="100000"/>
              <a:buAutoNum type="alphaLcParenR"/>
            </a:pPr>
            <a:endParaRPr lang="en-US"/>
          </a:p>
          <a:p>
            <a:pPr marL="457200" indent="-457200" hangingPunct="0">
              <a:lnSpc>
                <a:spcPct val="80000"/>
              </a:lnSpc>
              <a:spcAft>
                <a:spcPts val="0"/>
              </a:spcAft>
              <a:buClr>
                <a:schemeClr val="accent3"/>
              </a:buClr>
              <a:buSzPct val="100000"/>
              <a:buFont typeface="+mj-lt"/>
              <a:buAutoNum type="arabicPeriod" startAt="2"/>
              <a:defRPr sz="2200">
                <a:latin typeface="+mn-lt"/>
                <a:ea typeface="+mn-ea"/>
                <a:cs typeface="+mn-cs"/>
                <a:sym typeface="Source Sans Pro Regular"/>
              </a:defRPr>
            </a:pPr>
            <a:r>
              <a:rPr lang="en-US"/>
              <a:t> </a:t>
            </a:r>
            <a:r>
              <a:rPr lang="fr-FR" sz="2200">
                <a:solidFill>
                  <a:srgbClr val="000000"/>
                </a:solidFill>
              </a:rPr>
              <a:t>De quelle manière les différents secteurs collaborent-ils ?</a:t>
            </a:r>
          </a:p>
          <a:p>
            <a:pPr marL="914400" lvl="1" indent="-457200" hangingPunct="0">
              <a:lnSpc>
                <a:spcPct val="80000"/>
              </a:lnSpc>
              <a:buClr>
                <a:schemeClr val="accent3"/>
              </a:buClr>
              <a:buSzPct val="100000"/>
              <a:buFont typeface="+mj-lt"/>
              <a:buAutoNum type="alphaLcParenR"/>
              <a:defRPr sz="2200">
                <a:latin typeface="+mn-lt"/>
                <a:ea typeface="+mn-ea"/>
                <a:cs typeface="+mn-cs"/>
                <a:sym typeface="Source Sans Pro Regular"/>
              </a:defRPr>
            </a:pPr>
            <a:r>
              <a:rPr lang="fr-FR" sz="2200">
                <a:solidFill>
                  <a:srgbClr val="000000"/>
                </a:solidFill>
              </a:rPr>
              <a:t>au niveau institutionnel ?</a:t>
            </a:r>
          </a:p>
          <a:p>
            <a:pPr marL="914400" lvl="1" indent="-457200" hangingPunct="0">
              <a:lnSpc>
                <a:spcPct val="80000"/>
              </a:lnSpc>
              <a:buClr>
                <a:schemeClr val="accent3"/>
              </a:buClr>
              <a:buSzPct val="100000"/>
              <a:buFont typeface="+mj-lt"/>
              <a:buAutoNum type="alphaLcParenR"/>
              <a:defRPr sz="2200">
                <a:latin typeface="+mn-lt"/>
                <a:ea typeface="+mn-ea"/>
                <a:cs typeface="+mn-cs"/>
                <a:sym typeface="Source Sans Pro Regular"/>
              </a:defRPr>
            </a:pPr>
            <a:r>
              <a:rPr lang="fr-FR" sz="2200">
                <a:solidFill>
                  <a:srgbClr val="000000"/>
                </a:solidFill>
              </a:rPr>
              <a:t>sur le terrain ? </a:t>
            </a:r>
          </a:p>
          <a:p>
            <a:pPr marL="285750" indent="-285750">
              <a:buFont typeface="+mj-lt"/>
              <a:buAutoNum type="alphaLcParenR"/>
            </a:pPr>
            <a:endParaRPr lang="en-US">
              <a:solidFill>
                <a:srgbClr val="002060"/>
              </a:solidFill>
            </a:endParaRPr>
          </a:p>
          <a:p>
            <a:pPr marL="457200" indent="-457200" hangingPunct="0">
              <a:lnSpc>
                <a:spcPct val="80000"/>
              </a:lnSpc>
              <a:buClr>
                <a:schemeClr val="accent3"/>
              </a:buClr>
              <a:buSzPct val="100000"/>
              <a:buFont typeface="+mj-lt"/>
              <a:buAutoNum type="arabicPeriod" startAt="3"/>
              <a:defRPr sz="2200">
                <a:latin typeface="+mn-lt"/>
                <a:ea typeface="+mn-ea"/>
                <a:cs typeface="+mn-cs"/>
                <a:sym typeface="Source Sans Pro Regular"/>
              </a:defRPr>
            </a:pPr>
            <a:r>
              <a:rPr lang="fr-FR" sz="2200"/>
              <a:t>Des mécanismes de collaboration ou des accords sont-ils déjà en place, ou nécessaires </a:t>
            </a:r>
            <a:r>
              <a:rPr lang="en-US" sz="2200"/>
              <a:t>?</a:t>
            </a:r>
          </a:p>
          <a:p>
            <a:pPr marL="457200" indent="-457200" hangingPunct="0">
              <a:lnSpc>
                <a:spcPct val="80000"/>
              </a:lnSpc>
              <a:buClr>
                <a:schemeClr val="accent3"/>
              </a:buClr>
              <a:buSzPct val="100000"/>
              <a:buFont typeface="+mj-lt"/>
              <a:buAutoNum type="arabicPeriod" startAt="3"/>
              <a:defRPr sz="2200">
                <a:latin typeface="+mn-lt"/>
                <a:ea typeface="+mn-ea"/>
                <a:cs typeface="+mn-cs"/>
                <a:sym typeface="Source Sans Pro Regular"/>
              </a:defRPr>
            </a:pPr>
            <a:endParaRPr lang="en-US" sz="2200"/>
          </a:p>
          <a:p>
            <a:pPr marL="457200" indent="-457200" hangingPunct="0">
              <a:lnSpc>
                <a:spcPct val="80000"/>
              </a:lnSpc>
              <a:buClr>
                <a:schemeClr val="accent3"/>
              </a:buClr>
              <a:buSzPct val="100000"/>
              <a:buFont typeface="+mj-lt"/>
              <a:buAutoNum type="arabicPeriod" startAt="3"/>
              <a:defRPr sz="2200">
                <a:latin typeface="+mn-lt"/>
                <a:ea typeface="+mn-ea"/>
                <a:cs typeface="+mn-cs"/>
                <a:sym typeface="Source Sans Pro Regular"/>
              </a:defRPr>
            </a:pPr>
            <a:r>
              <a:rPr lang="fr-FR" sz="2200"/>
              <a:t>Qui est responsable de quoi au sein de l’équipe d’intervention ? Quels sont les défis qui se posent </a:t>
            </a:r>
            <a:r>
              <a:rPr lang="en-US" sz="2200"/>
              <a:t>?</a:t>
            </a:r>
          </a:p>
          <a:p>
            <a:pPr marL="457200" indent="-457200" hangingPunct="0">
              <a:lnSpc>
                <a:spcPct val="80000"/>
              </a:lnSpc>
              <a:buClr>
                <a:schemeClr val="accent3"/>
              </a:buClr>
              <a:buSzPct val="100000"/>
              <a:buFont typeface="+mj-lt"/>
              <a:buAutoNum type="arabicPeriod" startAt="3"/>
              <a:defRPr sz="2200">
                <a:latin typeface="+mn-lt"/>
                <a:ea typeface="+mn-ea"/>
                <a:cs typeface="+mn-cs"/>
                <a:sym typeface="Source Sans Pro Regular"/>
              </a:defRPr>
            </a:pPr>
            <a:endParaRPr lang="en-US" sz="2200"/>
          </a:p>
          <a:p>
            <a:pPr marL="457200" indent="-457200" hangingPunct="0">
              <a:lnSpc>
                <a:spcPct val="80000"/>
              </a:lnSpc>
              <a:buClr>
                <a:schemeClr val="accent3"/>
              </a:buClr>
              <a:buSzPct val="100000"/>
              <a:buFont typeface="+mj-lt"/>
              <a:buAutoNum type="arabicPeriod" startAt="3"/>
              <a:defRPr sz="2200">
                <a:latin typeface="+mn-lt"/>
                <a:ea typeface="+mn-ea"/>
                <a:cs typeface="+mn-cs"/>
                <a:sym typeface="Source Sans Pro Regular"/>
              </a:defRPr>
            </a:pPr>
            <a:r>
              <a:rPr lang="fr-FR" sz="2200"/>
              <a:t>De quelle manière la collaboration des membres des équipes des différents secteurs pourrait-elle être améliorée </a:t>
            </a:r>
            <a:r>
              <a:rPr lang="en-US" sz="2200"/>
              <a:t>?</a:t>
            </a:r>
          </a:p>
          <a:p>
            <a:pPr hangingPunct="0">
              <a:lnSpc>
                <a:spcPct val="80000"/>
              </a:lnSpc>
              <a:buClr>
                <a:schemeClr val="accent3"/>
              </a:buClr>
              <a:buSzPct val="100000"/>
              <a:defRPr sz="2200">
                <a:latin typeface="+mn-lt"/>
                <a:ea typeface="+mn-ea"/>
                <a:cs typeface="+mn-cs"/>
                <a:sym typeface="Source Sans Pro Regular"/>
              </a:defRPr>
            </a:pPr>
            <a:endParaRPr lang="fr-FR" sz="2200"/>
          </a:p>
        </p:txBody>
      </p:sp>
      <p:sp>
        <p:nvSpPr>
          <p:cNvPr id="9" name="Subtitle 9"/>
          <p:cNvSpPr txBox="1">
            <a:spLocks/>
          </p:cNvSpPr>
          <p:nvPr/>
        </p:nvSpPr>
        <p:spPr>
          <a:xfrm>
            <a:off x="487680" y="762000"/>
            <a:ext cx="6400800" cy="457200"/>
          </a:xfrm>
          <a:prstGeom prst="rect">
            <a:avLst/>
          </a:prstGeom>
        </p:spPr>
        <p:txBody>
          <a:bodyPr/>
          <a:lstStyle>
            <a:lvl1pPr marL="54248" marR="0" indent="-5424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3" marR="0" indent="-6199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3"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67966"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76462"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084958"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193454"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0" indent="0" hangingPunct="0">
              <a:spcBef>
                <a:spcPts val="600"/>
              </a:spcBef>
              <a:buNone/>
            </a:pPr>
            <a:r>
              <a:rPr lang="fr-FR" b="1">
                <a:solidFill>
                  <a:schemeClr val="accent2"/>
                </a:solidFill>
                <a:latin typeface="Source Sans Pro Bold"/>
                <a:ea typeface="Source Sans Pro Bold"/>
                <a:cs typeface="Source Sans Pro Bold"/>
                <a:sym typeface="Source Sans Pro Bold"/>
              </a:rPr>
              <a:t>Questions:</a:t>
            </a:r>
            <a:endParaRPr lang="en-US" b="1">
              <a:solidFill>
                <a:schemeClr val="accent2"/>
              </a:solidFill>
              <a:latin typeface="Source Sans Pro Bold"/>
              <a:ea typeface="Source Sans Pro Bold"/>
              <a:cs typeface="Source Sans Pro Bold"/>
              <a:sym typeface="Source Sans Pro Bold"/>
            </a:endParaRPr>
          </a:p>
          <a:p>
            <a:pPr hangingPunct="1"/>
            <a:endParaRPr lang="en-US" b="1"/>
          </a:p>
        </p:txBody>
      </p:sp>
      <p:sp>
        <p:nvSpPr>
          <p:cNvPr id="10" name="Rectangle 9"/>
          <p:cNvSpPr/>
          <p:nvPr/>
        </p:nvSpPr>
        <p:spPr>
          <a:xfrm>
            <a:off x="937385" y="1429988"/>
            <a:ext cx="9975454" cy="911660"/>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marL="342900" lvl="0" indent="-342900" hangingPunct="0">
              <a:lnSpc>
                <a:spcPct val="80000"/>
              </a:lnSpc>
              <a:buClr>
                <a:schemeClr val="accent3"/>
              </a:buClr>
              <a:buSzPct val="100000"/>
              <a:buAutoNum type="arabicPeriod"/>
              <a:defRPr sz="2200">
                <a:latin typeface="+mn-lt"/>
                <a:ea typeface="+mn-ea"/>
                <a:cs typeface="+mn-cs"/>
                <a:sym typeface="Source Sans Pro Regular"/>
              </a:defRPr>
            </a:pPr>
            <a:r>
              <a:rPr lang="fr-FR" sz="2200">
                <a:solidFill>
                  <a:srgbClr val="000000"/>
                </a:solidFill>
                <a:sym typeface="Calibri"/>
              </a:rPr>
              <a:t>Quelles compétences sont nécessaires pour enquêter sur la situation ? Quels secteurs peuvent avoir du personnel possédant les compétences souhaitées </a:t>
            </a:r>
            <a:r>
              <a:rPr lang="en-US" sz="2200">
                <a:solidFill>
                  <a:srgbClr val="000000"/>
                </a:solidFill>
                <a:sym typeface="Calibri"/>
              </a:rPr>
              <a:t>? </a:t>
            </a:r>
          </a:p>
        </p:txBody>
      </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5950333-D396-14AF-9858-A760F8D83134}"/>
              </a:ext>
            </a:extLst>
          </p:cNvPr>
          <p:cNvSpPr txBox="1"/>
          <p:nvPr/>
        </p:nvSpPr>
        <p:spPr>
          <a:xfrm>
            <a:off x="689548" y="1332029"/>
            <a:ext cx="10687988" cy="45243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a:defRPr sz="2200"/>
            </a:pPr>
            <a:r>
              <a:rPr lang="fr-FR" sz="2400">
                <a:latin typeface="+mn-lt"/>
              </a:rPr>
              <a:t>Cet exercice est une version abrégée d’un exercice plus complet correspondant à une riposte multisectorielle à une épidémie de fièvre de la vallée du Rift. L’exercice complet est disponible dans le module « Mise en œuvre du RSI à l'interface homme-animal ». Des exercices similaires existent pour la rage, la brucellose et la tuberculose. </a:t>
            </a:r>
          </a:p>
          <a:p>
            <a:pPr algn="just">
              <a:defRPr sz="2200"/>
            </a:pPr>
            <a:endParaRPr lang="fr-FR" sz="2400">
              <a:latin typeface="+mn-lt"/>
            </a:endParaRPr>
          </a:p>
          <a:p>
            <a:pPr algn="just">
              <a:defRPr sz="2200"/>
            </a:pPr>
            <a:r>
              <a:rPr lang="fr-FR" sz="2400">
                <a:latin typeface="+mn-lt"/>
              </a:rPr>
              <a:t>Tout le matériel mentionné ci-dessus est disponible en ligne sur la plateforme d’apprentissage à la sécurité sanitaire de l'OMS dans le cadre du kit de formation sur le RSI :</a:t>
            </a:r>
          </a:p>
          <a:p>
            <a:pPr marL="0" indent="0" algn="just">
              <a:buSzTx/>
              <a:buNone/>
              <a:defRPr sz="2200"/>
            </a:pPr>
            <a:endParaRPr lang="en-US" sz="2400" u="sng">
              <a:solidFill>
                <a:srgbClr val="0563C1"/>
              </a:solidFill>
              <a:uFill>
                <a:solidFill>
                  <a:srgbClr val="0563C1"/>
                </a:solidFill>
              </a:uFill>
              <a:latin typeface="+mn-lt"/>
              <a:hlinkClick r:id="rId2"/>
            </a:endParaRPr>
          </a:p>
          <a:p>
            <a:pPr marL="0" indent="0" algn="just">
              <a:buSzTx/>
              <a:buNone/>
              <a:defRPr sz="2200"/>
            </a:pPr>
            <a:r>
              <a:rPr lang="en-US" sz="2400" u="sng">
                <a:solidFill>
                  <a:srgbClr val="0563C1"/>
                </a:solidFill>
                <a:uFill>
                  <a:solidFill>
                    <a:srgbClr val="0563C1"/>
                  </a:solidFill>
                </a:uFill>
                <a:latin typeface="+mn-lt"/>
                <a:hlinkClick r:id="rId2"/>
              </a:rPr>
              <a:t>https://extranet.who.int/hslp/package/ihr-training-toolkit</a:t>
            </a:r>
            <a:r>
              <a:rPr lang="en-US" sz="2400">
                <a:latin typeface="+mn-lt"/>
              </a:rPr>
              <a:t> </a:t>
            </a:r>
          </a:p>
          <a:p>
            <a:pPr marL="0" marR="0" indent="0" algn="l" defTabSz="914400" rtl="0" fontAlgn="auto" latinLnBrk="0" hangingPunct="0">
              <a:lnSpc>
                <a:spcPct val="100000"/>
              </a:lnSpc>
              <a:spcBef>
                <a:spcPts val="0"/>
              </a:spcBef>
              <a:spcAft>
                <a:spcPts val="0"/>
              </a:spcAft>
              <a:buClrTx/>
              <a:buSzTx/>
              <a:buFontTx/>
              <a:buNone/>
              <a:tabLst/>
            </a:pPr>
            <a:endParaRPr kumimoji="0" lang="hu-HU" sz="2400" b="0" i="0" u="none" strike="noStrike" cap="none" spc="0" normalizeH="0" baseline="0">
              <a:ln>
                <a:noFill/>
              </a:ln>
              <a:solidFill>
                <a:srgbClr val="000000"/>
              </a:solidFill>
              <a:effectLst/>
              <a:uFillTx/>
              <a:latin typeface="+mn-lt"/>
              <a:ea typeface="Calibri"/>
              <a:cs typeface="Calibri"/>
              <a:sym typeface="Calibri"/>
            </a:endParaRPr>
          </a:p>
        </p:txBody>
      </p:sp>
      <p:sp>
        <p:nvSpPr>
          <p:cNvPr id="4" name="Title 5">
            <a:extLst>
              <a:ext uri="{FF2B5EF4-FFF2-40B4-BE49-F238E27FC236}">
                <a16:creationId xmlns:a16="http://schemas.microsoft.com/office/drawing/2014/main" id="{25BBCC98-C2D2-1833-76FD-936BD65DE1EE}"/>
              </a:ext>
            </a:extLst>
          </p:cNvPr>
          <p:cNvSpPr txBox="1"/>
          <p:nvPr/>
        </p:nvSpPr>
        <p:spPr>
          <a:xfrm>
            <a:off x="36770" y="53824"/>
            <a:ext cx="3480435"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FR" b="1"/>
              <a:t>Etude de cas</a:t>
            </a:r>
            <a:endParaRPr b="1"/>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1383DE-54EB-4912-91C4-C85F87387691}">
  <ds:schemaRefs>
    <ds:schemaRef ds:uri="http://purl.org/dc/elements/1.1/"/>
    <ds:schemaRef ds:uri="450f158c-397a-4a9d-b005-a44c92e0fccb"/>
    <ds:schemaRef ds:uri="http://schemas.openxmlformats.org/package/2006/metadata/core-properties"/>
    <ds:schemaRef ds:uri="e2a64997-203d-4655-a595-383c2eb1e865"/>
    <ds:schemaRef ds:uri="http://purl.org/dc/term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B2983022-BD16-4465-8ED3-79D6E4B2F06A}">
  <ds:schemaRefs>
    <ds:schemaRef ds:uri="http://schemas.microsoft.com/sharepoint/v3/contenttype/forms"/>
  </ds:schemaRefs>
</ds:datastoreItem>
</file>

<file path=customXml/itemProps3.xml><?xml version="1.0" encoding="utf-8"?>
<ds:datastoreItem xmlns:ds="http://schemas.openxmlformats.org/officeDocument/2006/customXml" ds:itemID="{7C47D976-4342-4306-ACAF-94D0AAE36123}"/>
</file>

<file path=docProps/app.xml><?xml version="1.0" encoding="utf-8"?>
<Properties xmlns="http://schemas.openxmlformats.org/officeDocument/2006/extended-properties" xmlns:vt="http://schemas.openxmlformats.org/officeDocument/2006/docPropsVTypes">
  <TotalTime>0</TotalTime>
  <Words>653</Words>
  <Application>Microsoft Office PowerPoint</Application>
  <PresentationFormat>Widescreen</PresentationFormat>
  <Paragraphs>60</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1_RRT_Theme1</vt:lpstr>
      <vt:lpstr>Étude de cas « Une Seule Santé » :  une mystérieuse maladie frappe le pays Alpha</vt:lpstr>
      <vt:lpstr>Introduction</vt:lpstr>
      <vt:lpstr>PowerPoint Presentation</vt:lpstr>
      <vt:lpstr>Consignes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Health case study: strange disease kills in Alpha country</dc:title>
  <dc:creator>Szilvia Horváth</dc:creator>
  <cp:lastModifiedBy>GOMEZ, Paula</cp:lastModifiedBy>
  <cp:revision>19</cp:revision>
  <dcterms:modified xsi:type="dcterms:W3CDTF">2023-07-13T09:49:19Z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139100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