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comments/modernComment_148_93863C4.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4864" r:id="rId5"/>
  </p:sldMasterIdLst>
  <p:notesMasterIdLst>
    <p:notesMasterId r:id="rId42"/>
  </p:notesMasterIdLst>
  <p:handoutMasterIdLst>
    <p:handoutMasterId r:id="rId43"/>
  </p:handoutMasterIdLst>
  <p:sldIdLst>
    <p:sldId id="292"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2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205C"/>
    <a:srgbClr val="07215F"/>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A0A807-789F-4594-ABAB-F747AAE3ACCA}" v="1" dt="2023-06-13T14:41:42.216"/>
    <p1510:client id="{279D3D48-8566-502C-9C28-06DA85D43E4A}" v="1" dt="2023-07-13T09:45:07.948"/>
    <p1510:client id="{4CB4606F-0C89-75C2-0A24-FEE699F5F96C}" v="26" dt="2023-07-12T15:20:16.860"/>
    <p1510:client id="{7E084CE0-B3EB-E916-AF9F-A519ED4CB2FB}" v="4" dt="2023-06-20T09:42:35.13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50"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19A0A807-789F-4594-ABAB-F747AAE3ACCA}"/>
    <pc:docChg chg="modMainMaster">
      <pc:chgData name="GOMEZ, Paula" userId="c93cf399-3ed7-4230-9282-8831e3fe5ae7" providerId="ADAL" clId="{19A0A807-789F-4594-ABAB-F747AAE3ACCA}" dt="2023-06-13T14:41:42.216" v="0" actId="20578"/>
      <pc:docMkLst>
        <pc:docMk/>
      </pc:docMkLst>
      <pc:sldMasterChg chg="modSldLayout sldLayoutOrd">
        <pc:chgData name="GOMEZ, Paula" userId="c93cf399-3ed7-4230-9282-8831e3fe5ae7" providerId="ADAL" clId="{19A0A807-789F-4594-ABAB-F747AAE3ACCA}" dt="2023-06-13T14:41:42.216" v="0" actId="20578"/>
        <pc:sldMasterMkLst>
          <pc:docMk/>
          <pc:sldMasterMk cId="0" sldId="2147483648"/>
        </pc:sldMasterMkLst>
        <pc:sldLayoutChg chg="ord">
          <pc:chgData name="GOMEZ, Paula" userId="c93cf399-3ed7-4230-9282-8831e3fe5ae7" providerId="ADAL" clId="{19A0A807-789F-4594-ABAB-F747AAE3ACCA}" dt="2023-06-13T14:41:42.216" v="0" actId="20578"/>
          <pc:sldLayoutMkLst>
            <pc:docMk/>
            <pc:sldMasterMk cId="0" sldId="2147483648"/>
            <pc:sldLayoutMk cId="0" sldId="2147483650"/>
          </pc:sldLayoutMkLst>
        </pc:sldLayoutChg>
      </pc:sldMasterChg>
    </pc:docChg>
  </pc:docChgLst>
  <pc:docChgLst>
    <pc:chgData name="GOMEZ, Paula" userId="S::gomezp@who.int::c93cf399-3ed7-4230-9282-8831e3fe5ae7" providerId="AD" clId="Web-{279D3D48-8566-502C-9C28-06DA85D43E4A}"/>
    <pc:docChg chg="modSld">
      <pc:chgData name="GOMEZ, Paula" userId="S::gomezp@who.int::c93cf399-3ed7-4230-9282-8831e3fe5ae7" providerId="AD" clId="Web-{279D3D48-8566-502C-9C28-06DA85D43E4A}" dt="2023-07-13T09:45:07.948" v="0" actId="20577"/>
      <pc:docMkLst>
        <pc:docMk/>
      </pc:docMkLst>
      <pc:sldChg chg="modSp">
        <pc:chgData name="GOMEZ, Paula" userId="S::gomezp@who.int::c93cf399-3ed7-4230-9282-8831e3fe5ae7" providerId="AD" clId="Web-{279D3D48-8566-502C-9C28-06DA85D43E4A}" dt="2023-07-13T09:45:07.948" v="0" actId="20577"/>
        <pc:sldMkLst>
          <pc:docMk/>
          <pc:sldMk cId="3255637823" sldId="301"/>
        </pc:sldMkLst>
        <pc:spChg chg="mod">
          <ac:chgData name="GOMEZ, Paula" userId="S::gomezp@who.int::c93cf399-3ed7-4230-9282-8831e3fe5ae7" providerId="AD" clId="Web-{279D3D48-8566-502C-9C28-06DA85D43E4A}" dt="2023-07-13T09:45:07.948" v="0" actId="20577"/>
          <ac:spMkLst>
            <pc:docMk/>
            <pc:sldMk cId="3255637823" sldId="301"/>
            <ac:spMk id="357" creationId="{00000000-0000-0000-0000-000000000000}"/>
          </ac:spMkLst>
        </pc:spChg>
      </pc:sldChg>
    </pc:docChg>
  </pc:docChgLst>
  <pc:docChgLst>
    <pc:chgData name="EZZINE, Hind" userId="S::ezzineh@who.int::edcab00f-6318-46e5-a4a9-188b01ee222f" providerId="AD" clId="Web-{11A99260-EDFA-1605-3AD5-C77790223B1E}"/>
    <pc:docChg chg="modSld">
      <pc:chgData name="EZZINE, Hind" userId="S::ezzineh@who.int::edcab00f-6318-46e5-a4a9-188b01ee222f" providerId="AD" clId="Web-{11A99260-EDFA-1605-3AD5-C77790223B1E}" dt="2023-05-25T16:11:27.567" v="0" actId="20577"/>
      <pc:docMkLst>
        <pc:docMk/>
      </pc:docMkLst>
      <pc:sldChg chg="modSp">
        <pc:chgData name="EZZINE, Hind" userId="S::ezzineh@who.int::edcab00f-6318-46e5-a4a9-188b01ee222f" providerId="AD" clId="Web-{11A99260-EDFA-1605-3AD5-C77790223B1E}" dt="2023-05-25T16:11:27.567" v="0" actId="20577"/>
        <pc:sldMkLst>
          <pc:docMk/>
          <pc:sldMk cId="2020307231" sldId="294"/>
        </pc:sldMkLst>
        <pc:spChg chg="mod">
          <ac:chgData name="EZZINE, Hind" userId="S::ezzineh@who.int::edcab00f-6318-46e5-a4a9-188b01ee222f" providerId="AD" clId="Web-{11A99260-EDFA-1605-3AD5-C77790223B1E}" dt="2023-05-25T16:11:27.567" v="0" actId="20577"/>
          <ac:spMkLst>
            <pc:docMk/>
            <pc:sldMk cId="2020307231" sldId="294"/>
            <ac:spMk id="319" creationId="{00000000-0000-0000-0000-000000000000}"/>
          </ac:spMkLst>
        </pc:spChg>
      </pc:sldChg>
    </pc:docChg>
  </pc:docChgLst>
  <pc:docChgLst>
    <pc:chgData name="GOMEZ, Paula" userId="S::gomezp@who.int::c93cf399-3ed7-4230-9282-8831e3fe5ae7" providerId="AD" clId="Web-{7CE273A3-21F4-1835-24C0-B42BFC94F6C4}"/>
    <pc:docChg chg="modSld">
      <pc:chgData name="GOMEZ, Paula" userId="S::gomezp@who.int::c93cf399-3ed7-4230-9282-8831e3fe5ae7" providerId="AD" clId="Web-{7CE273A3-21F4-1835-24C0-B42BFC94F6C4}" dt="2023-01-24T12:49:55.976" v="8" actId="20577"/>
      <pc:docMkLst>
        <pc:docMk/>
      </pc:docMkLst>
      <pc:sldChg chg="addSp modSp">
        <pc:chgData name="GOMEZ, Paula" userId="S::gomezp@who.int::c93cf399-3ed7-4230-9282-8831e3fe5ae7" providerId="AD" clId="Web-{7CE273A3-21F4-1835-24C0-B42BFC94F6C4}" dt="2023-01-24T12:49:55.976" v="8" actId="20577"/>
        <pc:sldMkLst>
          <pc:docMk/>
          <pc:sldMk cId="0" sldId="256"/>
        </pc:sldMkLst>
        <pc:spChg chg="add mod">
          <ac:chgData name="GOMEZ, Paula" userId="S::gomezp@who.int::c93cf399-3ed7-4230-9282-8831e3fe5ae7" providerId="AD" clId="Web-{7CE273A3-21F4-1835-24C0-B42BFC94F6C4}" dt="2023-01-24T12:49:45.773" v="6" actId="20577"/>
          <ac:spMkLst>
            <pc:docMk/>
            <pc:sldMk cId="0" sldId="256"/>
            <ac:spMk id="2" creationId="{AC2C686A-5D01-04D6-40C3-B9F768D03CBD}"/>
          </ac:spMkLst>
        </pc:spChg>
        <pc:spChg chg="mod">
          <ac:chgData name="GOMEZ, Paula" userId="S::gomezp@who.int::c93cf399-3ed7-4230-9282-8831e3fe5ae7" providerId="AD" clId="Web-{7CE273A3-21F4-1835-24C0-B42BFC94F6C4}" dt="2023-01-24T12:49:55.976" v="8" actId="20577"/>
          <ac:spMkLst>
            <pc:docMk/>
            <pc:sldMk cId="0" sldId="256"/>
            <ac:spMk id="310" creationId="{00000000-0000-0000-0000-000000000000}"/>
          </ac:spMkLst>
        </pc:spChg>
      </pc:sldChg>
    </pc:docChg>
  </pc:docChgLst>
  <pc:docChgLst>
    <pc:chgData name="EZZINE, Hind" userId="S::ezzineh@who.int::edcab00f-6318-46e5-a4a9-188b01ee222f" providerId="AD" clId="Web-{7585DC86-9F70-41CB-3E26-83FA9122B1BA}"/>
    <pc:docChg chg="modSld">
      <pc:chgData name="EZZINE, Hind" userId="S::ezzineh@who.int::edcab00f-6318-46e5-a4a9-188b01ee222f" providerId="AD" clId="Web-{7585DC86-9F70-41CB-3E26-83FA9122B1BA}" dt="2023-05-21T00:49:32.827" v="5"/>
      <pc:docMkLst>
        <pc:docMk/>
      </pc:docMkLst>
      <pc:sldChg chg="modSp">
        <pc:chgData name="EZZINE, Hind" userId="S::ezzineh@who.int::edcab00f-6318-46e5-a4a9-188b01ee222f" providerId="AD" clId="Web-{7585DC86-9F70-41CB-3E26-83FA9122B1BA}" dt="2023-05-21T00:02:43.190" v="1" actId="1076"/>
        <pc:sldMkLst>
          <pc:docMk/>
          <pc:sldMk cId="0" sldId="280"/>
        </pc:sldMkLst>
        <pc:spChg chg="mod">
          <ac:chgData name="EZZINE, Hind" userId="S::ezzineh@who.int::edcab00f-6318-46e5-a4a9-188b01ee222f" providerId="AD" clId="Web-{7585DC86-9F70-41CB-3E26-83FA9122B1BA}" dt="2023-05-21T00:02:43.190" v="1" actId="1076"/>
          <ac:spMkLst>
            <pc:docMk/>
            <pc:sldMk cId="0" sldId="280"/>
            <ac:spMk id="470" creationId="{00000000-0000-0000-0000-000000000000}"/>
          </ac:spMkLst>
        </pc:spChg>
      </pc:sldChg>
      <pc:sldChg chg="modSp">
        <pc:chgData name="EZZINE, Hind" userId="S::ezzineh@who.int::edcab00f-6318-46e5-a4a9-188b01ee222f" providerId="AD" clId="Web-{7585DC86-9F70-41CB-3E26-83FA9122B1BA}" dt="2023-05-21T00:49:32.827" v="5"/>
        <pc:sldMkLst>
          <pc:docMk/>
          <pc:sldMk cId="0" sldId="283"/>
        </pc:sldMkLst>
        <pc:graphicFrameChg chg="mod modGraphic">
          <ac:chgData name="EZZINE, Hind" userId="S::ezzineh@who.int::edcab00f-6318-46e5-a4a9-188b01ee222f" providerId="AD" clId="Web-{7585DC86-9F70-41CB-3E26-83FA9122B1BA}" dt="2023-05-21T00:49:32.827" v="5"/>
          <ac:graphicFrameMkLst>
            <pc:docMk/>
            <pc:sldMk cId="0" sldId="283"/>
            <ac:graphicFrameMk id="502" creationId="{00000000-0000-0000-0000-000000000000}"/>
          </ac:graphicFrameMkLst>
        </pc:graphicFrameChg>
      </pc:sldChg>
    </pc:docChg>
  </pc:docChgLst>
  <pc:docChgLst>
    <pc:chgData name="EZZINE, Hind" userId="S::ezzineh@who.int::edcab00f-6318-46e5-a4a9-188b01ee222f" providerId="AD" clId="Web-{7E084CE0-B3EB-E916-AF9F-A519ED4CB2FB}"/>
    <pc:docChg chg="modSld">
      <pc:chgData name="EZZINE, Hind" userId="S::ezzineh@who.int::edcab00f-6318-46e5-a4a9-188b01ee222f" providerId="AD" clId="Web-{7E084CE0-B3EB-E916-AF9F-A519ED4CB2FB}" dt="2023-06-20T09:42:35.138" v="1" actId="20577"/>
      <pc:docMkLst>
        <pc:docMk/>
      </pc:docMkLst>
      <pc:sldChg chg="modSp">
        <pc:chgData name="EZZINE, Hind" userId="S::ezzineh@who.int::edcab00f-6318-46e5-a4a9-188b01ee222f" providerId="AD" clId="Web-{7E084CE0-B3EB-E916-AF9F-A519ED4CB2FB}" dt="2023-06-20T09:42:35.138" v="1" actId="20577"/>
        <pc:sldMkLst>
          <pc:docMk/>
          <pc:sldMk cId="2020307231" sldId="294"/>
        </pc:sldMkLst>
        <pc:spChg chg="mod">
          <ac:chgData name="EZZINE, Hind" userId="S::ezzineh@who.int::edcab00f-6318-46e5-a4a9-188b01ee222f" providerId="AD" clId="Web-{7E084CE0-B3EB-E916-AF9F-A519ED4CB2FB}" dt="2023-06-20T09:42:35.138" v="1" actId="20577"/>
          <ac:spMkLst>
            <pc:docMk/>
            <pc:sldMk cId="2020307231" sldId="294"/>
            <ac:spMk id="319" creationId="{00000000-0000-0000-0000-000000000000}"/>
          </ac:spMkLst>
        </pc:spChg>
      </pc:sldChg>
    </pc:docChg>
  </pc:docChgLst>
  <pc:docChgLst>
    <pc:chgData name="EZZINE, Hind" userId="S::ezzineh@who.int::edcab00f-6318-46e5-a4a9-188b01ee222f" providerId="AD" clId="Web-{4CB4606F-0C89-75C2-0A24-FEE699F5F96C}"/>
    <pc:docChg chg="mod addSld delSld modSld addMainMaster delMainMaster">
      <pc:chgData name="EZZINE, Hind" userId="S::ezzineh@who.int::edcab00f-6318-46e5-a4a9-188b01ee222f" providerId="AD" clId="Web-{4CB4606F-0C89-75C2-0A24-FEE699F5F96C}" dt="2023-07-12T15:20:15.797" v="22" actId="20577"/>
      <pc:docMkLst>
        <pc:docMk/>
      </pc:docMkLst>
      <pc:sldChg chg="modSp">
        <pc:chgData name="EZZINE, Hind" userId="S::ezzineh@who.int::edcab00f-6318-46e5-a4a9-188b01ee222f" providerId="AD" clId="Web-{4CB4606F-0C89-75C2-0A24-FEE699F5F96C}" dt="2023-07-12T15:17:18.668" v="7" actId="20577"/>
        <pc:sldMkLst>
          <pc:docMk/>
          <pc:sldMk cId="3255637823" sldId="301"/>
        </pc:sldMkLst>
        <pc:spChg chg="mod">
          <ac:chgData name="EZZINE, Hind" userId="S::ezzineh@who.int::edcab00f-6318-46e5-a4a9-188b01ee222f" providerId="AD" clId="Web-{4CB4606F-0C89-75C2-0A24-FEE699F5F96C}" dt="2023-07-12T15:17:18.668" v="7" actId="20577"/>
          <ac:spMkLst>
            <pc:docMk/>
            <pc:sldMk cId="3255637823" sldId="301"/>
            <ac:spMk id="357" creationId="{00000000-0000-0000-0000-000000000000}"/>
          </ac:spMkLst>
        </pc:spChg>
      </pc:sldChg>
      <pc:sldChg chg="del">
        <pc:chgData name="EZZINE, Hind" userId="S::ezzineh@who.int::edcab00f-6318-46e5-a4a9-188b01ee222f" providerId="AD" clId="Web-{4CB4606F-0C89-75C2-0A24-FEE699F5F96C}" dt="2023-07-12T15:16:21.104" v="3"/>
        <pc:sldMkLst>
          <pc:docMk/>
          <pc:sldMk cId="1028541453" sldId="308"/>
        </pc:sldMkLst>
      </pc:sldChg>
      <pc:sldChg chg="modSp">
        <pc:chgData name="EZZINE, Hind" userId="S::ezzineh@who.int::edcab00f-6318-46e5-a4a9-188b01ee222f" providerId="AD" clId="Web-{4CB4606F-0C89-75C2-0A24-FEE699F5F96C}" dt="2023-07-12T15:20:15.797" v="22" actId="20577"/>
        <pc:sldMkLst>
          <pc:docMk/>
          <pc:sldMk cId="1649875343" sldId="327"/>
        </pc:sldMkLst>
        <pc:spChg chg="mod">
          <ac:chgData name="EZZINE, Hind" userId="S::ezzineh@who.int::edcab00f-6318-46e5-a4a9-188b01ee222f" providerId="AD" clId="Web-{4CB4606F-0C89-75C2-0A24-FEE699F5F96C}" dt="2023-07-12T15:20:15.797" v="22" actId="20577"/>
          <ac:spMkLst>
            <pc:docMk/>
            <pc:sldMk cId="1649875343" sldId="327"/>
            <ac:spMk id="3" creationId="{00000000-0000-0000-0000-000000000000}"/>
          </ac:spMkLst>
        </pc:spChg>
      </pc:sldChg>
      <pc:sldChg chg="modSp add addCm modCm">
        <pc:chgData name="EZZINE, Hind" userId="S::ezzineh@who.int::edcab00f-6318-46e5-a4a9-188b01ee222f" providerId="AD" clId="Web-{4CB4606F-0C89-75C2-0A24-FEE699F5F96C}" dt="2023-07-12T15:19:11.030" v="20"/>
        <pc:sldMkLst>
          <pc:docMk/>
          <pc:sldMk cId="154690500" sldId="328"/>
        </pc:sldMkLst>
        <pc:spChg chg="mod">
          <ac:chgData name="EZZINE, Hind" userId="S::ezzineh@who.int::edcab00f-6318-46e5-a4a9-188b01ee222f" providerId="AD" clId="Web-{4CB4606F-0C89-75C2-0A24-FEE699F5F96C}" dt="2023-07-12T15:18:24.919" v="17"/>
          <ac:spMkLst>
            <pc:docMk/>
            <pc:sldMk cId="154690500" sldId="328"/>
            <ac:spMk id="782" creationId="{2421F964-BCC3-BDBA-D059-AD421ABC7327}"/>
          </ac:spMkLst>
        </pc:spChg>
        <pc:spChg chg="mod">
          <ac:chgData name="EZZINE, Hind" userId="S::ezzineh@who.int::edcab00f-6318-46e5-a4a9-188b01ee222f" providerId="AD" clId="Web-{4CB4606F-0C89-75C2-0A24-FEE699F5F96C}" dt="2023-07-12T15:17:44.356" v="8" actId="1076"/>
          <ac:spMkLst>
            <pc:docMk/>
            <pc:sldMk cId="154690500" sldId="328"/>
            <ac:spMk id="808" creationId="{615946EC-F55F-7356-A3C0-B147A7C54313}"/>
          </ac:spMkLst>
        </pc:spChg>
        <pc:extLst>
          <p:ext xmlns:p="http://schemas.openxmlformats.org/presentationml/2006/main" uri="{D6D511B9-2390-475A-947B-AFAB55BFBCF1}">
            <pc226:cmChg xmlns:pc226="http://schemas.microsoft.com/office/powerpoint/2022/06/main/command" chg="add mod">
              <pc226:chgData name="EZZINE, Hind" userId="S::ezzineh@who.int::edcab00f-6318-46e5-a4a9-188b01ee222f" providerId="AD" clId="Web-{4CB4606F-0C89-75C2-0A24-FEE699F5F96C}" dt="2023-07-12T15:19:11.030" v="20"/>
              <pc2:cmMkLst xmlns:pc2="http://schemas.microsoft.com/office/powerpoint/2019/9/main/command">
                <pc:docMk/>
                <pc:sldMk cId="154690500" sldId="328"/>
                <pc2:cmMk id="{A5FB7FED-8D8B-4259-AEAB-6AE6F5598584}"/>
              </pc2:cmMkLst>
            </pc226:cmChg>
          </p:ext>
        </pc:extLst>
      </pc:sldChg>
      <pc:sldChg chg="add del">
        <pc:chgData name="EZZINE, Hind" userId="S::ezzineh@who.int::edcab00f-6318-46e5-a4a9-188b01ee222f" providerId="AD" clId="Web-{4CB4606F-0C89-75C2-0A24-FEE699F5F96C}" dt="2023-07-12T15:15:36.494" v="1"/>
        <pc:sldMkLst>
          <pc:docMk/>
          <pc:sldMk cId="3438736331" sldId="328"/>
        </pc:sldMkLst>
      </pc:sldChg>
      <pc:sldMasterChg chg="add del addSldLayout delSldLayout">
        <pc:chgData name="EZZINE, Hind" userId="S::ezzineh@who.int::edcab00f-6318-46e5-a4a9-188b01ee222f" providerId="AD" clId="Web-{4CB4606F-0C89-75C2-0A24-FEE699F5F96C}" dt="2023-07-12T15:16:02.713" v="2"/>
        <pc:sldMasterMkLst>
          <pc:docMk/>
          <pc:sldMasterMk cId="0" sldId="2147484864"/>
        </pc:sldMasterMkLst>
        <pc:sldLayoutChg chg="add del">
          <pc:chgData name="EZZINE, Hind" userId="S::ezzineh@who.int::edcab00f-6318-46e5-a4a9-188b01ee222f" providerId="AD" clId="Web-{4CB4606F-0C89-75C2-0A24-FEE699F5F96C}" dt="2023-07-12T15:16:02.713" v="2"/>
          <pc:sldLayoutMkLst>
            <pc:docMk/>
            <pc:sldMasterMk cId="0" sldId="2147484864"/>
            <pc:sldLayoutMk cId="0" sldId="2147483651"/>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3653"/>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3654"/>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3655"/>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3657"/>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3660"/>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4260497216" sldId="2147484863"/>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65"/>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66"/>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67"/>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68"/>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69"/>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70"/>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71"/>
          </pc:sldLayoutMkLst>
        </pc:sldLayoutChg>
        <pc:sldLayoutChg chg="add del">
          <pc:chgData name="EZZINE, Hind" userId="S::ezzineh@who.int::edcab00f-6318-46e5-a4a9-188b01ee222f" providerId="AD" clId="Web-{4CB4606F-0C89-75C2-0A24-FEE699F5F96C}" dt="2023-07-12T15:16:02.713" v="2"/>
          <pc:sldLayoutMkLst>
            <pc:docMk/>
            <pc:sldMasterMk cId="0" sldId="2147484864"/>
            <pc:sldLayoutMk cId="0" sldId="2147484872"/>
          </pc:sldLayoutMkLst>
        </pc:sldLayoutChg>
      </pc:sldMasterChg>
    </pc:docChg>
  </pc:docChgLst>
  <pc:docChgLst>
    <pc:chgData name="GOMEZ, Paula" userId="S::gomezp@who.int::c93cf399-3ed7-4230-9282-8831e3fe5ae7" providerId="AD" clId="Web-{D4AC0069-29A6-4CBC-9EA4-DC0C44CB5638}"/>
    <pc:docChg chg="modSld">
      <pc:chgData name="GOMEZ, Paula" userId="S::gomezp@who.int::c93cf399-3ed7-4230-9282-8831e3fe5ae7" providerId="AD" clId="Web-{D4AC0069-29A6-4CBC-9EA4-DC0C44CB5638}" dt="2023-01-24T12:27:31.063" v="99" actId="20577"/>
      <pc:docMkLst>
        <pc:docMk/>
      </pc:docMkLst>
      <pc:sldChg chg="modSp">
        <pc:chgData name="GOMEZ, Paula" userId="S::gomezp@who.int::c93cf399-3ed7-4230-9282-8831e3fe5ae7" providerId="AD" clId="Web-{D4AC0069-29A6-4CBC-9EA4-DC0C44CB5638}" dt="2023-01-24T12:22:19.619" v="2" actId="1076"/>
        <pc:sldMkLst>
          <pc:docMk/>
          <pc:sldMk cId="0" sldId="256"/>
        </pc:sldMkLst>
        <pc:spChg chg="mod">
          <ac:chgData name="GOMEZ, Paula" userId="S::gomezp@who.int::c93cf399-3ed7-4230-9282-8831e3fe5ae7" providerId="AD" clId="Web-{D4AC0069-29A6-4CBC-9EA4-DC0C44CB5638}" dt="2023-01-24T12:22:15.916" v="1" actId="1076"/>
          <ac:spMkLst>
            <pc:docMk/>
            <pc:sldMk cId="0" sldId="256"/>
            <ac:spMk id="309" creationId="{00000000-0000-0000-0000-000000000000}"/>
          </ac:spMkLst>
        </pc:spChg>
        <pc:spChg chg="mod">
          <ac:chgData name="GOMEZ, Paula" userId="S::gomezp@who.int::c93cf399-3ed7-4230-9282-8831e3fe5ae7" providerId="AD" clId="Web-{D4AC0069-29A6-4CBC-9EA4-DC0C44CB5638}" dt="2023-01-24T12:22:19.619" v="2" actId="1076"/>
          <ac:spMkLst>
            <pc:docMk/>
            <pc:sldMk cId="0" sldId="256"/>
            <ac:spMk id="310" creationId="{00000000-0000-0000-0000-000000000000}"/>
          </ac:spMkLst>
        </pc:spChg>
      </pc:sldChg>
      <pc:sldChg chg="modSp">
        <pc:chgData name="GOMEZ, Paula" userId="S::gomezp@who.int::c93cf399-3ed7-4230-9282-8831e3fe5ae7" providerId="AD" clId="Web-{D4AC0069-29A6-4CBC-9EA4-DC0C44CB5638}" dt="2023-01-24T12:22:48.885" v="12" actId="20577"/>
        <pc:sldMkLst>
          <pc:docMk/>
          <pc:sldMk cId="0" sldId="258"/>
        </pc:sldMkLst>
        <pc:spChg chg="mod">
          <ac:chgData name="GOMEZ, Paula" userId="S::gomezp@who.int::c93cf399-3ed7-4230-9282-8831e3fe5ae7" providerId="AD" clId="Web-{D4AC0069-29A6-4CBC-9EA4-DC0C44CB5638}" dt="2023-01-24T12:22:48.885" v="12" actId="20577"/>
          <ac:spMkLst>
            <pc:docMk/>
            <pc:sldMk cId="0" sldId="258"/>
            <ac:spMk id="319" creationId="{00000000-0000-0000-0000-000000000000}"/>
          </ac:spMkLst>
        </pc:spChg>
      </pc:sldChg>
      <pc:sldChg chg="modSp">
        <pc:chgData name="GOMEZ, Paula" userId="S::gomezp@who.int::c93cf399-3ed7-4230-9282-8831e3fe5ae7" providerId="AD" clId="Web-{D4AC0069-29A6-4CBC-9EA4-DC0C44CB5638}" dt="2023-01-24T12:23:40.308" v="50" actId="20577"/>
        <pc:sldMkLst>
          <pc:docMk/>
          <pc:sldMk cId="0" sldId="259"/>
        </pc:sldMkLst>
        <pc:spChg chg="mod">
          <ac:chgData name="GOMEZ, Paula" userId="S::gomezp@who.int::c93cf399-3ed7-4230-9282-8831e3fe5ae7" providerId="AD" clId="Web-{D4AC0069-29A6-4CBC-9EA4-DC0C44CB5638}" dt="2023-01-24T12:23:13.495" v="18" actId="1076"/>
          <ac:spMkLst>
            <pc:docMk/>
            <pc:sldMk cId="0" sldId="259"/>
            <ac:spMk id="324" creationId="{00000000-0000-0000-0000-000000000000}"/>
          </ac:spMkLst>
        </pc:spChg>
        <pc:spChg chg="mod">
          <ac:chgData name="GOMEZ, Paula" userId="S::gomezp@who.int::c93cf399-3ed7-4230-9282-8831e3fe5ae7" providerId="AD" clId="Web-{D4AC0069-29A6-4CBC-9EA4-DC0C44CB5638}" dt="2023-01-24T12:23:40.308" v="50" actId="20577"/>
          <ac:spMkLst>
            <pc:docMk/>
            <pc:sldMk cId="0" sldId="259"/>
            <ac:spMk id="325" creationId="{00000000-0000-0000-0000-000000000000}"/>
          </ac:spMkLst>
        </pc:spChg>
      </pc:sldChg>
      <pc:sldChg chg="modSp">
        <pc:chgData name="GOMEZ, Paula" userId="S::gomezp@who.int::c93cf399-3ed7-4230-9282-8831e3fe5ae7" providerId="AD" clId="Web-{D4AC0069-29A6-4CBC-9EA4-DC0C44CB5638}" dt="2023-01-24T12:23:56.246" v="59" actId="20577"/>
        <pc:sldMkLst>
          <pc:docMk/>
          <pc:sldMk cId="0" sldId="260"/>
        </pc:sldMkLst>
        <pc:spChg chg="mod">
          <ac:chgData name="GOMEZ, Paula" userId="S::gomezp@who.int::c93cf399-3ed7-4230-9282-8831e3fe5ae7" providerId="AD" clId="Web-{D4AC0069-29A6-4CBC-9EA4-DC0C44CB5638}" dt="2023-01-24T12:23:56.246" v="59" actId="20577"/>
          <ac:spMkLst>
            <pc:docMk/>
            <pc:sldMk cId="0" sldId="260"/>
            <ac:spMk id="332" creationId="{00000000-0000-0000-0000-000000000000}"/>
          </ac:spMkLst>
        </pc:spChg>
      </pc:sldChg>
      <pc:sldChg chg="modSp">
        <pc:chgData name="GOMEZ, Paula" userId="S::gomezp@who.int::c93cf399-3ed7-4230-9282-8831e3fe5ae7" providerId="AD" clId="Web-{D4AC0069-29A6-4CBC-9EA4-DC0C44CB5638}" dt="2023-01-24T12:24:03.621" v="60" actId="1076"/>
        <pc:sldMkLst>
          <pc:docMk/>
          <pc:sldMk cId="0" sldId="261"/>
        </pc:sldMkLst>
        <pc:spChg chg="mod">
          <ac:chgData name="GOMEZ, Paula" userId="S::gomezp@who.int::c93cf399-3ed7-4230-9282-8831e3fe5ae7" providerId="AD" clId="Web-{D4AC0069-29A6-4CBC-9EA4-DC0C44CB5638}" dt="2023-01-24T12:24:03.621" v="60" actId="1076"/>
          <ac:spMkLst>
            <pc:docMk/>
            <pc:sldMk cId="0" sldId="261"/>
            <ac:spMk id="337" creationId="{00000000-0000-0000-0000-000000000000}"/>
          </ac:spMkLst>
        </pc:spChg>
      </pc:sldChg>
      <pc:sldChg chg="modSp">
        <pc:chgData name="GOMEZ, Paula" userId="S::gomezp@who.int::c93cf399-3ed7-4230-9282-8831e3fe5ae7" providerId="AD" clId="Web-{D4AC0069-29A6-4CBC-9EA4-DC0C44CB5638}" dt="2023-01-24T12:24:14.059" v="61" actId="20577"/>
        <pc:sldMkLst>
          <pc:docMk/>
          <pc:sldMk cId="0" sldId="262"/>
        </pc:sldMkLst>
        <pc:spChg chg="mod">
          <ac:chgData name="GOMEZ, Paula" userId="S::gomezp@who.int::c93cf399-3ed7-4230-9282-8831e3fe5ae7" providerId="AD" clId="Web-{D4AC0069-29A6-4CBC-9EA4-DC0C44CB5638}" dt="2023-01-24T12:24:14.059" v="61" actId="20577"/>
          <ac:spMkLst>
            <pc:docMk/>
            <pc:sldMk cId="0" sldId="262"/>
            <ac:spMk id="339" creationId="{00000000-0000-0000-0000-000000000000}"/>
          </ac:spMkLst>
        </pc:spChg>
      </pc:sldChg>
      <pc:sldChg chg="modSp">
        <pc:chgData name="GOMEZ, Paula" userId="S::gomezp@who.int::c93cf399-3ed7-4230-9282-8831e3fe5ae7" providerId="AD" clId="Web-{D4AC0069-29A6-4CBC-9EA4-DC0C44CB5638}" dt="2023-01-24T12:24:19.903" v="62" actId="20577"/>
        <pc:sldMkLst>
          <pc:docMk/>
          <pc:sldMk cId="0" sldId="263"/>
        </pc:sldMkLst>
        <pc:spChg chg="mod">
          <ac:chgData name="GOMEZ, Paula" userId="S::gomezp@who.int::c93cf399-3ed7-4230-9282-8831e3fe5ae7" providerId="AD" clId="Web-{D4AC0069-29A6-4CBC-9EA4-DC0C44CB5638}" dt="2023-01-24T12:24:19.903" v="62" actId="20577"/>
          <ac:spMkLst>
            <pc:docMk/>
            <pc:sldMk cId="0" sldId="263"/>
            <ac:spMk id="344" creationId="{00000000-0000-0000-0000-000000000000}"/>
          </ac:spMkLst>
        </pc:spChg>
      </pc:sldChg>
      <pc:sldChg chg="modSp">
        <pc:chgData name="GOMEZ, Paula" userId="S::gomezp@who.int::c93cf399-3ed7-4230-9282-8831e3fe5ae7" providerId="AD" clId="Web-{D4AC0069-29A6-4CBC-9EA4-DC0C44CB5638}" dt="2023-01-24T12:24:30.466" v="63" actId="20577"/>
        <pc:sldMkLst>
          <pc:docMk/>
          <pc:sldMk cId="0" sldId="264"/>
        </pc:sldMkLst>
        <pc:spChg chg="mod">
          <ac:chgData name="GOMEZ, Paula" userId="S::gomezp@who.int::c93cf399-3ed7-4230-9282-8831e3fe5ae7" providerId="AD" clId="Web-{D4AC0069-29A6-4CBC-9EA4-DC0C44CB5638}" dt="2023-01-24T12:24:30.466" v="63" actId="20577"/>
          <ac:spMkLst>
            <pc:docMk/>
            <pc:sldMk cId="0" sldId="264"/>
            <ac:spMk id="4" creationId="{0956635A-75FC-E648-00BE-F8A1C02CDE41}"/>
          </ac:spMkLst>
        </pc:spChg>
      </pc:sldChg>
      <pc:sldChg chg="modSp">
        <pc:chgData name="GOMEZ, Paula" userId="S::gomezp@who.int::c93cf399-3ed7-4230-9282-8831e3fe5ae7" providerId="AD" clId="Web-{D4AC0069-29A6-4CBC-9EA4-DC0C44CB5638}" dt="2023-01-24T12:24:50.857" v="72" actId="1076"/>
        <pc:sldMkLst>
          <pc:docMk/>
          <pc:sldMk cId="0" sldId="265"/>
        </pc:sldMkLst>
        <pc:spChg chg="mod">
          <ac:chgData name="GOMEZ, Paula" userId="S::gomezp@who.int::c93cf399-3ed7-4230-9282-8831e3fe5ae7" providerId="AD" clId="Web-{D4AC0069-29A6-4CBC-9EA4-DC0C44CB5638}" dt="2023-01-24T12:24:50.857" v="72" actId="1076"/>
          <ac:spMkLst>
            <pc:docMk/>
            <pc:sldMk cId="0" sldId="265"/>
            <ac:spMk id="356" creationId="{00000000-0000-0000-0000-000000000000}"/>
          </ac:spMkLst>
        </pc:spChg>
      </pc:sldChg>
      <pc:sldChg chg="modSp">
        <pc:chgData name="GOMEZ, Paula" userId="S::gomezp@who.int::c93cf399-3ed7-4230-9282-8831e3fe5ae7" providerId="AD" clId="Web-{D4AC0069-29A6-4CBC-9EA4-DC0C44CB5638}" dt="2023-01-24T12:25:08.826" v="76" actId="20577"/>
        <pc:sldMkLst>
          <pc:docMk/>
          <pc:sldMk cId="0" sldId="266"/>
        </pc:sldMkLst>
        <pc:spChg chg="mod">
          <ac:chgData name="GOMEZ, Paula" userId="S::gomezp@who.int::c93cf399-3ed7-4230-9282-8831e3fe5ae7" providerId="AD" clId="Web-{D4AC0069-29A6-4CBC-9EA4-DC0C44CB5638}" dt="2023-01-24T12:25:08.826" v="76" actId="20577"/>
          <ac:spMkLst>
            <pc:docMk/>
            <pc:sldMk cId="0" sldId="266"/>
            <ac:spMk id="360" creationId="{00000000-0000-0000-0000-000000000000}"/>
          </ac:spMkLst>
        </pc:spChg>
      </pc:sldChg>
      <pc:sldChg chg="modSp">
        <pc:chgData name="GOMEZ, Paula" userId="S::gomezp@who.int::c93cf399-3ed7-4230-9282-8831e3fe5ae7" providerId="AD" clId="Web-{D4AC0069-29A6-4CBC-9EA4-DC0C44CB5638}" dt="2023-01-24T12:25:40.186" v="80" actId="20577"/>
        <pc:sldMkLst>
          <pc:docMk/>
          <pc:sldMk cId="0" sldId="267"/>
        </pc:sldMkLst>
        <pc:spChg chg="mod">
          <ac:chgData name="GOMEZ, Paula" userId="S::gomezp@who.int::c93cf399-3ed7-4230-9282-8831e3fe5ae7" providerId="AD" clId="Web-{D4AC0069-29A6-4CBC-9EA4-DC0C44CB5638}" dt="2023-01-24T12:25:40.186" v="80" actId="20577"/>
          <ac:spMkLst>
            <pc:docMk/>
            <pc:sldMk cId="0" sldId="267"/>
            <ac:spMk id="362" creationId="{00000000-0000-0000-0000-000000000000}"/>
          </ac:spMkLst>
        </pc:spChg>
      </pc:sldChg>
      <pc:sldChg chg="modSp">
        <pc:chgData name="GOMEZ, Paula" userId="S::gomezp@who.int::c93cf399-3ed7-4230-9282-8831e3fe5ae7" providerId="AD" clId="Web-{D4AC0069-29A6-4CBC-9EA4-DC0C44CB5638}" dt="2023-01-24T12:25:55.780" v="81" actId="20577"/>
        <pc:sldMkLst>
          <pc:docMk/>
          <pc:sldMk cId="0" sldId="271"/>
        </pc:sldMkLst>
        <pc:spChg chg="mod">
          <ac:chgData name="GOMEZ, Paula" userId="S::gomezp@who.int::c93cf399-3ed7-4230-9282-8831e3fe5ae7" providerId="AD" clId="Web-{D4AC0069-29A6-4CBC-9EA4-DC0C44CB5638}" dt="2023-01-24T12:25:55.780" v="81" actId="20577"/>
          <ac:spMkLst>
            <pc:docMk/>
            <pc:sldMk cId="0" sldId="271"/>
            <ac:spMk id="384" creationId="{00000000-0000-0000-0000-000000000000}"/>
          </ac:spMkLst>
        </pc:spChg>
      </pc:sldChg>
      <pc:sldChg chg="modSp">
        <pc:chgData name="GOMEZ, Paula" userId="S::gomezp@who.int::c93cf399-3ed7-4230-9282-8831e3fe5ae7" providerId="AD" clId="Web-{D4AC0069-29A6-4CBC-9EA4-DC0C44CB5638}" dt="2023-01-24T12:26:11.671" v="83" actId="20577"/>
        <pc:sldMkLst>
          <pc:docMk/>
          <pc:sldMk cId="0" sldId="276"/>
        </pc:sldMkLst>
        <pc:spChg chg="mod">
          <ac:chgData name="GOMEZ, Paula" userId="S::gomezp@who.int::c93cf399-3ed7-4230-9282-8831e3fe5ae7" providerId="AD" clId="Web-{D4AC0069-29A6-4CBC-9EA4-DC0C44CB5638}" dt="2023-01-24T12:26:11.671" v="83" actId="20577"/>
          <ac:spMkLst>
            <pc:docMk/>
            <pc:sldMk cId="0" sldId="276"/>
            <ac:spMk id="455" creationId="{00000000-0000-0000-0000-000000000000}"/>
          </ac:spMkLst>
        </pc:spChg>
      </pc:sldChg>
      <pc:sldChg chg="modSp">
        <pc:chgData name="GOMEZ, Paula" userId="S::gomezp@who.int::c93cf399-3ed7-4230-9282-8831e3fe5ae7" providerId="AD" clId="Web-{D4AC0069-29A6-4CBC-9EA4-DC0C44CB5638}" dt="2023-01-24T12:26:22.577" v="85" actId="20577"/>
        <pc:sldMkLst>
          <pc:docMk/>
          <pc:sldMk cId="0" sldId="279"/>
        </pc:sldMkLst>
        <pc:spChg chg="mod">
          <ac:chgData name="GOMEZ, Paula" userId="S::gomezp@who.int::c93cf399-3ed7-4230-9282-8831e3fe5ae7" providerId="AD" clId="Web-{D4AC0069-29A6-4CBC-9EA4-DC0C44CB5638}" dt="2023-01-24T12:26:22.577" v="85" actId="20577"/>
          <ac:spMkLst>
            <pc:docMk/>
            <pc:sldMk cId="0" sldId="279"/>
            <ac:spMk id="465" creationId="{00000000-0000-0000-0000-000000000000}"/>
          </ac:spMkLst>
        </pc:spChg>
      </pc:sldChg>
      <pc:sldChg chg="modSp">
        <pc:chgData name="GOMEZ, Paula" userId="S::gomezp@who.int::c93cf399-3ed7-4230-9282-8831e3fe5ae7" providerId="AD" clId="Web-{D4AC0069-29A6-4CBC-9EA4-DC0C44CB5638}" dt="2023-01-24T12:26:52.188" v="86" actId="1076"/>
        <pc:sldMkLst>
          <pc:docMk/>
          <pc:sldMk cId="0" sldId="282"/>
        </pc:sldMkLst>
        <pc:spChg chg="mod">
          <ac:chgData name="GOMEZ, Paula" userId="S::gomezp@who.int::c93cf399-3ed7-4230-9282-8831e3fe5ae7" providerId="AD" clId="Web-{D4AC0069-29A6-4CBC-9EA4-DC0C44CB5638}" dt="2023-01-24T12:26:52.188" v="86" actId="1076"/>
          <ac:spMkLst>
            <pc:docMk/>
            <pc:sldMk cId="0" sldId="282"/>
            <ac:spMk id="500" creationId="{00000000-0000-0000-0000-000000000000}"/>
          </ac:spMkLst>
        </pc:spChg>
      </pc:sldChg>
      <pc:sldChg chg="modSp">
        <pc:chgData name="GOMEZ, Paula" userId="S::gomezp@who.int::c93cf399-3ed7-4230-9282-8831e3fe5ae7" providerId="AD" clId="Web-{D4AC0069-29A6-4CBC-9EA4-DC0C44CB5638}" dt="2023-01-24T12:27:02.938" v="87" actId="1076"/>
        <pc:sldMkLst>
          <pc:docMk/>
          <pc:sldMk cId="0" sldId="284"/>
        </pc:sldMkLst>
        <pc:spChg chg="mod">
          <ac:chgData name="GOMEZ, Paula" userId="S::gomezp@who.int::c93cf399-3ed7-4230-9282-8831e3fe5ae7" providerId="AD" clId="Web-{D4AC0069-29A6-4CBC-9EA4-DC0C44CB5638}" dt="2023-01-24T12:27:02.938" v="87" actId="1076"/>
          <ac:spMkLst>
            <pc:docMk/>
            <pc:sldMk cId="0" sldId="284"/>
            <ac:spMk id="518" creationId="{00000000-0000-0000-0000-000000000000}"/>
          </ac:spMkLst>
        </pc:spChg>
      </pc:sldChg>
      <pc:sldChg chg="modSp">
        <pc:chgData name="GOMEZ, Paula" userId="S::gomezp@who.int::c93cf399-3ed7-4230-9282-8831e3fe5ae7" providerId="AD" clId="Web-{D4AC0069-29A6-4CBC-9EA4-DC0C44CB5638}" dt="2023-01-24T12:27:31.063" v="99" actId="20577"/>
        <pc:sldMkLst>
          <pc:docMk/>
          <pc:sldMk cId="0" sldId="288"/>
        </pc:sldMkLst>
        <pc:spChg chg="mod">
          <ac:chgData name="GOMEZ, Paula" userId="S::gomezp@who.int::c93cf399-3ed7-4230-9282-8831e3fe5ae7" providerId="AD" clId="Web-{D4AC0069-29A6-4CBC-9EA4-DC0C44CB5638}" dt="2023-01-24T12:27:31.063" v="99" actId="20577"/>
          <ac:spMkLst>
            <pc:docMk/>
            <pc:sldMk cId="0" sldId="288"/>
            <ac:spMk id="534" creationId="{00000000-0000-0000-0000-000000000000}"/>
          </ac:spMkLst>
        </pc:spChg>
      </pc:sldChg>
    </pc:docChg>
  </pc:docChgLst>
  <pc:docChgLst>
    <pc:chgData name="GOMEZ, Paula" userId="S::gomezp@who.int::c93cf399-3ed7-4230-9282-8831e3fe5ae7" providerId="AD" clId="Web-{B39F3C61-96E8-9D91-1517-3589963EAFB3}"/>
    <pc:docChg chg="modSld">
      <pc:chgData name="GOMEZ, Paula" userId="S::gomezp@who.int::c93cf399-3ed7-4230-9282-8831e3fe5ae7" providerId="AD" clId="Web-{B39F3C61-96E8-9D91-1517-3589963EAFB3}" dt="2023-04-06T13:34:30.887" v="1" actId="20577"/>
      <pc:docMkLst>
        <pc:docMk/>
      </pc:docMkLst>
      <pc:sldChg chg="modSp">
        <pc:chgData name="GOMEZ, Paula" userId="S::gomezp@who.int::c93cf399-3ed7-4230-9282-8831e3fe5ae7" providerId="AD" clId="Web-{B39F3C61-96E8-9D91-1517-3589963EAFB3}" dt="2023-04-06T13:34:30.887" v="1" actId="20577"/>
        <pc:sldMkLst>
          <pc:docMk/>
          <pc:sldMk cId="0" sldId="256"/>
        </pc:sldMkLst>
        <pc:spChg chg="mod">
          <ac:chgData name="GOMEZ, Paula" userId="S::gomezp@who.int::c93cf399-3ed7-4230-9282-8831e3fe5ae7" providerId="AD" clId="Web-{B39F3C61-96E8-9D91-1517-3589963EAFB3}" dt="2023-04-06T13:34:30.887" v="1" actId="20577"/>
          <ac:spMkLst>
            <pc:docMk/>
            <pc:sldMk cId="0" sldId="256"/>
            <ac:spMk id="310" creationId="{00000000-0000-0000-0000-000000000000}"/>
          </ac:spMkLst>
        </pc:spChg>
      </pc:sldChg>
    </pc:docChg>
  </pc:docChgLst>
  <pc:docChgLst>
    <pc:chgData name="EZZINE, Hind" userId="S::ezzineh@who.int::edcab00f-6318-46e5-a4a9-188b01ee222f" providerId="AD" clId="Web-{F28B3261-B866-E3C5-8D21-CA89965A069D}"/>
    <pc:docChg chg="modSld">
      <pc:chgData name="EZZINE, Hind" userId="S::ezzineh@who.int::edcab00f-6318-46e5-a4a9-188b01ee222f" providerId="AD" clId="Web-{F28B3261-B866-E3C5-8D21-CA89965A069D}" dt="2023-05-21T02:47:09.187" v="5" actId="1076"/>
      <pc:docMkLst>
        <pc:docMk/>
      </pc:docMkLst>
      <pc:sldChg chg="modSp">
        <pc:chgData name="EZZINE, Hind" userId="S::ezzineh@who.int::edcab00f-6318-46e5-a4a9-188b01ee222f" providerId="AD" clId="Web-{F28B3261-B866-E3C5-8D21-CA89965A069D}" dt="2023-05-21T02:46:31.483" v="1" actId="20577"/>
        <pc:sldMkLst>
          <pc:docMk/>
          <pc:sldMk cId="2762190133" sldId="318"/>
        </pc:sldMkLst>
        <pc:spChg chg="mod">
          <ac:chgData name="EZZINE, Hind" userId="S::ezzineh@who.int::edcab00f-6318-46e5-a4a9-188b01ee222f" providerId="AD" clId="Web-{F28B3261-B866-E3C5-8D21-CA89965A069D}" dt="2023-05-21T02:46:31.483" v="1" actId="20577"/>
          <ac:spMkLst>
            <pc:docMk/>
            <pc:sldMk cId="2762190133" sldId="318"/>
            <ac:spMk id="500" creationId="{00000000-0000-0000-0000-000000000000}"/>
          </ac:spMkLst>
        </pc:spChg>
      </pc:sldChg>
      <pc:sldChg chg="modSp">
        <pc:chgData name="EZZINE, Hind" userId="S::ezzineh@who.int::edcab00f-6318-46e5-a4a9-188b01ee222f" providerId="AD" clId="Web-{F28B3261-B866-E3C5-8D21-CA89965A069D}" dt="2023-05-21T02:47:09.187" v="5" actId="1076"/>
        <pc:sldMkLst>
          <pc:docMk/>
          <pc:sldMk cId="611142720" sldId="323"/>
        </pc:sldMkLst>
        <pc:spChg chg="mod">
          <ac:chgData name="EZZINE, Hind" userId="S::ezzineh@who.int::edcab00f-6318-46e5-a4a9-188b01ee222f" providerId="AD" clId="Web-{F28B3261-B866-E3C5-8D21-CA89965A069D}" dt="2023-05-21T02:47:09.187" v="5" actId="1076"/>
          <ac:spMkLst>
            <pc:docMk/>
            <pc:sldMk cId="611142720" sldId="323"/>
            <ac:spMk id="2" creationId="{F383F621-906F-CBAF-DDBF-090BDF1ED1C5}"/>
          </ac:spMkLst>
        </pc:spChg>
        <pc:spChg chg="mod">
          <ac:chgData name="EZZINE, Hind" userId="S::ezzineh@who.int::edcab00f-6318-46e5-a4a9-188b01ee222f" providerId="AD" clId="Web-{F28B3261-B866-E3C5-8D21-CA89965A069D}" dt="2023-05-21T02:47:01.108" v="4" actId="1076"/>
          <ac:spMkLst>
            <pc:docMk/>
            <pc:sldMk cId="611142720" sldId="323"/>
            <ac:spMk id="399" creationId="{00000000-0000-0000-0000-000000000000}"/>
          </ac:spMkLst>
        </pc:spChg>
      </pc:sldChg>
    </pc:docChg>
  </pc:docChgLst>
  <pc:docChgLst>
    <pc:chgData name="EZZINE, Hind" userId="S::ezzineh@who.int::edcab00f-6318-46e5-a4a9-188b01ee222f" providerId="AD" clId="Web-{C26DC018-7EBE-B767-99E9-8FBDBC2C2357}"/>
    <pc:docChg chg="modSld">
      <pc:chgData name="EZZINE, Hind" userId="S::ezzineh@who.int::edcab00f-6318-46e5-a4a9-188b01ee222f" providerId="AD" clId="Web-{C26DC018-7EBE-B767-99E9-8FBDBC2C2357}" dt="2023-05-21T10:16:40.525" v="0" actId="20577"/>
      <pc:docMkLst>
        <pc:docMk/>
      </pc:docMkLst>
      <pc:sldChg chg="modSp">
        <pc:chgData name="EZZINE, Hind" userId="S::ezzineh@who.int::edcab00f-6318-46e5-a4a9-188b01ee222f" providerId="AD" clId="Web-{C26DC018-7EBE-B767-99E9-8FBDBC2C2357}" dt="2023-05-21T10:16:40.525" v="0" actId="20577"/>
        <pc:sldMkLst>
          <pc:docMk/>
          <pc:sldMk cId="53720363" sldId="293"/>
        </pc:sldMkLst>
        <pc:spChg chg="mod">
          <ac:chgData name="EZZINE, Hind" userId="S::ezzineh@who.int::edcab00f-6318-46e5-a4a9-188b01ee222f" providerId="AD" clId="Web-{C26DC018-7EBE-B767-99E9-8FBDBC2C2357}" dt="2023-05-21T10:16:40.525" v="0" actId="20577"/>
          <ac:spMkLst>
            <pc:docMk/>
            <pc:sldMk cId="53720363" sldId="293"/>
            <ac:spMk id="312" creationId="{00000000-0000-0000-0000-000000000000}"/>
          </ac:spMkLst>
        </pc:spChg>
      </pc:sldChg>
    </pc:docChg>
  </pc:docChgLst>
  <pc:docChgLst>
    <pc:chgData name="GOMEZ, Paula" userId="c93cf399-3ed7-4230-9282-8831e3fe5ae7" providerId="ADAL" clId="{B7994A99-1E04-477B-BB7E-5E64A36390E8}"/>
    <pc:docChg chg="custSel modSld">
      <pc:chgData name="GOMEZ, Paula" userId="c93cf399-3ed7-4230-9282-8831e3fe5ae7" providerId="ADAL" clId="{B7994A99-1E04-477B-BB7E-5E64A36390E8}" dt="2023-05-25T10:46:02.606" v="28" actId="20577"/>
      <pc:docMkLst>
        <pc:docMk/>
      </pc:docMkLst>
      <pc:sldChg chg="modSp mod">
        <pc:chgData name="GOMEZ, Paula" userId="c93cf399-3ed7-4230-9282-8831e3fe5ae7" providerId="ADAL" clId="{B7994A99-1E04-477B-BB7E-5E64A36390E8}" dt="2023-05-25T10:44:17.473" v="17" actId="20577"/>
        <pc:sldMkLst>
          <pc:docMk/>
          <pc:sldMk cId="2020307231" sldId="294"/>
        </pc:sldMkLst>
        <pc:spChg chg="mod">
          <ac:chgData name="GOMEZ, Paula" userId="c93cf399-3ed7-4230-9282-8831e3fe5ae7" providerId="ADAL" clId="{B7994A99-1E04-477B-BB7E-5E64A36390E8}" dt="2023-05-25T10:44:17.473" v="17" actId="20577"/>
          <ac:spMkLst>
            <pc:docMk/>
            <pc:sldMk cId="2020307231" sldId="294"/>
            <ac:spMk id="319" creationId="{00000000-0000-0000-0000-000000000000}"/>
          </ac:spMkLst>
        </pc:spChg>
      </pc:sldChg>
      <pc:sldChg chg="modSp mod">
        <pc:chgData name="GOMEZ, Paula" userId="c93cf399-3ed7-4230-9282-8831e3fe5ae7" providerId="ADAL" clId="{B7994A99-1E04-477B-BB7E-5E64A36390E8}" dt="2023-05-25T10:44:27" v="18" actId="14100"/>
        <pc:sldMkLst>
          <pc:docMk/>
          <pc:sldMk cId="4028264271" sldId="295"/>
        </pc:sldMkLst>
        <pc:spChg chg="mod">
          <ac:chgData name="GOMEZ, Paula" userId="c93cf399-3ed7-4230-9282-8831e3fe5ae7" providerId="ADAL" clId="{B7994A99-1E04-477B-BB7E-5E64A36390E8}" dt="2023-05-25T10:44:27" v="18" actId="14100"/>
          <ac:spMkLst>
            <pc:docMk/>
            <pc:sldMk cId="4028264271" sldId="295"/>
            <ac:spMk id="325" creationId="{00000000-0000-0000-0000-000000000000}"/>
          </ac:spMkLst>
        </pc:spChg>
      </pc:sldChg>
      <pc:sldChg chg="modSp mod">
        <pc:chgData name="GOMEZ, Paula" userId="c93cf399-3ed7-4230-9282-8831e3fe5ae7" providerId="ADAL" clId="{B7994A99-1E04-477B-BB7E-5E64A36390E8}" dt="2023-05-25T10:45:33.383" v="25" actId="1076"/>
        <pc:sldMkLst>
          <pc:docMk/>
          <pc:sldMk cId="560994225" sldId="317"/>
        </pc:sldMkLst>
        <pc:spChg chg="mod">
          <ac:chgData name="GOMEZ, Paula" userId="c93cf399-3ed7-4230-9282-8831e3fe5ae7" providerId="ADAL" clId="{B7994A99-1E04-477B-BB7E-5E64A36390E8}" dt="2023-05-25T10:45:33.383" v="25" actId="1076"/>
          <ac:spMkLst>
            <pc:docMk/>
            <pc:sldMk cId="560994225" sldId="317"/>
            <ac:spMk id="2" creationId="{8D94888F-7019-CF79-1DC6-6DAAAD25E78F}"/>
          </ac:spMkLst>
        </pc:spChg>
        <pc:spChg chg="mod">
          <ac:chgData name="GOMEZ, Paula" userId="c93cf399-3ed7-4230-9282-8831e3fe5ae7" providerId="ADAL" clId="{B7994A99-1E04-477B-BB7E-5E64A36390E8}" dt="2023-05-25T10:45:20.319" v="21" actId="1076"/>
          <ac:spMkLst>
            <pc:docMk/>
            <pc:sldMk cId="560994225" sldId="317"/>
            <ac:spMk id="3" creationId="{C30005C2-F735-EB22-0CB7-527EB36110DA}"/>
          </ac:spMkLst>
        </pc:spChg>
        <pc:spChg chg="mod">
          <ac:chgData name="GOMEZ, Paula" userId="c93cf399-3ed7-4230-9282-8831e3fe5ae7" providerId="ADAL" clId="{B7994A99-1E04-477B-BB7E-5E64A36390E8}" dt="2023-05-25T10:45:08.504" v="19" actId="1076"/>
          <ac:spMkLst>
            <pc:docMk/>
            <pc:sldMk cId="560994225" sldId="317"/>
            <ac:spMk id="498" creationId="{00000000-0000-0000-0000-000000000000}"/>
          </ac:spMkLst>
        </pc:spChg>
        <pc:picChg chg="mod">
          <ac:chgData name="GOMEZ, Paula" userId="c93cf399-3ed7-4230-9282-8831e3fe5ae7" providerId="ADAL" clId="{B7994A99-1E04-477B-BB7E-5E64A36390E8}" dt="2023-05-25T10:45:13.560" v="20" actId="14100"/>
          <ac:picMkLst>
            <pc:docMk/>
            <pc:sldMk cId="560994225" sldId="317"/>
            <ac:picMk id="493" creationId="{00000000-0000-0000-0000-000000000000}"/>
          </ac:picMkLst>
        </pc:picChg>
        <pc:picChg chg="mod">
          <ac:chgData name="GOMEZ, Paula" userId="c93cf399-3ed7-4230-9282-8831e3fe5ae7" providerId="ADAL" clId="{B7994A99-1E04-477B-BB7E-5E64A36390E8}" dt="2023-05-25T10:45:28.551" v="24" actId="1076"/>
          <ac:picMkLst>
            <pc:docMk/>
            <pc:sldMk cId="560994225" sldId="317"/>
            <ac:picMk id="495" creationId="{00000000-0000-0000-0000-000000000000}"/>
          </ac:picMkLst>
        </pc:picChg>
      </pc:sldChg>
      <pc:sldChg chg="modSp mod">
        <pc:chgData name="GOMEZ, Paula" userId="c93cf399-3ed7-4230-9282-8831e3fe5ae7" providerId="ADAL" clId="{B7994A99-1E04-477B-BB7E-5E64A36390E8}" dt="2023-05-25T10:46:02.606" v="28" actId="20577"/>
        <pc:sldMkLst>
          <pc:docMk/>
          <pc:sldMk cId="1836779993" sldId="326"/>
        </pc:sldMkLst>
        <pc:spChg chg="mod">
          <ac:chgData name="GOMEZ, Paula" userId="c93cf399-3ed7-4230-9282-8831e3fe5ae7" providerId="ADAL" clId="{B7994A99-1E04-477B-BB7E-5E64A36390E8}" dt="2023-05-25T10:46:02.606" v="28" actId="20577"/>
          <ac:spMkLst>
            <pc:docMk/>
            <pc:sldMk cId="1836779993" sldId="326"/>
            <ac:spMk id="2" creationId="{00000000-0000-0000-0000-000000000000}"/>
          </ac:spMkLst>
        </pc:spChg>
      </pc:sldChg>
    </pc:docChg>
  </pc:docChgLst>
</pc:chgInfo>
</file>

<file path=ppt/comments/modernComment_148_93863C4.xml><?xml version="1.0" encoding="utf-8"?>
<p188:cmLst xmlns:a="http://schemas.openxmlformats.org/drawingml/2006/main" xmlns:r="http://schemas.openxmlformats.org/officeDocument/2006/relationships" xmlns:p188="http://schemas.microsoft.com/office/powerpoint/2018/8/main">
  <p188:cm id="{A5FB7FED-8D8B-4259-AEAB-6AE6F5598584}" authorId="{9402596A-4C49-C5ED-2FF4-8F6433CDD6E8}" created="2023-07-12T15:18:53.514">
    <pc:sldMkLst xmlns:pc="http://schemas.microsoft.com/office/powerpoint/2013/main/command">
      <pc:docMk/>
      <pc:sldMk cId="154690500" sldId="328"/>
    </pc:sldMkLst>
    <p188:txBody>
      <a:bodyPr/>
      <a:lstStyle/>
      <a:p>
        <a:r>
          <a:rPr lang="fr-FR"/>
          <a:t>[@GOMEZ, Paula] slide remplacé</a:t>
        </a:r>
      </a:p>
    </p188:txBody>
  </p188:cm>
</p188:cmLst>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010B1593-D22D-4127-9547-6C3291C70E43}">
      <dgm:prSet phldr="0"/>
      <dgm:spPr/>
      <dgm:t>
        <a:bodyPr/>
        <a:lstStyle/>
        <a:p>
          <a:pPr algn="ctr" rtl="0"/>
          <a:r>
            <a:rPr lang="en-US" b="1" dirty="0">
              <a:solidFill>
                <a:schemeClr val="bg1"/>
              </a:solidFill>
              <a:latin typeface="Source Sans Pro Regular"/>
              <a:ea typeface="Source Sans Pro Regular"/>
              <a:cs typeface="Calibri"/>
            </a:rPr>
            <a:t> 15.</a:t>
          </a:r>
          <a:r>
            <a:rPr lang="en-US" b="0" dirty="0">
              <a:solidFill>
                <a:schemeClr val="bg1"/>
              </a:solidFill>
              <a:latin typeface="Calibri"/>
              <a:ea typeface="Source Sans Pro Regular"/>
              <a:cs typeface="Calibri"/>
            </a:rPr>
            <a:t>Santé aux points d'entrée</a:t>
          </a:r>
        </a:p>
      </dgm:t>
    </dgm:pt>
    <dgm:pt modelId="{40102A2F-EEA5-4167-9A57-53D2622E7E4C}" type="parTrans" cxnId="{F55AE490-8755-447F-BB88-4C67E1C62B05}">
      <dgm:prSet/>
      <dgm:spPr/>
      <dgm:t>
        <a:bodyPr/>
        <a:lstStyle/>
        <a:p>
          <a:endParaRPr lang="en-US"/>
        </a:p>
      </dgm:t>
    </dgm:pt>
    <dgm:pt modelId="{7C3B5BFC-E814-4441-B24B-68867DDFC2E0}" type="sibTrans" cxnId="{F55AE490-8755-447F-BB88-4C67E1C62B05}">
      <dgm:prSet/>
      <dgm:spPr/>
      <dgm:t>
        <a:bodyPr/>
        <a:lstStyle/>
        <a:p>
          <a:endParaRPr lang="en-US"/>
        </a:p>
      </dgm:t>
    </dgm:pt>
    <dgm:pt modelId="{418DD014-C51A-4297-99C3-5D7460363767}">
      <dgm:prSet phldr="0"/>
      <dgm:spPr/>
      <dgm:t>
        <a:bodyPr/>
        <a:lstStyle/>
        <a:p>
          <a:pPr algn="l"/>
          <a:r>
            <a:rPr lang="en-AU" dirty="0">
              <a:solidFill>
                <a:schemeClr val="bg1"/>
              </a:solidFill>
              <a:latin typeface="Source Sans Pro Regular"/>
              <a:ea typeface="Source Sans Pro Regular"/>
              <a:cs typeface="Calibri"/>
            </a:rPr>
            <a:t>Aéroports</a:t>
          </a:r>
          <a:endParaRPr lang="en-US" dirty="0">
            <a:solidFill>
              <a:schemeClr val="bg1"/>
            </a:solidFill>
            <a:latin typeface="Source Sans Pro Regular"/>
            <a:ea typeface="Source Sans Pro Regular"/>
            <a:cs typeface="Calibri"/>
          </a:endParaRPr>
        </a:p>
      </dgm:t>
    </dgm:pt>
    <dgm:pt modelId="{964A8CB6-0713-4F5F-B3A1-E6D550D6B5C3}" type="parTrans" cxnId="{D9FF5622-1462-4BA0-811D-8DA5D86A7BE8}">
      <dgm:prSet/>
      <dgm:spPr/>
      <dgm:t>
        <a:bodyPr/>
        <a:lstStyle/>
        <a:p>
          <a:endParaRPr lang="en-US"/>
        </a:p>
      </dgm:t>
    </dgm:pt>
    <dgm:pt modelId="{AE179939-B7B8-4EF9-A24D-62B862E2D3D9}" type="sibTrans" cxnId="{D9FF5622-1462-4BA0-811D-8DA5D86A7BE8}">
      <dgm:prSet/>
      <dgm:spPr/>
      <dgm:t>
        <a:bodyPr/>
        <a:lstStyle/>
        <a:p>
          <a:endParaRPr lang="en-US"/>
        </a:p>
      </dgm:t>
    </dgm:pt>
    <dgm:pt modelId="{CB7DD3AD-D3B0-4443-AE76-85F650FA7849}">
      <dgm:prSet phldr="0"/>
      <dgm:spPr/>
      <dgm:t>
        <a:bodyPr/>
        <a:lstStyle/>
        <a:p>
          <a:pPr algn="l"/>
          <a:r>
            <a:rPr lang="en-AU" dirty="0">
              <a:solidFill>
                <a:schemeClr val="bg1"/>
              </a:solidFill>
              <a:latin typeface="Source Sans Pro Regular"/>
              <a:ea typeface="Source Sans Pro Regular"/>
              <a:cs typeface="Calibri"/>
            </a:rPr>
            <a:t>Ports</a:t>
          </a:r>
        </a:p>
      </dgm:t>
    </dgm:pt>
    <dgm:pt modelId="{C90788D7-9E5F-4D85-B135-7654F62D2097}" type="parTrans" cxnId="{B260617C-12EB-4980-87B9-3D2722F3482B}">
      <dgm:prSet/>
      <dgm:spPr/>
      <dgm:t>
        <a:bodyPr/>
        <a:lstStyle/>
        <a:p>
          <a:endParaRPr lang="en-US"/>
        </a:p>
      </dgm:t>
    </dgm:pt>
    <dgm:pt modelId="{5A998136-5285-47FC-9B61-A3BD6554FA83}" type="sibTrans" cxnId="{B260617C-12EB-4980-87B9-3D2722F3482B}">
      <dgm:prSet/>
      <dgm:spPr/>
      <dgm:t>
        <a:bodyPr/>
        <a:lstStyle/>
        <a:p>
          <a:endParaRPr lang="en-US"/>
        </a:p>
      </dgm:t>
    </dgm:pt>
    <dgm:pt modelId="{A0A462E6-5270-47D6-BA49-E0EDBD10FE29}">
      <dgm:prSet phldr="0"/>
      <dgm:spPr/>
      <dgm:t>
        <a:bodyPr/>
        <a:lstStyle/>
        <a:p>
          <a:pPr algn="l" rtl="0"/>
          <a:r>
            <a:rPr lang="en-AU" dirty="0">
              <a:solidFill>
                <a:schemeClr val="bg1"/>
              </a:solidFill>
              <a:latin typeface="Source Sans Pro Regular"/>
              <a:ea typeface="Source Sans Pro Regular"/>
              <a:cs typeface="Calibri"/>
            </a:rPr>
            <a:t>Postes frontières</a:t>
          </a:r>
          <a:endParaRPr lang="en-US" dirty="0">
            <a:solidFill>
              <a:schemeClr val="bg1"/>
            </a:solidFill>
            <a:latin typeface="Source Sans Pro Regular"/>
            <a:ea typeface="Source Sans Pro Regular"/>
            <a:cs typeface="Calibri"/>
          </a:endParaRPr>
        </a:p>
      </dgm:t>
    </dgm:pt>
    <dgm:pt modelId="{C1B1FD09-7272-4BD8-8E8C-C27FDC86F77F}" type="parTrans" cxnId="{BD9780B0-5E84-4E50-9A90-6C8DA96FA482}">
      <dgm:prSet/>
      <dgm:spPr/>
      <dgm:t>
        <a:bodyPr/>
        <a:lstStyle/>
        <a:p>
          <a:endParaRPr lang="en-US"/>
        </a:p>
      </dgm:t>
    </dgm:pt>
    <dgm:pt modelId="{E2C31AE3-170D-497A-8BCE-A227FE8CAC36}" type="sibTrans" cxnId="{BD9780B0-5E84-4E50-9A90-6C8DA96FA482}">
      <dgm:prSet/>
      <dgm:spPr/>
      <dgm:t>
        <a:bodyPr/>
        <a:lstStyle/>
        <a:p>
          <a:endParaRPr lang="en-US"/>
        </a:p>
      </dgm:t>
    </dgm:pt>
    <dgm:pt modelId="{A3C79972-A169-4411-8562-71FFB4BEA81D}" type="pres">
      <dgm:prSet presAssocID="{1FFEE275-A58F-4A90-A43A-625C1C40C5AA}" presName="linear" presStyleCnt="0">
        <dgm:presLayoutVars>
          <dgm:animLvl val="lvl"/>
          <dgm:resizeHandles val="exact"/>
        </dgm:presLayoutVars>
      </dgm:prSet>
      <dgm:spPr/>
    </dgm:pt>
    <dgm:pt modelId="{0E64FFB4-3076-4DD2-AB77-6F3F59F0DA9A}" type="pres">
      <dgm:prSet presAssocID="{010B1593-D22D-4127-9547-6C3291C70E43}" presName="parentText" presStyleLbl="node1" presStyleIdx="0" presStyleCnt="4">
        <dgm:presLayoutVars>
          <dgm:chMax val="0"/>
          <dgm:bulletEnabled val="1"/>
        </dgm:presLayoutVars>
      </dgm:prSet>
      <dgm:spPr/>
    </dgm:pt>
    <dgm:pt modelId="{62E52B14-A2C2-4B0D-9EFB-BFBA85BE30C2}" type="pres">
      <dgm:prSet presAssocID="{7C3B5BFC-E814-4441-B24B-68867DDFC2E0}" presName="spacer" presStyleCnt="0"/>
      <dgm:spPr/>
    </dgm:pt>
    <dgm:pt modelId="{F8B45F72-6E55-4DF5-8709-5C0B0A1850D2}" type="pres">
      <dgm:prSet presAssocID="{418DD014-C51A-4297-99C3-5D7460363767}" presName="parentText" presStyleLbl="node1" presStyleIdx="1" presStyleCnt="4">
        <dgm:presLayoutVars>
          <dgm:chMax val="0"/>
          <dgm:bulletEnabled val="1"/>
        </dgm:presLayoutVars>
      </dgm:prSet>
      <dgm:spPr/>
    </dgm:pt>
    <dgm:pt modelId="{167C702D-7F75-49C2-BBBF-B076961A83B8}" type="pres">
      <dgm:prSet presAssocID="{AE179939-B7B8-4EF9-A24D-62B862E2D3D9}" presName="spacer" presStyleCnt="0"/>
      <dgm:spPr/>
    </dgm:pt>
    <dgm:pt modelId="{7D27D761-C72F-42A7-9B6C-6A5ABF02911E}" type="pres">
      <dgm:prSet presAssocID="{CB7DD3AD-D3B0-4443-AE76-85F650FA7849}" presName="parentText" presStyleLbl="node1" presStyleIdx="2" presStyleCnt="4">
        <dgm:presLayoutVars>
          <dgm:chMax val="0"/>
          <dgm:bulletEnabled val="1"/>
        </dgm:presLayoutVars>
      </dgm:prSet>
      <dgm:spPr/>
    </dgm:pt>
    <dgm:pt modelId="{3D8FBF61-94E2-45DC-A836-4E35D5A530D8}" type="pres">
      <dgm:prSet presAssocID="{5A998136-5285-47FC-9B61-A3BD6554FA83}" presName="spacer" presStyleCnt="0"/>
      <dgm:spPr/>
    </dgm:pt>
    <dgm:pt modelId="{3E0A5338-90B1-454A-9329-BF7F3A96D9F0}" type="pres">
      <dgm:prSet presAssocID="{A0A462E6-5270-47D6-BA49-E0EDBD10FE29}" presName="parentText" presStyleLbl="node1" presStyleIdx="3" presStyleCnt="4">
        <dgm:presLayoutVars>
          <dgm:chMax val="0"/>
          <dgm:bulletEnabled val="1"/>
        </dgm:presLayoutVars>
      </dgm:prSet>
      <dgm:spPr/>
    </dgm:pt>
  </dgm:ptLst>
  <dgm:cxnLst>
    <dgm:cxn modelId="{D9FF5622-1462-4BA0-811D-8DA5D86A7BE8}" srcId="{1FFEE275-A58F-4A90-A43A-625C1C40C5AA}" destId="{418DD014-C51A-4297-99C3-5D7460363767}" srcOrd="1" destOrd="0" parTransId="{964A8CB6-0713-4F5F-B3A1-E6D550D6B5C3}" sibTransId="{AE179939-B7B8-4EF9-A24D-62B862E2D3D9}"/>
    <dgm:cxn modelId="{FA857A4C-4F74-40AC-B571-0BF0D9289819}" type="presOf" srcId="{010B1593-D22D-4127-9547-6C3291C70E43}" destId="{0E64FFB4-3076-4DD2-AB77-6F3F59F0DA9A}" srcOrd="0" destOrd="0" presId="urn:microsoft.com/office/officeart/2005/8/layout/vList2"/>
    <dgm:cxn modelId="{B260617C-12EB-4980-87B9-3D2722F3482B}" srcId="{1FFEE275-A58F-4A90-A43A-625C1C40C5AA}" destId="{CB7DD3AD-D3B0-4443-AE76-85F650FA7849}" srcOrd="2" destOrd="0" parTransId="{C90788D7-9E5F-4D85-B135-7654F62D2097}" sibTransId="{5A998136-5285-47FC-9B61-A3BD6554FA83}"/>
    <dgm:cxn modelId="{F55AE490-8755-447F-BB88-4C67E1C62B05}" srcId="{1FFEE275-A58F-4A90-A43A-625C1C40C5AA}" destId="{010B1593-D22D-4127-9547-6C3291C70E43}" srcOrd="0" destOrd="0" parTransId="{40102A2F-EEA5-4167-9A57-53D2622E7E4C}" sibTransId="{7C3B5BFC-E814-4441-B24B-68867DDFC2E0}"/>
    <dgm:cxn modelId="{C6E0A992-F975-4B4F-AB70-743BFD058911}" type="presOf" srcId="{A0A462E6-5270-47D6-BA49-E0EDBD10FE29}" destId="{3E0A5338-90B1-454A-9329-BF7F3A96D9F0}" srcOrd="0" destOrd="0" presId="urn:microsoft.com/office/officeart/2005/8/layout/vList2"/>
    <dgm:cxn modelId="{E032079D-54FE-415D-B085-8AD03413F162}" type="presOf" srcId="{418DD014-C51A-4297-99C3-5D7460363767}" destId="{F8B45F72-6E55-4DF5-8709-5C0B0A1850D2}" srcOrd="0" destOrd="0" presId="urn:microsoft.com/office/officeart/2005/8/layout/vList2"/>
    <dgm:cxn modelId="{BD9780B0-5E84-4E50-9A90-6C8DA96FA482}" srcId="{1FFEE275-A58F-4A90-A43A-625C1C40C5AA}" destId="{A0A462E6-5270-47D6-BA49-E0EDBD10FE29}" srcOrd="3" destOrd="0" parTransId="{C1B1FD09-7272-4BD8-8E8C-C27FDC86F77F}" sibTransId="{E2C31AE3-170D-497A-8BCE-A227FE8CAC36}"/>
    <dgm:cxn modelId="{A643D6C0-651C-4903-B5CC-E0E9F5C7FE23}" type="presOf" srcId="{CB7DD3AD-D3B0-4443-AE76-85F650FA7849}" destId="{7D27D761-C72F-42A7-9B6C-6A5ABF02911E}" srcOrd="0" destOrd="0" presId="urn:microsoft.com/office/officeart/2005/8/layout/vList2"/>
    <dgm:cxn modelId="{B34346D6-87AD-4231-B619-D92155F75754}" type="presOf" srcId="{1FFEE275-A58F-4A90-A43A-625C1C40C5AA}" destId="{A3C79972-A169-4411-8562-71FFB4BEA81D}" srcOrd="0" destOrd="0" presId="urn:microsoft.com/office/officeart/2005/8/layout/vList2"/>
    <dgm:cxn modelId="{C41C8853-69D4-4BEC-9211-80E3D5756728}" type="presParOf" srcId="{A3C79972-A169-4411-8562-71FFB4BEA81D}" destId="{0E64FFB4-3076-4DD2-AB77-6F3F59F0DA9A}" srcOrd="0" destOrd="0" presId="urn:microsoft.com/office/officeart/2005/8/layout/vList2"/>
    <dgm:cxn modelId="{D7B5A59F-F004-4D10-B84D-9E925BCD33B2}" type="presParOf" srcId="{A3C79972-A169-4411-8562-71FFB4BEA81D}" destId="{62E52B14-A2C2-4B0D-9EFB-BFBA85BE30C2}" srcOrd="1" destOrd="0" presId="urn:microsoft.com/office/officeart/2005/8/layout/vList2"/>
    <dgm:cxn modelId="{64DC707B-DB47-47C1-9799-16D3335D2EB7}" type="presParOf" srcId="{A3C79972-A169-4411-8562-71FFB4BEA81D}" destId="{F8B45F72-6E55-4DF5-8709-5C0B0A1850D2}" srcOrd="2" destOrd="0" presId="urn:microsoft.com/office/officeart/2005/8/layout/vList2"/>
    <dgm:cxn modelId="{025F1C09-13B5-40E0-B2B3-4CD86A345B76}" type="presParOf" srcId="{A3C79972-A169-4411-8562-71FFB4BEA81D}" destId="{167C702D-7F75-49C2-BBBF-B076961A83B8}" srcOrd="3" destOrd="0" presId="urn:microsoft.com/office/officeart/2005/8/layout/vList2"/>
    <dgm:cxn modelId="{71EF06AE-8377-42B4-9AEB-BD888F79B20F}" type="presParOf" srcId="{A3C79972-A169-4411-8562-71FFB4BEA81D}" destId="{7D27D761-C72F-42A7-9B6C-6A5ABF02911E}" srcOrd="4" destOrd="0" presId="urn:microsoft.com/office/officeart/2005/8/layout/vList2"/>
    <dgm:cxn modelId="{9921DD41-CA2B-4CB0-92FD-7641C7636A15}" type="presParOf" srcId="{A3C79972-A169-4411-8562-71FFB4BEA81D}" destId="{3D8FBF61-94E2-45DC-A836-4E35D5A530D8}" srcOrd="5" destOrd="0" presId="urn:microsoft.com/office/officeart/2005/8/layout/vList2"/>
    <dgm:cxn modelId="{23E4D71D-C56B-4E7D-8AEA-95A17D8E6979}" type="presParOf" srcId="{A3C79972-A169-4411-8562-71FFB4BEA81D}" destId="{3E0A5338-90B1-454A-9329-BF7F3A96D9F0}"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4CD8233-7E40-49DC-AC52-465DE0E56455}">
      <dgm:prSet phldr="0"/>
      <dgm:spPr/>
      <dgm:t>
        <a:bodyPr/>
        <a:lstStyle/>
        <a:p>
          <a:r>
            <a:rPr lang="en-US" dirty="0">
              <a:solidFill>
                <a:schemeClr val="bg1"/>
              </a:solidFill>
              <a:latin typeface="Calibri"/>
              <a:ea typeface="Source Sans Pro Regular"/>
              <a:cs typeface="Calibri"/>
            </a:rPr>
            <a:t>3.Financement</a:t>
          </a:r>
        </a:p>
      </dgm:t>
    </dgm:pt>
    <dgm:pt modelId="{D77DAF10-925A-4636-8E72-19E8091D96C9}" type="par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BC5B95C5-63C0-44AA-A3FB-C3C557CC0CCC}" type="sib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FC50C727-8597-46D3-9E78-EDB0D3735629}">
      <dgm:prSet phldr="0"/>
      <dgm:spPr/>
      <dgm:t>
        <a:bodyPr/>
        <a:lstStyle/>
        <a:p>
          <a:r>
            <a:rPr lang="en-US" dirty="0">
              <a:solidFill>
                <a:schemeClr val="bg1"/>
              </a:solidFill>
              <a:latin typeface="Calibri"/>
              <a:ea typeface="Source Sans Pro Regular"/>
              <a:cs typeface="Calibri"/>
            </a:rPr>
            <a:t>4.Laboratoire</a:t>
          </a:r>
        </a:p>
      </dgm:t>
    </dgm:pt>
    <dgm:pt modelId="{ADA0FA7A-0FD7-48FB-98DE-7F42BA10FE20}" type="par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C5B1BF18-38B0-48BB-9AE9-74F109E5C229}" type="sib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12BF6810-477A-4D79-872C-042A32575054}">
      <dgm:prSet phldr="0"/>
      <dgm:spPr/>
      <dgm:t>
        <a:bodyPr/>
        <a:lstStyle/>
        <a:p>
          <a:r>
            <a:rPr lang="en-US" dirty="0">
              <a:solidFill>
                <a:schemeClr val="bg1"/>
              </a:solidFill>
              <a:latin typeface="Calibri"/>
              <a:ea typeface="Source Sans Pro Regular"/>
              <a:cs typeface="Calibri"/>
            </a:rPr>
            <a:t>5. Surveillance</a:t>
          </a:r>
        </a:p>
      </dgm:t>
    </dgm:pt>
    <dgm:pt modelId="{8BFCBAF2-E70A-4C0E-AECC-84319A5F8C29}" type="parTrans" cxnId="{991D0079-7D2D-4E04-8EBB-D7E2849A3783}">
      <dgm:prSet/>
      <dgm:spPr/>
      <dgm:t>
        <a:bodyPr/>
        <a:lstStyle/>
        <a:p>
          <a:endParaRPr lang="en-US">
            <a:latin typeface="Calibri" panose="020F0502020204030204" pitchFamily="34" charset="0"/>
            <a:cs typeface="Calibri" panose="020F0502020204030204" pitchFamily="34" charset="0"/>
          </a:endParaRPr>
        </a:p>
      </dgm:t>
    </dgm:pt>
    <dgm:pt modelId="{AB624081-446D-4F66-8D4C-84C3FB21147D}" type="sibTrans" cxnId="{991D0079-7D2D-4E04-8EBB-D7E2849A3783}">
      <dgm:prSet/>
      <dgm:spPr/>
      <dgm:t>
        <a:bodyPr/>
        <a:lstStyle/>
        <a:p>
          <a:endParaRPr lang="en-US">
            <a:latin typeface="Calibri" panose="020F0502020204030204" pitchFamily="34" charset="0"/>
            <a:cs typeface="Calibri" panose="020F0502020204030204" pitchFamily="34" charset="0"/>
          </a:endParaRPr>
        </a:p>
      </dgm:t>
    </dgm:pt>
    <dgm:pt modelId="{E8C94AF6-4A1C-42C5-BE24-0992DD1745B3}">
      <dgm:prSet phldr="0"/>
      <dgm:spPr/>
      <dgm:t>
        <a:bodyPr/>
        <a:lstStyle/>
        <a:p>
          <a:r>
            <a:rPr lang="en-US" dirty="0">
              <a:solidFill>
                <a:schemeClr val="bg1"/>
              </a:solidFill>
              <a:latin typeface="Calibri"/>
              <a:ea typeface="Source Sans Pro Regular"/>
              <a:cs typeface="Calibri"/>
            </a:rPr>
            <a:t>6. </a:t>
          </a:r>
          <a:r>
            <a:rPr lang="en-US" dirty="0" err="1">
              <a:solidFill>
                <a:schemeClr val="bg1"/>
              </a:solidFill>
              <a:latin typeface="Calibri"/>
              <a:ea typeface="Source Sans Pro Regular"/>
              <a:cs typeface="Calibri"/>
            </a:rPr>
            <a:t>Ressources</a:t>
          </a:r>
          <a:r>
            <a:rPr lang="en-US" dirty="0">
              <a:solidFill>
                <a:schemeClr val="bg1"/>
              </a:solidFill>
              <a:latin typeface="Calibri"/>
              <a:ea typeface="Source Sans Pro Regular"/>
              <a:cs typeface="Calibri"/>
            </a:rPr>
            <a:t> </a:t>
          </a:r>
          <a:r>
            <a:rPr lang="en-US" dirty="0" err="1">
              <a:solidFill>
                <a:schemeClr val="bg1"/>
              </a:solidFill>
              <a:latin typeface="Calibri"/>
              <a:ea typeface="Source Sans Pro Regular"/>
              <a:cs typeface="Calibri"/>
            </a:rPr>
            <a:t>humaines</a:t>
          </a:r>
          <a:endParaRPr lang="en-US" dirty="0">
            <a:solidFill>
              <a:schemeClr val="bg1"/>
            </a:solidFill>
            <a:latin typeface="Calibri"/>
            <a:ea typeface="Source Sans Pro Regular"/>
            <a:cs typeface="Calibri"/>
          </a:endParaRPr>
        </a:p>
      </dgm:t>
    </dgm:pt>
    <dgm:pt modelId="{2A553B86-1EA6-4762-9131-D405CD7FA891}" type="parTrans" cxnId="{70473DD7-B104-4B5E-B940-BF37C274CE2F}">
      <dgm:prSet/>
      <dgm:spPr/>
      <dgm:t>
        <a:bodyPr/>
        <a:lstStyle/>
        <a:p>
          <a:endParaRPr lang="en-US">
            <a:latin typeface="Calibri" panose="020F0502020204030204" pitchFamily="34" charset="0"/>
            <a:cs typeface="Calibri" panose="020F0502020204030204" pitchFamily="34" charset="0"/>
          </a:endParaRPr>
        </a:p>
      </dgm:t>
    </dgm:pt>
    <dgm:pt modelId="{2019F5FE-AECD-4096-9946-94180A4DED19}" type="sibTrans" cxnId="{70473DD7-B104-4B5E-B940-BF37C274CE2F}">
      <dgm:prSet/>
      <dgm:spPr/>
      <dgm:t>
        <a:bodyPr/>
        <a:lstStyle/>
        <a:p>
          <a:endParaRPr lang="en-US">
            <a:latin typeface="Calibri" panose="020F0502020204030204" pitchFamily="34" charset="0"/>
            <a:cs typeface="Calibri" panose="020F0502020204030204" pitchFamily="34" charset="0"/>
          </a:endParaRPr>
        </a:p>
      </dgm:t>
    </dgm:pt>
    <dgm:pt modelId="{4097BDEB-41EB-4894-B5E6-64490F53ED7B}">
      <dgm:prSet phldr="0"/>
      <dgm:spPr/>
      <dgm:t>
        <a:bodyPr/>
        <a:lstStyle/>
        <a:p>
          <a:r>
            <a:rPr lang="en-US" dirty="0">
              <a:solidFill>
                <a:schemeClr val="bg1"/>
              </a:solidFill>
              <a:latin typeface="Calibri"/>
              <a:ea typeface="Source Sans Pro Regular"/>
              <a:cs typeface="Calibri"/>
            </a:rPr>
            <a:t>8. Prestation des services de santé</a:t>
          </a:r>
        </a:p>
      </dgm:t>
    </dgm:pt>
    <dgm:pt modelId="{B8973221-158F-401F-86B0-903E05F9114F}" type="parTrans" cxnId="{EA412D74-1850-4423-8E02-BCCF5732944D}">
      <dgm:prSet/>
      <dgm:spPr/>
      <dgm:t>
        <a:bodyPr/>
        <a:lstStyle/>
        <a:p>
          <a:endParaRPr lang="en-US">
            <a:latin typeface="Calibri" panose="020F0502020204030204" pitchFamily="34" charset="0"/>
            <a:cs typeface="Calibri" panose="020F0502020204030204" pitchFamily="34" charset="0"/>
          </a:endParaRPr>
        </a:p>
      </dgm:t>
    </dgm:pt>
    <dgm:pt modelId="{0E8191E9-0345-45C7-A87A-88A603F585A5}" type="sibTrans" cxnId="{EA412D74-1850-4423-8E02-BCCF5732944D}">
      <dgm:prSet/>
      <dgm:spPr/>
      <dgm:t>
        <a:bodyPr/>
        <a:lstStyle/>
        <a:p>
          <a:endParaRPr lang="en-US">
            <a:latin typeface="Calibri" panose="020F0502020204030204" pitchFamily="34" charset="0"/>
            <a:cs typeface="Calibri" panose="020F0502020204030204" pitchFamily="34" charset="0"/>
          </a:endParaRPr>
        </a:p>
      </dgm:t>
    </dgm:pt>
    <dgm:pt modelId="{279E96C7-A8E5-4564-8F47-C76DBDAE816C}">
      <dgm:prSet phldr="0"/>
      <dgm:spPr/>
      <dgm:t>
        <a:bodyPr/>
        <a:lstStyle/>
        <a:p>
          <a:r>
            <a:rPr lang="en-US" dirty="0">
              <a:solidFill>
                <a:schemeClr val="bg1"/>
              </a:solidFill>
              <a:latin typeface="Calibri"/>
              <a:ea typeface="Source Sans Pro Regular"/>
              <a:cs typeface="Calibri"/>
            </a:rPr>
            <a:t>9. </a:t>
          </a:r>
          <a:r>
            <a:rPr lang="en-US" dirty="0" err="1">
              <a:solidFill>
                <a:schemeClr val="bg1"/>
              </a:solidFill>
              <a:latin typeface="Calibri"/>
              <a:ea typeface="Source Sans Pro Regular"/>
              <a:cs typeface="Calibri"/>
            </a:rPr>
            <a:t>Prévention</a:t>
          </a:r>
          <a:r>
            <a:rPr lang="en-US" dirty="0">
              <a:solidFill>
                <a:schemeClr val="bg1"/>
              </a:solidFill>
              <a:latin typeface="Calibri"/>
              <a:ea typeface="Source Sans Pro Regular"/>
              <a:cs typeface="Calibri"/>
            </a:rPr>
            <a:t> et </a:t>
          </a:r>
          <a:r>
            <a:rPr lang="en-US" dirty="0" err="1">
              <a:solidFill>
                <a:schemeClr val="bg1"/>
              </a:solidFill>
              <a:latin typeface="Calibri"/>
              <a:ea typeface="Source Sans Pro Regular"/>
              <a:cs typeface="Calibri"/>
            </a:rPr>
            <a:t>contrôle</a:t>
          </a:r>
          <a:r>
            <a:rPr lang="en-US" dirty="0">
              <a:solidFill>
                <a:schemeClr val="bg1"/>
              </a:solidFill>
              <a:latin typeface="Calibri"/>
              <a:ea typeface="Source Sans Pro Regular"/>
              <a:cs typeface="Calibri"/>
            </a:rPr>
            <a:t> de </a:t>
          </a:r>
          <a:r>
            <a:rPr lang="en-US" dirty="0" err="1">
              <a:solidFill>
                <a:schemeClr val="bg1"/>
              </a:solidFill>
              <a:latin typeface="Calibri"/>
              <a:ea typeface="Source Sans Pro Regular"/>
              <a:cs typeface="Calibri"/>
            </a:rPr>
            <a:t>l'infection</a:t>
          </a:r>
          <a:endParaRPr lang="en-US" dirty="0">
            <a:solidFill>
              <a:schemeClr val="bg1"/>
            </a:solidFill>
            <a:latin typeface="Calibri"/>
            <a:ea typeface="Source Sans Pro Regular"/>
            <a:cs typeface="Calibri"/>
          </a:endParaRPr>
        </a:p>
      </dgm:t>
    </dgm:pt>
    <dgm:pt modelId="{A0A4FD05-8FD4-464B-8A01-0CF133185179}" type="parTrans" cxnId="{C34185E4-257F-4563-8312-112D49681BFB}">
      <dgm:prSet/>
      <dgm:spPr/>
      <dgm:t>
        <a:bodyPr/>
        <a:lstStyle/>
        <a:p>
          <a:endParaRPr lang="en-US">
            <a:latin typeface="Calibri" panose="020F0502020204030204" pitchFamily="34" charset="0"/>
            <a:cs typeface="Calibri" panose="020F0502020204030204" pitchFamily="34" charset="0"/>
          </a:endParaRPr>
        </a:p>
      </dgm:t>
    </dgm:pt>
    <dgm:pt modelId="{351CA23E-3E79-46E4-A43D-3711CF8434EF}" type="sibTrans" cxnId="{C34185E4-257F-4563-8312-112D49681BFB}">
      <dgm:prSet/>
      <dgm:spPr/>
      <dgm:t>
        <a:bodyPr/>
        <a:lstStyle/>
        <a:p>
          <a:endParaRPr lang="en-US">
            <a:latin typeface="Calibri" panose="020F0502020204030204" pitchFamily="34" charset="0"/>
            <a:cs typeface="Calibri" panose="020F0502020204030204" pitchFamily="34" charset="0"/>
          </a:endParaRPr>
        </a:p>
      </dgm:t>
    </dgm:pt>
    <dgm:pt modelId="{904C7537-1215-410C-A1DD-DC0E6BC9246D}">
      <dgm:prSet phldr="0"/>
      <dgm:spPr/>
      <dgm:t>
        <a:bodyPr/>
        <a:lstStyle/>
        <a:p>
          <a:r>
            <a:rPr lang="en-US" dirty="0">
              <a:solidFill>
                <a:schemeClr val="bg1"/>
              </a:solidFill>
              <a:latin typeface="Calibri"/>
              <a:ea typeface="Source Sans Pro Regular"/>
              <a:cs typeface="Calibri"/>
            </a:rPr>
            <a:t>10. Communication sur les risques et engagement communautaire</a:t>
          </a:r>
          <a:endParaRPr lang="en-US" dirty="0">
            <a:solidFill>
              <a:schemeClr val="bg1"/>
            </a:solidFill>
            <a:latin typeface="Calibri"/>
          </a:endParaRPr>
        </a:p>
      </dgm:t>
    </dgm:pt>
    <dgm:pt modelId="{922E1F44-0EDF-4C77-BF6A-B58777441B90}" type="parTrans" cxnId="{2250DE1F-57B1-4390-A13F-F0B8921EDFBB}">
      <dgm:prSet/>
      <dgm:spPr/>
      <dgm:t>
        <a:bodyPr/>
        <a:lstStyle/>
        <a:p>
          <a:endParaRPr lang="en-US">
            <a:latin typeface="Calibri" panose="020F0502020204030204" pitchFamily="34" charset="0"/>
            <a:cs typeface="Calibri" panose="020F0502020204030204" pitchFamily="34" charset="0"/>
          </a:endParaRPr>
        </a:p>
      </dgm:t>
    </dgm:pt>
    <dgm:pt modelId="{572C7F80-ED44-47C7-984C-DF894A1DC13B}" type="sibTrans" cxnId="{2250DE1F-57B1-4390-A13F-F0B8921EDFBB}">
      <dgm:prSet/>
      <dgm:spPr/>
      <dgm:t>
        <a:bodyPr/>
        <a:lstStyle/>
        <a:p>
          <a:endParaRPr lang="en-US">
            <a:latin typeface="Calibri" panose="020F0502020204030204" pitchFamily="34" charset="0"/>
            <a:cs typeface="Calibri" panose="020F0502020204030204" pitchFamily="34" charset="0"/>
          </a:endParaRPr>
        </a:p>
      </dgm:t>
    </dgm:pt>
    <dgm:pt modelId="{C95AAAF4-5990-44B8-9416-322633CF1C7E}">
      <dgm:prSet phldr="0"/>
      <dgm:spPr/>
      <dgm:t>
        <a:bodyPr/>
        <a:lstStyle/>
        <a:p>
          <a:pPr algn="l"/>
          <a:r>
            <a:rPr lang="en-US" dirty="0">
              <a:solidFill>
                <a:schemeClr val="bg1"/>
              </a:solidFill>
              <a:latin typeface="Calibri"/>
              <a:ea typeface="Source Sans Pro Regular"/>
              <a:cs typeface="Calibri"/>
            </a:rPr>
            <a:t>15 Principales capacités</a:t>
          </a:r>
        </a:p>
      </dgm:t>
    </dgm:pt>
    <dgm:pt modelId="{B0D652E8-CB95-4CE0-A3D0-67E2F20C9F59}" type="parTrans" cxnId="{A5996416-B8A5-4824-9072-4FD4A8561AB8}">
      <dgm:prSet/>
      <dgm:spPr/>
    </dgm:pt>
    <dgm:pt modelId="{9304B9DC-5BE6-4CA6-9D53-A82A8420FE84}" type="sibTrans" cxnId="{A5996416-B8A5-4824-9072-4FD4A8561AB8}">
      <dgm:prSet/>
      <dgm:spPr/>
    </dgm:pt>
    <dgm:pt modelId="{65E70E4D-09E8-4A5B-81ED-FE30BECC1C1B}">
      <dgm:prSet phldr="0"/>
      <dgm:spPr/>
      <dgm:t>
        <a:bodyPr/>
        <a:lstStyle/>
        <a:p>
          <a:pPr algn="l"/>
          <a:r>
            <a:rPr lang="en-US" dirty="0">
              <a:solidFill>
                <a:schemeClr val="bg1"/>
              </a:solidFill>
              <a:latin typeface="Calibri"/>
              <a:ea typeface="Source Sans Pro Regular"/>
              <a:cs typeface="Calibri"/>
            </a:rPr>
            <a:t>1.Législation et Politique</a:t>
          </a:r>
        </a:p>
      </dgm:t>
    </dgm:pt>
    <dgm:pt modelId="{876B7A3A-E96E-4D1F-9873-512BE250795E}" type="parTrans" cxnId="{AB72D75E-B8BA-4340-9643-274E3A306247}">
      <dgm:prSet/>
      <dgm:spPr/>
    </dgm:pt>
    <dgm:pt modelId="{DF962694-B43C-423E-97D4-3376B7F5B263}" type="sibTrans" cxnId="{AB72D75E-B8BA-4340-9643-274E3A306247}">
      <dgm:prSet/>
      <dgm:spPr/>
    </dgm:pt>
    <dgm:pt modelId="{247CA599-885F-4EE7-A9CF-0A761D209C5B}">
      <dgm:prSet phldr="0"/>
      <dgm:spPr/>
      <dgm:t>
        <a:bodyPr/>
        <a:lstStyle/>
        <a:p>
          <a:pPr algn="l"/>
          <a:r>
            <a:rPr lang="en-US" dirty="0">
              <a:solidFill>
                <a:schemeClr val="bg1"/>
              </a:solidFill>
              <a:latin typeface="Calibri"/>
              <a:ea typeface="Source Sans Pro Regular"/>
              <a:cs typeface="Calibri"/>
            </a:rPr>
            <a:t> 2. Coordination RSI</a:t>
          </a:r>
        </a:p>
      </dgm:t>
    </dgm:pt>
    <dgm:pt modelId="{DA960582-1419-4727-869B-68B221B303A8}" type="parTrans" cxnId="{64673D1D-4385-440B-A042-D7C3AB21AF63}">
      <dgm:prSet/>
      <dgm:spPr/>
    </dgm:pt>
    <dgm:pt modelId="{22E5CDF6-4432-44C9-9F67-36AB64684503}" type="sibTrans" cxnId="{64673D1D-4385-440B-A042-D7C3AB21AF63}">
      <dgm:prSet/>
      <dgm:spPr/>
    </dgm:pt>
    <dgm:pt modelId="{361BCE1B-4B76-4564-842C-584C213DC27E}">
      <dgm:prSet phldr="0"/>
      <dgm:spPr/>
      <dgm:t>
        <a:bodyPr/>
        <a:lstStyle/>
        <a:p>
          <a:r>
            <a:rPr lang="en-US" dirty="0">
              <a:solidFill>
                <a:schemeClr val="bg1"/>
              </a:solidFill>
              <a:latin typeface="Calibri"/>
              <a:ea typeface="Source Sans Pro Regular"/>
              <a:cs typeface="Calibri"/>
            </a:rPr>
            <a:t>7.Gestion des situations d'urgence sanitaire</a:t>
          </a:r>
          <a:endParaRPr lang="fr-FR" dirty="0">
            <a:solidFill>
              <a:schemeClr val="bg1"/>
            </a:solidFill>
            <a:latin typeface="Calibri"/>
          </a:endParaRPr>
        </a:p>
      </dgm:t>
    </dgm:pt>
    <dgm:pt modelId="{96298F46-8A96-48A6-B2B2-76B5A274471A}" type="parTrans" cxnId="{090CA2C0-6889-4C53-846D-99408BA7841A}">
      <dgm:prSet/>
      <dgm:spPr/>
    </dgm:pt>
    <dgm:pt modelId="{DC365566-ECEF-4D49-A890-5C3B78D34DB4}" type="sibTrans" cxnId="{090CA2C0-6889-4C53-846D-99408BA7841A}">
      <dgm:prSet/>
      <dgm:spPr/>
    </dgm:pt>
    <dgm:pt modelId="{A3C79972-A169-4411-8562-71FFB4BEA81D}" type="pres">
      <dgm:prSet presAssocID="{1FFEE275-A58F-4A90-A43A-625C1C40C5AA}" presName="linear" presStyleCnt="0">
        <dgm:presLayoutVars>
          <dgm:animLvl val="lvl"/>
          <dgm:resizeHandles val="exact"/>
        </dgm:presLayoutVars>
      </dgm:prSet>
      <dgm:spPr/>
    </dgm:pt>
    <dgm:pt modelId="{E3711DA1-ABD9-4B5A-96A6-1F4ED00E31C9}" type="pres">
      <dgm:prSet presAssocID="{C95AAAF4-5990-44B8-9416-322633CF1C7E}" presName="parentText" presStyleLbl="node1" presStyleIdx="0" presStyleCnt="11">
        <dgm:presLayoutVars>
          <dgm:chMax val="0"/>
          <dgm:bulletEnabled val="1"/>
        </dgm:presLayoutVars>
      </dgm:prSet>
      <dgm:spPr/>
    </dgm:pt>
    <dgm:pt modelId="{4FDE71FB-4EA9-4B9A-8DC0-E5477792CB55}" type="pres">
      <dgm:prSet presAssocID="{9304B9DC-5BE6-4CA6-9D53-A82A8420FE84}" presName="spacer" presStyleCnt="0"/>
      <dgm:spPr/>
    </dgm:pt>
    <dgm:pt modelId="{73A8983E-BC16-41D1-B865-EFEAD695906F}" type="pres">
      <dgm:prSet presAssocID="{65E70E4D-09E8-4A5B-81ED-FE30BECC1C1B}" presName="parentText" presStyleLbl="node1" presStyleIdx="1" presStyleCnt="11">
        <dgm:presLayoutVars>
          <dgm:chMax val="0"/>
          <dgm:bulletEnabled val="1"/>
        </dgm:presLayoutVars>
      </dgm:prSet>
      <dgm:spPr/>
    </dgm:pt>
    <dgm:pt modelId="{068EF51C-8055-4D0F-8EBB-462CD543DBEF}" type="pres">
      <dgm:prSet presAssocID="{DF962694-B43C-423E-97D4-3376B7F5B263}" presName="spacer" presStyleCnt="0"/>
      <dgm:spPr/>
    </dgm:pt>
    <dgm:pt modelId="{83967E69-9777-47BD-9682-E4F8DA57C731}" type="pres">
      <dgm:prSet presAssocID="{247CA599-885F-4EE7-A9CF-0A761D209C5B}" presName="parentText" presStyleLbl="node1" presStyleIdx="2" presStyleCnt="11">
        <dgm:presLayoutVars>
          <dgm:chMax val="0"/>
          <dgm:bulletEnabled val="1"/>
        </dgm:presLayoutVars>
      </dgm:prSet>
      <dgm:spPr/>
    </dgm:pt>
    <dgm:pt modelId="{49FB4884-E8E2-4CC1-A9D2-A431817E48C1}" type="pres">
      <dgm:prSet presAssocID="{22E5CDF6-4432-44C9-9F67-36AB64684503}" presName="spacer" presStyleCnt="0"/>
      <dgm:spPr/>
    </dgm:pt>
    <dgm:pt modelId="{C1678AB2-ADCD-4976-B9BD-D5CC83220E30}" type="pres">
      <dgm:prSet presAssocID="{C4CD8233-7E40-49DC-AC52-465DE0E56455}" presName="parentText" presStyleLbl="node1" presStyleIdx="3" presStyleCnt="11">
        <dgm:presLayoutVars>
          <dgm:chMax val="0"/>
          <dgm:bulletEnabled val="1"/>
        </dgm:presLayoutVars>
      </dgm:prSet>
      <dgm:spPr/>
    </dgm:pt>
    <dgm:pt modelId="{6B7364F5-2105-496A-8BF2-9F9A1AC07E7E}" type="pres">
      <dgm:prSet presAssocID="{BC5B95C5-63C0-44AA-A3FB-C3C557CC0CCC}" presName="spacer" presStyleCnt="0"/>
      <dgm:spPr/>
    </dgm:pt>
    <dgm:pt modelId="{6A45DEE4-3377-4A61-85E6-A2E145A2C116}" type="pres">
      <dgm:prSet presAssocID="{FC50C727-8597-46D3-9E78-EDB0D3735629}" presName="parentText" presStyleLbl="node1" presStyleIdx="4" presStyleCnt="11">
        <dgm:presLayoutVars>
          <dgm:chMax val="0"/>
          <dgm:bulletEnabled val="1"/>
        </dgm:presLayoutVars>
      </dgm:prSet>
      <dgm:spPr/>
    </dgm:pt>
    <dgm:pt modelId="{C733AF41-1916-4A3F-992E-436AB59B5D7B}" type="pres">
      <dgm:prSet presAssocID="{C5B1BF18-38B0-48BB-9AE9-74F109E5C229}" presName="spacer" presStyleCnt="0"/>
      <dgm:spPr/>
    </dgm:pt>
    <dgm:pt modelId="{670C1AE0-FF3E-48DF-BC5C-8F320FFC1725}" type="pres">
      <dgm:prSet presAssocID="{12BF6810-477A-4D79-872C-042A32575054}" presName="parentText" presStyleLbl="node1" presStyleIdx="5" presStyleCnt="11">
        <dgm:presLayoutVars>
          <dgm:chMax val="0"/>
          <dgm:bulletEnabled val="1"/>
        </dgm:presLayoutVars>
      </dgm:prSet>
      <dgm:spPr/>
    </dgm:pt>
    <dgm:pt modelId="{B9F681F7-2B86-4F23-84CE-F8DA28E593F2}" type="pres">
      <dgm:prSet presAssocID="{AB624081-446D-4F66-8D4C-84C3FB21147D}" presName="spacer" presStyleCnt="0"/>
      <dgm:spPr/>
    </dgm:pt>
    <dgm:pt modelId="{412988EB-BEC4-4524-89F4-15D0B6AAB5CE}" type="pres">
      <dgm:prSet presAssocID="{E8C94AF6-4A1C-42C5-BE24-0992DD1745B3}" presName="parentText" presStyleLbl="node1" presStyleIdx="6" presStyleCnt="11">
        <dgm:presLayoutVars>
          <dgm:chMax val="0"/>
          <dgm:bulletEnabled val="1"/>
        </dgm:presLayoutVars>
      </dgm:prSet>
      <dgm:spPr/>
    </dgm:pt>
    <dgm:pt modelId="{4C491D5A-EFBD-4D61-A536-354C4EA54ABC}" type="pres">
      <dgm:prSet presAssocID="{2019F5FE-AECD-4096-9946-94180A4DED19}" presName="spacer" presStyleCnt="0"/>
      <dgm:spPr/>
    </dgm:pt>
    <dgm:pt modelId="{3C0F0532-E2E1-44AE-8623-FEE9B2E7EB6C}" type="pres">
      <dgm:prSet presAssocID="{361BCE1B-4B76-4564-842C-584C213DC27E}" presName="parentText" presStyleLbl="node1" presStyleIdx="7" presStyleCnt="11">
        <dgm:presLayoutVars>
          <dgm:chMax val="0"/>
          <dgm:bulletEnabled val="1"/>
        </dgm:presLayoutVars>
      </dgm:prSet>
      <dgm:spPr/>
    </dgm:pt>
    <dgm:pt modelId="{356FF72F-21EC-4F95-B1E1-2AB0A9F3BFAF}" type="pres">
      <dgm:prSet presAssocID="{DC365566-ECEF-4D49-A890-5C3B78D34DB4}" presName="spacer" presStyleCnt="0"/>
      <dgm:spPr/>
    </dgm:pt>
    <dgm:pt modelId="{B6627F8C-F540-4BC2-8BA6-BC2A2F8862CC}" type="pres">
      <dgm:prSet presAssocID="{4097BDEB-41EB-4894-B5E6-64490F53ED7B}" presName="parentText" presStyleLbl="node1" presStyleIdx="8" presStyleCnt="11">
        <dgm:presLayoutVars>
          <dgm:chMax val="0"/>
          <dgm:bulletEnabled val="1"/>
        </dgm:presLayoutVars>
      </dgm:prSet>
      <dgm:spPr/>
    </dgm:pt>
    <dgm:pt modelId="{2B0985AB-C6ED-411C-B06B-75233DBDAFAE}" type="pres">
      <dgm:prSet presAssocID="{0E8191E9-0345-45C7-A87A-88A603F585A5}" presName="spacer" presStyleCnt="0"/>
      <dgm:spPr/>
    </dgm:pt>
    <dgm:pt modelId="{4293CF0F-753A-432C-8637-0C0130E93BFF}" type="pres">
      <dgm:prSet presAssocID="{279E96C7-A8E5-4564-8F47-C76DBDAE816C}" presName="parentText" presStyleLbl="node1" presStyleIdx="9" presStyleCnt="11">
        <dgm:presLayoutVars>
          <dgm:chMax val="0"/>
          <dgm:bulletEnabled val="1"/>
        </dgm:presLayoutVars>
      </dgm:prSet>
      <dgm:spPr/>
    </dgm:pt>
    <dgm:pt modelId="{E4DE81DF-3BCE-46E3-A29F-F5A0F3084EAF}" type="pres">
      <dgm:prSet presAssocID="{351CA23E-3E79-46E4-A43D-3711CF8434EF}" presName="spacer" presStyleCnt="0"/>
      <dgm:spPr/>
    </dgm:pt>
    <dgm:pt modelId="{54F2495A-504F-41D0-8400-D274FF930728}" type="pres">
      <dgm:prSet presAssocID="{904C7537-1215-410C-A1DD-DC0E6BC9246D}" presName="parentText" presStyleLbl="node1" presStyleIdx="10" presStyleCnt="11">
        <dgm:presLayoutVars>
          <dgm:chMax val="0"/>
          <dgm:bulletEnabled val="1"/>
        </dgm:presLayoutVars>
      </dgm:prSet>
      <dgm:spPr/>
    </dgm:pt>
  </dgm:ptLst>
  <dgm:cxnLst>
    <dgm:cxn modelId="{BFC7DC03-011D-47BF-B32A-6BABC6A76261}" type="presOf" srcId="{12BF6810-477A-4D79-872C-042A32575054}" destId="{670C1AE0-FF3E-48DF-BC5C-8F320FFC1725}" srcOrd="0" destOrd="0" presId="urn:microsoft.com/office/officeart/2005/8/layout/vList2"/>
    <dgm:cxn modelId="{A5996416-B8A5-4824-9072-4FD4A8561AB8}" srcId="{1FFEE275-A58F-4A90-A43A-625C1C40C5AA}" destId="{C95AAAF4-5990-44B8-9416-322633CF1C7E}" srcOrd="0" destOrd="0" parTransId="{B0D652E8-CB95-4CE0-A3D0-67E2F20C9F59}" sibTransId="{9304B9DC-5BE6-4CA6-9D53-A82A8420FE84}"/>
    <dgm:cxn modelId="{3BA73119-3641-433D-8EB8-728AF42F1B7E}" type="presOf" srcId="{4097BDEB-41EB-4894-B5E6-64490F53ED7B}" destId="{B6627F8C-F540-4BC2-8BA6-BC2A2F8862CC}" srcOrd="0" destOrd="0" presId="urn:microsoft.com/office/officeart/2005/8/layout/vList2"/>
    <dgm:cxn modelId="{64673D1D-4385-440B-A042-D7C3AB21AF63}" srcId="{1FFEE275-A58F-4A90-A43A-625C1C40C5AA}" destId="{247CA599-885F-4EE7-A9CF-0A761D209C5B}" srcOrd="2" destOrd="0" parTransId="{DA960582-1419-4727-869B-68B221B303A8}" sibTransId="{22E5CDF6-4432-44C9-9F67-36AB64684503}"/>
    <dgm:cxn modelId="{2250DE1F-57B1-4390-A13F-F0B8921EDFBB}" srcId="{1FFEE275-A58F-4A90-A43A-625C1C40C5AA}" destId="{904C7537-1215-410C-A1DD-DC0E6BC9246D}" srcOrd="10" destOrd="0" parTransId="{922E1F44-0EDF-4C77-BF6A-B58777441B90}" sibTransId="{572C7F80-ED44-47C7-984C-DF894A1DC13B}"/>
    <dgm:cxn modelId="{EECC4A24-943C-47E8-BB90-711318B817CC}" type="presOf" srcId="{C4CD8233-7E40-49DC-AC52-465DE0E56455}" destId="{C1678AB2-ADCD-4976-B9BD-D5CC83220E30}" srcOrd="0" destOrd="0" presId="urn:microsoft.com/office/officeart/2005/8/layout/vList2"/>
    <dgm:cxn modelId="{1195EC2C-ED4A-4D46-A7FD-D02B20C215EE}" type="presOf" srcId="{904C7537-1215-410C-A1DD-DC0E6BC9246D}" destId="{54F2495A-504F-41D0-8400-D274FF930728}" srcOrd="0" destOrd="0" presId="urn:microsoft.com/office/officeart/2005/8/layout/vList2"/>
    <dgm:cxn modelId="{C4E51C3B-6480-41FA-A010-50EB7273BB60}" srcId="{1FFEE275-A58F-4A90-A43A-625C1C40C5AA}" destId="{C4CD8233-7E40-49DC-AC52-465DE0E56455}" srcOrd="3" destOrd="0" parTransId="{D77DAF10-925A-4636-8E72-19E8091D96C9}" sibTransId="{BC5B95C5-63C0-44AA-A3FB-C3C557CC0CCC}"/>
    <dgm:cxn modelId="{9ED1EB3F-882F-4BFA-BBDC-7B24F4708E5F}" type="presOf" srcId="{279E96C7-A8E5-4564-8F47-C76DBDAE816C}" destId="{4293CF0F-753A-432C-8637-0C0130E93BFF}" srcOrd="0" destOrd="0" presId="urn:microsoft.com/office/officeart/2005/8/layout/vList2"/>
    <dgm:cxn modelId="{5946495B-E2D5-4E9F-9D3B-601A8FDEC9AB}" type="presOf" srcId="{361BCE1B-4B76-4564-842C-584C213DC27E}" destId="{3C0F0532-E2E1-44AE-8623-FEE9B2E7EB6C}" srcOrd="0" destOrd="0" presId="urn:microsoft.com/office/officeart/2005/8/layout/vList2"/>
    <dgm:cxn modelId="{AB72D75E-B8BA-4340-9643-274E3A306247}" srcId="{1FFEE275-A58F-4A90-A43A-625C1C40C5AA}" destId="{65E70E4D-09E8-4A5B-81ED-FE30BECC1C1B}" srcOrd="1" destOrd="0" parTransId="{876B7A3A-E96E-4D1F-9873-512BE250795E}" sibTransId="{DF962694-B43C-423E-97D4-3376B7F5B263}"/>
    <dgm:cxn modelId="{EA412D74-1850-4423-8E02-BCCF5732944D}" srcId="{1FFEE275-A58F-4A90-A43A-625C1C40C5AA}" destId="{4097BDEB-41EB-4894-B5E6-64490F53ED7B}" srcOrd="8" destOrd="0" parTransId="{B8973221-158F-401F-86B0-903E05F9114F}" sibTransId="{0E8191E9-0345-45C7-A87A-88A603F585A5}"/>
    <dgm:cxn modelId="{991D0079-7D2D-4E04-8EBB-D7E2849A3783}" srcId="{1FFEE275-A58F-4A90-A43A-625C1C40C5AA}" destId="{12BF6810-477A-4D79-872C-042A32575054}" srcOrd="5" destOrd="0" parTransId="{8BFCBAF2-E70A-4C0E-AECC-84319A5F8C29}" sibTransId="{AB624081-446D-4F66-8D4C-84C3FB21147D}"/>
    <dgm:cxn modelId="{A9C5027A-9DDE-4DA1-A89A-CDBBDBC54A6A}" type="presOf" srcId="{247CA599-885F-4EE7-A9CF-0A761D209C5B}" destId="{83967E69-9777-47BD-9682-E4F8DA57C731}" srcOrd="0" destOrd="0" presId="urn:microsoft.com/office/officeart/2005/8/layout/vList2"/>
    <dgm:cxn modelId="{63F0D09C-C9D9-4F0E-8F06-76B2FFABDD68}" type="presOf" srcId="{FC50C727-8597-46D3-9E78-EDB0D3735629}" destId="{6A45DEE4-3377-4A61-85E6-A2E145A2C116}" srcOrd="0" destOrd="0" presId="urn:microsoft.com/office/officeart/2005/8/layout/vList2"/>
    <dgm:cxn modelId="{090CA2C0-6889-4C53-846D-99408BA7841A}" srcId="{1FFEE275-A58F-4A90-A43A-625C1C40C5AA}" destId="{361BCE1B-4B76-4564-842C-584C213DC27E}" srcOrd="7" destOrd="0" parTransId="{96298F46-8A96-48A6-B2B2-76B5A274471A}" sibTransId="{DC365566-ECEF-4D49-A890-5C3B78D34DB4}"/>
    <dgm:cxn modelId="{B34346D6-87AD-4231-B619-D92155F75754}" type="presOf" srcId="{1FFEE275-A58F-4A90-A43A-625C1C40C5AA}" destId="{A3C79972-A169-4411-8562-71FFB4BEA81D}" srcOrd="0" destOrd="0" presId="urn:microsoft.com/office/officeart/2005/8/layout/vList2"/>
    <dgm:cxn modelId="{70473DD7-B104-4B5E-B940-BF37C274CE2F}" srcId="{1FFEE275-A58F-4A90-A43A-625C1C40C5AA}" destId="{E8C94AF6-4A1C-42C5-BE24-0992DD1745B3}" srcOrd="6" destOrd="0" parTransId="{2A553B86-1EA6-4762-9131-D405CD7FA891}" sibTransId="{2019F5FE-AECD-4096-9946-94180A4DED19}"/>
    <dgm:cxn modelId="{44F007DD-4C6F-4AA9-9B32-25B075AD3E95}" type="presOf" srcId="{65E70E4D-09E8-4A5B-81ED-FE30BECC1C1B}" destId="{73A8983E-BC16-41D1-B865-EFEAD695906F}" srcOrd="0" destOrd="0" presId="urn:microsoft.com/office/officeart/2005/8/layout/vList2"/>
    <dgm:cxn modelId="{7E7F2BDE-CFCC-4A16-AFD4-D851CDFCD365}" type="presOf" srcId="{E8C94AF6-4A1C-42C5-BE24-0992DD1745B3}" destId="{412988EB-BEC4-4524-89F4-15D0B6AAB5CE}" srcOrd="0" destOrd="0" presId="urn:microsoft.com/office/officeart/2005/8/layout/vList2"/>
    <dgm:cxn modelId="{149663E3-49E6-4B80-9FE4-683C4C8E6779}" type="presOf" srcId="{C95AAAF4-5990-44B8-9416-322633CF1C7E}" destId="{E3711DA1-ABD9-4B5A-96A6-1F4ED00E31C9}" srcOrd="0" destOrd="0" presId="urn:microsoft.com/office/officeart/2005/8/layout/vList2"/>
    <dgm:cxn modelId="{C34185E4-257F-4563-8312-112D49681BFB}" srcId="{1FFEE275-A58F-4A90-A43A-625C1C40C5AA}" destId="{279E96C7-A8E5-4564-8F47-C76DBDAE816C}" srcOrd="9" destOrd="0" parTransId="{A0A4FD05-8FD4-464B-8A01-0CF133185179}" sibTransId="{351CA23E-3E79-46E4-A43D-3711CF8434EF}"/>
    <dgm:cxn modelId="{CC4A3CEC-FE4C-4D11-8B86-DBACAE7E9B63}" srcId="{1FFEE275-A58F-4A90-A43A-625C1C40C5AA}" destId="{FC50C727-8597-46D3-9E78-EDB0D3735629}" srcOrd="4" destOrd="0" parTransId="{ADA0FA7A-0FD7-48FB-98DE-7F42BA10FE20}" sibTransId="{C5B1BF18-38B0-48BB-9AE9-74F109E5C229}"/>
    <dgm:cxn modelId="{C38AFCB6-F4FA-4180-90FD-F054E662C0A7}" type="presParOf" srcId="{A3C79972-A169-4411-8562-71FFB4BEA81D}" destId="{E3711DA1-ABD9-4B5A-96A6-1F4ED00E31C9}" srcOrd="0" destOrd="0" presId="urn:microsoft.com/office/officeart/2005/8/layout/vList2"/>
    <dgm:cxn modelId="{26CAF333-D8E6-4BE0-8C62-85CDC80887BC}" type="presParOf" srcId="{A3C79972-A169-4411-8562-71FFB4BEA81D}" destId="{4FDE71FB-4EA9-4B9A-8DC0-E5477792CB55}" srcOrd="1" destOrd="0" presId="urn:microsoft.com/office/officeart/2005/8/layout/vList2"/>
    <dgm:cxn modelId="{CDB3713D-89DE-452E-92D3-179193B913AE}" type="presParOf" srcId="{A3C79972-A169-4411-8562-71FFB4BEA81D}" destId="{73A8983E-BC16-41D1-B865-EFEAD695906F}" srcOrd="2" destOrd="0" presId="urn:microsoft.com/office/officeart/2005/8/layout/vList2"/>
    <dgm:cxn modelId="{A9B9569D-01CC-4027-80AA-53042FFCEE87}" type="presParOf" srcId="{A3C79972-A169-4411-8562-71FFB4BEA81D}" destId="{068EF51C-8055-4D0F-8EBB-462CD543DBEF}" srcOrd="3" destOrd="0" presId="urn:microsoft.com/office/officeart/2005/8/layout/vList2"/>
    <dgm:cxn modelId="{10D2F531-1D88-4122-8A1C-AA65066D705C}" type="presParOf" srcId="{A3C79972-A169-4411-8562-71FFB4BEA81D}" destId="{83967E69-9777-47BD-9682-E4F8DA57C731}" srcOrd="4" destOrd="0" presId="urn:microsoft.com/office/officeart/2005/8/layout/vList2"/>
    <dgm:cxn modelId="{011636FC-7645-4AAE-8372-27622A3A3995}" type="presParOf" srcId="{A3C79972-A169-4411-8562-71FFB4BEA81D}" destId="{49FB4884-E8E2-4CC1-A9D2-A431817E48C1}" srcOrd="5" destOrd="0" presId="urn:microsoft.com/office/officeart/2005/8/layout/vList2"/>
    <dgm:cxn modelId="{CFA75D07-E2BF-4A71-8597-7C005133E388}" type="presParOf" srcId="{A3C79972-A169-4411-8562-71FFB4BEA81D}" destId="{C1678AB2-ADCD-4976-B9BD-D5CC83220E30}" srcOrd="6" destOrd="0" presId="urn:microsoft.com/office/officeart/2005/8/layout/vList2"/>
    <dgm:cxn modelId="{D34FF656-492C-40B8-8D0F-EFC31850C2BB}" type="presParOf" srcId="{A3C79972-A169-4411-8562-71FFB4BEA81D}" destId="{6B7364F5-2105-496A-8BF2-9F9A1AC07E7E}" srcOrd="7" destOrd="0" presId="urn:microsoft.com/office/officeart/2005/8/layout/vList2"/>
    <dgm:cxn modelId="{6A7DBD27-D999-4A31-A160-319097C73162}" type="presParOf" srcId="{A3C79972-A169-4411-8562-71FFB4BEA81D}" destId="{6A45DEE4-3377-4A61-85E6-A2E145A2C116}" srcOrd="8" destOrd="0" presId="urn:microsoft.com/office/officeart/2005/8/layout/vList2"/>
    <dgm:cxn modelId="{ABBC3703-21AA-4910-9611-63935BFBC29E}" type="presParOf" srcId="{A3C79972-A169-4411-8562-71FFB4BEA81D}" destId="{C733AF41-1916-4A3F-992E-436AB59B5D7B}" srcOrd="9" destOrd="0" presId="urn:microsoft.com/office/officeart/2005/8/layout/vList2"/>
    <dgm:cxn modelId="{FB3C1B4F-EDD7-46C0-8111-9C7BC3AB2FE8}" type="presParOf" srcId="{A3C79972-A169-4411-8562-71FFB4BEA81D}" destId="{670C1AE0-FF3E-48DF-BC5C-8F320FFC1725}" srcOrd="10" destOrd="0" presId="urn:microsoft.com/office/officeart/2005/8/layout/vList2"/>
    <dgm:cxn modelId="{36899F0C-6D9B-4794-9295-3BF6168D01B4}" type="presParOf" srcId="{A3C79972-A169-4411-8562-71FFB4BEA81D}" destId="{B9F681F7-2B86-4F23-84CE-F8DA28E593F2}" srcOrd="11" destOrd="0" presId="urn:microsoft.com/office/officeart/2005/8/layout/vList2"/>
    <dgm:cxn modelId="{7A314F5B-9801-467F-9FE6-1B47F7363D20}" type="presParOf" srcId="{A3C79972-A169-4411-8562-71FFB4BEA81D}" destId="{412988EB-BEC4-4524-89F4-15D0B6AAB5CE}" srcOrd="12" destOrd="0" presId="urn:microsoft.com/office/officeart/2005/8/layout/vList2"/>
    <dgm:cxn modelId="{FADC655C-0071-4108-9BFB-F48F6164C2FF}" type="presParOf" srcId="{A3C79972-A169-4411-8562-71FFB4BEA81D}" destId="{4C491D5A-EFBD-4D61-A536-354C4EA54ABC}" srcOrd="13" destOrd="0" presId="urn:microsoft.com/office/officeart/2005/8/layout/vList2"/>
    <dgm:cxn modelId="{C37BE5A3-36F0-403D-B90D-0F417510BB5C}" type="presParOf" srcId="{A3C79972-A169-4411-8562-71FFB4BEA81D}" destId="{3C0F0532-E2E1-44AE-8623-FEE9B2E7EB6C}" srcOrd="14" destOrd="0" presId="urn:microsoft.com/office/officeart/2005/8/layout/vList2"/>
    <dgm:cxn modelId="{24171E0F-1BA1-4C0E-A21E-654D474332A6}" type="presParOf" srcId="{A3C79972-A169-4411-8562-71FFB4BEA81D}" destId="{356FF72F-21EC-4F95-B1E1-2AB0A9F3BFAF}" srcOrd="15" destOrd="0" presId="urn:microsoft.com/office/officeart/2005/8/layout/vList2"/>
    <dgm:cxn modelId="{A3322031-8135-429B-936C-AB6614BF039D}" type="presParOf" srcId="{A3C79972-A169-4411-8562-71FFB4BEA81D}" destId="{B6627F8C-F540-4BC2-8BA6-BC2A2F8862CC}" srcOrd="16" destOrd="0" presId="urn:microsoft.com/office/officeart/2005/8/layout/vList2"/>
    <dgm:cxn modelId="{E684458D-FEB3-418A-8417-8659BF78D69A}" type="presParOf" srcId="{A3C79972-A169-4411-8562-71FFB4BEA81D}" destId="{2B0985AB-C6ED-411C-B06B-75233DBDAFAE}" srcOrd="17" destOrd="0" presId="urn:microsoft.com/office/officeart/2005/8/layout/vList2"/>
    <dgm:cxn modelId="{82C9ED0D-10D4-4C11-BFB7-D3D1E84EC11B}" type="presParOf" srcId="{A3C79972-A169-4411-8562-71FFB4BEA81D}" destId="{4293CF0F-753A-432C-8637-0C0130E93BFF}" srcOrd="18" destOrd="0" presId="urn:microsoft.com/office/officeart/2005/8/layout/vList2"/>
    <dgm:cxn modelId="{9054FB59-935A-41EE-BC69-C958873E0399}" type="presParOf" srcId="{A3C79972-A169-4411-8562-71FFB4BEA81D}" destId="{E4DE81DF-3BCE-46E3-A29F-F5A0F3084EAF}" srcOrd="19" destOrd="0" presId="urn:microsoft.com/office/officeart/2005/8/layout/vList2"/>
    <dgm:cxn modelId="{ECEFFC79-C873-4E85-8C74-FF5741FC3372}" type="presParOf" srcId="{A3C79972-A169-4411-8562-71FFB4BEA81D}" destId="{54F2495A-504F-41D0-8400-D274FF930728}" srcOrd="20" destOrd="0" presId="urn:microsoft.com/office/officeart/2005/8/layout/vList2"/>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US"/>
        </a:p>
      </dgm:t>
    </dgm:pt>
    <dgm:pt modelId="{86E788C5-AAA4-417C-87BF-6A7475A29AEB}">
      <dgm:prSet phldr="0"/>
      <dgm:spPr/>
      <dgm:t>
        <a:bodyPr/>
        <a:lstStyle/>
        <a:p>
          <a:pPr algn="l" rtl="0"/>
          <a:r>
            <a:rPr lang="en-US" dirty="0">
              <a:solidFill>
                <a:schemeClr val="bg1"/>
              </a:solidFill>
              <a:latin typeface="Source Sans Pro Regular"/>
              <a:ea typeface="Source Sans Pro Regular"/>
              <a:cs typeface="Calibri"/>
            </a:rPr>
            <a:t>Potential Hazards</a:t>
          </a:r>
        </a:p>
      </dgm:t>
    </dgm:pt>
    <dgm:pt modelId="{9DB51080-553A-4FD9-9641-6400E3B3227C}" type="parTrans" cxnId="{29BC88F0-E7CD-43C3-B458-4BA88C4AF618}">
      <dgm:prSet/>
      <dgm:spPr/>
      <dgm:t>
        <a:bodyPr/>
        <a:lstStyle/>
        <a:p>
          <a:endParaRPr lang="en-US">
            <a:latin typeface="Calibri" panose="020F0502020204030204" pitchFamily="34" charset="0"/>
            <a:cs typeface="Calibri" panose="020F0502020204030204" pitchFamily="34" charset="0"/>
          </a:endParaRPr>
        </a:p>
      </dgm:t>
    </dgm:pt>
    <dgm:pt modelId="{DB581280-D8A8-4068-A12D-1D8D08EEB24A}" type="sibTrans" cxnId="{29BC88F0-E7CD-43C3-B458-4BA88C4AF618}">
      <dgm:prSet/>
      <dgm:spPr/>
      <dgm:t>
        <a:bodyPr/>
        <a:lstStyle/>
        <a:p>
          <a:endParaRPr lang="en-US">
            <a:latin typeface="Calibri" panose="020F0502020204030204" pitchFamily="34" charset="0"/>
            <a:cs typeface="Calibri" panose="020F0502020204030204" pitchFamily="34" charset="0"/>
          </a:endParaRPr>
        </a:p>
      </dgm:t>
    </dgm:pt>
    <dgm:pt modelId="{9CC31AD9-FE43-469C-95EA-146F111DBA57}">
      <dgm:prSet phldr="0"/>
      <dgm:spPr/>
      <dgm:t>
        <a:bodyPr/>
        <a:lstStyle/>
        <a:p>
          <a:pPr algn="l" rtl="0"/>
          <a:r>
            <a:rPr lang="en-US" dirty="0">
              <a:solidFill>
                <a:schemeClr val="bg1"/>
              </a:solidFill>
              <a:latin typeface="Source Sans Pro Regular"/>
              <a:ea typeface="Source Sans Pro Regular"/>
              <a:cs typeface="Calibri"/>
            </a:rPr>
            <a:t>11.Zoonoses</a:t>
          </a:r>
        </a:p>
      </dgm:t>
    </dgm:pt>
    <dgm:pt modelId="{A299CB8D-2402-4373-A09C-B072DD2BC560}" type="parTrans" cxnId="{2F001C44-D2EA-4597-9058-FC6ED93264D4}">
      <dgm:prSet/>
      <dgm:spPr/>
      <dgm:t>
        <a:bodyPr/>
        <a:lstStyle/>
        <a:p>
          <a:endParaRPr lang="en-US">
            <a:latin typeface="Calibri" panose="020F0502020204030204" pitchFamily="34" charset="0"/>
            <a:cs typeface="Calibri" panose="020F0502020204030204" pitchFamily="34" charset="0"/>
          </a:endParaRPr>
        </a:p>
      </dgm:t>
    </dgm:pt>
    <dgm:pt modelId="{302CC2F7-58F7-4351-9C8D-C64943F10378}" type="sibTrans" cxnId="{2F001C44-D2EA-4597-9058-FC6ED93264D4}">
      <dgm:prSet/>
      <dgm:spPr/>
      <dgm:t>
        <a:bodyPr/>
        <a:lstStyle/>
        <a:p>
          <a:endParaRPr lang="en-US">
            <a:latin typeface="Calibri" panose="020F0502020204030204" pitchFamily="34" charset="0"/>
            <a:cs typeface="Calibri" panose="020F0502020204030204" pitchFamily="34" charset="0"/>
          </a:endParaRPr>
        </a:p>
      </dgm:t>
    </dgm:pt>
    <dgm:pt modelId="{C4CD8233-7E40-49DC-AC52-465DE0E56455}">
      <dgm:prSet phldr="0"/>
      <dgm:spPr/>
      <dgm:t>
        <a:bodyPr/>
        <a:lstStyle/>
        <a:p>
          <a:pPr rtl="0"/>
          <a:r>
            <a:rPr lang="en-US" dirty="0">
              <a:solidFill>
                <a:schemeClr val="bg1"/>
              </a:solidFill>
              <a:latin typeface="Source Sans Pro Regular"/>
              <a:ea typeface="Source Sans Pro Regular"/>
              <a:cs typeface="Calibri"/>
            </a:rPr>
            <a:t>12.Sécurité sanitaire des aliments </a:t>
          </a:r>
        </a:p>
      </dgm:t>
    </dgm:pt>
    <dgm:pt modelId="{D77DAF10-925A-4636-8E72-19E8091D96C9}" type="par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BC5B95C5-63C0-44AA-A3FB-C3C557CC0CCC}" type="sib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FC50C727-8597-46D3-9E78-EDB0D3735629}">
      <dgm:prSet phldr="0"/>
      <dgm:spPr/>
      <dgm:t>
        <a:bodyPr/>
        <a:lstStyle/>
        <a:p>
          <a:pPr rtl="0"/>
          <a:r>
            <a:rPr lang="en-US" dirty="0">
              <a:solidFill>
                <a:schemeClr val="bg1"/>
              </a:solidFill>
              <a:latin typeface="Source Sans Pro Regular"/>
              <a:ea typeface="Source Sans Pro Regular"/>
              <a:cs typeface="Calibri"/>
            </a:rPr>
            <a:t>13.Événements </a:t>
          </a:r>
          <a:r>
            <a:rPr lang="en-US" dirty="0" err="1">
              <a:solidFill>
                <a:schemeClr val="bg1"/>
              </a:solidFill>
              <a:latin typeface="Source Sans Pro Regular"/>
              <a:ea typeface="Source Sans Pro Regular"/>
              <a:cs typeface="Calibri"/>
            </a:rPr>
            <a:t>d'origine</a:t>
          </a:r>
          <a:r>
            <a:rPr lang="en-US" dirty="0">
              <a:solidFill>
                <a:schemeClr val="bg1"/>
              </a:solidFill>
              <a:latin typeface="Source Sans Pro Regular"/>
              <a:ea typeface="Source Sans Pro Regular"/>
              <a:cs typeface="Calibri"/>
            </a:rPr>
            <a:t> </a:t>
          </a:r>
          <a:r>
            <a:rPr lang="en-US" dirty="0" err="1">
              <a:solidFill>
                <a:schemeClr val="bg1"/>
              </a:solidFill>
              <a:latin typeface="Source Sans Pro Regular"/>
              <a:ea typeface="Source Sans Pro Regular"/>
              <a:cs typeface="Calibri"/>
            </a:rPr>
            <a:t>chimique</a:t>
          </a:r>
          <a:endParaRPr lang="en-US" dirty="0">
            <a:solidFill>
              <a:schemeClr val="bg1"/>
            </a:solidFill>
            <a:latin typeface="Source Sans Pro Regular"/>
            <a:ea typeface="Source Sans Pro Regular"/>
            <a:cs typeface="Calibri"/>
          </a:endParaRPr>
        </a:p>
      </dgm:t>
    </dgm:pt>
    <dgm:pt modelId="{ADA0FA7A-0FD7-48FB-98DE-7F42BA10FE20}" type="par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C5B1BF18-38B0-48BB-9AE9-74F109E5C229}" type="sib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298F0339-507A-4602-822C-B26AF03F2D98}">
      <dgm:prSet phldr="0"/>
      <dgm:spPr/>
      <dgm:t>
        <a:bodyPr/>
        <a:lstStyle/>
        <a:p>
          <a:pPr rtl="0"/>
          <a:r>
            <a:rPr lang="en-US" dirty="0">
              <a:solidFill>
                <a:schemeClr val="bg1"/>
              </a:solidFill>
              <a:latin typeface="Source Sans Pro Regular"/>
              <a:ea typeface="Source Sans Pro Regular"/>
              <a:cs typeface="Calibri"/>
            </a:rPr>
            <a:t>14.Urgences radionucléaires</a:t>
          </a:r>
        </a:p>
      </dgm:t>
    </dgm:pt>
    <dgm:pt modelId="{008911AE-71F6-4DDB-8B5C-EDDC6B890702}" type="parTrans" cxnId="{63FD1EBE-88AA-4CE8-BA81-4AD96EB1921C}">
      <dgm:prSet/>
      <dgm:spPr/>
    </dgm:pt>
    <dgm:pt modelId="{BB1A2ECC-C7E4-4228-9BCC-312A137CD8CA}" type="sibTrans" cxnId="{63FD1EBE-88AA-4CE8-BA81-4AD96EB1921C}">
      <dgm:prSet/>
      <dgm:spPr/>
    </dgm:pt>
    <dgm:pt modelId="{A3C79972-A169-4411-8562-71FFB4BEA81D}" type="pres">
      <dgm:prSet presAssocID="{1FFEE275-A58F-4A90-A43A-625C1C40C5AA}" presName="linear" presStyleCnt="0">
        <dgm:presLayoutVars>
          <dgm:animLvl val="lvl"/>
          <dgm:resizeHandles val="exact"/>
        </dgm:presLayoutVars>
      </dgm:prSet>
      <dgm:spPr/>
    </dgm:pt>
    <dgm:pt modelId="{FCDC81F5-D4F9-4585-806B-74DC3FA9FD24}" type="pres">
      <dgm:prSet presAssocID="{86E788C5-AAA4-417C-87BF-6A7475A29AEB}" presName="parentText" presStyleLbl="node1" presStyleIdx="0" presStyleCnt="5">
        <dgm:presLayoutVars>
          <dgm:chMax val="0"/>
          <dgm:bulletEnabled val="1"/>
        </dgm:presLayoutVars>
      </dgm:prSet>
      <dgm:spPr/>
    </dgm:pt>
    <dgm:pt modelId="{F4ED1AB1-C794-494C-8094-C107926D6511}" type="pres">
      <dgm:prSet presAssocID="{DB581280-D8A8-4068-A12D-1D8D08EEB24A}" presName="spacer" presStyleCnt="0"/>
      <dgm:spPr/>
    </dgm:pt>
    <dgm:pt modelId="{D858C787-9F5F-4D3C-ACAE-B34772FA6BD7}" type="pres">
      <dgm:prSet presAssocID="{9CC31AD9-FE43-469C-95EA-146F111DBA57}" presName="parentText" presStyleLbl="node1" presStyleIdx="1" presStyleCnt="5">
        <dgm:presLayoutVars>
          <dgm:chMax val="0"/>
          <dgm:bulletEnabled val="1"/>
        </dgm:presLayoutVars>
      </dgm:prSet>
      <dgm:spPr/>
    </dgm:pt>
    <dgm:pt modelId="{5B77421E-AB99-47F9-A838-0A84185B743A}" type="pres">
      <dgm:prSet presAssocID="{302CC2F7-58F7-4351-9C8D-C64943F10378}" presName="spacer" presStyleCnt="0"/>
      <dgm:spPr/>
    </dgm:pt>
    <dgm:pt modelId="{C1678AB2-ADCD-4976-B9BD-D5CC83220E30}" type="pres">
      <dgm:prSet presAssocID="{C4CD8233-7E40-49DC-AC52-465DE0E56455}" presName="parentText" presStyleLbl="node1" presStyleIdx="2" presStyleCnt="5">
        <dgm:presLayoutVars>
          <dgm:chMax val="0"/>
          <dgm:bulletEnabled val="1"/>
        </dgm:presLayoutVars>
      </dgm:prSet>
      <dgm:spPr/>
    </dgm:pt>
    <dgm:pt modelId="{6B7364F5-2105-496A-8BF2-9F9A1AC07E7E}" type="pres">
      <dgm:prSet presAssocID="{BC5B95C5-63C0-44AA-A3FB-C3C557CC0CCC}" presName="spacer" presStyleCnt="0"/>
      <dgm:spPr/>
    </dgm:pt>
    <dgm:pt modelId="{6A45DEE4-3377-4A61-85E6-A2E145A2C116}" type="pres">
      <dgm:prSet presAssocID="{FC50C727-8597-46D3-9E78-EDB0D3735629}" presName="parentText" presStyleLbl="node1" presStyleIdx="3" presStyleCnt="5">
        <dgm:presLayoutVars>
          <dgm:chMax val="0"/>
          <dgm:bulletEnabled val="1"/>
        </dgm:presLayoutVars>
      </dgm:prSet>
      <dgm:spPr/>
    </dgm:pt>
    <dgm:pt modelId="{68BA5634-E246-4DD8-AD43-7C50C33F15AE}" type="pres">
      <dgm:prSet presAssocID="{C5B1BF18-38B0-48BB-9AE9-74F109E5C229}" presName="spacer" presStyleCnt="0"/>
      <dgm:spPr/>
    </dgm:pt>
    <dgm:pt modelId="{A76D9C07-9ABB-4D5A-B95B-B226C0EBCED1}" type="pres">
      <dgm:prSet presAssocID="{298F0339-507A-4602-822C-B26AF03F2D98}" presName="parentText" presStyleLbl="node1" presStyleIdx="4" presStyleCnt="5">
        <dgm:presLayoutVars>
          <dgm:chMax val="0"/>
          <dgm:bulletEnabled val="1"/>
        </dgm:presLayoutVars>
      </dgm:prSet>
      <dgm:spPr/>
    </dgm:pt>
  </dgm:ptLst>
  <dgm:cxnLst>
    <dgm:cxn modelId="{2B0A3322-0D6D-4720-99B1-F8A349D581BD}" type="presOf" srcId="{C4CD8233-7E40-49DC-AC52-465DE0E56455}" destId="{C1678AB2-ADCD-4976-B9BD-D5CC83220E30}" srcOrd="0" destOrd="0" presId="urn:microsoft.com/office/officeart/2005/8/layout/vList2"/>
    <dgm:cxn modelId="{0298332F-4B3C-481A-B88E-723B0B9EC27B}" type="presOf" srcId="{9CC31AD9-FE43-469C-95EA-146F111DBA57}" destId="{D858C787-9F5F-4D3C-ACAE-B34772FA6BD7}" srcOrd="0" destOrd="0" presId="urn:microsoft.com/office/officeart/2005/8/layout/vList2"/>
    <dgm:cxn modelId="{C4E51C3B-6480-41FA-A010-50EB7273BB60}" srcId="{1FFEE275-A58F-4A90-A43A-625C1C40C5AA}" destId="{C4CD8233-7E40-49DC-AC52-465DE0E56455}" srcOrd="2" destOrd="0" parTransId="{D77DAF10-925A-4636-8E72-19E8091D96C9}" sibTransId="{BC5B95C5-63C0-44AA-A3FB-C3C557CC0CCC}"/>
    <dgm:cxn modelId="{2F001C44-D2EA-4597-9058-FC6ED93264D4}" srcId="{1FFEE275-A58F-4A90-A43A-625C1C40C5AA}" destId="{9CC31AD9-FE43-469C-95EA-146F111DBA57}" srcOrd="1" destOrd="0" parTransId="{A299CB8D-2402-4373-A09C-B072DD2BC560}" sibTransId="{302CC2F7-58F7-4351-9C8D-C64943F10378}"/>
    <dgm:cxn modelId="{71307B74-A4AE-415B-91A9-FE0EB0536FFA}" type="presOf" srcId="{FC50C727-8597-46D3-9E78-EDB0D3735629}" destId="{6A45DEE4-3377-4A61-85E6-A2E145A2C116}" srcOrd="0" destOrd="0" presId="urn:microsoft.com/office/officeart/2005/8/layout/vList2"/>
    <dgm:cxn modelId="{86409CAC-E5ED-4150-9BA7-76DD6B7AB4A1}" type="presOf" srcId="{298F0339-507A-4602-822C-B26AF03F2D98}" destId="{A76D9C07-9ABB-4D5A-B95B-B226C0EBCED1}" srcOrd="0" destOrd="0" presId="urn:microsoft.com/office/officeart/2005/8/layout/vList2"/>
    <dgm:cxn modelId="{63FD1EBE-88AA-4CE8-BA81-4AD96EB1921C}" srcId="{1FFEE275-A58F-4A90-A43A-625C1C40C5AA}" destId="{298F0339-507A-4602-822C-B26AF03F2D98}" srcOrd="4" destOrd="0" parTransId="{008911AE-71F6-4DDB-8B5C-EDDC6B890702}" sibTransId="{BB1A2ECC-C7E4-4228-9BCC-312A137CD8CA}"/>
    <dgm:cxn modelId="{D325E8CC-7D20-4A1D-8340-A94D632AEB8C}" type="presOf" srcId="{86E788C5-AAA4-417C-87BF-6A7475A29AEB}" destId="{FCDC81F5-D4F9-4585-806B-74DC3FA9FD24}" srcOrd="0" destOrd="0" presId="urn:microsoft.com/office/officeart/2005/8/layout/vList2"/>
    <dgm:cxn modelId="{B34346D6-87AD-4231-B619-D92155F75754}" type="presOf" srcId="{1FFEE275-A58F-4A90-A43A-625C1C40C5AA}" destId="{A3C79972-A169-4411-8562-71FFB4BEA81D}" srcOrd="0" destOrd="0" presId="urn:microsoft.com/office/officeart/2005/8/layout/vList2"/>
    <dgm:cxn modelId="{CC4A3CEC-FE4C-4D11-8B86-DBACAE7E9B63}" srcId="{1FFEE275-A58F-4A90-A43A-625C1C40C5AA}" destId="{FC50C727-8597-46D3-9E78-EDB0D3735629}" srcOrd="3" destOrd="0" parTransId="{ADA0FA7A-0FD7-48FB-98DE-7F42BA10FE20}" sibTransId="{C5B1BF18-38B0-48BB-9AE9-74F109E5C229}"/>
    <dgm:cxn modelId="{29BC88F0-E7CD-43C3-B458-4BA88C4AF618}" srcId="{1FFEE275-A58F-4A90-A43A-625C1C40C5AA}" destId="{86E788C5-AAA4-417C-87BF-6A7475A29AEB}" srcOrd="0" destOrd="0" parTransId="{9DB51080-553A-4FD9-9641-6400E3B3227C}" sibTransId="{DB581280-D8A8-4068-A12D-1D8D08EEB24A}"/>
    <dgm:cxn modelId="{B7E25921-C52D-4CB3-AA96-A69ECC1A69C8}" type="presParOf" srcId="{A3C79972-A169-4411-8562-71FFB4BEA81D}" destId="{FCDC81F5-D4F9-4585-806B-74DC3FA9FD24}" srcOrd="0" destOrd="0" presId="urn:microsoft.com/office/officeart/2005/8/layout/vList2"/>
    <dgm:cxn modelId="{EF13CF35-AF8B-42E4-B539-01690C3212DD}" type="presParOf" srcId="{A3C79972-A169-4411-8562-71FFB4BEA81D}" destId="{F4ED1AB1-C794-494C-8094-C107926D6511}" srcOrd="1" destOrd="0" presId="urn:microsoft.com/office/officeart/2005/8/layout/vList2"/>
    <dgm:cxn modelId="{1D90AC1B-D0D2-42CE-BE87-C5DFC78E03E9}" type="presParOf" srcId="{A3C79972-A169-4411-8562-71FFB4BEA81D}" destId="{D858C787-9F5F-4D3C-ACAE-B34772FA6BD7}" srcOrd="2" destOrd="0" presId="urn:microsoft.com/office/officeart/2005/8/layout/vList2"/>
    <dgm:cxn modelId="{6AB806DD-88FE-49FB-9FCF-CF22022F1735}" type="presParOf" srcId="{A3C79972-A169-4411-8562-71FFB4BEA81D}" destId="{5B77421E-AB99-47F9-A838-0A84185B743A}" srcOrd="3" destOrd="0" presId="urn:microsoft.com/office/officeart/2005/8/layout/vList2"/>
    <dgm:cxn modelId="{90872108-5A55-4254-A031-457505F3F2B3}" type="presParOf" srcId="{A3C79972-A169-4411-8562-71FFB4BEA81D}" destId="{C1678AB2-ADCD-4976-B9BD-D5CC83220E30}" srcOrd="4" destOrd="0" presId="urn:microsoft.com/office/officeart/2005/8/layout/vList2"/>
    <dgm:cxn modelId="{474441E4-EB8A-4741-A3C2-779ADFECEB73}" type="presParOf" srcId="{A3C79972-A169-4411-8562-71FFB4BEA81D}" destId="{6B7364F5-2105-496A-8BF2-9F9A1AC07E7E}" srcOrd="5" destOrd="0" presId="urn:microsoft.com/office/officeart/2005/8/layout/vList2"/>
    <dgm:cxn modelId="{30FB0004-D86B-458E-B4A8-523DB3ACD2B5}" type="presParOf" srcId="{A3C79972-A169-4411-8562-71FFB4BEA81D}" destId="{6A45DEE4-3377-4A61-85E6-A2E145A2C116}" srcOrd="6" destOrd="0" presId="urn:microsoft.com/office/officeart/2005/8/layout/vList2"/>
    <dgm:cxn modelId="{46D77E33-99FF-43C3-A91E-C1EA4330EA23}" type="presParOf" srcId="{A3C79972-A169-4411-8562-71FFB4BEA81D}" destId="{68BA5634-E246-4DD8-AD43-7C50C33F15AE}" srcOrd="7" destOrd="0" presId="urn:microsoft.com/office/officeart/2005/8/layout/vList2"/>
    <dgm:cxn modelId="{433E2FBC-8C77-47D6-AA49-110DCBC8341E}" type="presParOf" srcId="{A3C79972-A169-4411-8562-71FFB4BEA81D}" destId="{A76D9C07-9ABB-4D5A-B95B-B226C0EBCED1}" srcOrd="8"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CEDFD3-A829-4E98-A385-5A631346F3AC}" type="doc">
      <dgm:prSet loTypeId="urn:microsoft.com/office/officeart/2005/8/layout/chevron2" loCatId="list" qsTypeId="urn:microsoft.com/office/officeart/2005/8/quickstyle/simple1" qsCatId="simple" csTypeId="urn:microsoft.com/office/officeart/2005/8/colors/accent1_2" csCatId="accent1" phldr="1"/>
      <dgm:spPr/>
      <dgm:t>
        <a:bodyPr rtlCol="0"/>
        <a:lstStyle/>
        <a:p>
          <a:pPr rtl="0"/>
          <a:endParaRPr lang="en-GB"/>
        </a:p>
      </dgm:t>
    </dgm:pt>
    <dgm:pt modelId="{0213D23F-1CAB-41C4-9174-247E56E465F4}">
      <dgm:prSet phldrT="[Text]" custT="1"/>
      <dgm:spPr>
        <a:solidFill>
          <a:srgbClr val="07215F"/>
        </a:solidFill>
      </dgm:spPr>
      <dgm:t>
        <a:bodyPr rtlCol="0"/>
        <a:lstStyle/>
        <a:p>
          <a:pPr rtl="0"/>
          <a:r>
            <a:rPr lang="fr" sz="1800"/>
            <a:t>Prévenir</a:t>
          </a:r>
          <a:r>
            <a:rPr lang="fr" sz="1800">
              <a:latin typeface="Helvetica"/>
              <a:cs typeface="Helvetica"/>
            </a:rPr>
            <a:t> </a:t>
          </a:r>
          <a:endParaRPr lang="fr" sz="1800"/>
        </a:p>
      </dgm:t>
    </dgm:pt>
    <dgm:pt modelId="{FD08AE22-2CE8-4358-96CA-067A43AFFDDA}" type="parTrans" cxnId="{F22C5876-3284-453B-A854-FB799DAFAC5F}">
      <dgm:prSet/>
      <dgm:spPr/>
      <dgm:t>
        <a:bodyPr rtlCol="0"/>
        <a:lstStyle/>
        <a:p>
          <a:pPr rtl="0"/>
          <a:endParaRPr lang="en-GB" sz="1600"/>
        </a:p>
      </dgm:t>
    </dgm:pt>
    <dgm:pt modelId="{FA3F7C98-F921-4F89-9E41-39A195EF232E}" type="sibTrans" cxnId="{F22C5876-3284-453B-A854-FB799DAFAC5F}">
      <dgm:prSet/>
      <dgm:spPr/>
      <dgm:t>
        <a:bodyPr rtlCol="0"/>
        <a:lstStyle/>
        <a:p>
          <a:pPr rtl="0"/>
          <a:endParaRPr lang="en-GB" sz="1600"/>
        </a:p>
      </dgm:t>
    </dgm:pt>
    <dgm:pt modelId="{C9B8CDB5-C236-4438-BCC8-6DE2F7CA669E}">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mn-cs"/>
              <a:sym typeface="Calibri"/>
            </a:rPr>
            <a:t>Lutte contre la résistance aux antimicrobiens.</a:t>
          </a:r>
        </a:p>
      </dgm:t>
    </dgm:pt>
    <dgm:pt modelId="{B888BD41-7B17-400C-9629-28BE260F7704}" type="parTrans" cxnId="{4B909B83-03A1-40E4-805D-039209542C71}">
      <dgm:prSet/>
      <dgm:spPr/>
      <dgm:t>
        <a:bodyPr rtlCol="0"/>
        <a:lstStyle/>
        <a:p>
          <a:pPr rtl="0"/>
          <a:endParaRPr lang="en-GB" sz="1600"/>
        </a:p>
      </dgm:t>
    </dgm:pt>
    <dgm:pt modelId="{7A365A76-981A-42E5-894A-7517B381D9A4}" type="sibTrans" cxnId="{4B909B83-03A1-40E4-805D-039209542C71}">
      <dgm:prSet/>
      <dgm:spPr/>
      <dgm:t>
        <a:bodyPr rtlCol="0"/>
        <a:lstStyle/>
        <a:p>
          <a:pPr rtl="0"/>
          <a:endParaRPr lang="en-GB" sz="1600"/>
        </a:p>
      </dgm:t>
    </dgm:pt>
    <dgm:pt modelId="{0275D71C-3B42-46CC-999F-CDA1E21B0076}">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mn-cs"/>
              <a:sym typeface="Calibri"/>
            </a:rPr>
            <a:t>Instauration de systèmes nationaux de sûreté et de sécurité biologiques. </a:t>
          </a:r>
        </a:p>
      </dgm:t>
    </dgm:pt>
    <dgm:pt modelId="{C893A3E9-D62B-4E84-8E45-977FAA64E4C9}" type="parTrans" cxnId="{8DAA39D8-48CC-4C6A-8BDF-657B7F234310}">
      <dgm:prSet/>
      <dgm:spPr/>
      <dgm:t>
        <a:bodyPr rtlCol="0"/>
        <a:lstStyle/>
        <a:p>
          <a:pPr rtl="0"/>
          <a:endParaRPr lang="en-GB" sz="1600"/>
        </a:p>
      </dgm:t>
    </dgm:pt>
    <dgm:pt modelId="{D05BD696-C1E7-4B02-95E2-87066A59152E}" type="sibTrans" cxnId="{8DAA39D8-48CC-4C6A-8BDF-657B7F234310}">
      <dgm:prSet/>
      <dgm:spPr/>
      <dgm:t>
        <a:bodyPr rtlCol="0"/>
        <a:lstStyle/>
        <a:p>
          <a:pPr rtl="0"/>
          <a:endParaRPr lang="en-GB" sz="1600"/>
        </a:p>
      </dgm:t>
    </dgm:pt>
    <dgm:pt modelId="{E398DEF8-C015-4C9F-9924-4CF7343DE5FE}">
      <dgm:prSet phldrT="[Text]" custT="1"/>
      <dgm:spPr>
        <a:solidFill>
          <a:srgbClr val="07215F"/>
        </a:solidFill>
      </dgm:spPr>
      <dgm:t>
        <a:bodyPr rtlCol="0"/>
        <a:lstStyle/>
        <a:p>
          <a:pPr rtl="0"/>
          <a:r>
            <a:rPr lang="fr" sz="1800"/>
            <a:t>Détecter</a:t>
          </a:r>
        </a:p>
      </dgm:t>
    </dgm:pt>
    <dgm:pt modelId="{E0062810-0885-4119-BE33-8C4F32EDC55B}" type="parTrans" cxnId="{3877ABCF-F81B-4D30-8880-C388E91E50B9}">
      <dgm:prSet/>
      <dgm:spPr/>
      <dgm:t>
        <a:bodyPr rtlCol="0"/>
        <a:lstStyle/>
        <a:p>
          <a:pPr rtl="0"/>
          <a:endParaRPr lang="en-GB" sz="1600"/>
        </a:p>
      </dgm:t>
    </dgm:pt>
    <dgm:pt modelId="{FB47FD30-E8F5-428C-B1B1-7C284B338AA1}" type="sibTrans" cxnId="{3877ABCF-F81B-4D30-8880-C388E91E50B9}">
      <dgm:prSet/>
      <dgm:spPr/>
      <dgm:t>
        <a:bodyPr rtlCol="0"/>
        <a:lstStyle/>
        <a:p>
          <a:pPr rtl="0"/>
          <a:endParaRPr lang="en-GB" sz="1600"/>
        </a:p>
      </dgm:t>
    </dgm:pt>
    <dgm:pt modelId="{94668205-46DE-4AD1-ADEB-0C951A3150C0}">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Mise en place d’un système national de laboratoires.</a:t>
          </a:r>
        </a:p>
      </dgm:t>
    </dgm:pt>
    <dgm:pt modelId="{1C323C5F-A136-41FA-ADB3-EAED926D55EE}" type="parTrans" cxnId="{038D02C6-E179-48FC-8F6B-5950B04A9FD2}">
      <dgm:prSet/>
      <dgm:spPr/>
      <dgm:t>
        <a:bodyPr rtlCol="0"/>
        <a:lstStyle/>
        <a:p>
          <a:pPr rtl="0"/>
          <a:endParaRPr lang="en-GB" sz="1600"/>
        </a:p>
      </dgm:t>
    </dgm:pt>
    <dgm:pt modelId="{303C2324-2B39-4254-BE3F-93A5D97E4C34}" type="sibTrans" cxnId="{038D02C6-E179-48FC-8F6B-5950B04A9FD2}">
      <dgm:prSet/>
      <dgm:spPr/>
      <dgm:t>
        <a:bodyPr rtlCol="0"/>
        <a:lstStyle/>
        <a:p>
          <a:pPr rtl="0"/>
          <a:endParaRPr lang="en-GB" sz="1600"/>
        </a:p>
      </dgm:t>
    </dgm:pt>
    <dgm:pt modelId="{BC0E7490-F1E5-4462-AD01-5B9A4559940E}">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Établissement de systèmes de surveillance en temps réel  répondant aux principales capacités requises par le RSI et l’OIE.</a:t>
          </a:r>
        </a:p>
      </dgm:t>
    </dgm:pt>
    <dgm:pt modelId="{D796B988-9EE5-48D3-BED0-F8514D5E977A}" type="parTrans" cxnId="{0B3C41AB-E0AE-455F-844A-87C51E7E4C7A}">
      <dgm:prSet/>
      <dgm:spPr/>
      <dgm:t>
        <a:bodyPr rtlCol="0"/>
        <a:lstStyle/>
        <a:p>
          <a:pPr rtl="0"/>
          <a:endParaRPr lang="en-GB" sz="1600"/>
        </a:p>
      </dgm:t>
    </dgm:pt>
    <dgm:pt modelId="{6801191C-4098-46F6-9422-6DC0D2E639E3}" type="sibTrans" cxnId="{0B3C41AB-E0AE-455F-844A-87C51E7E4C7A}">
      <dgm:prSet/>
      <dgm:spPr/>
      <dgm:t>
        <a:bodyPr rtlCol="0"/>
        <a:lstStyle/>
        <a:p>
          <a:pPr rtl="0"/>
          <a:endParaRPr lang="en-GB" sz="1600"/>
        </a:p>
      </dgm:t>
    </dgm:pt>
    <dgm:pt modelId="{917F12D7-9ACA-46B0-9564-A211589126BA}">
      <dgm:prSet phldrT="[Text]" custT="1"/>
      <dgm:spPr>
        <a:solidFill>
          <a:srgbClr val="07215F"/>
        </a:solidFill>
      </dgm:spPr>
      <dgm:t>
        <a:bodyPr rtlCol="0"/>
        <a:lstStyle/>
        <a:p>
          <a:pPr marL="0" marR="0" indent="0" algn="ctr" defTabSz="1022350" rtl="0" fontAlgn="auto" latinLnBrk="0" hangingPunct="0">
            <a:lnSpc>
              <a:spcPct val="90000"/>
            </a:lnSpc>
            <a:spcBef>
              <a:spcPts val="900"/>
            </a:spcBef>
            <a:spcAft>
              <a:spcPts val="0"/>
            </a:spcAft>
            <a:buClrTx/>
            <a:buSzTx/>
            <a:buFontTx/>
            <a:buNone/>
            <a:tabLst/>
          </a:pPr>
          <a:r>
            <a:rPr kumimoji="0" lang="fr" sz="2000" b="0" i="0" u="none" strike="noStrike" cap="none" spc="0" normalizeH="0" baseline="0">
              <a:ln>
                <a:noFill/>
              </a:ln>
              <a:solidFill>
                <a:srgbClr val="FFFFFF"/>
              </a:solidFill>
              <a:effectLst/>
              <a:uFillTx/>
              <a:latin typeface="Calibri"/>
              <a:ea typeface="Calibri"/>
              <a:cs typeface="Calibri"/>
              <a:sym typeface="Calibri"/>
            </a:rPr>
            <a:t>Intervenir</a:t>
          </a:r>
        </a:p>
      </dgm:t>
    </dgm:pt>
    <dgm:pt modelId="{D46CD67B-FC2B-47F9-9E1F-832E8F5074FF}" type="parTrans" cxnId="{E71106A1-3AFD-448A-8B22-A41C8AC1B58F}">
      <dgm:prSet/>
      <dgm:spPr/>
      <dgm:t>
        <a:bodyPr rtlCol="0"/>
        <a:lstStyle/>
        <a:p>
          <a:pPr rtl="0"/>
          <a:endParaRPr lang="en-GB" sz="1600"/>
        </a:p>
      </dgm:t>
    </dgm:pt>
    <dgm:pt modelId="{CA3634B3-68DD-4033-8C1D-961F162EEF2E}" type="sibTrans" cxnId="{E71106A1-3AFD-448A-8B22-A41C8AC1B58F}">
      <dgm:prSet/>
      <dgm:spPr/>
      <dgm:t>
        <a:bodyPr rtlCol="0"/>
        <a:lstStyle/>
        <a:p>
          <a:pPr rtl="0"/>
          <a:endParaRPr lang="en-GB" sz="1600"/>
        </a:p>
      </dgm:t>
    </dgm:pt>
    <dgm:pt modelId="{A235401D-7111-40D1-AE28-EA4F0E5460C3}">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Création d’un Centre d’opérations d’urgence (COU) fonctionnel et constitution d’équipes d’intervention rapide (EIR) multisectorielles et formées.</a:t>
          </a:r>
        </a:p>
      </dgm:t>
    </dgm:pt>
    <dgm:pt modelId="{8FEF6151-DA43-42B7-9FCF-2C24902348A9}" type="parTrans" cxnId="{B1C8504F-6D1D-41A2-B31C-450D786DA46B}">
      <dgm:prSet/>
      <dgm:spPr/>
      <dgm:t>
        <a:bodyPr rtlCol="0"/>
        <a:lstStyle/>
        <a:p>
          <a:pPr rtl="0"/>
          <a:endParaRPr lang="en-GB" sz="1600"/>
        </a:p>
      </dgm:t>
    </dgm:pt>
    <dgm:pt modelId="{74023799-2A4C-47AC-9AF8-3540101BF63C}" type="sibTrans" cxnId="{B1C8504F-6D1D-41A2-B31C-450D786DA46B}">
      <dgm:prSet/>
      <dgm:spPr/>
      <dgm:t>
        <a:bodyPr rtlCol="0"/>
        <a:lstStyle/>
        <a:p>
          <a:pPr rtl="0"/>
          <a:endParaRPr lang="en-GB" sz="1600"/>
        </a:p>
      </dgm:t>
    </dgm:pt>
    <dgm:pt modelId="{A31DC6A2-1CE3-4BB7-A04A-F13E6E370117}">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mn-cs"/>
              <a:sym typeface="Calibri"/>
            </a:rPr>
            <a:t>Mise en place d’un système national opérationnel de distribution de vaccins.</a:t>
          </a:r>
        </a:p>
      </dgm:t>
    </dgm:pt>
    <dgm:pt modelId="{B6B891AA-C11A-4809-BB7B-5B058F6A0408}" type="parTrans" cxnId="{E1588BF2-266D-45B4-A116-68703987E3A1}">
      <dgm:prSet/>
      <dgm:spPr/>
      <dgm:t>
        <a:bodyPr rtlCol="0"/>
        <a:lstStyle/>
        <a:p>
          <a:pPr rtl="0"/>
          <a:endParaRPr lang="en-GB" sz="1600"/>
        </a:p>
      </dgm:t>
    </dgm:pt>
    <dgm:pt modelId="{7F7FCB80-4F57-444F-B03A-796992E4B60A}" type="sibTrans" cxnId="{E1588BF2-266D-45B4-A116-68703987E3A1}">
      <dgm:prSet/>
      <dgm:spPr/>
      <dgm:t>
        <a:bodyPr rtlCol="0"/>
        <a:lstStyle/>
        <a:p>
          <a:pPr rtl="0"/>
          <a:endParaRPr lang="en-GB" sz="1600"/>
        </a:p>
      </dgm:t>
    </dgm:pt>
    <dgm:pt modelId="{2D3B9B77-1261-4DC7-A503-A986394A80B3}">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Déclaration rapide et précise des maladies.</a:t>
          </a:r>
        </a:p>
      </dgm:t>
    </dgm:pt>
    <dgm:pt modelId="{5B0528F9-1B23-440C-8685-F3CE2599AB2E}" type="parTrans" cxnId="{2AA126EA-C26F-44D8-849D-1879C24C04E2}">
      <dgm:prSet/>
      <dgm:spPr/>
      <dgm:t>
        <a:bodyPr rtlCol="0"/>
        <a:lstStyle/>
        <a:p>
          <a:pPr rtl="0"/>
          <a:endParaRPr lang="en-GB" sz="1600"/>
        </a:p>
      </dgm:t>
    </dgm:pt>
    <dgm:pt modelId="{6C10DDC4-805A-4C53-86AD-9A10E1F9B624}" type="sibTrans" cxnId="{2AA126EA-C26F-44D8-849D-1879C24C04E2}">
      <dgm:prSet/>
      <dgm:spPr/>
      <dgm:t>
        <a:bodyPr rtlCol="0"/>
        <a:lstStyle/>
        <a:p>
          <a:pPr rtl="0"/>
          <a:endParaRPr lang="en-GB" sz="1600"/>
        </a:p>
      </dgm:t>
    </dgm:pt>
    <dgm:pt modelId="{446BBDFA-9750-48C4-99C8-8D1F0689D862}">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mn-cs"/>
              <a:sym typeface="Calibri"/>
            </a:rPr>
            <a:t>Minimisation des retombées des zoonoses.</a:t>
          </a:r>
        </a:p>
      </dgm:t>
    </dgm:pt>
    <dgm:pt modelId="{83B31338-72C9-4483-B7B0-ECB2F84A72C3}" type="parTrans" cxnId="{D9336F2F-AB19-4997-A816-E560C88225A7}">
      <dgm:prSet/>
      <dgm:spPr/>
      <dgm:t>
        <a:bodyPr rtlCol="0"/>
        <a:lstStyle/>
        <a:p>
          <a:pPr rtl="0"/>
          <a:endParaRPr lang="en-GB" sz="1600"/>
        </a:p>
      </dgm:t>
    </dgm:pt>
    <dgm:pt modelId="{DC42DFAE-3E72-4C1E-AB1A-38EF99081501}" type="sibTrans" cxnId="{D9336F2F-AB19-4997-A816-E560C88225A7}">
      <dgm:prSet/>
      <dgm:spPr/>
      <dgm:t>
        <a:bodyPr rtlCol="0"/>
        <a:lstStyle/>
        <a:p>
          <a:pPr rtl="0"/>
          <a:endParaRPr lang="en-GB" sz="1600"/>
        </a:p>
      </dgm:t>
    </dgm:pt>
    <dgm:pt modelId="{15529948-3F15-46EC-9D8D-B5756C60D924}">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Constitution d’effectifs répondant aux principales compétences requises par le RSI et les PSV.</a:t>
          </a:r>
        </a:p>
      </dgm:t>
    </dgm:pt>
    <dgm:pt modelId="{5328EEBF-8128-4E63-8233-0ED907C84061}" type="parTrans" cxnId="{CE864D4C-4F07-4526-968F-AA2293DE1E21}">
      <dgm:prSet/>
      <dgm:spPr/>
      <dgm:t>
        <a:bodyPr rtlCol="0"/>
        <a:lstStyle/>
        <a:p>
          <a:pPr rtl="0"/>
          <a:endParaRPr lang="en-US" sz="1600"/>
        </a:p>
      </dgm:t>
    </dgm:pt>
    <dgm:pt modelId="{D23A546D-EC92-4966-A11A-8D46721B4A78}" type="sibTrans" cxnId="{CE864D4C-4F07-4526-968F-AA2293DE1E21}">
      <dgm:prSet/>
      <dgm:spPr/>
      <dgm:t>
        <a:bodyPr rtlCol="0"/>
        <a:lstStyle/>
        <a:p>
          <a:pPr rtl="0"/>
          <a:endParaRPr lang="en-US" sz="1600"/>
        </a:p>
      </dgm:t>
    </dgm:pt>
    <dgm:pt modelId="{12EBCA95-A0FD-4DD4-99F3-19C812FF995D}">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Création d’un lien entre santé publique, application de la loi et intervention rapide multisectorielle.</a:t>
          </a:r>
        </a:p>
      </dgm:t>
    </dgm:pt>
    <dgm:pt modelId="{7D635567-C96E-4598-B8BB-39D8F42CE1A5}" type="parTrans" cxnId="{AC9729AB-21B7-450A-91C4-974173BAE38F}">
      <dgm:prSet/>
      <dgm:spPr/>
      <dgm:t>
        <a:bodyPr rtlCol="0"/>
        <a:lstStyle/>
        <a:p>
          <a:pPr rtl="0"/>
          <a:endParaRPr lang="en-US" sz="1600"/>
        </a:p>
      </dgm:t>
    </dgm:pt>
    <dgm:pt modelId="{0D9C70B4-6A9E-41B9-9905-8939753D4F13}" type="sibTrans" cxnId="{AC9729AB-21B7-450A-91C4-974173BAE38F}">
      <dgm:prSet/>
      <dgm:spPr/>
      <dgm:t>
        <a:bodyPr rtlCol="0"/>
        <a:lstStyle/>
        <a:p>
          <a:pPr rtl="0"/>
          <a:endParaRPr lang="en-US" sz="1600"/>
        </a:p>
      </dgm:t>
    </dgm:pt>
    <dgm:pt modelId="{5E75BBD1-F273-451B-87FD-AC391678FFE6}">
      <dgm:prSet phldrT="[Text]" custT="1"/>
      <dgm:spPr/>
      <dgm:t>
        <a:bodyPr rtlCol="0"/>
        <a:lstStyle/>
        <a:p>
          <a:pPr marL="171450" marR="0" lvl="1" indent="-171450" algn="l" defTabSz="711200" rtl="0" fontAlgn="auto" latinLnBrk="0" hangingPunct="0">
            <a:lnSpc>
              <a:spcPct val="90000"/>
            </a:lnSpc>
            <a:spcBef>
              <a:spcPts val="200"/>
            </a:spcBef>
            <a:spcAft>
              <a:spcPts val="0"/>
            </a:spcAft>
            <a:buClr>
              <a:srgbClr val="65A000"/>
            </a:buClr>
            <a:buSzPct val="100000"/>
            <a:buFont typeface="Arial"/>
            <a:buChar char="•"/>
            <a:tabLst/>
            <a:defRPr sz="1600"/>
          </a:pPr>
          <a:r>
            <a:rPr kumimoji="0" lang="fr" sz="1600" b="0" i="0" u="none" strike="noStrike" cap="none" spc="0" normalizeH="0" baseline="0">
              <a:ln>
                <a:noFill/>
              </a:ln>
              <a:solidFill>
                <a:srgbClr val="000000"/>
              </a:solidFill>
              <a:effectLst/>
              <a:uFillTx/>
              <a:latin typeface="+mn-lt"/>
              <a:ea typeface="Calibri"/>
              <a:cs typeface="Calibri"/>
              <a:sym typeface="Calibri"/>
            </a:rPr>
            <a:t>Instauration d’un cadre national de contre-mesures médicales et de déploiement du personnel.</a:t>
          </a:r>
        </a:p>
      </dgm:t>
    </dgm:pt>
    <dgm:pt modelId="{BD1B54B4-5B27-482D-9023-C82D23CC12A2}" type="parTrans" cxnId="{2067B709-F1FA-44E8-8BA0-7D058C6F4116}">
      <dgm:prSet/>
      <dgm:spPr/>
      <dgm:t>
        <a:bodyPr rtlCol="0"/>
        <a:lstStyle/>
        <a:p>
          <a:pPr rtl="0"/>
          <a:endParaRPr lang="en-US" sz="1600"/>
        </a:p>
      </dgm:t>
    </dgm:pt>
    <dgm:pt modelId="{9500CB3F-7B6F-4DA1-B5FA-0A8CF6AC9E87}" type="sibTrans" cxnId="{2067B709-F1FA-44E8-8BA0-7D058C6F4116}">
      <dgm:prSet/>
      <dgm:spPr/>
      <dgm:t>
        <a:bodyPr rtlCol="0"/>
        <a:lstStyle/>
        <a:p>
          <a:pPr rtl="0"/>
          <a:endParaRPr lang="en-US" sz="1600"/>
        </a:p>
      </dgm:t>
    </dgm:pt>
    <dgm:pt modelId="{C2B88B11-E618-41AB-9292-556BB09AF9AC}" type="pres">
      <dgm:prSet presAssocID="{26CEDFD3-A829-4E98-A385-5A631346F3AC}" presName="linearFlow" presStyleCnt="0">
        <dgm:presLayoutVars>
          <dgm:dir/>
          <dgm:animLvl val="lvl"/>
          <dgm:resizeHandles val="exact"/>
        </dgm:presLayoutVars>
      </dgm:prSet>
      <dgm:spPr/>
    </dgm:pt>
    <dgm:pt modelId="{E8F54BBA-FF76-4A5D-848E-5A8836468EF5}" type="pres">
      <dgm:prSet presAssocID="{0213D23F-1CAB-41C4-9174-247E56E465F4}" presName="composite" presStyleCnt="0"/>
      <dgm:spPr/>
    </dgm:pt>
    <dgm:pt modelId="{26864082-F4BA-4E14-B441-5940F72FCA58}" type="pres">
      <dgm:prSet presAssocID="{0213D23F-1CAB-41C4-9174-247E56E465F4}" presName="parentText" presStyleLbl="alignNode1" presStyleIdx="0" presStyleCnt="3" custLinFactNeighborY="-544">
        <dgm:presLayoutVars>
          <dgm:chMax val="1"/>
          <dgm:bulletEnabled val="1"/>
        </dgm:presLayoutVars>
      </dgm:prSet>
      <dgm:spPr/>
    </dgm:pt>
    <dgm:pt modelId="{AEDDC5EB-D473-4E9B-B72D-7F33F1D15743}" type="pres">
      <dgm:prSet presAssocID="{0213D23F-1CAB-41C4-9174-247E56E465F4}" presName="descendantText" presStyleLbl="alignAcc1" presStyleIdx="0" presStyleCnt="3" custScaleY="134532">
        <dgm:presLayoutVars>
          <dgm:bulletEnabled val="1"/>
        </dgm:presLayoutVars>
      </dgm:prSet>
      <dgm:spPr/>
    </dgm:pt>
    <dgm:pt modelId="{47E73053-A468-4A98-A42B-A478358ED232}" type="pres">
      <dgm:prSet presAssocID="{FA3F7C98-F921-4F89-9E41-39A195EF232E}" presName="sp" presStyleCnt="0"/>
      <dgm:spPr/>
    </dgm:pt>
    <dgm:pt modelId="{4743236D-9C97-4D0A-9745-1BC267218660}" type="pres">
      <dgm:prSet presAssocID="{E398DEF8-C015-4C9F-9924-4CF7343DE5FE}" presName="composite" presStyleCnt="0"/>
      <dgm:spPr/>
    </dgm:pt>
    <dgm:pt modelId="{ACC8AAA1-4BB1-4CB4-976B-621CC25ACB42}" type="pres">
      <dgm:prSet presAssocID="{E398DEF8-C015-4C9F-9924-4CF7343DE5FE}" presName="parentText" presStyleLbl="alignNode1" presStyleIdx="1" presStyleCnt="3" custLinFactNeighborY="-9343">
        <dgm:presLayoutVars>
          <dgm:chMax val="1"/>
          <dgm:bulletEnabled val="1"/>
        </dgm:presLayoutVars>
      </dgm:prSet>
      <dgm:spPr/>
    </dgm:pt>
    <dgm:pt modelId="{5DFA32F4-CA3F-4E46-9262-46ECCA68D920}" type="pres">
      <dgm:prSet presAssocID="{E398DEF8-C015-4C9F-9924-4CF7343DE5FE}" presName="descendantText" presStyleLbl="alignAcc1" presStyleIdx="1" presStyleCnt="3" custScaleY="159310" custLinFactNeighborY="-5927">
        <dgm:presLayoutVars>
          <dgm:bulletEnabled val="1"/>
        </dgm:presLayoutVars>
      </dgm:prSet>
      <dgm:spPr/>
    </dgm:pt>
    <dgm:pt modelId="{3137A7A3-AFD6-437D-8FB0-E53CB03F9223}" type="pres">
      <dgm:prSet presAssocID="{FB47FD30-E8F5-428C-B1B1-7C284B338AA1}" presName="sp" presStyleCnt="0"/>
      <dgm:spPr/>
    </dgm:pt>
    <dgm:pt modelId="{84BA2DF5-30CF-4BB9-AAE4-4DA1E67FC620}" type="pres">
      <dgm:prSet presAssocID="{917F12D7-9ACA-46B0-9564-A211589126BA}" presName="composite" presStyleCnt="0"/>
      <dgm:spPr/>
    </dgm:pt>
    <dgm:pt modelId="{A33A65E2-BD13-4C62-A254-849904ED9CA2}" type="pres">
      <dgm:prSet presAssocID="{917F12D7-9ACA-46B0-9564-A211589126BA}" presName="parentText" presStyleLbl="alignNode1" presStyleIdx="2" presStyleCnt="3" custLinFactNeighborY="-12176">
        <dgm:presLayoutVars>
          <dgm:chMax val="1"/>
          <dgm:bulletEnabled val="1"/>
        </dgm:presLayoutVars>
      </dgm:prSet>
      <dgm:spPr/>
    </dgm:pt>
    <dgm:pt modelId="{FD6E677A-ED5D-4B73-82DD-04FDDB82659D}" type="pres">
      <dgm:prSet presAssocID="{917F12D7-9ACA-46B0-9564-A211589126BA}" presName="descendantText" presStyleLbl="alignAcc1" presStyleIdx="2" presStyleCnt="3" custScaleY="177858" custLinFactNeighborX="-151" custLinFactNeighborY="-1776">
        <dgm:presLayoutVars>
          <dgm:bulletEnabled val="1"/>
        </dgm:presLayoutVars>
      </dgm:prSet>
      <dgm:spPr/>
    </dgm:pt>
  </dgm:ptLst>
  <dgm:cxnLst>
    <dgm:cxn modelId="{8BC00E03-3898-4867-85CE-108CCE883A18}" type="presOf" srcId="{15529948-3F15-46EC-9D8D-B5756C60D924}" destId="{5DFA32F4-CA3F-4E46-9262-46ECCA68D920}" srcOrd="0" destOrd="3" presId="urn:microsoft.com/office/officeart/2005/8/layout/chevron2"/>
    <dgm:cxn modelId="{2067B709-F1FA-44E8-8BA0-7D058C6F4116}" srcId="{917F12D7-9ACA-46B0-9564-A211589126BA}" destId="{5E75BBD1-F273-451B-87FD-AC391678FFE6}" srcOrd="2" destOrd="0" parTransId="{BD1B54B4-5B27-482D-9023-C82D23CC12A2}" sibTransId="{9500CB3F-7B6F-4DA1-B5FA-0A8CF6AC9E87}"/>
    <dgm:cxn modelId="{A7D63D0D-42D6-45C3-9786-D26555B51D03}" type="presOf" srcId="{12EBCA95-A0FD-4DD4-99F3-19C812FF995D}" destId="{FD6E677A-ED5D-4B73-82DD-04FDDB82659D}" srcOrd="0" destOrd="1" presId="urn:microsoft.com/office/officeart/2005/8/layout/chevron2"/>
    <dgm:cxn modelId="{DCDC121B-0BF7-4CFC-AC95-3E20A80AE001}" type="presOf" srcId="{5E75BBD1-F273-451B-87FD-AC391678FFE6}" destId="{FD6E677A-ED5D-4B73-82DD-04FDDB82659D}" srcOrd="0" destOrd="2" presId="urn:microsoft.com/office/officeart/2005/8/layout/chevron2"/>
    <dgm:cxn modelId="{7D066A21-6688-41F5-8656-FCB03A569186}" type="presOf" srcId="{BC0E7490-F1E5-4462-AD01-5B9A4559940E}" destId="{5DFA32F4-CA3F-4E46-9262-46ECCA68D920}" srcOrd="0" destOrd="1" presId="urn:microsoft.com/office/officeart/2005/8/layout/chevron2"/>
    <dgm:cxn modelId="{A4DE7E24-F74A-4FF1-A7C9-F91021AEECDD}" type="presOf" srcId="{2D3B9B77-1261-4DC7-A503-A986394A80B3}" destId="{5DFA32F4-CA3F-4E46-9262-46ECCA68D920}" srcOrd="0" destOrd="2" presId="urn:microsoft.com/office/officeart/2005/8/layout/chevron2"/>
    <dgm:cxn modelId="{D9336F2F-AB19-4997-A816-E560C88225A7}" srcId="{0213D23F-1CAB-41C4-9174-247E56E465F4}" destId="{446BBDFA-9750-48C4-99C8-8D1F0689D862}" srcOrd="1" destOrd="0" parTransId="{83B31338-72C9-4483-B7B0-ECB2F84A72C3}" sibTransId="{DC42DFAE-3E72-4C1E-AB1A-38EF99081501}"/>
    <dgm:cxn modelId="{25EC3764-E134-482A-A145-637AAB54E4B0}" type="presOf" srcId="{A235401D-7111-40D1-AE28-EA4F0E5460C3}" destId="{FD6E677A-ED5D-4B73-82DD-04FDDB82659D}" srcOrd="0" destOrd="0" presId="urn:microsoft.com/office/officeart/2005/8/layout/chevron2"/>
    <dgm:cxn modelId="{BFCF2E6C-BD54-46F4-9C3E-7E518051ACF8}" type="presOf" srcId="{0275D71C-3B42-46CC-999F-CDA1E21B0076}" destId="{AEDDC5EB-D473-4E9B-B72D-7F33F1D15743}" srcOrd="0" destOrd="2" presId="urn:microsoft.com/office/officeart/2005/8/layout/chevron2"/>
    <dgm:cxn modelId="{CE864D4C-4F07-4526-968F-AA2293DE1E21}" srcId="{E398DEF8-C015-4C9F-9924-4CF7343DE5FE}" destId="{15529948-3F15-46EC-9D8D-B5756C60D924}" srcOrd="3" destOrd="0" parTransId="{5328EEBF-8128-4E63-8233-0ED907C84061}" sibTransId="{D23A546D-EC92-4966-A11A-8D46721B4A78}"/>
    <dgm:cxn modelId="{C542C76C-0A3B-4340-B9E6-A2FE8AE8A14D}" type="presOf" srcId="{94668205-46DE-4AD1-ADEB-0C951A3150C0}" destId="{5DFA32F4-CA3F-4E46-9262-46ECCA68D920}" srcOrd="0" destOrd="0" presId="urn:microsoft.com/office/officeart/2005/8/layout/chevron2"/>
    <dgm:cxn modelId="{B1C8504F-6D1D-41A2-B31C-450D786DA46B}" srcId="{917F12D7-9ACA-46B0-9564-A211589126BA}" destId="{A235401D-7111-40D1-AE28-EA4F0E5460C3}" srcOrd="0" destOrd="0" parTransId="{8FEF6151-DA43-42B7-9FCF-2C24902348A9}" sibTransId="{74023799-2A4C-47AC-9AF8-3540101BF63C}"/>
    <dgm:cxn modelId="{59ABB874-7CA9-4AEB-9582-77E14C1721E0}" type="presOf" srcId="{26CEDFD3-A829-4E98-A385-5A631346F3AC}" destId="{C2B88B11-E618-41AB-9292-556BB09AF9AC}" srcOrd="0" destOrd="0" presId="urn:microsoft.com/office/officeart/2005/8/layout/chevron2"/>
    <dgm:cxn modelId="{F22C5876-3284-453B-A854-FB799DAFAC5F}" srcId="{26CEDFD3-A829-4E98-A385-5A631346F3AC}" destId="{0213D23F-1CAB-41C4-9174-247E56E465F4}" srcOrd="0" destOrd="0" parTransId="{FD08AE22-2CE8-4358-96CA-067A43AFFDDA}" sibTransId="{FA3F7C98-F921-4F89-9E41-39A195EF232E}"/>
    <dgm:cxn modelId="{79E09257-9313-4649-9D27-1ACCC706DF05}" type="presOf" srcId="{A31DC6A2-1CE3-4BB7-A04A-F13E6E370117}" destId="{AEDDC5EB-D473-4E9B-B72D-7F33F1D15743}" srcOrd="0" destOrd="3" presId="urn:microsoft.com/office/officeart/2005/8/layout/chevron2"/>
    <dgm:cxn modelId="{4CB0FD7C-74C3-4F8E-8E43-8F0322D4334E}" type="presOf" srcId="{917F12D7-9ACA-46B0-9564-A211589126BA}" destId="{A33A65E2-BD13-4C62-A254-849904ED9CA2}" srcOrd="0" destOrd="0" presId="urn:microsoft.com/office/officeart/2005/8/layout/chevron2"/>
    <dgm:cxn modelId="{4B909B83-03A1-40E4-805D-039209542C71}" srcId="{0213D23F-1CAB-41C4-9174-247E56E465F4}" destId="{C9B8CDB5-C236-4438-BCC8-6DE2F7CA669E}" srcOrd="0" destOrd="0" parTransId="{B888BD41-7B17-400C-9629-28BE260F7704}" sibTransId="{7A365A76-981A-42E5-894A-7517B381D9A4}"/>
    <dgm:cxn modelId="{8E6DDA85-E6B0-4DEA-BDE7-223CBD535E28}" type="presOf" srcId="{446BBDFA-9750-48C4-99C8-8D1F0689D862}" destId="{AEDDC5EB-D473-4E9B-B72D-7F33F1D15743}" srcOrd="0" destOrd="1" presId="urn:microsoft.com/office/officeart/2005/8/layout/chevron2"/>
    <dgm:cxn modelId="{E71106A1-3AFD-448A-8B22-A41C8AC1B58F}" srcId="{26CEDFD3-A829-4E98-A385-5A631346F3AC}" destId="{917F12D7-9ACA-46B0-9564-A211589126BA}" srcOrd="2" destOrd="0" parTransId="{D46CD67B-FC2B-47F9-9E1F-832E8F5074FF}" sibTransId="{CA3634B3-68DD-4033-8C1D-961F162EEF2E}"/>
    <dgm:cxn modelId="{AC9729AB-21B7-450A-91C4-974173BAE38F}" srcId="{917F12D7-9ACA-46B0-9564-A211589126BA}" destId="{12EBCA95-A0FD-4DD4-99F3-19C812FF995D}" srcOrd="1" destOrd="0" parTransId="{7D635567-C96E-4598-B8BB-39D8F42CE1A5}" sibTransId="{0D9C70B4-6A9E-41B9-9905-8939753D4F13}"/>
    <dgm:cxn modelId="{0B3C41AB-E0AE-455F-844A-87C51E7E4C7A}" srcId="{E398DEF8-C015-4C9F-9924-4CF7343DE5FE}" destId="{BC0E7490-F1E5-4462-AD01-5B9A4559940E}" srcOrd="1" destOrd="0" parTransId="{D796B988-9EE5-48D3-BED0-F8514D5E977A}" sibTransId="{6801191C-4098-46F6-9422-6DC0D2E639E3}"/>
    <dgm:cxn modelId="{038D02C6-E179-48FC-8F6B-5950B04A9FD2}" srcId="{E398DEF8-C015-4C9F-9924-4CF7343DE5FE}" destId="{94668205-46DE-4AD1-ADEB-0C951A3150C0}" srcOrd="0" destOrd="0" parTransId="{1C323C5F-A136-41FA-ADB3-EAED926D55EE}" sibTransId="{303C2324-2B39-4254-BE3F-93A5D97E4C34}"/>
    <dgm:cxn modelId="{098A5EC7-892B-4E45-A635-FE671FB635F0}" type="presOf" srcId="{0213D23F-1CAB-41C4-9174-247E56E465F4}" destId="{26864082-F4BA-4E14-B441-5940F72FCA58}" srcOrd="0" destOrd="0" presId="urn:microsoft.com/office/officeart/2005/8/layout/chevron2"/>
    <dgm:cxn modelId="{7AC87DC9-1F70-41A1-AEB1-9CAD6C425050}" type="presOf" srcId="{E398DEF8-C015-4C9F-9924-4CF7343DE5FE}" destId="{ACC8AAA1-4BB1-4CB4-976B-621CC25ACB42}" srcOrd="0" destOrd="0" presId="urn:microsoft.com/office/officeart/2005/8/layout/chevron2"/>
    <dgm:cxn modelId="{3877ABCF-F81B-4D30-8880-C388E91E50B9}" srcId="{26CEDFD3-A829-4E98-A385-5A631346F3AC}" destId="{E398DEF8-C015-4C9F-9924-4CF7343DE5FE}" srcOrd="1" destOrd="0" parTransId="{E0062810-0885-4119-BE33-8C4F32EDC55B}" sibTransId="{FB47FD30-E8F5-428C-B1B1-7C284B338AA1}"/>
    <dgm:cxn modelId="{8DAA39D8-48CC-4C6A-8BDF-657B7F234310}" srcId="{0213D23F-1CAB-41C4-9174-247E56E465F4}" destId="{0275D71C-3B42-46CC-999F-CDA1E21B0076}" srcOrd="2" destOrd="0" parTransId="{C893A3E9-D62B-4E84-8E45-977FAA64E4C9}" sibTransId="{D05BD696-C1E7-4B02-95E2-87066A59152E}"/>
    <dgm:cxn modelId="{2AA126EA-C26F-44D8-849D-1879C24C04E2}" srcId="{E398DEF8-C015-4C9F-9924-4CF7343DE5FE}" destId="{2D3B9B77-1261-4DC7-A503-A986394A80B3}" srcOrd="2" destOrd="0" parTransId="{5B0528F9-1B23-440C-8685-F3CE2599AB2E}" sibTransId="{6C10DDC4-805A-4C53-86AD-9A10E1F9B624}"/>
    <dgm:cxn modelId="{E1588BF2-266D-45B4-A116-68703987E3A1}" srcId="{0213D23F-1CAB-41C4-9174-247E56E465F4}" destId="{A31DC6A2-1CE3-4BB7-A04A-F13E6E370117}" srcOrd="3" destOrd="0" parTransId="{B6B891AA-C11A-4809-BB7B-5B058F6A0408}" sibTransId="{7F7FCB80-4F57-444F-B03A-796992E4B60A}"/>
    <dgm:cxn modelId="{065B75F9-27D9-409F-8174-4183DB8E3C10}" type="presOf" srcId="{C9B8CDB5-C236-4438-BCC8-6DE2F7CA669E}" destId="{AEDDC5EB-D473-4E9B-B72D-7F33F1D15743}" srcOrd="0" destOrd="0" presId="urn:microsoft.com/office/officeart/2005/8/layout/chevron2"/>
    <dgm:cxn modelId="{703F6D4D-C3ED-41B0-AFE1-D9C30C629E63}" type="presParOf" srcId="{C2B88B11-E618-41AB-9292-556BB09AF9AC}" destId="{E8F54BBA-FF76-4A5D-848E-5A8836468EF5}" srcOrd="0" destOrd="0" presId="urn:microsoft.com/office/officeart/2005/8/layout/chevron2"/>
    <dgm:cxn modelId="{82BAE8CC-51F1-4558-8466-7454B397D08C}" type="presParOf" srcId="{E8F54BBA-FF76-4A5D-848E-5A8836468EF5}" destId="{26864082-F4BA-4E14-B441-5940F72FCA58}" srcOrd="0" destOrd="0" presId="urn:microsoft.com/office/officeart/2005/8/layout/chevron2"/>
    <dgm:cxn modelId="{A95686FA-AEF9-4892-8063-1C8A39887138}" type="presParOf" srcId="{E8F54BBA-FF76-4A5D-848E-5A8836468EF5}" destId="{AEDDC5EB-D473-4E9B-B72D-7F33F1D15743}" srcOrd="1" destOrd="0" presId="urn:microsoft.com/office/officeart/2005/8/layout/chevron2"/>
    <dgm:cxn modelId="{408B926A-0D52-4A02-9BAD-0472447B2290}" type="presParOf" srcId="{C2B88B11-E618-41AB-9292-556BB09AF9AC}" destId="{47E73053-A468-4A98-A42B-A478358ED232}" srcOrd="1" destOrd="0" presId="urn:microsoft.com/office/officeart/2005/8/layout/chevron2"/>
    <dgm:cxn modelId="{1A0D6C2B-4FB8-4113-8029-7DC7ADDD8C46}" type="presParOf" srcId="{C2B88B11-E618-41AB-9292-556BB09AF9AC}" destId="{4743236D-9C97-4D0A-9745-1BC267218660}" srcOrd="2" destOrd="0" presId="urn:microsoft.com/office/officeart/2005/8/layout/chevron2"/>
    <dgm:cxn modelId="{C43C3BE6-03FF-4AD0-A3D1-069D55A814D3}" type="presParOf" srcId="{4743236D-9C97-4D0A-9745-1BC267218660}" destId="{ACC8AAA1-4BB1-4CB4-976B-621CC25ACB42}" srcOrd="0" destOrd="0" presId="urn:microsoft.com/office/officeart/2005/8/layout/chevron2"/>
    <dgm:cxn modelId="{F8ED15C1-3D6E-4EA7-A272-566D47493BC8}" type="presParOf" srcId="{4743236D-9C97-4D0A-9745-1BC267218660}" destId="{5DFA32F4-CA3F-4E46-9262-46ECCA68D920}" srcOrd="1" destOrd="0" presId="urn:microsoft.com/office/officeart/2005/8/layout/chevron2"/>
    <dgm:cxn modelId="{1A92A0AE-BB1C-45F0-BF82-BEB4C5B7BA97}" type="presParOf" srcId="{C2B88B11-E618-41AB-9292-556BB09AF9AC}" destId="{3137A7A3-AFD6-437D-8FB0-E53CB03F9223}" srcOrd="3" destOrd="0" presId="urn:microsoft.com/office/officeart/2005/8/layout/chevron2"/>
    <dgm:cxn modelId="{6A6C0F9F-F4D6-44C7-AFF2-6A33E1FD9A6B}" type="presParOf" srcId="{C2B88B11-E618-41AB-9292-556BB09AF9AC}" destId="{84BA2DF5-30CF-4BB9-AAE4-4DA1E67FC620}" srcOrd="4" destOrd="0" presId="urn:microsoft.com/office/officeart/2005/8/layout/chevron2"/>
    <dgm:cxn modelId="{88554DAD-A8F7-4C43-80A3-AC20E12A0463}" type="presParOf" srcId="{84BA2DF5-30CF-4BB9-AAE4-4DA1E67FC620}" destId="{A33A65E2-BD13-4C62-A254-849904ED9CA2}" srcOrd="0" destOrd="0" presId="urn:microsoft.com/office/officeart/2005/8/layout/chevron2"/>
    <dgm:cxn modelId="{DC1C8136-CBE6-4802-88B6-0CD38B514B08}" type="presParOf" srcId="{84BA2DF5-30CF-4BB9-AAE4-4DA1E67FC620}" destId="{FD6E677A-ED5D-4B73-82DD-04FDDB82659D}"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6BE54E-4B63-43C1-BBB7-07C1C07AB867}" type="doc">
      <dgm:prSet loTypeId="urn:microsoft.com/office/officeart/2005/8/layout/hList2#1" loCatId="picture" qsTypeId="urn:microsoft.com/office/officeart/2005/8/quickstyle/simple2" qsCatId="simple" csTypeId="urn:microsoft.com/office/officeart/2005/8/colors/colorful3" csCatId="colorful" phldr="1"/>
      <dgm:spPr/>
      <dgm:t>
        <a:bodyPr rtlCol="0"/>
        <a:lstStyle/>
        <a:p>
          <a:pPr rtl="0"/>
          <a:endParaRPr lang="en-GB"/>
        </a:p>
      </dgm:t>
    </dgm:pt>
    <dgm:pt modelId="{8A273164-4366-4BFA-AE90-AD37A03D3ED8}">
      <dgm:prSet phldrT="[Text]" custT="1">
        <dgm:style>
          <a:lnRef idx="3">
            <a:schemeClr val="lt1"/>
          </a:lnRef>
          <a:fillRef idx="1">
            <a:schemeClr val="accent4"/>
          </a:fillRef>
          <a:effectRef idx="1">
            <a:schemeClr val="accent4"/>
          </a:effectRef>
          <a:fontRef idx="minor">
            <a:schemeClr val="lt1"/>
          </a:fontRef>
        </dgm:style>
      </dgm:prSet>
      <dgm:spPr>
        <a:solidFill>
          <a:srgbClr val="0070C0"/>
        </a:solidFill>
      </dgm:spPr>
      <dgm:t>
        <a:bodyPr rtlCol="0"/>
        <a:lstStyle/>
        <a:p>
          <a:pPr algn="l" rtl="0"/>
          <a:r>
            <a:rPr lang="fr" sz="1400">
              <a:solidFill>
                <a:schemeClr val="bg1"/>
              </a:solidFill>
            </a:rPr>
            <a:t>Maladies à potentiel épidémique</a:t>
          </a:r>
        </a:p>
      </dgm:t>
    </dgm:pt>
    <dgm:pt modelId="{BB8BE317-F2A0-4741-924D-D7E243D22B26}" type="parTrans" cxnId="{B8FFB64E-1015-4888-AD71-E6CADA728514}">
      <dgm:prSet/>
      <dgm:spPr/>
      <dgm:t>
        <a:bodyPr rtlCol="0"/>
        <a:lstStyle/>
        <a:p>
          <a:pPr algn="l" rtl="0"/>
          <a:endParaRPr lang="en-GB" sz="1600"/>
        </a:p>
      </dgm:t>
    </dgm:pt>
    <dgm:pt modelId="{A32C67A1-DB6B-40CB-94B3-ABD2325F514E}" type="sibTrans" cxnId="{B8FFB64E-1015-4888-AD71-E6CADA728514}">
      <dgm:prSet/>
      <dgm:spPr/>
      <dgm:t>
        <a:bodyPr rtlCol="0"/>
        <a:lstStyle/>
        <a:p>
          <a:pPr algn="l" rtl="0"/>
          <a:endParaRPr lang="en-GB" sz="1600"/>
        </a:p>
      </dgm:t>
    </dgm:pt>
    <dgm:pt modelId="{45F7D24F-3AEF-47CD-9E1A-7FB010DDB80A}">
      <dgm:prSet phldrT="[Text]" custT="1">
        <dgm:style>
          <a:lnRef idx="3">
            <a:schemeClr val="lt1"/>
          </a:lnRef>
          <a:fillRef idx="1">
            <a:schemeClr val="accent4"/>
          </a:fillRef>
          <a:effectRef idx="1">
            <a:schemeClr val="accent4"/>
          </a:effectRef>
          <a:fontRef idx="minor">
            <a:schemeClr val="lt1"/>
          </a:fontRef>
        </dgm:style>
      </dgm:prSet>
      <dgm:spPr/>
      <dgm:t>
        <a:bodyPr rtlCol="0"/>
        <a:lstStyle/>
        <a:p>
          <a:pPr algn="l" rtl="0"/>
          <a:r>
            <a:rPr lang="fr" sz="1400">
              <a:solidFill>
                <a:schemeClr val="bg1"/>
              </a:solidFill>
            </a:rPr>
            <a:t>Maladies à éradiquer ou à éliminer</a:t>
          </a:r>
        </a:p>
      </dgm:t>
    </dgm:pt>
    <dgm:pt modelId="{C4F55030-ED8F-47C2-AD5E-5661A03A108C}" type="parTrans" cxnId="{C1DE30D6-0EC2-443A-AA73-0236B8E51930}">
      <dgm:prSet/>
      <dgm:spPr/>
      <dgm:t>
        <a:bodyPr rtlCol="0"/>
        <a:lstStyle/>
        <a:p>
          <a:pPr algn="l" rtl="0"/>
          <a:endParaRPr lang="en-GB" sz="1600"/>
        </a:p>
      </dgm:t>
    </dgm:pt>
    <dgm:pt modelId="{01C18302-7F19-451D-99F9-DC5567E31374}" type="sibTrans" cxnId="{C1DE30D6-0EC2-443A-AA73-0236B8E51930}">
      <dgm:prSet/>
      <dgm:spPr/>
      <dgm:t>
        <a:bodyPr rtlCol="0"/>
        <a:lstStyle/>
        <a:p>
          <a:pPr algn="l" rtl="0"/>
          <a:endParaRPr lang="en-GB" sz="1600"/>
        </a:p>
      </dgm:t>
    </dgm:pt>
    <dgm:pt modelId="{AD167DB3-F17A-4614-B9F1-4899B86358DD}">
      <dgm:prSet phldrT="[Text]" custT="1">
        <dgm:style>
          <a:lnRef idx="3">
            <a:schemeClr val="lt1"/>
          </a:lnRef>
          <a:fillRef idx="1">
            <a:schemeClr val="accent6"/>
          </a:fillRef>
          <a:effectRef idx="1">
            <a:schemeClr val="accent6"/>
          </a:effectRef>
          <a:fontRef idx="minor">
            <a:schemeClr val="lt1"/>
          </a:fontRef>
        </dgm:style>
      </dgm:prSet>
      <dgm:spPr>
        <a:solidFill>
          <a:srgbClr val="65A000"/>
        </a:solidFill>
      </dgm:spPr>
      <dgm:t>
        <a:bodyPr rtlCol="0" anchor="ctr"/>
        <a:lstStyle/>
        <a:p>
          <a:pPr marL="0" indent="0" algn="l" rtl="0">
            <a:tabLst>
              <a:tab pos="893763" algn="l"/>
            </a:tabLst>
          </a:pPr>
          <a:r>
            <a:rPr lang="fr" sz="1200">
              <a:solidFill>
                <a:schemeClr val="bg1"/>
              </a:solidFill>
            </a:rPr>
            <a:t>Au niveau du système de santé</a:t>
          </a:r>
        </a:p>
      </dgm:t>
    </dgm:pt>
    <dgm:pt modelId="{08CC4836-609B-40B5-88A1-341D38026523}" type="parTrans" cxnId="{3F0CB765-D3A4-4E07-A0F8-519C3DB2C094}">
      <dgm:prSet/>
      <dgm:spPr/>
      <dgm:t>
        <a:bodyPr rtlCol="0"/>
        <a:lstStyle/>
        <a:p>
          <a:pPr algn="l" rtl="0"/>
          <a:endParaRPr lang="en-GB" sz="1600"/>
        </a:p>
      </dgm:t>
    </dgm:pt>
    <dgm:pt modelId="{AD54F8ED-1CB7-4F4E-BFB5-08F8F8E9166B}" type="sibTrans" cxnId="{3F0CB765-D3A4-4E07-A0F8-519C3DB2C094}">
      <dgm:prSet/>
      <dgm:spPr/>
      <dgm:t>
        <a:bodyPr rtlCol="0"/>
        <a:lstStyle/>
        <a:p>
          <a:pPr algn="l" rtl="0"/>
          <a:endParaRPr lang="en-GB" sz="1600"/>
        </a:p>
      </dgm:t>
    </dgm:pt>
    <dgm:pt modelId="{71387832-AA4F-4C89-B215-D9FB64E5A863}">
      <dgm:prSet phldrT="[Text]" custT="1">
        <dgm:style>
          <a:lnRef idx="1">
            <a:schemeClr val="accent1"/>
          </a:lnRef>
          <a:fillRef idx="3">
            <a:schemeClr val="accent1"/>
          </a:fillRef>
          <a:effectRef idx="2">
            <a:schemeClr val="accent1"/>
          </a:effectRef>
          <a:fontRef idx="minor">
            <a:schemeClr val="lt1"/>
          </a:fontRef>
        </dgm:style>
      </dgm:prSet>
      <dgm:spPr>
        <a:solidFill>
          <a:srgbClr val="002060"/>
        </a:solidFill>
      </dgm:spPr>
      <dgm:t>
        <a:bodyPr rtlCol="0"/>
        <a:lstStyle/>
        <a:p>
          <a:pPr algn="l" rtl="0"/>
          <a:r>
            <a:rPr lang="fr" sz="1400">
              <a:solidFill>
                <a:schemeClr val="bg1"/>
              </a:solidFill>
            </a:rPr>
            <a:t>Communauté</a:t>
          </a:r>
        </a:p>
      </dgm:t>
    </dgm:pt>
    <dgm:pt modelId="{6A618DA2-9540-4BB2-A7CB-BB8063C4204D}" type="parTrans" cxnId="{6B39A89B-ED27-4657-BCA3-135D6D83C466}">
      <dgm:prSet/>
      <dgm:spPr/>
      <dgm:t>
        <a:bodyPr rtlCol="0"/>
        <a:lstStyle/>
        <a:p>
          <a:pPr algn="l" rtl="0"/>
          <a:endParaRPr lang="en-GB" sz="1600"/>
        </a:p>
      </dgm:t>
    </dgm:pt>
    <dgm:pt modelId="{A532E9CC-5B88-4F8F-8BB9-C935F9F6DF11}" type="sibTrans" cxnId="{6B39A89B-ED27-4657-BCA3-135D6D83C466}">
      <dgm:prSet/>
      <dgm:spPr/>
      <dgm:t>
        <a:bodyPr rtlCol="0"/>
        <a:lstStyle/>
        <a:p>
          <a:pPr algn="l" rtl="0"/>
          <a:endParaRPr lang="en-GB" sz="1600"/>
        </a:p>
      </dgm:t>
    </dgm:pt>
    <dgm:pt modelId="{34A884D2-D0F1-4A8B-A95F-23CA4457FA2C}">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r>
            <a:rPr lang="fr" sz="1400">
              <a:solidFill>
                <a:schemeClr val="bg1"/>
              </a:solidFill>
            </a:rPr>
            <a:t>Établissement de santé</a:t>
          </a:r>
        </a:p>
      </dgm:t>
    </dgm:pt>
    <dgm:pt modelId="{E5543486-0639-4F33-8031-D63A6CE43C36}" type="parTrans" cxnId="{97BBA0FE-BE0E-4350-8A0E-5ECA2F7A365C}">
      <dgm:prSet/>
      <dgm:spPr/>
      <dgm:t>
        <a:bodyPr rtlCol="0"/>
        <a:lstStyle/>
        <a:p>
          <a:pPr algn="l" rtl="0"/>
          <a:endParaRPr lang="en-GB" sz="1600"/>
        </a:p>
      </dgm:t>
    </dgm:pt>
    <dgm:pt modelId="{AECE62F3-E453-4999-A742-A3E757EF201A}" type="sibTrans" cxnId="{97BBA0FE-BE0E-4350-8A0E-5ECA2F7A365C}">
      <dgm:prSet/>
      <dgm:spPr/>
      <dgm:t>
        <a:bodyPr rtlCol="0"/>
        <a:lstStyle/>
        <a:p>
          <a:pPr algn="l" rtl="0"/>
          <a:endParaRPr lang="en-GB" sz="1600"/>
        </a:p>
      </dgm:t>
    </dgm:pt>
    <dgm:pt modelId="{B6AB49B0-4B2B-4674-8366-20D126228C90}">
      <dgm:prSet phldrT="[Text]" custT="1">
        <dgm:style>
          <a:lnRef idx="3">
            <a:schemeClr val="lt1"/>
          </a:lnRef>
          <a:fillRef idx="1">
            <a:schemeClr val="accent6"/>
          </a:fillRef>
          <a:effectRef idx="1">
            <a:schemeClr val="accent6"/>
          </a:effectRef>
          <a:fontRef idx="minor">
            <a:schemeClr val="lt1"/>
          </a:fontRef>
        </dgm:style>
      </dgm:prSet>
      <dgm:spPr>
        <a:solidFill>
          <a:srgbClr val="65A000"/>
        </a:solidFill>
      </dgm:spPr>
      <dgm:t>
        <a:bodyPr rtlCol="0" anchor="ctr"/>
        <a:lstStyle/>
        <a:p>
          <a:pPr algn="l" rtl="0"/>
          <a:r>
            <a:rPr lang="fr" sz="1200">
              <a:solidFill>
                <a:schemeClr val="bg1"/>
              </a:solidFill>
            </a:rPr>
            <a:t>Fonctions essentielles de la SMIR</a:t>
          </a:r>
        </a:p>
      </dgm:t>
    </dgm:pt>
    <dgm:pt modelId="{52EE46AD-55C6-4D80-9178-778CFDBD1136}" type="parTrans" cxnId="{528EB036-DBDB-476B-B1E9-A009FFDCC072}">
      <dgm:prSet/>
      <dgm:spPr/>
      <dgm:t>
        <a:bodyPr rtlCol="0"/>
        <a:lstStyle/>
        <a:p>
          <a:pPr algn="l" rtl="0"/>
          <a:endParaRPr lang="en-GB" sz="1600"/>
        </a:p>
      </dgm:t>
    </dgm:pt>
    <dgm:pt modelId="{4BF6A5A1-9ACF-4D00-9B83-D2FC0C2E2A3F}" type="sibTrans" cxnId="{528EB036-DBDB-476B-B1E9-A009FFDCC072}">
      <dgm:prSet/>
      <dgm:spPr/>
      <dgm:t>
        <a:bodyPr rtlCol="0"/>
        <a:lstStyle/>
        <a:p>
          <a:pPr algn="l" rtl="0"/>
          <a:endParaRPr lang="en-GB" sz="1600"/>
        </a:p>
      </dgm:t>
    </dgm:pt>
    <dgm:pt modelId="{2ABB87B6-AFF2-4E32-8A06-B40B7352ABCF}">
      <dgm:prSet phldrT="[Text]" custT="1">
        <dgm:style>
          <a:lnRef idx="1">
            <a:schemeClr val="accent5"/>
          </a:lnRef>
          <a:fillRef idx="3">
            <a:schemeClr val="accent5"/>
          </a:fillRef>
          <a:effectRef idx="2">
            <a:schemeClr val="accent5"/>
          </a:effectRef>
          <a:fontRef idx="minor">
            <a:schemeClr val="lt1"/>
          </a:fontRef>
        </dgm:style>
      </dgm:prSet>
      <dgm:spPr>
        <a:solidFill>
          <a:schemeClr val="accent1"/>
        </a:solidFill>
      </dgm:spPr>
      <dgm:t>
        <a:bodyPr rtlCol="0"/>
        <a:lstStyle/>
        <a:p>
          <a:pPr algn="l" rtl="0">
            <a:lnSpc>
              <a:spcPct val="100000"/>
            </a:lnSpc>
            <a:spcAft>
              <a:spcPts val="0"/>
            </a:spcAft>
          </a:pPr>
          <a:r>
            <a:rPr lang="fr" sz="1400">
              <a:solidFill>
                <a:schemeClr val="bg1"/>
              </a:solidFill>
            </a:rPr>
            <a:t>Identifier</a:t>
          </a:r>
        </a:p>
      </dgm:t>
    </dgm:pt>
    <dgm:pt modelId="{1E616279-0983-4112-BAF0-C7C78E266117}" type="parTrans" cxnId="{2A2A2883-ABD4-407C-8958-0E35A9B89491}">
      <dgm:prSet/>
      <dgm:spPr/>
      <dgm:t>
        <a:bodyPr rtlCol="0"/>
        <a:lstStyle/>
        <a:p>
          <a:pPr algn="l" rtl="0"/>
          <a:endParaRPr lang="en-GB" sz="1600"/>
        </a:p>
      </dgm:t>
    </dgm:pt>
    <dgm:pt modelId="{D6F79C69-148B-4CDC-9539-5A6D76BE26A9}" type="sibTrans" cxnId="{2A2A2883-ABD4-407C-8958-0E35A9B89491}">
      <dgm:prSet/>
      <dgm:spPr/>
      <dgm:t>
        <a:bodyPr rtlCol="0"/>
        <a:lstStyle/>
        <a:p>
          <a:pPr algn="l" rtl="0"/>
          <a:endParaRPr lang="en-GB" sz="1600"/>
        </a:p>
      </dgm:t>
    </dgm:pt>
    <dgm:pt modelId="{E3CA0441-1C14-4650-B7C6-DD1883E75565}">
      <dgm:prSet phldrT="[Text]" custT="1">
        <dgm:style>
          <a:lnRef idx="3">
            <a:schemeClr val="lt1"/>
          </a:lnRef>
          <a:fillRef idx="1">
            <a:schemeClr val="accent4"/>
          </a:fillRef>
          <a:effectRef idx="1">
            <a:schemeClr val="accent4"/>
          </a:effectRef>
          <a:fontRef idx="minor">
            <a:schemeClr val="lt1"/>
          </a:fontRef>
        </dgm:style>
      </dgm:prSet>
      <dgm:spPr/>
      <dgm:t>
        <a:bodyPr rtlCol="0"/>
        <a:lstStyle/>
        <a:p>
          <a:pPr algn="l" rtl="0"/>
          <a:r>
            <a:rPr lang="fr" sz="1400">
              <a:solidFill>
                <a:schemeClr val="bg1"/>
              </a:solidFill>
            </a:rPr>
            <a:t>Autres maladies, affections ou événements majeurs constituant un problème de santé publique</a:t>
          </a:r>
        </a:p>
      </dgm:t>
    </dgm:pt>
    <dgm:pt modelId="{101D96B7-70EF-44C6-A84B-E5EE6622AB12}" type="parTrans" cxnId="{AF31B3C2-91AE-4E13-9FD3-2D4A2679D40D}">
      <dgm:prSet/>
      <dgm:spPr/>
      <dgm:t>
        <a:bodyPr rtlCol="0"/>
        <a:lstStyle/>
        <a:p>
          <a:pPr algn="l" rtl="0"/>
          <a:endParaRPr lang="en-GB" sz="1600"/>
        </a:p>
      </dgm:t>
    </dgm:pt>
    <dgm:pt modelId="{6169F695-FF98-44D3-A1E2-6433517CB334}" type="sibTrans" cxnId="{AF31B3C2-91AE-4E13-9FD3-2D4A2679D40D}">
      <dgm:prSet/>
      <dgm:spPr/>
      <dgm:t>
        <a:bodyPr rtlCol="0"/>
        <a:lstStyle/>
        <a:p>
          <a:pPr algn="l" rtl="0"/>
          <a:endParaRPr lang="en-GB" sz="1600"/>
        </a:p>
      </dgm:t>
    </dgm:pt>
    <dgm:pt modelId="{C7FAABAF-6DCA-490E-89DA-F204057135EF}">
      <dgm:prSet phldrT="[Text]" custT="1">
        <dgm:style>
          <a:lnRef idx="3">
            <a:schemeClr val="lt1"/>
          </a:lnRef>
          <a:fillRef idx="1">
            <a:schemeClr val="accent4"/>
          </a:fillRef>
          <a:effectRef idx="1">
            <a:schemeClr val="accent4"/>
          </a:effectRef>
          <a:fontRef idx="minor">
            <a:schemeClr val="lt1"/>
          </a:fontRef>
        </dgm:style>
      </dgm:prSet>
      <dgm:spPr/>
      <dgm:t>
        <a:bodyPr rtlCol="0"/>
        <a:lstStyle/>
        <a:p>
          <a:pPr algn="l" rtl="0"/>
          <a:r>
            <a:rPr lang="fr" sz="1400">
              <a:solidFill>
                <a:schemeClr val="bg1"/>
              </a:solidFill>
            </a:rPr>
            <a:t>Maladies ou événements de portée internationale</a:t>
          </a:r>
        </a:p>
      </dgm:t>
    </dgm:pt>
    <dgm:pt modelId="{97E3324B-9696-42B5-9593-A13D54A64D18}" type="parTrans" cxnId="{C4542D40-681E-49F4-84A4-FC109E00E9EE}">
      <dgm:prSet/>
      <dgm:spPr/>
      <dgm:t>
        <a:bodyPr rtlCol="0"/>
        <a:lstStyle/>
        <a:p>
          <a:pPr algn="l" rtl="0"/>
          <a:endParaRPr lang="en-GB" sz="1600"/>
        </a:p>
      </dgm:t>
    </dgm:pt>
    <dgm:pt modelId="{EC00AE68-76AA-4858-A353-5D609FF55A4E}" type="sibTrans" cxnId="{C4542D40-681E-49F4-84A4-FC109E00E9EE}">
      <dgm:prSet/>
      <dgm:spPr/>
      <dgm:t>
        <a:bodyPr rtlCol="0"/>
        <a:lstStyle/>
        <a:p>
          <a:pPr algn="l" rtl="0"/>
          <a:endParaRPr lang="en-GB" sz="1600"/>
        </a:p>
      </dgm:t>
    </dgm:pt>
    <dgm:pt modelId="{5B6CEB25-1A69-4A7B-AF48-31F5C750E92B}">
      <dgm:prSet phldrT="[Text]" custT="1">
        <dgm:style>
          <a:lnRef idx="3">
            <a:schemeClr val="lt1"/>
          </a:lnRef>
          <a:fillRef idx="1">
            <a:schemeClr val="accent4"/>
          </a:fillRef>
          <a:effectRef idx="1">
            <a:schemeClr val="accent4"/>
          </a:effectRef>
          <a:fontRef idx="minor">
            <a:schemeClr val="lt1"/>
          </a:fontRef>
        </dgm:style>
      </dgm:prSet>
      <dgm:spPr/>
      <dgm:t>
        <a:bodyPr rtlCol="0"/>
        <a:lstStyle/>
        <a:p>
          <a:pPr algn="l" rtl="0"/>
          <a:endParaRPr lang="en-GB" sz="1400">
            <a:solidFill>
              <a:schemeClr val="bg1"/>
            </a:solidFill>
          </a:endParaRPr>
        </a:p>
      </dgm:t>
    </dgm:pt>
    <dgm:pt modelId="{259FB56A-86EF-4D93-B2A2-8EFEBE988E92}" type="parTrans" cxnId="{E20885D2-6EDD-4961-88B7-C1522149FC9D}">
      <dgm:prSet/>
      <dgm:spPr/>
      <dgm:t>
        <a:bodyPr rtlCol="0"/>
        <a:lstStyle/>
        <a:p>
          <a:pPr algn="l" rtl="0"/>
          <a:endParaRPr lang="en-GB" sz="1600"/>
        </a:p>
      </dgm:t>
    </dgm:pt>
    <dgm:pt modelId="{F9513711-A5D1-4226-8BF3-1CF0D7A52524}" type="sibTrans" cxnId="{E20885D2-6EDD-4961-88B7-C1522149FC9D}">
      <dgm:prSet/>
      <dgm:spPr/>
      <dgm:t>
        <a:bodyPr rtlCol="0"/>
        <a:lstStyle/>
        <a:p>
          <a:pPr algn="l" rtl="0"/>
          <a:endParaRPr lang="en-GB" sz="1600"/>
        </a:p>
      </dgm:t>
    </dgm:pt>
    <dgm:pt modelId="{3E451D8F-A364-4302-8F5A-6184D7378E31}">
      <dgm:prSet phldrT="[Text]" custT="1">
        <dgm:style>
          <a:lnRef idx="3">
            <a:schemeClr val="lt1"/>
          </a:lnRef>
          <a:fillRef idx="1">
            <a:schemeClr val="accent4"/>
          </a:fillRef>
          <a:effectRef idx="1">
            <a:schemeClr val="accent4"/>
          </a:effectRef>
          <a:fontRef idx="minor">
            <a:schemeClr val="lt1"/>
          </a:fontRef>
        </dgm:style>
      </dgm:prSet>
      <dgm:spPr/>
      <dgm:t>
        <a:bodyPr rtlCol="0"/>
        <a:lstStyle/>
        <a:p>
          <a:pPr algn="l" rtl="0"/>
          <a:endParaRPr lang="en-GB" sz="1400">
            <a:solidFill>
              <a:schemeClr val="bg1"/>
            </a:solidFill>
          </a:endParaRPr>
        </a:p>
      </dgm:t>
    </dgm:pt>
    <dgm:pt modelId="{2E63A743-5BED-4B8C-990B-EF00136B87D4}" type="parTrans" cxnId="{DBAD2651-CF72-417C-9124-8E7EEC61268A}">
      <dgm:prSet/>
      <dgm:spPr/>
      <dgm:t>
        <a:bodyPr rtlCol="0"/>
        <a:lstStyle/>
        <a:p>
          <a:pPr algn="l" rtl="0"/>
          <a:endParaRPr lang="en-GB" sz="1600"/>
        </a:p>
      </dgm:t>
    </dgm:pt>
    <dgm:pt modelId="{364E93FB-EF4B-49EA-9239-D9458A625982}" type="sibTrans" cxnId="{DBAD2651-CF72-417C-9124-8E7EEC61268A}">
      <dgm:prSet/>
      <dgm:spPr/>
      <dgm:t>
        <a:bodyPr rtlCol="0"/>
        <a:lstStyle/>
        <a:p>
          <a:pPr algn="l" rtl="0"/>
          <a:endParaRPr lang="en-GB" sz="1600"/>
        </a:p>
      </dgm:t>
    </dgm:pt>
    <dgm:pt modelId="{088B2BF1-08CE-4001-8C6E-54684ED8CF9E}">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r>
            <a:rPr lang="fr" sz="1400">
              <a:solidFill>
                <a:schemeClr val="bg1"/>
              </a:solidFill>
            </a:rPr>
            <a:t>District, État, province</a:t>
          </a:r>
        </a:p>
      </dgm:t>
    </dgm:pt>
    <dgm:pt modelId="{86C68380-B500-402B-B8B8-56254439A44E}" type="parTrans" cxnId="{F2FE6E2C-A150-4138-A680-7D8CDE85BEDB}">
      <dgm:prSet/>
      <dgm:spPr/>
      <dgm:t>
        <a:bodyPr rtlCol="0"/>
        <a:lstStyle/>
        <a:p>
          <a:pPr algn="l" rtl="0"/>
          <a:endParaRPr lang="en-GB" sz="1600"/>
        </a:p>
      </dgm:t>
    </dgm:pt>
    <dgm:pt modelId="{09BAA20E-D13C-4D29-BD7F-25B5BB3DDA38}" type="sibTrans" cxnId="{F2FE6E2C-A150-4138-A680-7D8CDE85BEDB}">
      <dgm:prSet/>
      <dgm:spPr/>
      <dgm:t>
        <a:bodyPr rtlCol="0"/>
        <a:lstStyle/>
        <a:p>
          <a:pPr algn="l" rtl="0"/>
          <a:endParaRPr lang="en-GB" sz="1600"/>
        </a:p>
      </dgm:t>
    </dgm:pt>
    <dgm:pt modelId="{B0539EDF-9B2E-4AD8-9906-2C56954EC882}">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r>
            <a:rPr lang="fr" sz="1400">
              <a:solidFill>
                <a:schemeClr val="bg1"/>
              </a:solidFill>
            </a:rPr>
            <a:t>Niveau national</a:t>
          </a:r>
        </a:p>
      </dgm:t>
    </dgm:pt>
    <dgm:pt modelId="{78F6247E-4A2B-4CBB-AD7C-DFCF19687C16}" type="parTrans" cxnId="{D32C3B4A-DBE9-4929-80F2-B6CD471CECAF}">
      <dgm:prSet/>
      <dgm:spPr/>
      <dgm:t>
        <a:bodyPr rtlCol="0"/>
        <a:lstStyle/>
        <a:p>
          <a:pPr algn="l" rtl="0"/>
          <a:endParaRPr lang="en-GB" sz="1600"/>
        </a:p>
      </dgm:t>
    </dgm:pt>
    <dgm:pt modelId="{7F922ACE-CAE2-45F1-B4FC-79BD5BC6393C}" type="sibTrans" cxnId="{D32C3B4A-DBE9-4929-80F2-B6CD471CECAF}">
      <dgm:prSet/>
      <dgm:spPr/>
      <dgm:t>
        <a:bodyPr rtlCol="0"/>
        <a:lstStyle/>
        <a:p>
          <a:pPr algn="l" rtl="0"/>
          <a:endParaRPr lang="en-GB" sz="1600"/>
        </a:p>
      </dgm:t>
    </dgm:pt>
    <dgm:pt modelId="{499A58DE-0886-4F5D-B5D9-B8FF7A40A158}">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endParaRPr lang="en-GB" sz="1400">
            <a:solidFill>
              <a:schemeClr val="bg1"/>
            </a:solidFill>
          </a:endParaRPr>
        </a:p>
      </dgm:t>
    </dgm:pt>
    <dgm:pt modelId="{FDF4300D-92C9-4893-A1CB-A370523EB1A0}" type="parTrans" cxnId="{4D764EDD-0FF9-468E-8932-996651E0B67D}">
      <dgm:prSet/>
      <dgm:spPr/>
      <dgm:t>
        <a:bodyPr rtlCol="0"/>
        <a:lstStyle/>
        <a:p>
          <a:pPr algn="l" rtl="0"/>
          <a:endParaRPr lang="en-GB" sz="1600"/>
        </a:p>
      </dgm:t>
    </dgm:pt>
    <dgm:pt modelId="{869ED324-4B25-4081-81EB-A487CE31548D}" type="sibTrans" cxnId="{4D764EDD-0FF9-468E-8932-996651E0B67D}">
      <dgm:prSet/>
      <dgm:spPr/>
      <dgm:t>
        <a:bodyPr rtlCol="0"/>
        <a:lstStyle/>
        <a:p>
          <a:pPr algn="l" rtl="0"/>
          <a:endParaRPr lang="en-GB" sz="1600"/>
        </a:p>
      </dgm:t>
    </dgm:pt>
    <dgm:pt modelId="{61E04BAB-11A9-44B4-B903-1CE23D3CA9FF}">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endParaRPr lang="en-GB" sz="1400">
            <a:solidFill>
              <a:schemeClr val="bg1"/>
            </a:solidFill>
          </a:endParaRPr>
        </a:p>
      </dgm:t>
    </dgm:pt>
    <dgm:pt modelId="{1431DAF3-C4D4-4C2F-BA43-EAC219C634A7}" type="parTrans" cxnId="{CECF9A00-CC7A-4C12-BC4C-96571ED472F1}">
      <dgm:prSet/>
      <dgm:spPr/>
      <dgm:t>
        <a:bodyPr rtlCol="0"/>
        <a:lstStyle/>
        <a:p>
          <a:pPr algn="l" rtl="0"/>
          <a:endParaRPr lang="en-GB" sz="1600"/>
        </a:p>
      </dgm:t>
    </dgm:pt>
    <dgm:pt modelId="{B1C45F8F-120B-478E-B047-F4ADCF626977}" type="sibTrans" cxnId="{CECF9A00-CC7A-4C12-BC4C-96571ED472F1}">
      <dgm:prSet/>
      <dgm:spPr/>
      <dgm:t>
        <a:bodyPr rtlCol="0"/>
        <a:lstStyle/>
        <a:p>
          <a:pPr algn="l" rtl="0"/>
          <a:endParaRPr lang="en-GB" sz="1600"/>
        </a:p>
      </dgm:t>
    </dgm:pt>
    <dgm:pt modelId="{73DDA779-3BC5-4598-8A95-1D8726676E92}">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endParaRPr lang="en-GB" sz="1400">
            <a:solidFill>
              <a:schemeClr val="bg1"/>
            </a:solidFill>
          </a:endParaRPr>
        </a:p>
      </dgm:t>
    </dgm:pt>
    <dgm:pt modelId="{4E181E55-4EE9-45A1-94BA-7E152A84ABD6}" type="parTrans" cxnId="{51C807FE-D71C-49F8-8B40-593D1815904C}">
      <dgm:prSet/>
      <dgm:spPr/>
      <dgm:t>
        <a:bodyPr rtlCol="0"/>
        <a:lstStyle/>
        <a:p>
          <a:pPr algn="l" rtl="0"/>
          <a:endParaRPr lang="en-GB" sz="1600"/>
        </a:p>
      </dgm:t>
    </dgm:pt>
    <dgm:pt modelId="{39ACD94E-B03A-424B-9647-C7F48184A805}" type="sibTrans" cxnId="{51C807FE-D71C-49F8-8B40-593D1815904C}">
      <dgm:prSet/>
      <dgm:spPr/>
      <dgm:t>
        <a:bodyPr rtlCol="0"/>
        <a:lstStyle/>
        <a:p>
          <a:pPr algn="l" rtl="0"/>
          <a:endParaRPr lang="en-GB" sz="1600"/>
        </a:p>
      </dgm:t>
    </dgm:pt>
    <dgm:pt modelId="{4CB34F7A-B4A2-4C8D-824C-5CA55D45B06F}">
      <dgm:prSet phldrT="[Text]" custT="1">
        <dgm:style>
          <a:lnRef idx="1">
            <a:schemeClr val="accent1"/>
          </a:lnRef>
          <a:fillRef idx="3">
            <a:schemeClr val="accent1"/>
          </a:fillRef>
          <a:effectRef idx="2">
            <a:schemeClr val="accent1"/>
          </a:effectRef>
          <a:fontRef idx="minor">
            <a:schemeClr val="lt1"/>
          </a:fontRef>
        </dgm:style>
      </dgm:prSet>
      <dgm:spPr/>
      <dgm:t>
        <a:bodyPr rtlCol="0"/>
        <a:lstStyle/>
        <a:p>
          <a:pPr algn="l" rtl="0"/>
          <a:endParaRPr lang="en-GB" sz="1400">
            <a:solidFill>
              <a:schemeClr val="bg1"/>
            </a:solidFill>
          </a:endParaRPr>
        </a:p>
      </dgm:t>
    </dgm:pt>
    <dgm:pt modelId="{F05279B7-ED63-4DE3-A7CA-50E3C18261EB}" type="parTrans" cxnId="{2FA10F97-E224-409C-8927-D86E70BDF13F}">
      <dgm:prSet/>
      <dgm:spPr/>
      <dgm:t>
        <a:bodyPr rtlCol="0"/>
        <a:lstStyle/>
        <a:p>
          <a:pPr algn="l" rtl="0"/>
          <a:endParaRPr lang="en-GB" sz="1600"/>
        </a:p>
      </dgm:t>
    </dgm:pt>
    <dgm:pt modelId="{37C63C71-4AA2-413B-9814-360B4103DFF7}" type="sibTrans" cxnId="{2FA10F97-E224-409C-8927-D86E70BDF13F}">
      <dgm:prSet/>
      <dgm:spPr/>
      <dgm:t>
        <a:bodyPr rtlCol="0"/>
        <a:lstStyle/>
        <a:p>
          <a:pPr algn="l" rtl="0"/>
          <a:endParaRPr lang="en-GB" sz="1600"/>
        </a:p>
      </dgm:t>
    </dgm:pt>
    <dgm:pt modelId="{21AE27AE-7A43-405B-8F20-53DC9E0A613C}">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a:solidFill>
                <a:schemeClr val="bg1"/>
              </a:solidFill>
            </a:rPr>
            <a:t>Signaler</a:t>
          </a:r>
        </a:p>
      </dgm:t>
    </dgm:pt>
    <dgm:pt modelId="{B6CDEEEC-7A8E-4E06-A0F3-8517BF2172D9}" type="parTrans" cxnId="{DA3B33BD-89DF-4904-8243-C8D854F18EE0}">
      <dgm:prSet/>
      <dgm:spPr/>
      <dgm:t>
        <a:bodyPr rtlCol="0"/>
        <a:lstStyle/>
        <a:p>
          <a:pPr algn="l" rtl="0"/>
          <a:endParaRPr lang="en-GB" sz="1600"/>
        </a:p>
      </dgm:t>
    </dgm:pt>
    <dgm:pt modelId="{6E57142D-365B-405E-B7A8-671A081DB292}" type="sibTrans" cxnId="{DA3B33BD-89DF-4904-8243-C8D854F18EE0}">
      <dgm:prSet/>
      <dgm:spPr/>
      <dgm:t>
        <a:bodyPr rtlCol="0"/>
        <a:lstStyle/>
        <a:p>
          <a:pPr algn="l" rtl="0"/>
          <a:endParaRPr lang="en-GB" sz="1600"/>
        </a:p>
      </dgm:t>
    </dgm:pt>
    <dgm:pt modelId="{611D95A9-1E66-48FA-9DDC-40B061223F77}">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a:solidFill>
                <a:schemeClr val="bg1"/>
              </a:solidFill>
            </a:rPr>
            <a:t>Analyser et interpréter</a:t>
          </a:r>
        </a:p>
      </dgm:t>
    </dgm:pt>
    <dgm:pt modelId="{7C054A89-D1BF-44D2-9A2C-9F78AE92785D}" type="parTrans" cxnId="{E6D7F62E-8375-48FF-A770-281C7F2B32F9}">
      <dgm:prSet/>
      <dgm:spPr/>
      <dgm:t>
        <a:bodyPr rtlCol="0"/>
        <a:lstStyle/>
        <a:p>
          <a:pPr algn="l" rtl="0"/>
          <a:endParaRPr lang="en-GB" sz="1600"/>
        </a:p>
      </dgm:t>
    </dgm:pt>
    <dgm:pt modelId="{FCB69DA0-6294-4CA0-8879-78046C3A8906}" type="sibTrans" cxnId="{E6D7F62E-8375-48FF-A770-281C7F2B32F9}">
      <dgm:prSet/>
      <dgm:spPr/>
      <dgm:t>
        <a:bodyPr rtlCol="0"/>
        <a:lstStyle/>
        <a:p>
          <a:pPr algn="l" rtl="0"/>
          <a:endParaRPr lang="en-GB" sz="1600"/>
        </a:p>
      </dgm:t>
    </dgm:pt>
    <dgm:pt modelId="{9EDB42D3-C930-498D-9ECE-0A276EDB4782}">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b="1" u="sng">
              <a:solidFill>
                <a:schemeClr val="bg1"/>
              </a:solidFill>
              <a:latin typeface="Helvetica"/>
              <a:cs typeface="Helvetica"/>
            </a:rPr>
            <a:t>Investiguer</a:t>
          </a:r>
          <a:r>
            <a:rPr lang="fr" sz="1400" b="1" u="sng">
              <a:solidFill>
                <a:schemeClr val="bg1"/>
              </a:solidFill>
            </a:rPr>
            <a:t> et confirmer</a:t>
          </a:r>
        </a:p>
      </dgm:t>
    </dgm:pt>
    <dgm:pt modelId="{CAD7E6BB-6561-4D69-ABD1-879565A02A3E}" type="parTrans" cxnId="{1911AC31-0620-4E9F-9805-8F0EF0A929DC}">
      <dgm:prSet/>
      <dgm:spPr/>
      <dgm:t>
        <a:bodyPr rtlCol="0"/>
        <a:lstStyle/>
        <a:p>
          <a:pPr algn="l" rtl="0"/>
          <a:endParaRPr lang="en-GB" sz="1600"/>
        </a:p>
      </dgm:t>
    </dgm:pt>
    <dgm:pt modelId="{3B5BFF11-0071-4C6C-BBFE-0470E00A3262}" type="sibTrans" cxnId="{1911AC31-0620-4E9F-9805-8F0EF0A929DC}">
      <dgm:prSet/>
      <dgm:spPr/>
      <dgm:t>
        <a:bodyPr rtlCol="0"/>
        <a:lstStyle/>
        <a:p>
          <a:pPr algn="l" rtl="0"/>
          <a:endParaRPr lang="en-GB" sz="1600"/>
        </a:p>
      </dgm:t>
    </dgm:pt>
    <dgm:pt modelId="{931ECC1F-46A3-427E-B55E-3B914734321D}">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b="1" u="sng">
              <a:solidFill>
                <a:schemeClr val="bg1"/>
              </a:solidFill>
            </a:rPr>
            <a:t>Préparer</a:t>
          </a:r>
        </a:p>
      </dgm:t>
    </dgm:pt>
    <dgm:pt modelId="{F164FAEF-28A9-485B-84C9-A5F9234E2265}" type="parTrans" cxnId="{11E09ED9-3E42-467B-B59E-B3B2B442BECA}">
      <dgm:prSet/>
      <dgm:spPr/>
      <dgm:t>
        <a:bodyPr rtlCol="0"/>
        <a:lstStyle/>
        <a:p>
          <a:pPr algn="l" rtl="0"/>
          <a:endParaRPr lang="en-GB" sz="1600"/>
        </a:p>
      </dgm:t>
    </dgm:pt>
    <dgm:pt modelId="{E37276F0-E2B8-4C43-BAE1-A87560BC8399}" type="sibTrans" cxnId="{11E09ED9-3E42-467B-B59E-B3B2B442BECA}">
      <dgm:prSet/>
      <dgm:spPr/>
      <dgm:t>
        <a:bodyPr rtlCol="0"/>
        <a:lstStyle/>
        <a:p>
          <a:pPr algn="l" rtl="0"/>
          <a:endParaRPr lang="en-GB" sz="1600"/>
        </a:p>
      </dgm:t>
    </dgm:pt>
    <dgm:pt modelId="{F6C511D3-6AB1-444E-8753-070E6AAEB566}">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b="1" u="sng">
              <a:solidFill>
                <a:schemeClr val="bg1"/>
              </a:solidFill>
            </a:rPr>
            <a:t>Intervenir</a:t>
          </a:r>
        </a:p>
      </dgm:t>
    </dgm:pt>
    <dgm:pt modelId="{AF51FA09-92A7-4101-BAB7-A222E30D3172}" type="parTrans" cxnId="{DA36F3A0-8530-4C9A-A2D8-26AD53777871}">
      <dgm:prSet/>
      <dgm:spPr/>
      <dgm:t>
        <a:bodyPr rtlCol="0"/>
        <a:lstStyle/>
        <a:p>
          <a:pPr algn="l" rtl="0"/>
          <a:endParaRPr lang="en-GB" sz="1600"/>
        </a:p>
      </dgm:t>
    </dgm:pt>
    <dgm:pt modelId="{CDC7AE0A-DF82-4B14-8FDE-45D8A83EF6BA}" type="sibTrans" cxnId="{DA36F3A0-8530-4C9A-A2D8-26AD53777871}">
      <dgm:prSet/>
      <dgm:spPr/>
      <dgm:t>
        <a:bodyPr rtlCol="0"/>
        <a:lstStyle/>
        <a:p>
          <a:pPr algn="l" rtl="0"/>
          <a:endParaRPr lang="en-GB" sz="1600"/>
        </a:p>
      </dgm:t>
    </dgm:pt>
    <dgm:pt modelId="{CAA5BF4B-C0EF-4301-81C1-2898E311CFC1}">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a:solidFill>
                <a:schemeClr val="bg1"/>
              </a:solidFill>
            </a:rPr>
            <a:t>Communiquer (retour d’informations)</a:t>
          </a:r>
        </a:p>
      </dgm:t>
    </dgm:pt>
    <dgm:pt modelId="{7FCE64C3-2C3B-4CF2-B313-8F0368C566A2}" type="parTrans" cxnId="{664C499A-3ECB-434E-9C28-7C3E367EE8B3}">
      <dgm:prSet/>
      <dgm:spPr/>
      <dgm:t>
        <a:bodyPr rtlCol="0"/>
        <a:lstStyle/>
        <a:p>
          <a:pPr algn="l" rtl="0"/>
          <a:endParaRPr lang="en-GB" sz="1600"/>
        </a:p>
      </dgm:t>
    </dgm:pt>
    <dgm:pt modelId="{181DD025-14D5-433A-BB1C-D6A9458AD39C}" type="sibTrans" cxnId="{664C499A-3ECB-434E-9C28-7C3E367EE8B3}">
      <dgm:prSet/>
      <dgm:spPr/>
      <dgm:t>
        <a:bodyPr rtlCol="0"/>
        <a:lstStyle/>
        <a:p>
          <a:pPr algn="l" rtl="0"/>
          <a:endParaRPr lang="en-GB" sz="1600"/>
        </a:p>
      </dgm:t>
    </dgm:pt>
    <dgm:pt modelId="{48788B44-13DE-4E97-98B0-4A6463B34205}">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r>
            <a:rPr lang="fr" sz="1400">
              <a:solidFill>
                <a:schemeClr val="bg1"/>
              </a:solidFill>
            </a:rPr>
            <a:t>Évaluer</a:t>
          </a:r>
        </a:p>
      </dgm:t>
    </dgm:pt>
    <dgm:pt modelId="{220B87F0-9F01-4E5C-A805-8D9B5E1052C9}" type="parTrans" cxnId="{17003307-A114-46BD-9A5C-5D17142B706A}">
      <dgm:prSet/>
      <dgm:spPr/>
      <dgm:t>
        <a:bodyPr rtlCol="0"/>
        <a:lstStyle/>
        <a:p>
          <a:pPr algn="l" rtl="0"/>
          <a:endParaRPr lang="en-GB" sz="1600"/>
        </a:p>
      </dgm:t>
    </dgm:pt>
    <dgm:pt modelId="{DE2FA233-6A2F-4387-AE3C-87441F716BCF}" type="sibTrans" cxnId="{17003307-A114-46BD-9A5C-5D17142B706A}">
      <dgm:prSet/>
      <dgm:spPr/>
      <dgm:t>
        <a:bodyPr rtlCol="0"/>
        <a:lstStyle/>
        <a:p>
          <a:pPr algn="l" rtl="0"/>
          <a:endParaRPr lang="en-GB" sz="1600"/>
        </a:p>
      </dgm:t>
    </dgm:pt>
    <dgm:pt modelId="{6D0D9DB3-1E21-4EB8-83EC-9F6715B8E01E}">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a:solidFill>
              <a:schemeClr val="bg1"/>
            </a:solidFill>
          </a:endParaRPr>
        </a:p>
      </dgm:t>
    </dgm:pt>
    <dgm:pt modelId="{ED116553-BFA0-4E75-ABE2-83B0AC203474}" type="parTrans" cxnId="{92858CB6-2A79-4237-A39B-70D150C01F1E}">
      <dgm:prSet/>
      <dgm:spPr/>
      <dgm:t>
        <a:bodyPr rtlCol="0"/>
        <a:lstStyle/>
        <a:p>
          <a:pPr algn="l" rtl="0"/>
          <a:endParaRPr lang="en-GB" sz="1600"/>
        </a:p>
      </dgm:t>
    </dgm:pt>
    <dgm:pt modelId="{AE8FE574-59B3-4B33-92DD-B8D095E36701}" type="sibTrans" cxnId="{92858CB6-2A79-4237-A39B-70D150C01F1E}">
      <dgm:prSet/>
      <dgm:spPr/>
      <dgm:t>
        <a:bodyPr rtlCol="0"/>
        <a:lstStyle/>
        <a:p>
          <a:pPr algn="l" rtl="0"/>
          <a:endParaRPr lang="en-GB" sz="1600"/>
        </a:p>
      </dgm:t>
    </dgm:pt>
    <dgm:pt modelId="{C9157E81-FC03-4F28-B6D3-89351F8D19BB}">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a:solidFill>
              <a:schemeClr val="bg1"/>
            </a:solidFill>
          </a:endParaRPr>
        </a:p>
      </dgm:t>
    </dgm:pt>
    <dgm:pt modelId="{F9A84E7C-B22F-440E-ACD6-F49E543EA0A3}" type="parTrans" cxnId="{3C0DB914-5957-4849-A085-1D7F9BA7DCDE}">
      <dgm:prSet/>
      <dgm:spPr/>
      <dgm:t>
        <a:bodyPr rtlCol="0"/>
        <a:lstStyle/>
        <a:p>
          <a:pPr algn="l" rtl="0"/>
          <a:endParaRPr lang="en-GB" sz="1600"/>
        </a:p>
      </dgm:t>
    </dgm:pt>
    <dgm:pt modelId="{49BFAA04-1120-442E-9FF4-D0A7EDE9ED65}" type="sibTrans" cxnId="{3C0DB914-5957-4849-A085-1D7F9BA7DCDE}">
      <dgm:prSet/>
      <dgm:spPr/>
      <dgm:t>
        <a:bodyPr rtlCol="0"/>
        <a:lstStyle/>
        <a:p>
          <a:pPr algn="l" rtl="0"/>
          <a:endParaRPr lang="en-GB" sz="1600"/>
        </a:p>
      </dgm:t>
    </dgm:pt>
    <dgm:pt modelId="{F248A657-AA82-4FAC-94C9-50F515F3F294}">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a:solidFill>
              <a:schemeClr val="bg1"/>
            </a:solidFill>
          </a:endParaRPr>
        </a:p>
      </dgm:t>
    </dgm:pt>
    <dgm:pt modelId="{94BA0E82-6AFE-48A0-93AE-BEB7FBA15F59}" type="parTrans" cxnId="{EF43D871-A7A9-448C-9CF1-8C2237A2165F}">
      <dgm:prSet/>
      <dgm:spPr/>
      <dgm:t>
        <a:bodyPr rtlCol="0"/>
        <a:lstStyle/>
        <a:p>
          <a:pPr algn="l" rtl="0"/>
          <a:endParaRPr lang="en-GB" sz="1600"/>
        </a:p>
      </dgm:t>
    </dgm:pt>
    <dgm:pt modelId="{875A007D-2B74-4382-985F-107413B6BEF3}" type="sibTrans" cxnId="{EF43D871-A7A9-448C-9CF1-8C2237A2165F}">
      <dgm:prSet/>
      <dgm:spPr/>
      <dgm:t>
        <a:bodyPr rtlCol="0"/>
        <a:lstStyle/>
        <a:p>
          <a:pPr algn="l" rtl="0"/>
          <a:endParaRPr lang="en-GB" sz="1600"/>
        </a:p>
      </dgm:t>
    </dgm:pt>
    <dgm:pt modelId="{FAA7D9C2-5F53-486B-9B6C-2CA4FD7D108D}">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b="1" u="sng">
            <a:solidFill>
              <a:schemeClr val="bg1"/>
            </a:solidFill>
          </a:endParaRPr>
        </a:p>
      </dgm:t>
    </dgm:pt>
    <dgm:pt modelId="{2C6A19D1-39ED-44F6-B3BA-BA8F3A2BEAA6}" type="parTrans" cxnId="{15CDAD91-7E90-4DE1-9027-3B79683DC7C2}">
      <dgm:prSet/>
      <dgm:spPr/>
      <dgm:t>
        <a:bodyPr rtlCol="0"/>
        <a:lstStyle/>
        <a:p>
          <a:pPr algn="l" rtl="0"/>
          <a:endParaRPr lang="en-GB" sz="1600"/>
        </a:p>
      </dgm:t>
    </dgm:pt>
    <dgm:pt modelId="{22C46CE6-06C3-4AA9-B7D2-6FBCBC273192}" type="sibTrans" cxnId="{15CDAD91-7E90-4DE1-9027-3B79683DC7C2}">
      <dgm:prSet/>
      <dgm:spPr/>
      <dgm:t>
        <a:bodyPr rtlCol="0"/>
        <a:lstStyle/>
        <a:p>
          <a:pPr algn="l" rtl="0"/>
          <a:endParaRPr lang="en-GB" sz="1600"/>
        </a:p>
      </dgm:t>
    </dgm:pt>
    <dgm:pt modelId="{3077E787-D002-46F2-A37A-3D73B4BD821E}">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b="1" u="sng">
            <a:solidFill>
              <a:schemeClr val="bg1"/>
            </a:solidFill>
          </a:endParaRPr>
        </a:p>
      </dgm:t>
    </dgm:pt>
    <dgm:pt modelId="{68303770-0435-485B-890E-D50C3A8C7DF2}" type="parTrans" cxnId="{90895DDA-81C7-4FFA-8627-7A1AF9857E4F}">
      <dgm:prSet/>
      <dgm:spPr/>
      <dgm:t>
        <a:bodyPr rtlCol="0"/>
        <a:lstStyle/>
        <a:p>
          <a:pPr algn="l" rtl="0"/>
          <a:endParaRPr lang="en-GB" sz="1600"/>
        </a:p>
      </dgm:t>
    </dgm:pt>
    <dgm:pt modelId="{5F66DD0D-B4A4-4DDA-8303-959157DEB052}" type="sibTrans" cxnId="{90895DDA-81C7-4FFA-8627-7A1AF9857E4F}">
      <dgm:prSet/>
      <dgm:spPr/>
      <dgm:t>
        <a:bodyPr rtlCol="0"/>
        <a:lstStyle/>
        <a:p>
          <a:pPr algn="l" rtl="0"/>
          <a:endParaRPr lang="en-GB" sz="1600"/>
        </a:p>
      </dgm:t>
    </dgm:pt>
    <dgm:pt modelId="{C17C7AB9-5D1B-46B1-A801-3767695FC00C}">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a:solidFill>
              <a:schemeClr val="bg1"/>
            </a:solidFill>
          </a:endParaRPr>
        </a:p>
      </dgm:t>
    </dgm:pt>
    <dgm:pt modelId="{BF6A4CA0-7D9B-4783-B520-61799CC2E713}" type="parTrans" cxnId="{74535E3F-6481-4E38-A764-689E13952518}">
      <dgm:prSet/>
      <dgm:spPr/>
      <dgm:t>
        <a:bodyPr rtlCol="0"/>
        <a:lstStyle/>
        <a:p>
          <a:pPr algn="l" rtl="0"/>
          <a:endParaRPr lang="en-GB" sz="1600"/>
        </a:p>
      </dgm:t>
    </dgm:pt>
    <dgm:pt modelId="{88E4AEF7-F7D4-4A5D-AD3C-73E4543108D8}" type="sibTrans" cxnId="{74535E3F-6481-4E38-A764-689E13952518}">
      <dgm:prSet/>
      <dgm:spPr/>
      <dgm:t>
        <a:bodyPr rtlCol="0"/>
        <a:lstStyle/>
        <a:p>
          <a:pPr algn="l" rtl="0"/>
          <a:endParaRPr lang="en-GB" sz="1600"/>
        </a:p>
      </dgm:t>
    </dgm:pt>
    <dgm:pt modelId="{7709203A-0CAA-4060-BF13-1AE55E114ACB}">
      <dgm:prSet phldrT="[Text]" custT="1">
        <dgm:style>
          <a:lnRef idx="1">
            <a:schemeClr val="accent5"/>
          </a:lnRef>
          <a:fillRef idx="3">
            <a:schemeClr val="accent5"/>
          </a:fillRef>
          <a:effectRef idx="2">
            <a:schemeClr val="accent5"/>
          </a:effectRef>
          <a:fontRef idx="minor">
            <a:schemeClr val="lt1"/>
          </a:fontRef>
        </dgm:style>
      </dgm:prSet>
      <dgm:spPr/>
      <dgm:t>
        <a:bodyPr rtlCol="0"/>
        <a:lstStyle/>
        <a:p>
          <a:pPr algn="l" rtl="0">
            <a:lnSpc>
              <a:spcPct val="100000"/>
            </a:lnSpc>
            <a:spcAft>
              <a:spcPts val="0"/>
            </a:spcAft>
          </a:pPr>
          <a:endParaRPr lang="en-GB" sz="1200">
            <a:solidFill>
              <a:schemeClr val="bg1"/>
            </a:solidFill>
          </a:endParaRPr>
        </a:p>
      </dgm:t>
    </dgm:pt>
    <dgm:pt modelId="{AA061F9A-E85A-4A86-873A-19AD19660A30}" type="parTrans" cxnId="{2E3DDA84-D86C-4766-8572-4E6CE7E0A07F}">
      <dgm:prSet/>
      <dgm:spPr/>
      <dgm:t>
        <a:bodyPr rtlCol="0"/>
        <a:lstStyle/>
        <a:p>
          <a:pPr algn="l" rtl="0"/>
          <a:endParaRPr lang="en-GB" sz="1600"/>
        </a:p>
      </dgm:t>
    </dgm:pt>
    <dgm:pt modelId="{93414777-CA3E-4302-812A-427396196708}" type="sibTrans" cxnId="{2E3DDA84-D86C-4766-8572-4E6CE7E0A07F}">
      <dgm:prSet/>
      <dgm:spPr/>
      <dgm:t>
        <a:bodyPr rtlCol="0"/>
        <a:lstStyle/>
        <a:p>
          <a:pPr algn="l" rtl="0"/>
          <a:endParaRPr lang="en-GB" sz="1600"/>
        </a:p>
      </dgm:t>
    </dgm:pt>
    <dgm:pt modelId="{5BBDC88C-9887-491E-861D-F6523B9EAE6F}">
      <dgm:prSet phldrT="[Text]" custT="1">
        <dgm:style>
          <a:lnRef idx="3">
            <a:schemeClr val="lt1"/>
          </a:lnRef>
          <a:fillRef idx="1">
            <a:schemeClr val="accent6"/>
          </a:fillRef>
          <a:effectRef idx="1">
            <a:schemeClr val="accent6"/>
          </a:effectRef>
          <a:fontRef idx="minor">
            <a:schemeClr val="lt1"/>
          </a:fontRef>
        </dgm:style>
      </dgm:prSet>
      <dgm:spPr>
        <a:solidFill>
          <a:srgbClr val="65A000"/>
        </a:solidFill>
      </dgm:spPr>
      <dgm:t>
        <a:bodyPr rtlCol="0" anchor="ctr"/>
        <a:lstStyle/>
        <a:p>
          <a:pPr algn="l" rtl="0"/>
          <a:r>
            <a:rPr lang="fr" sz="1200">
              <a:solidFill>
                <a:schemeClr val="bg1"/>
              </a:solidFill>
            </a:rPr>
            <a:t>Maladies, affections ou événements prioritaires dans le cadre de la </a:t>
          </a:r>
          <a:r>
            <a:rPr lang="fr" sz="1200">
              <a:solidFill>
                <a:schemeClr val="bg1"/>
              </a:solidFill>
              <a:latin typeface="Helvetica"/>
              <a:cs typeface="Helvetica"/>
            </a:rPr>
            <a:t>SIMR</a:t>
          </a:r>
          <a:endParaRPr lang="fr" sz="1200">
            <a:solidFill>
              <a:schemeClr val="bg1"/>
            </a:solidFill>
          </a:endParaRPr>
        </a:p>
      </dgm:t>
    </dgm:pt>
    <dgm:pt modelId="{0412F14A-C05E-467D-B6F7-B98A90DCB9F4}" type="sibTrans" cxnId="{E5101ACE-A5C1-4C7F-A359-95542FF26605}">
      <dgm:prSet/>
      <dgm:spPr/>
      <dgm:t>
        <a:bodyPr rtlCol="0"/>
        <a:lstStyle/>
        <a:p>
          <a:pPr algn="l" rtl="0"/>
          <a:endParaRPr lang="en-GB" sz="1600"/>
        </a:p>
      </dgm:t>
    </dgm:pt>
    <dgm:pt modelId="{91A498AE-EE01-403B-B27B-1B4899FC9329}" type="parTrans" cxnId="{E5101ACE-A5C1-4C7F-A359-95542FF26605}">
      <dgm:prSet/>
      <dgm:spPr/>
      <dgm:t>
        <a:bodyPr rtlCol="0"/>
        <a:lstStyle/>
        <a:p>
          <a:pPr algn="l" rtl="0"/>
          <a:endParaRPr lang="en-GB" sz="1600"/>
        </a:p>
      </dgm:t>
    </dgm:pt>
    <dgm:pt modelId="{016806A6-BF3B-440A-8FBD-E1CBF68819D2}">
      <dgm:prSet phldr="0"/>
      <dgm:spPr/>
      <dgm:t>
        <a:bodyPr/>
        <a:lstStyle/>
        <a:p>
          <a:pPr algn="l" rtl="0"/>
          <a:endParaRPr lang="en-GB">
            <a:solidFill>
              <a:schemeClr val="bg1"/>
            </a:solidFill>
            <a:latin typeface="Helvetica"/>
            <a:cs typeface="Helvetica"/>
          </a:endParaRPr>
        </a:p>
      </dgm:t>
    </dgm:pt>
    <dgm:pt modelId="{D0F17112-AB9E-4E8C-86F0-5C54EB83DC80}" type="parTrans" cxnId="{E7B9D06C-9C93-4E06-9EC8-ACA113AD3767}">
      <dgm:prSet/>
      <dgm:spPr/>
      <dgm:t>
        <a:bodyPr/>
        <a:lstStyle/>
        <a:p>
          <a:endParaRPr lang="en-US"/>
        </a:p>
      </dgm:t>
    </dgm:pt>
    <dgm:pt modelId="{827FFE97-6509-488F-91EB-BDF5B9F85179}" type="sibTrans" cxnId="{E7B9D06C-9C93-4E06-9EC8-ACA113AD3767}">
      <dgm:prSet/>
      <dgm:spPr/>
      <dgm:t>
        <a:bodyPr/>
        <a:lstStyle/>
        <a:p>
          <a:endParaRPr lang="en-US"/>
        </a:p>
      </dgm:t>
    </dgm:pt>
    <dgm:pt modelId="{B7319E8B-6C47-42A6-8836-6105C0AFA9EC}" type="pres">
      <dgm:prSet presAssocID="{EA6BE54E-4B63-43C1-BBB7-07C1C07AB867}" presName="linearFlow" presStyleCnt="0">
        <dgm:presLayoutVars>
          <dgm:dir/>
          <dgm:animLvl val="lvl"/>
          <dgm:resizeHandles/>
        </dgm:presLayoutVars>
      </dgm:prSet>
      <dgm:spPr/>
    </dgm:pt>
    <dgm:pt modelId="{BA2C0EA2-7882-45AA-B438-9D08C219189D}" type="pres">
      <dgm:prSet presAssocID="{5BBDC88C-9887-491E-861D-F6523B9EAE6F}" presName="compositeNode" presStyleCnt="0">
        <dgm:presLayoutVars>
          <dgm:bulletEnabled val="1"/>
        </dgm:presLayoutVars>
      </dgm:prSet>
      <dgm:spPr/>
    </dgm:pt>
    <dgm:pt modelId="{7FC870AD-FE8A-4C7A-B067-7A8C8BFC2DAE}" type="pres">
      <dgm:prSet presAssocID="{5BBDC88C-9887-491E-861D-F6523B9EAE6F}" presName="image" presStyleLbl="fgImgPlace1" presStyleIdx="0" presStyleCnt="3" custAng="5400000" custFlipVert="0" custFlipHor="0" custScaleX="8486" custScaleY="15963" custLinFactX="69371" custLinFactNeighborX="100000" custLinFactNeighborY="-46390">
        <dgm:style>
          <a:lnRef idx="1">
            <a:schemeClr val="accent4"/>
          </a:lnRef>
          <a:fillRef idx="3">
            <a:schemeClr val="accent4"/>
          </a:fillRef>
          <a:effectRef idx="2">
            <a:schemeClr val="accent4"/>
          </a:effectRef>
          <a:fontRef idx="minor">
            <a:schemeClr val="lt1"/>
          </a:fontRef>
        </dgm:style>
      </dgm:prSet>
      <dgm:spPr/>
    </dgm:pt>
    <dgm:pt modelId="{3F698F05-A4C1-45B6-9C24-9D23B28D777B}" type="pres">
      <dgm:prSet presAssocID="{5BBDC88C-9887-491E-861D-F6523B9EAE6F}" presName="childNode" presStyleLbl="node1" presStyleIdx="0" presStyleCnt="3" custScaleX="134900" custScaleY="100152" custLinFactNeighborX="-2465" custLinFactNeighborY="-15550">
        <dgm:presLayoutVars>
          <dgm:bulletEnabled val="1"/>
        </dgm:presLayoutVars>
      </dgm:prSet>
      <dgm:spPr/>
    </dgm:pt>
    <dgm:pt modelId="{F69E7767-062D-4FCB-9FA4-67D2BC0F8D97}" type="pres">
      <dgm:prSet presAssocID="{5BBDC88C-9887-491E-861D-F6523B9EAE6F}" presName="parentNode" presStyleLbl="revTx" presStyleIdx="0" presStyleCnt="3" custAng="5400000" custScaleX="158195" custScaleY="59366" custLinFactX="100000" custLinFactNeighborX="186463" custLinFactNeighborY="45811">
        <dgm:presLayoutVars>
          <dgm:chMax val="0"/>
          <dgm:bulletEnabled val="1"/>
        </dgm:presLayoutVars>
      </dgm:prSet>
      <dgm:spPr/>
    </dgm:pt>
    <dgm:pt modelId="{C0629544-5A99-43A2-B3C5-E7D654738EE4}" type="pres">
      <dgm:prSet presAssocID="{0412F14A-C05E-467D-B6F7-B98A90DCB9F4}" presName="sibTrans" presStyleCnt="0"/>
      <dgm:spPr/>
    </dgm:pt>
    <dgm:pt modelId="{AF0655C2-1EF8-480E-ACB8-98018828309C}" type="pres">
      <dgm:prSet presAssocID="{AD167DB3-F17A-4614-B9F1-4899B86358DD}" presName="compositeNode" presStyleCnt="0">
        <dgm:presLayoutVars>
          <dgm:bulletEnabled val="1"/>
        </dgm:presLayoutVars>
      </dgm:prSet>
      <dgm:spPr/>
    </dgm:pt>
    <dgm:pt modelId="{56F95F38-C707-4690-A8A5-4C5CBE44D845}" type="pres">
      <dgm:prSet presAssocID="{AD167DB3-F17A-4614-B9F1-4899B86358DD}" presName="image" presStyleLbl="fgImgPlace1" presStyleIdx="1" presStyleCnt="3" custFlipHor="1" custScaleX="19539" custScaleY="5846">
        <dgm:style>
          <a:lnRef idx="1">
            <a:schemeClr val="accent1"/>
          </a:lnRef>
          <a:fillRef idx="3">
            <a:schemeClr val="accent1"/>
          </a:fillRef>
          <a:effectRef idx="2">
            <a:schemeClr val="accent1"/>
          </a:effectRef>
          <a:fontRef idx="minor">
            <a:schemeClr val="lt1"/>
          </a:fontRef>
        </dgm:style>
      </dgm:prSet>
      <dgm:spPr/>
    </dgm:pt>
    <dgm:pt modelId="{46912C0F-0845-4068-A909-6253D709012E}" type="pres">
      <dgm:prSet presAssocID="{AD167DB3-F17A-4614-B9F1-4899B86358DD}" presName="childNode" presStyleLbl="node1" presStyleIdx="1" presStyleCnt="3" custScaleX="127597" custLinFactNeighborX="-2113" custLinFactNeighborY="-13816">
        <dgm:presLayoutVars>
          <dgm:bulletEnabled val="1"/>
        </dgm:presLayoutVars>
      </dgm:prSet>
      <dgm:spPr/>
    </dgm:pt>
    <dgm:pt modelId="{885FDE07-C59A-4F91-9975-D3260622EFD8}" type="pres">
      <dgm:prSet presAssocID="{AD167DB3-F17A-4614-B9F1-4899B86358DD}" presName="parentNode" presStyleLbl="revTx" presStyleIdx="1" presStyleCnt="3" custAng="5400000" custScaleX="118681" custScaleY="54582" custLinFactX="100000" custLinFactNeighborX="199820" custLinFactNeighborY="46269">
        <dgm:presLayoutVars>
          <dgm:chMax val="0"/>
          <dgm:bulletEnabled val="1"/>
        </dgm:presLayoutVars>
      </dgm:prSet>
      <dgm:spPr/>
    </dgm:pt>
    <dgm:pt modelId="{9C1D3A33-C4E2-4146-AB83-071F66EFBD54}" type="pres">
      <dgm:prSet presAssocID="{AD54F8ED-1CB7-4F4E-BFB5-08F8F8E9166B}" presName="sibTrans" presStyleCnt="0"/>
      <dgm:spPr/>
    </dgm:pt>
    <dgm:pt modelId="{66535531-904F-48E3-9F44-DF8F0EB988E6}" type="pres">
      <dgm:prSet presAssocID="{B6AB49B0-4B2B-4674-8366-20D126228C90}" presName="compositeNode" presStyleCnt="0">
        <dgm:presLayoutVars>
          <dgm:bulletEnabled val="1"/>
        </dgm:presLayoutVars>
      </dgm:prSet>
      <dgm:spPr/>
    </dgm:pt>
    <dgm:pt modelId="{C9579DE8-543D-4165-9B64-068F3607C647}" type="pres">
      <dgm:prSet presAssocID="{B6AB49B0-4B2B-4674-8366-20D126228C90}" presName="image" presStyleLbl="fgImgPlace1" presStyleIdx="2" presStyleCnt="3" custScaleX="7758" custScaleY="5846">
        <dgm:style>
          <a:lnRef idx="1">
            <a:schemeClr val="accent5"/>
          </a:lnRef>
          <a:fillRef idx="3">
            <a:schemeClr val="accent5"/>
          </a:fillRef>
          <a:effectRef idx="2">
            <a:schemeClr val="accent5"/>
          </a:effectRef>
          <a:fontRef idx="minor">
            <a:schemeClr val="lt1"/>
          </a:fontRef>
        </dgm:style>
      </dgm:prSet>
      <dgm:spPr/>
    </dgm:pt>
    <dgm:pt modelId="{3C286D4D-ACDB-4424-8494-32C319445B5F}" type="pres">
      <dgm:prSet presAssocID="{B6AB49B0-4B2B-4674-8366-20D126228C90}" presName="childNode" presStyleLbl="node1" presStyleIdx="2" presStyleCnt="3" custScaleX="112579" custScaleY="101534" custLinFactNeighborX="-5837" custLinFactNeighborY="-14600">
        <dgm:presLayoutVars>
          <dgm:bulletEnabled val="1"/>
        </dgm:presLayoutVars>
      </dgm:prSet>
      <dgm:spPr/>
    </dgm:pt>
    <dgm:pt modelId="{62B7AF8D-509B-4C59-9F05-133C8BC945F5}" type="pres">
      <dgm:prSet presAssocID="{B6AB49B0-4B2B-4674-8366-20D126228C90}" presName="parentNode" presStyleLbl="revTx" presStyleIdx="2" presStyleCnt="3" custAng="5400000" custScaleX="119286" custScaleY="47390" custLinFactX="100000" custLinFactNeighborX="182632" custLinFactNeighborY="45977">
        <dgm:presLayoutVars>
          <dgm:chMax val="0"/>
          <dgm:bulletEnabled val="1"/>
        </dgm:presLayoutVars>
      </dgm:prSet>
      <dgm:spPr/>
    </dgm:pt>
  </dgm:ptLst>
  <dgm:cxnLst>
    <dgm:cxn modelId="{CECF9A00-CC7A-4C12-BC4C-96571ED472F1}" srcId="{AD167DB3-F17A-4614-B9F1-4899B86358DD}" destId="{61E04BAB-11A9-44B4-B903-1CE23D3CA9FF}" srcOrd="1" destOrd="0" parTransId="{1431DAF3-C4D4-4C2F-BA43-EAC219C634A7}" sibTransId="{B1C45F8F-120B-478E-B047-F4ADCF626977}"/>
    <dgm:cxn modelId="{6CF1D903-95A5-4DF7-8A67-B43FA3D4D8EB}" type="presOf" srcId="{C17C7AB9-5D1B-46B1-A801-3767695FC00C}" destId="{3C286D4D-ACDB-4424-8494-32C319445B5F}" srcOrd="0" destOrd="11" presId="urn:microsoft.com/office/officeart/2005/8/layout/hList2#1"/>
    <dgm:cxn modelId="{17003307-A114-46BD-9A5C-5D17142B706A}" srcId="{B6AB49B0-4B2B-4674-8366-20D126228C90}" destId="{48788B44-13DE-4E97-98B0-4A6463B34205}" srcOrd="14" destOrd="0" parTransId="{220B87F0-9F01-4E5C-A805-8D9B5E1052C9}" sibTransId="{DE2FA233-6A2F-4387-AE3C-87441F716BCF}"/>
    <dgm:cxn modelId="{21050109-ACB5-40D9-81E6-C7A26720C4F9}" type="presOf" srcId="{61E04BAB-11A9-44B4-B903-1CE23D3CA9FF}" destId="{46912C0F-0845-4068-A909-6253D709012E}" srcOrd="0" destOrd="1" presId="urn:microsoft.com/office/officeart/2005/8/layout/hList2#1"/>
    <dgm:cxn modelId="{64C7E30D-F6DC-427A-AB76-C797BDCB7B15}" type="presOf" srcId="{AD167DB3-F17A-4614-B9F1-4899B86358DD}" destId="{885FDE07-C59A-4F91-9975-D3260622EFD8}" srcOrd="0" destOrd="0" presId="urn:microsoft.com/office/officeart/2005/8/layout/hList2#1"/>
    <dgm:cxn modelId="{3D57A413-8BCE-4B95-B5EF-33F7FD1A006B}" type="presOf" srcId="{931ECC1F-46A3-427E-B55E-3B914734321D}" destId="{3C286D4D-ACDB-4424-8494-32C319445B5F}" srcOrd="0" destOrd="8" presId="urn:microsoft.com/office/officeart/2005/8/layout/hList2#1"/>
    <dgm:cxn modelId="{3C0DB914-5957-4849-A085-1D7F9BA7DCDE}" srcId="{B6AB49B0-4B2B-4674-8366-20D126228C90}" destId="{C9157E81-FC03-4F28-B6D3-89351F8D19BB}" srcOrd="3" destOrd="0" parTransId="{F9A84E7C-B22F-440E-ACD6-F49E543EA0A3}" sibTransId="{49BFAA04-1120-442E-9FF4-D0A7EDE9ED65}"/>
    <dgm:cxn modelId="{F933461B-7C66-43D1-AD2E-9DD19EFF01B1}" type="presOf" srcId="{73DDA779-3BC5-4598-8A95-1D8726676E92}" destId="{46912C0F-0845-4068-A909-6253D709012E}" srcOrd="0" destOrd="3" presId="urn:microsoft.com/office/officeart/2005/8/layout/hList2#1"/>
    <dgm:cxn modelId="{F2FE6E2C-A150-4138-A680-7D8CDE85BEDB}" srcId="{AD167DB3-F17A-4614-B9F1-4899B86358DD}" destId="{088B2BF1-08CE-4001-8C6E-54684ED8CF9E}" srcOrd="4" destOrd="0" parTransId="{86C68380-B500-402B-B8B8-56254439A44E}" sibTransId="{09BAA20E-D13C-4D29-BD7F-25B5BB3DDA38}"/>
    <dgm:cxn modelId="{E6D7F62E-8375-48FF-A770-281C7F2B32F9}" srcId="{B6AB49B0-4B2B-4674-8366-20D126228C90}" destId="{611D95A9-1E66-48FA-9DDC-40B061223F77}" srcOrd="4" destOrd="0" parTransId="{7C054A89-D1BF-44D2-9A2C-9F78AE92785D}" sibTransId="{FCB69DA0-6294-4CA0-8879-78046C3A8906}"/>
    <dgm:cxn modelId="{1911AC31-0620-4E9F-9805-8F0EF0A929DC}" srcId="{B6AB49B0-4B2B-4674-8366-20D126228C90}" destId="{9EDB42D3-C930-498D-9ECE-0A276EDB4782}" srcOrd="6" destOrd="0" parTransId="{CAD7E6BB-6561-4D69-ABD1-879565A02A3E}" sibTransId="{3B5BFF11-0071-4C6C-BBFE-0470E00A3262}"/>
    <dgm:cxn modelId="{5536B235-7BE3-4576-93F6-E9DFE0643210}" type="presOf" srcId="{5BBDC88C-9887-491E-861D-F6523B9EAE6F}" destId="{F69E7767-062D-4FCB-9FA4-67D2BC0F8D97}" srcOrd="0" destOrd="0" presId="urn:microsoft.com/office/officeart/2005/8/layout/hList2#1"/>
    <dgm:cxn modelId="{C807CF35-15C3-42ED-85FC-E57ACFFB5183}" type="presOf" srcId="{48788B44-13DE-4E97-98B0-4A6463B34205}" destId="{3C286D4D-ACDB-4424-8494-32C319445B5F}" srcOrd="0" destOrd="14" presId="urn:microsoft.com/office/officeart/2005/8/layout/hList2#1"/>
    <dgm:cxn modelId="{528EB036-DBDB-476B-B1E9-A009FFDCC072}" srcId="{EA6BE54E-4B63-43C1-BBB7-07C1C07AB867}" destId="{B6AB49B0-4B2B-4674-8366-20D126228C90}" srcOrd="2" destOrd="0" parTransId="{52EE46AD-55C6-4D80-9178-778CFDBD1136}" sibTransId="{4BF6A5A1-9ACF-4D00-9B83-D2FC0C2E2A3F}"/>
    <dgm:cxn modelId="{F7F6E339-EF19-4470-BFA3-B01FE0319F6B}" type="presOf" srcId="{F248A657-AA82-4FAC-94C9-50F515F3F294}" destId="{3C286D4D-ACDB-4424-8494-32C319445B5F}" srcOrd="0" destOrd="5" presId="urn:microsoft.com/office/officeart/2005/8/layout/hList2#1"/>
    <dgm:cxn modelId="{74535E3F-6481-4E38-A764-689E13952518}" srcId="{B6AB49B0-4B2B-4674-8366-20D126228C90}" destId="{C17C7AB9-5D1B-46B1-A801-3767695FC00C}" srcOrd="11" destOrd="0" parTransId="{BF6A4CA0-7D9B-4783-B520-61799CC2E713}" sibTransId="{88E4AEF7-F7D4-4A5D-AD3C-73E4543108D8}"/>
    <dgm:cxn modelId="{C4542D40-681E-49F4-84A4-FC109E00E9EE}" srcId="{5BBDC88C-9887-491E-861D-F6523B9EAE6F}" destId="{C7FAABAF-6DCA-490E-89DA-F204057135EF}" srcOrd="6" destOrd="0" parTransId="{97E3324B-9696-42B5-9593-A13D54A64D18}" sibTransId="{EC00AE68-76AA-4858-A353-5D609FF55A4E}"/>
    <dgm:cxn modelId="{C49C1A61-D65F-4590-88E0-1165DAE300AA}" type="presOf" srcId="{6D0D9DB3-1E21-4EB8-83EC-9F6715B8E01E}" destId="{3C286D4D-ACDB-4424-8494-32C319445B5F}" srcOrd="0" destOrd="1" presId="urn:microsoft.com/office/officeart/2005/8/layout/hList2#1"/>
    <dgm:cxn modelId="{3F0CB765-D3A4-4E07-A0F8-519C3DB2C094}" srcId="{EA6BE54E-4B63-43C1-BBB7-07C1C07AB867}" destId="{AD167DB3-F17A-4614-B9F1-4899B86358DD}" srcOrd="1" destOrd="0" parTransId="{08CC4836-609B-40B5-88A1-341D38026523}" sibTransId="{AD54F8ED-1CB7-4F4E-BFB5-08F8F8E9166B}"/>
    <dgm:cxn modelId="{5C280346-5F5B-433D-94EF-E9BECA6D534F}" type="presOf" srcId="{499A58DE-0886-4F5D-B5D9-B8FF7A40A158}" destId="{46912C0F-0845-4068-A909-6253D709012E}" srcOrd="0" destOrd="7" presId="urn:microsoft.com/office/officeart/2005/8/layout/hList2#1"/>
    <dgm:cxn modelId="{BCA7AE48-FA95-42D9-BD89-17C44540D6ED}" type="presOf" srcId="{CAA5BF4B-C0EF-4301-81C1-2898E311CFC1}" destId="{3C286D4D-ACDB-4424-8494-32C319445B5F}" srcOrd="0" destOrd="12" presId="urn:microsoft.com/office/officeart/2005/8/layout/hList2#1"/>
    <dgm:cxn modelId="{D32C3B4A-DBE9-4929-80F2-B6CD471CECAF}" srcId="{AD167DB3-F17A-4614-B9F1-4899B86358DD}" destId="{B0539EDF-9B2E-4AD8-9906-2C56954EC882}" srcOrd="6" destOrd="0" parTransId="{78F6247E-4A2B-4CBB-AD7C-DFCF19687C16}" sibTransId="{7F922ACE-CAE2-45F1-B4FC-79BD5BC6393C}"/>
    <dgm:cxn modelId="{584CE36B-6F9C-4731-BB78-1CF1DF7C54C7}" type="presOf" srcId="{FAA7D9C2-5F53-486B-9B6C-2CA4FD7D108D}" destId="{3C286D4D-ACDB-4424-8494-32C319445B5F}" srcOrd="0" destOrd="7" presId="urn:microsoft.com/office/officeart/2005/8/layout/hList2#1"/>
    <dgm:cxn modelId="{E7B9D06C-9C93-4E06-9EC8-ACA113AD3767}" srcId="{5BBDC88C-9887-491E-861D-F6523B9EAE6F}" destId="{016806A6-BF3B-440A-8FBD-E1CBF68819D2}" srcOrd="5" destOrd="0" parTransId="{D0F17112-AB9E-4E8C-86F0-5C54EB83DC80}" sibTransId="{827FFE97-6509-488F-91EB-BDF5B9F85179}"/>
    <dgm:cxn modelId="{B8FFB64E-1015-4888-AD71-E6CADA728514}" srcId="{5BBDC88C-9887-491E-861D-F6523B9EAE6F}" destId="{8A273164-4366-4BFA-AE90-AD37A03D3ED8}" srcOrd="0" destOrd="0" parTransId="{BB8BE317-F2A0-4741-924D-D7E243D22B26}" sibTransId="{A32C67A1-DB6B-40CB-94B3-ABD2325F514E}"/>
    <dgm:cxn modelId="{DBAD2651-CF72-417C-9124-8E7EEC61268A}" srcId="{5BBDC88C-9887-491E-861D-F6523B9EAE6F}" destId="{3E451D8F-A364-4302-8F5A-6184D7378E31}" srcOrd="3" destOrd="0" parTransId="{2E63A743-5BED-4B8C-990B-EF00136B87D4}" sibTransId="{364E93FB-EF4B-49EA-9239-D9458A625982}"/>
    <dgm:cxn modelId="{EF43D871-A7A9-448C-9CF1-8C2237A2165F}" srcId="{B6AB49B0-4B2B-4674-8366-20D126228C90}" destId="{F248A657-AA82-4FAC-94C9-50F515F3F294}" srcOrd="5" destOrd="0" parTransId="{94BA0E82-6AFE-48A0-93AE-BEB7FBA15F59}" sibTransId="{875A007D-2B74-4382-985F-107413B6BEF3}"/>
    <dgm:cxn modelId="{294FC555-E2BE-4609-A510-CFEF63B91031}" type="presOf" srcId="{45F7D24F-3AEF-47CD-9E1A-7FB010DDB80A}" destId="{3F698F05-A4C1-45B6-9C24-9D23B28D777B}" srcOrd="0" destOrd="2" presId="urn:microsoft.com/office/officeart/2005/8/layout/hList2#1"/>
    <dgm:cxn modelId="{AE4FC755-6F9A-4983-B22F-2C5A690F50C5}" type="presOf" srcId="{21AE27AE-7A43-405B-8F20-53DC9E0A613C}" destId="{3C286D4D-ACDB-4424-8494-32C319445B5F}" srcOrd="0" destOrd="2" presId="urn:microsoft.com/office/officeart/2005/8/layout/hList2#1"/>
    <dgm:cxn modelId="{DF100E7F-570D-417D-A133-362CBA62A362}" type="presOf" srcId="{B6AB49B0-4B2B-4674-8366-20D126228C90}" destId="{62B7AF8D-509B-4C59-9F05-133C8BC945F5}" srcOrd="0" destOrd="0" presId="urn:microsoft.com/office/officeart/2005/8/layout/hList2#1"/>
    <dgm:cxn modelId="{2A2A2883-ABD4-407C-8958-0E35A9B89491}" srcId="{B6AB49B0-4B2B-4674-8366-20D126228C90}" destId="{2ABB87B6-AFF2-4E32-8A06-B40B7352ABCF}" srcOrd="0" destOrd="0" parTransId="{1E616279-0983-4112-BAF0-C7C78E266117}" sibTransId="{D6F79C69-148B-4CDC-9539-5A6D76BE26A9}"/>
    <dgm:cxn modelId="{2E3DDA84-D86C-4766-8572-4E6CE7E0A07F}" srcId="{B6AB49B0-4B2B-4674-8366-20D126228C90}" destId="{7709203A-0CAA-4060-BF13-1AE55E114ACB}" srcOrd="13" destOrd="0" parTransId="{AA061F9A-E85A-4A86-873A-19AD19660A30}" sibTransId="{93414777-CA3E-4302-812A-427396196708}"/>
    <dgm:cxn modelId="{7DCCD089-996D-45AB-9DED-D61912DF86C2}" type="presOf" srcId="{F6C511D3-6AB1-444E-8753-070E6AAEB566}" destId="{3C286D4D-ACDB-4424-8494-32C319445B5F}" srcOrd="0" destOrd="10" presId="urn:microsoft.com/office/officeart/2005/8/layout/hList2#1"/>
    <dgm:cxn modelId="{D113E48B-06C7-4D0A-8181-2A5F23A9142F}" type="presOf" srcId="{7709203A-0CAA-4060-BF13-1AE55E114ACB}" destId="{3C286D4D-ACDB-4424-8494-32C319445B5F}" srcOrd="0" destOrd="13" presId="urn:microsoft.com/office/officeart/2005/8/layout/hList2#1"/>
    <dgm:cxn modelId="{15CDAD91-7E90-4DE1-9027-3B79683DC7C2}" srcId="{B6AB49B0-4B2B-4674-8366-20D126228C90}" destId="{FAA7D9C2-5F53-486B-9B6C-2CA4FD7D108D}" srcOrd="7" destOrd="0" parTransId="{2C6A19D1-39ED-44F6-B3BA-BA8F3A2BEAA6}" sibTransId="{22C46CE6-06C3-4AA9-B7D2-6FBCBC273192}"/>
    <dgm:cxn modelId="{2FA10F97-E224-409C-8927-D86E70BDF13F}" srcId="{AD167DB3-F17A-4614-B9F1-4899B86358DD}" destId="{4CB34F7A-B4A2-4C8D-824C-5CA55D45B06F}" srcOrd="5" destOrd="0" parTransId="{F05279B7-ED63-4DE3-A7CA-50E3C18261EB}" sibTransId="{37C63C71-4AA2-413B-9814-360B4103DFF7}"/>
    <dgm:cxn modelId="{8C5F7199-DA5D-4939-B433-B593B6B3170A}" type="presOf" srcId="{4CB34F7A-B4A2-4C8D-824C-5CA55D45B06F}" destId="{46912C0F-0845-4068-A909-6253D709012E}" srcOrd="0" destOrd="5" presId="urn:microsoft.com/office/officeart/2005/8/layout/hList2#1"/>
    <dgm:cxn modelId="{664C499A-3ECB-434E-9C28-7C3E367EE8B3}" srcId="{B6AB49B0-4B2B-4674-8366-20D126228C90}" destId="{CAA5BF4B-C0EF-4301-81C1-2898E311CFC1}" srcOrd="12" destOrd="0" parTransId="{7FCE64C3-2C3B-4CF2-B313-8F0368C566A2}" sibTransId="{181DD025-14D5-433A-BB1C-D6A9458AD39C}"/>
    <dgm:cxn modelId="{242E259B-B154-4490-B68A-7A872584D49A}" type="presOf" srcId="{2ABB87B6-AFF2-4E32-8A06-B40B7352ABCF}" destId="{3C286D4D-ACDB-4424-8494-32C319445B5F}" srcOrd="0" destOrd="0" presId="urn:microsoft.com/office/officeart/2005/8/layout/hList2#1"/>
    <dgm:cxn modelId="{6B39A89B-ED27-4657-BCA3-135D6D83C466}" srcId="{AD167DB3-F17A-4614-B9F1-4899B86358DD}" destId="{71387832-AA4F-4C89-B215-D9FB64E5A863}" srcOrd="0" destOrd="0" parTransId="{6A618DA2-9540-4BB2-A7CB-BB8063C4204D}" sibTransId="{A532E9CC-5B88-4F8F-8BB9-C935F9F6DF11}"/>
    <dgm:cxn modelId="{DA36F3A0-8530-4C9A-A2D8-26AD53777871}" srcId="{B6AB49B0-4B2B-4674-8366-20D126228C90}" destId="{F6C511D3-6AB1-444E-8753-070E6AAEB566}" srcOrd="10" destOrd="0" parTransId="{AF51FA09-92A7-4101-BAB7-A222E30D3172}" sibTransId="{CDC7AE0A-DF82-4B14-8FDE-45D8A83EF6BA}"/>
    <dgm:cxn modelId="{FA13D8A5-D679-48CD-BADD-F221E510A90C}" type="presOf" srcId="{9EDB42D3-C930-498D-9ECE-0A276EDB4782}" destId="{3C286D4D-ACDB-4424-8494-32C319445B5F}" srcOrd="0" destOrd="6" presId="urn:microsoft.com/office/officeart/2005/8/layout/hList2#1"/>
    <dgm:cxn modelId="{EF10FDAB-9446-4FC9-B0DA-605E8205A8FF}" type="presOf" srcId="{8A273164-4366-4BFA-AE90-AD37A03D3ED8}" destId="{3F698F05-A4C1-45B6-9C24-9D23B28D777B}" srcOrd="0" destOrd="0" presId="urn:microsoft.com/office/officeart/2005/8/layout/hList2#1"/>
    <dgm:cxn modelId="{D6A77FAC-9339-46F3-9703-0A5FF87CFF87}" type="presOf" srcId="{C7FAABAF-6DCA-490E-89DA-F204057135EF}" destId="{3F698F05-A4C1-45B6-9C24-9D23B28D777B}" srcOrd="0" destOrd="6" presId="urn:microsoft.com/office/officeart/2005/8/layout/hList2#1"/>
    <dgm:cxn modelId="{D6FD93AD-3ECA-4748-BFE4-D7081E4518D4}" type="presOf" srcId="{016806A6-BF3B-440A-8FBD-E1CBF68819D2}" destId="{3F698F05-A4C1-45B6-9C24-9D23B28D777B}" srcOrd="0" destOrd="5" presId="urn:microsoft.com/office/officeart/2005/8/layout/hList2#1"/>
    <dgm:cxn modelId="{5036CCAF-0934-4514-9452-EDA8F66EC4BD}" type="presOf" srcId="{B0539EDF-9B2E-4AD8-9906-2C56954EC882}" destId="{46912C0F-0845-4068-A909-6253D709012E}" srcOrd="0" destOrd="6" presId="urn:microsoft.com/office/officeart/2005/8/layout/hList2#1"/>
    <dgm:cxn modelId="{92858CB6-2A79-4237-A39B-70D150C01F1E}" srcId="{B6AB49B0-4B2B-4674-8366-20D126228C90}" destId="{6D0D9DB3-1E21-4EB8-83EC-9F6715B8E01E}" srcOrd="1" destOrd="0" parTransId="{ED116553-BFA0-4E75-ABE2-83B0AC203474}" sibTransId="{AE8FE574-59B3-4B33-92DD-B8D095E36701}"/>
    <dgm:cxn modelId="{DA3B33BD-89DF-4904-8243-C8D854F18EE0}" srcId="{B6AB49B0-4B2B-4674-8366-20D126228C90}" destId="{21AE27AE-7A43-405B-8F20-53DC9E0A613C}" srcOrd="2" destOrd="0" parTransId="{B6CDEEEC-7A8E-4E06-A0F3-8517BF2172D9}" sibTransId="{6E57142D-365B-405E-B7A8-671A081DB292}"/>
    <dgm:cxn modelId="{AF31B3C2-91AE-4E13-9FD3-2D4A2679D40D}" srcId="{5BBDC88C-9887-491E-861D-F6523B9EAE6F}" destId="{E3CA0441-1C14-4650-B7C6-DD1883E75565}" srcOrd="4" destOrd="0" parTransId="{101D96B7-70EF-44C6-A84B-E5EE6622AB12}" sibTransId="{6169F695-FF98-44D3-A1E2-6433517CB334}"/>
    <dgm:cxn modelId="{C47137C3-BC3F-4B5D-97C8-3BB6F3C14903}" type="presOf" srcId="{3E451D8F-A364-4302-8F5A-6184D7378E31}" destId="{3F698F05-A4C1-45B6-9C24-9D23B28D777B}" srcOrd="0" destOrd="3" presId="urn:microsoft.com/office/officeart/2005/8/layout/hList2#1"/>
    <dgm:cxn modelId="{E5101ACE-A5C1-4C7F-A359-95542FF26605}" srcId="{EA6BE54E-4B63-43C1-BBB7-07C1C07AB867}" destId="{5BBDC88C-9887-491E-861D-F6523B9EAE6F}" srcOrd="0" destOrd="0" parTransId="{91A498AE-EE01-403B-B27B-1B4899FC9329}" sibTransId="{0412F14A-C05E-467D-B6F7-B98A90DCB9F4}"/>
    <dgm:cxn modelId="{3D7CACCE-0F0F-4510-B717-0975CAB46E48}" type="presOf" srcId="{611D95A9-1E66-48FA-9DDC-40B061223F77}" destId="{3C286D4D-ACDB-4424-8494-32C319445B5F}" srcOrd="0" destOrd="4" presId="urn:microsoft.com/office/officeart/2005/8/layout/hList2#1"/>
    <dgm:cxn modelId="{CB5B80D2-7790-4B2B-A60D-6B387ECF8BC7}" type="presOf" srcId="{3077E787-D002-46F2-A37A-3D73B4BD821E}" destId="{3C286D4D-ACDB-4424-8494-32C319445B5F}" srcOrd="0" destOrd="9" presId="urn:microsoft.com/office/officeart/2005/8/layout/hList2#1"/>
    <dgm:cxn modelId="{E20885D2-6EDD-4961-88B7-C1522149FC9D}" srcId="{5BBDC88C-9887-491E-861D-F6523B9EAE6F}" destId="{5B6CEB25-1A69-4A7B-AF48-31F5C750E92B}" srcOrd="1" destOrd="0" parTransId="{259FB56A-86EF-4D93-B2A2-8EFEBE988E92}" sibTransId="{F9513711-A5D1-4226-8BF3-1CF0D7A52524}"/>
    <dgm:cxn modelId="{C1DE30D6-0EC2-443A-AA73-0236B8E51930}" srcId="{5BBDC88C-9887-491E-861D-F6523B9EAE6F}" destId="{45F7D24F-3AEF-47CD-9E1A-7FB010DDB80A}" srcOrd="2" destOrd="0" parTransId="{C4F55030-ED8F-47C2-AD5E-5661A03A108C}" sibTransId="{01C18302-7F19-451D-99F9-DC5567E31374}"/>
    <dgm:cxn modelId="{11E09ED9-3E42-467B-B59E-B3B2B442BECA}" srcId="{B6AB49B0-4B2B-4674-8366-20D126228C90}" destId="{931ECC1F-46A3-427E-B55E-3B914734321D}" srcOrd="8" destOrd="0" parTransId="{F164FAEF-28A9-485B-84C9-A5F9234E2265}" sibTransId="{E37276F0-E2B8-4C43-BAE1-A87560BC8399}"/>
    <dgm:cxn modelId="{90895DDA-81C7-4FFA-8627-7A1AF9857E4F}" srcId="{B6AB49B0-4B2B-4674-8366-20D126228C90}" destId="{3077E787-D002-46F2-A37A-3D73B4BD821E}" srcOrd="9" destOrd="0" parTransId="{68303770-0435-485B-890E-D50C3A8C7DF2}" sibTransId="{5F66DD0D-B4A4-4DDA-8303-959157DEB052}"/>
    <dgm:cxn modelId="{4D764EDD-0FF9-468E-8932-996651E0B67D}" srcId="{AD167DB3-F17A-4614-B9F1-4899B86358DD}" destId="{499A58DE-0886-4F5D-B5D9-B8FF7A40A158}" srcOrd="7" destOrd="0" parTransId="{FDF4300D-92C9-4893-A1CB-A370523EB1A0}" sibTransId="{869ED324-4B25-4081-81EB-A487CE31548D}"/>
    <dgm:cxn modelId="{A05D96DD-ED66-4C70-97A8-E48708EBB3F5}" type="presOf" srcId="{71387832-AA4F-4C89-B215-D9FB64E5A863}" destId="{46912C0F-0845-4068-A909-6253D709012E}" srcOrd="0" destOrd="0" presId="urn:microsoft.com/office/officeart/2005/8/layout/hList2#1"/>
    <dgm:cxn modelId="{3FD9DBE0-CE20-493D-8E4B-8456C946A1E0}" type="presOf" srcId="{EA6BE54E-4B63-43C1-BBB7-07C1C07AB867}" destId="{B7319E8B-6C47-42A6-8836-6105C0AFA9EC}" srcOrd="0" destOrd="0" presId="urn:microsoft.com/office/officeart/2005/8/layout/hList2#1"/>
    <dgm:cxn modelId="{9742B9E4-3B12-4194-A087-B2BDFE5F2894}" type="presOf" srcId="{088B2BF1-08CE-4001-8C6E-54684ED8CF9E}" destId="{46912C0F-0845-4068-A909-6253D709012E}" srcOrd="0" destOrd="4" presId="urn:microsoft.com/office/officeart/2005/8/layout/hList2#1"/>
    <dgm:cxn modelId="{CCAA04F6-9A42-4F3E-B4FF-01639D0DCA3A}" type="presOf" srcId="{E3CA0441-1C14-4650-B7C6-DD1883E75565}" destId="{3F698F05-A4C1-45B6-9C24-9D23B28D777B}" srcOrd="0" destOrd="4" presId="urn:microsoft.com/office/officeart/2005/8/layout/hList2#1"/>
    <dgm:cxn modelId="{2481C9F7-6BFA-4F6A-97B5-E9A1734B7788}" type="presOf" srcId="{5B6CEB25-1A69-4A7B-AF48-31F5C750E92B}" destId="{3F698F05-A4C1-45B6-9C24-9D23B28D777B}" srcOrd="0" destOrd="1" presId="urn:microsoft.com/office/officeart/2005/8/layout/hList2#1"/>
    <dgm:cxn modelId="{51C807FE-D71C-49F8-8B40-593D1815904C}" srcId="{AD167DB3-F17A-4614-B9F1-4899B86358DD}" destId="{73DDA779-3BC5-4598-8A95-1D8726676E92}" srcOrd="3" destOrd="0" parTransId="{4E181E55-4EE9-45A1-94BA-7E152A84ABD6}" sibTransId="{39ACD94E-B03A-424B-9647-C7F48184A805}"/>
    <dgm:cxn modelId="{F0823EFE-6B54-4FE6-B698-4493E5FC46AB}" type="presOf" srcId="{C9157E81-FC03-4F28-B6D3-89351F8D19BB}" destId="{3C286D4D-ACDB-4424-8494-32C319445B5F}" srcOrd="0" destOrd="3" presId="urn:microsoft.com/office/officeart/2005/8/layout/hList2#1"/>
    <dgm:cxn modelId="{97BBA0FE-BE0E-4350-8A0E-5ECA2F7A365C}" srcId="{AD167DB3-F17A-4614-B9F1-4899B86358DD}" destId="{34A884D2-D0F1-4A8B-A95F-23CA4457FA2C}" srcOrd="2" destOrd="0" parTransId="{E5543486-0639-4F33-8031-D63A6CE43C36}" sibTransId="{AECE62F3-E453-4999-A742-A3E757EF201A}"/>
    <dgm:cxn modelId="{294CE4FE-4655-4B4B-AF2D-D0EF6BD48B3B}" type="presOf" srcId="{34A884D2-D0F1-4A8B-A95F-23CA4457FA2C}" destId="{46912C0F-0845-4068-A909-6253D709012E}" srcOrd="0" destOrd="2" presId="urn:microsoft.com/office/officeart/2005/8/layout/hList2#1"/>
    <dgm:cxn modelId="{75282150-96E1-4368-9D54-C43E8B79EFB3}" type="presParOf" srcId="{B7319E8B-6C47-42A6-8836-6105C0AFA9EC}" destId="{BA2C0EA2-7882-45AA-B438-9D08C219189D}" srcOrd="0" destOrd="0" presId="urn:microsoft.com/office/officeart/2005/8/layout/hList2#1"/>
    <dgm:cxn modelId="{28B882C4-9B9B-42CC-8CFB-CC7360EC7AF4}" type="presParOf" srcId="{BA2C0EA2-7882-45AA-B438-9D08C219189D}" destId="{7FC870AD-FE8A-4C7A-B067-7A8C8BFC2DAE}" srcOrd="0" destOrd="0" presId="urn:microsoft.com/office/officeart/2005/8/layout/hList2#1"/>
    <dgm:cxn modelId="{4736DD17-5A84-4FD2-9AE8-0B5C6602AB9B}" type="presParOf" srcId="{BA2C0EA2-7882-45AA-B438-9D08C219189D}" destId="{3F698F05-A4C1-45B6-9C24-9D23B28D777B}" srcOrd="1" destOrd="0" presId="urn:microsoft.com/office/officeart/2005/8/layout/hList2#1"/>
    <dgm:cxn modelId="{DDFFC32B-C618-4E5F-A752-3661B109D1AF}" type="presParOf" srcId="{BA2C0EA2-7882-45AA-B438-9D08C219189D}" destId="{F69E7767-062D-4FCB-9FA4-67D2BC0F8D97}" srcOrd="2" destOrd="0" presId="urn:microsoft.com/office/officeart/2005/8/layout/hList2#1"/>
    <dgm:cxn modelId="{599EBBBA-F3E1-42E4-8D2E-F64E306E7E19}" type="presParOf" srcId="{B7319E8B-6C47-42A6-8836-6105C0AFA9EC}" destId="{C0629544-5A99-43A2-B3C5-E7D654738EE4}" srcOrd="1" destOrd="0" presId="urn:microsoft.com/office/officeart/2005/8/layout/hList2#1"/>
    <dgm:cxn modelId="{92FD731F-7E9D-4EAC-99AB-6172912EA357}" type="presParOf" srcId="{B7319E8B-6C47-42A6-8836-6105C0AFA9EC}" destId="{AF0655C2-1EF8-480E-ACB8-98018828309C}" srcOrd="2" destOrd="0" presId="urn:microsoft.com/office/officeart/2005/8/layout/hList2#1"/>
    <dgm:cxn modelId="{0247BA25-99D4-449F-A472-CF3C972204FE}" type="presParOf" srcId="{AF0655C2-1EF8-480E-ACB8-98018828309C}" destId="{56F95F38-C707-4690-A8A5-4C5CBE44D845}" srcOrd="0" destOrd="0" presId="urn:microsoft.com/office/officeart/2005/8/layout/hList2#1"/>
    <dgm:cxn modelId="{8E6D4542-F284-4B40-9D98-A31C8A2FC231}" type="presParOf" srcId="{AF0655C2-1EF8-480E-ACB8-98018828309C}" destId="{46912C0F-0845-4068-A909-6253D709012E}" srcOrd="1" destOrd="0" presId="urn:microsoft.com/office/officeart/2005/8/layout/hList2#1"/>
    <dgm:cxn modelId="{9ECD5075-BAC1-4DB8-83D3-3302DD101054}" type="presParOf" srcId="{AF0655C2-1EF8-480E-ACB8-98018828309C}" destId="{885FDE07-C59A-4F91-9975-D3260622EFD8}" srcOrd="2" destOrd="0" presId="urn:microsoft.com/office/officeart/2005/8/layout/hList2#1"/>
    <dgm:cxn modelId="{128734E4-0344-4193-8D8D-81214C57FD25}" type="presParOf" srcId="{B7319E8B-6C47-42A6-8836-6105C0AFA9EC}" destId="{9C1D3A33-C4E2-4146-AB83-071F66EFBD54}" srcOrd="3" destOrd="0" presId="urn:microsoft.com/office/officeart/2005/8/layout/hList2#1"/>
    <dgm:cxn modelId="{86A3FD85-83AA-4B89-90AC-FC747D295453}" type="presParOf" srcId="{B7319E8B-6C47-42A6-8836-6105C0AFA9EC}" destId="{66535531-904F-48E3-9F44-DF8F0EB988E6}" srcOrd="4" destOrd="0" presId="urn:microsoft.com/office/officeart/2005/8/layout/hList2#1"/>
    <dgm:cxn modelId="{901C2D46-FF1B-40A6-8F83-B884A0DB405E}" type="presParOf" srcId="{66535531-904F-48E3-9F44-DF8F0EB988E6}" destId="{C9579DE8-543D-4165-9B64-068F3607C647}" srcOrd="0" destOrd="0" presId="urn:microsoft.com/office/officeart/2005/8/layout/hList2#1"/>
    <dgm:cxn modelId="{6000D1F1-4276-4884-8974-3531DC59131B}" type="presParOf" srcId="{66535531-904F-48E3-9F44-DF8F0EB988E6}" destId="{3C286D4D-ACDB-4424-8494-32C319445B5F}" srcOrd="1" destOrd="0" presId="urn:microsoft.com/office/officeart/2005/8/layout/hList2#1"/>
    <dgm:cxn modelId="{640DFCC5-7717-4E30-9F99-EFF4EC55728C}" type="presParOf" srcId="{66535531-904F-48E3-9F44-DF8F0EB988E6}" destId="{62B7AF8D-509B-4C59-9F05-133C8BC945F5}"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4FFB4-3076-4DD2-AB77-6F3F59F0DA9A}">
      <dsp:nvSpPr>
        <dsp:cNvPr id="0" name=""/>
        <dsp:cNvSpPr/>
      </dsp:nvSpPr>
      <dsp:spPr>
        <a:xfrm>
          <a:off x="0" y="1906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solidFill>
                <a:schemeClr val="bg1"/>
              </a:solidFill>
              <a:latin typeface="Source Sans Pro Regular"/>
              <a:ea typeface="Source Sans Pro Regular"/>
              <a:cs typeface="Calibri"/>
            </a:rPr>
            <a:t> 15.</a:t>
          </a:r>
          <a:r>
            <a:rPr lang="en-US" sz="1400" b="0" kern="1200" dirty="0">
              <a:solidFill>
                <a:schemeClr val="bg1"/>
              </a:solidFill>
              <a:latin typeface="Calibri"/>
              <a:ea typeface="Source Sans Pro Regular"/>
              <a:cs typeface="Calibri"/>
            </a:rPr>
            <a:t>Santé aux points d'entrée</a:t>
          </a:r>
        </a:p>
      </dsp:txBody>
      <dsp:txXfrm>
        <a:off x="16792" y="207491"/>
        <a:ext cx="2298821" cy="310396"/>
      </dsp:txXfrm>
    </dsp:sp>
    <dsp:sp modelId="{F8B45F72-6E55-4DF5-8709-5C0B0A1850D2}">
      <dsp:nvSpPr>
        <dsp:cNvPr id="0" name=""/>
        <dsp:cNvSpPr/>
      </dsp:nvSpPr>
      <dsp:spPr>
        <a:xfrm>
          <a:off x="0" y="5749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Aéroports</a:t>
          </a:r>
          <a:endParaRPr lang="en-US" sz="1400" kern="1200" dirty="0">
            <a:solidFill>
              <a:schemeClr val="bg1"/>
            </a:solidFill>
            <a:latin typeface="Source Sans Pro Regular"/>
            <a:ea typeface="Source Sans Pro Regular"/>
            <a:cs typeface="Calibri"/>
          </a:endParaRPr>
        </a:p>
      </dsp:txBody>
      <dsp:txXfrm>
        <a:off x="16792" y="591791"/>
        <a:ext cx="2298821" cy="310396"/>
      </dsp:txXfrm>
    </dsp:sp>
    <dsp:sp modelId="{7D27D761-C72F-42A7-9B6C-6A5ABF02911E}">
      <dsp:nvSpPr>
        <dsp:cNvPr id="0" name=""/>
        <dsp:cNvSpPr/>
      </dsp:nvSpPr>
      <dsp:spPr>
        <a:xfrm>
          <a:off x="0" y="9592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Ports</a:t>
          </a:r>
        </a:p>
      </dsp:txBody>
      <dsp:txXfrm>
        <a:off x="16792" y="976091"/>
        <a:ext cx="2298821" cy="310396"/>
      </dsp:txXfrm>
    </dsp:sp>
    <dsp:sp modelId="{3E0A5338-90B1-454A-9329-BF7F3A96D9F0}">
      <dsp:nvSpPr>
        <dsp:cNvPr id="0" name=""/>
        <dsp:cNvSpPr/>
      </dsp:nvSpPr>
      <dsp:spPr>
        <a:xfrm>
          <a:off x="0" y="13435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Postes frontières</a:t>
          </a:r>
          <a:endParaRPr lang="en-US" sz="1400" kern="1200" dirty="0">
            <a:solidFill>
              <a:schemeClr val="bg1"/>
            </a:solidFill>
            <a:latin typeface="Source Sans Pro Regular"/>
            <a:ea typeface="Source Sans Pro Regular"/>
            <a:cs typeface="Calibri"/>
          </a:endParaRPr>
        </a:p>
      </dsp:txBody>
      <dsp:txXfrm>
        <a:off x="16792" y="1360391"/>
        <a:ext cx="2298821" cy="310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11DA1-ABD9-4B5A-96A6-1F4ED00E31C9}">
      <dsp:nvSpPr>
        <dsp:cNvPr id="0" name=""/>
        <dsp:cNvSpPr/>
      </dsp:nvSpPr>
      <dsp:spPr>
        <a:xfrm>
          <a:off x="0" y="96993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15 Principales capacités</a:t>
          </a:r>
        </a:p>
      </dsp:txBody>
      <dsp:txXfrm>
        <a:off x="10538" y="980471"/>
        <a:ext cx="3386340" cy="194789"/>
      </dsp:txXfrm>
    </dsp:sp>
    <dsp:sp modelId="{73A8983E-BC16-41D1-B865-EFEAD695906F}">
      <dsp:nvSpPr>
        <dsp:cNvPr id="0" name=""/>
        <dsp:cNvSpPr/>
      </dsp:nvSpPr>
      <dsp:spPr>
        <a:xfrm>
          <a:off x="0" y="121171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1.Législation et Politique</a:t>
          </a:r>
        </a:p>
      </dsp:txBody>
      <dsp:txXfrm>
        <a:off x="10538" y="1222256"/>
        <a:ext cx="3386340" cy="194789"/>
      </dsp:txXfrm>
    </dsp:sp>
    <dsp:sp modelId="{83967E69-9777-47BD-9682-E4F8DA57C731}">
      <dsp:nvSpPr>
        <dsp:cNvPr id="0" name=""/>
        <dsp:cNvSpPr/>
      </dsp:nvSpPr>
      <dsp:spPr>
        <a:xfrm>
          <a:off x="0" y="145350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 2. Coordination RSI</a:t>
          </a:r>
        </a:p>
      </dsp:txBody>
      <dsp:txXfrm>
        <a:off x="10538" y="1464042"/>
        <a:ext cx="3386340" cy="194789"/>
      </dsp:txXfrm>
    </dsp:sp>
    <dsp:sp modelId="{C1678AB2-ADCD-4976-B9BD-D5CC83220E30}">
      <dsp:nvSpPr>
        <dsp:cNvPr id="0" name=""/>
        <dsp:cNvSpPr/>
      </dsp:nvSpPr>
      <dsp:spPr>
        <a:xfrm>
          <a:off x="0" y="169528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3.Financement</a:t>
          </a:r>
        </a:p>
      </dsp:txBody>
      <dsp:txXfrm>
        <a:off x="10538" y="1705826"/>
        <a:ext cx="3386340" cy="194789"/>
      </dsp:txXfrm>
    </dsp:sp>
    <dsp:sp modelId="{6A45DEE4-3377-4A61-85E6-A2E145A2C116}">
      <dsp:nvSpPr>
        <dsp:cNvPr id="0" name=""/>
        <dsp:cNvSpPr/>
      </dsp:nvSpPr>
      <dsp:spPr>
        <a:xfrm>
          <a:off x="0" y="193707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4.Laboratoire</a:t>
          </a:r>
        </a:p>
      </dsp:txBody>
      <dsp:txXfrm>
        <a:off x="10538" y="1947611"/>
        <a:ext cx="3386340" cy="194789"/>
      </dsp:txXfrm>
    </dsp:sp>
    <dsp:sp modelId="{670C1AE0-FF3E-48DF-BC5C-8F320FFC1725}">
      <dsp:nvSpPr>
        <dsp:cNvPr id="0" name=""/>
        <dsp:cNvSpPr/>
      </dsp:nvSpPr>
      <dsp:spPr>
        <a:xfrm>
          <a:off x="0" y="217885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5. Surveillance</a:t>
          </a:r>
        </a:p>
      </dsp:txBody>
      <dsp:txXfrm>
        <a:off x="10538" y="2189396"/>
        <a:ext cx="3386340" cy="194789"/>
      </dsp:txXfrm>
    </dsp:sp>
    <dsp:sp modelId="{412988EB-BEC4-4524-89F4-15D0B6AAB5CE}">
      <dsp:nvSpPr>
        <dsp:cNvPr id="0" name=""/>
        <dsp:cNvSpPr/>
      </dsp:nvSpPr>
      <dsp:spPr>
        <a:xfrm>
          <a:off x="0" y="242064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6. </a:t>
          </a:r>
          <a:r>
            <a:rPr lang="en-US" sz="900" kern="1200" dirty="0" err="1">
              <a:solidFill>
                <a:schemeClr val="bg1"/>
              </a:solidFill>
              <a:latin typeface="Calibri"/>
              <a:ea typeface="Source Sans Pro Regular"/>
              <a:cs typeface="Calibri"/>
            </a:rPr>
            <a:t>Ressources</a:t>
          </a:r>
          <a:r>
            <a:rPr lang="en-US" sz="900" kern="1200" dirty="0">
              <a:solidFill>
                <a:schemeClr val="bg1"/>
              </a:solidFill>
              <a:latin typeface="Calibri"/>
              <a:ea typeface="Source Sans Pro Regular"/>
              <a:cs typeface="Calibri"/>
            </a:rPr>
            <a:t> </a:t>
          </a:r>
          <a:r>
            <a:rPr lang="en-US" sz="900" kern="1200" dirty="0" err="1">
              <a:solidFill>
                <a:schemeClr val="bg1"/>
              </a:solidFill>
              <a:latin typeface="Calibri"/>
              <a:ea typeface="Source Sans Pro Regular"/>
              <a:cs typeface="Calibri"/>
            </a:rPr>
            <a:t>humaines</a:t>
          </a:r>
          <a:endParaRPr lang="en-US" sz="900" kern="1200" dirty="0">
            <a:solidFill>
              <a:schemeClr val="bg1"/>
            </a:solidFill>
            <a:latin typeface="Calibri"/>
            <a:ea typeface="Source Sans Pro Regular"/>
            <a:cs typeface="Calibri"/>
          </a:endParaRPr>
        </a:p>
      </dsp:txBody>
      <dsp:txXfrm>
        <a:off x="10538" y="2431181"/>
        <a:ext cx="3386340" cy="194789"/>
      </dsp:txXfrm>
    </dsp:sp>
    <dsp:sp modelId="{3C0F0532-E2E1-44AE-8623-FEE9B2E7EB6C}">
      <dsp:nvSpPr>
        <dsp:cNvPr id="0" name=""/>
        <dsp:cNvSpPr/>
      </dsp:nvSpPr>
      <dsp:spPr>
        <a:xfrm>
          <a:off x="0" y="2662429"/>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7.Gestion des situations d'urgence sanitaire</a:t>
          </a:r>
          <a:endParaRPr lang="fr-FR" sz="900" kern="1200" dirty="0">
            <a:solidFill>
              <a:schemeClr val="bg1"/>
            </a:solidFill>
            <a:latin typeface="Calibri"/>
          </a:endParaRPr>
        </a:p>
      </dsp:txBody>
      <dsp:txXfrm>
        <a:off x="10538" y="2672967"/>
        <a:ext cx="3386340" cy="194789"/>
      </dsp:txXfrm>
    </dsp:sp>
    <dsp:sp modelId="{B6627F8C-F540-4BC2-8BA6-BC2A2F8862CC}">
      <dsp:nvSpPr>
        <dsp:cNvPr id="0" name=""/>
        <dsp:cNvSpPr/>
      </dsp:nvSpPr>
      <dsp:spPr>
        <a:xfrm>
          <a:off x="0" y="290421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8. Prestation des services de santé</a:t>
          </a:r>
        </a:p>
      </dsp:txBody>
      <dsp:txXfrm>
        <a:off x="10538" y="2914752"/>
        <a:ext cx="3386340" cy="194789"/>
      </dsp:txXfrm>
    </dsp:sp>
    <dsp:sp modelId="{4293CF0F-753A-432C-8637-0C0130E93BFF}">
      <dsp:nvSpPr>
        <dsp:cNvPr id="0" name=""/>
        <dsp:cNvSpPr/>
      </dsp:nvSpPr>
      <dsp:spPr>
        <a:xfrm>
          <a:off x="0" y="3145999"/>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9. </a:t>
          </a:r>
          <a:r>
            <a:rPr lang="en-US" sz="900" kern="1200" dirty="0" err="1">
              <a:solidFill>
                <a:schemeClr val="bg1"/>
              </a:solidFill>
              <a:latin typeface="Calibri"/>
              <a:ea typeface="Source Sans Pro Regular"/>
              <a:cs typeface="Calibri"/>
            </a:rPr>
            <a:t>Prévention</a:t>
          </a:r>
          <a:r>
            <a:rPr lang="en-US" sz="900" kern="1200" dirty="0">
              <a:solidFill>
                <a:schemeClr val="bg1"/>
              </a:solidFill>
              <a:latin typeface="Calibri"/>
              <a:ea typeface="Source Sans Pro Regular"/>
              <a:cs typeface="Calibri"/>
            </a:rPr>
            <a:t> et </a:t>
          </a:r>
          <a:r>
            <a:rPr lang="en-US" sz="900" kern="1200" dirty="0" err="1">
              <a:solidFill>
                <a:schemeClr val="bg1"/>
              </a:solidFill>
              <a:latin typeface="Calibri"/>
              <a:ea typeface="Source Sans Pro Regular"/>
              <a:cs typeface="Calibri"/>
            </a:rPr>
            <a:t>contrôle</a:t>
          </a:r>
          <a:r>
            <a:rPr lang="en-US" sz="900" kern="1200" dirty="0">
              <a:solidFill>
                <a:schemeClr val="bg1"/>
              </a:solidFill>
              <a:latin typeface="Calibri"/>
              <a:ea typeface="Source Sans Pro Regular"/>
              <a:cs typeface="Calibri"/>
            </a:rPr>
            <a:t> de </a:t>
          </a:r>
          <a:r>
            <a:rPr lang="en-US" sz="900" kern="1200" dirty="0" err="1">
              <a:solidFill>
                <a:schemeClr val="bg1"/>
              </a:solidFill>
              <a:latin typeface="Calibri"/>
              <a:ea typeface="Source Sans Pro Regular"/>
              <a:cs typeface="Calibri"/>
            </a:rPr>
            <a:t>l'infection</a:t>
          </a:r>
          <a:endParaRPr lang="en-US" sz="900" kern="1200" dirty="0">
            <a:solidFill>
              <a:schemeClr val="bg1"/>
            </a:solidFill>
            <a:latin typeface="Calibri"/>
            <a:ea typeface="Source Sans Pro Regular"/>
            <a:cs typeface="Calibri"/>
          </a:endParaRPr>
        </a:p>
      </dsp:txBody>
      <dsp:txXfrm>
        <a:off x="10538" y="3156537"/>
        <a:ext cx="3386340" cy="194789"/>
      </dsp:txXfrm>
    </dsp:sp>
    <dsp:sp modelId="{54F2495A-504F-41D0-8400-D274FF930728}">
      <dsp:nvSpPr>
        <dsp:cNvPr id="0" name=""/>
        <dsp:cNvSpPr/>
      </dsp:nvSpPr>
      <dsp:spPr>
        <a:xfrm>
          <a:off x="0" y="338778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10. Communication sur les risques et engagement communautaire</a:t>
          </a:r>
          <a:endParaRPr lang="en-US" sz="900" kern="1200" dirty="0">
            <a:solidFill>
              <a:schemeClr val="bg1"/>
            </a:solidFill>
            <a:latin typeface="Calibri"/>
          </a:endParaRPr>
        </a:p>
      </dsp:txBody>
      <dsp:txXfrm>
        <a:off x="10538" y="3398322"/>
        <a:ext cx="3386340" cy="1947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C81F5-D4F9-4585-806B-74DC3FA9FD24}">
      <dsp:nvSpPr>
        <dsp:cNvPr id="0" name=""/>
        <dsp:cNvSpPr/>
      </dsp:nvSpPr>
      <dsp:spPr>
        <a:xfrm>
          <a:off x="0" y="1755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Potential Hazards</a:t>
          </a:r>
        </a:p>
      </dsp:txBody>
      <dsp:txXfrm>
        <a:off x="13193" y="188698"/>
        <a:ext cx="2203802" cy="243884"/>
      </dsp:txXfrm>
    </dsp:sp>
    <dsp:sp modelId="{D858C787-9F5F-4D3C-ACAE-B34772FA6BD7}">
      <dsp:nvSpPr>
        <dsp:cNvPr id="0" name=""/>
        <dsp:cNvSpPr/>
      </dsp:nvSpPr>
      <dsp:spPr>
        <a:xfrm>
          <a:off x="0" y="47745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11.Zoonoses</a:t>
          </a:r>
        </a:p>
      </dsp:txBody>
      <dsp:txXfrm>
        <a:off x="13193" y="490648"/>
        <a:ext cx="2203802" cy="243884"/>
      </dsp:txXfrm>
    </dsp:sp>
    <dsp:sp modelId="{C1678AB2-ADCD-4976-B9BD-D5CC83220E30}">
      <dsp:nvSpPr>
        <dsp:cNvPr id="0" name=""/>
        <dsp:cNvSpPr/>
      </dsp:nvSpPr>
      <dsp:spPr>
        <a:xfrm>
          <a:off x="0" y="7794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12.Sécurité sanitaire des aliments </a:t>
          </a:r>
        </a:p>
      </dsp:txBody>
      <dsp:txXfrm>
        <a:off x="13193" y="792598"/>
        <a:ext cx="2203802" cy="243884"/>
      </dsp:txXfrm>
    </dsp:sp>
    <dsp:sp modelId="{6A45DEE4-3377-4A61-85E6-A2E145A2C116}">
      <dsp:nvSpPr>
        <dsp:cNvPr id="0" name=""/>
        <dsp:cNvSpPr/>
      </dsp:nvSpPr>
      <dsp:spPr>
        <a:xfrm>
          <a:off x="0" y="108135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13.Événements </a:t>
          </a:r>
          <a:r>
            <a:rPr lang="en-US" sz="1100" kern="1200" dirty="0" err="1">
              <a:solidFill>
                <a:schemeClr val="bg1"/>
              </a:solidFill>
              <a:latin typeface="Source Sans Pro Regular"/>
              <a:ea typeface="Source Sans Pro Regular"/>
              <a:cs typeface="Calibri"/>
            </a:rPr>
            <a:t>d'origine</a:t>
          </a:r>
          <a:r>
            <a:rPr lang="en-US" sz="1100" kern="1200" dirty="0">
              <a:solidFill>
                <a:schemeClr val="bg1"/>
              </a:solidFill>
              <a:latin typeface="Source Sans Pro Regular"/>
              <a:ea typeface="Source Sans Pro Regular"/>
              <a:cs typeface="Calibri"/>
            </a:rPr>
            <a:t> </a:t>
          </a:r>
          <a:r>
            <a:rPr lang="en-US" sz="1100" kern="1200" dirty="0" err="1">
              <a:solidFill>
                <a:schemeClr val="bg1"/>
              </a:solidFill>
              <a:latin typeface="Source Sans Pro Regular"/>
              <a:ea typeface="Source Sans Pro Regular"/>
              <a:cs typeface="Calibri"/>
            </a:rPr>
            <a:t>chimique</a:t>
          </a:r>
          <a:endParaRPr lang="en-US" sz="1100" kern="1200" dirty="0">
            <a:solidFill>
              <a:schemeClr val="bg1"/>
            </a:solidFill>
            <a:latin typeface="Source Sans Pro Regular"/>
            <a:ea typeface="Source Sans Pro Regular"/>
            <a:cs typeface="Calibri"/>
          </a:endParaRPr>
        </a:p>
      </dsp:txBody>
      <dsp:txXfrm>
        <a:off x="13193" y="1094548"/>
        <a:ext cx="2203802" cy="243884"/>
      </dsp:txXfrm>
    </dsp:sp>
    <dsp:sp modelId="{A76D9C07-9ABB-4D5A-B95B-B226C0EBCED1}">
      <dsp:nvSpPr>
        <dsp:cNvPr id="0" name=""/>
        <dsp:cNvSpPr/>
      </dsp:nvSpPr>
      <dsp:spPr>
        <a:xfrm>
          <a:off x="0" y="13833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14.Urgences radionucléaires</a:t>
          </a:r>
        </a:p>
      </dsp:txBody>
      <dsp:txXfrm>
        <a:off x="13193" y="1396498"/>
        <a:ext cx="2203802" cy="2438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864082-F4BA-4E14-B441-5940F72FCA58}">
      <dsp:nvSpPr>
        <dsp:cNvPr id="0" name=""/>
        <dsp:cNvSpPr/>
      </dsp:nvSpPr>
      <dsp:spPr>
        <a:xfrm rot="5400000">
          <a:off x="-234558" y="452009"/>
          <a:ext cx="1563723" cy="1094606"/>
        </a:xfrm>
        <a:prstGeom prst="chevron">
          <a:avLst/>
        </a:prstGeom>
        <a:solidFill>
          <a:srgbClr val="07215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rtlCol="0" anchor="ctr" anchorCtr="0">
          <a:noAutofit/>
        </a:bodyPr>
        <a:lstStyle/>
        <a:p>
          <a:pPr marL="0" lvl="0" indent="0" algn="ctr" defTabSz="800100" rtl="0">
            <a:lnSpc>
              <a:spcPct val="90000"/>
            </a:lnSpc>
            <a:spcBef>
              <a:spcPct val="0"/>
            </a:spcBef>
            <a:spcAft>
              <a:spcPct val="35000"/>
            </a:spcAft>
            <a:buNone/>
          </a:pPr>
          <a:r>
            <a:rPr lang="fr" sz="1800" kern="1200"/>
            <a:t>Prévenir</a:t>
          </a:r>
          <a:r>
            <a:rPr lang="fr" sz="1800" kern="1200">
              <a:latin typeface="Helvetica"/>
              <a:cs typeface="Helvetica"/>
            </a:rPr>
            <a:t> </a:t>
          </a:r>
          <a:endParaRPr lang="fr" sz="1800" kern="1200"/>
        </a:p>
      </dsp:txBody>
      <dsp:txXfrm rot="-5400000">
        <a:off x="1" y="764753"/>
        <a:ext cx="1094606" cy="469117"/>
      </dsp:txXfrm>
    </dsp:sp>
    <dsp:sp modelId="{AEDDC5EB-D473-4E9B-B72D-7F33F1D15743}">
      <dsp:nvSpPr>
        <dsp:cNvPr id="0" name=""/>
        <dsp:cNvSpPr/>
      </dsp:nvSpPr>
      <dsp:spPr>
        <a:xfrm rot="5400000">
          <a:off x="3644229" y="-2499160"/>
          <a:ext cx="1367410" cy="64666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rtlCol="0" anchor="ctr" anchorCtr="0">
          <a:noAutofit/>
        </a:bodyPr>
        <a:lstStyle/>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mn-cs"/>
              <a:sym typeface="Calibri"/>
            </a:rPr>
            <a:t>Lutte contre la résistance aux antimicrobiens.</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mn-cs"/>
              <a:sym typeface="Calibri"/>
            </a:rPr>
            <a:t>Minimisation des retombées des zoonoses.</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mn-cs"/>
              <a:sym typeface="Calibri"/>
            </a:rPr>
            <a:t>Instauration de systèmes nationaux de sûreté et de sécurité biologiques. </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mn-cs"/>
              <a:sym typeface="Calibri"/>
            </a:rPr>
            <a:t>Mise en place d’un système national opérationnel de distribution de vaccins.</a:t>
          </a:r>
        </a:p>
      </dsp:txBody>
      <dsp:txXfrm rot="-5400000">
        <a:off x="1094607" y="117213"/>
        <a:ext cx="6399905" cy="1233908"/>
      </dsp:txXfrm>
    </dsp:sp>
    <dsp:sp modelId="{ACC8AAA1-4BB1-4CB4-976B-621CC25ACB42}">
      <dsp:nvSpPr>
        <dsp:cNvPr id="0" name=""/>
        <dsp:cNvSpPr/>
      </dsp:nvSpPr>
      <dsp:spPr>
        <a:xfrm rot="5400000">
          <a:off x="-234558" y="2023036"/>
          <a:ext cx="1563723" cy="1094606"/>
        </a:xfrm>
        <a:prstGeom prst="chevron">
          <a:avLst/>
        </a:prstGeom>
        <a:solidFill>
          <a:srgbClr val="07215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rtlCol="0" anchor="ctr" anchorCtr="0">
          <a:noAutofit/>
        </a:bodyPr>
        <a:lstStyle/>
        <a:p>
          <a:pPr marL="0" lvl="0" indent="0" algn="ctr" defTabSz="800100" rtl="0">
            <a:lnSpc>
              <a:spcPct val="90000"/>
            </a:lnSpc>
            <a:spcBef>
              <a:spcPct val="0"/>
            </a:spcBef>
            <a:spcAft>
              <a:spcPct val="35000"/>
            </a:spcAft>
            <a:buNone/>
          </a:pPr>
          <a:r>
            <a:rPr lang="fr" sz="1800" kern="1200"/>
            <a:t>Détecter</a:t>
          </a:r>
        </a:p>
      </dsp:txBody>
      <dsp:txXfrm rot="-5400000">
        <a:off x="1" y="2335780"/>
        <a:ext cx="1094606" cy="469117"/>
      </dsp:txXfrm>
    </dsp:sp>
    <dsp:sp modelId="{5DFA32F4-CA3F-4E46-9262-46ECCA68D920}">
      <dsp:nvSpPr>
        <dsp:cNvPr id="0" name=""/>
        <dsp:cNvSpPr/>
      </dsp:nvSpPr>
      <dsp:spPr>
        <a:xfrm rot="5400000">
          <a:off x="3518305" y="-850784"/>
          <a:ext cx="1619258" cy="64666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rtlCol="0" anchor="ctr" anchorCtr="0">
          <a:noAutofit/>
        </a:bodyPr>
        <a:lstStyle/>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Mise en place d’un système national de laboratoires.</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Établissement de systèmes de surveillance en temps réel  répondant aux principales capacités requises par le RSI et l’OIE.</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Déclaration rapide et précise des maladies.</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Constitution d’effectifs répondant aux principales compétences requises par le RSI et les PSV.</a:t>
          </a:r>
        </a:p>
      </dsp:txBody>
      <dsp:txXfrm rot="-5400000">
        <a:off x="1094606" y="1651961"/>
        <a:ext cx="6387610" cy="1461166"/>
      </dsp:txXfrm>
    </dsp:sp>
    <dsp:sp modelId="{A33A65E2-BD13-4C62-A254-849904ED9CA2}">
      <dsp:nvSpPr>
        <dsp:cNvPr id="0" name=""/>
        <dsp:cNvSpPr/>
      </dsp:nvSpPr>
      <dsp:spPr>
        <a:xfrm rot="5400000">
          <a:off x="-234558" y="3781618"/>
          <a:ext cx="1563723" cy="1094606"/>
        </a:xfrm>
        <a:prstGeom prst="chevron">
          <a:avLst/>
        </a:prstGeom>
        <a:solidFill>
          <a:srgbClr val="07215F"/>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rtlCol="0" anchor="ctr" anchorCtr="0">
          <a:noAutofit/>
        </a:bodyPr>
        <a:lstStyle/>
        <a:p>
          <a:pPr marL="0" marR="0" lvl="0" indent="0" algn="ctr" defTabSz="1022350" rtl="0" fontAlgn="auto" latinLnBrk="0" hangingPunct="0">
            <a:lnSpc>
              <a:spcPct val="90000"/>
            </a:lnSpc>
            <a:spcBef>
              <a:spcPct val="0"/>
            </a:spcBef>
            <a:spcAft>
              <a:spcPts val="0"/>
            </a:spcAft>
            <a:buClrTx/>
            <a:buSzTx/>
            <a:buFontTx/>
            <a:buNone/>
            <a:tabLst/>
          </a:pPr>
          <a:r>
            <a:rPr kumimoji="0" lang="fr" sz="2000" b="0" i="0" u="none" strike="noStrike" kern="1200" cap="none" spc="0" normalizeH="0" baseline="0">
              <a:ln>
                <a:noFill/>
              </a:ln>
              <a:solidFill>
                <a:srgbClr val="FFFFFF"/>
              </a:solidFill>
              <a:effectLst/>
              <a:uFillTx/>
              <a:latin typeface="Calibri"/>
              <a:ea typeface="Calibri"/>
              <a:cs typeface="Calibri"/>
              <a:sym typeface="Calibri"/>
            </a:rPr>
            <a:t>Intervenir</a:t>
          </a:r>
        </a:p>
      </dsp:txBody>
      <dsp:txXfrm rot="-5400000">
        <a:off x="1" y="4094362"/>
        <a:ext cx="1094606" cy="469117"/>
      </dsp:txXfrm>
    </dsp:sp>
    <dsp:sp modelId="{FD6E677A-ED5D-4B73-82DD-04FDDB82659D}">
      <dsp:nvSpPr>
        <dsp:cNvPr id="0" name=""/>
        <dsp:cNvSpPr/>
      </dsp:nvSpPr>
      <dsp:spPr>
        <a:xfrm rot="5400000">
          <a:off x="3414277" y="994289"/>
          <a:ext cx="1807784" cy="646665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rtlCol="0" anchor="ctr" anchorCtr="0">
          <a:noAutofit/>
        </a:bodyPr>
        <a:lstStyle/>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Création d’un Centre d’opérations d’urgence (COU) fonctionnel et constitution d’équipes d’intervention rapide (EIR) multisectorielles et formées.</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Création d’un lien entre santé publique, application de la loi et intervention rapide multisectorielle.</a:t>
          </a:r>
        </a:p>
        <a:p>
          <a:pPr marL="171450" marR="0" lvl="1" indent="-171450" algn="l" defTabSz="711200" rtl="0" fontAlgn="auto" latinLnBrk="0" hangingPunct="0">
            <a:lnSpc>
              <a:spcPct val="90000"/>
            </a:lnSpc>
            <a:spcBef>
              <a:spcPct val="0"/>
            </a:spcBef>
            <a:spcAft>
              <a:spcPts val="0"/>
            </a:spcAft>
            <a:buClr>
              <a:srgbClr val="65A000"/>
            </a:buClr>
            <a:buSzPct val="100000"/>
            <a:buFont typeface="Arial"/>
            <a:buChar char="•"/>
            <a:tabLst/>
            <a:defRPr sz="1600"/>
          </a:pPr>
          <a:r>
            <a:rPr kumimoji="0" lang="fr" sz="1600" b="0" i="0" u="none" strike="noStrike" kern="1200" cap="none" spc="0" normalizeH="0" baseline="0">
              <a:ln>
                <a:noFill/>
              </a:ln>
              <a:solidFill>
                <a:srgbClr val="000000"/>
              </a:solidFill>
              <a:effectLst/>
              <a:uFillTx/>
              <a:latin typeface="+mn-lt"/>
              <a:ea typeface="Calibri"/>
              <a:cs typeface="Calibri"/>
              <a:sym typeface="Calibri"/>
            </a:rPr>
            <a:t>Instauration d’un cadre national de contre-mesures médicales et de déploiement du personnel.</a:t>
          </a:r>
        </a:p>
      </dsp:txBody>
      <dsp:txXfrm rot="-5400000">
        <a:off x="1084842" y="3411974"/>
        <a:ext cx="6378407" cy="16312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E7767-062D-4FCB-9FA4-67D2BC0F8D97}">
      <dsp:nvSpPr>
        <dsp:cNvPr id="0" name=""/>
        <dsp:cNvSpPr/>
      </dsp:nvSpPr>
      <dsp:spPr>
        <a:xfrm>
          <a:off x="74496" y="4361056"/>
          <a:ext cx="2458332" cy="542088"/>
        </a:xfrm>
        <a:prstGeom prst="rect">
          <a:avLst/>
        </a:prstGeom>
        <a:solidFill>
          <a:srgbClr val="65A000"/>
        </a:solidFill>
        <a:ln w="38100" cap="flat" cmpd="sng" algn="ctr">
          <a:solidFill>
            <a:schemeClr val="lt1"/>
          </a:solidFill>
          <a:prstDash val="solid"/>
        </a:ln>
        <a:effectLst>
          <a:outerShdw blurRad="38100" dist="23000" dir="5400000" rotWithShape="0">
            <a:srgbClr val="000000">
              <a:alpha val="35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02217" bIns="0" numCol="1" spcCol="1270" rtlCol="0" anchor="ctr" anchorCtr="0">
          <a:noAutofit/>
        </a:bodyPr>
        <a:lstStyle/>
        <a:p>
          <a:pPr marL="0" lvl="0" indent="0" algn="l" defTabSz="533400" rtl="0">
            <a:lnSpc>
              <a:spcPct val="90000"/>
            </a:lnSpc>
            <a:spcBef>
              <a:spcPct val="0"/>
            </a:spcBef>
            <a:spcAft>
              <a:spcPct val="35000"/>
            </a:spcAft>
            <a:buNone/>
          </a:pPr>
          <a:r>
            <a:rPr lang="fr" sz="1200" kern="1200">
              <a:solidFill>
                <a:schemeClr val="bg1"/>
              </a:solidFill>
            </a:rPr>
            <a:t>Maladies, affections ou événements prioritaires dans le cadre de la </a:t>
          </a:r>
          <a:r>
            <a:rPr lang="fr" sz="1200" kern="1200">
              <a:solidFill>
                <a:schemeClr val="bg1"/>
              </a:solidFill>
              <a:latin typeface="Helvetica"/>
              <a:cs typeface="Helvetica"/>
            </a:rPr>
            <a:t>SIMR</a:t>
          </a:r>
          <a:endParaRPr lang="fr" sz="1200" kern="1200">
            <a:solidFill>
              <a:schemeClr val="bg1"/>
            </a:solidFill>
          </a:endParaRPr>
        </a:p>
      </dsp:txBody>
      <dsp:txXfrm>
        <a:off x="74496" y="4361056"/>
        <a:ext cx="2458332" cy="542088"/>
      </dsp:txXfrm>
    </dsp:sp>
    <dsp:sp modelId="{3F698F05-A4C1-45B6-9C24-9D23B28D777B}">
      <dsp:nvSpPr>
        <dsp:cNvPr id="0" name=""/>
        <dsp:cNvSpPr/>
      </dsp:nvSpPr>
      <dsp:spPr>
        <a:xfrm>
          <a:off x="153450" y="17518"/>
          <a:ext cx="2302562" cy="4147272"/>
        </a:xfrm>
        <a:prstGeom prst="rect">
          <a:avLst/>
        </a:prstGeom>
        <a:solidFill>
          <a:srgbClr val="0070C0"/>
        </a:solidFill>
        <a:ln w="38100" cap="flat" cmpd="sng" algn="ctr">
          <a:solidFill>
            <a:schemeClr val="lt1"/>
          </a:solidFill>
          <a:prstDash val="solid"/>
        </a:ln>
        <a:effectLst>
          <a:outerShdw blurRad="38100" dist="23000" dir="5400000" rotWithShape="0">
            <a:srgbClr val="000000">
              <a:alpha val="35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99568" tIns="302217" rIns="99568" bIns="99568" numCol="1" spcCol="1270" rtlCol="0" anchor="t" anchorCtr="0">
          <a:noAutofit/>
        </a:bodyPr>
        <a:lstStyle/>
        <a:p>
          <a:pPr marL="114300" lvl="1" indent="-114300" algn="l" defTabSz="622300" rtl="0">
            <a:lnSpc>
              <a:spcPct val="90000"/>
            </a:lnSpc>
            <a:spcBef>
              <a:spcPct val="0"/>
            </a:spcBef>
            <a:spcAft>
              <a:spcPct val="15000"/>
            </a:spcAft>
            <a:buChar char="•"/>
          </a:pPr>
          <a:r>
            <a:rPr lang="fr" sz="1400" kern="1200">
              <a:solidFill>
                <a:schemeClr val="bg1"/>
              </a:solidFill>
            </a:rPr>
            <a:t>Maladies à potentiel épidémique</a:t>
          </a:r>
        </a:p>
        <a:p>
          <a:pPr marL="114300" lvl="1" indent="-114300" algn="l" defTabSz="622300" rtl="0">
            <a:lnSpc>
              <a:spcPct val="90000"/>
            </a:lnSpc>
            <a:spcBef>
              <a:spcPct val="0"/>
            </a:spcBef>
            <a:spcAft>
              <a:spcPct val="15000"/>
            </a:spcAft>
            <a:buChar char="•"/>
          </a:pPr>
          <a:endParaRPr lang="en-GB" sz="1400" kern="1200">
            <a:solidFill>
              <a:schemeClr val="bg1"/>
            </a:solidFill>
          </a:endParaRPr>
        </a:p>
        <a:p>
          <a:pPr marL="114300" lvl="1" indent="-114300" algn="l" defTabSz="622300" rtl="0">
            <a:lnSpc>
              <a:spcPct val="90000"/>
            </a:lnSpc>
            <a:spcBef>
              <a:spcPct val="0"/>
            </a:spcBef>
            <a:spcAft>
              <a:spcPct val="15000"/>
            </a:spcAft>
            <a:buChar char="•"/>
          </a:pPr>
          <a:r>
            <a:rPr lang="fr" sz="1400" kern="1200">
              <a:solidFill>
                <a:schemeClr val="bg1"/>
              </a:solidFill>
            </a:rPr>
            <a:t>Maladies à éradiquer ou à éliminer</a:t>
          </a:r>
        </a:p>
        <a:p>
          <a:pPr marL="114300" lvl="1" indent="-114300" algn="l" defTabSz="622300" rtl="0">
            <a:lnSpc>
              <a:spcPct val="90000"/>
            </a:lnSpc>
            <a:spcBef>
              <a:spcPct val="0"/>
            </a:spcBef>
            <a:spcAft>
              <a:spcPct val="15000"/>
            </a:spcAft>
            <a:buChar char="•"/>
          </a:pPr>
          <a:endParaRPr lang="en-GB" sz="1400" kern="1200">
            <a:solidFill>
              <a:schemeClr val="bg1"/>
            </a:solidFill>
          </a:endParaRPr>
        </a:p>
        <a:p>
          <a:pPr marL="114300" lvl="1" indent="-114300" algn="l" defTabSz="622300" rtl="0">
            <a:lnSpc>
              <a:spcPct val="90000"/>
            </a:lnSpc>
            <a:spcBef>
              <a:spcPct val="0"/>
            </a:spcBef>
            <a:spcAft>
              <a:spcPct val="15000"/>
            </a:spcAft>
            <a:buChar char="•"/>
          </a:pPr>
          <a:r>
            <a:rPr lang="fr" sz="1400" kern="1200">
              <a:solidFill>
                <a:schemeClr val="bg1"/>
              </a:solidFill>
            </a:rPr>
            <a:t>Autres maladies, affections ou événements majeurs constituant un problème de santé publique</a:t>
          </a:r>
        </a:p>
        <a:p>
          <a:pPr marL="285750" lvl="1" indent="-285750" algn="l" defTabSz="1600200" rtl="0">
            <a:lnSpc>
              <a:spcPct val="90000"/>
            </a:lnSpc>
            <a:spcBef>
              <a:spcPct val="0"/>
            </a:spcBef>
            <a:spcAft>
              <a:spcPct val="15000"/>
            </a:spcAft>
            <a:buChar char="•"/>
          </a:pPr>
          <a:endParaRPr lang="en-GB" sz="3600" kern="1200">
            <a:solidFill>
              <a:schemeClr val="bg1"/>
            </a:solidFill>
            <a:latin typeface="Helvetica"/>
            <a:cs typeface="Helvetica"/>
          </a:endParaRPr>
        </a:p>
        <a:p>
          <a:pPr marL="114300" lvl="1" indent="-114300" algn="l" defTabSz="622300" rtl="0">
            <a:lnSpc>
              <a:spcPct val="90000"/>
            </a:lnSpc>
            <a:spcBef>
              <a:spcPct val="0"/>
            </a:spcBef>
            <a:spcAft>
              <a:spcPct val="15000"/>
            </a:spcAft>
            <a:buChar char="•"/>
          </a:pPr>
          <a:r>
            <a:rPr lang="fr" sz="1400" kern="1200">
              <a:solidFill>
                <a:schemeClr val="bg1"/>
              </a:solidFill>
            </a:rPr>
            <a:t>Maladies ou événements de portée internationale</a:t>
          </a:r>
        </a:p>
      </dsp:txBody>
      <dsp:txXfrm>
        <a:off x="153450" y="17518"/>
        <a:ext cx="2302562" cy="4147272"/>
      </dsp:txXfrm>
    </dsp:sp>
    <dsp:sp modelId="{7FC870AD-FE8A-4C7A-B067-7A8C8BFC2DAE}">
      <dsp:nvSpPr>
        <dsp:cNvPr id="0" name=""/>
        <dsp:cNvSpPr/>
      </dsp:nvSpPr>
      <dsp:spPr>
        <a:xfrm rot="5400000">
          <a:off x="1625065" y="182302"/>
          <a:ext cx="58158" cy="109401"/>
        </a:xfrm>
        <a:prstGeom prst="rect">
          <a:avLst/>
        </a:prstGeom>
        <a:gradFill rotWithShape="1">
          <a:gsLst>
            <a:gs pos="0">
              <a:schemeClr val="accent4">
                <a:tint val="100000"/>
                <a:shade val="100000"/>
                <a:satMod val="129999"/>
              </a:schemeClr>
            </a:gs>
            <a:gs pos="100000">
              <a:schemeClr val="accent4">
                <a:tint val="50000"/>
                <a:shade val="100000"/>
                <a:satMod val="350000"/>
              </a:schemeClr>
            </a:gs>
          </a:gsLst>
          <a:lin ang="16200000" scaled="0"/>
        </a:gradFill>
        <a:ln w="9525" cap="flat" cmpd="sng" algn="ctr">
          <a:solidFill>
            <a:schemeClr val="accent4">
              <a:shade val="95000"/>
              <a:satMod val="104999"/>
            </a:schemeClr>
          </a:solidFill>
          <a:prstDash val="solid"/>
        </a:ln>
        <a:effectLst>
          <a:outerShdw blurRad="381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sp>
    <dsp:sp modelId="{885FDE07-C59A-4F91-9975-D3260622EFD8}">
      <dsp:nvSpPr>
        <dsp:cNvPr id="0" name=""/>
        <dsp:cNvSpPr/>
      </dsp:nvSpPr>
      <dsp:spPr>
        <a:xfrm>
          <a:off x="3031112" y="4413055"/>
          <a:ext cx="2260228" cy="406685"/>
        </a:xfrm>
        <a:prstGeom prst="rect">
          <a:avLst/>
        </a:prstGeom>
        <a:solidFill>
          <a:srgbClr val="65A000"/>
        </a:solidFill>
        <a:ln w="38100" cap="flat" cmpd="sng" algn="ctr">
          <a:solidFill>
            <a:schemeClr val="lt1"/>
          </a:solidFill>
          <a:prstDash val="solid"/>
        </a:ln>
        <a:effectLst>
          <a:outerShdw blurRad="38100" dist="23000" dir="5400000" rotWithShape="0">
            <a:srgbClr val="000000">
              <a:alpha val="35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02217" bIns="0" numCol="1" spcCol="1270" rtlCol="0" anchor="ctr" anchorCtr="0">
          <a:noAutofit/>
        </a:bodyPr>
        <a:lstStyle/>
        <a:p>
          <a:pPr marL="0" lvl="0" indent="0" algn="l" defTabSz="533400" rtl="0">
            <a:lnSpc>
              <a:spcPct val="90000"/>
            </a:lnSpc>
            <a:spcBef>
              <a:spcPct val="0"/>
            </a:spcBef>
            <a:spcAft>
              <a:spcPct val="35000"/>
            </a:spcAft>
            <a:buNone/>
            <a:tabLst>
              <a:tab pos="893763" algn="l"/>
            </a:tabLst>
          </a:pPr>
          <a:r>
            <a:rPr lang="fr" sz="1200" kern="1200">
              <a:solidFill>
                <a:schemeClr val="bg1"/>
              </a:solidFill>
            </a:rPr>
            <a:t>Au niveau du système de santé</a:t>
          </a:r>
        </a:p>
      </dsp:txBody>
      <dsp:txXfrm>
        <a:off x="3031112" y="4413055"/>
        <a:ext cx="2260228" cy="406685"/>
      </dsp:txXfrm>
    </dsp:sp>
    <dsp:sp modelId="{46912C0F-0845-4068-A909-6253D709012E}">
      <dsp:nvSpPr>
        <dsp:cNvPr id="0" name=""/>
        <dsp:cNvSpPr/>
      </dsp:nvSpPr>
      <dsp:spPr>
        <a:xfrm>
          <a:off x="3033577" y="57802"/>
          <a:ext cx="2177909" cy="4140977"/>
        </a:xfrm>
        <a:prstGeom prst="rect">
          <a:avLst/>
        </a:prstGeom>
        <a:solidFill>
          <a:srgbClr val="002060"/>
        </a:solidFill>
        <a:ln w="9525" cap="flat" cmpd="sng" algn="ctr">
          <a:solidFill>
            <a:schemeClr val="accent1">
              <a:shade val="95000"/>
              <a:satMod val="104999"/>
            </a:schemeClr>
          </a:solidFill>
          <a:prstDash val="solid"/>
        </a:ln>
        <a:effectLst>
          <a:outerShdw blurRad="381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99568" tIns="302217" rIns="99568" bIns="99568" numCol="1" spcCol="1270" rtlCol="0" anchor="t" anchorCtr="0">
          <a:noAutofit/>
        </a:bodyPr>
        <a:lstStyle/>
        <a:p>
          <a:pPr marL="114300" lvl="1" indent="-114300" algn="l" defTabSz="622300" rtl="0">
            <a:lnSpc>
              <a:spcPct val="90000"/>
            </a:lnSpc>
            <a:spcBef>
              <a:spcPct val="0"/>
            </a:spcBef>
            <a:spcAft>
              <a:spcPct val="15000"/>
            </a:spcAft>
            <a:buChar char="•"/>
          </a:pPr>
          <a:r>
            <a:rPr lang="fr" sz="1400" kern="1200">
              <a:solidFill>
                <a:schemeClr val="bg1"/>
              </a:solidFill>
            </a:rPr>
            <a:t>Communauté</a:t>
          </a:r>
        </a:p>
        <a:p>
          <a:pPr marL="114300" lvl="1" indent="-114300" algn="l" defTabSz="622300" rtl="0">
            <a:lnSpc>
              <a:spcPct val="90000"/>
            </a:lnSpc>
            <a:spcBef>
              <a:spcPct val="0"/>
            </a:spcBef>
            <a:spcAft>
              <a:spcPct val="15000"/>
            </a:spcAft>
            <a:buChar char="•"/>
          </a:pPr>
          <a:endParaRPr lang="en-GB" sz="1400" kern="1200">
            <a:solidFill>
              <a:schemeClr val="bg1"/>
            </a:solidFill>
          </a:endParaRPr>
        </a:p>
        <a:p>
          <a:pPr marL="114300" lvl="1" indent="-114300" algn="l" defTabSz="622300" rtl="0">
            <a:lnSpc>
              <a:spcPct val="90000"/>
            </a:lnSpc>
            <a:spcBef>
              <a:spcPct val="0"/>
            </a:spcBef>
            <a:spcAft>
              <a:spcPct val="15000"/>
            </a:spcAft>
            <a:buChar char="•"/>
          </a:pPr>
          <a:r>
            <a:rPr lang="fr" sz="1400" kern="1200">
              <a:solidFill>
                <a:schemeClr val="bg1"/>
              </a:solidFill>
            </a:rPr>
            <a:t>Établissement de santé</a:t>
          </a:r>
        </a:p>
        <a:p>
          <a:pPr marL="114300" lvl="1" indent="-114300" algn="l" defTabSz="622300" rtl="0">
            <a:lnSpc>
              <a:spcPct val="90000"/>
            </a:lnSpc>
            <a:spcBef>
              <a:spcPct val="0"/>
            </a:spcBef>
            <a:spcAft>
              <a:spcPct val="15000"/>
            </a:spcAft>
            <a:buChar char="•"/>
          </a:pPr>
          <a:endParaRPr lang="en-GB" sz="1400" kern="1200">
            <a:solidFill>
              <a:schemeClr val="bg1"/>
            </a:solidFill>
          </a:endParaRPr>
        </a:p>
        <a:p>
          <a:pPr marL="114300" lvl="1" indent="-114300" algn="l" defTabSz="622300" rtl="0">
            <a:lnSpc>
              <a:spcPct val="90000"/>
            </a:lnSpc>
            <a:spcBef>
              <a:spcPct val="0"/>
            </a:spcBef>
            <a:spcAft>
              <a:spcPct val="15000"/>
            </a:spcAft>
            <a:buChar char="•"/>
          </a:pPr>
          <a:r>
            <a:rPr lang="fr" sz="1400" kern="1200">
              <a:solidFill>
                <a:schemeClr val="bg1"/>
              </a:solidFill>
            </a:rPr>
            <a:t>District, État, province</a:t>
          </a:r>
        </a:p>
        <a:p>
          <a:pPr marL="114300" lvl="1" indent="-114300" algn="l" defTabSz="622300" rtl="0">
            <a:lnSpc>
              <a:spcPct val="90000"/>
            </a:lnSpc>
            <a:spcBef>
              <a:spcPct val="0"/>
            </a:spcBef>
            <a:spcAft>
              <a:spcPct val="15000"/>
            </a:spcAft>
            <a:buChar char="•"/>
          </a:pPr>
          <a:endParaRPr lang="en-GB" sz="1400" kern="1200">
            <a:solidFill>
              <a:schemeClr val="bg1"/>
            </a:solidFill>
          </a:endParaRPr>
        </a:p>
        <a:p>
          <a:pPr marL="114300" lvl="1" indent="-114300" algn="l" defTabSz="622300" rtl="0">
            <a:lnSpc>
              <a:spcPct val="90000"/>
            </a:lnSpc>
            <a:spcBef>
              <a:spcPct val="0"/>
            </a:spcBef>
            <a:spcAft>
              <a:spcPct val="15000"/>
            </a:spcAft>
            <a:buChar char="•"/>
          </a:pPr>
          <a:r>
            <a:rPr lang="fr" sz="1400" kern="1200">
              <a:solidFill>
                <a:schemeClr val="bg1"/>
              </a:solidFill>
            </a:rPr>
            <a:t>Niveau national</a:t>
          </a:r>
        </a:p>
        <a:p>
          <a:pPr marL="114300" lvl="1" indent="-114300" algn="l" defTabSz="622300" rtl="0">
            <a:lnSpc>
              <a:spcPct val="90000"/>
            </a:lnSpc>
            <a:spcBef>
              <a:spcPct val="0"/>
            </a:spcBef>
            <a:spcAft>
              <a:spcPct val="15000"/>
            </a:spcAft>
            <a:buChar char="•"/>
          </a:pPr>
          <a:endParaRPr lang="en-GB" sz="1400" kern="1200">
            <a:solidFill>
              <a:schemeClr val="bg1"/>
            </a:solidFill>
          </a:endParaRPr>
        </a:p>
      </dsp:txBody>
      <dsp:txXfrm>
        <a:off x="3033577" y="57802"/>
        <a:ext cx="2177909" cy="4140977"/>
      </dsp:txXfrm>
    </dsp:sp>
    <dsp:sp modelId="{56F95F38-C707-4690-A8A5-4C5CBE44D845}">
      <dsp:nvSpPr>
        <dsp:cNvPr id="0" name=""/>
        <dsp:cNvSpPr/>
      </dsp:nvSpPr>
      <dsp:spPr>
        <a:xfrm flipH="1">
          <a:off x="3238210" y="500232"/>
          <a:ext cx="133909" cy="40065"/>
        </a:xfrm>
        <a:prstGeom prst="rect">
          <a:avLst/>
        </a:prstGeom>
        <a:gradFill rotWithShape="1">
          <a:gsLst>
            <a:gs pos="0">
              <a:schemeClr val="accent1">
                <a:tint val="100000"/>
                <a:shade val="100000"/>
                <a:satMod val="129999"/>
              </a:schemeClr>
            </a:gs>
            <a:gs pos="100000">
              <a:schemeClr val="accent1">
                <a:tint val="50000"/>
                <a:shade val="100000"/>
                <a:satMod val="350000"/>
              </a:schemeClr>
            </a:gs>
          </a:gsLst>
          <a:lin ang="16200000" scaled="0"/>
        </a:gradFill>
        <a:ln w="9525" cap="flat" cmpd="sng" algn="ctr">
          <a:solidFill>
            <a:schemeClr val="accent1">
              <a:shade val="95000"/>
              <a:satMod val="104999"/>
            </a:schemeClr>
          </a:solidFill>
          <a:prstDash val="solid"/>
        </a:ln>
        <a:effectLst>
          <a:outerShdw blurRad="381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sp>
    <dsp:sp modelId="{62B7AF8D-509B-4C59-9F05-133C8BC945F5}">
      <dsp:nvSpPr>
        <dsp:cNvPr id="0" name=""/>
        <dsp:cNvSpPr/>
      </dsp:nvSpPr>
      <dsp:spPr>
        <a:xfrm>
          <a:off x="5871625" y="4399927"/>
          <a:ext cx="1962409" cy="408758"/>
        </a:xfrm>
        <a:prstGeom prst="rect">
          <a:avLst/>
        </a:prstGeom>
        <a:solidFill>
          <a:srgbClr val="65A000"/>
        </a:solidFill>
        <a:ln w="38100" cap="flat" cmpd="sng" algn="ctr">
          <a:solidFill>
            <a:schemeClr val="lt1"/>
          </a:solidFill>
          <a:prstDash val="solid"/>
        </a:ln>
        <a:effectLst>
          <a:outerShdw blurRad="38100" dist="23000" dir="5400000" rotWithShape="0">
            <a:srgbClr val="000000">
              <a:alpha val="35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02217" bIns="0" numCol="1" spcCol="1270" rtlCol="0" anchor="ctr" anchorCtr="0">
          <a:noAutofit/>
        </a:bodyPr>
        <a:lstStyle/>
        <a:p>
          <a:pPr marL="0" lvl="0" indent="0" algn="l" defTabSz="533400" rtl="0">
            <a:lnSpc>
              <a:spcPct val="90000"/>
            </a:lnSpc>
            <a:spcBef>
              <a:spcPct val="0"/>
            </a:spcBef>
            <a:spcAft>
              <a:spcPct val="35000"/>
            </a:spcAft>
            <a:buNone/>
          </a:pPr>
          <a:r>
            <a:rPr lang="fr" sz="1200" kern="1200">
              <a:solidFill>
                <a:schemeClr val="bg1"/>
              </a:solidFill>
            </a:rPr>
            <a:t>Fonctions essentielles de la SMIR</a:t>
          </a:r>
        </a:p>
      </dsp:txBody>
      <dsp:txXfrm>
        <a:off x="5871625" y="4399927"/>
        <a:ext cx="1962409" cy="408758"/>
      </dsp:txXfrm>
    </dsp:sp>
    <dsp:sp modelId="{3C286D4D-ACDB-4424-8494-32C319445B5F}">
      <dsp:nvSpPr>
        <dsp:cNvPr id="0" name=""/>
        <dsp:cNvSpPr/>
      </dsp:nvSpPr>
      <dsp:spPr>
        <a:xfrm>
          <a:off x="5848684" y="0"/>
          <a:ext cx="1921572" cy="4204500"/>
        </a:xfrm>
        <a:prstGeom prst="rect">
          <a:avLst/>
        </a:prstGeom>
        <a:solidFill>
          <a:schemeClr val="accent1"/>
        </a:solidFill>
        <a:ln w="9525" cap="flat" cmpd="sng" algn="ctr">
          <a:solidFill>
            <a:schemeClr val="accent5">
              <a:shade val="95000"/>
              <a:satMod val="104999"/>
            </a:schemeClr>
          </a:solidFill>
          <a:prstDash val="solid"/>
        </a:ln>
        <a:effectLst>
          <a:outerShdw blurRad="381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99568" tIns="302217" rIns="99568" bIns="99568" numCol="1" spcCol="1270" rtlCol="0" anchor="t" anchorCtr="0">
          <a:noAutofit/>
        </a:bodyPr>
        <a:lstStyle/>
        <a:p>
          <a:pPr marL="114300" lvl="1" indent="-114300" algn="l" defTabSz="622300" rtl="0">
            <a:lnSpc>
              <a:spcPct val="100000"/>
            </a:lnSpc>
            <a:spcBef>
              <a:spcPct val="0"/>
            </a:spcBef>
            <a:spcAft>
              <a:spcPts val="0"/>
            </a:spcAft>
            <a:buChar char="•"/>
          </a:pPr>
          <a:r>
            <a:rPr lang="fr" sz="1400" kern="1200">
              <a:solidFill>
                <a:schemeClr val="bg1"/>
              </a:solidFill>
            </a:rPr>
            <a:t>Identifier</a:t>
          </a:r>
        </a:p>
        <a:p>
          <a:pPr marL="114300" lvl="1" indent="-114300" algn="l" defTabSz="533400" rtl="0">
            <a:lnSpc>
              <a:spcPct val="100000"/>
            </a:lnSpc>
            <a:spcBef>
              <a:spcPct val="0"/>
            </a:spcBef>
            <a:spcAft>
              <a:spcPts val="0"/>
            </a:spcAft>
            <a:buChar char="•"/>
          </a:pPr>
          <a:endParaRPr lang="en-GB" sz="1200" kern="1200">
            <a:solidFill>
              <a:schemeClr val="bg1"/>
            </a:solidFill>
          </a:endParaRPr>
        </a:p>
        <a:p>
          <a:pPr marL="114300" lvl="1" indent="-114300" algn="l" defTabSz="622300" rtl="0">
            <a:lnSpc>
              <a:spcPct val="100000"/>
            </a:lnSpc>
            <a:spcBef>
              <a:spcPct val="0"/>
            </a:spcBef>
            <a:spcAft>
              <a:spcPts val="0"/>
            </a:spcAft>
            <a:buChar char="•"/>
          </a:pPr>
          <a:r>
            <a:rPr lang="fr" sz="1400" kern="1200">
              <a:solidFill>
                <a:schemeClr val="bg1"/>
              </a:solidFill>
            </a:rPr>
            <a:t>Signaler</a:t>
          </a:r>
        </a:p>
        <a:p>
          <a:pPr marL="114300" lvl="1" indent="-114300" algn="l" defTabSz="533400" rtl="0">
            <a:lnSpc>
              <a:spcPct val="100000"/>
            </a:lnSpc>
            <a:spcBef>
              <a:spcPct val="0"/>
            </a:spcBef>
            <a:spcAft>
              <a:spcPts val="0"/>
            </a:spcAft>
            <a:buChar char="•"/>
          </a:pPr>
          <a:endParaRPr lang="en-GB" sz="1200" kern="1200">
            <a:solidFill>
              <a:schemeClr val="bg1"/>
            </a:solidFill>
          </a:endParaRPr>
        </a:p>
        <a:p>
          <a:pPr marL="114300" lvl="1" indent="-114300" algn="l" defTabSz="622300" rtl="0">
            <a:lnSpc>
              <a:spcPct val="100000"/>
            </a:lnSpc>
            <a:spcBef>
              <a:spcPct val="0"/>
            </a:spcBef>
            <a:spcAft>
              <a:spcPts val="0"/>
            </a:spcAft>
            <a:buChar char="•"/>
          </a:pPr>
          <a:r>
            <a:rPr lang="fr" sz="1400" kern="1200">
              <a:solidFill>
                <a:schemeClr val="bg1"/>
              </a:solidFill>
            </a:rPr>
            <a:t>Analyser et interpréter</a:t>
          </a:r>
        </a:p>
        <a:p>
          <a:pPr marL="114300" lvl="1" indent="-114300" algn="l" defTabSz="533400" rtl="0">
            <a:lnSpc>
              <a:spcPct val="100000"/>
            </a:lnSpc>
            <a:spcBef>
              <a:spcPct val="0"/>
            </a:spcBef>
            <a:spcAft>
              <a:spcPts val="0"/>
            </a:spcAft>
            <a:buChar char="•"/>
          </a:pPr>
          <a:endParaRPr lang="en-GB" sz="1200" kern="1200">
            <a:solidFill>
              <a:schemeClr val="bg1"/>
            </a:solidFill>
          </a:endParaRPr>
        </a:p>
        <a:p>
          <a:pPr marL="114300" lvl="1" indent="-114300" algn="l" defTabSz="622300" rtl="0">
            <a:lnSpc>
              <a:spcPct val="100000"/>
            </a:lnSpc>
            <a:spcBef>
              <a:spcPct val="0"/>
            </a:spcBef>
            <a:spcAft>
              <a:spcPts val="0"/>
            </a:spcAft>
            <a:buChar char="•"/>
          </a:pPr>
          <a:r>
            <a:rPr lang="fr" sz="1400" b="1" u="sng" kern="1200">
              <a:solidFill>
                <a:schemeClr val="bg1"/>
              </a:solidFill>
              <a:latin typeface="Helvetica"/>
              <a:cs typeface="Helvetica"/>
            </a:rPr>
            <a:t>Investiguer</a:t>
          </a:r>
          <a:r>
            <a:rPr lang="fr" sz="1400" b="1" u="sng" kern="1200">
              <a:solidFill>
                <a:schemeClr val="bg1"/>
              </a:solidFill>
            </a:rPr>
            <a:t> et confirmer</a:t>
          </a:r>
        </a:p>
        <a:p>
          <a:pPr marL="114300" lvl="1" indent="-114300" algn="l" defTabSz="533400" rtl="0">
            <a:lnSpc>
              <a:spcPct val="100000"/>
            </a:lnSpc>
            <a:spcBef>
              <a:spcPct val="0"/>
            </a:spcBef>
            <a:spcAft>
              <a:spcPts val="0"/>
            </a:spcAft>
            <a:buChar char="•"/>
          </a:pPr>
          <a:endParaRPr lang="en-GB" sz="1200" b="1" u="sng" kern="1200">
            <a:solidFill>
              <a:schemeClr val="bg1"/>
            </a:solidFill>
          </a:endParaRPr>
        </a:p>
        <a:p>
          <a:pPr marL="114300" lvl="1" indent="-114300" algn="l" defTabSz="622300" rtl="0">
            <a:lnSpc>
              <a:spcPct val="100000"/>
            </a:lnSpc>
            <a:spcBef>
              <a:spcPct val="0"/>
            </a:spcBef>
            <a:spcAft>
              <a:spcPts val="0"/>
            </a:spcAft>
            <a:buChar char="•"/>
          </a:pPr>
          <a:r>
            <a:rPr lang="fr" sz="1400" b="1" u="sng" kern="1200">
              <a:solidFill>
                <a:schemeClr val="bg1"/>
              </a:solidFill>
            </a:rPr>
            <a:t>Préparer</a:t>
          </a:r>
        </a:p>
        <a:p>
          <a:pPr marL="114300" lvl="1" indent="-114300" algn="l" defTabSz="533400" rtl="0">
            <a:lnSpc>
              <a:spcPct val="100000"/>
            </a:lnSpc>
            <a:spcBef>
              <a:spcPct val="0"/>
            </a:spcBef>
            <a:spcAft>
              <a:spcPts val="0"/>
            </a:spcAft>
            <a:buChar char="•"/>
          </a:pPr>
          <a:endParaRPr lang="en-GB" sz="1200" b="1" u="sng" kern="1200">
            <a:solidFill>
              <a:schemeClr val="bg1"/>
            </a:solidFill>
          </a:endParaRPr>
        </a:p>
        <a:p>
          <a:pPr marL="114300" lvl="1" indent="-114300" algn="l" defTabSz="622300" rtl="0">
            <a:lnSpc>
              <a:spcPct val="100000"/>
            </a:lnSpc>
            <a:spcBef>
              <a:spcPct val="0"/>
            </a:spcBef>
            <a:spcAft>
              <a:spcPts val="0"/>
            </a:spcAft>
            <a:buChar char="•"/>
          </a:pPr>
          <a:r>
            <a:rPr lang="fr" sz="1400" b="1" u="sng" kern="1200">
              <a:solidFill>
                <a:schemeClr val="bg1"/>
              </a:solidFill>
            </a:rPr>
            <a:t>Intervenir</a:t>
          </a:r>
        </a:p>
        <a:p>
          <a:pPr marL="114300" lvl="1" indent="-114300" algn="l" defTabSz="533400" rtl="0">
            <a:lnSpc>
              <a:spcPct val="100000"/>
            </a:lnSpc>
            <a:spcBef>
              <a:spcPct val="0"/>
            </a:spcBef>
            <a:spcAft>
              <a:spcPts val="0"/>
            </a:spcAft>
            <a:buChar char="•"/>
          </a:pPr>
          <a:endParaRPr lang="en-GB" sz="1200" kern="1200">
            <a:solidFill>
              <a:schemeClr val="bg1"/>
            </a:solidFill>
          </a:endParaRPr>
        </a:p>
        <a:p>
          <a:pPr marL="114300" lvl="1" indent="-114300" algn="l" defTabSz="622300" rtl="0">
            <a:lnSpc>
              <a:spcPct val="100000"/>
            </a:lnSpc>
            <a:spcBef>
              <a:spcPct val="0"/>
            </a:spcBef>
            <a:spcAft>
              <a:spcPts val="0"/>
            </a:spcAft>
            <a:buChar char="•"/>
          </a:pPr>
          <a:r>
            <a:rPr lang="fr" sz="1400" kern="1200">
              <a:solidFill>
                <a:schemeClr val="bg1"/>
              </a:solidFill>
            </a:rPr>
            <a:t>Communiquer (retour d’informations)</a:t>
          </a:r>
        </a:p>
        <a:p>
          <a:pPr marL="114300" lvl="1" indent="-114300" algn="l" defTabSz="533400" rtl="0">
            <a:lnSpc>
              <a:spcPct val="100000"/>
            </a:lnSpc>
            <a:spcBef>
              <a:spcPct val="0"/>
            </a:spcBef>
            <a:spcAft>
              <a:spcPts val="0"/>
            </a:spcAft>
            <a:buChar char="•"/>
          </a:pPr>
          <a:endParaRPr lang="en-GB" sz="1200" kern="1200">
            <a:solidFill>
              <a:schemeClr val="bg1"/>
            </a:solidFill>
          </a:endParaRPr>
        </a:p>
        <a:p>
          <a:pPr marL="114300" lvl="1" indent="-114300" algn="l" defTabSz="622300" rtl="0">
            <a:lnSpc>
              <a:spcPct val="100000"/>
            </a:lnSpc>
            <a:spcBef>
              <a:spcPct val="0"/>
            </a:spcBef>
            <a:spcAft>
              <a:spcPts val="0"/>
            </a:spcAft>
            <a:buChar char="•"/>
          </a:pPr>
          <a:r>
            <a:rPr lang="fr" sz="1400" kern="1200">
              <a:solidFill>
                <a:schemeClr val="bg1"/>
              </a:solidFill>
            </a:rPr>
            <a:t>Évaluer</a:t>
          </a:r>
        </a:p>
      </dsp:txBody>
      <dsp:txXfrm>
        <a:off x="5848684" y="0"/>
        <a:ext cx="1921572" cy="4204500"/>
      </dsp:txXfrm>
    </dsp:sp>
    <dsp:sp modelId="{C9579DE8-543D-4165-9B64-068F3607C647}">
      <dsp:nvSpPr>
        <dsp:cNvPr id="0" name=""/>
        <dsp:cNvSpPr/>
      </dsp:nvSpPr>
      <dsp:spPr>
        <a:xfrm>
          <a:off x="6029083" y="500232"/>
          <a:ext cx="53168" cy="40065"/>
        </a:xfrm>
        <a:prstGeom prst="rect">
          <a:avLst/>
        </a:prstGeom>
        <a:gradFill rotWithShape="1">
          <a:gsLst>
            <a:gs pos="0">
              <a:schemeClr val="accent5">
                <a:tint val="100000"/>
                <a:shade val="100000"/>
                <a:satMod val="129999"/>
              </a:schemeClr>
            </a:gs>
            <a:gs pos="100000">
              <a:schemeClr val="accent5">
                <a:tint val="50000"/>
                <a:shade val="100000"/>
                <a:satMod val="350000"/>
              </a:schemeClr>
            </a:gs>
          </a:gsLst>
          <a:lin ang="16200000" scaled="0"/>
        </a:gradFill>
        <a:ln w="9525" cap="flat" cmpd="sng" algn="ctr">
          <a:solidFill>
            <a:schemeClr val="accent5">
              <a:shade val="95000"/>
              <a:satMod val="104999"/>
            </a:schemeClr>
          </a:solidFill>
          <a:prstDash val="solid"/>
        </a:ln>
        <a:effectLst>
          <a:outerShdw blurRad="381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FA3DBD-2084-4C3B-9F51-47C57F9E61C2}" type="datetimeFigureOut">
              <a:rPr lang="en-US" smtClean="0"/>
              <a:t>7/13/2023</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130D96-333A-40B0-BE3A-31FFA89FF478}" type="slidenum">
              <a:rPr lang="en-US" smtClean="0"/>
              <a:t>‹#›</a:t>
            </a:fld>
            <a:endParaRPr lang="en-US"/>
          </a:p>
        </p:txBody>
      </p:sp>
    </p:spTree>
    <p:extLst>
      <p:ext uri="{BB962C8B-B14F-4D97-AF65-F5344CB8AC3E}">
        <p14:creationId xmlns:p14="http://schemas.microsoft.com/office/powerpoint/2010/main" val="1386561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6" name="Shape 306"/>
          <p:cNvSpPr>
            <a:spLocks noGrp="1" noRot="1" noChangeAspect="1"/>
          </p:cNvSpPr>
          <p:nvPr>
            <p:ph type="sldImg"/>
          </p:nvPr>
        </p:nvSpPr>
        <p:spPr>
          <a:xfrm>
            <a:off x="1143000" y="685800"/>
            <a:ext cx="4572000" cy="3429000"/>
          </a:xfrm>
          <a:prstGeom prst="rect">
            <a:avLst/>
          </a:prstGeom>
        </p:spPr>
        <p:txBody>
          <a:bodyPr/>
          <a:lstStyle/>
          <a:p>
            <a:endParaRPr/>
          </a:p>
        </p:txBody>
      </p:sp>
      <p:sp>
        <p:nvSpPr>
          <p:cNvPr id="307" name="Shape 30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422672575"/>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Source Sans Pro Regular"/>
      </a:defRPr>
    </a:lvl1pPr>
    <a:lvl2pPr indent="228600" latinLnBrk="0">
      <a:defRPr sz="1200">
        <a:latin typeface="+mn-lt"/>
        <a:ea typeface="+mn-ea"/>
        <a:cs typeface="+mn-cs"/>
        <a:sym typeface="Source Sans Pro Regular"/>
      </a:defRPr>
    </a:lvl2pPr>
    <a:lvl3pPr indent="457200" latinLnBrk="0">
      <a:defRPr sz="1200">
        <a:latin typeface="+mn-lt"/>
        <a:ea typeface="+mn-ea"/>
        <a:cs typeface="+mn-cs"/>
        <a:sym typeface="Source Sans Pro Regular"/>
      </a:defRPr>
    </a:lvl3pPr>
    <a:lvl4pPr indent="685800" latinLnBrk="0">
      <a:defRPr sz="1200">
        <a:latin typeface="+mn-lt"/>
        <a:ea typeface="+mn-ea"/>
        <a:cs typeface="+mn-cs"/>
        <a:sym typeface="Source Sans Pro Regular"/>
      </a:defRPr>
    </a:lvl4pPr>
    <a:lvl5pPr indent="914400" latinLnBrk="0">
      <a:defRPr sz="1200">
        <a:latin typeface="+mn-lt"/>
        <a:ea typeface="+mn-ea"/>
        <a:cs typeface="+mn-cs"/>
        <a:sym typeface="Source Sans Pro Regular"/>
      </a:defRPr>
    </a:lvl5pPr>
    <a:lvl6pPr indent="1143000" latinLnBrk="0">
      <a:defRPr sz="1200">
        <a:latin typeface="+mn-lt"/>
        <a:ea typeface="+mn-ea"/>
        <a:cs typeface="+mn-cs"/>
        <a:sym typeface="Source Sans Pro Regular"/>
      </a:defRPr>
    </a:lvl6pPr>
    <a:lvl7pPr indent="1371600" latinLnBrk="0">
      <a:defRPr sz="1200">
        <a:latin typeface="+mn-lt"/>
        <a:ea typeface="+mn-ea"/>
        <a:cs typeface="+mn-cs"/>
        <a:sym typeface="Source Sans Pro Regular"/>
      </a:defRPr>
    </a:lvl7pPr>
    <a:lvl8pPr indent="1600200" latinLnBrk="0">
      <a:defRPr sz="1200">
        <a:latin typeface="+mn-lt"/>
        <a:ea typeface="+mn-ea"/>
        <a:cs typeface="+mn-cs"/>
        <a:sym typeface="Source Sans Pro Regular"/>
      </a:defRPr>
    </a:lvl8pPr>
    <a:lvl9pPr indent="1828800" latinLnBrk="0">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a:lstStyle/>
          <a:p>
            <a:endParaRPr/>
          </a:p>
        </p:txBody>
      </p:sp>
      <p:sp>
        <p:nvSpPr>
          <p:cNvPr id="316" name="Shape 316"/>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239097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a:lstStyle/>
          <a:p>
            <a:endParaRPr/>
          </a:p>
        </p:txBody>
      </p:sp>
      <p:sp>
        <p:nvSpPr>
          <p:cNvPr id="322" name="Shape 32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536725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a:spLocks noGrp="1" noRot="1" noChangeAspect="1"/>
          </p:cNvSpPr>
          <p:nvPr>
            <p:ph type="sldImg"/>
          </p:nvPr>
        </p:nvSpPr>
        <p:spPr>
          <a:xfrm>
            <a:off x="381000" y="685800"/>
            <a:ext cx="6096000" cy="3429000"/>
          </a:xfrm>
          <a:prstGeom prst="rect">
            <a:avLst/>
          </a:prstGeom>
        </p:spPr>
        <p:txBody>
          <a:bodyPr/>
          <a:lstStyle/>
          <a:p>
            <a:endParaRPr/>
          </a:p>
        </p:txBody>
      </p:sp>
      <p:sp>
        <p:nvSpPr>
          <p:cNvPr id="329" name="Shape 329"/>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2111181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a:lstStyle/>
          <a:p>
            <a:endParaRPr/>
          </a:p>
        </p:txBody>
      </p:sp>
      <p:sp>
        <p:nvSpPr>
          <p:cNvPr id="335" name="Shape 335"/>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877510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noRot="1" noChangeAspect="1"/>
          </p:cNvSpPr>
          <p:nvPr>
            <p:ph type="sldImg"/>
          </p:nvPr>
        </p:nvSpPr>
        <p:spPr>
          <a:xfrm>
            <a:off x="381000" y="685800"/>
            <a:ext cx="6096000" cy="3429000"/>
          </a:xfrm>
          <a:prstGeom prst="rect">
            <a:avLst/>
          </a:prstGeom>
        </p:spPr>
        <p:txBody>
          <a:bodyPr/>
          <a:lstStyle/>
          <a:p>
            <a:endParaRPr/>
          </a:p>
        </p:txBody>
      </p:sp>
      <p:sp>
        <p:nvSpPr>
          <p:cNvPr id="354" name="Shape 354"/>
          <p:cNvSpPr>
            <a:spLocks noGrp="1"/>
          </p:cNvSpPr>
          <p:nvPr>
            <p:ph type="body" sz="quarter" idx="1"/>
          </p:nvPr>
        </p:nvSpPr>
        <p:spPr>
          <a:prstGeom prst="rect">
            <a:avLst/>
          </a:prstGeom>
        </p:spPr>
        <p:txBody>
          <a:bodyPr/>
          <a:lstStyle/>
          <a:p>
            <a:r>
              <a:t>Source: </a:t>
            </a:r>
            <a:r>
              <a:rPr sz="1800">
                <a:latin typeface="Segoe UI"/>
                <a:ea typeface="Segoe UI"/>
                <a:cs typeface="Segoe UI"/>
                <a:sym typeface="Segoe UI"/>
              </a:rPr>
              <a:t>AFRO emergencies annual report 2018: https://apps.who.int/iris/bitstream/handle/10665/330396/WHO-AF-WHE-EMO-01-2020.pdf?sequence=1&amp;isAllowed=y </a:t>
            </a:r>
            <a:endParaRPr sz="1800"/>
          </a:p>
        </p:txBody>
      </p:sp>
    </p:spTree>
    <p:extLst>
      <p:ext uri="{BB962C8B-B14F-4D97-AF65-F5344CB8AC3E}">
        <p14:creationId xmlns:p14="http://schemas.microsoft.com/office/powerpoint/2010/main" val="961596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rtlCol="0"/>
          <a:lstStyle/>
          <a:p>
            <a:pPr rtl="0"/>
            <a:r>
              <a:rPr lang="fr"/>
              <a:t>Le Programme d’action pour la sécurité sanitaire mondiale est une initiative internationale visant à accélérer les progrès vers une mise en œuvre complète du Règlement sanitaire international 2005 de l’OMS (RSI) et d’autres cadres relatifs à la sécurité sanitaire mondiale. Un ensemble de 11 mesures a été élaboré afin de faciliter la réalisation des objectifs du Programme d’action pour la sécurité sanitaire mondiale, et de renforcer la capacité à prévenir et détecter les menaces de santé publique et à y répondre. Les cibles de cet ensemble de mesures sont détaillées ici.</a:t>
            </a:r>
            <a:endParaRPr lang="en-US"/>
          </a:p>
        </p:txBody>
      </p:sp>
      <p:sp>
        <p:nvSpPr>
          <p:cNvPr id="4" name="Slide Number Placeholder 3"/>
          <p:cNvSpPr>
            <a:spLocks noGrp="1"/>
          </p:cNvSpPr>
          <p:nvPr>
            <p:ph type="sldNum" sz="quarter" idx="10"/>
          </p:nvPr>
        </p:nvSpPr>
        <p:spPr>
          <a:xfrm>
            <a:off x="3854940" y="9440647"/>
            <a:ext cx="2949099" cy="496967"/>
          </a:xfrm>
          <a:prstGeom prst="rect">
            <a:avLst/>
          </a:prstGeom>
        </p:spPr>
        <p:txBody>
          <a:bodyPr rtlCol="0"/>
          <a:lstStyle/>
          <a:p>
            <a:pPr rtl="0"/>
            <a:fld id="{1734E897-5AD5-4243-9EDD-D757303A00D5}" type="slidenum">
              <a:rPr lang="en-GB" smtClean="0"/>
              <a:t>18</a:t>
            </a:fld>
            <a:endParaRPr lang="en-GB"/>
          </a:p>
        </p:txBody>
      </p:sp>
    </p:spTree>
    <p:extLst>
      <p:ext uri="{BB962C8B-B14F-4D97-AF65-F5344CB8AC3E}">
        <p14:creationId xmlns:p14="http://schemas.microsoft.com/office/powerpoint/2010/main" val="4162410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7505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17303173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7.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hyperlink" Target="mailto:ihrhrt@who.int" TargetMode="External"/><Relationship Id="rId2" Type="http://schemas.openxmlformats.org/officeDocument/2006/relationships/image" Target="../media/image16.png"/><Relationship Id="rId1" Type="http://schemas.openxmlformats.org/officeDocument/2006/relationships/slideMaster" Target="../slideMasters/slideMaster2.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jpe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3.jpe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13.jpe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7265531" cy="5403206"/>
          </a:xfrm>
          <a:prstGeom prst="rect">
            <a:avLst/>
          </a:prstGeom>
          <a:ln w="12700">
            <a:miter lim="400000"/>
          </a:ln>
        </p:spPr>
      </p:pic>
      <p:pic>
        <p:nvPicPr>
          <p:cNvPr id="28" name="Picture 18" descr="Picture 18"/>
          <p:cNvPicPr>
            <a:picLocks noChangeAspect="1"/>
          </p:cNvPicPr>
          <p:nvPr/>
        </p:nvPicPr>
        <p:blipFill>
          <a:blip r:embed="rId3"/>
          <a:stretch>
            <a:fillRect/>
          </a:stretch>
        </p:blipFill>
        <p:spPr>
          <a:xfrm>
            <a:off x="9002490" y="5116964"/>
            <a:ext cx="2823416" cy="908686"/>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latin typeface="Source Sans Pro Bold"/>
                <a:ea typeface="Source Sans Pro Bold"/>
                <a:cs typeface="Source Sans Pro Bold"/>
                <a:sym typeface="Source Sans Pro Bold"/>
              </a:defRPr>
            </a:lvl1pPr>
            <a:lvl2pPr marL="162744" indent="-54248"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2pPr>
            <a:lvl3pPr marL="271240" indent="-54247" defTabSz="216992">
              <a:lnSpc>
                <a:spcPct val="90000"/>
              </a:lnSpc>
              <a:spcBef>
                <a:spcPts val="200"/>
              </a:spcBef>
              <a:buClr>
                <a:srgbClr val="65A000"/>
              </a:buClr>
              <a:defRPr sz="2400">
                <a:solidFill>
                  <a:srgbClr val="000000"/>
                </a:solidFill>
                <a:latin typeface="Source Sans Pro Bold"/>
                <a:ea typeface="Source Sans Pro Bold"/>
                <a:cs typeface="Source Sans Pro Bold"/>
                <a:sym typeface="Source Sans Pro Bold"/>
              </a:defRPr>
            </a:lvl3pPr>
            <a:lvl4pPr marL="379736"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4pPr>
            <a:lvl5pPr marL="488231" indent="-54247" defTabSz="216992">
              <a:lnSpc>
                <a:spcPct val="90000"/>
              </a:lnSpc>
              <a:spcBef>
                <a:spcPts val="200"/>
              </a:spcBef>
              <a:buClr>
                <a:srgbClr val="65A000"/>
              </a:buClr>
              <a:buChar char="•"/>
              <a:defRPr sz="2400">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5"/>
            <a:ext cx="4490141" cy="24102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2"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3"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950731" y="106374"/>
            <a:ext cx="1090671" cy="977843"/>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8"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9"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0"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2887" y="34655"/>
            <a:ext cx="871263" cy="781132"/>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7"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8"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9"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32887" y="34655"/>
            <a:ext cx="871263" cy="781132"/>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sp>
        <p:nvSpPr>
          <p:cNvPr id="299" name="Title Text"/>
          <p:cNvSpPr txBox="1">
            <a:spLocks noGrp="1"/>
          </p:cNvSpPr>
          <p:nvPr>
            <p:ph type="title"/>
          </p:nvPr>
        </p:nvSpPr>
        <p:spPr>
          <a:xfrm>
            <a:off x="220374" y="559152"/>
            <a:ext cx="4766298" cy="23396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300" name="Body Level One…"/>
          <p:cNvSpPr txBox="1">
            <a:spLocks noGrp="1"/>
          </p:cNvSpPr>
          <p:nvPr>
            <p:ph type="body" idx="1"/>
          </p:nvPr>
        </p:nvSpPr>
        <p:spPr>
          <a:xfrm>
            <a:off x="0" y="0"/>
            <a:ext cx="10515600" cy="4351338"/>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9"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0"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32887" y="34655"/>
            <a:ext cx="871263" cy="781132"/>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734648" cy="6210301"/>
          </a:xfrm>
          <a:prstGeom prst="rect">
            <a:avLst/>
          </a:prstGeom>
          <a:ln w="12700">
            <a:miter lim="400000"/>
          </a:ln>
        </p:spPr>
      </p:pic>
      <p:sp>
        <p:nvSpPr>
          <p:cNvPr id="41" name="Subtitle 2"/>
          <p:cNvSpPr txBox="1"/>
          <p:nvPr/>
        </p:nvSpPr>
        <p:spPr>
          <a:xfrm>
            <a:off x="2992120" y="6176962"/>
            <a:ext cx="5598160" cy="24237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98375" y="134539"/>
            <a:ext cx="3264196" cy="1578777"/>
          </a:xfrm>
          <a:prstGeom prst="rect">
            <a:avLst/>
          </a:prstGeom>
        </p:spPr>
        <p:txBody>
          <a:body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5840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a:t>
            </a:r>
            <a:r>
              <a:rPr lang="fr-FR" sz="675"/>
              <a:t>a_</a:t>
            </a:r>
            <a:r>
              <a:rPr sz="675"/>
              <a:t>IHR_</a:t>
            </a:r>
            <a:r>
              <a:rPr lang="fr-FR" sz="675"/>
              <a:t>in_</a:t>
            </a:r>
            <a:r>
              <a:rPr sz="675"/>
              <a:t>ER</a:t>
            </a:r>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a:t>Kit de formation avancée d</a:t>
            </a:r>
            <a:r>
              <a:rPr lang="en-US" sz="675" baseline="0"/>
              <a:t>es EIR</a:t>
            </a:r>
            <a:endParaRPr lang="en-US" sz="675"/>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08658" y="75531"/>
            <a:ext cx="1077124" cy="724273"/>
          </a:xfrm>
          <a:prstGeom prst="rect">
            <a:avLst/>
          </a:prstGeom>
        </p:spPr>
      </p:pic>
    </p:spTree>
    <p:extLst>
      <p:ext uri="{BB962C8B-B14F-4D97-AF65-F5344CB8AC3E}">
        <p14:creationId xmlns:p14="http://schemas.microsoft.com/office/powerpoint/2010/main" val="276391874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94" name="Rectangle 5"/>
          <p:cNvSpPr/>
          <p:nvPr userDrawn="1"/>
        </p:nvSpPr>
        <p:spPr>
          <a:xfrm>
            <a:off x="0" y="-9332"/>
            <a:ext cx="12192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9142" y="1"/>
            <a:ext cx="6312407" cy="641533"/>
          </a:xfrm>
          <a:prstGeom prst="rect">
            <a:avLst/>
          </a:prstGeom>
          <a:ln w="12700">
            <a:miter lim="400000"/>
          </a:ln>
        </p:spPr>
      </p:pic>
      <p:sp>
        <p:nvSpPr>
          <p:cNvPr id="196" name="TextBox 4"/>
          <p:cNvSpPr txBox="1"/>
          <p:nvPr/>
        </p:nvSpPr>
        <p:spPr>
          <a:xfrm>
            <a:off x="848702" y="-618316"/>
            <a:ext cx="262784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0">
              <a:lnSpc>
                <a:spcPct val="90000"/>
              </a:lnSpc>
            </a:lvl1pPr>
          </a:lstStyle>
          <a:p>
            <a:endParaRPr sz="2400"/>
          </a:p>
        </p:txBody>
      </p:sp>
      <p:sp>
        <p:nvSpPr>
          <p:cNvPr id="198" name="Body Level One…"/>
          <p:cNvSpPr txBox="1">
            <a:spLocks noGrp="1"/>
          </p:cNvSpPr>
          <p:nvPr>
            <p:ph type="body" idx="1"/>
          </p:nvPr>
        </p:nvSpPr>
        <p:spPr>
          <a:xfrm>
            <a:off x="797443" y="842965"/>
            <a:ext cx="10450423" cy="5206965"/>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sp>
        <p:nvSpPr>
          <p:cNvPr id="15"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6"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7"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217487"/>
            <a:ext cx="2459341" cy="622597"/>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32887" y="25691"/>
            <a:ext cx="871263" cy="781132"/>
          </a:xfrm>
          <a:prstGeom prst="rect">
            <a:avLst/>
          </a:prstGeom>
        </p:spPr>
      </p:pic>
      <p:sp>
        <p:nvSpPr>
          <p:cNvPr id="2" name="Rectangle 1"/>
          <p:cNvSpPr/>
          <p:nvPr userDrawn="1"/>
        </p:nvSpPr>
        <p:spPr>
          <a:xfrm>
            <a:off x="20555" y="15116"/>
            <a:ext cx="5860290" cy="584775"/>
          </a:xfrm>
          <a:prstGeom prst="rect">
            <a:avLst/>
          </a:prstGeom>
        </p:spPr>
        <p:txBody>
          <a:bodyPr wrap="square">
            <a:spAutoFit/>
          </a:bodyPr>
          <a:lstStyle/>
          <a:p>
            <a:r>
              <a:rPr lang="fr-FR" sz="3200" b="1">
                <a:solidFill>
                  <a:schemeClr val="bg1"/>
                </a:solidFill>
                <a:latin typeface="+mn-lt"/>
              </a:rPr>
              <a:t>Clause de non-responsabilité</a:t>
            </a:r>
            <a:endParaRPr lang="hu-HU" sz="3200" b="1">
              <a:solidFill>
                <a:schemeClr val="bg1"/>
              </a:solidFill>
              <a:latin typeface="+mn-lt"/>
            </a:endParaRPr>
          </a:p>
        </p:txBody>
      </p:sp>
    </p:spTree>
    <p:extLst>
      <p:ext uri="{BB962C8B-B14F-4D97-AF65-F5344CB8AC3E}">
        <p14:creationId xmlns:p14="http://schemas.microsoft.com/office/powerpoint/2010/main" val="180603626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3"/>
            <a:ext cx="12192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13084" y="-15553"/>
            <a:ext cx="8075043" cy="5403206"/>
          </a:xfrm>
          <a:prstGeom prst="rect">
            <a:avLst/>
          </a:prstGeom>
          <a:ln w="12700">
            <a:miter lim="400000"/>
          </a:ln>
        </p:spPr>
      </p:pic>
      <p:sp>
        <p:nvSpPr>
          <p:cNvPr id="24"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pic>
        <p:nvPicPr>
          <p:cNvPr id="27" name="Picture 18" descr="Picture 18"/>
          <p:cNvPicPr>
            <a:picLocks noChangeAspect="1"/>
          </p:cNvPicPr>
          <p:nvPr/>
        </p:nvPicPr>
        <p:blipFill>
          <a:blip r:embed="rId3"/>
          <a:stretch>
            <a:fillRect/>
          </a:stretch>
        </p:blipFill>
        <p:spPr>
          <a:xfrm>
            <a:off x="9002489" y="5116962"/>
            <a:ext cx="2823416" cy="908686"/>
          </a:xfrm>
          <a:prstGeom prst="rect">
            <a:avLst/>
          </a:prstGeom>
          <a:ln w="12700">
            <a:miter lim="400000"/>
          </a:ln>
        </p:spPr>
      </p:pic>
      <p:sp>
        <p:nvSpPr>
          <p:cNvPr id="29" name="Body Level One…"/>
          <p:cNvSpPr txBox="1">
            <a:spLocks noGrp="1"/>
          </p:cNvSpPr>
          <p:nvPr>
            <p:ph type="body" sz="quarter" idx="1"/>
          </p:nvPr>
        </p:nvSpPr>
        <p:spPr>
          <a:xfrm>
            <a:off x="5525727"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7"/>
            <a:ext cx="4490140"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008658" y="75531"/>
            <a:ext cx="1077124" cy="724273"/>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734648" cy="6210301"/>
          </a:xfrm>
          <a:prstGeom prst="rect">
            <a:avLst/>
          </a:prstGeom>
          <a:ln w="12700">
            <a:miter lim="400000"/>
          </a:ln>
        </p:spPr>
      </p:pic>
      <p:sp>
        <p:nvSpPr>
          <p:cNvPr id="41"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98375" y="134539"/>
            <a:ext cx="3264196" cy="1578777"/>
          </a:xfrm>
          <a:prstGeom prst="rect">
            <a:avLst/>
          </a:prstGeom>
        </p:spPr>
        <p:txBody>
          <a:body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008658" y="75531"/>
            <a:ext cx="1077124" cy="724273"/>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1"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62"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6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6"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67" name="TextBox 5"/>
          <p:cNvSpPr txBox="1"/>
          <p:nvPr/>
        </p:nvSpPr>
        <p:spPr>
          <a:xfrm>
            <a:off x="403461" y="668220"/>
            <a:ext cx="2803027"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68"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9" name="Title Text"/>
          <p:cNvSpPr txBox="1">
            <a:spLocks noGrp="1"/>
          </p:cNvSpPr>
          <p:nvPr>
            <p:ph type="title"/>
          </p:nvPr>
        </p:nvSpPr>
        <p:spPr>
          <a:xfrm>
            <a:off x="145940" y="4125633"/>
            <a:ext cx="360907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1B927CAB-DB7F-2681-E088-67506C8586A4}"/>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79"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80"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83" name="Rounded Rectangle 4"/>
          <p:cNvSpPr/>
          <p:nvPr/>
        </p:nvSpPr>
        <p:spPr>
          <a:xfrm flipV="1">
            <a:off x="388997" y="2237880"/>
            <a:ext cx="2029084"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84" name="Title Text"/>
          <p:cNvSpPr txBox="1">
            <a:spLocks noGrp="1"/>
          </p:cNvSpPr>
          <p:nvPr>
            <p:ph type="title"/>
          </p:nvPr>
        </p:nvSpPr>
        <p:spPr>
          <a:xfrm>
            <a:off x="145940" y="4125633"/>
            <a:ext cx="360907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TextBox 6"/>
          <p:cNvSpPr txBox="1"/>
          <p:nvPr/>
        </p:nvSpPr>
        <p:spPr>
          <a:xfrm>
            <a:off x="403461" y="668221"/>
            <a:ext cx="2803027"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b="1" dirty="0"/>
              <a:t>Additional learning resources</a:t>
            </a:r>
          </a:p>
        </p:txBody>
      </p:sp>
      <p:sp>
        <p:nvSpPr>
          <p:cNvPr id="86"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984D123-B4CE-17D1-A2F6-EC9C0D4B4374}"/>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sp>
        <p:nvSpPr>
          <p:cNvPr id="44" name="Click to edit Subtitle"/>
          <p:cNvSpPr txBox="1">
            <a:spLocks noGrp="1"/>
          </p:cNvSpPr>
          <p:nvPr>
            <p:ph type="title" hasCustomPrompt="1"/>
          </p:nvPr>
        </p:nvSpPr>
        <p:spPr>
          <a:xfrm>
            <a:off x="190765" y="2"/>
            <a:ext cx="6241934" cy="645664"/>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45"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4"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9"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0"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53482" y="106374"/>
            <a:ext cx="987920" cy="885721"/>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97"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0" name="Rounded Rectangle 4"/>
          <p:cNvSpPr/>
          <p:nvPr/>
        </p:nvSpPr>
        <p:spPr>
          <a:xfrm flipV="1">
            <a:off x="388997" y="1332432"/>
            <a:ext cx="2079884"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1" name="Title Text"/>
          <p:cNvSpPr txBox="1">
            <a:spLocks noGrp="1"/>
          </p:cNvSpPr>
          <p:nvPr>
            <p:ph type="title"/>
          </p:nvPr>
        </p:nvSpPr>
        <p:spPr>
          <a:xfrm>
            <a:off x="318328" y="4440620"/>
            <a:ext cx="3572957"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2" name="TextBox 6"/>
          <p:cNvSpPr txBox="1"/>
          <p:nvPr/>
        </p:nvSpPr>
        <p:spPr>
          <a:xfrm>
            <a:off x="403462" y="668216"/>
            <a:ext cx="229402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Questions?</a:t>
            </a:r>
          </a:p>
        </p:txBody>
      </p:sp>
      <p:sp>
        <p:nvSpPr>
          <p:cNvPr id="10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34699903-0C45-021A-7397-2C341E59A02D}"/>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74345" y="6310302"/>
            <a:ext cx="1548719" cy="474296"/>
          </a:xfrm>
          <a:prstGeom prst="rect">
            <a:avLst/>
          </a:prstGeom>
          <a:ln w="12700">
            <a:miter lim="400000"/>
          </a:ln>
        </p:spPr>
      </p:pic>
      <p:sp>
        <p:nvSpPr>
          <p:cNvPr id="113"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1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17" name="TextBox 5"/>
          <p:cNvSpPr txBox="1"/>
          <p:nvPr/>
        </p:nvSpPr>
        <p:spPr>
          <a:xfrm>
            <a:off x="4400182" y="2325452"/>
            <a:ext cx="3721503" cy="600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dirty="0"/>
              <a:t>Thank you</a:t>
            </a:r>
          </a:p>
        </p:txBody>
      </p:sp>
      <p:pic>
        <p:nvPicPr>
          <p:cNvPr id="119" name="Picture 6" descr="Picture 6"/>
          <p:cNvPicPr>
            <a:picLocks noChangeAspect="1"/>
          </p:cNvPicPr>
          <p:nvPr/>
        </p:nvPicPr>
        <p:blipFill>
          <a:blip r:embed="rId4"/>
          <a:stretch>
            <a:fillRect/>
          </a:stretch>
        </p:blipFill>
        <p:spPr>
          <a:xfrm>
            <a:off x="11358373" y="138178"/>
            <a:ext cx="68580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14C73E2-915E-FDB1-D609-8AFCA45C1875}"/>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11358373" y="138178"/>
            <a:ext cx="68580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44"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00BDCCE-2064-BBFF-61B1-DC42C635BC46}"/>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12192000" cy="6199821"/>
          </a:xfrm>
          <a:prstGeom prst="rect">
            <a:avLst/>
          </a:prstGeom>
          <a:solidFill>
            <a:srgbClr val="ECF2F8"/>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pic>
        <p:nvPicPr>
          <p:cNvPr id="155"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57"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58"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61" name="TextBox 4"/>
          <p:cNvSpPr txBox="1"/>
          <p:nvPr/>
        </p:nvSpPr>
        <p:spPr>
          <a:xfrm>
            <a:off x="275897" y="11104"/>
            <a:ext cx="262784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Disclaimer</a:t>
            </a:r>
          </a:p>
        </p:txBody>
      </p:sp>
      <p:pic>
        <p:nvPicPr>
          <p:cNvPr id="162" name="Picture 6" descr="Picture 6"/>
          <p:cNvPicPr>
            <a:picLocks noChangeAspect="1"/>
          </p:cNvPicPr>
          <p:nvPr/>
        </p:nvPicPr>
        <p:blipFill>
          <a:blip r:embed="rId3"/>
          <a:stretch>
            <a:fillRect/>
          </a:stretch>
        </p:blipFill>
        <p:spPr>
          <a:xfrm>
            <a:off x="11189973" y="118166"/>
            <a:ext cx="866716" cy="895042"/>
          </a:xfrm>
          <a:prstGeom prst="rect">
            <a:avLst/>
          </a:prstGeom>
          <a:ln w="12700">
            <a:miter lim="400000"/>
          </a:ln>
        </p:spPr>
      </p:pic>
      <p:sp>
        <p:nvSpPr>
          <p:cNvPr id="164" name="Content Placeholder 2"/>
          <p:cNvSpPr txBox="1"/>
          <p:nvPr/>
        </p:nvSpPr>
        <p:spPr>
          <a:xfrm>
            <a:off x="859752" y="857658"/>
            <a:ext cx="10207803" cy="533201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WHO Health Security Learning Platform - Training Materials</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These WHO Training Materials are © World Health Organization (WHO) 2022. All rights reserved.</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Your use of these materials is subject to the “</a:t>
            </a:r>
            <a:r>
              <a:rPr sz="1484" u="sng">
                <a:solidFill>
                  <a:srgbClr val="0563C1"/>
                </a:solidFill>
                <a:uFill>
                  <a:solidFill>
                    <a:srgbClr val="0563C1"/>
                  </a:solidFill>
                </a:uFill>
                <a:hlinkClick r:id="rId5"/>
              </a:rPr>
              <a:t>WHO Health Security Learning Platform, Training Materials – Terms of Use</a:t>
            </a:r>
            <a:r>
              <a:rPr sz="1484"/>
              <a:t>”, which you accepted when downloading them and which are available on the Health Security Learning Platform at: </a:t>
            </a:r>
            <a:r>
              <a:rPr sz="1484" u="sng">
                <a:solidFill>
                  <a:srgbClr val="0563C1"/>
                </a:solidFill>
                <a:uFill>
                  <a:solidFill>
                    <a:srgbClr val="0563C1"/>
                  </a:solidFill>
                </a:uFill>
                <a:hlinkClick r:id="rId6"/>
              </a:rPr>
              <a:t>https://extranet.who.int/hslp</a:t>
            </a:r>
            <a:r>
              <a:rPr sz="1484"/>
              <a:t>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not imply that WHO is any way affiliated with such modifications and shall not use the WHO name or emblem in such modified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Further, please inform WHO of any modifications of these materials that you use publicly, for record-keeping purposes and continued development, by emailing </a:t>
            </a:r>
            <a:r>
              <a:rPr sz="1484"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249C16FD-8AC3-A71A-97FE-47054248E160}"/>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8792" y="-35795"/>
            <a:ext cx="513163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73"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74"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77" name="Rectangle 2"/>
          <p:cNvSpPr txBox="1"/>
          <p:nvPr/>
        </p:nvSpPr>
        <p:spPr>
          <a:xfrm>
            <a:off x="189525" y="-20327"/>
            <a:ext cx="813816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71E930D-CCEC-5C7D-F5A5-EE9F2FB64853}"/>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11189973" y="118166"/>
            <a:ext cx="866716" cy="895042"/>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74345" y="6310302"/>
            <a:ext cx="1548719" cy="474296"/>
          </a:xfrm>
          <a:prstGeom prst="rect">
            <a:avLst/>
          </a:prstGeom>
          <a:ln w="12700">
            <a:miter lim="400000"/>
          </a:ln>
        </p:spPr>
      </p:pic>
      <p:sp>
        <p:nvSpPr>
          <p:cNvPr id="188"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91" name="Title Text"/>
          <p:cNvSpPr txBox="1">
            <a:spLocks noGrp="1"/>
          </p:cNvSpPr>
          <p:nvPr>
            <p:ph type="title"/>
          </p:nvPr>
        </p:nvSpPr>
        <p:spPr>
          <a:xfrm>
            <a:off x="218759" y="-43663"/>
            <a:ext cx="3571876" cy="646113"/>
          </a:xfrm>
          <a:prstGeom prst="rect">
            <a:avLst/>
          </a:prstGeom>
        </p:spPr>
        <p:txBody>
          <a:bodyPr/>
          <a:lstStyle/>
          <a:p>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B18B695A-9FC1-71BE-6318-BC89791D75DF}"/>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8792" y="-48495"/>
            <a:ext cx="5131639" cy="655777"/>
          </a:xfrm>
          <a:prstGeom prst="rect">
            <a:avLst/>
          </a:prstGeom>
          <a:ln w="12700">
            <a:miter lim="400000"/>
          </a:ln>
        </p:spPr>
      </p:pic>
      <p:sp>
        <p:nvSpPr>
          <p:cNvPr id="205" name="Outline"/>
          <p:cNvSpPr txBox="1">
            <a:spLocks noGrp="1"/>
          </p:cNvSpPr>
          <p:nvPr>
            <p:ph type="title"/>
          </p:nvPr>
        </p:nvSpPr>
        <p:spPr>
          <a:xfrm>
            <a:off x="262623" y="-43663"/>
            <a:ext cx="3571876" cy="646113"/>
          </a:xfrm>
          <a:prstGeom prst="rect">
            <a:avLst/>
          </a:prstGeom>
        </p:spPr>
        <p:txBody>
          <a:bodyPr/>
          <a:lstStyle/>
          <a:p>
            <a:endParaRPr dirty="0"/>
          </a:p>
        </p:txBody>
      </p:sp>
      <p:sp>
        <p:nvSpPr>
          <p:cNvPr id="206"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sp>
        <p:nvSpPr>
          <p:cNvPr id="219"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21" name="Image" descr="Image"/>
          <p:cNvPicPr>
            <a:picLocks noChangeAspect="1"/>
          </p:cNvPicPr>
          <p:nvPr/>
        </p:nvPicPr>
        <p:blipFill>
          <a:blip r:embed="rId2"/>
          <a:srcRect t="43728"/>
          <a:stretch>
            <a:fillRect/>
          </a:stretch>
        </p:blipFill>
        <p:spPr>
          <a:xfrm>
            <a:off x="-70811" y="-35923"/>
            <a:ext cx="11390245" cy="676911"/>
          </a:xfrm>
          <a:prstGeom prst="rect">
            <a:avLst/>
          </a:prstGeom>
          <a:ln w="12700">
            <a:miter lim="400000"/>
          </a:ln>
        </p:spPr>
      </p:pic>
      <p:sp>
        <p:nvSpPr>
          <p:cNvPr id="222" name="Outline"/>
          <p:cNvSpPr txBox="1">
            <a:spLocks noGrp="1"/>
          </p:cNvSpPr>
          <p:nvPr>
            <p:ph type="title"/>
          </p:nvPr>
        </p:nvSpPr>
        <p:spPr>
          <a:xfrm>
            <a:off x="262623" y="-43663"/>
            <a:ext cx="8125271" cy="646113"/>
          </a:xfrm>
          <a:prstGeom prst="rect">
            <a:avLst/>
          </a:prstGeom>
        </p:spPr>
        <p:txBody>
          <a:bodyPr/>
          <a:lstStyle/>
          <a:p>
            <a:endParaRPr dirty="0"/>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87680" y="140181"/>
            <a:ext cx="854763"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5"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6"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234" name="Body Level One…"/>
          <p:cNvSpPr txBox="1">
            <a:spLocks noGrp="1"/>
          </p:cNvSpPr>
          <p:nvPr>
            <p:ph type="body" sz="half" idx="1"/>
          </p:nvPr>
        </p:nvSpPr>
        <p:spPr>
          <a:xfrm>
            <a:off x="2257536" y="1612534"/>
            <a:ext cx="82296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36" name="Image" descr="Image"/>
          <p:cNvPicPr>
            <a:picLocks noChangeAspect="1"/>
          </p:cNvPicPr>
          <p:nvPr/>
        </p:nvPicPr>
        <p:blipFill>
          <a:blip r:embed="rId3"/>
          <a:stretch>
            <a:fillRect/>
          </a:stretch>
        </p:blipFill>
        <p:spPr>
          <a:xfrm>
            <a:off x="-27005" y="-11679"/>
            <a:ext cx="6892228" cy="880764"/>
          </a:xfrm>
          <a:prstGeom prst="rect">
            <a:avLst/>
          </a:prstGeom>
          <a:ln w="12700">
            <a:miter lim="400000"/>
          </a:ln>
        </p:spPr>
      </p:pic>
      <p:sp>
        <p:nvSpPr>
          <p:cNvPr id="237" name="Outline"/>
          <p:cNvSpPr txBox="1">
            <a:spLocks noGrp="1"/>
          </p:cNvSpPr>
          <p:nvPr>
            <p:ph type="title" hasCustomPrompt="1"/>
          </p:nvPr>
        </p:nvSpPr>
        <p:spPr>
          <a:xfrm>
            <a:off x="262622" y="-43663"/>
            <a:ext cx="6537019" cy="944731"/>
          </a:xfrm>
          <a:prstGeom prst="rect">
            <a:avLst/>
          </a:prstGeom>
        </p:spPr>
        <p:txBody>
          <a:bodyPr/>
          <a:lstStyle/>
          <a:p>
            <a:r>
              <a:t>Outline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5" y="118170"/>
            <a:ext cx="866715"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2" y="118170"/>
            <a:ext cx="866715" cy="895041"/>
          </a:xfrm>
          <a:prstGeom prst="rect">
            <a:avLst/>
          </a:prstGeom>
          <a:ln w="12700">
            <a:miter lim="400000"/>
          </a:ln>
        </p:spPr>
      </p:pic>
      <p:sp>
        <p:nvSpPr>
          <p:cNvPr id="162" name="Google Shape;308;p8"/>
          <p:cNvSpPr/>
          <p:nvPr/>
        </p:nvSpPr>
        <p:spPr>
          <a:xfrm>
            <a:off x="0" y="4"/>
            <a:ext cx="12192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9624"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976702" y="68012"/>
            <a:ext cx="1065741"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4345" y="6333540"/>
            <a:ext cx="2257505"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8061959" y="6618082"/>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426049721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7"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68"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75" name="Title Text"/>
          <p:cNvSpPr txBox="1">
            <a:spLocks noGrp="1"/>
          </p:cNvSpPr>
          <p:nvPr>
            <p:ph type="title"/>
          </p:nvPr>
        </p:nvSpPr>
        <p:spPr>
          <a:xfrm>
            <a:off x="525215" y="260992"/>
            <a:ext cx="3264196" cy="1932377"/>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pic>
        <p:nvPicPr>
          <p:cNvPr id="12" name="Imag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43129" y="103468"/>
            <a:ext cx="985018" cy="883120"/>
          </a:xfrm>
          <a:prstGeom prst="rect">
            <a:avLst/>
          </a:prstGeom>
        </p:spPr>
      </p:pic>
      <p:sp>
        <p:nvSpPr>
          <p:cNvPr id="13"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4"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5"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sp>
        <p:nvSpPr>
          <p:cNvPr id="13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40" name="Picture 10" descr="Picture 10"/>
          <p:cNvPicPr>
            <a:picLocks noChangeAspect="1"/>
          </p:cNvPicPr>
          <p:nvPr/>
        </p:nvPicPr>
        <p:blipFill>
          <a:blip r:embed="rId2"/>
          <a:stretch>
            <a:fillRect/>
          </a:stretch>
        </p:blipFill>
        <p:spPr>
          <a:xfrm>
            <a:off x="-3991" y="0"/>
            <a:ext cx="4088616" cy="3276600"/>
          </a:xfrm>
          <a:prstGeom prst="rect">
            <a:avLst/>
          </a:prstGeom>
          <a:ln w="12700">
            <a:miter lim="400000"/>
          </a:ln>
        </p:spPr>
      </p:pic>
      <p:pic>
        <p:nvPicPr>
          <p:cNvPr id="14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47"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48" name="Title Text"/>
          <p:cNvSpPr txBox="1">
            <a:spLocks noGrp="1"/>
          </p:cNvSpPr>
          <p:nvPr>
            <p:ph type="title"/>
          </p:nvPr>
        </p:nvSpPr>
        <p:spPr>
          <a:xfrm>
            <a:off x="318328" y="4440623"/>
            <a:ext cx="3572957" cy="645664"/>
          </a:xfrm>
          <a:prstGeom prst="rect">
            <a:avLst/>
          </a:prstGeom>
        </p:spPr>
        <p:txBody>
          <a:bodyPr>
            <a:normAutofit/>
          </a:bodyPr>
          <a:lstStyle>
            <a:lvl1pPr algn="l" defTabSz="216992">
              <a:lnSpc>
                <a:spcPct val="90000"/>
              </a:lnSpc>
              <a:defRPr sz="800">
                <a:solidFill>
                  <a:srgbClr val="A2010C"/>
                </a:solidFill>
              </a:defRPr>
            </a:lvl1pPr>
          </a:lstStyle>
          <a:p>
            <a:r>
              <a:t>Title Text</a:t>
            </a:r>
          </a:p>
        </p:txBody>
      </p:sp>
      <p:sp>
        <p:nvSpPr>
          <p:cNvPr id="149" name="TextBox 6"/>
          <p:cNvSpPr txBox="1"/>
          <p:nvPr/>
        </p:nvSpPr>
        <p:spPr>
          <a:xfrm>
            <a:off x="403462" y="668215"/>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n-lt"/>
                <a:ea typeface="+mn-ea"/>
                <a:cs typeface="+mn-cs"/>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12F0A15-67EC-84D7-21AE-315186140D57}"/>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940F9B16-ED95-FE9C-3F66-49B2C05EBD63}"/>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RRT Training of Trainers Package</a:t>
            </a:r>
          </a:p>
        </p:txBody>
      </p:sp>
      <p:sp>
        <p:nvSpPr>
          <p:cNvPr id="4" name="Slide Number">
            <a:extLst>
              <a:ext uri="{FF2B5EF4-FFF2-40B4-BE49-F238E27FC236}">
                <a16:creationId xmlns:a16="http://schemas.microsoft.com/office/drawing/2014/main" id="{658F04DA-1B4C-43B3-C42C-8B3D99F3B1A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sp>
        <p:nvSpPr>
          <p:cNvPr id="16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66"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sp>
        <p:nvSpPr>
          <p:cNvPr id="173"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74" name="Body Level One…"/>
          <p:cNvSpPr txBox="1">
            <a:spLocks noGrp="1"/>
          </p:cNvSpPr>
          <p:nvPr>
            <p:ph type="body" sz="half" idx="1" hasCustomPrompt="1"/>
          </p:nvPr>
        </p:nvSpPr>
        <p:spPr>
          <a:xfrm>
            <a:off x="587203" y="2625226"/>
            <a:ext cx="11347452" cy="1870076"/>
          </a:xfrm>
          <a:prstGeom prst="rect">
            <a:avLst/>
          </a:prstGeom>
        </p:spPr>
        <p:txBody>
          <a:bodyPr>
            <a:normAutofit/>
          </a:bodyPr>
          <a:lstStyle>
            <a:lvl1pPr marL="0" indent="0" algn="ctr" defTabSz="216992">
              <a:lnSpc>
                <a:spcPct val="90000"/>
              </a:lnSpc>
              <a:spcBef>
                <a:spcPts val="200"/>
              </a:spcBef>
              <a:buSzTx/>
              <a:buFontTx/>
              <a:buNone/>
              <a:defRPr sz="2400">
                <a:solidFill>
                  <a:srgbClr val="FFFFFF"/>
                </a:solidFill>
                <a:latin typeface="Source Sans Pro Bold"/>
                <a:ea typeface="Source Sans Pro Bold"/>
                <a:cs typeface="Source Sans Pro Bold"/>
                <a:sym typeface="Source Sans Pro Bold"/>
              </a:defRPr>
            </a:lvl1pPr>
            <a:lvl2pPr marL="170493" indent="-61997"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2pPr>
            <a:lvl3pPr marL="289322" indent="-72330" algn="ctr" defTabSz="216992">
              <a:lnSpc>
                <a:spcPct val="90000"/>
              </a:lnSpc>
              <a:spcBef>
                <a:spcPts val="200"/>
              </a:spcBef>
              <a:buFontTx/>
              <a:defRPr sz="2400">
                <a:solidFill>
                  <a:srgbClr val="FFFFFF"/>
                </a:solidFill>
                <a:latin typeface="Source Sans Pro Bold"/>
                <a:ea typeface="Source Sans Pro Bold"/>
                <a:cs typeface="Source Sans Pro Bold"/>
                <a:sym typeface="Source Sans Pro Bold"/>
              </a:defRPr>
            </a:lvl3pPr>
            <a:lvl4pPr marL="397818"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4pPr>
            <a:lvl5pPr marL="506313" indent="-72330" algn="ctr" defTabSz="216992">
              <a:lnSpc>
                <a:spcPct val="90000"/>
              </a:lnSpc>
              <a:spcBef>
                <a:spcPts val="200"/>
              </a:spcBef>
              <a:buFontTx/>
              <a:buChar char="•"/>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2"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3"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4"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915" y="6216142"/>
            <a:ext cx="2459341" cy="622597"/>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2950" y="42794"/>
            <a:ext cx="842188" cy="755065"/>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81"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182" name="Picture 9" descr="Picture 9"/>
          <p:cNvPicPr>
            <a:picLocks noChangeAspect="1"/>
          </p:cNvPicPr>
          <p:nvPr/>
        </p:nvPicPr>
        <p:blipFill>
          <a:blip r:embed="rId2"/>
          <a:stretch>
            <a:fillRect/>
          </a:stretch>
        </p:blipFill>
        <p:spPr>
          <a:xfrm>
            <a:off x="-9625" y="-76485"/>
            <a:ext cx="12223381" cy="5582136"/>
          </a:xfrm>
          <a:prstGeom prst="rect">
            <a:avLst/>
          </a:prstGeom>
          <a:ln w="12700">
            <a:miter lim="400000"/>
          </a:ln>
        </p:spPr>
      </p:pic>
      <p:sp>
        <p:nvSpPr>
          <p:cNvPr id="9"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0"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1"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2950" y="42794"/>
            <a:ext cx="842188" cy="755065"/>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3" name="Picture 2" descr="Picture 2"/>
          <p:cNvPicPr>
            <a:picLocks noChangeAspect="1"/>
          </p:cNvPicPr>
          <p:nvPr/>
        </p:nvPicPr>
        <p:blipFill>
          <a:blip r:embed="rId2"/>
          <a:stretch>
            <a:fillRect/>
          </a:stretch>
        </p:blipFill>
        <p:spPr>
          <a:xfrm>
            <a:off x="74344" y="6310303"/>
            <a:ext cx="1548718" cy="474296"/>
          </a:xfrm>
          <a:prstGeom prst="rect">
            <a:avLst/>
          </a:prstGeom>
          <a:ln w="12700">
            <a:miter lim="400000"/>
          </a:ln>
        </p:spPr>
      </p:pic>
      <p:pic>
        <p:nvPicPr>
          <p:cNvPr id="218" name="Image" descr="Image"/>
          <p:cNvPicPr>
            <a:picLocks noChangeAspect="1"/>
          </p:cNvPicPr>
          <p:nvPr/>
        </p:nvPicPr>
        <p:blipFill>
          <a:blip r:embed="rId3"/>
          <a:stretch>
            <a:fillRect/>
          </a:stretch>
        </p:blipFill>
        <p:spPr>
          <a:xfrm>
            <a:off x="-17854" y="-80173"/>
            <a:ext cx="5721836" cy="731198"/>
          </a:xfrm>
          <a:prstGeom prst="rect">
            <a:avLst/>
          </a:prstGeom>
          <a:ln w="12700">
            <a:miter lim="400000"/>
          </a:ln>
        </p:spPr>
      </p:pic>
      <p:sp>
        <p:nvSpPr>
          <p:cNvPr id="219" name="TextBox 4"/>
          <p:cNvSpPr txBox="1"/>
          <p:nvPr/>
        </p:nvSpPr>
        <p:spPr>
          <a:xfrm>
            <a:off x="225095" y="55153"/>
            <a:ext cx="4406233"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defTabSz="289320">
              <a:lnSpc>
                <a:spcPct val="90000"/>
              </a:lnSpc>
              <a:defRPr sz="3200">
                <a:solidFill>
                  <a:srgbClr val="FFFFFF"/>
                </a:solidFill>
                <a:latin typeface="Source Sans Pro Bold"/>
                <a:ea typeface="Source Sans Pro Bold"/>
                <a:cs typeface="Source Sans Pro Bold"/>
                <a:sym typeface="Source Sans Pro Bold"/>
              </a:defRPr>
            </a:lvl1pPr>
          </a:lstStyle>
          <a:p>
            <a:r>
              <a:rPr b="1"/>
              <a:t>Learning objectives</a:t>
            </a:r>
          </a:p>
        </p:txBody>
      </p:sp>
      <p:sp>
        <p:nvSpPr>
          <p:cNvPr id="220" name="Body Level One…"/>
          <p:cNvSpPr txBox="1"/>
          <p:nvPr/>
        </p:nvSpPr>
        <p:spPr>
          <a:xfrm>
            <a:off x="2279575" y="1700808"/>
            <a:ext cx="7416826" cy="43491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lvl1pPr defTabSz="289320">
              <a:lnSpc>
                <a:spcPct val="90000"/>
              </a:lnSpc>
              <a:spcBef>
                <a:spcPts val="300"/>
              </a:spcBef>
              <a:defRPr sz="2000">
                <a:latin typeface="+mn-lt"/>
                <a:ea typeface="+mn-ea"/>
                <a:cs typeface="+mn-cs"/>
                <a:sym typeface="Source Sans Pro Regular"/>
              </a:defRPr>
            </a:lvl1pPr>
            <a:lvl2pPr marL="216990" indent="-72330" defTabSz="289320">
              <a:lnSpc>
                <a:spcPct val="90000"/>
              </a:lnSpc>
              <a:spcBef>
                <a:spcPts val="300"/>
              </a:spcBef>
              <a:buSzPct val="100000"/>
              <a:buChar char="•"/>
              <a:defRPr sz="2000">
                <a:latin typeface="+mn-lt"/>
                <a:ea typeface="+mn-ea"/>
                <a:cs typeface="+mn-cs"/>
                <a:sym typeface="Source Sans Pro Regular"/>
              </a:defRPr>
            </a:lvl2pPr>
            <a:lvl3pPr marL="361649" indent="-72330" defTabSz="289320">
              <a:lnSpc>
                <a:spcPct val="90000"/>
              </a:lnSpc>
              <a:spcBef>
                <a:spcPts val="300"/>
              </a:spcBef>
              <a:buSzPct val="100000"/>
              <a:buChar char="•"/>
              <a:defRPr sz="2000">
                <a:latin typeface="+mn-lt"/>
                <a:ea typeface="+mn-ea"/>
                <a:cs typeface="+mn-cs"/>
                <a:sym typeface="Source Sans Pro Regular"/>
              </a:defRPr>
            </a:lvl3pPr>
            <a:lvl4pPr marL="506309" indent="-72329" defTabSz="289320">
              <a:lnSpc>
                <a:spcPct val="90000"/>
              </a:lnSpc>
              <a:spcBef>
                <a:spcPts val="300"/>
              </a:spcBef>
              <a:buSzPct val="100000"/>
              <a:buChar char="•"/>
              <a:defRPr sz="2000">
                <a:latin typeface="+mn-lt"/>
                <a:ea typeface="+mn-ea"/>
                <a:cs typeface="+mn-cs"/>
                <a:sym typeface="Source Sans Pro Regular"/>
              </a:defRPr>
            </a:lvl4pPr>
            <a:lvl5pPr marL="650968" indent="-72329" defTabSz="289320">
              <a:lnSpc>
                <a:spcPct val="90000"/>
              </a:lnSpc>
              <a:spcBef>
                <a:spcPts val="300"/>
              </a:spcBef>
              <a:buSzPct val="100000"/>
              <a:buChar char="•"/>
              <a:defRPr sz="2000">
                <a:latin typeface="+mn-lt"/>
                <a:ea typeface="+mn-ea"/>
                <a:cs typeface="+mn-cs"/>
                <a:sym typeface="Source Sans Pro Regular"/>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D451E7C-7044-0039-D1FB-0C9C0DBAEE63}"/>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3" name="Subtitle 5">
            <a:extLst>
              <a:ext uri="{FF2B5EF4-FFF2-40B4-BE49-F238E27FC236}">
                <a16:creationId xmlns:a16="http://schemas.microsoft.com/office/drawing/2014/main" id="{7DB1894B-83F4-8A25-8130-0B125B21E106}"/>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RRT Training of Trainers Package</a:t>
            </a:r>
          </a:p>
        </p:txBody>
      </p:sp>
      <p:sp>
        <p:nvSpPr>
          <p:cNvPr id="4" name="Slide Number">
            <a:extLst>
              <a:ext uri="{FF2B5EF4-FFF2-40B4-BE49-F238E27FC236}">
                <a16:creationId xmlns:a16="http://schemas.microsoft.com/office/drawing/2014/main" id="{CB0E4055-5389-47BF-DE6B-807E57BEA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7855" y="-1"/>
            <a:ext cx="11080301" cy="651025"/>
          </a:xfrm>
          <a:prstGeom prst="rect">
            <a:avLst/>
          </a:prstGeom>
          <a:ln w="12700">
            <a:miter lim="400000"/>
          </a:ln>
        </p:spPr>
      </p:pic>
      <p:sp>
        <p:nvSpPr>
          <p:cNvPr id="8"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9"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0"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2887" y="25691"/>
            <a:ext cx="871263" cy="781132"/>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0" name="Image" descr="Image"/>
          <p:cNvPicPr>
            <a:picLocks noChangeAspect="1"/>
          </p:cNvPicPr>
          <p:nvPr/>
        </p:nvPicPr>
        <p:blipFill>
          <a:blip r:embed="rId2"/>
          <a:stretch>
            <a:fillRect/>
          </a:stretch>
        </p:blipFill>
        <p:spPr>
          <a:xfrm>
            <a:off x="0" y="0"/>
            <a:ext cx="5721836" cy="731198"/>
          </a:xfrm>
          <a:prstGeom prst="rect">
            <a:avLst/>
          </a:prstGeom>
          <a:ln w="12700">
            <a:miter lim="400000"/>
          </a:ln>
        </p:spPr>
      </p:pic>
      <p:sp>
        <p:nvSpPr>
          <p:cNvPr id="247"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buSzPts val="2400"/>
              <a:defRPr sz="2400">
                <a:solidFill>
                  <a:srgbClr val="000000"/>
                </a:solidFill>
              </a:defRPr>
            </a:lvl1pPr>
            <a:lvl2pPr marL="170493" indent="-61997" defTabSz="216992">
              <a:lnSpc>
                <a:spcPct val="90000"/>
              </a:lnSpc>
              <a:spcBef>
                <a:spcPts val="200"/>
              </a:spcBef>
              <a:buClr>
                <a:srgbClr val="65A000"/>
              </a:buClr>
              <a:buChar char="•"/>
              <a:defRPr sz="2400">
                <a:solidFill>
                  <a:srgbClr val="000000"/>
                </a:solidFill>
              </a:defRPr>
            </a:lvl2pPr>
            <a:lvl3pPr marL="289322" indent="-72330" defTabSz="216992">
              <a:lnSpc>
                <a:spcPct val="90000"/>
              </a:lnSpc>
              <a:spcBef>
                <a:spcPts val="200"/>
              </a:spcBef>
              <a:buClr>
                <a:srgbClr val="65A000"/>
              </a:buClr>
              <a:defRPr sz="2400">
                <a:solidFill>
                  <a:srgbClr val="000000"/>
                </a:solidFill>
              </a:defRPr>
            </a:lvl3pPr>
            <a:lvl4pPr marL="397818" indent="-72330" defTabSz="216992">
              <a:lnSpc>
                <a:spcPct val="90000"/>
              </a:lnSpc>
              <a:spcBef>
                <a:spcPts val="200"/>
              </a:spcBef>
              <a:buClr>
                <a:srgbClr val="65A000"/>
              </a:buClr>
              <a:buChar char="•"/>
              <a:defRPr sz="2400">
                <a:solidFill>
                  <a:srgbClr val="000000"/>
                </a:solidFill>
              </a:defRPr>
            </a:lvl4pPr>
            <a:lvl5pPr marL="506313" indent="-72330" defTabSz="216992">
              <a:lnSpc>
                <a:spcPct val="90000"/>
              </a:lnSpc>
              <a:spcBef>
                <a:spcPts val="200"/>
              </a:spcBef>
              <a:buClr>
                <a:srgbClr val="65A000"/>
              </a:buClr>
              <a:buChar char="•"/>
              <a:defRPr sz="24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48" name="Outline"/>
          <p:cNvSpPr txBox="1">
            <a:spLocks noGrp="1"/>
          </p:cNvSpPr>
          <p:nvPr>
            <p:ph type="title" hasCustomPrompt="1"/>
          </p:nvPr>
        </p:nvSpPr>
        <p:spPr>
          <a:xfrm>
            <a:off x="0" y="30617"/>
            <a:ext cx="5292060" cy="646113"/>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Outline</a:t>
            </a:r>
          </a:p>
        </p:txBody>
      </p:sp>
      <p:sp>
        <p:nvSpPr>
          <p:cNvPr id="10" name="Slide Number">
            <a:extLst>
              <a:ext uri="{FF2B5EF4-FFF2-40B4-BE49-F238E27FC236}">
                <a16:creationId xmlns:a16="http://schemas.microsoft.com/office/drawing/2014/main" id="{9D737542-7120-64DD-55B0-4F6962486C38}"/>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
        <p:nvSpPr>
          <p:cNvPr id="11" name="Subtitle 5">
            <a:extLst>
              <a:ext uri="{FF2B5EF4-FFF2-40B4-BE49-F238E27FC236}">
                <a16:creationId xmlns:a16="http://schemas.microsoft.com/office/drawing/2014/main" id="{86C7C988-E6EA-F849-9EEB-8BDC6B1BEE1B}"/>
              </a:ext>
            </a:extLst>
          </p:cNvPr>
          <p:cNvSpPr txBox="1"/>
          <p:nvPr userDrawn="1"/>
        </p:nvSpPr>
        <p:spPr>
          <a:xfrm>
            <a:off x="8061959" y="6616723"/>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a:t>
            </a:r>
            <a:r>
              <a:rPr lang="fr-FR"/>
              <a:t>b_</a:t>
            </a:r>
            <a:r>
              <a:t>IHR_</a:t>
            </a:r>
            <a:r>
              <a:rPr lang="fr-FR"/>
              <a:t>in_</a:t>
            </a:r>
            <a:r>
              <a:t>ER</a:t>
            </a:r>
            <a:r>
              <a:rPr lang="fr-FR"/>
              <a:t>_AFRO</a:t>
            </a:r>
            <a:endParaRPr/>
          </a:p>
        </p:txBody>
      </p:sp>
      <p:sp>
        <p:nvSpPr>
          <p:cNvPr id="12" name="Subtitle 5">
            <a:extLst>
              <a:ext uri="{FF2B5EF4-FFF2-40B4-BE49-F238E27FC236}">
                <a16:creationId xmlns:a16="http://schemas.microsoft.com/office/drawing/2014/main" id="{62AB1FAD-3004-0D6E-2ECE-32320B4A5F37}"/>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Kit de formation </a:t>
            </a:r>
            <a:r>
              <a:rPr lang="fr-FR" noProof="0"/>
              <a:t>avancée</a:t>
            </a:r>
            <a:r>
              <a:rPr lang="en-US"/>
              <a:t> des EIR</a:t>
            </a: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7915" y="6162352"/>
            <a:ext cx="2459341" cy="622597"/>
          </a:xfrm>
          <a:prstGeom prst="rect">
            <a:avLst/>
          </a:prstGeom>
        </p:spPr>
      </p:pic>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32887" y="34655"/>
            <a:ext cx="871263" cy="781132"/>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9.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2.png"/><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image" Target="../media/image3.png"/><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mn-lt"/>
                <a:ea typeface="+mn-ea"/>
                <a:cs typeface="+mn-cs"/>
                <a:sym typeface="Source Sans Pro Regular"/>
              </a:defRPr>
            </a:pPr>
            <a:endParaRPr/>
          </a:p>
        </p:txBody>
      </p:sp>
      <p:pic>
        <p:nvPicPr>
          <p:cNvPr id="3" name="Picture 9" descr="Picture 9"/>
          <p:cNvPicPr>
            <a:picLocks noChangeAspect="1"/>
          </p:cNvPicPr>
          <p:nvPr/>
        </p:nvPicPr>
        <p:blipFill>
          <a:blip r:embed="rId16"/>
          <a:stretch>
            <a:fillRect/>
          </a:stretch>
        </p:blipFill>
        <p:spPr>
          <a:xfrm>
            <a:off x="-9625" y="-76485"/>
            <a:ext cx="12223381" cy="5582136"/>
          </a:xfrm>
          <a:prstGeom prst="rect">
            <a:avLst/>
          </a:prstGeom>
          <a:ln w="12700">
            <a:miter lim="400000"/>
          </a:ln>
        </p:spPr>
      </p:pic>
      <p:pic>
        <p:nvPicPr>
          <p:cNvPr id="4" name="Picture 6" descr="Picture 6"/>
          <p:cNvPicPr>
            <a:picLocks noChangeAspect="1"/>
          </p:cNvPicPr>
          <p:nvPr/>
        </p:nvPicPr>
        <p:blipFill>
          <a:blip r:embed="rId17"/>
          <a:stretch>
            <a:fillRect/>
          </a:stretch>
        </p:blipFill>
        <p:spPr>
          <a:xfrm>
            <a:off x="11358371" y="138176"/>
            <a:ext cx="685801" cy="711201"/>
          </a:xfrm>
          <a:prstGeom prst="rect">
            <a:avLst/>
          </a:prstGeom>
          <a:ln w="12700">
            <a:miter lim="400000"/>
          </a:ln>
        </p:spPr>
      </p:pic>
      <p:pic>
        <p:nvPicPr>
          <p:cNvPr id="5" name="Picture 2" descr="Picture 2"/>
          <p:cNvPicPr>
            <a:picLocks noChangeAspect="1"/>
          </p:cNvPicPr>
          <p:nvPr/>
        </p:nvPicPr>
        <p:blipFill>
          <a:blip r:embed="rId18"/>
          <a:stretch>
            <a:fillRect/>
          </a:stretch>
        </p:blipFill>
        <p:spPr>
          <a:xfrm>
            <a:off x="74344" y="6310303"/>
            <a:ext cx="1548718" cy="474296"/>
          </a:xfrm>
          <a:prstGeom prst="rect">
            <a:avLst/>
          </a:prstGeom>
          <a:ln w="12700">
            <a:miter lim="400000"/>
          </a:ln>
        </p:spPr>
      </p:pic>
      <p:sp>
        <p:nvSpPr>
          <p:cNvPr id="10"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sp>
        <p:nvSpPr>
          <p:cNvPr id="11" name="TextBox 5"/>
          <p:cNvSpPr txBox="1"/>
          <p:nvPr/>
        </p:nvSpPr>
        <p:spPr>
          <a:xfrm>
            <a:off x="4400182" y="2325452"/>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a:t>Thank you</a:t>
            </a:r>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lstStyle/>
          <a:p>
            <a:r>
              <a:t>Title Text</a:t>
            </a:r>
          </a:p>
        </p:txBody>
      </p:sp>
      <p:sp>
        <p:nvSpPr>
          <p:cNvPr id="13" name="Body Level One…"/>
          <p:cNvSpPr txBox="1">
            <a:spLocks noGrp="1"/>
          </p:cNvSpPr>
          <p:nvPr>
            <p:ph type="body" idx="1"/>
          </p:nvPr>
        </p:nvSpPr>
        <p:spPr>
          <a:xfrm>
            <a:off x="609600" y="1738374"/>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14" name="Subtitle 5">
            <a:extLst>
              <a:ext uri="{FF2B5EF4-FFF2-40B4-BE49-F238E27FC236}">
                <a16:creationId xmlns:a16="http://schemas.microsoft.com/office/drawing/2014/main" id="{CD6A836F-D1F1-AC74-AEA5-BD9F98A64481}"/>
              </a:ext>
            </a:extLst>
          </p:cNvPr>
          <p:cNvSpPr txBox="1"/>
          <p:nvPr userDrawn="1"/>
        </p:nvSpPr>
        <p:spPr>
          <a:xfrm>
            <a:off x="8061959" y="6616723"/>
            <a:ext cx="3794758"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A1.1 IHR_ER</a:t>
            </a:r>
          </a:p>
        </p:txBody>
      </p:sp>
      <p:sp>
        <p:nvSpPr>
          <p:cNvPr id="15" name="Subtitle 5">
            <a:extLst>
              <a:ext uri="{FF2B5EF4-FFF2-40B4-BE49-F238E27FC236}">
                <a16:creationId xmlns:a16="http://schemas.microsoft.com/office/drawing/2014/main" id="{FD83210D-C1C4-F4C3-92B9-DF323C720300}"/>
              </a:ext>
            </a:extLst>
          </p:cNvPr>
          <p:cNvSpPr txBox="1"/>
          <p:nvPr userDrawn="1"/>
        </p:nvSpPr>
        <p:spPr>
          <a:xfrm>
            <a:off x="8061959" y="6472254"/>
            <a:ext cx="3794758"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a:t>RRT Training of Trainers Package</a:t>
            </a:r>
          </a:p>
        </p:txBody>
      </p:sp>
      <p:sp>
        <p:nvSpPr>
          <p:cNvPr id="16" name="Slide Number">
            <a:extLst>
              <a:ext uri="{FF2B5EF4-FFF2-40B4-BE49-F238E27FC236}">
                <a16:creationId xmlns:a16="http://schemas.microsoft.com/office/drawing/2014/main" id="{FF4A2430-289A-4991-5E46-85EE66F1C55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a:t>
            </a:fld>
            <a:endParaRPr lang="hu-HU">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6" r:id="rId4"/>
    <p:sldLayoutId id="2147483658" r:id="rId5"/>
    <p:sldLayoutId id="2147483659" r:id="rId6"/>
    <p:sldLayoutId id="2147483661" r:id="rId7"/>
    <p:sldLayoutId id="2147483662" r:id="rId8"/>
    <p:sldLayoutId id="2147483663" r:id="rId9"/>
    <p:sldLayoutId id="2147483664" r:id="rId10"/>
    <p:sldLayoutId id="2147483666" r:id="rId11"/>
    <p:sldLayoutId id="2147483667" r:id="rId12"/>
    <p:sldLayoutId id="2147483668" r:id="rId13"/>
    <p:sldLayoutId id="2147483669" r:id="rId14"/>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p:titleStyle>
    <p:bodyStyle>
      <a:lvl1pPr marL="342900" marR="0" indent="-342900" algn="l" defTabSz="914400" rtl="0" latinLnBrk="0">
        <a:lnSpc>
          <a:spcPct val="100000"/>
        </a:lnSpc>
        <a:spcBef>
          <a:spcPts val="700"/>
        </a:spcBef>
        <a:spcAft>
          <a:spcPts val="0"/>
        </a:spcAft>
        <a:buClrTx/>
        <a:buSzPts val="3200"/>
        <a:buFont typeface="Arial"/>
        <a:buChar char="•"/>
        <a:tabLst/>
        <a:defRPr sz="3200" b="0" i="0" u="none" strike="noStrike" cap="none" spc="0" baseline="0">
          <a:solidFill>
            <a:srgbClr val="10253F"/>
          </a:solidFill>
          <a:uFillTx/>
          <a:latin typeface="+mn-lt"/>
          <a:ea typeface="+mn-ea"/>
          <a:cs typeface="+mn-cs"/>
          <a:sym typeface="Source Sans Pro Regular"/>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solidFill>
            <a:srgbClr val="10253F"/>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25189" y="-7655"/>
            <a:ext cx="4102101" cy="621030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11189973" y="118166"/>
            <a:ext cx="866716" cy="895042"/>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5" y="6310302"/>
            <a:ext cx="1548719" cy="474296"/>
          </a:xfrm>
          <a:prstGeom prst="rect">
            <a:avLst/>
          </a:prstGeom>
          <a:ln w="12700">
            <a:miter lim="400000"/>
          </a:ln>
        </p:spPr>
      </p:pic>
      <p:sp>
        <p:nvSpPr>
          <p:cNvPr id="5" name="Subtitle 2"/>
          <p:cNvSpPr txBox="1"/>
          <p:nvPr/>
        </p:nvSpPr>
        <p:spPr>
          <a:xfrm>
            <a:off x="2992120" y="6176962"/>
            <a:ext cx="5598160" cy="2423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 name="Subtitle 5"/>
          <p:cNvSpPr txBox="1"/>
          <p:nvPr/>
        </p:nvSpPr>
        <p:spPr>
          <a:xfrm>
            <a:off x="8061959" y="6616723"/>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7" name="Subtitle 5"/>
          <p:cNvSpPr txBox="1"/>
          <p:nvPr/>
        </p:nvSpPr>
        <p:spPr>
          <a:xfrm>
            <a:off x="8061959" y="6472254"/>
            <a:ext cx="3794759" cy="185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8" name="TextBox 4"/>
          <p:cNvSpPr txBox="1"/>
          <p:nvPr/>
        </p:nvSpPr>
        <p:spPr>
          <a:xfrm>
            <a:off x="403462" y="669121"/>
            <a:ext cx="335560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Key messages</a:t>
            </a:r>
          </a:p>
        </p:txBody>
      </p:sp>
      <p:sp>
        <p:nvSpPr>
          <p:cNvPr id="9"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11888341" y="6560493"/>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4865" r:id="rId1"/>
    <p:sldLayoutId id="2147484866" r:id="rId2"/>
    <p:sldLayoutId id="2147483651" r:id="rId3"/>
    <p:sldLayoutId id="2147484867" r:id="rId4"/>
    <p:sldLayoutId id="2147483653" r:id="rId5"/>
    <p:sldLayoutId id="2147483654" r:id="rId6"/>
    <p:sldLayoutId id="2147483655" r:id="rId7"/>
    <p:sldLayoutId id="2147483657" r:id="rId8"/>
    <p:sldLayoutId id="2147484868" r:id="rId9"/>
    <p:sldLayoutId id="2147484869" r:id="rId10"/>
    <p:sldLayoutId id="2147483660" r:id="rId11"/>
    <p:sldLayoutId id="2147484870" r:id="rId12"/>
    <p:sldLayoutId id="2147484871" r:id="rId13"/>
    <p:sldLayoutId id="2147484872" r:id="rId14"/>
    <p:sldLayoutId id="2147484863" r:id="rId15"/>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22.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microsoft.com/office/2018/10/relationships/comments" Target="../comments/modernComment_148_93863C4.xml"/><Relationship Id="rId16" Type="http://schemas.openxmlformats.org/officeDocument/2006/relationships/diagramColors" Target="../diagrams/colors3.xml"/><Relationship Id="rId1" Type="http://schemas.openxmlformats.org/officeDocument/2006/relationships/slideLayout" Target="../slideLayouts/slideLayout2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tags" Target="../tags/tag4.xml"/><Relationship Id="rId7" Type="http://schemas.openxmlformats.org/officeDocument/2006/relationships/diagramLayout" Target="../diagrams/layout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diagramData" Target="../diagrams/data4.xml"/><Relationship Id="rId5" Type="http://schemas.openxmlformats.org/officeDocument/2006/relationships/notesSlide" Target="../notesSlides/notesSlide6.xml"/><Relationship Id="rId10" Type="http://schemas.microsoft.com/office/2007/relationships/diagramDrawing" Target="../diagrams/drawing4.xml"/><Relationship Id="rId4" Type="http://schemas.openxmlformats.org/officeDocument/2006/relationships/slideLayout" Target="../slideLayouts/slideLayout8.xml"/><Relationship Id="rId9" Type="http://schemas.openxmlformats.org/officeDocument/2006/relationships/diagramColors" Target="../diagrams/colors4.xml"/></Relationships>
</file>

<file path=ppt/slides/_rels/slide19.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Layout" Target="../slideLayouts/slideLayout10.xml"/><Relationship Id="rId5" Type="http://schemas.openxmlformats.org/officeDocument/2006/relationships/tags" Target="../tags/tag9.xml"/><Relationship Id="rId4"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8" Type="http://schemas.openxmlformats.org/officeDocument/2006/relationships/hyperlink" Target="https://apps.who.int/iris/bitstream/handle/10665/251417/WHO-HSE-GCR-2016.15-eng.pdf" TargetMode="External"/><Relationship Id="rId3" Type="http://schemas.openxmlformats.org/officeDocument/2006/relationships/notesSlide" Target="../notesSlides/notesSlide8.xml"/><Relationship Id="rId7" Type="http://schemas.openxmlformats.org/officeDocument/2006/relationships/hyperlink" Target="https://www.who.int/fr/publications/i/item/9789241580496" TargetMode="External"/><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hyperlink" Target="https://apps.who.int/iris/bitstream/handle/10665/330396/WHO-AF-WHE-EMO-01-2020.pdf?sequence=1&amp;isAllowed=y" TargetMode="External"/><Relationship Id="rId5" Type="http://schemas.openxmlformats.org/officeDocument/2006/relationships/hyperlink" Target="https://apps.who.int/iris/bitstream/handle/10665/350967/OEW01-271202012022.pdf" TargetMode="External"/><Relationship Id="rId4" Type="http://schemas.openxmlformats.org/officeDocument/2006/relationships/hyperlink" Target="https://www.afro.who.int/fr/publications/guide-technique-pour-la-surveillance-integree-de-la-maladie-et-la-riposte-dans-la"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hyperlink" Target="https://extranet.who.int/hslp/training/course/index.php?categoryid=6" TargetMode="External"/><Relationship Id="rId2" Type="http://schemas.openxmlformats.org/officeDocument/2006/relationships/hyperlink" Target="https://extranet.who.int/hslp/training/enrol/index.php?id=120" TargetMode="Externa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14.xml"/><Relationship Id="rId1" Type="http://schemas.openxmlformats.org/officeDocument/2006/relationships/tags" Target="../tags/tag1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itle 2"/>
          <p:cNvSpPr txBox="1">
            <a:spLocks noGrp="1"/>
          </p:cNvSpPr>
          <p:nvPr>
            <p:ph type="title"/>
          </p:nvPr>
        </p:nvSpPr>
        <p:spPr>
          <a:xfrm>
            <a:off x="180913" y="1154429"/>
            <a:ext cx="6585648" cy="2410277"/>
          </a:xfrm>
          <a:prstGeom prst="rect">
            <a:avLst/>
          </a:prstGeom>
        </p:spPr>
        <p:txBody>
          <a:bodyPr lIns="45719" tIns="45720" rIns="45719" bIns="45720" anchor="ctr">
            <a:normAutofit fontScale="90000"/>
          </a:bodyPr>
          <a:lstStyle/>
          <a:p>
            <a:r>
              <a:rPr lang="en-GB" sz="3300" b="1" kern="1200">
                <a:cs typeface="Arial"/>
              </a:rPr>
              <a:t>A.1b </a:t>
            </a:r>
            <a:r>
              <a:rPr lang="fr" sz="3300" b="1" kern="1200">
                <a:cs typeface="Arial"/>
              </a:rPr>
              <a:t>Règlement</a:t>
            </a:r>
            <a:r>
              <a:rPr lang="fr" sz="3300" b="1" kern="1200"/>
              <a:t> sanitaire international (RSI) et stratégie de surveillance intégrée des maladies </a:t>
            </a:r>
            <a:br>
              <a:rPr lang="fr" sz="3300" b="1" kern="1200"/>
            </a:br>
            <a:r>
              <a:rPr lang="fr" sz="3300" b="1" kern="1200"/>
              <a:t>et de réponse (SIMR) dans les interventions d’urgence</a:t>
            </a:r>
            <a:br>
              <a:rPr b="1"/>
            </a:br>
            <a:endParaRPr lang="fr-FR" b="1"/>
          </a:p>
        </p:txBody>
      </p:sp>
      <p:sp>
        <p:nvSpPr>
          <p:cNvPr id="2" name="TextBox 1">
            <a:extLst>
              <a:ext uri="{FF2B5EF4-FFF2-40B4-BE49-F238E27FC236}">
                <a16:creationId xmlns:a16="http://schemas.microsoft.com/office/drawing/2014/main" id="{AC2C686A-5D01-04D6-40C3-B9F768D03CBD}"/>
              </a:ext>
            </a:extLst>
          </p:cNvPr>
          <p:cNvSpPr txBox="1"/>
          <p:nvPr/>
        </p:nvSpPr>
        <p:spPr>
          <a:xfrm>
            <a:off x="469406" y="3857858"/>
            <a:ext cx="2057399"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fromWordArt="0" anchor="t" anchorCtr="0" forceAA="0" compatLnSpc="1">
            <a:prstTxWarp prst="textNoShape">
              <a:avLst/>
            </a:prstTxWarp>
            <a:spAutoFit/>
          </a:bodyPr>
          <a:lstStyle/>
          <a:p>
            <a:r>
              <a:rPr lang="en-GB" sz="1350">
                <a:solidFill>
                  <a:schemeClr val="bg1"/>
                </a:solidFill>
              </a:rPr>
              <a:t>Speaker name</a:t>
            </a:r>
          </a:p>
        </p:txBody>
      </p:sp>
    </p:spTree>
    <p:extLst>
      <p:ext uri="{BB962C8B-B14F-4D97-AF65-F5344CB8AC3E}">
        <p14:creationId xmlns:p14="http://schemas.microsoft.com/office/powerpoint/2010/main" val="239062563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160207" y="305436"/>
            <a:ext cx="4158140" cy="1449283"/>
          </a:xfrm>
          <a:prstGeom prst="rect">
            <a:avLst/>
          </a:prstGeom>
        </p:spPr>
        <p:txBody>
          <a:bodyPr lIns="34289" tIns="34290" rIns="34289" bIns="34290" anchor="ctr">
            <a:noAutofit/>
          </a:bodyPr>
          <a:lstStyle/>
          <a:p>
            <a:r>
              <a:rPr lang="fr" sz="3000" b="1"/>
              <a:t>Epidémies majeures notifiées en 2018</a:t>
            </a:r>
            <a:endParaRPr lang="fr" sz="3000"/>
          </a:p>
          <a:p>
            <a:r>
              <a:rPr lang="en-US" sz="3000" b="1"/>
              <a:t>À AFRO</a:t>
            </a:r>
          </a:p>
        </p:txBody>
      </p:sp>
      <p:sp>
        <p:nvSpPr>
          <p:cNvPr id="357" name="Content Placeholder 2"/>
          <p:cNvSpPr txBox="1">
            <a:spLocks noGrp="1"/>
          </p:cNvSpPr>
          <p:nvPr>
            <p:ph type="body" idx="1"/>
          </p:nvPr>
        </p:nvSpPr>
        <p:spPr>
          <a:xfrm>
            <a:off x="4729164" y="1393505"/>
            <a:ext cx="5647136" cy="4160045"/>
          </a:xfrm>
          <a:prstGeom prst="rect">
            <a:avLst/>
          </a:prstGeom>
        </p:spPr>
        <p:txBody>
          <a:bodyPr lIns="45719" tIns="45720" rIns="45719" bIns="45720" anchor="ctr">
            <a:normAutofit/>
          </a:bodyPr>
          <a:lstStyle/>
          <a:p>
            <a:pPr marL="219075" indent="-219075">
              <a:spcBef>
                <a:spcPts val="450"/>
              </a:spcBef>
              <a:buFont typeface="Arial,Sans-Serif"/>
              <a:defRPr>
                <a:solidFill>
                  <a:srgbClr val="548235"/>
                </a:solidFill>
              </a:defRPr>
            </a:pPr>
            <a:r>
              <a:rPr lang="fr" dirty="0">
                <a:solidFill>
                  <a:srgbClr val="65A000"/>
                </a:solidFill>
                <a:latin typeface="Source Sans Pro Regular"/>
                <a:cs typeface="Arial"/>
              </a:rPr>
              <a:t>Choléra :  </a:t>
            </a:r>
            <a:r>
              <a:rPr lang="fr" dirty="0">
                <a:latin typeface="Source Sans Pro Regular"/>
                <a:cs typeface="Arial"/>
              </a:rPr>
              <a:t>34 </a:t>
            </a:r>
            <a:r>
              <a:rPr lang="fr" dirty="0">
                <a:solidFill>
                  <a:schemeClr val="tx1"/>
                </a:solidFill>
                <a:latin typeface="Source Sans Pro Regular"/>
                <a:cs typeface="Arial"/>
              </a:rPr>
              <a:t>épidémies dans 19 pays</a:t>
            </a:r>
          </a:p>
          <a:p>
            <a:pPr marL="219075" indent="-219075">
              <a:spcBef>
                <a:spcPts val="450"/>
              </a:spcBef>
              <a:buFont typeface="Arial,Sans-Serif"/>
              <a:defRPr>
                <a:solidFill>
                  <a:srgbClr val="548235"/>
                </a:solidFill>
              </a:defRPr>
            </a:pPr>
            <a:r>
              <a:rPr lang="fr" dirty="0">
                <a:solidFill>
                  <a:srgbClr val="65A000"/>
                </a:solidFill>
                <a:latin typeface="Source Sans Pro Regular"/>
                <a:cs typeface="Arial"/>
              </a:rPr>
              <a:t>Rougeole : </a:t>
            </a:r>
            <a:r>
              <a:rPr lang="fr" dirty="0">
                <a:solidFill>
                  <a:schemeClr val="tx1"/>
                </a:solidFill>
                <a:latin typeface="Source Sans Pro Regular"/>
                <a:cs typeface="Arial"/>
              </a:rPr>
              <a:t>16 pays</a:t>
            </a:r>
          </a:p>
          <a:p>
            <a:pPr marL="219075" indent="-219075">
              <a:spcBef>
                <a:spcPts val="450"/>
              </a:spcBef>
              <a:buFont typeface="Arial,Sans-Serif"/>
              <a:defRPr>
                <a:solidFill>
                  <a:srgbClr val="548235"/>
                </a:solidFill>
              </a:defRPr>
            </a:pPr>
            <a:r>
              <a:rPr lang="fr" dirty="0">
                <a:solidFill>
                  <a:srgbClr val="65A000"/>
                </a:solidFill>
                <a:latin typeface="Source Sans Pro Regular"/>
                <a:cs typeface="Arial"/>
              </a:rPr>
              <a:t>Dengue : </a:t>
            </a:r>
            <a:r>
              <a:rPr lang="fr" dirty="0">
                <a:solidFill>
                  <a:schemeClr val="tx1"/>
                </a:solidFill>
                <a:latin typeface="Source Sans Pro Regular"/>
                <a:cs typeface="Arial"/>
              </a:rPr>
              <a:t>9 pays</a:t>
            </a:r>
            <a:r>
              <a:rPr lang="fr" dirty="0">
                <a:solidFill>
                  <a:srgbClr val="65A000"/>
                </a:solidFill>
                <a:latin typeface="Source Sans Pro Regular"/>
                <a:cs typeface="Arial"/>
              </a:rPr>
              <a:t> </a:t>
            </a:r>
            <a:endParaRPr lang="en-US" dirty="0">
              <a:solidFill>
                <a:srgbClr val="65A000"/>
              </a:solidFill>
              <a:latin typeface="Source Sans Pro Regular"/>
              <a:cs typeface="Arial"/>
            </a:endParaRPr>
          </a:p>
          <a:p>
            <a:pPr marL="219075" indent="-219075">
              <a:spcBef>
                <a:spcPts val="450"/>
              </a:spcBef>
              <a:buFont typeface="Arial,Sans-Serif"/>
              <a:defRPr>
                <a:solidFill>
                  <a:srgbClr val="548235"/>
                </a:solidFill>
              </a:defRPr>
            </a:pPr>
            <a:r>
              <a:rPr lang="fr" dirty="0">
                <a:solidFill>
                  <a:srgbClr val="65A000"/>
                </a:solidFill>
                <a:latin typeface="Source Sans Pro Regular"/>
                <a:cs typeface="Arial"/>
              </a:rPr>
              <a:t>Fièvre jaune : </a:t>
            </a:r>
            <a:r>
              <a:rPr lang="fr" dirty="0">
                <a:solidFill>
                  <a:schemeClr val="tx1"/>
                </a:solidFill>
                <a:latin typeface="Source Sans Pro Regular"/>
                <a:cs typeface="Arial"/>
              </a:rPr>
              <a:t>9 pays</a:t>
            </a:r>
            <a:endParaRPr lang="en-US" dirty="0">
              <a:solidFill>
                <a:schemeClr val="tx1"/>
              </a:solidFill>
              <a:latin typeface="Source Sans Pro Regular"/>
              <a:cs typeface="Arial"/>
            </a:endParaRPr>
          </a:p>
          <a:p>
            <a:pPr marL="219075" indent="-219075">
              <a:spcBef>
                <a:spcPts val="450"/>
              </a:spcBef>
              <a:buFont typeface="Arial,Sans-Serif"/>
              <a:defRPr>
                <a:solidFill>
                  <a:srgbClr val="548235"/>
                </a:solidFill>
              </a:defRPr>
            </a:pPr>
            <a:r>
              <a:rPr lang="fr" dirty="0">
                <a:solidFill>
                  <a:srgbClr val="65A000"/>
                </a:solidFill>
                <a:latin typeface="Source Sans Pro Regular"/>
                <a:cs typeface="Arial"/>
              </a:rPr>
              <a:t>Maladie à virus Ebola : </a:t>
            </a:r>
            <a:r>
              <a:rPr lang="fr" dirty="0">
                <a:solidFill>
                  <a:schemeClr val="tx1"/>
                </a:solidFill>
                <a:latin typeface="Source Sans Pro Regular"/>
                <a:cs typeface="Arial"/>
              </a:rPr>
              <a:t>République démocratique du Congo</a:t>
            </a:r>
          </a:p>
        </p:txBody>
      </p:sp>
      <p:sp>
        <p:nvSpPr>
          <p:cNvPr id="358" name="Rounded Rectangle 4"/>
          <p:cNvSpPr/>
          <p:nvPr/>
        </p:nvSpPr>
        <p:spPr>
          <a:xfrm flipV="1">
            <a:off x="160207" y="1754719"/>
            <a:ext cx="2438614" cy="83705"/>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25563782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Google Shape;300;p7"/>
          <p:cNvSpPr txBox="1">
            <a:spLocks noGrp="1"/>
          </p:cNvSpPr>
          <p:nvPr>
            <p:ph type="body" sz="quarter" idx="1"/>
          </p:nvPr>
        </p:nvSpPr>
        <p:spPr>
          <a:xfrm>
            <a:off x="1559293" y="2215289"/>
            <a:ext cx="8633861" cy="1402557"/>
          </a:xfrm>
          <a:prstGeom prst="rect">
            <a:avLst/>
          </a:prstGeom>
        </p:spPr>
        <p:txBody>
          <a:bodyPr lIns="101249" tIns="101249" rIns="101249" bIns="101249" anchor="ctr">
            <a:normAutofit/>
          </a:bodyPr>
          <a:lstStyle>
            <a:lvl1pPr>
              <a:defRPr sz="3000"/>
            </a:lvl1pPr>
          </a:lstStyle>
          <a:p>
            <a:r>
              <a:rPr lang="fr" sz="3600" b="1"/>
              <a:t>2. Événements de santé publique au </a:t>
            </a:r>
            <a:r>
              <a:rPr lang="fr" sz="3600" b="1">
                <a:solidFill>
                  <a:srgbClr val="002060"/>
                </a:solidFill>
                <a:highlight>
                  <a:srgbClr val="FFFF00"/>
                </a:highlight>
              </a:rPr>
              <a:t>pays</a:t>
            </a:r>
            <a:endParaRPr lang="fr-FR" sz="3600">
              <a:solidFill>
                <a:srgbClr val="002060"/>
              </a:solidFill>
              <a:highlight>
                <a:srgbClr val="FFFF00"/>
              </a:highlight>
            </a:endParaRPr>
          </a:p>
          <a:p>
            <a:endParaRPr lang="fr-FR" sz="2400" b="1">
              <a:solidFill>
                <a:srgbClr val="002060"/>
              </a:solidFill>
              <a:highlight>
                <a:srgbClr val="FFFF00"/>
              </a:highlight>
            </a:endParaRPr>
          </a:p>
        </p:txBody>
      </p:sp>
    </p:spTree>
    <p:extLst>
      <p:ext uri="{BB962C8B-B14F-4D97-AF65-F5344CB8AC3E}">
        <p14:creationId xmlns:p14="http://schemas.microsoft.com/office/powerpoint/2010/main" val="204095049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le 1"/>
          <p:cNvSpPr txBox="1">
            <a:spLocks noGrp="1"/>
          </p:cNvSpPr>
          <p:nvPr>
            <p:ph type="title"/>
          </p:nvPr>
        </p:nvSpPr>
        <p:spPr>
          <a:xfrm>
            <a:off x="177614" y="373304"/>
            <a:ext cx="3248980" cy="1449284"/>
          </a:xfrm>
          <a:prstGeom prst="rect">
            <a:avLst/>
          </a:prstGeom>
        </p:spPr>
        <p:txBody>
          <a:bodyPr lIns="34289" tIns="34290" rIns="34289" bIns="34290" anchor="ctr">
            <a:normAutofit/>
          </a:bodyPr>
          <a:lstStyle/>
          <a:p>
            <a:r>
              <a:rPr lang="fr" b="1"/>
              <a:t>Événements de santé publique </a:t>
            </a:r>
            <a:r>
              <a:rPr lang="fr" b="1">
                <a:solidFill>
                  <a:schemeClr val="tx1"/>
                </a:solidFill>
                <a:highlight>
                  <a:srgbClr val="FFFF00"/>
                </a:highlight>
              </a:rPr>
              <a:t>au pays</a:t>
            </a:r>
            <a:endParaRPr lang="en-US">
              <a:solidFill>
                <a:schemeClr val="tx1"/>
              </a:solidFill>
              <a:highlight>
                <a:srgbClr val="FFFF00"/>
              </a:highlight>
            </a:endParaRPr>
          </a:p>
          <a:p>
            <a:endParaRPr lang="en-US" b="1"/>
          </a:p>
        </p:txBody>
      </p:sp>
      <p:sp>
        <p:nvSpPr>
          <p:cNvPr id="363" name="Content Placeholder 2"/>
          <p:cNvSpPr txBox="1">
            <a:spLocks noGrp="1"/>
          </p:cNvSpPr>
          <p:nvPr>
            <p:ph type="body" idx="1"/>
          </p:nvPr>
        </p:nvSpPr>
        <p:spPr>
          <a:xfrm>
            <a:off x="4722994" y="1348979"/>
            <a:ext cx="5647136" cy="4160045"/>
          </a:xfrm>
          <a:prstGeom prst="rect">
            <a:avLst/>
          </a:prstGeom>
        </p:spPr>
        <p:txBody>
          <a:bodyPr lIns="45719" tIns="45720" rIns="45719" bIns="45720" anchor="ctr">
            <a:normAutofit/>
          </a:bodyPr>
          <a:lstStyle/>
          <a:p>
            <a:pPr marL="0" indent="0">
              <a:buSzTx/>
              <a:buNone/>
              <a:defRPr sz="2800">
                <a:solidFill>
                  <a:srgbClr val="FF0000"/>
                </a:solidFill>
              </a:defRPr>
            </a:pPr>
            <a:r>
              <a:rPr sz="2300" b="1">
                <a:solidFill>
                  <a:srgbClr val="C00000"/>
                </a:solidFill>
              </a:rPr>
              <a:t>Note </a:t>
            </a:r>
            <a:r>
              <a:rPr lang="fr-FR" sz="2300" b="1">
                <a:solidFill>
                  <a:srgbClr val="C00000"/>
                </a:solidFill>
              </a:rPr>
              <a:t>aux</a:t>
            </a:r>
            <a:r>
              <a:rPr sz="2300" b="1">
                <a:solidFill>
                  <a:srgbClr val="C00000"/>
                </a:solidFill>
              </a:rPr>
              <a:t> </a:t>
            </a:r>
            <a:r>
              <a:rPr lang="fr-FR" sz="2300" b="1">
                <a:solidFill>
                  <a:srgbClr val="C00000"/>
                </a:solidFill>
              </a:rPr>
              <a:t>facilitateurs</a:t>
            </a:r>
            <a:r>
              <a:rPr sz="2300" b="1">
                <a:solidFill>
                  <a:srgbClr val="C00000"/>
                </a:solidFill>
              </a:rPr>
              <a:t>:</a:t>
            </a:r>
          </a:p>
          <a:p>
            <a:pPr marL="0" indent="0">
              <a:buSzTx/>
              <a:buNone/>
              <a:defRPr sz="2800">
                <a:solidFill>
                  <a:srgbClr val="FF0000"/>
                </a:solidFill>
              </a:defRPr>
            </a:pPr>
            <a:endParaRPr>
              <a:solidFill>
                <a:srgbClr val="C00000"/>
              </a:solidFill>
            </a:endParaRPr>
          </a:p>
          <a:p>
            <a:pPr marL="0" indent="0">
              <a:buNone/>
              <a:defRPr sz="2800">
                <a:solidFill>
                  <a:srgbClr val="FF0000"/>
                </a:solidFill>
              </a:defRPr>
            </a:pPr>
            <a:r>
              <a:rPr lang="fr" sz="2300">
                <a:solidFill>
                  <a:srgbClr val="C00000"/>
                </a:solidFill>
                <a:ea typeface="+mn-lt"/>
                <a:cs typeface="+mn-lt"/>
              </a:rPr>
              <a:t>Le cas échéant, insérer ici les informations actualisées relatives aux événements de santé publique enregistrés dans le pays.</a:t>
            </a:r>
            <a:endParaRPr lang="fr" sz="2300">
              <a:ea typeface="+mn-lt"/>
              <a:cs typeface="+mn-lt"/>
            </a:endParaRPr>
          </a:p>
        </p:txBody>
      </p:sp>
      <p:sp>
        <p:nvSpPr>
          <p:cNvPr id="364" name="Rounded Rectangle 6"/>
          <p:cNvSpPr/>
          <p:nvPr/>
        </p:nvSpPr>
        <p:spPr>
          <a:xfrm flipV="1">
            <a:off x="177613" y="1739244"/>
            <a:ext cx="2315329" cy="83343"/>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94639780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Google Shape;300;p7"/>
          <p:cNvSpPr txBox="1">
            <a:spLocks noGrp="1"/>
          </p:cNvSpPr>
          <p:nvPr>
            <p:ph type="body" sz="quarter" idx="1"/>
          </p:nvPr>
        </p:nvSpPr>
        <p:spPr>
          <a:xfrm>
            <a:off x="2273503" y="2243885"/>
            <a:ext cx="7717520" cy="1402557"/>
          </a:xfrm>
          <a:prstGeom prst="rect">
            <a:avLst/>
          </a:prstGeom>
        </p:spPr>
        <p:txBody>
          <a:bodyPr lIns="101249" tIns="101249" rIns="101249" bIns="101249" anchor="ctr">
            <a:normAutofit/>
          </a:bodyPr>
          <a:lstStyle>
            <a:lvl1pPr>
              <a:defRPr sz="3000"/>
            </a:lvl1pPr>
          </a:lstStyle>
          <a:p>
            <a:r>
              <a:rPr lang="fr" sz="3600" b="1"/>
              <a:t>3. Le Règlement sanitaire international</a:t>
            </a:r>
            <a:endParaRPr lang="hu-HU" sz="3600"/>
          </a:p>
          <a:p>
            <a:endParaRPr lang="hu-HU" sz="2400" b="1"/>
          </a:p>
        </p:txBody>
      </p:sp>
    </p:spTree>
    <p:extLst>
      <p:ext uri="{BB962C8B-B14F-4D97-AF65-F5344CB8AC3E}">
        <p14:creationId xmlns:p14="http://schemas.microsoft.com/office/powerpoint/2010/main" val="181410626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idx="1"/>
          </p:nvPr>
        </p:nvSpPr>
        <p:spPr>
          <a:prstGeom prst="rect">
            <a:avLst/>
          </a:prstGeom>
        </p:spPr>
        <p:txBody>
          <a:bodyPr lIns="0" tIns="0" rIns="0" bIns="0" anchor="t">
            <a:normAutofit/>
          </a:bodyPr>
          <a:lstStyle/>
          <a:p>
            <a:pPr marL="0" indent="0">
              <a:buNone/>
            </a:pPr>
            <a:r>
              <a:rPr lang="fr-FR" b="1">
                <a:solidFill>
                  <a:srgbClr val="65A000"/>
                </a:solidFill>
              </a:rPr>
              <a:t>Vrai ou Faux</a:t>
            </a:r>
            <a:r>
              <a:rPr b="1">
                <a:solidFill>
                  <a:srgbClr val="65A000"/>
                </a:solidFill>
              </a:rPr>
              <a:t>?</a:t>
            </a:r>
          </a:p>
          <a:p>
            <a:pPr marL="0" indent="0">
              <a:buNone/>
            </a:pPr>
            <a:endParaRPr lang="fr" b="1">
              <a:solidFill>
                <a:srgbClr val="65A000"/>
              </a:solidFill>
              <a:cs typeface="Arial"/>
            </a:endParaRPr>
          </a:p>
          <a:p>
            <a:pPr marL="0" indent="0" algn="ctr">
              <a:lnSpc>
                <a:spcPct val="100000"/>
              </a:lnSpc>
              <a:spcBef>
                <a:spcPct val="20000"/>
              </a:spcBef>
              <a:spcAft>
                <a:spcPct val="0"/>
              </a:spcAft>
              <a:buNone/>
            </a:pPr>
            <a:r>
              <a:rPr lang="fr">
                <a:solidFill>
                  <a:schemeClr val="tx1"/>
                </a:solidFill>
                <a:cs typeface="Arial"/>
              </a:rPr>
              <a:t>Le Règlement sanitaire international (RSI) vise à prévenir la propagation internationale des maladies, à s’en protéger, à la maîtriser et à y réagir par une action de santé publique proportionnée et limitée aux risques qu’elle présente pour la santé publique, en évitant de créer des entraves inutiles au trafic et au commerce internationaux</a:t>
            </a:r>
            <a:r>
              <a:rPr lang="fr">
                <a:solidFill>
                  <a:srgbClr val="10253F"/>
                </a:solidFill>
                <a:cs typeface="Arial"/>
              </a:rPr>
              <a:t>. </a:t>
            </a:r>
          </a:p>
          <a:p>
            <a:endParaRPr lang="en-GB">
              <a:latin typeface="Source Sans Pro Regular"/>
              <a:cs typeface="Arial"/>
            </a:endParaRPr>
          </a:p>
        </p:txBody>
      </p:sp>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1" y="30617"/>
            <a:ext cx="5755907" cy="646113"/>
          </a:xfrm>
          <a:prstGeom prst="rect">
            <a:avLst/>
          </a:prstGeom>
        </p:spPr>
        <p:txBody>
          <a:bodyPr lIns="91440" tIns="45720" rIns="91440" bIns="45720" anchor="t">
            <a:noAutofit/>
          </a:bodyPr>
          <a:lstStyle/>
          <a:p>
            <a:r>
              <a:rPr lang="fr" sz="3200" b="1"/>
              <a:t>Objet et portée du RSI 2005</a:t>
            </a:r>
            <a:endParaRPr lang="fr" sz="3600"/>
          </a:p>
        </p:txBody>
      </p:sp>
      <p:sp>
        <p:nvSpPr>
          <p:cNvPr id="289" name="Rectangle 3"/>
          <p:cNvSpPr/>
          <p:nvPr/>
        </p:nvSpPr>
        <p:spPr>
          <a:xfrm>
            <a:off x="6719398" y="5503560"/>
            <a:ext cx="299485" cy="299485"/>
          </a:xfrm>
          <a:prstGeom prst="rect">
            <a:avLst/>
          </a:prstGeom>
          <a:solidFill>
            <a:srgbClr val="FFFFFF"/>
          </a:solidFill>
          <a:ln w="12700">
            <a:solidFill>
              <a:schemeClr val="accent1"/>
            </a:solidFill>
            <a:miter/>
          </a:ln>
        </p:spPr>
        <p:txBody>
          <a:bodyPr lIns="34289" rIns="34289" anchor="ctr"/>
          <a:lstStyle/>
          <a:p>
            <a:pPr algn="ctr">
              <a:defRPr sz="2100">
                <a:solidFill>
                  <a:srgbClr val="FFFFFF"/>
                </a:solidFill>
                <a:latin typeface="+mn-lt"/>
                <a:ea typeface="+mn-ea"/>
                <a:cs typeface="+mn-cs"/>
                <a:sym typeface="Source Sans Pro Regular"/>
              </a:defRPr>
            </a:pPr>
            <a:endParaRPr sz="1575"/>
          </a:p>
        </p:txBody>
      </p:sp>
      <p:sp>
        <p:nvSpPr>
          <p:cNvPr id="290" name="TextBox 2"/>
          <p:cNvSpPr txBox="1"/>
          <p:nvPr/>
        </p:nvSpPr>
        <p:spPr>
          <a:xfrm>
            <a:off x="4918535" y="5024539"/>
            <a:ext cx="570988" cy="4308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34289" tIns="45720" rIns="34289" bIns="45720" anchor="t">
            <a:spAutoFit/>
          </a:bodyPr>
          <a:lstStyle>
            <a:lvl1pPr>
              <a:defRPr sz="2100">
                <a:latin typeface="+mn-lt"/>
                <a:ea typeface="+mn-ea"/>
                <a:cs typeface="+mn-cs"/>
                <a:sym typeface="Source Sans Pro Regular"/>
              </a:defRPr>
            </a:lvl1pPr>
          </a:lstStyle>
          <a:p>
            <a:r>
              <a:rPr lang="fr-FR" sz="2200"/>
              <a:t>Vrai</a:t>
            </a:r>
          </a:p>
        </p:txBody>
      </p:sp>
      <p:sp>
        <p:nvSpPr>
          <p:cNvPr id="291" name="TextBox 16"/>
          <p:cNvSpPr txBox="1"/>
          <p:nvPr/>
        </p:nvSpPr>
        <p:spPr>
          <a:xfrm>
            <a:off x="6544916" y="5024539"/>
            <a:ext cx="697625" cy="43088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34289" tIns="45720" rIns="34289" bIns="45720" anchor="t">
            <a:spAutoFit/>
          </a:bodyPr>
          <a:lstStyle>
            <a:lvl1pPr>
              <a:defRPr sz="2100">
                <a:latin typeface="+mn-lt"/>
                <a:ea typeface="+mn-ea"/>
                <a:cs typeface="+mn-cs"/>
                <a:sym typeface="Source Sans Pro Regular"/>
              </a:defRPr>
            </a:lvl1pPr>
          </a:lstStyle>
          <a:p>
            <a:r>
              <a:rPr lang="fr-FR" sz="2200"/>
              <a:t>Faux</a:t>
            </a:r>
          </a:p>
        </p:txBody>
      </p:sp>
      <p:sp>
        <p:nvSpPr>
          <p:cNvPr id="292" name="Rectangle 6"/>
          <p:cNvSpPr/>
          <p:nvPr/>
        </p:nvSpPr>
        <p:spPr>
          <a:xfrm>
            <a:off x="5046378" y="5503560"/>
            <a:ext cx="299485" cy="299485"/>
          </a:xfrm>
          <a:prstGeom prst="rect">
            <a:avLst/>
          </a:prstGeom>
          <a:solidFill>
            <a:srgbClr val="FFFFFF"/>
          </a:solidFill>
          <a:ln w="12700">
            <a:solidFill>
              <a:schemeClr val="accent1"/>
            </a:solidFill>
            <a:miter/>
          </a:ln>
        </p:spPr>
        <p:txBody>
          <a:bodyPr lIns="34289" rIns="34289" anchor="ctr"/>
          <a:lstStyle/>
          <a:p>
            <a:pPr algn="ctr">
              <a:defRPr sz="2100">
                <a:solidFill>
                  <a:srgbClr val="FFFFFF"/>
                </a:solidFill>
                <a:latin typeface="+mn-lt"/>
                <a:ea typeface="+mn-ea"/>
                <a:cs typeface="+mn-cs"/>
                <a:sym typeface="Source Sans Pro Regular"/>
              </a:defRPr>
            </a:pPr>
            <a:endParaRPr sz="1575"/>
          </a:p>
        </p:txBody>
      </p:sp>
    </p:spTree>
    <p:extLst>
      <p:ext uri="{BB962C8B-B14F-4D97-AF65-F5344CB8AC3E}">
        <p14:creationId xmlns:p14="http://schemas.microsoft.com/office/powerpoint/2010/main" val="2440133143"/>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1" y="30617"/>
            <a:ext cx="5765533" cy="646113"/>
          </a:xfrm>
          <a:prstGeom prst="rect">
            <a:avLst/>
          </a:prstGeom>
        </p:spPr>
        <p:txBody>
          <a:bodyPr lIns="91440" tIns="45720" rIns="91440" bIns="45720" anchor="t">
            <a:noAutofit/>
          </a:bodyPr>
          <a:lstStyle/>
          <a:p>
            <a:r>
              <a:rPr lang="fr" sz="3200" b="1"/>
              <a:t>Objet et portée du RSI 2005</a:t>
            </a:r>
            <a:endParaRPr lang="fr" sz="3600"/>
          </a:p>
        </p:txBody>
      </p:sp>
      <p:sp>
        <p:nvSpPr>
          <p:cNvPr id="6" name="Content Placeholder 2">
            <a:extLst>
              <a:ext uri="{FF2B5EF4-FFF2-40B4-BE49-F238E27FC236}">
                <a16:creationId xmlns:a16="http://schemas.microsoft.com/office/drawing/2014/main" id="{1588D1D2-AF91-5396-6853-EBCC490306BA}"/>
              </a:ext>
            </a:extLst>
          </p:cNvPr>
          <p:cNvSpPr txBox="1">
            <a:spLocks/>
          </p:cNvSpPr>
          <p:nvPr>
            <p:custDataLst>
              <p:tags r:id="rId1"/>
            </p:custDataLst>
          </p:nvPr>
        </p:nvSpPr>
        <p:spPr>
          <a:xfrm>
            <a:off x="1520791" y="1390261"/>
            <a:ext cx="8952649" cy="435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rtlCol="0" anchor="t">
            <a:no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r>
              <a:rPr lang="fr" sz="2200">
                <a:solidFill>
                  <a:schemeClr val="tx1"/>
                </a:solidFill>
                <a:cs typeface="Arial"/>
              </a:rPr>
              <a:t>Le Règlement sanitaire international (RSI) vise à </a:t>
            </a:r>
            <a:r>
              <a:rPr lang="fr" sz="2200">
                <a:solidFill>
                  <a:srgbClr val="65A000"/>
                </a:solidFill>
              </a:rPr>
              <a:t>prévenir la propagation internationale des maladies, à s’en protéger, à la maîtriser et à y réagir</a:t>
            </a:r>
            <a:r>
              <a:rPr lang="fr" sz="2200">
                <a:cs typeface="Arial"/>
              </a:rPr>
              <a:t> </a:t>
            </a:r>
            <a:r>
              <a:rPr lang="fr" sz="2200">
                <a:solidFill>
                  <a:schemeClr val="tx1"/>
                </a:solidFill>
                <a:cs typeface="Arial"/>
              </a:rPr>
              <a:t>par une action de santé publique proportionnée et limitée aux risques qu’elle présente pour la santé publique, en évitant de créer des entraves inutiles au trafic et au commerce internationaux. </a:t>
            </a:r>
            <a:endParaRPr lang="en-US" sz="2200">
              <a:solidFill>
                <a:schemeClr val="tx1"/>
              </a:solidFill>
              <a:cs typeface="Arial"/>
            </a:endParaRPr>
          </a:p>
          <a:p>
            <a:endParaRPr lang="en-GB" altLang="en-US" sz="2200"/>
          </a:p>
          <a:p>
            <a:endParaRPr lang="en-GB" altLang="en-US" sz="2200"/>
          </a:p>
          <a:p>
            <a:endParaRPr lang="en-GB" altLang="en-US" sz="2200">
              <a:cs typeface="Arial"/>
            </a:endParaRPr>
          </a:p>
          <a:p>
            <a:endParaRPr lang="en-GB" altLang="en-US" sz="2200">
              <a:cs typeface="Arial"/>
            </a:endParaRPr>
          </a:p>
          <a:p>
            <a:endParaRPr lang="en-GB" altLang="en-US" sz="2200">
              <a:cs typeface="Arial"/>
            </a:endParaRPr>
          </a:p>
          <a:p>
            <a:r>
              <a:rPr lang="fr" sz="2200">
                <a:cs typeface="Arial"/>
              </a:rPr>
              <a:t>Le RSI couvre l’ensemble des urgences de santé publique de portée internationale, y compris celles causées par des </a:t>
            </a:r>
            <a:r>
              <a:rPr lang="fr" sz="2200">
                <a:solidFill>
                  <a:srgbClr val="65A000"/>
                </a:solidFill>
              </a:rPr>
              <a:t>maladies infectieuses, des agents chimiques, des matières radioactives et des aliments contaminés. </a:t>
            </a:r>
            <a:endParaRPr lang="en-GB" altLang="en-US" sz="2200">
              <a:solidFill>
                <a:srgbClr val="65A000"/>
              </a:solidFill>
            </a:endParaRPr>
          </a:p>
        </p:txBody>
      </p:sp>
      <p:sp>
        <p:nvSpPr>
          <p:cNvPr id="7" name="Rectangle 6">
            <a:extLst>
              <a:ext uri="{FF2B5EF4-FFF2-40B4-BE49-F238E27FC236}">
                <a16:creationId xmlns:a16="http://schemas.microsoft.com/office/drawing/2014/main" id="{6722FF4F-D316-3779-5DDF-83FD3A71D2FA}"/>
              </a:ext>
            </a:extLst>
          </p:cNvPr>
          <p:cNvSpPr/>
          <p:nvPr/>
        </p:nvSpPr>
        <p:spPr>
          <a:xfrm>
            <a:off x="6719398" y="3833477"/>
            <a:ext cx="299485" cy="299485"/>
          </a:xfrm>
          <a:prstGeom prst="rect">
            <a:avLst/>
          </a:prstGeom>
          <a:solidFill>
            <a:srgbClr val="FFFFFF"/>
          </a:solidFill>
          <a:ln w="12700">
            <a:solidFill>
              <a:schemeClr val="accent1"/>
            </a:solidFill>
            <a:miter/>
          </a:ln>
        </p:spPr>
        <p:txBody>
          <a:bodyPr lIns="34289" rIns="34289" anchor="ct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2100">
                <a:solidFill>
                  <a:srgbClr val="FFFFFF"/>
                </a:solidFill>
                <a:latin typeface="+mn-lt"/>
                <a:ea typeface="+mn-ea"/>
                <a:cs typeface="+mn-cs"/>
                <a:sym typeface="Source Sans Pro Regular"/>
              </a:defRPr>
            </a:pPr>
            <a:endParaRPr sz="1575"/>
          </a:p>
        </p:txBody>
      </p:sp>
      <p:sp>
        <p:nvSpPr>
          <p:cNvPr id="8" name="TextBox 2">
            <a:extLst>
              <a:ext uri="{FF2B5EF4-FFF2-40B4-BE49-F238E27FC236}">
                <a16:creationId xmlns:a16="http://schemas.microsoft.com/office/drawing/2014/main" id="{B444ED41-8311-939B-6CDC-033B3EF07232}"/>
              </a:ext>
            </a:extLst>
          </p:cNvPr>
          <p:cNvSpPr txBox="1"/>
          <p:nvPr/>
        </p:nvSpPr>
        <p:spPr>
          <a:xfrm>
            <a:off x="4918535" y="3354456"/>
            <a:ext cx="560536"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none" lIns="34289" tIns="45720" rIns="34289" bIns="4572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200"/>
              <a:t>Vrai</a:t>
            </a:r>
          </a:p>
        </p:txBody>
      </p:sp>
      <p:sp>
        <p:nvSpPr>
          <p:cNvPr id="9" name="TextBox 16">
            <a:extLst>
              <a:ext uri="{FF2B5EF4-FFF2-40B4-BE49-F238E27FC236}">
                <a16:creationId xmlns:a16="http://schemas.microsoft.com/office/drawing/2014/main" id="{B7011BEA-BFC6-3293-6DE0-007B790B7DDB}"/>
              </a:ext>
            </a:extLst>
          </p:cNvPr>
          <p:cNvSpPr txBox="1"/>
          <p:nvPr/>
        </p:nvSpPr>
        <p:spPr>
          <a:xfrm>
            <a:off x="6544916" y="3354456"/>
            <a:ext cx="697625"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none" lIns="34289" tIns="45720" rIns="34289" bIns="4572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200"/>
              <a:t>Faux</a:t>
            </a:r>
          </a:p>
        </p:txBody>
      </p:sp>
      <p:sp>
        <p:nvSpPr>
          <p:cNvPr id="11" name="Rectangle 10">
            <a:extLst>
              <a:ext uri="{FF2B5EF4-FFF2-40B4-BE49-F238E27FC236}">
                <a16:creationId xmlns:a16="http://schemas.microsoft.com/office/drawing/2014/main" id="{B1832EDC-6841-3CBC-CDDA-643C0AE3D65A}"/>
              </a:ext>
            </a:extLst>
          </p:cNvPr>
          <p:cNvSpPr/>
          <p:nvPr/>
        </p:nvSpPr>
        <p:spPr>
          <a:xfrm>
            <a:off x="4917601" y="3828396"/>
            <a:ext cx="399313" cy="399313"/>
          </a:xfrm>
          <a:prstGeom prst="rect">
            <a:avLst/>
          </a:prstGeom>
          <a:solidFill>
            <a:srgbClr val="0070C0"/>
          </a:solidFill>
          <a:ln w="12700">
            <a:solidFill>
              <a:schemeClr val="accent1"/>
            </a:solidFill>
            <a:miter/>
          </a:ln>
        </p:spPr>
        <p:txBody>
          <a:bodyPr lIns="45719" rIns="45719"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defRPr sz="2100">
                <a:solidFill>
                  <a:srgbClr val="FFFFFF"/>
                </a:solidFill>
                <a:latin typeface="+mn-lt"/>
                <a:ea typeface="+mn-ea"/>
                <a:cs typeface="+mn-cs"/>
                <a:sym typeface="Source Sans Pro Regular"/>
              </a:defRPr>
            </a:pPr>
            <a:endParaRPr sz="2100"/>
          </a:p>
        </p:txBody>
      </p:sp>
    </p:spTree>
    <p:extLst>
      <p:ext uri="{BB962C8B-B14F-4D97-AF65-F5344CB8AC3E}">
        <p14:creationId xmlns:p14="http://schemas.microsoft.com/office/powerpoint/2010/main" val="2088249288"/>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649;p43"/>
          <p:cNvSpPr txBox="1">
            <a:spLocks noGrp="1"/>
          </p:cNvSpPr>
          <p:nvPr>
            <p:ph type="title"/>
          </p:nvPr>
        </p:nvSpPr>
        <p:spPr>
          <a:prstGeom prst="rect">
            <a:avLst/>
          </a:prstGeom>
        </p:spPr>
        <p:txBody>
          <a:bodyPr lIns="0" tIns="0" rIns="0" bIns="0" anchor="b">
            <a:normAutofit fontScale="90000"/>
          </a:bodyPr>
          <a:lstStyle/>
          <a:p>
            <a:pPr>
              <a:defRPr sz="2800">
                <a:solidFill>
                  <a:srgbClr val="C00000"/>
                </a:solidFill>
              </a:defRPr>
            </a:pPr>
            <a:r>
              <a:rPr lang="fr" sz="2400">
                <a:solidFill>
                  <a:srgbClr val="002060"/>
                </a:solidFill>
              </a:rPr>
              <a:t>En quoi consistent les huit principales capacités requises en vertu du RSI ?</a:t>
            </a:r>
            <a:br>
              <a:rPr lang="fr" sz="2800">
                <a:solidFill>
                  <a:srgbClr val="002060"/>
                </a:solidFill>
              </a:rPr>
            </a:br>
            <a:r>
              <a:rPr lang="fr" b="1">
                <a:solidFill>
                  <a:srgbClr val="002060"/>
                </a:solidFill>
                <a:latin typeface="Arial"/>
                <a:cs typeface="Arial"/>
              </a:rPr>
              <a:t> </a:t>
            </a:r>
            <a:endParaRPr lang="en-US" sz="1600">
              <a:solidFill>
                <a:srgbClr val="000000"/>
              </a:solidFill>
              <a:latin typeface="Arial"/>
              <a:cs typeface="Arial"/>
            </a:endParaRPr>
          </a:p>
          <a:p>
            <a:pPr>
              <a:defRPr sz="2800">
                <a:solidFill>
                  <a:srgbClr val="C00000"/>
                </a:solidFill>
              </a:defRPr>
            </a:pPr>
            <a:br>
              <a:rPr/>
            </a:br>
            <a:r>
              <a:rPr sz="1200"/>
              <a:t> </a:t>
            </a:r>
            <a:endParaRPr/>
          </a:p>
        </p:txBody>
      </p:sp>
      <p:sp>
        <p:nvSpPr>
          <p:cNvPr id="303" name="Rectangle 2"/>
          <p:cNvSpPr txBox="1"/>
          <p:nvPr/>
        </p:nvSpPr>
        <p:spPr>
          <a:xfrm>
            <a:off x="275365" y="473177"/>
            <a:ext cx="3514046"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ctr">
            <a:spAutoFit/>
          </a:bodyPr>
          <a:lstStyle>
            <a:lvl1pPr>
              <a:defRPr sz="3200">
                <a:solidFill>
                  <a:srgbClr val="FFFFFF"/>
                </a:solidFill>
                <a:latin typeface="Source Sans Pro Bold"/>
                <a:ea typeface="Source Sans Pro Bold"/>
                <a:cs typeface="Source Sans Pro Bold"/>
                <a:sym typeface="Source Sans Pro Bold"/>
              </a:defRPr>
            </a:lvl1pPr>
          </a:lstStyle>
          <a:p>
            <a:r>
              <a:rPr lang="en-US" sz="2800" b="1" err="1"/>
              <a:t>Principales</a:t>
            </a:r>
            <a:r>
              <a:rPr lang="en-US" sz="2800" b="1"/>
              <a:t> </a:t>
            </a:r>
            <a:r>
              <a:rPr lang="en-US" sz="2800" b="1" err="1"/>
              <a:t>capacités</a:t>
            </a:r>
            <a:r>
              <a:rPr lang="en-US" sz="2800" b="1"/>
              <a:t> du RSI </a:t>
            </a:r>
            <a:endParaRPr sz="2800" b="1"/>
          </a:p>
        </p:txBody>
      </p:sp>
      <p:sp>
        <p:nvSpPr>
          <p:cNvPr id="304" name="Rounded Rectangle 4"/>
          <p:cNvSpPr/>
          <p:nvPr/>
        </p:nvSpPr>
        <p:spPr>
          <a:xfrm flipV="1">
            <a:off x="394218" y="1639469"/>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305" name="Rounded Rectangle 5"/>
          <p:cNvSpPr/>
          <p:nvPr/>
        </p:nvSpPr>
        <p:spPr>
          <a:xfrm flipV="1">
            <a:off x="5901390" y="3786994"/>
            <a:ext cx="3758061" cy="8578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3" name="Rectangle 2"/>
          <p:cNvSpPr/>
          <p:nvPr/>
        </p:nvSpPr>
        <p:spPr>
          <a:xfrm>
            <a:off x="4732421" y="2437946"/>
            <a:ext cx="6096000" cy="1200329"/>
          </a:xfrm>
          <a:prstGeom prst="rect">
            <a:avLst/>
          </a:prstGeom>
        </p:spPr>
        <p:txBody>
          <a:bodyPr>
            <a:spAutoFit/>
          </a:bodyPr>
          <a:lstStyle/>
          <a:p>
            <a:pPr algn="ctr"/>
            <a:r>
              <a:rPr lang="fr" sz="2400">
                <a:solidFill>
                  <a:schemeClr val="tx1"/>
                </a:solidFill>
                <a:latin typeface="+mn-lt"/>
                <a:ea typeface="+mn-ea"/>
                <a:cs typeface="Arial"/>
                <a:sym typeface="Source Sans Pro Regular"/>
              </a:rPr>
              <a:t>En quoi consistent les huit principales capacités requises </a:t>
            </a:r>
          </a:p>
          <a:p>
            <a:pPr algn="ctr"/>
            <a:r>
              <a:rPr lang="fr" sz="2400">
                <a:solidFill>
                  <a:schemeClr val="tx1"/>
                </a:solidFill>
                <a:latin typeface="+mn-lt"/>
                <a:ea typeface="+mn-ea"/>
                <a:cs typeface="Arial"/>
                <a:sym typeface="Source Sans Pro Regular"/>
              </a:rPr>
              <a:t>en vertu du RSI ?</a:t>
            </a:r>
            <a:endParaRPr lang="en-US"/>
          </a:p>
        </p:txBody>
      </p:sp>
    </p:spTree>
    <p:extLst>
      <p:ext uri="{BB962C8B-B14F-4D97-AF65-F5344CB8AC3E}">
        <p14:creationId xmlns:p14="http://schemas.microsoft.com/office/powerpoint/2010/main" val="1156462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Isosceles Triangle 5"/>
          <p:cNvSpPr/>
          <p:nvPr/>
        </p:nvSpPr>
        <p:spPr bwMode="auto">
          <a:xfrm>
            <a:off x="2114588" y="1708032"/>
            <a:ext cx="7976124" cy="1451304"/>
          </a:xfrm>
          <a:prstGeom prst="triangle">
            <a:avLst/>
          </a:prstGeom>
          <a:solidFill>
            <a:srgbClr val="FF6600"/>
          </a:solid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a:lstStyle/>
          <a:p>
            <a:pPr algn="ctr"/>
            <a:endParaRPr lang="ru-RU" sz="1350">
              <a:solidFill>
                <a:schemeClr val="tx1"/>
              </a:solidFill>
              <a:latin typeface="Calibri" charset="0"/>
              <a:ea typeface="Arial" charset="0"/>
              <a:cs typeface="Calibri" charset="0"/>
            </a:endParaRPr>
          </a:p>
        </p:txBody>
      </p:sp>
      <p:graphicFrame>
        <p:nvGraphicFramePr>
          <p:cNvPr id="790" name="Diagram 790">
            <a:extLst>
              <a:ext uri="{FF2B5EF4-FFF2-40B4-BE49-F238E27FC236}">
                <a16:creationId xmlns:a16="http://schemas.microsoft.com/office/drawing/2014/main" id="{4EB954DF-511B-EC92-879D-74668FD00A78}"/>
              </a:ext>
            </a:extLst>
          </p:cNvPr>
          <p:cNvGraphicFramePr/>
          <p:nvPr>
            <p:extLst>
              <p:ext uri="{D42A27DB-BD31-4B8C-83A1-F6EECF244321}">
                <p14:modId xmlns:p14="http://schemas.microsoft.com/office/powerpoint/2010/main" val="2547687057"/>
              </p:ext>
            </p:extLst>
          </p:nvPr>
        </p:nvGraphicFramePr>
        <p:xfrm>
          <a:off x="7694484" y="2917057"/>
          <a:ext cx="2332406" cy="18782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433" name="Diagram 790">
            <a:extLst>
              <a:ext uri="{FF2B5EF4-FFF2-40B4-BE49-F238E27FC236}">
                <a16:creationId xmlns:a16="http://schemas.microsoft.com/office/drawing/2014/main" id="{3765D374-2841-F410-B30C-CF6A4C009EF5}"/>
              </a:ext>
            </a:extLst>
          </p:cNvPr>
          <p:cNvGraphicFramePr/>
          <p:nvPr>
            <p:extLst>
              <p:ext uri="{D42A27DB-BD31-4B8C-83A1-F6EECF244321}">
                <p14:modId xmlns:p14="http://schemas.microsoft.com/office/powerpoint/2010/main" val="2280295296"/>
              </p:ext>
            </p:extLst>
          </p:nvPr>
        </p:nvGraphicFramePr>
        <p:xfrm>
          <a:off x="1889008" y="2181480"/>
          <a:ext cx="3407416" cy="457358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175" name="Diagram 790">
            <a:extLst>
              <a:ext uri="{FF2B5EF4-FFF2-40B4-BE49-F238E27FC236}">
                <a16:creationId xmlns:a16="http://schemas.microsoft.com/office/drawing/2014/main" id="{3167F856-3866-8F02-82DD-83F21E86D058}"/>
              </a:ext>
            </a:extLst>
          </p:cNvPr>
          <p:cNvGraphicFramePr/>
          <p:nvPr>
            <p:extLst>
              <p:ext uri="{D42A27DB-BD31-4B8C-83A1-F6EECF244321}">
                <p14:modId xmlns:p14="http://schemas.microsoft.com/office/powerpoint/2010/main" val="1524048054"/>
              </p:ext>
            </p:extLst>
          </p:nvPr>
        </p:nvGraphicFramePr>
        <p:xfrm>
          <a:off x="5391180" y="2963193"/>
          <a:ext cx="2230188" cy="182908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82" name="ZoneTexte 781">
            <a:extLst>
              <a:ext uri="{FF2B5EF4-FFF2-40B4-BE49-F238E27FC236}">
                <a16:creationId xmlns:a16="http://schemas.microsoft.com/office/drawing/2014/main" id="{2421F964-BCC3-BDBA-D059-AD421ABC7327}"/>
              </a:ext>
            </a:extLst>
          </p:cNvPr>
          <p:cNvSpPr txBox="1"/>
          <p:nvPr/>
        </p:nvSpPr>
        <p:spPr>
          <a:xfrm>
            <a:off x="331239" y="2370"/>
            <a:ext cx="7611313" cy="600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fr-FR" sz="3300" b="1">
                <a:solidFill>
                  <a:srgbClr val="FFFFFF"/>
                </a:solidFill>
                <a:latin typeface="Source Sans Pro Regular"/>
              </a:rPr>
              <a:t>Principales capacités du RSI</a:t>
            </a:r>
            <a:endParaRPr lang="fr-FR" sz="3300" b="1">
              <a:latin typeface="Source Sans Pro Regular"/>
            </a:endParaRPr>
          </a:p>
        </p:txBody>
      </p:sp>
      <p:sp>
        <p:nvSpPr>
          <p:cNvPr id="808" name="ZoneTexte 807">
            <a:extLst>
              <a:ext uri="{FF2B5EF4-FFF2-40B4-BE49-F238E27FC236}">
                <a16:creationId xmlns:a16="http://schemas.microsoft.com/office/drawing/2014/main" id="{615946EC-F55F-7356-A3C0-B147A7C54313}"/>
              </a:ext>
            </a:extLst>
          </p:cNvPr>
          <p:cNvSpPr txBox="1"/>
          <p:nvPr/>
        </p:nvSpPr>
        <p:spPr>
          <a:xfrm>
            <a:off x="325681" y="752085"/>
            <a:ext cx="4413282"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en-US" sz="2800" b="1" dirty="0">
                <a:solidFill>
                  <a:srgbClr val="C00000"/>
                </a:solidFill>
                <a:latin typeface="Source Sans Pro Regular"/>
                <a:ea typeface="Calibri"/>
                <a:cs typeface="Arial"/>
              </a:rPr>
              <a:t>15 </a:t>
            </a:r>
            <a:r>
              <a:rPr lang="en-US" sz="2800" b="1" dirty="0" err="1">
                <a:solidFill>
                  <a:srgbClr val="C00000"/>
                </a:solidFill>
                <a:latin typeface="Source Sans Pro Regular"/>
                <a:ea typeface="Calibri"/>
                <a:cs typeface="Arial"/>
              </a:rPr>
              <a:t>capacités</a:t>
            </a:r>
            <a:r>
              <a:rPr lang="en-US" sz="2800" b="1" dirty="0">
                <a:solidFill>
                  <a:srgbClr val="C00000"/>
                </a:solidFill>
                <a:latin typeface="Source Sans Pro Regular"/>
                <a:ea typeface="Calibri"/>
                <a:cs typeface="Arial"/>
              </a:rPr>
              <a:t> </a:t>
            </a:r>
            <a:r>
              <a:rPr lang="en-US" sz="2800" b="1" dirty="0" err="1">
                <a:solidFill>
                  <a:srgbClr val="C00000"/>
                </a:solidFill>
                <a:latin typeface="Source Sans Pro Regular"/>
                <a:ea typeface="Calibri"/>
                <a:cs typeface="Arial"/>
              </a:rPr>
              <a:t>principales</a:t>
            </a:r>
            <a:endParaRPr lang="fr-FR" dirty="0" err="1">
              <a:latin typeface="Source Sans Pro Regular"/>
            </a:endParaRPr>
          </a:p>
        </p:txBody>
      </p:sp>
      <p:pic>
        <p:nvPicPr>
          <p:cNvPr id="4344" name="Image 4344" descr="Une image contenant texte, capture d’écran, livre, Police&#10;&#10;Description générée automatiquement">
            <a:extLst>
              <a:ext uri="{FF2B5EF4-FFF2-40B4-BE49-F238E27FC236}">
                <a16:creationId xmlns:a16="http://schemas.microsoft.com/office/drawing/2014/main" id="{C0584C1C-0E70-BE52-59BF-206C7329FF00}"/>
              </a:ext>
            </a:extLst>
          </p:cNvPr>
          <p:cNvPicPr>
            <a:picLocks noChangeAspect="1"/>
          </p:cNvPicPr>
          <p:nvPr/>
        </p:nvPicPr>
        <p:blipFill>
          <a:blip r:embed="rId18"/>
          <a:stretch>
            <a:fillRect/>
          </a:stretch>
        </p:blipFill>
        <p:spPr>
          <a:xfrm>
            <a:off x="5532792" y="1018632"/>
            <a:ext cx="1351465" cy="1942509"/>
          </a:xfrm>
          <a:prstGeom prst="rect">
            <a:avLst/>
          </a:prstGeom>
        </p:spPr>
      </p:pic>
    </p:spTree>
    <p:extLst>
      <p:ext uri="{BB962C8B-B14F-4D97-AF65-F5344CB8AC3E}">
        <p14:creationId xmlns:p14="http://schemas.microsoft.com/office/powerpoint/2010/main" val="154690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custDataLst>
              <p:tags r:id="rId1"/>
            </p:custDataLst>
            <p:extLst>
              <p:ext uri="{D42A27DB-BD31-4B8C-83A1-F6EECF244321}">
                <p14:modId xmlns:p14="http://schemas.microsoft.com/office/powerpoint/2010/main" val="533091173"/>
              </p:ext>
            </p:extLst>
          </p:nvPr>
        </p:nvGraphicFramePr>
        <p:xfrm>
          <a:off x="1578543" y="847023"/>
          <a:ext cx="7561263" cy="535164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Title 1"/>
          <p:cNvSpPr>
            <a:spLocks noGrp="1"/>
          </p:cNvSpPr>
          <p:nvPr>
            <p:ph type="title" idx="4294967295"/>
            <p:custDataLst>
              <p:tags r:id="rId2"/>
            </p:custDataLst>
          </p:nvPr>
        </p:nvSpPr>
        <p:spPr>
          <a:xfrm>
            <a:off x="-1" y="30163"/>
            <a:ext cx="11040177" cy="585854"/>
          </a:xfrm>
          <a:prstGeom prst="rect">
            <a:avLst/>
          </a:prstGeom>
        </p:spPr>
        <p:txBody>
          <a:bodyPr lIns="91440" tIns="45720" rIns="91440" bIns="45720" rtlCol="0" anchor="t">
            <a:noAutofit/>
          </a:bodyPr>
          <a:lstStyle/>
          <a:p>
            <a:pPr algn="l"/>
            <a:r>
              <a:rPr lang="fr" sz="2000" b="1">
                <a:solidFill>
                  <a:srgbClr val="FFFFFF"/>
                </a:solidFill>
                <a:latin typeface="Source Sans Pro Bold"/>
                <a:ea typeface="Source Sans Pro Bold"/>
                <a:cs typeface="Source Sans Pro Bold"/>
                <a:sym typeface="Source Sans Pro Bold"/>
              </a:rPr>
              <a:t>Mise en œuvre du RSI dans le cadre du Programme d’action pour la sécurité sanitaire mondiale</a:t>
            </a:r>
            <a:endParaRPr lang="fr-FR" sz="2000" b="1">
              <a:solidFill>
                <a:srgbClr val="FFFFFF"/>
              </a:solidFill>
              <a:latin typeface="Source Sans Pro Bold"/>
              <a:ea typeface="Source Sans Pro Bold"/>
              <a:cs typeface="Source Sans Pro Bold"/>
              <a:sym typeface="Source Sans Pro Bold"/>
            </a:endParaRPr>
          </a:p>
        </p:txBody>
      </p:sp>
      <p:sp>
        <p:nvSpPr>
          <p:cNvPr id="3" name="TextBox 2"/>
          <p:cNvSpPr txBox="1"/>
          <p:nvPr>
            <p:custDataLst>
              <p:tags r:id="rId3"/>
            </p:custDataLst>
          </p:nvPr>
        </p:nvSpPr>
        <p:spPr>
          <a:xfrm>
            <a:off x="7939567" y="5937058"/>
            <a:ext cx="4362500" cy="523220"/>
          </a:xfrm>
          <a:prstGeom prst="rect">
            <a:avLst/>
          </a:prstGeom>
          <a:noFill/>
        </p:spPr>
        <p:txBody>
          <a:bodyPr wrap="square" rtlCol="0">
            <a:spAutoFit/>
          </a:bodyPr>
          <a:lstStyle/>
          <a:p>
            <a:pPr rtl="0"/>
            <a:r>
              <a:rPr lang="fr" sz="1400">
                <a:solidFill>
                  <a:schemeClr val="tx1"/>
                </a:solidFill>
              </a:rPr>
              <a:t>OIE : Organisation mondiale de la santé animale </a:t>
            </a:r>
          </a:p>
          <a:p>
            <a:pPr rtl="0"/>
            <a:r>
              <a:rPr lang="fr" sz="1400">
                <a:solidFill>
                  <a:schemeClr val="tx1"/>
                </a:solidFill>
              </a:rPr>
              <a:t>PSV : Performances des services vétérinaires </a:t>
            </a:r>
          </a:p>
        </p:txBody>
      </p:sp>
    </p:spTree>
    <p:extLst>
      <p:ext uri="{BB962C8B-B14F-4D97-AF65-F5344CB8AC3E}">
        <p14:creationId xmlns:p14="http://schemas.microsoft.com/office/powerpoint/2010/main" val="16811670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7130225-70C7-B477-52CB-367FB3B0D5AD}"/>
              </a:ext>
            </a:extLst>
          </p:cNvPr>
          <p:cNvPicPr>
            <a:picLocks noChangeAspect="1"/>
          </p:cNvPicPr>
          <p:nvPr/>
        </p:nvPicPr>
        <p:blipFill>
          <a:blip r:embed="rId7"/>
          <a:stretch>
            <a:fillRect/>
          </a:stretch>
        </p:blipFill>
        <p:spPr>
          <a:xfrm>
            <a:off x="6700320" y="984845"/>
            <a:ext cx="3496049" cy="5386771"/>
          </a:xfrm>
          <a:prstGeom prst="rect">
            <a:avLst/>
          </a:prstGeom>
        </p:spPr>
      </p:pic>
      <p:sp>
        <p:nvSpPr>
          <p:cNvPr id="14338" name="Rectangle 2"/>
          <p:cNvSpPr>
            <a:spLocks noGrp="1" noChangeArrowheads="1"/>
          </p:cNvSpPr>
          <p:nvPr>
            <p:ph type="title" idx="4294967295"/>
            <p:custDataLst>
              <p:tags r:id="rId1"/>
            </p:custDataLst>
          </p:nvPr>
        </p:nvSpPr>
        <p:spPr>
          <a:xfrm>
            <a:off x="0" y="-48125"/>
            <a:ext cx="9038122" cy="691167"/>
          </a:xfrm>
          <a:noFill/>
          <a:effectLst>
            <a:outerShdw dist="17961" dir="2700000" algn="ctr" rotWithShape="0">
              <a:schemeClr val="bg2"/>
            </a:outerShdw>
          </a:effectLst>
        </p:spPr>
        <p:txBody>
          <a:bodyPr rtlCol="0">
            <a:noAutofit/>
          </a:bodyPr>
          <a:lstStyle/>
          <a:p>
            <a:pPr algn="l" rtl="0" eaLnBrk="1" hangingPunct="1"/>
            <a:r>
              <a:rPr lang="fr" sz="2400" b="1">
                <a:solidFill>
                  <a:schemeClr val="bg1"/>
                </a:solidFill>
              </a:rPr>
              <a:t>Instrument de décision pour l’évaluation des événements de santé publique</a:t>
            </a:r>
          </a:p>
        </p:txBody>
      </p:sp>
      <p:grpSp>
        <p:nvGrpSpPr>
          <p:cNvPr id="323588" name="Group 4"/>
          <p:cNvGrpSpPr>
            <a:grpSpLocks/>
          </p:cNvGrpSpPr>
          <p:nvPr>
            <p:custDataLst>
              <p:tags r:id="rId2"/>
            </p:custDataLst>
          </p:nvPr>
        </p:nvGrpSpPr>
        <p:grpSpPr bwMode="auto">
          <a:xfrm>
            <a:off x="1776414" y="1156305"/>
            <a:ext cx="5400675" cy="1125538"/>
            <a:chOff x="159" y="617"/>
            <a:chExt cx="3402" cy="709"/>
          </a:xfrm>
        </p:grpSpPr>
        <p:sp>
          <p:nvSpPr>
            <p:cNvPr id="14353" name="Text Box 5"/>
            <p:cNvSpPr txBox="1">
              <a:spLocks noChangeArrowheads="1"/>
            </p:cNvSpPr>
            <p:nvPr/>
          </p:nvSpPr>
          <p:spPr bwMode="auto">
            <a:xfrm>
              <a:off x="159" y="617"/>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a:cs typeface="Arial" charset="0"/>
                </a:rPr>
                <a:t>Quatre maladies font toujours l’objet d’une déclaration obligatoire : la poliomyélite (virus sauvage), la variole, la grippe humaine due à un nouveau virus et le syndrome respiratoire aigu sévère (SRAS). </a:t>
              </a:r>
            </a:p>
          </p:txBody>
        </p:sp>
        <p:sp>
          <p:nvSpPr>
            <p:cNvPr id="14354" name="Line 6"/>
            <p:cNvSpPr>
              <a:spLocks noChangeShapeType="1"/>
            </p:cNvSpPr>
            <p:nvPr/>
          </p:nvSpPr>
          <p:spPr bwMode="auto">
            <a:xfrm>
              <a:off x="3153" y="962"/>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sz="1600"/>
            </a:p>
          </p:txBody>
        </p:sp>
      </p:grpSp>
      <p:grpSp>
        <p:nvGrpSpPr>
          <p:cNvPr id="323591" name="Group 7"/>
          <p:cNvGrpSpPr>
            <a:grpSpLocks/>
          </p:cNvGrpSpPr>
          <p:nvPr>
            <p:custDataLst>
              <p:tags r:id="rId3"/>
            </p:custDataLst>
          </p:nvPr>
        </p:nvGrpSpPr>
        <p:grpSpPr bwMode="auto">
          <a:xfrm>
            <a:off x="1790697" y="2261206"/>
            <a:ext cx="7400928" cy="966788"/>
            <a:chOff x="168" y="1422"/>
            <a:chExt cx="4663" cy="609"/>
          </a:xfrm>
        </p:grpSpPr>
        <p:sp>
          <p:nvSpPr>
            <p:cNvPr id="14351" name="Text Box 8"/>
            <p:cNvSpPr txBox="1">
              <a:spLocks noChangeArrowheads="1"/>
            </p:cNvSpPr>
            <p:nvPr/>
          </p:nvSpPr>
          <p:spPr bwMode="auto">
            <a:xfrm>
              <a:off x="168" y="1422"/>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a:cs typeface="Arial" charset="0"/>
                </a:rPr>
                <a:t>Maladies conduisant toujours à l’utilisation de l’algorithme : choléra, peste pulmonaire, fièvre jaune, fièvre hémorragique virale (Ebola, Lassa, Marburg), fièvre du Nil occidental, méningite, etc.</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594" name="Group 10"/>
          <p:cNvGrpSpPr>
            <a:grpSpLocks/>
          </p:cNvGrpSpPr>
          <p:nvPr>
            <p:custDataLst>
              <p:tags r:id="rId4"/>
            </p:custDataLst>
          </p:nvPr>
        </p:nvGrpSpPr>
        <p:grpSpPr bwMode="auto">
          <a:xfrm>
            <a:off x="1790702" y="3404206"/>
            <a:ext cx="6094413" cy="2185988"/>
            <a:chOff x="168" y="2062"/>
            <a:chExt cx="3839" cy="1377"/>
          </a:xfrm>
        </p:grpSpPr>
        <p:sp>
          <p:nvSpPr>
            <p:cNvPr id="14346" name="Text Box 11"/>
            <p:cNvSpPr txBox="1">
              <a:spLocks noChangeArrowheads="1"/>
            </p:cNvSpPr>
            <p:nvPr/>
          </p:nvSpPr>
          <p:spPr bwMode="auto">
            <a:xfrm>
              <a:off x="168" y="2062"/>
              <a:ext cx="2994" cy="1084"/>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a:cs typeface="Arial" charset="0"/>
                </a:rPr>
                <a:t>*Q1 : la maladie a-t-elle des répercussions graves sur la santé publique ?</a:t>
              </a:r>
            </a:p>
            <a:p>
              <a:pPr rtl="0" eaLnBrk="1" hangingPunct="1">
                <a:spcBef>
                  <a:spcPct val="50000"/>
                </a:spcBef>
                <a:buFontTx/>
                <a:buNone/>
              </a:pPr>
              <a:r>
                <a:rPr lang="fr" sz="1400">
                  <a:cs typeface="Arial" charset="0"/>
                </a:rPr>
                <a:t>Q2 : s’agit-il d’une maladie inhabituelle ou inattendue ?</a:t>
              </a:r>
            </a:p>
            <a:p>
              <a:pPr rtl="0" eaLnBrk="1" hangingPunct="1">
                <a:spcBef>
                  <a:spcPct val="50000"/>
                </a:spcBef>
                <a:buFontTx/>
                <a:buNone/>
              </a:pPr>
              <a:r>
                <a:rPr lang="fr" sz="1400">
                  <a:cs typeface="Arial" charset="0"/>
                </a:rPr>
                <a:t>Q3 : y a-t-il un risque de propagation internationale ?</a:t>
              </a:r>
            </a:p>
            <a:p>
              <a:pPr rtl="0" eaLnBrk="1" hangingPunct="1">
                <a:spcBef>
                  <a:spcPct val="50000"/>
                </a:spcBef>
                <a:buFontTx/>
                <a:buNone/>
              </a:pPr>
              <a:r>
                <a:rPr lang="fr" sz="1400">
                  <a:cs typeface="Arial" charset="0"/>
                </a:rPr>
                <a:t>Q4 : y a-t-il un risque de restrictions des déplacements ou de la circulation ?</a:t>
              </a:r>
            </a:p>
          </p:txBody>
        </p:sp>
        <p:sp>
          <p:nvSpPr>
            <p:cNvPr id="14347" name="Line 12"/>
            <p:cNvSpPr>
              <a:spLocks noChangeShapeType="1"/>
            </p:cNvSpPr>
            <p:nvPr/>
          </p:nvSpPr>
          <p:spPr bwMode="auto">
            <a:xfrm flipV="1">
              <a:off x="3170" y="2190"/>
              <a:ext cx="837" cy="17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8" name="Line 13"/>
            <p:cNvSpPr>
              <a:spLocks noChangeShapeType="1"/>
            </p:cNvSpPr>
            <p:nvPr/>
          </p:nvSpPr>
          <p:spPr bwMode="auto">
            <a:xfrm>
              <a:off x="3153" y="2478"/>
              <a:ext cx="408" cy="10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9" name="Line 14"/>
            <p:cNvSpPr>
              <a:spLocks noChangeShapeType="1"/>
            </p:cNvSpPr>
            <p:nvPr/>
          </p:nvSpPr>
          <p:spPr bwMode="auto">
            <a:xfrm>
              <a:off x="3153" y="2750"/>
              <a:ext cx="645" cy="24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50" name="Line 15"/>
            <p:cNvSpPr>
              <a:spLocks noChangeShapeType="1"/>
            </p:cNvSpPr>
            <p:nvPr/>
          </p:nvSpPr>
          <p:spPr bwMode="auto">
            <a:xfrm>
              <a:off x="3153" y="3067"/>
              <a:ext cx="854" cy="3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600" name="Group 16"/>
          <p:cNvGrpSpPr>
            <a:grpSpLocks/>
          </p:cNvGrpSpPr>
          <p:nvPr>
            <p:custDataLst>
              <p:tags r:id="rId5"/>
            </p:custDataLst>
          </p:nvPr>
        </p:nvGrpSpPr>
        <p:grpSpPr bwMode="auto">
          <a:xfrm>
            <a:off x="1779812" y="5596975"/>
            <a:ext cx="7326178" cy="482311"/>
            <a:chOff x="159" y="3483"/>
            <a:chExt cx="4575" cy="469"/>
          </a:xfrm>
        </p:grpSpPr>
        <p:sp>
          <p:nvSpPr>
            <p:cNvPr id="14344" name="Text Box 17"/>
            <p:cNvSpPr txBox="1">
              <a:spLocks noChangeArrowheads="1"/>
            </p:cNvSpPr>
            <p:nvPr/>
          </p:nvSpPr>
          <p:spPr bwMode="auto">
            <a:xfrm>
              <a:off x="159" y="3640"/>
              <a:ext cx="2994" cy="312"/>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a:cs typeface="Arial" charset="0"/>
                </a:rPr>
                <a:t>Informations insuffisantes : nouvelle évaluation</a:t>
              </a:r>
            </a:p>
          </p:txBody>
        </p:sp>
        <p:sp>
          <p:nvSpPr>
            <p:cNvPr id="14345" name="Line 18"/>
            <p:cNvSpPr>
              <a:spLocks noChangeShapeType="1"/>
            </p:cNvSpPr>
            <p:nvPr/>
          </p:nvSpPr>
          <p:spPr bwMode="auto">
            <a:xfrm flipV="1">
              <a:off x="3160" y="3483"/>
              <a:ext cx="1574" cy="37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spTree>
    <p:extLst>
      <p:ext uri="{BB962C8B-B14F-4D97-AF65-F5344CB8AC3E}">
        <p14:creationId xmlns:p14="http://schemas.microsoft.com/office/powerpoint/2010/main" val="3426632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Google Shape;308;p8"/>
          <p:cNvSpPr txBox="1">
            <a:spLocks noGrp="1"/>
          </p:cNvSpPr>
          <p:nvPr>
            <p:ph type="body" idx="1"/>
          </p:nvPr>
        </p:nvSpPr>
        <p:spPr>
          <a:xfrm>
            <a:off x="4729165" y="1489472"/>
            <a:ext cx="5568059" cy="4160045"/>
          </a:xfrm>
          <a:prstGeom prst="rect">
            <a:avLst/>
          </a:prstGeom>
        </p:spPr>
        <p:txBody>
          <a:bodyPr lIns="0" tIns="0" rIns="0" bIns="0" anchor="ctr">
            <a:normAutofit fontScale="92500"/>
          </a:bodyPr>
          <a:lstStyle/>
          <a:p>
            <a:pPr marL="0" indent="0" algn="just">
              <a:buNone/>
              <a:defRPr>
                <a:solidFill>
                  <a:srgbClr val="FF0000"/>
                </a:solidFill>
              </a:defRPr>
            </a:pPr>
            <a:r>
              <a:rPr lang="fr">
                <a:solidFill>
                  <a:srgbClr val="C00000"/>
                </a:solidFill>
                <a:latin typeface="Calibri"/>
                <a:cs typeface="Calibri"/>
              </a:rPr>
              <a:t>Veillez à prendre connaissance du contenu de cette présentation afin de décider si vous devez ou non l’utiliser dans son intégralité, selon votre contexte, les besoins d’apprentissage ciblés dans ce domaine spécifique, et le temps alloué à la présentation. </a:t>
            </a:r>
          </a:p>
          <a:p>
            <a:pPr marL="0" indent="0" algn="ctr">
              <a:lnSpc>
                <a:spcPct val="100000"/>
              </a:lnSpc>
              <a:spcBef>
                <a:spcPct val="20000"/>
              </a:spcBef>
              <a:spcAft>
                <a:spcPct val="0"/>
              </a:spcAft>
              <a:buNone/>
              <a:defRPr>
                <a:solidFill>
                  <a:srgbClr val="FF0000"/>
                </a:solidFill>
              </a:defRPr>
            </a:pPr>
            <a:endParaRPr lang="en-US">
              <a:solidFill>
                <a:srgbClr val="FF0000"/>
              </a:solidFill>
              <a:latin typeface="Arial"/>
              <a:cs typeface="Arial"/>
            </a:endParaRPr>
          </a:p>
          <a:p>
            <a:pPr marL="0" indent="0" algn="just">
              <a:buNone/>
              <a:defRPr>
                <a:solidFill>
                  <a:srgbClr val="FF0000"/>
                </a:solidFill>
              </a:defRPr>
            </a:pPr>
            <a:r>
              <a:rPr lang="fr">
                <a:solidFill>
                  <a:srgbClr val="C00000"/>
                </a:solidFill>
                <a:latin typeface="Calibri"/>
                <a:cs typeface="Calibri"/>
              </a:rPr>
              <a:t>Cette présentation peut inclure des diapositives supplémentaires contenant des remarques à l’intention des facilitateurs : vous pourrez compléter et/ou personnaliser le contenu de ces diapositives en utilisant des informations adaptées à votre pays. </a:t>
            </a:r>
            <a:endParaRPr lang="fr">
              <a:latin typeface="Calibri"/>
              <a:cs typeface="Calibri"/>
            </a:endParaRPr>
          </a:p>
        </p:txBody>
      </p:sp>
      <p:sp>
        <p:nvSpPr>
          <p:cNvPr id="313" name="TextBox 4"/>
          <p:cNvSpPr txBox="1"/>
          <p:nvPr/>
        </p:nvSpPr>
        <p:spPr>
          <a:xfrm>
            <a:off x="341443" y="412254"/>
            <a:ext cx="323756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a:t>Notes </a:t>
            </a:r>
            <a:r>
              <a:rPr lang="fr-FR" b="1"/>
              <a:t>aux</a:t>
            </a:r>
            <a:r>
              <a:rPr b="1"/>
              <a:t> </a:t>
            </a:r>
            <a:r>
              <a:rPr lang="fr-FR" b="1"/>
              <a:t>facilitateurs </a:t>
            </a:r>
            <a:endParaRPr b="1"/>
          </a:p>
        </p:txBody>
      </p:sp>
      <p:sp>
        <p:nvSpPr>
          <p:cNvPr id="314" name="Rounded Rectangle 6"/>
          <p:cNvSpPr/>
          <p:nvPr/>
        </p:nvSpPr>
        <p:spPr>
          <a:xfrm flipV="1">
            <a:off x="477841" y="1493415"/>
            <a:ext cx="1482384" cy="83343"/>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5372036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Title 1"/>
          <p:cNvSpPr txBox="1">
            <a:spLocks noGrp="1"/>
          </p:cNvSpPr>
          <p:nvPr>
            <p:ph type="title"/>
          </p:nvPr>
        </p:nvSpPr>
        <p:spPr>
          <a:xfrm>
            <a:off x="169815" y="155114"/>
            <a:ext cx="3264196" cy="1932377"/>
          </a:xfrm>
          <a:prstGeom prst="rect">
            <a:avLst/>
          </a:prstGeom>
        </p:spPr>
        <p:txBody>
          <a:bodyPr lIns="91440" tIns="45720" rIns="91440" bIns="45720" anchor="t"/>
          <a:lstStyle/>
          <a:p>
            <a:r>
              <a:rPr lang="fr" b="1">
                <a:latin typeface="Source Sans Pro Regular"/>
              </a:rPr>
              <a:t>Point focal </a:t>
            </a:r>
            <a:br>
              <a:rPr lang="fr" b="1">
                <a:latin typeface="Source Sans Pro Regular"/>
              </a:rPr>
            </a:br>
            <a:r>
              <a:rPr lang="fr" b="1">
                <a:latin typeface="Source Sans Pro Regular"/>
              </a:rPr>
              <a:t>national chargé du RSI</a:t>
            </a:r>
            <a:endParaRPr lang="en-US" b="1">
              <a:latin typeface="Source Sans Pro Regular"/>
            </a:endParaRPr>
          </a:p>
          <a:p>
            <a:endParaRPr b="1">
              <a:latin typeface="Source Sans Pro Regular"/>
            </a:endParaRPr>
          </a:p>
        </p:txBody>
      </p:sp>
      <p:sp>
        <p:nvSpPr>
          <p:cNvPr id="369" name="Content Placeholder 2"/>
          <p:cNvSpPr txBox="1">
            <a:spLocks noGrp="1"/>
          </p:cNvSpPr>
          <p:nvPr>
            <p:ph type="body" idx="1"/>
          </p:nvPr>
        </p:nvSpPr>
        <p:spPr>
          <a:xfrm>
            <a:off x="4148423" y="2260998"/>
            <a:ext cx="7529515" cy="2410377"/>
          </a:xfrm>
          <a:prstGeom prst="rect">
            <a:avLst/>
          </a:prstGeom>
        </p:spPr>
        <p:txBody>
          <a:bodyPr lIns="45719" tIns="45720" rIns="45719" bIns="45720" anchor="t">
            <a:normAutofit/>
          </a:bodyPr>
          <a:lstStyle/>
          <a:p>
            <a:pPr marL="0" indent="0" algn="ctr">
              <a:buSzTx/>
              <a:buNone/>
              <a:defRPr sz="2400"/>
            </a:pPr>
            <a:r>
              <a:rPr lang="fr"/>
              <a:t>Le Règlement sanitaire international (RSI) définit le « point focal national RSI » comme « le centre national, désigné par chaque État Partie, qui doit être à tout moment à même de communiquer avec les points de contact RSI à l’OMS aux fins du présent Règlement » (article 4).</a:t>
            </a:r>
            <a:endParaRPr lang="fr-FR" i="1">
              <a:solidFill>
                <a:srgbClr val="FF0000"/>
              </a:solidFill>
            </a:endParaRPr>
          </a:p>
          <a:p>
            <a:pPr marL="0" indent="0" algn="ctr">
              <a:buSzTx/>
              <a:buNone/>
              <a:defRPr sz="2400"/>
            </a:pPr>
            <a:endParaRPr/>
          </a:p>
        </p:txBody>
      </p:sp>
      <p:sp>
        <p:nvSpPr>
          <p:cNvPr id="370" name="Rounded Rectangle 4"/>
          <p:cNvSpPr/>
          <p:nvPr/>
        </p:nvSpPr>
        <p:spPr>
          <a:xfrm flipV="1">
            <a:off x="319529" y="1648265"/>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10238270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4AD8174-3EFB-8800-19BA-32170FD38A39}"/>
              </a:ext>
            </a:extLst>
          </p:cNvPr>
          <p:cNvSpPr txBox="1">
            <a:spLocks noGrp="1"/>
          </p:cNvSpPr>
          <p:nvPr>
            <p:ph type="title"/>
          </p:nvPr>
        </p:nvSpPr>
        <p:spPr>
          <a:xfrm>
            <a:off x="375501" y="280243"/>
            <a:ext cx="3264196" cy="1932377"/>
          </a:xfrm>
          <a:prstGeom prst="rect">
            <a:avLst/>
          </a:prstGeom>
        </p:spPr>
        <p:txBody>
          <a:bodyPr lIns="91440" tIns="45720" rIns="91440" bIns="45720" anchor="t"/>
          <a:lstStyle/>
          <a:p>
            <a:r>
              <a:rPr lang="fr" sz="3100" b="1"/>
              <a:t>Point focal </a:t>
            </a:r>
            <a:br>
              <a:rPr lang="fr" sz="3100" b="1"/>
            </a:br>
            <a:r>
              <a:rPr lang="fr" sz="3100" b="1"/>
              <a:t>national chargé du RSI </a:t>
            </a:r>
            <a:endParaRPr lang="en-US" sz="3100"/>
          </a:p>
          <a:p>
            <a:endParaRPr b="1"/>
          </a:p>
        </p:txBody>
      </p:sp>
      <p:sp>
        <p:nvSpPr>
          <p:cNvPr id="377" name="Content Placeholder 2"/>
          <p:cNvSpPr txBox="1">
            <a:spLocks noGrp="1"/>
          </p:cNvSpPr>
          <p:nvPr>
            <p:ph type="body" idx="1"/>
          </p:nvPr>
        </p:nvSpPr>
        <p:spPr>
          <a:xfrm>
            <a:off x="4186923" y="2123122"/>
            <a:ext cx="7529515" cy="2362251"/>
          </a:xfrm>
          <a:prstGeom prst="rect">
            <a:avLst/>
          </a:prstGeom>
        </p:spPr>
        <p:txBody>
          <a:bodyPr lIns="45719" tIns="45720" rIns="45719" bIns="45720" anchor="t">
            <a:normAutofit/>
          </a:bodyPr>
          <a:lstStyle/>
          <a:p>
            <a:pPr marL="0" indent="0">
              <a:buSzTx/>
              <a:buNone/>
              <a:defRPr sz="2400">
                <a:solidFill>
                  <a:srgbClr val="FF0000"/>
                </a:solidFill>
              </a:defRPr>
            </a:pPr>
            <a:r>
              <a:rPr b="1">
                <a:solidFill>
                  <a:srgbClr val="C00000"/>
                </a:solidFill>
              </a:rPr>
              <a:t>Note </a:t>
            </a:r>
            <a:r>
              <a:rPr lang="fr-FR" b="1">
                <a:solidFill>
                  <a:srgbClr val="C00000"/>
                </a:solidFill>
              </a:rPr>
              <a:t>aux</a:t>
            </a:r>
            <a:r>
              <a:rPr b="1">
                <a:solidFill>
                  <a:srgbClr val="C00000"/>
                </a:solidFill>
              </a:rPr>
              <a:t> </a:t>
            </a:r>
            <a:r>
              <a:rPr lang="fr-FR" b="1">
                <a:solidFill>
                  <a:srgbClr val="C00000"/>
                </a:solidFill>
              </a:rPr>
              <a:t>facilitateurs</a:t>
            </a:r>
            <a:r>
              <a:rPr b="1">
                <a:solidFill>
                  <a:srgbClr val="C00000"/>
                </a:solidFill>
              </a:rPr>
              <a:t>:</a:t>
            </a:r>
          </a:p>
          <a:p>
            <a:pPr marL="0" indent="0">
              <a:buSzTx/>
              <a:buNone/>
              <a:defRPr sz="2400">
                <a:solidFill>
                  <a:srgbClr val="FF0000"/>
                </a:solidFill>
              </a:defRPr>
            </a:pPr>
            <a:endParaRPr lang="hu-HU">
              <a:solidFill>
                <a:srgbClr val="C00000"/>
              </a:solidFill>
            </a:endParaRPr>
          </a:p>
          <a:p>
            <a:pPr marL="0" indent="0">
              <a:buSzTx/>
              <a:buNone/>
              <a:defRPr sz="2400">
                <a:solidFill>
                  <a:srgbClr val="FF0000"/>
                </a:solidFill>
              </a:defRPr>
            </a:pPr>
            <a:r>
              <a:rPr lang="fr">
                <a:solidFill>
                  <a:srgbClr val="C00000"/>
                </a:solidFill>
              </a:rPr>
              <a:t>Le cas échéant, insérer ici la description de la structure du point focal national dans le pays ainsi que des exemples d’événements précédemment évalués/notifiés. </a:t>
            </a:r>
            <a:endParaRPr lang="hu-HU">
              <a:solidFill>
                <a:srgbClr val="C00000"/>
              </a:solidFill>
            </a:endParaRPr>
          </a:p>
          <a:p>
            <a:pPr marL="0" indent="0">
              <a:buSzTx/>
              <a:buNone/>
              <a:defRPr sz="2400">
                <a:solidFill>
                  <a:srgbClr val="FF0000"/>
                </a:solidFill>
              </a:defRPr>
            </a:pPr>
            <a:endParaRPr lang="hu-HU">
              <a:solidFill>
                <a:srgbClr val="C00000"/>
              </a:solidFill>
            </a:endParaRPr>
          </a:p>
        </p:txBody>
      </p:sp>
      <p:sp>
        <p:nvSpPr>
          <p:cNvPr id="5" name="Rounded Rectangle 4">
            <a:extLst>
              <a:ext uri="{FF2B5EF4-FFF2-40B4-BE49-F238E27FC236}">
                <a16:creationId xmlns:a16="http://schemas.microsoft.com/office/drawing/2014/main" id="{6E7AB36C-4B35-7114-DB05-DE34DC2D5157}"/>
              </a:ext>
            </a:extLst>
          </p:cNvPr>
          <p:cNvSpPr/>
          <p:nvPr/>
        </p:nvSpPr>
        <p:spPr>
          <a:xfrm flipV="1">
            <a:off x="525215" y="1783020"/>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67673862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Title 3"/>
          <p:cNvSpPr txBox="1"/>
          <p:nvPr/>
        </p:nvSpPr>
        <p:spPr>
          <a:xfrm>
            <a:off x="2619558" y="5377172"/>
            <a:ext cx="6955971" cy="92333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89" tIns="45720" rIns="34289" bIns="45720" anchor="ctr">
            <a:spAutoFit/>
          </a:bodyPr>
          <a:lstStyle>
            <a:lvl1pPr algn="ctr">
              <a:defRPr sz="2400">
                <a:latin typeface="+mn-lt"/>
                <a:ea typeface="+mn-ea"/>
                <a:cs typeface="+mn-cs"/>
                <a:sym typeface="Source Sans Pro Regular"/>
              </a:defRPr>
            </a:lvl1pPr>
          </a:lstStyle>
          <a:p>
            <a:r>
              <a:rPr lang="fr" sz="1800">
                <a:latin typeface="Calibri"/>
                <a:cs typeface="Calibri"/>
              </a:rPr>
              <a:t>Dans la Région africaine de l’OMS, la mise en œuvre du RSI se fait dans le cadre de la surveillance intégrée des maladies et de la riposte. </a:t>
            </a:r>
            <a:endParaRPr lang="en-US" sz="1800">
              <a:latin typeface="Calibri"/>
              <a:cs typeface="Calibri"/>
            </a:endParaRPr>
          </a:p>
          <a:p>
            <a:endParaRPr sz="1800"/>
          </a:p>
        </p:txBody>
      </p:sp>
      <p:sp>
        <p:nvSpPr>
          <p:cNvPr id="461" name="Title 3"/>
          <p:cNvSpPr txBox="1">
            <a:spLocks noGrp="1"/>
          </p:cNvSpPr>
          <p:nvPr>
            <p:ph type="title" idx="4294967295"/>
          </p:nvPr>
        </p:nvSpPr>
        <p:spPr>
          <a:xfrm>
            <a:off x="0" y="0"/>
            <a:ext cx="9446991" cy="471522"/>
          </a:xfrm>
          <a:prstGeom prst="rect">
            <a:avLst/>
          </a:prstGeom>
        </p:spPr>
        <p:txBody>
          <a:bodyPr lIns="45719" tIns="45720" rIns="45719" bIns="45720" anchor="ctr">
            <a:no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 sz="3100" b="1"/>
              <a:t>Mise en œuvre du RSI dans le cadre de la SIMR</a:t>
            </a:r>
            <a:endParaRPr lang="fr-FR" sz="3100"/>
          </a:p>
        </p:txBody>
      </p:sp>
      <p:pic>
        <p:nvPicPr>
          <p:cNvPr id="2" name="Image 2" descr="Une image contenant diagramme&#10;&#10;Description générée automatiquement">
            <a:extLst>
              <a:ext uri="{FF2B5EF4-FFF2-40B4-BE49-F238E27FC236}">
                <a16:creationId xmlns:a16="http://schemas.microsoft.com/office/drawing/2014/main" id="{ECA76DA9-1A79-6F79-5521-EDB96F275EED}"/>
              </a:ext>
            </a:extLst>
          </p:cNvPr>
          <p:cNvPicPr>
            <a:picLocks noChangeAspect="1"/>
          </p:cNvPicPr>
          <p:nvPr/>
        </p:nvPicPr>
        <p:blipFill>
          <a:blip r:embed="rId2"/>
          <a:stretch>
            <a:fillRect/>
          </a:stretch>
        </p:blipFill>
        <p:spPr>
          <a:xfrm>
            <a:off x="2229395" y="1084217"/>
            <a:ext cx="7916091" cy="3944982"/>
          </a:xfrm>
          <a:prstGeom prst="rect">
            <a:avLst/>
          </a:prstGeom>
        </p:spPr>
      </p:pic>
    </p:spTree>
    <p:extLst>
      <p:ext uri="{BB962C8B-B14F-4D97-AF65-F5344CB8AC3E}">
        <p14:creationId xmlns:p14="http://schemas.microsoft.com/office/powerpoint/2010/main" val="1251751522"/>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Google Shape;300;p7"/>
          <p:cNvSpPr txBox="1">
            <a:spLocks noGrp="1"/>
          </p:cNvSpPr>
          <p:nvPr>
            <p:ph type="body" sz="quarter" idx="1"/>
          </p:nvPr>
        </p:nvSpPr>
        <p:spPr>
          <a:xfrm>
            <a:off x="1963553" y="2092402"/>
            <a:ext cx="8460606" cy="1402557"/>
          </a:xfrm>
          <a:prstGeom prst="rect">
            <a:avLst/>
          </a:prstGeom>
        </p:spPr>
        <p:txBody>
          <a:bodyPr lIns="101249" tIns="101249" rIns="101249" bIns="101249" anchor="ctr">
            <a:normAutofit/>
          </a:bodyPr>
          <a:lstStyle>
            <a:lvl1pPr>
              <a:defRPr sz="3000"/>
            </a:lvl1pPr>
          </a:lstStyle>
          <a:p>
            <a:r>
              <a:rPr sz="3600" b="1"/>
              <a:t>4. </a:t>
            </a:r>
            <a:r>
              <a:rPr lang="fr" sz="3600" b="1"/>
              <a:t>Stratégie régionale de surveillance et de réponse – SIMR</a:t>
            </a:r>
            <a:endParaRPr lang="en-US" sz="3600"/>
          </a:p>
          <a:p>
            <a:endParaRPr sz="2400" b="1"/>
          </a:p>
        </p:txBody>
      </p:sp>
    </p:spTree>
    <p:extLst>
      <p:ext uri="{BB962C8B-B14F-4D97-AF65-F5344CB8AC3E}">
        <p14:creationId xmlns:p14="http://schemas.microsoft.com/office/powerpoint/2010/main" val="103617414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Content Placeholder 5"/>
          <p:cNvSpPr txBox="1">
            <a:spLocks noGrp="1"/>
          </p:cNvSpPr>
          <p:nvPr>
            <p:ph type="body" idx="4294967295"/>
          </p:nvPr>
        </p:nvSpPr>
        <p:spPr>
          <a:xfrm>
            <a:off x="1309037" y="1105066"/>
            <a:ext cx="8864866" cy="5093739"/>
          </a:xfrm>
          <a:prstGeom prst="rect">
            <a:avLst/>
          </a:prstGeom>
        </p:spPr>
        <p:txBody>
          <a:bodyPr lIns="34289" tIns="34290" rIns="34289" bIns="34290" anchor="t">
            <a:noAutofit/>
          </a:bodyPr>
          <a:lstStyle/>
          <a:p>
            <a:pPr marL="190500" indent="-190500">
              <a:buClr>
                <a:srgbClr val="65A000"/>
              </a:buClr>
              <a:buSzPts val="2600"/>
              <a:buFont typeface="Arial,Sans-Serif"/>
              <a:defRPr sz="2600"/>
            </a:pPr>
            <a:r>
              <a:rPr lang="fr" sz="2400">
                <a:latin typeface="Source Sans Pro Regular"/>
                <a:cs typeface="Arial"/>
              </a:rPr>
              <a:t>Intégrer les systèmes de surveillance verticale des maladies pour une utilisation </a:t>
            </a:r>
            <a:r>
              <a:rPr lang="fr" sz="2400">
                <a:solidFill>
                  <a:srgbClr val="65A000"/>
                </a:solidFill>
                <a:latin typeface="Source Sans Pro Regular"/>
                <a:cs typeface="Arial"/>
              </a:rPr>
              <a:t>efficace et efficiente</a:t>
            </a:r>
            <a:r>
              <a:rPr lang="fr" sz="2400">
                <a:latin typeface="Source Sans Pro Regular"/>
                <a:cs typeface="Arial"/>
              </a:rPr>
              <a:t> des ressources. </a:t>
            </a:r>
            <a:endParaRPr lang="en-GB" sz="2400">
              <a:latin typeface="Source Sans Pro Regular"/>
              <a:cs typeface="Arial"/>
            </a:endParaRPr>
          </a:p>
          <a:p>
            <a:pPr marL="190500" indent="-190500">
              <a:buClr>
                <a:srgbClr val="65A000"/>
              </a:buClr>
              <a:buSzPts val="2600"/>
              <a:buFont typeface="Arial,Sans-Serif"/>
              <a:defRPr sz="2600"/>
            </a:pPr>
            <a:endParaRPr lang="en-US" sz="2400">
              <a:latin typeface="Source Sans Pro Regular"/>
              <a:cs typeface="Arial"/>
            </a:endParaRPr>
          </a:p>
          <a:p>
            <a:pPr marL="190500" indent="-190500">
              <a:buClr>
                <a:srgbClr val="65A000"/>
              </a:buClr>
              <a:buSzPts val="2600"/>
              <a:buFont typeface="Arial,Sans-Serif"/>
              <a:defRPr sz="2600"/>
            </a:pPr>
            <a:r>
              <a:rPr lang="fr" sz="2400">
                <a:latin typeface="Source Sans Pro Regular"/>
                <a:cs typeface="Arial"/>
              </a:rPr>
              <a:t>Améliorer la circulation et l’utilisation de l’information pour </a:t>
            </a:r>
            <a:r>
              <a:rPr lang="fr" sz="2400">
                <a:solidFill>
                  <a:srgbClr val="65A000"/>
                </a:solidFill>
                <a:latin typeface="Source Sans Pro Regular"/>
                <a:cs typeface="Arial"/>
              </a:rPr>
              <a:t>détecter et répondre </a:t>
            </a:r>
            <a:r>
              <a:rPr lang="fr" sz="2400">
                <a:latin typeface="Source Sans Pro Regular"/>
                <a:cs typeface="Arial"/>
              </a:rPr>
              <a:t>aux menaces de santé publique. </a:t>
            </a:r>
          </a:p>
          <a:p>
            <a:pPr marL="190500" indent="-190500">
              <a:buClr>
                <a:srgbClr val="65A000"/>
              </a:buClr>
              <a:buSzPts val="2600"/>
              <a:buFont typeface="Arial,Sans-Serif"/>
              <a:defRPr sz="2600"/>
            </a:pPr>
            <a:endParaRPr lang="en-US" sz="2400">
              <a:latin typeface="Source Sans Pro Regular"/>
              <a:cs typeface="Arial"/>
            </a:endParaRPr>
          </a:p>
          <a:p>
            <a:pPr marL="190500" indent="-190500">
              <a:buClr>
                <a:srgbClr val="65A000"/>
              </a:buClr>
              <a:buSzPts val="2600"/>
              <a:buFont typeface="Arial,Sans-Serif"/>
              <a:defRPr sz="2600"/>
            </a:pPr>
            <a:r>
              <a:rPr lang="fr" sz="2400">
                <a:latin typeface="Source Sans Pro Regular"/>
                <a:cs typeface="Arial"/>
              </a:rPr>
              <a:t>Renforcer la capacité des pays à </a:t>
            </a:r>
            <a:r>
              <a:rPr lang="fr" sz="2400">
                <a:solidFill>
                  <a:srgbClr val="65A000"/>
                </a:solidFill>
                <a:latin typeface="Source Sans Pro Regular"/>
                <a:cs typeface="Arial"/>
              </a:rPr>
              <a:t>détecter précocement et répondre rapidement </a:t>
            </a:r>
            <a:r>
              <a:rPr lang="fr" sz="2400">
                <a:latin typeface="Source Sans Pro Regular"/>
                <a:cs typeface="Arial"/>
              </a:rPr>
              <a:t>aux événements de santé publique</a:t>
            </a:r>
            <a:endParaRPr sz="2400">
              <a:latin typeface="Source Sans Pro Regular"/>
            </a:endParaRPr>
          </a:p>
        </p:txBody>
      </p:sp>
      <p:sp>
        <p:nvSpPr>
          <p:cNvPr id="466" name="Rectangle 2"/>
          <p:cNvSpPr txBox="1">
            <a:spLocks noGrp="1"/>
          </p:cNvSpPr>
          <p:nvPr>
            <p:ph type="title" idx="4294967295"/>
          </p:nvPr>
        </p:nvSpPr>
        <p:spPr>
          <a:xfrm>
            <a:off x="99462" y="0"/>
            <a:ext cx="6969453" cy="641733"/>
          </a:xfrm>
          <a:prstGeom prst="rect">
            <a:avLst/>
          </a:prstGeom>
        </p:spPr>
        <p:txBody>
          <a:bodyPr lIns="45719" tIns="45720" rIns="45719" bIns="45720" anchor="t">
            <a:noAutofit/>
          </a:bodyPr>
          <a:lstStyle>
            <a:lvl1pPr>
              <a:defRPr sz="3200"/>
            </a:lvl1pPr>
          </a:lstStyle>
          <a:p>
            <a:pPr algn="l"/>
            <a:r>
              <a:rPr lang="fr" sz="3100" b="1">
                <a:solidFill>
                  <a:schemeClr val="bg1"/>
                </a:solidFill>
              </a:rPr>
              <a:t>Objectifs de la stratégie de SIMR</a:t>
            </a:r>
            <a:endParaRPr lang="en-US" sz="3100">
              <a:solidFill>
                <a:schemeClr val="bg1"/>
              </a:solidFill>
            </a:endParaRPr>
          </a:p>
          <a:p>
            <a:endParaRPr b="1"/>
          </a:p>
        </p:txBody>
      </p:sp>
    </p:spTree>
    <p:extLst>
      <p:ext uri="{BB962C8B-B14F-4D97-AF65-F5344CB8AC3E}">
        <p14:creationId xmlns:p14="http://schemas.microsoft.com/office/powerpoint/2010/main" val="95647857"/>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Rectangle 7"/>
          <p:cNvSpPr txBox="1"/>
          <p:nvPr/>
        </p:nvSpPr>
        <p:spPr>
          <a:xfrm>
            <a:off x="110837" y="0"/>
            <a:ext cx="6358415"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 b="1">
                <a:solidFill>
                  <a:schemeClr val="bg1"/>
                </a:solidFill>
              </a:rPr>
              <a:t>Stratégie de SIMR</a:t>
            </a:r>
            <a:r>
              <a:rPr lang="fr-FR" b="1"/>
              <a:t> </a:t>
            </a:r>
            <a:endParaRPr lang="fr-FR"/>
          </a:p>
        </p:txBody>
      </p:sp>
      <p:graphicFrame>
        <p:nvGraphicFramePr>
          <p:cNvPr id="2" name="Diagram 1">
            <a:extLst>
              <a:ext uri="{FF2B5EF4-FFF2-40B4-BE49-F238E27FC236}">
                <a16:creationId xmlns:a16="http://schemas.microsoft.com/office/drawing/2014/main" id="{28F98C03-89B1-6BBD-F5BD-2D91F18A0A18}"/>
              </a:ext>
            </a:extLst>
          </p:cNvPr>
          <p:cNvGraphicFramePr/>
          <p:nvPr/>
        </p:nvGraphicFramePr>
        <p:xfrm>
          <a:off x="2253801" y="1107126"/>
          <a:ext cx="7920880" cy="5308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814223"/>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3" name="Content Placeholder 5" descr="Content Placeholder 5"/>
          <p:cNvPicPr>
            <a:picLocks noChangeAspect="1"/>
          </p:cNvPicPr>
          <p:nvPr/>
        </p:nvPicPr>
        <p:blipFill>
          <a:blip r:embed="rId3"/>
          <a:stretch>
            <a:fillRect/>
          </a:stretch>
        </p:blipFill>
        <p:spPr>
          <a:xfrm>
            <a:off x="8640484" y="762767"/>
            <a:ext cx="2332315" cy="2050790"/>
          </a:xfrm>
          <a:prstGeom prst="rect">
            <a:avLst/>
          </a:prstGeom>
          <a:ln w="12700">
            <a:miter lim="400000"/>
          </a:ln>
        </p:spPr>
      </p:pic>
      <p:pic>
        <p:nvPicPr>
          <p:cNvPr id="495" name="Picture 8" descr="Picture 8"/>
          <p:cNvPicPr>
            <a:picLocks noChangeAspect="1"/>
          </p:cNvPicPr>
          <p:nvPr/>
        </p:nvPicPr>
        <p:blipFill>
          <a:blip r:embed="rId4"/>
          <a:srcRect l="24200" t="22562" r="28205" b="20258"/>
          <a:stretch>
            <a:fillRect/>
          </a:stretch>
        </p:blipFill>
        <p:spPr>
          <a:xfrm>
            <a:off x="8413303" y="4038264"/>
            <a:ext cx="2404623" cy="1619599"/>
          </a:xfrm>
          <a:prstGeom prst="rect">
            <a:avLst/>
          </a:prstGeom>
          <a:ln>
            <a:solidFill>
              <a:srgbClr val="000000"/>
            </a:solidFill>
          </a:ln>
        </p:spPr>
      </p:pic>
      <p:sp>
        <p:nvSpPr>
          <p:cNvPr id="497" name="Title 1"/>
          <p:cNvSpPr txBox="1">
            <a:spLocks noGrp="1"/>
          </p:cNvSpPr>
          <p:nvPr>
            <p:ph type="title" idx="4294967295"/>
          </p:nvPr>
        </p:nvSpPr>
        <p:spPr>
          <a:xfrm>
            <a:off x="0" y="164933"/>
            <a:ext cx="8600083" cy="484585"/>
          </a:xfrm>
          <a:prstGeom prst="rect">
            <a:avLst/>
          </a:prstGeom>
        </p:spPr>
        <p:txBody>
          <a:bodyPr lIns="45719" tIns="45720" rIns="45719" bIns="45720" anchor="ctr">
            <a:no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 b="1"/>
              <a:t>Stratégies de mise en œuvre de la SIMR</a:t>
            </a:r>
            <a:endParaRPr lang="en-US"/>
          </a:p>
          <a:p>
            <a:endParaRPr sz="2800" b="1"/>
          </a:p>
        </p:txBody>
      </p:sp>
      <p:sp>
        <p:nvSpPr>
          <p:cNvPr id="498" name="Content Placeholder 2"/>
          <p:cNvSpPr txBox="1">
            <a:spLocks noGrp="1"/>
          </p:cNvSpPr>
          <p:nvPr>
            <p:ph type="body" sz="half" idx="4294967295"/>
          </p:nvPr>
        </p:nvSpPr>
        <p:spPr>
          <a:xfrm>
            <a:off x="903754" y="1758162"/>
            <a:ext cx="6297591" cy="2452632"/>
          </a:xfrm>
          <a:prstGeom prst="rect">
            <a:avLst/>
          </a:prstGeom>
        </p:spPr>
        <p:txBody>
          <a:bodyPr lIns="45719" tIns="45720" rIns="45719" bIns="45720" anchor="t">
            <a:normAutofit/>
          </a:bodyPr>
          <a:lstStyle/>
          <a:p>
            <a:pPr marL="190500" indent="-190500" defTabSz="162744">
              <a:spcBef>
                <a:spcPts val="150"/>
              </a:spcBef>
              <a:buClr>
                <a:srgbClr val="65A000"/>
              </a:buClr>
              <a:buSzPts val="2400"/>
              <a:buFont typeface="Arial,Sans-Serif"/>
              <a:defRPr sz="2400">
                <a:solidFill>
                  <a:srgbClr val="222A35"/>
                </a:solidFill>
              </a:defRPr>
            </a:pPr>
            <a:r>
              <a:rPr lang="fr">
                <a:latin typeface="Source Sans Pro Regular"/>
                <a:cs typeface="Arial"/>
              </a:rPr>
              <a:t>Modules de formation à la SIMR à l’intention des équipes sanitaires du district </a:t>
            </a:r>
          </a:p>
          <a:p>
            <a:pPr marL="190500" indent="-190500" defTabSz="162744">
              <a:spcBef>
                <a:spcPts val="150"/>
              </a:spcBef>
              <a:buClr>
                <a:srgbClr val="65A000"/>
              </a:buClr>
              <a:buSzPts val="2400"/>
              <a:buFont typeface="Arial,Sans-Serif"/>
              <a:buChar char="•"/>
              <a:defRPr sz="2400">
                <a:solidFill>
                  <a:srgbClr val="222A35"/>
                </a:solidFill>
              </a:defRPr>
            </a:pPr>
            <a:r>
              <a:rPr lang="fr">
                <a:solidFill>
                  <a:srgbClr val="222A35"/>
                </a:solidFill>
                <a:latin typeface="Source Sans Pro Regular"/>
                <a:cs typeface="Arial"/>
              </a:rPr>
              <a:t>Formation en ligne à la SIMR</a:t>
            </a:r>
          </a:p>
          <a:p>
            <a:pPr marL="190500" indent="-190500" defTabSz="162744">
              <a:spcBef>
                <a:spcPts val="150"/>
              </a:spcBef>
              <a:buClr>
                <a:srgbClr val="65A000"/>
              </a:buClr>
              <a:buSzPts val="2400"/>
              <a:buFont typeface="Arial,Sans-Serif"/>
              <a:buChar char="•"/>
              <a:defRPr sz="2400">
                <a:solidFill>
                  <a:srgbClr val="222A35"/>
                </a:solidFill>
              </a:defRPr>
            </a:pPr>
            <a:r>
              <a:rPr lang="fr">
                <a:solidFill>
                  <a:srgbClr val="222A35"/>
                </a:solidFill>
                <a:latin typeface="Source Sans Pro Regular"/>
                <a:cs typeface="Arial"/>
              </a:rPr>
              <a:t>La SIMR dans les établissements de formation initiale</a:t>
            </a:r>
          </a:p>
          <a:p>
            <a:pPr marL="190500" indent="-190500" defTabSz="162744">
              <a:spcBef>
                <a:spcPts val="150"/>
              </a:spcBef>
              <a:buClr>
                <a:srgbClr val="65A000"/>
              </a:buClr>
              <a:buSzPts val="2400"/>
              <a:buFont typeface="Arial,Sans-Serif"/>
              <a:buChar char="•"/>
              <a:defRPr sz="2400">
                <a:solidFill>
                  <a:srgbClr val="222A35"/>
                </a:solidFill>
              </a:defRPr>
            </a:pPr>
            <a:r>
              <a:rPr lang="fr">
                <a:solidFill>
                  <a:srgbClr val="222A35"/>
                </a:solidFill>
                <a:latin typeface="Source Sans Pro Regular"/>
                <a:cs typeface="Arial"/>
              </a:rPr>
              <a:t>Formation à la surveillance communautaire</a:t>
            </a:r>
            <a:endParaRPr lang="fr-FR">
              <a:solidFill>
                <a:srgbClr val="222A35"/>
              </a:solidFill>
              <a:latin typeface="Source Sans Pro Regular"/>
              <a:cs typeface="Arial"/>
            </a:endParaRPr>
          </a:p>
        </p:txBody>
      </p:sp>
      <p:sp>
        <p:nvSpPr>
          <p:cNvPr id="2" name="Rectangle 1">
            <a:extLst>
              <a:ext uri="{FF2B5EF4-FFF2-40B4-BE49-F238E27FC236}">
                <a16:creationId xmlns:a16="http://schemas.microsoft.com/office/drawing/2014/main" id="{8D94888F-7019-CF79-1DC6-6DAAAD25E78F}"/>
              </a:ext>
            </a:extLst>
          </p:cNvPr>
          <p:cNvSpPr/>
          <p:nvPr/>
        </p:nvSpPr>
        <p:spPr>
          <a:xfrm>
            <a:off x="8499046" y="2938582"/>
            <a:ext cx="2952328" cy="504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rtl="0"/>
            <a:r>
              <a:rPr lang="fr" sz="1000">
                <a:solidFill>
                  <a:srgbClr val="002060"/>
                </a:solidFill>
              </a:rPr>
              <a:t>Bureau régional de l’OMS pour l’Afrique, 2011.</a:t>
            </a:r>
          </a:p>
          <a:p>
            <a:r>
              <a:rPr lang="fr" sz="1000">
                <a:solidFill>
                  <a:srgbClr val="002060"/>
                </a:solidFill>
              </a:rPr>
              <a:t>http://www.afro.who.int/sites/default/files/2017-06/ENG-Participant-Version-IDSR-Training_0.pdf</a:t>
            </a:r>
          </a:p>
        </p:txBody>
      </p:sp>
      <p:sp>
        <p:nvSpPr>
          <p:cNvPr id="3" name="Rectangle 2">
            <a:extLst>
              <a:ext uri="{FF2B5EF4-FFF2-40B4-BE49-F238E27FC236}">
                <a16:creationId xmlns:a16="http://schemas.microsoft.com/office/drawing/2014/main" id="{C30005C2-F735-EB22-0CB7-527EB36110DA}"/>
              </a:ext>
            </a:extLst>
          </p:cNvPr>
          <p:cNvSpPr/>
          <p:nvPr/>
        </p:nvSpPr>
        <p:spPr>
          <a:xfrm>
            <a:off x="8244529" y="5657863"/>
            <a:ext cx="2942002" cy="5897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rtl="0"/>
            <a:r>
              <a:rPr lang="fr" sz="1000">
                <a:solidFill>
                  <a:srgbClr val="002060"/>
                </a:solidFill>
              </a:rPr>
              <a:t>Bureau régional de l’OMS pour l’Afrique, 2017 https://extranet.who.int/hslp/training/course/view.php?id=120</a:t>
            </a:r>
          </a:p>
        </p:txBody>
      </p:sp>
    </p:spTree>
    <p:extLst>
      <p:ext uri="{BB962C8B-B14F-4D97-AF65-F5344CB8AC3E}">
        <p14:creationId xmlns:p14="http://schemas.microsoft.com/office/powerpoint/2010/main" val="560994225"/>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Google Shape;300;p7"/>
          <p:cNvSpPr txBox="1">
            <a:spLocks noGrp="1"/>
          </p:cNvSpPr>
          <p:nvPr>
            <p:ph type="body" sz="quarter" idx="1"/>
          </p:nvPr>
        </p:nvSpPr>
        <p:spPr>
          <a:xfrm>
            <a:off x="2145109" y="2044240"/>
            <a:ext cx="8162627" cy="1389420"/>
          </a:xfrm>
          <a:prstGeom prst="rect">
            <a:avLst/>
          </a:prstGeom>
        </p:spPr>
        <p:txBody>
          <a:bodyPr lIns="101249" tIns="101249" rIns="101249" bIns="101249" anchor="ctr">
            <a:normAutofit/>
          </a:bodyPr>
          <a:lstStyle>
            <a:lvl1pPr>
              <a:defRPr sz="3200"/>
            </a:lvl1pPr>
          </a:lstStyle>
          <a:p>
            <a:r>
              <a:rPr lang="fr" sz="3600" b="1"/>
              <a:t>5. Principaux outils d’investigation </a:t>
            </a:r>
            <a:endParaRPr lang="fr" sz="3600"/>
          </a:p>
          <a:p>
            <a:r>
              <a:rPr lang="fr" sz="3600" b="1"/>
              <a:t>et de signalement </a:t>
            </a:r>
            <a:endParaRPr lang="fr" sz="3600"/>
          </a:p>
        </p:txBody>
      </p:sp>
    </p:spTree>
    <p:extLst>
      <p:ext uri="{BB962C8B-B14F-4D97-AF65-F5344CB8AC3E}">
        <p14:creationId xmlns:p14="http://schemas.microsoft.com/office/powerpoint/2010/main" val="276219013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2" name="Table 4"/>
          <p:cNvGraphicFramePr/>
          <p:nvPr/>
        </p:nvGraphicFramePr>
        <p:xfrm>
          <a:off x="2233448" y="118241"/>
          <a:ext cx="7229562" cy="6170770"/>
        </p:xfrm>
        <a:graphic>
          <a:graphicData uri="http://schemas.openxmlformats.org/drawingml/2006/table">
            <a:tbl>
              <a:tblPr firstRow="1" bandRow="1"/>
              <a:tblGrid>
                <a:gridCol w="630620">
                  <a:extLst>
                    <a:ext uri="{9D8B030D-6E8A-4147-A177-3AD203B41FA5}">
                      <a16:colId xmlns:a16="http://schemas.microsoft.com/office/drawing/2014/main" val="20000"/>
                    </a:ext>
                  </a:extLst>
                </a:gridCol>
                <a:gridCol w="4711239">
                  <a:extLst>
                    <a:ext uri="{9D8B030D-6E8A-4147-A177-3AD203B41FA5}">
                      <a16:colId xmlns:a16="http://schemas.microsoft.com/office/drawing/2014/main" val="20001"/>
                    </a:ext>
                  </a:extLst>
                </a:gridCol>
                <a:gridCol w="1887703">
                  <a:extLst>
                    <a:ext uri="{9D8B030D-6E8A-4147-A177-3AD203B41FA5}">
                      <a16:colId xmlns:a16="http://schemas.microsoft.com/office/drawing/2014/main" val="20002"/>
                    </a:ext>
                  </a:extLst>
                </a:gridCol>
              </a:tblGrid>
              <a:tr h="268829">
                <a:tc gridSpan="3">
                  <a:txBody>
                    <a:bodyPr/>
                    <a:lstStyle/>
                    <a:p>
                      <a:pPr algn="ctr">
                        <a:lnSpc>
                          <a:spcPct val="120000"/>
                        </a:lnSpc>
                      </a:pPr>
                      <a:r>
                        <a:rPr sz="800">
                          <a:solidFill>
                            <a:srgbClr val="FFFFFF"/>
                          </a:solidFill>
                          <a:latin typeface="+mn-lt"/>
                          <a:ea typeface="+mn-ea"/>
                          <a:cs typeface="+mn-cs"/>
                        </a:rPr>
                        <a:t>IDSR Immediate Case-Based</a:t>
                      </a:r>
                      <a:r>
                        <a:rPr lang="fr-FR" sz="800">
                          <a:solidFill>
                            <a:srgbClr val="FFFFFF"/>
                          </a:solidFill>
                          <a:latin typeface="+mn-lt"/>
                          <a:ea typeface="+mn-ea"/>
                          <a:cs typeface="+mn-cs"/>
                        </a:rPr>
                        <a:t> </a:t>
                      </a:r>
                      <a:r>
                        <a:rPr sz="800">
                          <a:solidFill>
                            <a:srgbClr val="FFFFFF"/>
                          </a:solidFill>
                          <a:latin typeface="+mn-lt"/>
                          <a:ea typeface="+mn-ea"/>
                          <a:cs typeface="+mn-cs"/>
                        </a:rPr>
                        <a:t> Report Form</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00"/>
                  </a:ext>
                </a:extLst>
              </a:tr>
              <a:tr h="206792">
                <a:tc gridSpan="2">
                  <a:txBody>
                    <a:bodyPr/>
                    <a:lstStyle/>
                    <a:p>
                      <a:pPr algn="ctr" defTabSz="216992">
                        <a:lnSpc>
                          <a:spcPct val="120000"/>
                        </a:lnSpc>
                        <a:defRPr sz="1800"/>
                      </a:pPr>
                      <a:r>
                        <a:rPr sz="1000">
                          <a:solidFill>
                            <a:srgbClr val="FFFFFF"/>
                          </a:solidFill>
                          <a:latin typeface="+mn-lt"/>
                          <a:ea typeface="+mn-ea"/>
                          <a:cs typeface="+mn-cs"/>
                        </a:rPr>
                        <a:t>Variables / Questions</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hMerge="1">
                  <a:txBody>
                    <a:bodyPr/>
                    <a:lstStyle/>
                    <a:p>
                      <a:endParaRPr lang="hu-HU"/>
                    </a:p>
                  </a:txBody>
                  <a:tcPr/>
                </a:tc>
                <a:tc>
                  <a:txBody>
                    <a:bodyPr/>
                    <a:lstStyle/>
                    <a:p>
                      <a:pPr algn="ctr" defTabSz="216992">
                        <a:lnSpc>
                          <a:spcPct val="120000"/>
                        </a:lnSpc>
                        <a:defRPr sz="1800"/>
                      </a:pPr>
                      <a:r>
                        <a:rPr sz="1000">
                          <a:latin typeface="+mn-lt"/>
                          <a:ea typeface="+mn-ea"/>
                          <a:cs typeface="+mn-cs"/>
                        </a:rPr>
                        <a:t>Answers - Case n</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01"/>
                  </a:ext>
                </a:extLst>
              </a:tr>
              <a:tr h="165434">
                <a:tc>
                  <a:txBody>
                    <a:bodyPr/>
                    <a:lstStyle/>
                    <a:p>
                      <a:pPr algn="ctr" defTabSz="216992">
                        <a:lnSpc>
                          <a:spcPct val="120000"/>
                        </a:lnSpc>
                        <a:defRPr sz="1800"/>
                      </a:pPr>
                      <a:r>
                        <a:rPr sz="1000">
                          <a:solidFill>
                            <a:srgbClr val="FFFFFF"/>
                          </a:solidFill>
                          <a:latin typeface="+mn-lt"/>
                          <a:ea typeface="+mn-ea"/>
                          <a:cs typeface="+mn-cs"/>
                        </a:rPr>
                        <a:t>1</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Reporting Country</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02"/>
                  </a:ext>
                </a:extLst>
              </a:tr>
              <a:tr h="165434">
                <a:tc>
                  <a:txBody>
                    <a:bodyPr/>
                    <a:lstStyle/>
                    <a:p>
                      <a:pPr algn="ctr" defTabSz="216992">
                        <a:lnSpc>
                          <a:spcPct val="120000"/>
                        </a:lnSpc>
                        <a:defRPr sz="1800"/>
                      </a:pPr>
                      <a:r>
                        <a:rPr sz="1000">
                          <a:solidFill>
                            <a:srgbClr val="FFFFFF"/>
                          </a:solidFill>
                          <a:latin typeface="+mn-lt"/>
                          <a:ea typeface="+mn-ea"/>
                          <a:cs typeface="+mn-cs"/>
                        </a:rPr>
                        <a:t>2</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Reporting Province/Region</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03"/>
                  </a:ext>
                </a:extLst>
              </a:tr>
              <a:tr h="165434">
                <a:tc>
                  <a:txBody>
                    <a:bodyPr/>
                    <a:lstStyle/>
                    <a:p>
                      <a:pPr algn="ctr" defTabSz="216992">
                        <a:lnSpc>
                          <a:spcPct val="120000"/>
                        </a:lnSpc>
                        <a:defRPr sz="1800"/>
                      </a:pPr>
                      <a:r>
                        <a:rPr sz="1000">
                          <a:solidFill>
                            <a:srgbClr val="FFFFFF"/>
                          </a:solidFill>
                          <a:latin typeface="+mn-lt"/>
                          <a:ea typeface="+mn-ea"/>
                          <a:cs typeface="+mn-cs"/>
                        </a:rPr>
                        <a:t>3</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Reporting District</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04"/>
                  </a:ext>
                </a:extLst>
              </a:tr>
              <a:tr h="165434">
                <a:tc>
                  <a:txBody>
                    <a:bodyPr/>
                    <a:lstStyle/>
                    <a:p>
                      <a:pPr algn="ctr" defTabSz="216992">
                        <a:lnSpc>
                          <a:spcPct val="120000"/>
                        </a:lnSpc>
                        <a:defRPr sz="1800"/>
                      </a:pPr>
                      <a:r>
                        <a:rPr sz="1000">
                          <a:solidFill>
                            <a:srgbClr val="FFFFFF"/>
                          </a:solidFill>
                          <a:latin typeface="+mn-lt"/>
                          <a:ea typeface="+mn-ea"/>
                          <a:cs typeface="+mn-cs"/>
                        </a:rPr>
                        <a:t>4</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Reporting Site (Health Facility, Camp, Village…)</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05"/>
                  </a:ext>
                </a:extLst>
              </a:tr>
              <a:tr h="165434">
                <a:tc>
                  <a:txBody>
                    <a:bodyPr/>
                    <a:lstStyle/>
                    <a:p>
                      <a:pPr algn="ctr" defTabSz="216992">
                        <a:lnSpc>
                          <a:spcPct val="120000"/>
                        </a:lnSpc>
                        <a:defRPr sz="1800"/>
                      </a:pPr>
                      <a:r>
                        <a:rPr sz="1000">
                          <a:solidFill>
                            <a:srgbClr val="FFFFFF"/>
                          </a:solidFill>
                          <a:latin typeface="+mn-lt"/>
                          <a:ea typeface="+mn-ea"/>
                          <a:cs typeface="+mn-cs"/>
                        </a:rPr>
                        <a:t>5</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Disease/Event (diagnosis): *</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06"/>
                  </a:ext>
                </a:extLst>
              </a:tr>
              <a:tr h="165434">
                <a:tc>
                  <a:txBody>
                    <a:bodyPr/>
                    <a:lstStyle/>
                    <a:p>
                      <a:pPr algn="ctr" defTabSz="216992">
                        <a:lnSpc>
                          <a:spcPct val="120000"/>
                        </a:lnSpc>
                        <a:defRPr sz="1800"/>
                      </a:pPr>
                      <a:r>
                        <a:rPr sz="1000">
                          <a:solidFill>
                            <a:srgbClr val="FFFFFF"/>
                          </a:solidFill>
                          <a:latin typeface="+mn-lt"/>
                          <a:ea typeface="+mn-ea"/>
                          <a:cs typeface="+mn-cs"/>
                        </a:rPr>
                        <a:t>6</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In-patient or Out-patient?</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07"/>
                  </a:ext>
                </a:extLst>
              </a:tr>
              <a:tr h="165434">
                <a:tc>
                  <a:txBody>
                    <a:bodyPr/>
                    <a:lstStyle/>
                    <a:p>
                      <a:pPr algn="ctr" defTabSz="216992">
                        <a:lnSpc>
                          <a:spcPct val="120000"/>
                        </a:lnSpc>
                        <a:defRPr sz="1800"/>
                      </a:pPr>
                      <a:r>
                        <a:rPr sz="1000">
                          <a:solidFill>
                            <a:srgbClr val="FFFFFF"/>
                          </a:solidFill>
                          <a:latin typeface="+mn-lt"/>
                          <a:ea typeface="+mn-ea"/>
                          <a:cs typeface="+mn-cs"/>
                        </a:rPr>
                        <a:t>7</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Date seen at health facility (day/month/year)</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08"/>
                  </a:ext>
                </a:extLst>
              </a:tr>
              <a:tr h="165434">
                <a:tc>
                  <a:txBody>
                    <a:bodyPr/>
                    <a:lstStyle/>
                    <a:p>
                      <a:pPr algn="ctr" defTabSz="216992">
                        <a:lnSpc>
                          <a:spcPct val="120000"/>
                        </a:lnSpc>
                        <a:defRPr sz="1800"/>
                      </a:pPr>
                      <a:r>
                        <a:rPr sz="1000">
                          <a:solidFill>
                            <a:srgbClr val="FFFFFF"/>
                          </a:solidFill>
                          <a:latin typeface="+mn-lt"/>
                          <a:ea typeface="+mn-ea"/>
                          <a:cs typeface="+mn-cs"/>
                        </a:rPr>
                        <a:t>8</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Patient Name(s)</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09"/>
                  </a:ext>
                </a:extLst>
              </a:tr>
              <a:tr h="165434">
                <a:tc>
                  <a:txBody>
                    <a:bodyPr/>
                    <a:lstStyle/>
                    <a:p>
                      <a:pPr algn="ctr" defTabSz="216992">
                        <a:lnSpc>
                          <a:spcPct val="120000"/>
                        </a:lnSpc>
                        <a:defRPr sz="1800"/>
                      </a:pPr>
                      <a:r>
                        <a:rPr sz="1000">
                          <a:solidFill>
                            <a:srgbClr val="FFFFFF"/>
                          </a:solidFill>
                          <a:latin typeface="+mn-lt"/>
                          <a:ea typeface="+mn-ea"/>
                          <a:cs typeface="+mn-cs"/>
                        </a:rPr>
                        <a:t>9</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Date of Birth (day/month/year)</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10"/>
                  </a:ext>
                </a:extLst>
              </a:tr>
              <a:tr h="165434">
                <a:tc>
                  <a:txBody>
                    <a:bodyPr/>
                    <a:lstStyle/>
                    <a:p>
                      <a:pPr algn="ctr" defTabSz="216992">
                        <a:lnSpc>
                          <a:spcPct val="120000"/>
                        </a:lnSpc>
                        <a:defRPr sz="1800"/>
                      </a:pPr>
                      <a:r>
                        <a:rPr sz="1000">
                          <a:solidFill>
                            <a:srgbClr val="FFFFFF"/>
                          </a:solidFill>
                          <a:latin typeface="+mn-lt"/>
                          <a:ea typeface="+mn-ea"/>
                          <a:cs typeface="+mn-cs"/>
                        </a:rPr>
                        <a:t>10</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Age (….. Years/……Months/……Days).</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11"/>
                  </a:ext>
                </a:extLst>
              </a:tr>
              <a:tr h="165434">
                <a:tc>
                  <a:txBody>
                    <a:bodyPr/>
                    <a:lstStyle/>
                    <a:p>
                      <a:pPr algn="ctr" defTabSz="216992">
                        <a:lnSpc>
                          <a:spcPct val="120000"/>
                        </a:lnSpc>
                        <a:defRPr sz="1800"/>
                      </a:pPr>
                      <a:r>
                        <a:rPr sz="1000">
                          <a:solidFill>
                            <a:srgbClr val="FFFFFF"/>
                          </a:solidFill>
                          <a:latin typeface="+mn-lt"/>
                          <a:ea typeface="+mn-ea"/>
                          <a:cs typeface="+mn-cs"/>
                        </a:rPr>
                        <a:t>11</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Sex:</a:t>
                      </a:r>
                      <a:r>
                        <a:rPr lang="fr-FR" sz="1000">
                          <a:latin typeface="+mn-lt"/>
                          <a:ea typeface="+mn-ea"/>
                          <a:cs typeface="+mn-cs"/>
                        </a:rPr>
                        <a:t>  </a:t>
                      </a:r>
                      <a:r>
                        <a:rPr sz="1000">
                          <a:latin typeface="+mn-lt"/>
                          <a:ea typeface="+mn-ea"/>
                          <a:cs typeface="+mn-cs"/>
                        </a:rPr>
                        <a:t> M=Male</a:t>
                      </a:r>
                      <a:r>
                        <a:rPr lang="fr-FR" sz="1000">
                          <a:latin typeface="+mn-lt"/>
                          <a:ea typeface="+mn-ea"/>
                          <a:cs typeface="+mn-cs"/>
                        </a:rPr>
                        <a:t>  </a:t>
                      </a:r>
                      <a:r>
                        <a:rPr sz="1000">
                          <a:latin typeface="+mn-lt"/>
                          <a:ea typeface="+mn-ea"/>
                          <a:cs typeface="+mn-cs"/>
                        </a:rPr>
                        <a:t> F=Female</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12"/>
                  </a:ext>
                </a:extLst>
              </a:tr>
              <a:tr h="165434">
                <a:tc>
                  <a:txBody>
                    <a:bodyPr/>
                    <a:lstStyle/>
                    <a:p>
                      <a:pPr algn="ctr" defTabSz="216992">
                        <a:lnSpc>
                          <a:spcPct val="120000"/>
                        </a:lnSpc>
                        <a:defRPr sz="1800"/>
                      </a:pPr>
                      <a:r>
                        <a:rPr sz="1000">
                          <a:solidFill>
                            <a:srgbClr val="FFFFFF"/>
                          </a:solidFill>
                          <a:latin typeface="+mn-lt"/>
                          <a:ea typeface="+mn-ea"/>
                          <a:cs typeface="+mn-cs"/>
                        </a:rPr>
                        <a:t>12</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Patient’s residence: Town/City /Village</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13"/>
                  </a:ext>
                </a:extLst>
              </a:tr>
              <a:tr h="165434">
                <a:tc>
                  <a:txBody>
                    <a:bodyPr/>
                    <a:lstStyle/>
                    <a:p>
                      <a:pPr algn="ctr" defTabSz="216992">
                        <a:lnSpc>
                          <a:spcPct val="120000"/>
                        </a:lnSpc>
                        <a:defRPr sz="1800"/>
                      </a:pPr>
                      <a:r>
                        <a:rPr sz="1000">
                          <a:solidFill>
                            <a:srgbClr val="FFFFFF"/>
                          </a:solidFill>
                          <a:latin typeface="+mn-lt"/>
                          <a:ea typeface="+mn-ea"/>
                          <a:cs typeface="+mn-cs"/>
                        </a:rPr>
                        <a:t>13</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Neighborhood</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14"/>
                  </a:ext>
                </a:extLst>
              </a:tr>
              <a:tr h="165434">
                <a:tc>
                  <a:txBody>
                    <a:bodyPr/>
                    <a:lstStyle/>
                    <a:p>
                      <a:pPr algn="ctr" defTabSz="216992">
                        <a:lnSpc>
                          <a:spcPct val="120000"/>
                        </a:lnSpc>
                        <a:defRPr sz="1800"/>
                      </a:pPr>
                      <a:r>
                        <a:rPr sz="1000">
                          <a:solidFill>
                            <a:srgbClr val="FFFFFF"/>
                          </a:solidFill>
                          <a:latin typeface="+mn-lt"/>
                          <a:ea typeface="+mn-ea"/>
                          <a:cs typeface="+mn-cs"/>
                        </a:rPr>
                        <a:t>14</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District of residence</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15"/>
                  </a:ext>
                </a:extLst>
              </a:tr>
              <a:tr h="165434">
                <a:tc>
                  <a:txBody>
                    <a:bodyPr/>
                    <a:lstStyle/>
                    <a:p>
                      <a:pPr algn="ctr" defTabSz="216992">
                        <a:lnSpc>
                          <a:spcPct val="120000"/>
                        </a:lnSpc>
                        <a:defRPr sz="1800"/>
                      </a:pPr>
                      <a:r>
                        <a:rPr sz="1000">
                          <a:solidFill>
                            <a:srgbClr val="FFFFFF"/>
                          </a:solidFill>
                          <a:latin typeface="+mn-lt"/>
                          <a:ea typeface="+mn-ea"/>
                          <a:cs typeface="+mn-cs"/>
                        </a:rPr>
                        <a:t>15</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Urban/Rural?</a:t>
                      </a:r>
                      <a:r>
                        <a:rPr lang="fr-FR" sz="1000">
                          <a:latin typeface="+mn-lt"/>
                          <a:ea typeface="+mn-ea"/>
                          <a:cs typeface="+mn-cs"/>
                        </a:rPr>
                        <a:t> </a:t>
                      </a:r>
                      <a:r>
                        <a:rPr sz="1000">
                          <a:latin typeface="+mn-lt"/>
                          <a:ea typeface="+mn-ea"/>
                          <a:cs typeface="+mn-cs"/>
                        </a:rPr>
                        <a:t> (U=Urban</a:t>
                      </a:r>
                      <a:r>
                        <a:rPr lang="fr-FR" sz="1000">
                          <a:latin typeface="+mn-lt"/>
                          <a:ea typeface="+mn-ea"/>
                          <a:cs typeface="+mn-cs"/>
                        </a:rPr>
                        <a:t>  </a:t>
                      </a:r>
                      <a:r>
                        <a:rPr sz="1000">
                          <a:latin typeface="+mn-lt"/>
                          <a:ea typeface="+mn-ea"/>
                          <a:cs typeface="+mn-cs"/>
                        </a:rPr>
                        <a:t> R=Rural)</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16"/>
                  </a:ext>
                </a:extLst>
              </a:tr>
              <a:tr h="310188">
                <a:tc>
                  <a:txBody>
                    <a:bodyPr/>
                    <a:lstStyle/>
                    <a:p>
                      <a:pPr algn="ctr" defTabSz="216992">
                        <a:lnSpc>
                          <a:spcPct val="120000"/>
                        </a:lnSpc>
                        <a:defRPr sz="1800"/>
                      </a:pPr>
                      <a:r>
                        <a:rPr sz="1000">
                          <a:solidFill>
                            <a:srgbClr val="FFFFFF"/>
                          </a:solidFill>
                          <a:latin typeface="+mn-lt"/>
                          <a:ea typeface="+mn-ea"/>
                          <a:cs typeface="+mn-cs"/>
                        </a:rPr>
                        <a:t>16</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Address, (cell)phone number … If applicable, name of mother and father if neonate or child</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17"/>
                  </a:ext>
                </a:extLst>
              </a:tr>
              <a:tr h="165434">
                <a:tc>
                  <a:txBody>
                    <a:bodyPr/>
                    <a:lstStyle/>
                    <a:p>
                      <a:pPr algn="ctr" defTabSz="216992">
                        <a:lnSpc>
                          <a:spcPct val="120000"/>
                        </a:lnSpc>
                        <a:defRPr sz="1800"/>
                      </a:pPr>
                      <a:r>
                        <a:rPr sz="1000">
                          <a:solidFill>
                            <a:srgbClr val="FFFFFF"/>
                          </a:solidFill>
                          <a:latin typeface="+mn-lt"/>
                          <a:ea typeface="+mn-ea"/>
                          <a:cs typeface="+mn-cs"/>
                        </a:rPr>
                        <a:t>17</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Date of onset (day/month/year) of first symptoms</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18"/>
                  </a:ext>
                </a:extLst>
              </a:tr>
              <a:tr h="268829">
                <a:tc>
                  <a:txBody>
                    <a:bodyPr/>
                    <a:lstStyle/>
                    <a:p>
                      <a:pPr algn="ctr" defTabSz="216992">
                        <a:lnSpc>
                          <a:spcPct val="120000"/>
                        </a:lnSpc>
                        <a:defRPr sz="1800"/>
                      </a:pPr>
                      <a:r>
                        <a:rPr sz="1000">
                          <a:solidFill>
                            <a:srgbClr val="FFFFFF"/>
                          </a:solidFill>
                          <a:latin typeface="+mn-lt"/>
                          <a:ea typeface="+mn-ea"/>
                          <a:cs typeface="+mn-cs"/>
                        </a:rPr>
                        <a:t>18</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Number of vaccine doses received in the past against the disease being reported</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19"/>
                  </a:ext>
                </a:extLst>
              </a:tr>
              <a:tr h="165434">
                <a:tc>
                  <a:txBody>
                    <a:bodyPr/>
                    <a:lstStyle/>
                    <a:p>
                      <a:pPr algn="ctr" defTabSz="216992">
                        <a:lnSpc>
                          <a:spcPct val="120000"/>
                        </a:lnSpc>
                        <a:defRPr sz="1800"/>
                      </a:pPr>
                      <a:r>
                        <a:rPr sz="1000">
                          <a:solidFill>
                            <a:srgbClr val="FFFFFF"/>
                          </a:solidFill>
                          <a:latin typeface="+mn-lt"/>
                          <a:ea typeface="+mn-ea"/>
                          <a:cs typeface="+mn-cs"/>
                        </a:rPr>
                        <a:t>19</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Date of last vaccination</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20"/>
                  </a:ext>
                </a:extLst>
              </a:tr>
              <a:tr h="165434">
                <a:tc>
                  <a:txBody>
                    <a:bodyPr/>
                    <a:lstStyle/>
                    <a:p>
                      <a:pPr algn="ctr" defTabSz="216992">
                        <a:lnSpc>
                          <a:spcPct val="120000"/>
                        </a:lnSpc>
                        <a:defRPr sz="1800"/>
                      </a:pPr>
                      <a:r>
                        <a:rPr sz="1000">
                          <a:solidFill>
                            <a:srgbClr val="FFFFFF"/>
                          </a:solidFill>
                          <a:latin typeface="+mn-lt"/>
                          <a:ea typeface="+mn-ea"/>
                          <a:cs typeface="+mn-cs"/>
                        </a:rPr>
                        <a:t>20</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Laboratory results</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21"/>
                  </a:ext>
                </a:extLst>
              </a:tr>
              <a:tr h="165434">
                <a:tc>
                  <a:txBody>
                    <a:bodyPr/>
                    <a:lstStyle/>
                    <a:p>
                      <a:pPr algn="ctr" defTabSz="216992">
                        <a:lnSpc>
                          <a:spcPct val="120000"/>
                        </a:lnSpc>
                        <a:defRPr sz="1800"/>
                      </a:pPr>
                      <a:r>
                        <a:rPr sz="1000">
                          <a:solidFill>
                            <a:srgbClr val="FFFFFF"/>
                          </a:solidFill>
                          <a:latin typeface="+mn-lt"/>
                          <a:ea typeface="+mn-ea"/>
                          <a:cs typeface="+mn-cs"/>
                        </a:rPr>
                        <a:t>21</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latin typeface="+mn-lt"/>
                          <a:ea typeface="+mn-ea"/>
                          <a:cs typeface="+mn-cs"/>
                        </a:rPr>
                        <a:t>Outcome: (Alive, Dead, Transferred out, Lost to follow-up or unknown)</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22"/>
                  </a:ext>
                </a:extLst>
              </a:tr>
              <a:tr h="165434">
                <a:tc>
                  <a:txBody>
                    <a:bodyPr/>
                    <a:lstStyle/>
                    <a:p>
                      <a:pPr algn="ctr" defTabSz="216992">
                        <a:lnSpc>
                          <a:spcPct val="120000"/>
                        </a:lnSpc>
                        <a:defRPr sz="1800"/>
                      </a:pPr>
                      <a:r>
                        <a:rPr sz="1000">
                          <a:solidFill>
                            <a:srgbClr val="FFFFFF"/>
                          </a:solidFill>
                          <a:latin typeface="+mn-lt"/>
                          <a:ea typeface="+mn-ea"/>
                          <a:cs typeface="+mn-cs"/>
                        </a:rPr>
                        <a:t>22</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Final Classification: Confirmed, Probable, Compatible, Discarded</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23"/>
                  </a:ext>
                </a:extLst>
              </a:tr>
              <a:tr h="310188">
                <a:tc>
                  <a:txBody>
                    <a:bodyPr/>
                    <a:lstStyle/>
                    <a:p>
                      <a:pPr algn="ctr" defTabSz="216992">
                        <a:lnSpc>
                          <a:spcPct val="120000"/>
                        </a:lnSpc>
                        <a:defRPr sz="1800"/>
                      </a:pPr>
                      <a:r>
                        <a:rPr sz="1000">
                          <a:solidFill>
                            <a:srgbClr val="FFFFFF"/>
                          </a:solidFill>
                          <a:latin typeface="+mn-lt"/>
                          <a:ea typeface="+mn-ea"/>
                          <a:cs typeface="+mn-cs"/>
                        </a:rPr>
                        <a:t>23</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Date health facility notified District (day/month/year)</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24"/>
                  </a:ext>
                </a:extLst>
              </a:tr>
              <a:tr h="165434">
                <a:tc>
                  <a:txBody>
                    <a:bodyPr/>
                    <a:lstStyle/>
                    <a:p>
                      <a:pPr algn="ctr" defTabSz="216992">
                        <a:lnSpc>
                          <a:spcPct val="120000"/>
                        </a:lnSpc>
                        <a:defRPr sz="1800"/>
                      </a:pPr>
                      <a:r>
                        <a:rPr sz="1000">
                          <a:solidFill>
                            <a:srgbClr val="FFFFFF"/>
                          </a:solidFill>
                          <a:latin typeface="+mn-lt"/>
                          <a:ea typeface="+mn-ea"/>
                          <a:cs typeface="+mn-cs"/>
                        </a:rPr>
                        <a:t>24</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Date form sent to district</a:t>
                      </a:r>
                      <a:r>
                        <a:rPr lang="fr-FR" sz="1000">
                          <a:latin typeface="+mn-lt"/>
                          <a:ea typeface="+mn-ea"/>
                          <a:cs typeface="+mn-cs"/>
                        </a:rPr>
                        <a:t> </a:t>
                      </a:r>
                      <a:r>
                        <a:rPr sz="1000">
                          <a:latin typeface="+mn-lt"/>
                          <a:ea typeface="+mn-ea"/>
                          <a:cs typeface="+mn-cs"/>
                        </a:rPr>
                        <a:t> (day/month/year)</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r>
                        <a:rPr sz="1000">
                          <a:latin typeface="+mn-lt"/>
                          <a:ea typeface="+mn-ea"/>
                          <a:cs typeface="+mn-cs"/>
                        </a:rPr>
                        <a:t>  \___\___\___\</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25"/>
                  </a:ext>
                </a:extLst>
              </a:tr>
              <a:tr h="165434">
                <a:tc>
                  <a:txBody>
                    <a:bodyPr/>
                    <a:lstStyle/>
                    <a:p>
                      <a:pPr algn="ctr" defTabSz="216992">
                        <a:lnSpc>
                          <a:spcPct val="120000"/>
                        </a:lnSpc>
                        <a:defRPr sz="1800"/>
                      </a:pPr>
                      <a:r>
                        <a:rPr sz="1000">
                          <a:solidFill>
                            <a:srgbClr val="FFFFFF"/>
                          </a:solidFill>
                          <a:latin typeface="+mn-lt"/>
                          <a:ea typeface="+mn-ea"/>
                          <a:cs typeface="+mn-cs"/>
                        </a:rPr>
                        <a:t>25</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a:lnSpc>
                          <a:spcPct val="120000"/>
                        </a:lnSpc>
                      </a:pPr>
                      <a:r>
                        <a:rPr sz="1000">
                          <a:latin typeface="+mn-lt"/>
                          <a:ea typeface="+mn-ea"/>
                          <a:cs typeface="+mn-cs"/>
                        </a:rPr>
                        <a:t>Record's unique identifier</a:t>
                      </a:r>
                      <a:r>
                        <a:rPr lang="fr-FR" sz="1000">
                          <a:latin typeface="+mn-lt"/>
                          <a:ea typeface="+mn-ea"/>
                          <a:cs typeface="+mn-cs"/>
                        </a:rPr>
                        <a:t> </a:t>
                      </a: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tc>
                  <a:txBody>
                    <a:bodyPr/>
                    <a:lstStyle/>
                    <a:p>
                      <a:pPr defTabSz="216992">
                        <a:lnSpc>
                          <a:spcPct val="120000"/>
                        </a:lnSpc>
                        <a:defRPr sz="1800"/>
                      </a:pPr>
                      <a:endParaRPr sz="1000">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E6E7EA"/>
                    </a:solidFill>
                  </a:tcPr>
                </a:tc>
                <a:extLst>
                  <a:ext uri="{0D108BD9-81ED-4DB2-BD59-A6C34878D82A}">
                    <a16:rowId xmlns:a16="http://schemas.microsoft.com/office/drawing/2014/main" val="10026"/>
                  </a:ext>
                </a:extLst>
              </a:tr>
              <a:tr h="177362">
                <a:tc>
                  <a:txBody>
                    <a:bodyPr/>
                    <a:lstStyle/>
                    <a:p>
                      <a:pPr algn="ctr" defTabSz="216992">
                        <a:lnSpc>
                          <a:spcPct val="120000"/>
                        </a:lnSpc>
                        <a:defRPr sz="1800"/>
                      </a:pPr>
                      <a:r>
                        <a:rPr sz="1000">
                          <a:solidFill>
                            <a:schemeClr val="bg1"/>
                          </a:solidFill>
                          <a:latin typeface="+mn-lt"/>
                          <a:ea typeface="+mn-ea"/>
                          <a:cs typeface="+mn-cs"/>
                        </a:rPr>
                        <a:t>26</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a:txBody>
                    <a:bodyPr/>
                    <a:lstStyle/>
                    <a:p>
                      <a:pPr defTabSz="216992">
                        <a:lnSpc>
                          <a:spcPct val="120000"/>
                        </a:lnSpc>
                        <a:defRPr sz="1800"/>
                      </a:pPr>
                      <a:r>
                        <a:rPr sz="1000">
                          <a:solidFill>
                            <a:schemeClr val="tx1"/>
                          </a:solidFill>
                          <a:latin typeface="+mn-lt"/>
                          <a:ea typeface="+mn-ea"/>
                          <a:cs typeface="+mn-cs"/>
                        </a:rPr>
                        <a:t>Person completing form: name, function, signature</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tc>
                  <a:txBody>
                    <a:bodyPr/>
                    <a:lstStyle/>
                    <a:p>
                      <a:pPr defTabSz="216992">
                        <a:lnSpc>
                          <a:spcPct val="120000"/>
                        </a:lnSpc>
                        <a:defRPr sz="1800"/>
                      </a:pPr>
                      <a:endParaRPr sz="1000">
                        <a:solidFill>
                          <a:schemeClr val="tx1"/>
                        </a:solidFill>
                        <a:latin typeface="+mn-lt"/>
                        <a:ea typeface="+mn-ea"/>
                        <a:cs typeface="+mn-cs"/>
                      </a:endParaRP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CACBD2"/>
                    </a:solidFill>
                  </a:tcPr>
                </a:tc>
                <a:extLst>
                  <a:ext uri="{0D108BD9-81ED-4DB2-BD59-A6C34878D82A}">
                    <a16:rowId xmlns:a16="http://schemas.microsoft.com/office/drawing/2014/main" val="10027"/>
                  </a:ext>
                </a:extLst>
              </a:tr>
              <a:tr h="165434">
                <a:tc gridSpan="3">
                  <a:txBody>
                    <a:bodyPr/>
                    <a:lstStyle/>
                    <a:p>
                      <a:pPr defTabSz="216992">
                        <a:lnSpc>
                          <a:spcPct val="120000"/>
                        </a:lnSpc>
                        <a:defRPr sz="1800"/>
                      </a:pPr>
                      <a:endParaRPr sz="1000">
                        <a:solidFill>
                          <a:schemeClr val="bg1"/>
                        </a:solidFill>
                        <a:latin typeface="+mn-lt"/>
                        <a:ea typeface="+mn-ea"/>
                        <a:cs typeface="+mn-cs"/>
                      </a:endParaRPr>
                    </a:p>
                  </a:txBody>
                  <a:tcPr marL="0" marR="0" marT="0" marB="0" anchor="b"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28"/>
                  </a:ext>
                </a:extLst>
              </a:tr>
              <a:tr h="670034">
                <a:tc gridSpan="3">
                  <a:txBody>
                    <a:bodyPr/>
                    <a:lstStyle/>
                    <a:p>
                      <a:pPr indent="127635">
                        <a:lnSpc>
                          <a:spcPct val="120000"/>
                        </a:lnSpc>
                      </a:pPr>
                      <a:r>
                        <a:rPr sz="800">
                          <a:solidFill>
                            <a:schemeClr val="bg1"/>
                          </a:solidFill>
                        </a:rPr>
                        <a:t>* </a:t>
                      </a:r>
                      <a:r>
                        <a:rPr sz="800" b="1" u="sng">
                          <a:solidFill>
                            <a:schemeClr val="bg1"/>
                          </a:solidFill>
                          <a:latin typeface="Calibri"/>
                          <a:ea typeface="Calibri"/>
                          <a:cs typeface="Calibri"/>
                          <a:sym typeface="Calibri"/>
                        </a:rPr>
                        <a:t>Disease/Event</a:t>
                      </a:r>
                      <a:r>
                        <a:rPr sz="800" b="1">
                          <a:solidFill>
                            <a:schemeClr val="bg1"/>
                          </a:solidFill>
                          <a:latin typeface="Calibri"/>
                          <a:ea typeface="Calibri"/>
                          <a:cs typeface="Calibri"/>
                          <a:sym typeface="Calibri"/>
                        </a:rPr>
                        <a:t> (Diagnosis):</a:t>
                      </a:r>
                      <a:br>
                        <a:rPr sz="800" b="1">
                          <a:solidFill>
                            <a:srgbClr val="FFFFFF"/>
                          </a:solidFill>
                          <a:latin typeface="Calibri"/>
                          <a:ea typeface="Calibri"/>
                          <a:cs typeface="Calibri"/>
                          <a:sym typeface="Calibri"/>
                        </a:rPr>
                      </a:br>
                      <a:r>
                        <a:rPr sz="800" b="1">
                          <a:solidFill>
                            <a:schemeClr val="bg1"/>
                          </a:solidFill>
                          <a:latin typeface="Calibri"/>
                          <a:ea typeface="Calibri"/>
                          <a:cs typeface="Calibri"/>
                          <a:sym typeface="Calibri"/>
                        </a:rPr>
                        <a:t>AFP,</a:t>
                      </a:r>
                      <a:r>
                        <a:rPr lang="fr-FR" sz="800" b="1">
                          <a:solidFill>
                            <a:schemeClr val="bg1"/>
                          </a:solidFill>
                          <a:latin typeface="Calibri"/>
                          <a:ea typeface="Calibri"/>
                          <a:cs typeface="Calibri"/>
                        </a:rPr>
                        <a:t> </a:t>
                      </a:r>
                      <a:r>
                        <a:rPr lang="fr-FR" sz="800" b="1">
                          <a:solidFill>
                            <a:schemeClr val="bg1"/>
                          </a:solidFill>
                          <a:latin typeface="Calibri"/>
                          <a:ea typeface="Calibri"/>
                          <a:cs typeface="Calibri"/>
                          <a:sym typeface="Calibri"/>
                        </a:rPr>
                        <a:t> </a:t>
                      </a:r>
                      <a:r>
                        <a:rPr sz="800" b="1">
                          <a:solidFill>
                            <a:schemeClr val="bg1"/>
                          </a:solidFill>
                          <a:latin typeface="Calibri"/>
                          <a:ea typeface="Calibri"/>
                          <a:cs typeface="Calibri"/>
                          <a:sym typeface="Calibri"/>
                        </a:rPr>
                        <a:t>Anthrax, Cholera,</a:t>
                      </a:r>
                      <a:r>
                        <a:rPr lang="fr-FR" sz="800" b="1">
                          <a:solidFill>
                            <a:schemeClr val="bg1"/>
                          </a:solidFill>
                          <a:latin typeface="Calibri"/>
                          <a:ea typeface="Calibri"/>
                          <a:cs typeface="Calibri"/>
                        </a:rPr>
                        <a:t> </a:t>
                      </a:r>
                      <a:r>
                        <a:rPr lang="fr-FR" sz="800" b="1">
                          <a:solidFill>
                            <a:schemeClr val="bg1"/>
                          </a:solidFill>
                          <a:latin typeface="Calibri"/>
                          <a:ea typeface="Calibri"/>
                          <a:cs typeface="Calibri"/>
                          <a:sym typeface="Calibri"/>
                        </a:rPr>
                        <a:t> </a:t>
                      </a:r>
                      <a:r>
                        <a:rPr sz="800" b="1">
                          <a:solidFill>
                            <a:schemeClr val="bg1"/>
                          </a:solidFill>
                          <a:latin typeface="Calibri"/>
                          <a:ea typeface="Calibri"/>
                          <a:cs typeface="Calibri"/>
                          <a:sym typeface="Calibri"/>
                        </a:rPr>
                        <a:t>Bloody Diarrhea, Dracunculiasis, Neonatal Tetanus, Measles, Meningitis, Yellow fever, Dengue, Chikungunya, Viral Hemorrhagic Fever, Plague,</a:t>
                      </a:r>
                      <a:r>
                        <a:rPr lang="fr-FR" sz="800" b="1">
                          <a:solidFill>
                            <a:schemeClr val="bg1"/>
                          </a:solidFill>
                          <a:latin typeface="Calibri"/>
                          <a:ea typeface="Calibri"/>
                          <a:cs typeface="Calibri"/>
                        </a:rPr>
                        <a:t> </a:t>
                      </a:r>
                      <a:r>
                        <a:rPr sz="800" b="1">
                          <a:solidFill>
                            <a:schemeClr val="bg1"/>
                          </a:solidFill>
                          <a:latin typeface="Calibri"/>
                          <a:ea typeface="Calibri"/>
                          <a:cs typeface="Calibri"/>
                          <a:sym typeface="Calibri"/>
                        </a:rPr>
                        <a:t> Typhoid fever, Rabies, Smallpox, SARS, SARI, Maternal death, Influenza due to new subtypes, Adverse Effects following immunization (AEFI), any other event or disease of public health importance (Specify)</a:t>
                      </a:r>
                    </a:p>
                  </a:txBody>
                  <a:tcPr marL="0" marR="0" marT="0" marB="0" anchor="ctr" horzOverflow="overflow">
                    <a:lnL w="12700">
                      <a:solidFill>
                        <a:schemeClr val="bg1"/>
                      </a:solidFill>
                    </a:lnL>
                    <a:lnR w="12700">
                      <a:solidFill>
                        <a:schemeClr val="bg1"/>
                      </a:solidFill>
                    </a:lnR>
                    <a:lnT w="12700">
                      <a:solidFill>
                        <a:schemeClr val="bg1"/>
                      </a:solidFill>
                    </a:lnT>
                    <a:lnB w="12700">
                      <a:solidFill>
                        <a:schemeClr val="bg1"/>
                      </a:solidFill>
                    </a:lnB>
                    <a:solidFill>
                      <a:srgbClr val="021F64"/>
                    </a:solidFill>
                  </a:tcPr>
                </a:tc>
                <a:tc hMerge="1">
                  <a:txBody>
                    <a:bodyPr/>
                    <a:lstStyle/>
                    <a:p>
                      <a:endParaRPr lang="hu-HU"/>
                    </a:p>
                  </a:txBody>
                  <a:tcPr/>
                </a:tc>
                <a:tc hMerge="1">
                  <a:txBody>
                    <a:bodyPr/>
                    <a:lstStyle/>
                    <a:p>
                      <a:endParaRPr lang="hu-HU"/>
                    </a:p>
                  </a:txBody>
                  <a:tcPr/>
                </a:tc>
                <a:extLst>
                  <a:ext uri="{0D108BD9-81ED-4DB2-BD59-A6C34878D82A}">
                    <a16:rowId xmlns:a16="http://schemas.microsoft.com/office/drawing/2014/main" val="10029"/>
                  </a:ext>
                </a:extLst>
              </a:tr>
            </a:tbl>
          </a:graphicData>
        </a:graphic>
      </p:graphicFrame>
    </p:spTree>
    <p:extLst>
      <p:ext uri="{BB962C8B-B14F-4D97-AF65-F5344CB8AC3E}">
        <p14:creationId xmlns:p14="http://schemas.microsoft.com/office/powerpoint/2010/main" val="1779487126"/>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Title 1"/>
          <p:cNvSpPr txBox="1">
            <a:spLocks noGrp="1"/>
          </p:cNvSpPr>
          <p:nvPr>
            <p:ph type="title" idx="4294967295"/>
          </p:nvPr>
        </p:nvSpPr>
        <p:spPr>
          <a:xfrm>
            <a:off x="0" y="196520"/>
            <a:ext cx="8198123" cy="596041"/>
          </a:xfrm>
          <a:prstGeom prst="rect">
            <a:avLst/>
          </a:prstGeom>
        </p:spPr>
        <p:txBody>
          <a:bodyPr lIns="45719" tIns="45720" rIns="45719" bIns="45720" anchor="ct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rPr lang="fr" b="1"/>
              <a:t>Résultats et produits de la SIMR </a:t>
            </a:r>
            <a:endParaRPr lang="en-US"/>
          </a:p>
          <a:p>
            <a:endParaRPr sz="2800" b="1"/>
          </a:p>
        </p:txBody>
      </p:sp>
      <p:pic>
        <p:nvPicPr>
          <p:cNvPr id="2" name="Picture 3">
            <a:extLst>
              <a:ext uri="{FF2B5EF4-FFF2-40B4-BE49-F238E27FC236}">
                <a16:creationId xmlns:a16="http://schemas.microsoft.com/office/drawing/2014/main" id="{6FE1F25F-3716-F350-C21C-AA673FDE3A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553" y="1157407"/>
            <a:ext cx="3349625" cy="232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1">
            <a:extLst>
              <a:ext uri="{FF2B5EF4-FFF2-40B4-BE49-F238E27FC236}">
                <a16:creationId xmlns:a16="http://schemas.microsoft.com/office/drawing/2014/main" id="{14280F91-289E-5737-0D0C-69A9CF1A0631}"/>
              </a:ext>
            </a:extLst>
          </p:cNvPr>
          <p:cNvGrpSpPr>
            <a:grpSpLocks/>
          </p:cNvGrpSpPr>
          <p:nvPr/>
        </p:nvGrpSpPr>
        <p:grpSpPr bwMode="auto">
          <a:xfrm>
            <a:off x="8007152" y="1386007"/>
            <a:ext cx="2057400" cy="2809875"/>
            <a:chOff x="6483152" y="1386006"/>
            <a:chExt cx="3657600" cy="5092700"/>
          </a:xfrm>
        </p:grpSpPr>
        <p:pic>
          <p:nvPicPr>
            <p:cNvPr id="13" name="Picture 2">
              <a:extLst>
                <a:ext uri="{FF2B5EF4-FFF2-40B4-BE49-F238E27FC236}">
                  <a16:creationId xmlns:a16="http://schemas.microsoft.com/office/drawing/2014/main" id="{77F2B6D7-C598-537A-52B3-67DE90AC007B}"/>
                </a:ext>
              </a:extLst>
            </p:cNvPr>
            <p:cNvPicPr>
              <a:picLocks noChangeAspect="1" noChangeArrowheads="1"/>
            </p:cNvPicPr>
            <p:nvPr/>
          </p:nvPicPr>
          <p:blipFill>
            <a:blip r:embed="rId3"/>
            <a:srcRect/>
            <a:stretch>
              <a:fillRect/>
            </a:stretch>
          </p:blipFill>
          <p:spPr bwMode="auto">
            <a:xfrm rot="528052">
              <a:off x="7135086" y="1386006"/>
              <a:ext cx="2647244" cy="37576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a:extLst>
                <a:ext uri="{FF2B5EF4-FFF2-40B4-BE49-F238E27FC236}">
                  <a16:creationId xmlns:a16="http://schemas.microsoft.com/office/drawing/2014/main" id="{D845F7B4-F554-A244-E903-AF0F48DFB380}"/>
                </a:ext>
              </a:extLst>
            </p:cNvPr>
            <p:cNvPicPr>
              <a:picLocks noChangeAspect="1" noChangeArrowheads="1"/>
            </p:cNvPicPr>
            <p:nvPr/>
          </p:nvPicPr>
          <p:blipFill>
            <a:blip r:embed="rId4"/>
            <a:srcRect/>
            <a:stretch>
              <a:fillRect/>
            </a:stretch>
          </p:blipFill>
          <p:spPr bwMode="auto">
            <a:xfrm>
              <a:off x="6483152" y="2870658"/>
              <a:ext cx="2356556" cy="30671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5">
              <a:extLst>
                <a:ext uri="{FF2B5EF4-FFF2-40B4-BE49-F238E27FC236}">
                  <a16:creationId xmlns:a16="http://schemas.microsoft.com/office/drawing/2014/main" id="{F6553CB8-D029-5529-0EE0-EE885C583469}"/>
                </a:ext>
              </a:extLst>
            </p:cNvPr>
            <p:cNvPicPr>
              <a:picLocks noChangeAspect="1" noChangeArrowheads="1"/>
            </p:cNvPicPr>
            <p:nvPr/>
          </p:nvPicPr>
          <p:blipFill>
            <a:blip r:embed="rId5"/>
            <a:srcRect/>
            <a:stretch>
              <a:fillRect/>
            </a:stretch>
          </p:blipFill>
          <p:spPr bwMode="auto">
            <a:xfrm>
              <a:off x="7928130" y="3356911"/>
              <a:ext cx="2212622" cy="31217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 name="TextBox 16">
            <a:extLst>
              <a:ext uri="{FF2B5EF4-FFF2-40B4-BE49-F238E27FC236}">
                <a16:creationId xmlns:a16="http://schemas.microsoft.com/office/drawing/2014/main" id="{BF90DFB1-F570-9357-E0ED-1528DFACFCDC}"/>
              </a:ext>
            </a:extLst>
          </p:cNvPr>
          <p:cNvSpPr txBox="1"/>
          <p:nvPr/>
        </p:nvSpPr>
        <p:spPr>
          <a:xfrm>
            <a:off x="413886" y="4564513"/>
            <a:ext cx="6145466" cy="1631216"/>
          </a:xfrm>
          <a:prstGeom prst="rect">
            <a:avLst/>
          </a:prstGeom>
          <a:noFill/>
        </p:spPr>
        <p:txBody>
          <a:bodyPr wrap="square"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fr" sz="2000">
                <a:effectLst>
                  <a:outerShdw blurRad="38100" dist="38100" dir="2700000" algn="tl">
                    <a:srgbClr val="000000">
                      <a:alpha val="43137"/>
                    </a:srgbClr>
                  </a:outerShdw>
                </a:effectLst>
              </a:rPr>
              <a:t>Le cadre de la SIMR permet de produire des données et des informations en temps opportun afin d’orienter les prises de décisions appropriées grâce à la notification régulière des maladies et événements prioritaires.</a:t>
            </a:r>
          </a:p>
        </p:txBody>
      </p:sp>
      <p:pic>
        <p:nvPicPr>
          <p:cNvPr id="5" name="Picture 8">
            <a:extLst>
              <a:ext uri="{FF2B5EF4-FFF2-40B4-BE49-F238E27FC236}">
                <a16:creationId xmlns:a16="http://schemas.microsoft.com/office/drawing/2014/main" id="{E75F1DBA-6697-766A-52FD-0F7805A8605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3553" y="1063744"/>
            <a:ext cx="1560513" cy="359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3">
            <a:extLst>
              <a:ext uri="{FF2B5EF4-FFF2-40B4-BE49-F238E27FC236}">
                <a16:creationId xmlns:a16="http://schemas.microsoft.com/office/drawing/2014/main" id="{9AC1BD25-20D2-55C1-C762-39E85990F1F3}"/>
              </a:ext>
            </a:extLst>
          </p:cNvPr>
          <p:cNvSpPr txBox="1">
            <a:spLocks noChangeArrowheads="1"/>
          </p:cNvSpPr>
          <p:nvPr/>
        </p:nvSpPr>
        <p:spPr bwMode="auto">
          <a:xfrm>
            <a:off x="4044752" y="3595807"/>
            <a:ext cx="3124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rtl="0" eaLnBrk="1" hangingPunct="1"/>
            <a:r>
              <a:rPr lang="fr" sz="1100" b="1">
                <a:latin typeface="Calibri"/>
                <a:cs typeface="Arial"/>
              </a:rPr>
              <a:t>Base de données SIMR pour le suivi des urgences de santé publique</a:t>
            </a:r>
            <a:endParaRPr lang="en-US" sz="1100" b="1">
              <a:latin typeface="Calibri"/>
              <a:cs typeface="Arial"/>
            </a:endParaRPr>
          </a:p>
        </p:txBody>
      </p:sp>
      <p:sp>
        <p:nvSpPr>
          <p:cNvPr id="7" name="TextBox 20">
            <a:extLst>
              <a:ext uri="{FF2B5EF4-FFF2-40B4-BE49-F238E27FC236}">
                <a16:creationId xmlns:a16="http://schemas.microsoft.com/office/drawing/2014/main" id="{B7D74097-FE46-48F8-BF75-D073AD520FD6}"/>
              </a:ext>
            </a:extLst>
          </p:cNvPr>
          <p:cNvSpPr txBox="1"/>
          <p:nvPr/>
        </p:nvSpPr>
        <p:spPr>
          <a:xfrm>
            <a:off x="6559353" y="4464836"/>
            <a:ext cx="3697574" cy="646331"/>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lIns="91440" tIns="45720" rIns="91440" bIns="45720" rtlCol="0" anchor="t">
            <a:spAutoFit/>
          </a:bodyP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fr" b="1"/>
              <a:t>Investigations épidémiologiques</a:t>
            </a:r>
            <a:endParaRPr lang="en-US" b="1"/>
          </a:p>
        </p:txBody>
      </p:sp>
      <p:sp>
        <p:nvSpPr>
          <p:cNvPr id="8" name="TextBox 21">
            <a:extLst>
              <a:ext uri="{FF2B5EF4-FFF2-40B4-BE49-F238E27FC236}">
                <a16:creationId xmlns:a16="http://schemas.microsoft.com/office/drawing/2014/main" id="{5C88B452-4DD0-1310-8434-B4E997364354}"/>
              </a:ext>
            </a:extLst>
          </p:cNvPr>
          <p:cNvSpPr txBox="1"/>
          <p:nvPr/>
        </p:nvSpPr>
        <p:spPr>
          <a:xfrm>
            <a:off x="6559352" y="5198545"/>
            <a:ext cx="3697574" cy="584775"/>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rtlCol="0">
            <a:spAutoFit/>
          </a:bodyP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rtl="0">
              <a:defRPr/>
            </a:pPr>
            <a:r>
              <a:rPr lang="fr" sz="1600" b="1"/>
              <a:t>Informations relatives à la santé publique</a:t>
            </a:r>
            <a:endParaRPr lang="en-US" sz="1600" b="1"/>
          </a:p>
        </p:txBody>
      </p:sp>
      <p:sp>
        <p:nvSpPr>
          <p:cNvPr id="9" name="TextBox 22">
            <a:extLst>
              <a:ext uri="{FF2B5EF4-FFF2-40B4-BE49-F238E27FC236}">
                <a16:creationId xmlns:a16="http://schemas.microsoft.com/office/drawing/2014/main" id="{05462AAC-39A7-FEEB-07AD-EA465F66D08F}"/>
              </a:ext>
            </a:extLst>
          </p:cNvPr>
          <p:cNvSpPr txBox="1"/>
          <p:nvPr/>
        </p:nvSpPr>
        <p:spPr>
          <a:xfrm>
            <a:off x="6559352" y="5870698"/>
            <a:ext cx="3697574" cy="584775"/>
          </a:xfrm>
          <a:prstGeom prst="rect">
            <a:avLst/>
          </a:prstGeom>
          <a:solidFill>
            <a:srgbClr val="C00000"/>
          </a:solidFill>
        </p:spPr>
        <p:style>
          <a:lnRef idx="0">
            <a:schemeClr val="accent2"/>
          </a:lnRef>
          <a:fillRef idx="3">
            <a:schemeClr val="accent2"/>
          </a:fillRef>
          <a:effectRef idx="3">
            <a:schemeClr val="accent2"/>
          </a:effectRef>
          <a:fontRef idx="minor">
            <a:schemeClr val="lt1"/>
          </a:fontRef>
        </p:style>
        <p:txBody>
          <a:bodyPr wrap="square" lIns="91440" tIns="45720" rIns="91440" bIns="45720" rtlCol="0" anchor="t">
            <a:spAutoFit/>
          </a:bodyP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rtl="0">
              <a:defRPr/>
            </a:pPr>
            <a:r>
              <a:rPr lang="fr" sz="1600" b="1"/>
              <a:t>Intervention en cas d’urgences de santé publique</a:t>
            </a:r>
            <a:endParaRPr lang="en-US" sz="1600" b="1"/>
          </a:p>
        </p:txBody>
      </p:sp>
      <p:sp>
        <p:nvSpPr>
          <p:cNvPr id="10" name="Right Arrow 23">
            <a:extLst>
              <a:ext uri="{FF2B5EF4-FFF2-40B4-BE49-F238E27FC236}">
                <a16:creationId xmlns:a16="http://schemas.microsoft.com/office/drawing/2014/main" id="{EC6DAF71-D6F0-E65F-9EF8-3B6D0027C642}"/>
              </a:ext>
            </a:extLst>
          </p:cNvPr>
          <p:cNvSpPr/>
          <p:nvPr/>
        </p:nvSpPr>
        <p:spPr>
          <a:xfrm>
            <a:off x="3054152" y="3479920"/>
            <a:ext cx="838200" cy="242887"/>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defRPr/>
            </a:pPr>
            <a:endParaRPr lang="en-US"/>
          </a:p>
        </p:txBody>
      </p:sp>
      <p:sp>
        <p:nvSpPr>
          <p:cNvPr id="11" name="Bent Arrow 24">
            <a:extLst>
              <a:ext uri="{FF2B5EF4-FFF2-40B4-BE49-F238E27FC236}">
                <a16:creationId xmlns:a16="http://schemas.microsoft.com/office/drawing/2014/main" id="{61B52959-6ADD-9C47-C972-3873D1BF237D}"/>
              </a:ext>
            </a:extLst>
          </p:cNvPr>
          <p:cNvSpPr/>
          <p:nvPr/>
        </p:nvSpPr>
        <p:spPr>
          <a:xfrm rot="5400000">
            <a:off x="7153078" y="3805357"/>
            <a:ext cx="644525" cy="612775"/>
          </a:xfrm>
          <a:prstGeom prst="ben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defRPr/>
            </a:pPr>
            <a:endParaRPr lang="en-US">
              <a:solidFill>
                <a:schemeClr val="tx1"/>
              </a:solidFill>
            </a:endParaRPr>
          </a:p>
        </p:txBody>
      </p:sp>
      <p:sp>
        <p:nvSpPr>
          <p:cNvPr id="12" name="ZoneTexte 14">
            <a:extLst>
              <a:ext uri="{FF2B5EF4-FFF2-40B4-BE49-F238E27FC236}">
                <a16:creationId xmlns:a16="http://schemas.microsoft.com/office/drawing/2014/main" id="{348DCE64-2E64-E8A0-0920-1AFDEBC67BC9}"/>
              </a:ext>
            </a:extLst>
          </p:cNvPr>
          <p:cNvSpPr txBox="1"/>
          <p:nvPr/>
        </p:nvSpPr>
        <p:spPr>
          <a:xfrm>
            <a:off x="2194034" y="2975742"/>
            <a:ext cx="1320362"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200">
                <a:cs typeface="Calibri"/>
              </a:rPr>
              <a:t>Formulaire SIMR de notification</a:t>
            </a:r>
            <a:endParaRPr lang="fr-FR" sz="1200"/>
          </a:p>
        </p:txBody>
      </p:sp>
    </p:spTree>
    <p:extLst>
      <p:ext uri="{BB962C8B-B14F-4D97-AF65-F5344CB8AC3E}">
        <p14:creationId xmlns:p14="http://schemas.microsoft.com/office/powerpoint/2010/main" val="2104325453"/>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4"/>
          <p:cNvSpPr txBox="1">
            <a:spLocks noGrp="1"/>
          </p:cNvSpPr>
          <p:nvPr>
            <p:ph type="title"/>
          </p:nvPr>
        </p:nvSpPr>
        <p:spPr>
          <a:xfrm>
            <a:off x="343087" y="679297"/>
            <a:ext cx="2891001" cy="498741"/>
          </a:xfrm>
          <a:prstGeom prst="rect">
            <a:avLst/>
          </a:prstGeom>
        </p:spPr>
        <p:txBody>
          <a:bodyPr anchor="t">
            <a:noAutofit/>
          </a:bodyPr>
          <a:lstStyle/>
          <a:p>
            <a:r>
              <a:rPr b="1"/>
              <a:t>Introduction</a:t>
            </a:r>
          </a:p>
        </p:txBody>
      </p:sp>
      <p:sp>
        <p:nvSpPr>
          <p:cNvPr id="319" name="Google Shape;308;p8"/>
          <p:cNvSpPr txBox="1">
            <a:spLocks noGrp="1"/>
          </p:cNvSpPr>
          <p:nvPr>
            <p:ph type="body" idx="1"/>
          </p:nvPr>
        </p:nvSpPr>
        <p:spPr>
          <a:xfrm>
            <a:off x="4729165" y="1856206"/>
            <a:ext cx="6609395" cy="3426579"/>
          </a:xfrm>
          <a:prstGeom prst="rect">
            <a:avLst/>
          </a:prstGeom>
        </p:spPr>
        <p:txBody>
          <a:bodyPr wrap="square" lIns="0" tIns="0" rIns="0" bIns="0" anchor="ctr">
            <a:spAutoFit/>
          </a:bodyPr>
          <a:lstStyle/>
          <a:p>
            <a:pPr marL="0" indent="0">
              <a:buNone/>
              <a:defRPr sz="2000"/>
            </a:pPr>
            <a:r>
              <a:rPr lang="fr" dirty="0">
                <a:cs typeface="Calibri"/>
              </a:rPr>
              <a:t>Cette ressource d’apprentissage fait partie du Kit de formation avancée pour les équipes d’intervention rapide (KIFA EIR), et s’adresse en particulier aux membres des EIR.</a:t>
            </a:r>
          </a:p>
          <a:p>
            <a:pPr marL="0" indent="0">
              <a:buNone/>
              <a:defRPr sz="2000"/>
            </a:pPr>
            <a:endParaRPr lang="en-US">
              <a:cs typeface="Calibri"/>
            </a:endParaRPr>
          </a:p>
          <a:p>
            <a:pPr marL="0" indent="0">
              <a:buNone/>
              <a:defRPr sz="2000"/>
            </a:pPr>
            <a:r>
              <a:rPr lang="fr" dirty="0">
                <a:cs typeface="Calibri"/>
              </a:rPr>
              <a:t>À partir d’une approche tous risques, le programme vise à doter les membres des EIR des connaissances, des compétences, des attitudes et des outils nécessaires pour détecter rapidement un événement de santé publique et y répondre efficacement. </a:t>
            </a:r>
          </a:p>
          <a:p>
            <a:pPr marL="0" indent="0">
              <a:buNone/>
              <a:defRPr sz="2000"/>
            </a:pPr>
            <a:endParaRPr lang="en-US">
              <a:cs typeface="Calibri"/>
            </a:endParaRPr>
          </a:p>
          <a:p>
            <a:pPr marL="0" indent="0">
              <a:buNone/>
              <a:defRPr sz="2000"/>
            </a:pPr>
            <a:r>
              <a:rPr lang="fr" dirty="0">
                <a:cs typeface="Calibri"/>
              </a:rPr>
              <a:t>Le KIFA EIR est une composante du Programme de Formation des Equipes d’Intervention Rapide de l’OMS.</a:t>
            </a:r>
          </a:p>
        </p:txBody>
      </p:sp>
      <p:sp>
        <p:nvSpPr>
          <p:cNvPr id="320" name="Rounded Rectangle 2"/>
          <p:cNvSpPr/>
          <p:nvPr/>
        </p:nvSpPr>
        <p:spPr>
          <a:xfrm flipV="1">
            <a:off x="343086" y="1206158"/>
            <a:ext cx="2265359" cy="74002"/>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02030723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4AD8174-3EFB-8800-19BA-32170FD38A39}"/>
              </a:ext>
            </a:extLst>
          </p:cNvPr>
          <p:cNvSpPr txBox="1">
            <a:spLocks noGrp="1"/>
          </p:cNvSpPr>
          <p:nvPr>
            <p:ph type="title"/>
          </p:nvPr>
        </p:nvSpPr>
        <p:spPr>
          <a:xfrm>
            <a:off x="419337" y="357245"/>
            <a:ext cx="3264196" cy="1932377"/>
          </a:xfrm>
          <a:prstGeom prst="rect">
            <a:avLst/>
          </a:prstGeom>
        </p:spPr>
        <p:txBody>
          <a:bodyPr lIns="91440" tIns="45720" rIns="91440" bIns="45720" anchor="t"/>
          <a:lstStyle/>
          <a:p>
            <a:r>
              <a:rPr lang="fr" b="1"/>
              <a:t>Messages clés</a:t>
            </a:r>
          </a:p>
          <a:p>
            <a:endParaRPr b="1"/>
          </a:p>
        </p:txBody>
      </p:sp>
      <p:sp>
        <p:nvSpPr>
          <p:cNvPr id="5" name="Rounded Rectangle 4">
            <a:extLst>
              <a:ext uri="{FF2B5EF4-FFF2-40B4-BE49-F238E27FC236}">
                <a16:creationId xmlns:a16="http://schemas.microsoft.com/office/drawing/2014/main" id="{6E7AB36C-4B35-7114-DB05-DE34DC2D5157}"/>
              </a:ext>
            </a:extLst>
          </p:cNvPr>
          <p:cNvSpPr/>
          <p:nvPr/>
        </p:nvSpPr>
        <p:spPr>
          <a:xfrm flipV="1">
            <a:off x="525215" y="952452"/>
            <a:ext cx="2336349" cy="109618"/>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8AD52C0B-3A0B-1498-C952-D6F0858DC44D}"/>
              </a:ext>
            </a:extLst>
          </p:cNvPr>
          <p:cNvSpPr>
            <a:spLocks noGrp="1"/>
          </p:cNvSpPr>
          <p:nvPr/>
        </p:nvSpPr>
        <p:spPr bwMode="auto">
          <a:xfrm>
            <a:off x="4298361" y="1227181"/>
            <a:ext cx="6751441" cy="439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190500" indent="-190500" defTabSz="162744">
              <a:spcBef>
                <a:spcPts val="150"/>
              </a:spcBef>
              <a:spcAft>
                <a:spcPts val="0"/>
              </a:spcAft>
              <a:buClr>
                <a:srgbClr val="65A000"/>
              </a:buClr>
              <a:buSzPts val="2400"/>
              <a:buFont typeface="Arial,Sans-Serif"/>
              <a:buChar char="•"/>
              <a:defRPr sz="2400">
                <a:solidFill>
                  <a:srgbClr val="222A35"/>
                </a:solidFill>
              </a:defRPr>
            </a:pPr>
            <a:r>
              <a:rPr lang="fr" sz="2200">
                <a:solidFill>
                  <a:srgbClr val="222A35"/>
                </a:solidFill>
                <a:latin typeface="Source Sans Pro Regular"/>
                <a:cs typeface="Arial"/>
                <a:sym typeface="Source Sans Pro Regular"/>
              </a:rPr>
              <a:t>La sécurité sanitaire, tant mondiale que nationale, est garantie par trois fonctions essentielles : prévenir, détecter et intervenir.</a:t>
            </a:r>
            <a:endParaRPr lang="fr" sz="2200">
              <a:solidFill>
                <a:srgbClr val="222A35"/>
              </a:solidFill>
              <a:latin typeface="Source Sans Pro Regular"/>
              <a:cs typeface="Arial"/>
            </a:endParaRPr>
          </a:p>
          <a:p>
            <a:pPr marL="190500" indent="-190500" defTabSz="162744">
              <a:spcBef>
                <a:spcPts val="150"/>
              </a:spcBef>
              <a:spcAft>
                <a:spcPts val="0"/>
              </a:spcAft>
              <a:buClr>
                <a:srgbClr val="65A000"/>
              </a:buClr>
              <a:buSzPts val="2400"/>
              <a:buFont typeface="Arial,Sans-Serif"/>
              <a:buChar char="•"/>
              <a:defRPr sz="2400">
                <a:solidFill>
                  <a:srgbClr val="222A35"/>
                </a:solidFill>
              </a:defRPr>
            </a:pPr>
            <a:endParaRPr lang="en-GB" sz="2200">
              <a:solidFill>
                <a:srgbClr val="222A35"/>
              </a:solidFill>
              <a:latin typeface="Source Sans Pro Regular"/>
              <a:cs typeface="Arial"/>
            </a:endParaRPr>
          </a:p>
          <a:p>
            <a:pPr marL="190500" indent="-190500" defTabSz="162744">
              <a:spcBef>
                <a:spcPts val="150"/>
              </a:spcBef>
              <a:spcAft>
                <a:spcPts val="0"/>
              </a:spcAft>
              <a:buClr>
                <a:srgbClr val="65A000"/>
              </a:buClr>
              <a:buSzPts val="2400"/>
              <a:buFont typeface="Arial,Sans-Serif"/>
              <a:buChar char="•"/>
              <a:defRPr sz="2400">
                <a:solidFill>
                  <a:srgbClr val="222A35"/>
                </a:solidFill>
              </a:defRPr>
            </a:pPr>
            <a:r>
              <a:rPr lang="fr" sz="2200">
                <a:solidFill>
                  <a:srgbClr val="222A35"/>
                </a:solidFill>
                <a:latin typeface="Source Sans Pro Regular"/>
                <a:cs typeface="Arial"/>
                <a:sym typeface="Source Sans Pro Regular"/>
              </a:rPr>
              <a:t>La mise en œuvre du RSI se fait dans le cadre du Programme d’action pour la sécurité sanitaire mondiale et SIMR.</a:t>
            </a:r>
            <a:endParaRPr lang="fr" sz="2200">
              <a:solidFill>
                <a:srgbClr val="222A35"/>
              </a:solidFill>
              <a:latin typeface="Source Sans Pro Regular"/>
              <a:cs typeface="Arial"/>
            </a:endParaRPr>
          </a:p>
          <a:p>
            <a:pPr marL="190500" indent="-190500" defTabSz="162744">
              <a:spcBef>
                <a:spcPts val="150"/>
              </a:spcBef>
              <a:spcAft>
                <a:spcPts val="0"/>
              </a:spcAft>
              <a:buClr>
                <a:srgbClr val="65A000"/>
              </a:buClr>
              <a:buSzPts val="2400"/>
              <a:buFont typeface="Arial,Sans-Serif"/>
              <a:buChar char="•"/>
              <a:defRPr sz="2400">
                <a:solidFill>
                  <a:srgbClr val="222A35"/>
                </a:solidFill>
              </a:defRPr>
            </a:pPr>
            <a:endParaRPr lang="fr" sz="2200">
              <a:solidFill>
                <a:srgbClr val="222A35"/>
              </a:solidFill>
              <a:latin typeface="Source Sans Pro Regular"/>
              <a:cs typeface="Arial"/>
              <a:sym typeface="Source Sans Pro Regular"/>
            </a:endParaRPr>
          </a:p>
          <a:p>
            <a:pPr marL="190500" indent="-190500" defTabSz="162744">
              <a:spcBef>
                <a:spcPts val="150"/>
              </a:spcBef>
              <a:spcAft>
                <a:spcPts val="0"/>
              </a:spcAft>
              <a:buClr>
                <a:srgbClr val="65A000"/>
              </a:buClr>
              <a:buSzPts val="2400"/>
              <a:buFont typeface="Arial,Sans-Serif"/>
              <a:buChar char="•"/>
              <a:defRPr sz="2400">
                <a:solidFill>
                  <a:srgbClr val="222A35"/>
                </a:solidFill>
              </a:defRPr>
            </a:pPr>
            <a:r>
              <a:rPr lang="fr" sz="2200">
                <a:solidFill>
                  <a:srgbClr val="222A35"/>
                </a:solidFill>
                <a:latin typeface="Source Sans Pro Regular"/>
                <a:cs typeface="Arial"/>
                <a:sym typeface="Source Sans Pro Regular"/>
              </a:rPr>
              <a:t>Le RSI répond à des objectifs convergents : détecter, confirmer, vérifier, notifier et déclarer les événements de santé publique, quelle que soit leur source ou leur origine, afin d’intervenir rapidement.</a:t>
            </a:r>
            <a:endParaRPr lang="en-US" sz="2200">
              <a:solidFill>
                <a:srgbClr val="222A35"/>
              </a:solidFill>
              <a:latin typeface="Source Sans Pro Regular"/>
              <a:cs typeface="Arial"/>
              <a:sym typeface="Source Sans Pro Regular"/>
            </a:endParaRPr>
          </a:p>
        </p:txBody>
      </p:sp>
    </p:spTree>
    <p:extLst>
      <p:ext uri="{BB962C8B-B14F-4D97-AF65-F5344CB8AC3E}">
        <p14:creationId xmlns:p14="http://schemas.microsoft.com/office/powerpoint/2010/main" val="2178819005"/>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itle 1"/>
          <p:cNvSpPr txBox="1">
            <a:spLocks noGrp="1"/>
          </p:cNvSpPr>
          <p:nvPr>
            <p:ph type="title" idx="4294967295"/>
          </p:nvPr>
        </p:nvSpPr>
        <p:spPr>
          <a:xfrm>
            <a:off x="2910006" y="2531563"/>
            <a:ext cx="6920597" cy="911225"/>
          </a:xfrm>
          <a:prstGeom prst="rect">
            <a:avLst/>
          </a:prstGeom>
        </p:spPr>
        <p:txBody>
          <a:bodyPr lIns="91440" tIns="45720" rIns="91440" bIns="45720" anchor="t">
            <a:normAutofit fontScale="90000"/>
          </a:bodyPr>
          <a:lstStyle/>
          <a:p>
            <a:r>
              <a:rPr sz="3600" b="1">
                <a:solidFill>
                  <a:schemeClr val="bg1"/>
                </a:solidFill>
              </a:rPr>
              <a:t>6. </a:t>
            </a:r>
            <a:r>
              <a:rPr lang="fr" sz="3600" b="1">
                <a:solidFill>
                  <a:schemeClr val="bg1"/>
                </a:solidFill>
              </a:rPr>
              <a:t>Références et lignes directrices</a:t>
            </a:r>
            <a:endParaRPr lang="en-US" sz="3600">
              <a:solidFill>
                <a:schemeClr val="bg1"/>
              </a:solidFill>
            </a:endParaRPr>
          </a:p>
          <a:p>
            <a:endParaRPr b="1"/>
          </a:p>
        </p:txBody>
      </p:sp>
    </p:spTree>
    <p:extLst>
      <p:ext uri="{BB962C8B-B14F-4D97-AF65-F5344CB8AC3E}">
        <p14:creationId xmlns:p14="http://schemas.microsoft.com/office/powerpoint/2010/main" val="285912366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p:nvPr>
        </p:nvSpPr>
        <p:spPr>
          <a:xfrm>
            <a:off x="69034" y="189447"/>
            <a:ext cx="3751420" cy="1932377"/>
          </a:xfrm>
          <a:prstGeom prst="rect">
            <a:avLst/>
          </a:prstGeom>
        </p:spPr>
        <p:txBody>
          <a:bodyPr lIns="91440" tIns="45720" rIns="91440" bIns="45720" anchor="t"/>
          <a:lstStyle/>
          <a:p>
            <a:pPr algn="l"/>
            <a:r>
              <a:rPr lang="hu-HU" sz="3200" b="1">
                <a:solidFill>
                  <a:schemeClr val="bg1"/>
                </a:solidFill>
              </a:rPr>
              <a:t>Références</a:t>
            </a:r>
            <a:r>
              <a:rPr lang="fr-FR" sz="3200" b="1">
                <a:solidFill>
                  <a:schemeClr val="bg1"/>
                </a:solidFill>
              </a:rPr>
              <a:t> </a:t>
            </a:r>
            <a:br>
              <a:rPr lang="fr-FR" sz="3200" b="1">
                <a:solidFill>
                  <a:schemeClr val="bg1"/>
                </a:solidFill>
              </a:rPr>
            </a:br>
            <a:r>
              <a:rPr lang="fr-FR" sz="3200" b="1">
                <a:solidFill>
                  <a:schemeClr val="bg1"/>
                </a:solidFill>
              </a:rPr>
              <a:t>et lignes directrices</a:t>
            </a:r>
            <a:endParaRPr sz="3200" b="1" err="1">
              <a:solidFill>
                <a:schemeClr val="bg1"/>
              </a:solidFill>
            </a:endParaRPr>
          </a:p>
        </p:txBody>
      </p:sp>
      <p:sp>
        <p:nvSpPr>
          <p:cNvPr id="2" name="Rounded Rectangle 7">
            <a:extLst>
              <a:ext uri="{FF2B5EF4-FFF2-40B4-BE49-F238E27FC236}">
                <a16:creationId xmlns:a16="http://schemas.microsoft.com/office/drawing/2014/main" id="{F383F621-906F-CBAF-DDBF-090BDF1ED1C5}"/>
              </a:ext>
            </a:extLst>
          </p:cNvPr>
          <p:cNvSpPr/>
          <p:nvPr/>
        </p:nvSpPr>
        <p:spPr>
          <a:xfrm flipV="1">
            <a:off x="248979" y="1312043"/>
            <a:ext cx="3176337" cy="67377"/>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4" name="Content Placeholder 2">
            <a:extLst>
              <a:ext uri="{FF2B5EF4-FFF2-40B4-BE49-F238E27FC236}">
                <a16:creationId xmlns:a16="http://schemas.microsoft.com/office/drawing/2014/main" id="{DAB1D999-48F2-25CE-E7B9-FA26F3BA1589}"/>
              </a:ext>
            </a:extLst>
          </p:cNvPr>
          <p:cNvSpPr txBox="1">
            <a:spLocks/>
          </p:cNvSpPr>
          <p:nvPr>
            <p:custDataLst>
              <p:tags r:id="rId1"/>
            </p:custDataLst>
          </p:nvPr>
        </p:nvSpPr>
        <p:spPr>
          <a:xfrm>
            <a:off x="4342377" y="1309641"/>
            <a:ext cx="6620798" cy="414788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0" anchor="t">
            <a:normAutofit fontScale="92500" lnSpcReduction="20000"/>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a:lnSpc>
                <a:spcPct val="100000"/>
              </a:lnSpc>
              <a:spcBef>
                <a:spcPct val="20000"/>
              </a:spcBef>
              <a:spcAft>
                <a:spcPct val="0"/>
              </a:spcAft>
              <a:buNone/>
            </a:pPr>
            <a:r>
              <a:rPr lang="en" sz="1800" i="1">
                <a:solidFill>
                  <a:srgbClr val="10253F"/>
                </a:solidFill>
                <a:latin typeface="Arial"/>
                <a:cs typeface="Arial"/>
              </a:rPr>
              <a:t>Guide technique pour la surveillance </a:t>
            </a:r>
            <a:r>
              <a:rPr lang="en" sz="1800" i="1" err="1">
                <a:solidFill>
                  <a:srgbClr val="10253F"/>
                </a:solidFill>
                <a:latin typeface="Arial"/>
                <a:cs typeface="Arial"/>
              </a:rPr>
              <a:t>intégrée</a:t>
            </a:r>
            <a:r>
              <a:rPr lang="en" sz="1800" i="1">
                <a:solidFill>
                  <a:srgbClr val="10253F"/>
                </a:solidFill>
                <a:latin typeface="Arial"/>
                <a:cs typeface="Arial"/>
              </a:rPr>
              <a:t> de la </a:t>
            </a:r>
            <a:r>
              <a:rPr lang="en" sz="1800" i="1" err="1">
                <a:solidFill>
                  <a:srgbClr val="10253F"/>
                </a:solidFill>
                <a:latin typeface="Arial"/>
                <a:cs typeface="Arial"/>
              </a:rPr>
              <a:t>maladie</a:t>
            </a:r>
            <a:r>
              <a:rPr lang="en" sz="1800" i="1">
                <a:solidFill>
                  <a:srgbClr val="10253F"/>
                </a:solidFill>
                <a:latin typeface="Arial"/>
                <a:cs typeface="Arial"/>
              </a:rPr>
              <a:t> et la riposte dans la </a:t>
            </a:r>
            <a:r>
              <a:rPr lang="en" sz="1800" i="1" err="1">
                <a:solidFill>
                  <a:srgbClr val="10253F"/>
                </a:solidFill>
                <a:latin typeface="Arial"/>
                <a:cs typeface="Arial"/>
              </a:rPr>
              <a:t>Région</a:t>
            </a:r>
            <a:r>
              <a:rPr lang="en" sz="1800" i="1">
                <a:solidFill>
                  <a:srgbClr val="10253F"/>
                </a:solidFill>
                <a:latin typeface="Arial"/>
                <a:cs typeface="Arial"/>
              </a:rPr>
              <a:t> </a:t>
            </a:r>
            <a:r>
              <a:rPr lang="en" sz="1800" i="1" err="1">
                <a:solidFill>
                  <a:srgbClr val="10253F"/>
                </a:solidFill>
                <a:latin typeface="Arial"/>
                <a:cs typeface="Arial"/>
              </a:rPr>
              <a:t>africaine</a:t>
            </a:r>
            <a:endParaRPr lang="fr-FR" sz="1800" err="1">
              <a:solidFill>
                <a:srgbClr val="10253F"/>
              </a:solidFill>
              <a:latin typeface="Arial"/>
              <a:cs typeface="Arial"/>
            </a:endParaRPr>
          </a:p>
          <a:p>
            <a:pPr marL="0" indent="0">
              <a:lnSpc>
                <a:spcPct val="100000"/>
              </a:lnSpc>
              <a:spcBef>
                <a:spcPct val="20000"/>
              </a:spcBef>
              <a:spcAft>
                <a:spcPct val="0"/>
              </a:spcAft>
              <a:buNone/>
            </a:pPr>
            <a:r>
              <a:rPr lang="fr" sz="1800">
                <a:solidFill>
                  <a:srgbClr val="0000FF"/>
                </a:solidFill>
                <a:latin typeface="Arial"/>
                <a:cs typeface="Arial"/>
                <a:hlinkClick r:id="rId4"/>
              </a:rPr>
              <a:t>https://www.afro.who.int/fr/publications/guide-technique-pour-la-surveillance-integree-de-la-maladie-et-la-riposte-dans-la</a:t>
            </a:r>
            <a:endParaRPr lang="en-GB" sz="1800">
              <a:solidFill>
                <a:srgbClr val="10253F"/>
              </a:solidFill>
              <a:latin typeface="Arial"/>
              <a:cs typeface="Arial"/>
            </a:endParaRPr>
          </a:p>
          <a:p>
            <a:pPr marL="0" indent="0">
              <a:lnSpc>
                <a:spcPct val="100000"/>
              </a:lnSpc>
              <a:spcBef>
                <a:spcPct val="20000"/>
              </a:spcBef>
              <a:spcAft>
                <a:spcPct val="0"/>
              </a:spcAft>
              <a:buNone/>
            </a:pPr>
            <a:r>
              <a:rPr lang="fr" sz="1800" i="1">
                <a:solidFill>
                  <a:srgbClr val="10253F"/>
                </a:solidFill>
                <a:latin typeface="Arial"/>
                <a:cs typeface="Arial"/>
              </a:rPr>
              <a:t>Bulletin d’information hebdomadaire sur les flambées et les autres urgences, semaine 1</a:t>
            </a:r>
            <a:endParaRPr lang="en-US" sz="1800" i="1">
              <a:solidFill>
                <a:srgbClr val="10253F"/>
              </a:solidFill>
              <a:latin typeface="Arial"/>
              <a:cs typeface="Arial"/>
            </a:endParaRPr>
          </a:p>
          <a:p>
            <a:pPr marL="0" indent="0">
              <a:lnSpc>
                <a:spcPct val="100000"/>
              </a:lnSpc>
              <a:spcBef>
                <a:spcPct val="20000"/>
              </a:spcBef>
              <a:spcAft>
                <a:spcPct val="0"/>
              </a:spcAft>
              <a:buNone/>
            </a:pPr>
            <a:r>
              <a:rPr lang="fr" sz="1800">
                <a:solidFill>
                  <a:srgbClr val="0000FF"/>
                </a:solidFill>
                <a:latin typeface="Arial"/>
                <a:cs typeface="Arial"/>
                <a:hlinkClick r:id="rId5"/>
              </a:rPr>
              <a:t>https://apps.who.int/iris/bitstream/handle/10665/350967/OEW01-271202012022.pdf</a:t>
            </a:r>
            <a:endParaRPr lang="en-US" sz="1800">
              <a:solidFill>
                <a:srgbClr val="10253F"/>
              </a:solidFill>
              <a:latin typeface="Arial"/>
              <a:cs typeface="Arial"/>
            </a:endParaRPr>
          </a:p>
          <a:p>
            <a:pPr marL="0" indent="0">
              <a:lnSpc>
                <a:spcPct val="100000"/>
              </a:lnSpc>
              <a:spcBef>
                <a:spcPct val="20000"/>
              </a:spcBef>
              <a:spcAft>
                <a:spcPct val="0"/>
              </a:spcAft>
              <a:buNone/>
            </a:pPr>
            <a:r>
              <a:rPr lang="en" sz="1800" i="1">
                <a:solidFill>
                  <a:srgbClr val="10253F"/>
                </a:solidFill>
                <a:latin typeface="Arial"/>
                <a:cs typeface="Arial"/>
              </a:rPr>
              <a:t>Emergency operations annual report, 2018</a:t>
            </a:r>
            <a:endParaRPr lang="en-US" sz="1800" i="1">
              <a:solidFill>
                <a:srgbClr val="10253F"/>
              </a:solidFill>
              <a:latin typeface="Arial"/>
              <a:cs typeface="Arial"/>
            </a:endParaRPr>
          </a:p>
          <a:p>
            <a:pPr marL="0" indent="0">
              <a:lnSpc>
                <a:spcPct val="100000"/>
              </a:lnSpc>
              <a:spcBef>
                <a:spcPct val="20000"/>
              </a:spcBef>
              <a:spcAft>
                <a:spcPct val="0"/>
              </a:spcAft>
              <a:buNone/>
            </a:pPr>
            <a:r>
              <a:rPr lang="fr" sz="1800">
                <a:solidFill>
                  <a:srgbClr val="0000FF"/>
                </a:solidFill>
                <a:latin typeface="Arial"/>
                <a:cs typeface="Arial"/>
                <a:hlinkClick r:id="rId6"/>
              </a:rPr>
              <a:t>https://apps.who.int/iris/bitstream/handle/10665/330396/WHO-AF-WHE-EMO-01-2020.pdf?sequence=1&amp;isAllowed=y</a:t>
            </a:r>
            <a:endParaRPr lang="en-US" sz="1800">
              <a:solidFill>
                <a:srgbClr val="10253F"/>
              </a:solidFill>
              <a:latin typeface="Arial"/>
              <a:cs typeface="Arial"/>
            </a:endParaRPr>
          </a:p>
          <a:p>
            <a:pPr marL="0" indent="0">
              <a:lnSpc>
                <a:spcPct val="100000"/>
              </a:lnSpc>
              <a:spcBef>
                <a:spcPct val="20000"/>
              </a:spcBef>
              <a:spcAft>
                <a:spcPct val="0"/>
              </a:spcAft>
              <a:buNone/>
            </a:pPr>
            <a:r>
              <a:rPr lang="fr" sz="1800" i="1">
                <a:solidFill>
                  <a:srgbClr val="10253F"/>
                </a:solidFill>
                <a:latin typeface="Arial"/>
                <a:cs typeface="Arial"/>
              </a:rPr>
              <a:t>OMS, </a:t>
            </a:r>
            <a:r>
              <a:rPr lang="en" sz="1800" i="1">
                <a:solidFill>
                  <a:srgbClr val="10253F"/>
                </a:solidFill>
                <a:latin typeface="Arial"/>
                <a:cs typeface="Arial"/>
              </a:rPr>
              <a:t>Règlement sanitaire international, Troisième édition. 2016.</a:t>
            </a:r>
            <a:endParaRPr lang="en-GB" sz="1800" i="1">
              <a:solidFill>
                <a:srgbClr val="10253F"/>
              </a:solidFill>
              <a:latin typeface="Arial"/>
              <a:cs typeface="Arial"/>
            </a:endParaRPr>
          </a:p>
          <a:p>
            <a:pPr marL="0" indent="0">
              <a:lnSpc>
                <a:spcPct val="100000"/>
              </a:lnSpc>
              <a:spcBef>
                <a:spcPct val="20000"/>
              </a:spcBef>
              <a:spcAft>
                <a:spcPct val="0"/>
              </a:spcAft>
              <a:buNone/>
            </a:pPr>
            <a:r>
              <a:rPr lang="fr" sz="1800">
                <a:solidFill>
                  <a:srgbClr val="0000FF"/>
                </a:solidFill>
                <a:latin typeface="Arial"/>
                <a:cs typeface="Arial"/>
                <a:hlinkClick r:id="rId7"/>
              </a:rPr>
              <a:t>https://www.who.int/fr/publications/i/item/9789241580496 </a:t>
            </a:r>
            <a:endParaRPr lang="en-GB" sz="1800">
              <a:solidFill>
                <a:srgbClr val="10253F"/>
              </a:solidFill>
              <a:latin typeface="Arial"/>
              <a:cs typeface="Arial"/>
            </a:endParaRPr>
          </a:p>
          <a:p>
            <a:pPr marL="0" indent="0">
              <a:lnSpc>
                <a:spcPct val="100000"/>
              </a:lnSpc>
              <a:spcBef>
                <a:spcPct val="20000"/>
              </a:spcBef>
              <a:spcAft>
                <a:spcPct val="0"/>
              </a:spcAft>
              <a:buNone/>
            </a:pPr>
            <a:r>
              <a:rPr lang="fr" sz="1800" i="1">
                <a:solidFill>
                  <a:srgbClr val="10253F"/>
                </a:solidFill>
                <a:latin typeface="Arial"/>
                <a:cs typeface="Arial"/>
              </a:rPr>
              <a:t>OMS,</a:t>
            </a:r>
            <a:r>
              <a:rPr lang="en" sz="1800" i="1">
                <a:solidFill>
                  <a:srgbClr val="10253F"/>
                </a:solidFill>
                <a:latin typeface="Arial"/>
                <a:cs typeface="Arial"/>
              </a:rPr>
              <a:t> Advancing Global Health Security – From commitments to actions. 2016.</a:t>
            </a:r>
            <a:endParaRPr lang="en-US" sz="1800" i="1">
              <a:solidFill>
                <a:srgbClr val="10253F"/>
              </a:solidFill>
              <a:latin typeface="Arial"/>
              <a:cs typeface="Arial"/>
            </a:endParaRPr>
          </a:p>
          <a:p>
            <a:pPr marL="0" indent="0">
              <a:lnSpc>
                <a:spcPct val="100000"/>
              </a:lnSpc>
              <a:spcBef>
                <a:spcPct val="20000"/>
              </a:spcBef>
              <a:spcAft>
                <a:spcPct val="0"/>
              </a:spcAft>
              <a:buNone/>
            </a:pPr>
            <a:r>
              <a:rPr lang="fr" sz="1800">
                <a:solidFill>
                  <a:srgbClr val="0000FF"/>
                </a:solidFill>
                <a:latin typeface="Arial"/>
                <a:cs typeface="Arial"/>
                <a:hlinkClick r:id="rId8"/>
              </a:rPr>
              <a:t>https://apps.who.int/iris/bitstream/handle/10665/251417/WHO-HSE-GCR-2016.15-eng.pdf</a:t>
            </a:r>
            <a:endParaRPr lang="fr" sz="2000" u="sng">
              <a:solidFill>
                <a:schemeClr val="tx1"/>
              </a:solidFill>
              <a:highlight>
                <a:srgbClr val="FFFF00"/>
              </a:highlight>
            </a:endParaRPr>
          </a:p>
        </p:txBody>
      </p:sp>
    </p:spTree>
    <p:extLst>
      <p:ext uri="{BB962C8B-B14F-4D97-AF65-F5344CB8AC3E}">
        <p14:creationId xmlns:p14="http://schemas.microsoft.com/office/powerpoint/2010/main" val="611142720"/>
      </p:ext>
    </p:extLst>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2358189" y="2433939"/>
            <a:ext cx="7751546" cy="911225"/>
          </a:xfrm>
          <a:prstGeom prst="rect">
            <a:avLst/>
          </a:prstGeom>
        </p:spPr>
        <p:txBody>
          <a:bodyPr lIns="101249" tIns="101249" rIns="101249" bIns="101249" anchor="t">
            <a:noAutofit/>
          </a:bodyPr>
          <a:lstStyle/>
          <a:p>
            <a:pPr defTabSz="210482">
              <a:defRPr sz="3104"/>
            </a:pPr>
            <a:r>
              <a:rPr lang="fr" sz="3600" b="1">
                <a:solidFill>
                  <a:schemeClr val="bg1"/>
                </a:solidFill>
              </a:rPr>
              <a:t>7. Autres ressources de formation</a:t>
            </a:r>
            <a:endParaRPr lang="fr-FR" sz="3600">
              <a:solidFill>
                <a:schemeClr val="bg1"/>
              </a:solidFill>
            </a:endParaRPr>
          </a:p>
        </p:txBody>
      </p:sp>
    </p:spTree>
    <p:extLst>
      <p:ext uri="{BB962C8B-B14F-4D97-AF65-F5344CB8AC3E}">
        <p14:creationId xmlns:p14="http://schemas.microsoft.com/office/powerpoint/2010/main" val="43399857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1"/>
          <p:cNvSpPr txBox="1">
            <a:spLocks noGrp="1"/>
          </p:cNvSpPr>
          <p:nvPr>
            <p:ph type="title"/>
          </p:nvPr>
        </p:nvSpPr>
        <p:spPr>
          <a:prstGeom prst="rect">
            <a:avLst/>
          </a:prstGeom>
        </p:spPr>
        <p:txBody>
          <a:bodyPr lIns="91440" tIns="45720" rIns="91440" bIns="45720" anchor="t"/>
          <a:lstStyle/>
          <a:p>
            <a:pPr defTabSz="210482">
              <a:defRPr sz="3104"/>
            </a:pPr>
            <a:r>
              <a:rPr lang="fr" sz="3100" b="1"/>
              <a:t>Autres ressources de formation</a:t>
            </a:r>
            <a:endParaRPr lang="en-US" sz="3100" b="1"/>
          </a:p>
          <a:p>
            <a:pPr defTabSz="210482">
              <a:defRPr sz="3104"/>
            </a:pPr>
            <a:endParaRPr sz="3100" b="1"/>
          </a:p>
        </p:txBody>
      </p:sp>
      <p:sp>
        <p:nvSpPr>
          <p:cNvPr id="412" name="Rounded Rectangle 7"/>
          <p:cNvSpPr/>
          <p:nvPr/>
        </p:nvSpPr>
        <p:spPr>
          <a:xfrm flipV="1">
            <a:off x="674928" y="1714356"/>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254B8E2E-1DE6-209A-808C-AA7618B91243}"/>
              </a:ext>
            </a:extLst>
          </p:cNvPr>
          <p:cNvSpPr>
            <a:spLocks noGrp="1"/>
          </p:cNvSpPr>
          <p:nvPr/>
        </p:nvSpPr>
        <p:spPr bwMode="auto">
          <a:xfrm>
            <a:off x="4681086" y="2395500"/>
            <a:ext cx="6551596" cy="2195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fr">
                <a:uFill>
                  <a:solidFill>
                    <a:srgbClr val="0563C1"/>
                  </a:solidFill>
                </a:uFill>
                <a:latin typeface="+mn-lt"/>
                <a:cs typeface="Arial"/>
              </a:rPr>
              <a:t>Formation en ligne à la SIMR</a:t>
            </a:r>
            <a:endParaRPr lang="fr-FR">
              <a:uFill>
                <a:solidFill>
                  <a:srgbClr val="0563C1"/>
                </a:solidFill>
              </a:uFill>
              <a:latin typeface="+mn-lt"/>
            </a:endParaRPr>
          </a:p>
          <a:p>
            <a:pPr marL="0" indent="0">
              <a:buNone/>
            </a:pPr>
            <a:r>
              <a:rPr lang="fr">
                <a:solidFill>
                  <a:srgbClr val="0000FF"/>
                </a:solidFill>
                <a:uFill>
                  <a:solidFill>
                    <a:srgbClr val="0563C1"/>
                  </a:solidFill>
                </a:uFill>
                <a:latin typeface="+mn-lt"/>
                <a:hlinkClick r:id="rId2"/>
              </a:rPr>
              <a:t>https://extranet.who.int/hslp/training/enrol/index.php?id=120</a:t>
            </a:r>
            <a:endParaRPr lang="en-GB">
              <a:uFill>
                <a:solidFill>
                  <a:srgbClr val="0563C1"/>
                </a:solidFill>
              </a:uFill>
              <a:latin typeface="+mn-lt"/>
            </a:endParaRPr>
          </a:p>
          <a:p>
            <a:pPr marL="0" indent="0">
              <a:buNone/>
            </a:pPr>
            <a:endParaRPr lang="en-GB">
              <a:uFill>
                <a:solidFill>
                  <a:srgbClr val="0563C1"/>
                </a:solidFill>
              </a:uFill>
              <a:latin typeface="+mn-lt"/>
            </a:endParaRPr>
          </a:p>
          <a:p>
            <a:pPr marL="0" indent="0">
              <a:buNone/>
            </a:pPr>
            <a:r>
              <a:rPr lang="fr">
                <a:uFill>
                  <a:solidFill>
                    <a:srgbClr val="0563C1"/>
                  </a:solidFill>
                </a:uFill>
                <a:latin typeface="+mn-lt"/>
              </a:rPr>
              <a:t>Introduction au RSI</a:t>
            </a:r>
            <a:endParaRPr lang="en-US">
              <a:uFill>
                <a:solidFill>
                  <a:srgbClr val="0563C1"/>
                </a:solidFill>
              </a:uFill>
              <a:latin typeface="+mn-lt"/>
            </a:endParaRPr>
          </a:p>
          <a:p>
            <a:pPr marL="0" indent="0">
              <a:buNone/>
            </a:pPr>
            <a:r>
              <a:rPr lang="fr">
                <a:solidFill>
                  <a:srgbClr val="0000FF"/>
                </a:solidFill>
                <a:uFill>
                  <a:solidFill>
                    <a:srgbClr val="0563C1"/>
                  </a:solidFill>
                </a:uFill>
                <a:latin typeface="+mn-lt"/>
                <a:cs typeface="Arial"/>
                <a:hlinkClick r:id="rId3"/>
              </a:rPr>
              <a:t>https://extranet.who.int/hslp/training/course/index.php?categoryid=6</a:t>
            </a:r>
            <a:r>
              <a:rPr lang="fr">
                <a:uFill>
                  <a:solidFill>
                    <a:srgbClr val="0563C1"/>
                  </a:solidFill>
                </a:uFill>
                <a:latin typeface="+mn-lt"/>
                <a:cs typeface="Arial"/>
              </a:rPr>
              <a:t> </a:t>
            </a:r>
            <a:endParaRPr lang="en-GB">
              <a:uFill>
                <a:solidFill>
                  <a:srgbClr val="0563C1"/>
                </a:solidFill>
              </a:uFill>
              <a:latin typeface="+mn-lt"/>
              <a:cs typeface="Arial"/>
            </a:endParaRPr>
          </a:p>
          <a:p>
            <a:pPr marL="0" indent="0">
              <a:buNone/>
            </a:pPr>
            <a:endParaRPr lang="en-GB">
              <a:uFill>
                <a:solidFill>
                  <a:srgbClr val="0563C1"/>
                </a:solidFill>
              </a:uFill>
              <a:latin typeface="+mn-lt"/>
            </a:endParaRPr>
          </a:p>
          <a:p>
            <a:pPr marL="0" indent="0">
              <a:buNone/>
            </a:pPr>
            <a:endParaRPr lang="fr" sz="2000" u="sng">
              <a:solidFill>
                <a:srgbClr val="0563C1"/>
              </a:solidFill>
              <a:uFill>
                <a:solidFill>
                  <a:srgbClr val="0563C1"/>
                </a:solidFill>
              </a:uFill>
              <a:latin typeface="+mn-lt"/>
            </a:endParaRPr>
          </a:p>
          <a:p>
            <a:pPr marL="0" indent="0">
              <a:buNone/>
            </a:pPr>
            <a:endParaRPr lang="en-US" sz="2000">
              <a:latin typeface="+mn-lt"/>
            </a:endParaRPr>
          </a:p>
          <a:p>
            <a:pPr marL="0" indent="0">
              <a:buNone/>
            </a:pPr>
            <a:endParaRPr lang="en-GB" sz="2000">
              <a:latin typeface="+mn-lt"/>
            </a:endParaRPr>
          </a:p>
        </p:txBody>
      </p:sp>
    </p:spTree>
    <p:extLst>
      <p:ext uri="{BB962C8B-B14F-4D97-AF65-F5344CB8AC3E}">
        <p14:creationId xmlns:p14="http://schemas.microsoft.com/office/powerpoint/2010/main" val="3389416919"/>
      </p:ext>
    </p:extLst>
  </p:cSld>
  <p:clrMapOvr>
    <a:masterClrMapping/>
  </p:clrMapOvr>
  <p:transition spd="slow">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71700" y="2519348"/>
            <a:ext cx="11347452" cy="1870076"/>
          </a:xfrm>
        </p:spPr>
        <p:txBody>
          <a:bodyPr>
            <a:normAutofit/>
          </a:bodyPr>
          <a:lstStyle/>
          <a:p>
            <a:r>
              <a:rPr lang="en-US" sz="4400" b="1"/>
              <a:t>Merci !</a:t>
            </a:r>
          </a:p>
        </p:txBody>
      </p:sp>
    </p:spTree>
    <p:extLst>
      <p:ext uri="{BB962C8B-B14F-4D97-AF65-F5344CB8AC3E}">
        <p14:creationId xmlns:p14="http://schemas.microsoft.com/office/powerpoint/2010/main" val="1836779993"/>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p:txBody>
          <a:bodyPr vert="horz" wrap="square" lIns="13500" tIns="0" rIns="13500" bIns="0" numCol="1" rtlCol="0" anchor="t" anchorCtr="0" compatLnSpc="1">
            <a:prstTxWarp prst="textNoShape">
              <a:avLst/>
            </a:prstTxWarp>
            <a:noAutofit/>
          </a:bodyPr>
          <a:lstStyle/>
          <a:p>
            <a:pPr marL="0" indent="0">
              <a:buNone/>
            </a:pPr>
            <a:r>
              <a:rPr lang="fr" b="1" dirty="0">
                <a:cs typeface="Arial"/>
              </a:rPr>
              <a:t>Plateforme d’apprentissage de l’OMS sur la sécurité sanitaire – Supports de formation</a:t>
            </a:r>
            <a:endParaRPr lang="en-US" dirty="0">
              <a:cs typeface="Arial"/>
            </a:endParaRPr>
          </a:p>
          <a:p>
            <a:pPr marL="0" indent="0">
              <a:buNone/>
            </a:pPr>
            <a:r>
              <a:rPr lang="fr" dirty="0">
                <a:cs typeface="Arial"/>
              </a:rPr>
              <a:t>Les présents supports de formation sont la propriété de © l’Organisation mondiale de la Santé (OMS), 2022. Tous droits réservés.</a:t>
            </a:r>
          </a:p>
          <a:p>
            <a:pPr marL="0" indent="0">
              <a:buNone/>
            </a:pPr>
            <a:r>
              <a:rPr lang="fr" dirty="0">
                <a:cs typeface="Arial"/>
              </a:rPr>
              <a:t>Votre utilisation des présents supports est soumise aux conditions d’utilisation de la « </a:t>
            </a:r>
            <a:r>
              <a:rPr lang="fr" u="sng" dirty="0">
                <a:cs typeface="Arial"/>
                <a:hlinkClick r:id="rId3"/>
              </a:rPr>
              <a:t>Plateforme d’apprentissage de l’OMS sur la sécurité sanitaire – Supports de formation</a:t>
            </a:r>
            <a:r>
              <a:rPr lang="fr" dirty="0">
                <a:cs typeface="Arial"/>
              </a:rPr>
              <a:t> », que vous avez acceptées en les téléchargeant, et qui sont disponibles sur la Plateforme d’apprentissage sur la sécurité sanitaire à l’adresse suivante : </a:t>
            </a:r>
            <a:r>
              <a:rPr lang="fr" u="sng" dirty="0">
                <a:cs typeface="Arial"/>
                <a:hlinkClick r:id="rId4"/>
              </a:rPr>
              <a:t>https://extranet.who.int/hslp</a:t>
            </a:r>
            <a:r>
              <a:rPr lang="fr" dirty="0">
                <a:cs typeface="Arial"/>
              </a:rPr>
              <a:t>.  </a:t>
            </a:r>
            <a:endParaRPr lang="en-US" dirty="0"/>
          </a:p>
          <a:p>
            <a:pPr marL="0" indent="0">
              <a:buNone/>
            </a:pPr>
            <a:endParaRPr lang="en-US"/>
          </a:p>
          <a:p>
            <a:pPr marL="0" indent="0">
              <a:buNone/>
            </a:pPr>
            <a:r>
              <a:rPr lang="fr"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dirty="0"/>
          </a:p>
          <a:p>
            <a:pPr marL="0" indent="0">
              <a:buNone/>
            </a:pPr>
            <a:endParaRPr lang="en-US"/>
          </a:p>
          <a:p>
            <a:pPr marL="0" indent="0">
              <a:buNone/>
            </a:pPr>
            <a:r>
              <a:rPr lang="fr"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dirty="0">
                <a:cs typeface="Arial"/>
              </a:rPr>
              <a:t>https://extranet.who.int/hslp/</a:t>
            </a:r>
            <a:r>
              <a:rPr lang="fr"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r>
              <a:rPr lang="fr" dirty="0">
                <a:cs typeface="Arial"/>
              </a:rPr>
              <a:t>En outre, nous vous invitons à informer l’OMS de toute modification de ces documents utilisés à des fins publiques, d’archivage ou de formation continue, en envoyant un courrier électronique à l’adresse suivante : </a:t>
            </a:r>
            <a:r>
              <a:rPr lang="fr" u="sng" dirty="0">
                <a:solidFill>
                  <a:srgbClr val="0563C1"/>
                </a:solidFill>
                <a:cs typeface="Arial"/>
                <a:hlinkClick r:id="rId5"/>
              </a:rPr>
              <a:t>ihrhrt@who.int</a:t>
            </a:r>
            <a:r>
              <a:rPr lang="fr" dirty="0">
                <a:cs typeface="Arial"/>
              </a:rPr>
              <a:t>.</a:t>
            </a:r>
            <a:endParaRPr lang="en-US" dirty="0">
              <a:cs typeface="Arial"/>
            </a:endParaRPr>
          </a:p>
          <a:p>
            <a:pPr rtl="0"/>
            <a:endParaRPr lang="en-US"/>
          </a:p>
        </p:txBody>
      </p:sp>
    </p:spTree>
    <p:extLst>
      <p:ext uri="{BB962C8B-B14F-4D97-AF65-F5344CB8AC3E}">
        <p14:creationId xmlns:p14="http://schemas.microsoft.com/office/powerpoint/2010/main" val="164987534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93123" y="932181"/>
            <a:ext cx="3145528" cy="1449283"/>
          </a:xfrm>
          <a:prstGeom prst="rect">
            <a:avLst/>
          </a:prstGeom>
        </p:spPr>
        <p:txBody>
          <a:bodyPr lIns="0" tIns="0" rIns="0" bIns="0" anchor="t">
            <a:normAutofit/>
          </a:bodyPr>
          <a:lstStyle/>
          <a:p>
            <a:r>
              <a:rPr lang="en-US" b="1" err="1"/>
              <a:t>Objectifs</a:t>
            </a:r>
            <a:r>
              <a:rPr lang="en-US" b="1"/>
              <a:t> </a:t>
            </a:r>
            <a:r>
              <a:rPr lang="en-US" b="1" err="1"/>
              <a:t>d'apprentissage</a:t>
            </a:r>
            <a:endParaRPr lang="fr-FR" b="1" err="1"/>
          </a:p>
        </p:txBody>
      </p:sp>
      <p:sp>
        <p:nvSpPr>
          <p:cNvPr id="325" name="Google Shape;308;p8"/>
          <p:cNvSpPr txBox="1">
            <a:spLocks noGrp="1"/>
          </p:cNvSpPr>
          <p:nvPr>
            <p:ph type="body" idx="1"/>
          </p:nvPr>
        </p:nvSpPr>
        <p:spPr>
          <a:xfrm>
            <a:off x="4622562" y="1282900"/>
            <a:ext cx="6437701" cy="4160045"/>
          </a:xfrm>
          <a:prstGeom prst="rect">
            <a:avLst/>
          </a:prstGeom>
        </p:spPr>
        <p:txBody>
          <a:bodyPr lIns="0" tIns="0" rIns="0" bIns="0" anchor="t">
            <a:noAutofit/>
          </a:bodyPr>
          <a:lstStyle/>
          <a:p>
            <a:pPr marL="0" indent="0">
              <a:buSzTx/>
              <a:buNone/>
            </a:pPr>
            <a:endParaRPr/>
          </a:p>
          <a:p>
            <a:pPr marL="0" indent="0">
              <a:spcBef>
                <a:spcPts val="0"/>
              </a:spcBef>
              <a:buNone/>
            </a:pPr>
            <a:r>
              <a:rPr lang="fr">
                <a:cs typeface="Calibri"/>
              </a:rPr>
              <a:t>A la fin de ce module, vous serez en mesure de :</a:t>
            </a:r>
          </a:p>
          <a:p>
            <a:pPr marL="190500" indent="-190500">
              <a:spcBef>
                <a:spcPts val="0"/>
              </a:spcBef>
              <a:buFont typeface="Arial,Sans-Serif"/>
            </a:pPr>
            <a:r>
              <a:rPr lang="fr">
                <a:cs typeface="Calibri"/>
              </a:rPr>
              <a:t>Présenter les menaces de santé publique dans la région et le pays.</a:t>
            </a:r>
            <a:endParaRPr lang="en-US">
              <a:cs typeface="Calibri"/>
            </a:endParaRPr>
          </a:p>
          <a:p>
            <a:pPr marL="190500" indent="-190500">
              <a:spcBef>
                <a:spcPts val="0"/>
              </a:spcBef>
              <a:buFont typeface="Arial,Sans-Serif"/>
            </a:pPr>
            <a:r>
              <a:rPr lang="fr">
                <a:cs typeface="Calibri"/>
              </a:rPr>
              <a:t>Décrire les principales caractéristiques du Règlement sanitaire international 2005 (RSI).</a:t>
            </a:r>
            <a:endParaRPr lang="en-US">
              <a:cs typeface="Calibri"/>
            </a:endParaRPr>
          </a:p>
          <a:p>
            <a:pPr marL="190500" indent="-190500">
              <a:spcBef>
                <a:spcPts val="0"/>
              </a:spcBef>
              <a:buFont typeface="Arial,Sans-Serif"/>
            </a:pPr>
            <a:r>
              <a:rPr lang="fr">
                <a:cs typeface="Calibri"/>
              </a:rPr>
              <a:t>Expliquer les objectifs de la stratégie de surveillance intégrée des maladies et de riposte.</a:t>
            </a:r>
            <a:endParaRPr lang="en-US">
              <a:cs typeface="Calibri"/>
            </a:endParaRPr>
          </a:p>
          <a:p>
            <a:pPr marL="190500" indent="-190500">
              <a:spcBef>
                <a:spcPts val="0"/>
              </a:spcBef>
              <a:buFont typeface="Arial,Sans-Serif"/>
            </a:pPr>
            <a:r>
              <a:rPr lang="fr">
                <a:cs typeface="Calibri"/>
              </a:rPr>
              <a:t>Identifier les principaux outils d’enquête et de signalement.</a:t>
            </a:r>
            <a:endParaRPr lang="en-US">
              <a:cs typeface="Calibri"/>
            </a:endParaRPr>
          </a:p>
          <a:p>
            <a:pPr marL="190500" indent="-190500">
              <a:spcBef>
                <a:spcPts val="0"/>
              </a:spcBef>
            </a:pPr>
            <a:endParaRPr/>
          </a:p>
        </p:txBody>
      </p:sp>
      <p:sp>
        <p:nvSpPr>
          <p:cNvPr id="327" name="Rounded Rectangle 3"/>
          <p:cNvSpPr/>
          <p:nvPr/>
        </p:nvSpPr>
        <p:spPr>
          <a:xfrm flipV="1">
            <a:off x="175188" y="1929076"/>
            <a:ext cx="2403380" cy="52037"/>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402826427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Google Shape;307;p8"/>
          <p:cNvSpPr txBox="1">
            <a:spLocks noGrp="1"/>
          </p:cNvSpPr>
          <p:nvPr>
            <p:ph type="title"/>
          </p:nvPr>
        </p:nvSpPr>
        <p:spPr>
          <a:xfrm>
            <a:off x="200595" y="778692"/>
            <a:ext cx="2448146" cy="358634"/>
          </a:xfrm>
          <a:prstGeom prst="rect">
            <a:avLst/>
          </a:prstGeom>
        </p:spPr>
        <p:txBody>
          <a:bodyPr lIns="0" tIns="0" rIns="0" bIns="0" anchor="t">
            <a:normAutofit fontScale="90000"/>
          </a:bodyPr>
          <a:lstStyle/>
          <a:p>
            <a:r>
              <a:rPr lang="fr" sz="3600" b="1"/>
              <a:t>Sommaire</a:t>
            </a:r>
            <a:endParaRPr lang="en-US" sz="3600"/>
          </a:p>
          <a:p>
            <a:endParaRPr b="1"/>
          </a:p>
        </p:txBody>
      </p:sp>
      <p:sp>
        <p:nvSpPr>
          <p:cNvPr id="332" name="Google Shape;308;p8"/>
          <p:cNvSpPr txBox="1">
            <a:spLocks noGrp="1"/>
          </p:cNvSpPr>
          <p:nvPr>
            <p:ph type="body" idx="1"/>
          </p:nvPr>
        </p:nvSpPr>
        <p:spPr>
          <a:xfrm>
            <a:off x="4741009" y="874945"/>
            <a:ext cx="5647136" cy="5011463"/>
          </a:xfrm>
          <a:prstGeom prst="rect">
            <a:avLst/>
          </a:prstGeom>
        </p:spPr>
        <p:txBody>
          <a:bodyPr lIns="0" tIns="0" rIns="0" bIns="0" anchor="ctr">
            <a:normAutofit/>
          </a:bodyPr>
          <a:lstStyle/>
          <a:p>
            <a:pPr marL="288925" indent="-288925">
              <a:buAutoNum type="arabicPeriod"/>
            </a:pPr>
            <a:r>
              <a:rPr lang="fr">
                <a:latin typeface="Source Sans Pro Regular"/>
                <a:cs typeface="Calibri"/>
              </a:rPr>
              <a:t>Événements de santé publique dans la Région africaine</a:t>
            </a:r>
            <a:endParaRPr lang="fr-FR">
              <a:latin typeface="Source Sans Pro Regular"/>
              <a:cs typeface="Calibri"/>
            </a:endParaRPr>
          </a:p>
          <a:p>
            <a:pPr marL="288925" indent="-288925">
              <a:buAutoNum type="arabicPeriod"/>
            </a:pPr>
            <a:r>
              <a:rPr lang="fr">
                <a:latin typeface="Source Sans Pro Regular"/>
                <a:cs typeface="Calibri"/>
              </a:rPr>
              <a:t>Événements de santé publique au </a:t>
            </a:r>
            <a:r>
              <a:rPr lang="fr">
                <a:solidFill>
                  <a:schemeClr val="tx1"/>
                </a:solidFill>
                <a:highlight>
                  <a:srgbClr val="FFFF00"/>
                </a:highlight>
                <a:latin typeface="Source Sans Pro Regular"/>
                <a:cs typeface="Calibri"/>
              </a:rPr>
              <a:t>pays</a:t>
            </a:r>
            <a:endParaRPr lang="fr-FR">
              <a:solidFill>
                <a:schemeClr val="tx1"/>
              </a:solidFill>
              <a:latin typeface="Source Sans Pro Regular"/>
              <a:cs typeface="Calibri"/>
            </a:endParaRPr>
          </a:p>
          <a:p>
            <a:pPr marL="288925" indent="-288925">
              <a:buAutoNum type="arabicPeriod"/>
            </a:pPr>
            <a:r>
              <a:rPr lang="fr">
                <a:latin typeface="Source Sans Pro Regular"/>
                <a:cs typeface="Calibri"/>
              </a:rPr>
              <a:t>Le Règlement sanitaire international</a:t>
            </a:r>
            <a:endParaRPr lang="fr-FR">
              <a:latin typeface="Source Sans Pro Regular"/>
              <a:cs typeface="Calibri"/>
            </a:endParaRPr>
          </a:p>
          <a:p>
            <a:pPr marL="288925" indent="-288925">
              <a:buAutoNum type="arabicPeriod"/>
            </a:pPr>
            <a:r>
              <a:rPr lang="fr">
                <a:latin typeface="Source Sans Pro Regular"/>
                <a:cs typeface="Calibri"/>
              </a:rPr>
              <a:t>Stratégie régionale de surveillance intégrée des maladies et de riposte– SIMR</a:t>
            </a:r>
            <a:endParaRPr lang="en-US">
              <a:latin typeface="Source Sans Pro Regular"/>
              <a:cs typeface="Calibri"/>
            </a:endParaRPr>
          </a:p>
          <a:p>
            <a:pPr marL="288925" indent="-288925">
              <a:buAutoNum type="arabicPeriod"/>
            </a:pPr>
            <a:r>
              <a:rPr lang="fr">
                <a:latin typeface="Source Sans Pro Regular"/>
                <a:cs typeface="Calibri"/>
              </a:rPr>
              <a:t>Principaux outils d’investigation et de notification</a:t>
            </a:r>
          </a:p>
          <a:p>
            <a:pPr marL="288925" indent="-288925">
              <a:buAutoNum type="arabicPeriod"/>
            </a:pPr>
            <a:r>
              <a:rPr lang="fr">
                <a:latin typeface="Source Sans Pro Regular"/>
                <a:cs typeface="Calibri"/>
              </a:rPr>
              <a:t>Références et lignes directrices</a:t>
            </a:r>
            <a:endParaRPr lang="en-US">
              <a:latin typeface="Source Sans Pro Regular"/>
              <a:cs typeface="Calibri"/>
            </a:endParaRPr>
          </a:p>
          <a:p>
            <a:pPr marL="288925" indent="-288925">
              <a:buAutoNum type="arabicPeriod"/>
            </a:pPr>
            <a:r>
              <a:rPr lang="fr">
                <a:latin typeface="Source Sans Pro Regular"/>
                <a:cs typeface="Calibri"/>
              </a:rPr>
              <a:t>Autres ressources d’apprentissage</a:t>
            </a:r>
            <a:endParaRPr lang="fr-FR">
              <a:latin typeface="Source Sans Pro Regular"/>
              <a:cs typeface="Calibri"/>
            </a:endParaRPr>
          </a:p>
        </p:txBody>
      </p:sp>
      <p:sp>
        <p:nvSpPr>
          <p:cNvPr id="333" name="Rounded Rectangle 2"/>
          <p:cNvSpPr/>
          <p:nvPr/>
        </p:nvSpPr>
        <p:spPr>
          <a:xfrm flipV="1">
            <a:off x="200595" y="1282198"/>
            <a:ext cx="1482384" cy="83343"/>
          </a:xfrm>
          <a:prstGeom prst="roundRect">
            <a:avLst>
              <a:gd name="adj" fmla="val 50000"/>
            </a:avLst>
          </a:prstGeom>
          <a:solidFill>
            <a:srgbClr val="65A000"/>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20968881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Google Shape;300;p7"/>
          <p:cNvSpPr txBox="1">
            <a:spLocks noGrp="1"/>
          </p:cNvSpPr>
          <p:nvPr>
            <p:ph type="body" sz="quarter" idx="1"/>
          </p:nvPr>
        </p:nvSpPr>
        <p:spPr>
          <a:xfrm>
            <a:off x="2396691" y="1993070"/>
            <a:ext cx="7983778" cy="1378868"/>
          </a:xfrm>
          <a:prstGeom prst="rect">
            <a:avLst/>
          </a:prstGeom>
        </p:spPr>
        <p:txBody>
          <a:bodyPr lIns="101249" tIns="101249" rIns="101249" bIns="101249" anchor="ctr">
            <a:normAutofit fontScale="92500"/>
          </a:bodyPr>
          <a:lstStyle>
            <a:lvl1pPr>
              <a:defRPr sz="3000"/>
            </a:lvl1pPr>
          </a:lstStyle>
          <a:p>
            <a:r>
              <a:rPr sz="3900" b="1"/>
              <a:t>1. </a:t>
            </a:r>
            <a:r>
              <a:rPr lang="fr" sz="3900" b="1"/>
              <a:t>Événements de santé publique dans la Région africaine</a:t>
            </a:r>
            <a:endParaRPr lang="en-US" sz="3900"/>
          </a:p>
          <a:p>
            <a:endParaRPr sz="2400" b="1"/>
          </a:p>
        </p:txBody>
      </p:sp>
    </p:spTree>
    <p:extLst>
      <p:ext uri="{BB962C8B-B14F-4D97-AF65-F5344CB8AC3E}">
        <p14:creationId xmlns:p14="http://schemas.microsoft.com/office/powerpoint/2010/main" val="136362471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itle 4"/>
          <p:cNvSpPr txBox="1">
            <a:spLocks noGrp="1"/>
          </p:cNvSpPr>
          <p:nvPr>
            <p:ph type="title" idx="4294967295"/>
          </p:nvPr>
        </p:nvSpPr>
        <p:spPr>
          <a:xfrm>
            <a:off x="394636" y="205389"/>
            <a:ext cx="9586762" cy="671512"/>
          </a:xfrm>
          <a:prstGeom prst="rect">
            <a:avLst/>
          </a:prstGeom>
        </p:spPr>
        <p:txBody>
          <a:bodyPr lIns="34289" tIns="34290" rIns="34289" bIns="34290" anchor="ctr">
            <a:noAutofit/>
          </a:bodyPr>
          <a:lstStyle/>
          <a:p>
            <a:pPr algn="l" defTabSz="156234">
              <a:defRPr sz="2688">
                <a:solidFill>
                  <a:srgbClr val="C00000"/>
                </a:solidFill>
              </a:defRPr>
            </a:pPr>
            <a:r>
              <a:rPr lang="fr" sz="3200" b="1">
                <a:solidFill>
                  <a:srgbClr val="002060"/>
                </a:solidFill>
              </a:rPr>
              <a:t>Événements de santé publique notifiés </a:t>
            </a:r>
            <a:br>
              <a:rPr lang="fr" sz="3200" b="1">
                <a:solidFill>
                  <a:srgbClr val="002060"/>
                </a:solidFill>
              </a:rPr>
            </a:br>
            <a:r>
              <a:rPr lang="fr" sz="3200" b="1">
                <a:solidFill>
                  <a:srgbClr val="002060"/>
                </a:solidFill>
              </a:rPr>
              <a:t>Semaine 1 : 27 décembre 2021 – 2 janvier 2022</a:t>
            </a:r>
            <a:r>
              <a:rPr sz="2800" b="1">
                <a:solidFill>
                  <a:srgbClr val="002060"/>
                </a:solidFill>
              </a:rPr>
              <a:t> </a:t>
            </a:r>
            <a:endParaRPr lang="fr-FR" sz="2800"/>
          </a:p>
        </p:txBody>
      </p:sp>
      <p:pic>
        <p:nvPicPr>
          <p:cNvPr id="340" name="Image 5" descr="Image 5"/>
          <p:cNvPicPr>
            <a:picLocks noChangeAspect="1"/>
          </p:cNvPicPr>
          <p:nvPr/>
        </p:nvPicPr>
        <p:blipFill>
          <a:blip r:embed="rId2"/>
          <a:stretch>
            <a:fillRect/>
          </a:stretch>
        </p:blipFill>
        <p:spPr>
          <a:xfrm>
            <a:off x="7120674" y="1838424"/>
            <a:ext cx="3261334" cy="3626646"/>
          </a:xfrm>
          <a:prstGeom prst="rect">
            <a:avLst/>
          </a:prstGeom>
          <a:ln w="12700">
            <a:miter lim="400000"/>
          </a:ln>
        </p:spPr>
      </p:pic>
      <p:pic>
        <p:nvPicPr>
          <p:cNvPr id="341" name="Image 6" descr="Image 6"/>
          <p:cNvPicPr>
            <a:picLocks noChangeAspect="1"/>
          </p:cNvPicPr>
          <p:nvPr/>
        </p:nvPicPr>
        <p:blipFill>
          <a:blip r:embed="rId3"/>
          <a:stretch>
            <a:fillRect/>
          </a:stretch>
        </p:blipFill>
        <p:spPr>
          <a:xfrm>
            <a:off x="1818879" y="1419362"/>
            <a:ext cx="5003365" cy="4440925"/>
          </a:xfrm>
          <a:prstGeom prst="rect">
            <a:avLst/>
          </a:prstGeom>
          <a:ln w="12700">
            <a:miter lim="400000"/>
          </a:ln>
        </p:spPr>
      </p:pic>
      <p:sp>
        <p:nvSpPr>
          <p:cNvPr id="342" name="Rounded Rectangle 3"/>
          <p:cNvSpPr/>
          <p:nvPr/>
        </p:nvSpPr>
        <p:spPr>
          <a:xfrm>
            <a:off x="1568622" y="1039634"/>
            <a:ext cx="5462279" cy="54261"/>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Tree>
    <p:extLst>
      <p:ext uri="{BB962C8B-B14F-4D97-AF65-F5344CB8AC3E}">
        <p14:creationId xmlns:p14="http://schemas.microsoft.com/office/powerpoint/2010/main" val="1048330629"/>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4"/>
          <p:cNvSpPr txBox="1">
            <a:spLocks noGrp="1"/>
          </p:cNvSpPr>
          <p:nvPr>
            <p:ph type="title" idx="4294967295"/>
          </p:nvPr>
        </p:nvSpPr>
        <p:spPr>
          <a:xfrm>
            <a:off x="125127" y="199607"/>
            <a:ext cx="10934300" cy="1351130"/>
          </a:xfrm>
          <a:prstGeom prst="rect">
            <a:avLst/>
          </a:prstGeom>
        </p:spPr>
        <p:txBody>
          <a:bodyPr lIns="34289" tIns="34290" rIns="34289" bIns="34290" anchor="ctr">
            <a:noAutofit/>
          </a:bodyPr>
          <a:lstStyle/>
          <a:p>
            <a:pPr algn="l" defTabSz="156234">
              <a:defRPr sz="2688">
                <a:solidFill>
                  <a:srgbClr val="C00000"/>
                </a:solidFill>
              </a:defRPr>
            </a:pPr>
            <a:r>
              <a:rPr lang="fr" sz="3000" b="1">
                <a:solidFill>
                  <a:srgbClr val="002060"/>
                </a:solidFill>
              </a:rPr>
              <a:t>Urgences de santé publique et épidémies signalées au Bureau régional de l’OMS pour l’Afrique en 2018</a:t>
            </a:r>
            <a:endParaRPr lang="fr" sz="3000">
              <a:solidFill>
                <a:srgbClr val="002060"/>
              </a:solidFill>
            </a:endParaRPr>
          </a:p>
          <a:p>
            <a:pPr algn="l" defTabSz="156234">
              <a:defRPr sz="2688">
                <a:solidFill>
                  <a:srgbClr val="C00000"/>
                </a:solidFill>
              </a:defRPr>
            </a:pPr>
            <a:endParaRPr lang="en-US" sz="3000" b="1">
              <a:solidFill>
                <a:srgbClr val="002060"/>
              </a:solidFill>
            </a:endParaRPr>
          </a:p>
        </p:txBody>
      </p:sp>
      <p:pic>
        <p:nvPicPr>
          <p:cNvPr id="345" name="Image 6" descr="Image 6"/>
          <p:cNvPicPr>
            <a:picLocks noChangeAspect="1"/>
          </p:cNvPicPr>
          <p:nvPr/>
        </p:nvPicPr>
        <p:blipFill>
          <a:blip r:embed="rId2"/>
          <a:stretch>
            <a:fillRect/>
          </a:stretch>
        </p:blipFill>
        <p:spPr>
          <a:xfrm>
            <a:off x="2011680" y="1910250"/>
            <a:ext cx="4343012" cy="4060238"/>
          </a:xfrm>
          <a:prstGeom prst="rect">
            <a:avLst/>
          </a:prstGeom>
          <a:ln w="12700">
            <a:miter lim="400000"/>
          </a:ln>
        </p:spPr>
      </p:pic>
      <p:pic>
        <p:nvPicPr>
          <p:cNvPr id="346" name="Image 8" descr="Image 8"/>
          <p:cNvPicPr>
            <a:picLocks noChangeAspect="1"/>
          </p:cNvPicPr>
          <p:nvPr/>
        </p:nvPicPr>
        <p:blipFill>
          <a:blip r:embed="rId3"/>
          <a:stretch>
            <a:fillRect/>
          </a:stretch>
        </p:blipFill>
        <p:spPr>
          <a:xfrm>
            <a:off x="6589110" y="2746572"/>
            <a:ext cx="3892715" cy="2605073"/>
          </a:xfrm>
          <a:prstGeom prst="rect">
            <a:avLst/>
          </a:prstGeom>
          <a:ln w="12700">
            <a:miter lim="400000"/>
          </a:ln>
        </p:spPr>
      </p:pic>
      <p:sp>
        <p:nvSpPr>
          <p:cNvPr id="2" name="Rounded Rectangle 3">
            <a:extLst>
              <a:ext uri="{FF2B5EF4-FFF2-40B4-BE49-F238E27FC236}">
                <a16:creationId xmlns:a16="http://schemas.microsoft.com/office/drawing/2014/main" id="{243FC56F-6BC6-CC9E-DE8A-A5BDEFEBD4B5}"/>
              </a:ext>
            </a:extLst>
          </p:cNvPr>
          <p:cNvSpPr/>
          <p:nvPr/>
        </p:nvSpPr>
        <p:spPr>
          <a:xfrm>
            <a:off x="1682458" y="1636401"/>
            <a:ext cx="5462279" cy="54261"/>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Tree>
    <p:extLst>
      <p:ext uri="{BB962C8B-B14F-4D97-AF65-F5344CB8AC3E}">
        <p14:creationId xmlns:p14="http://schemas.microsoft.com/office/powerpoint/2010/main" val="3530035053"/>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 name="Content Placeholder 3" descr="Content Placeholder 3"/>
          <p:cNvPicPr>
            <a:picLocks noChangeAspect="1"/>
          </p:cNvPicPr>
          <p:nvPr/>
        </p:nvPicPr>
        <p:blipFill>
          <a:blip r:embed="rId3"/>
          <a:srcRect b="2736"/>
          <a:stretch>
            <a:fillRect/>
          </a:stretch>
        </p:blipFill>
        <p:spPr>
          <a:xfrm>
            <a:off x="1682458" y="2383365"/>
            <a:ext cx="8213164" cy="3796054"/>
          </a:xfrm>
          <a:prstGeom prst="rect">
            <a:avLst/>
          </a:prstGeom>
          <a:ln w="12700">
            <a:miter lim="400000"/>
          </a:ln>
        </p:spPr>
      </p:pic>
      <p:sp>
        <p:nvSpPr>
          <p:cNvPr id="351" name="Rectangle 4"/>
          <p:cNvSpPr/>
          <p:nvPr/>
        </p:nvSpPr>
        <p:spPr>
          <a:xfrm>
            <a:off x="5592130" y="1938193"/>
            <a:ext cx="6344684" cy="707886"/>
          </a:xfrm>
          <a:prstGeom prst="rect">
            <a:avLst/>
          </a:prstGeom>
          <a:solidFill>
            <a:srgbClr val="DEEBF7"/>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34289" tIns="45720" rIns="34289" bIns="45720" anchor="t">
            <a:spAutoFit/>
          </a:bodyPr>
          <a:lstStyle/>
          <a:p>
            <a:pPr marL="342900" indent="-342900">
              <a:spcBef>
                <a:spcPct val="0"/>
              </a:spcBef>
              <a:spcAft>
                <a:spcPct val="0"/>
              </a:spcAft>
              <a:buSzPct val="100000"/>
              <a:buFont typeface="Arial" panose="020B0604020202020204" pitchFamily="34" charset="0"/>
              <a:buChar char="•"/>
              <a:defRPr sz="2000">
                <a:latin typeface="+mn-lt"/>
                <a:ea typeface="+mn-ea"/>
                <a:cs typeface="+mn-cs"/>
                <a:sym typeface="Source Sans Pro Regular"/>
              </a:defRPr>
            </a:pPr>
            <a:r>
              <a:rPr lang="fr" sz="2000">
                <a:latin typeface="Source Sans Pro Regular"/>
              </a:rPr>
              <a:t>142 (87,7 %) : Epidémies de maladies infectieuses. </a:t>
            </a:r>
            <a:endParaRPr lang="en-GB" sz="2000">
              <a:latin typeface="Source Sans Pro Regular"/>
            </a:endParaRPr>
          </a:p>
          <a:p>
            <a:pPr marL="342900" indent="-342900">
              <a:spcBef>
                <a:spcPct val="0"/>
              </a:spcBef>
              <a:spcAft>
                <a:spcPct val="0"/>
              </a:spcAft>
              <a:buFont typeface="Arial" panose="020B0604020202020204" pitchFamily="34" charset="0"/>
              <a:buChar char="•"/>
              <a:defRPr sz="2000">
                <a:latin typeface="+mn-lt"/>
                <a:ea typeface="+mn-ea"/>
                <a:cs typeface="+mn-cs"/>
                <a:sym typeface="Source Sans Pro Regular"/>
              </a:defRPr>
            </a:pPr>
            <a:r>
              <a:rPr lang="fr" sz="2000">
                <a:latin typeface="Source Sans Pro Regular"/>
              </a:rPr>
              <a:t>20 (12,3 %) : Crises humanitaires.</a:t>
            </a:r>
            <a:endParaRPr sz="2000">
              <a:latin typeface="Source Sans Pro Regular"/>
            </a:endParaRPr>
          </a:p>
        </p:txBody>
      </p:sp>
      <p:sp>
        <p:nvSpPr>
          <p:cNvPr id="2" name="Rounded Rectangle 3">
            <a:extLst>
              <a:ext uri="{FF2B5EF4-FFF2-40B4-BE49-F238E27FC236}">
                <a16:creationId xmlns:a16="http://schemas.microsoft.com/office/drawing/2014/main" id="{5855B1A6-3706-4EDE-C190-901AC6A2C647}"/>
              </a:ext>
            </a:extLst>
          </p:cNvPr>
          <p:cNvSpPr/>
          <p:nvPr/>
        </p:nvSpPr>
        <p:spPr>
          <a:xfrm>
            <a:off x="1682458" y="1636401"/>
            <a:ext cx="5462279" cy="54261"/>
          </a:xfrm>
          <a:prstGeom prst="roundRect">
            <a:avLst>
              <a:gd name="adj" fmla="val 50000"/>
            </a:avLst>
          </a:prstGeom>
          <a:solidFill>
            <a:srgbClr val="65A000"/>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4" name="Title 4">
            <a:extLst>
              <a:ext uri="{FF2B5EF4-FFF2-40B4-BE49-F238E27FC236}">
                <a16:creationId xmlns:a16="http://schemas.microsoft.com/office/drawing/2014/main" id="{0956635A-75FC-E648-00BE-F8A1C02CDE41}"/>
              </a:ext>
            </a:extLst>
          </p:cNvPr>
          <p:cNvSpPr txBox="1">
            <a:spLocks/>
          </p:cNvSpPr>
          <p:nvPr/>
        </p:nvSpPr>
        <p:spPr>
          <a:xfrm>
            <a:off x="259587" y="740870"/>
            <a:ext cx="10665087" cy="648000"/>
          </a:xfrm>
          <a:prstGeom prst="rect">
            <a:avLst/>
          </a:prstGeom>
        </p:spPr>
        <p:txBody>
          <a:bodyPr lIns="68580" tIns="34290" rIns="68580" bIns="34290" anchor="ctr"/>
          <a:lstStyle>
            <a:lvl1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5pPr>
            <a:lvl6pPr marL="0" marR="0" indent="4572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6pPr>
            <a:lvl7pPr marL="0" marR="0" indent="9144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7pPr>
            <a:lvl8pPr marL="0" marR="0" indent="13716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8pPr>
            <a:lvl9pPr marL="0" marR="0" indent="1828800" algn="ctr" defTabSz="914400" rtl="0" latinLnBrk="0">
              <a:lnSpc>
                <a:spcPct val="100000"/>
              </a:lnSpc>
              <a:spcBef>
                <a:spcPts val="0"/>
              </a:spcBef>
              <a:spcAft>
                <a:spcPts val="0"/>
              </a:spcAft>
              <a:buClrTx/>
              <a:buSzTx/>
              <a:buFontTx/>
              <a:buNone/>
              <a:tabLst/>
              <a:defRPr sz="4400" b="0" i="0" u="none" strike="noStrike" cap="none" spc="0" baseline="0">
                <a:solidFill>
                  <a:srgbClr val="632523"/>
                </a:solidFill>
                <a:uFillTx/>
                <a:latin typeface="+mn-lt"/>
                <a:ea typeface="+mn-ea"/>
                <a:cs typeface="+mn-cs"/>
                <a:sym typeface="Source Sans Pro Regular"/>
              </a:defRPr>
            </a:lvl9pPr>
          </a:lstStyle>
          <a:p>
            <a:pPr algn="l" defTabSz="156234">
              <a:defRPr sz="2688">
                <a:solidFill>
                  <a:srgbClr val="C00000"/>
                </a:solidFill>
              </a:defRPr>
            </a:pPr>
            <a:r>
              <a:rPr lang="fr" sz="3200" b="1">
                <a:solidFill>
                  <a:srgbClr val="002060"/>
                </a:solidFill>
                <a:ea typeface="+mn-lt"/>
                <a:cs typeface="+mn-lt"/>
              </a:rPr>
              <a:t>2018 : 162 événements de santé publique signalés au Bureau régional de l’OMS pour l’Afrique</a:t>
            </a:r>
            <a:endParaRPr lang="en-US" sz="3200">
              <a:solidFill>
                <a:srgbClr val="002060"/>
              </a:solidFill>
              <a:ea typeface="+mn-lt"/>
              <a:cs typeface="+mn-lt"/>
            </a:endParaRPr>
          </a:p>
          <a:p>
            <a:pPr algn="l" defTabSz="156234">
              <a:defRPr sz="2688">
                <a:solidFill>
                  <a:srgbClr val="C00000"/>
                </a:solidFill>
              </a:defRPr>
            </a:pPr>
            <a:endParaRPr lang="en-US" sz="2000" b="1">
              <a:solidFill>
                <a:srgbClr val="002060"/>
              </a:solidFill>
            </a:endParaRPr>
          </a:p>
        </p:txBody>
      </p:sp>
    </p:spTree>
    <p:extLst>
      <p:ext uri="{BB962C8B-B14F-4D97-AF65-F5344CB8AC3E}">
        <p14:creationId xmlns:p14="http://schemas.microsoft.com/office/powerpoint/2010/main" val="412887994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5"/>
</p:tagLst>
</file>

<file path=ppt/tags/tag9.xml><?xml version="1.0" encoding="utf-8"?>
<p:tagLst xmlns:a="http://schemas.openxmlformats.org/drawingml/2006/main" xmlns:r="http://schemas.openxmlformats.org/officeDocument/2006/relationships" xmlns:p="http://schemas.openxmlformats.org/presentationml/2006/main">
  <p:tag name="NUM" val="6"/>
</p:tagLst>
</file>

<file path=ppt/theme/theme1.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C 59 Template EN">
  <a:themeElements>
    <a:clrScheme name="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RC 59 Template EN">
      <a:majorFont>
        <a:latin typeface="Helvetica"/>
        <a:ea typeface="Helvetica"/>
        <a:cs typeface="Helvetica"/>
      </a:majorFont>
      <a:minorFont>
        <a:latin typeface="Source Sans Pro Regular"/>
        <a:ea typeface="Source Sans Pro Regular"/>
        <a:cs typeface="Source Sans Pro Regular"/>
      </a:minorFont>
    </a:fontScheme>
    <a:fmtScheme name="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A3764C-D721-4349-84E7-F8F1331A1582}">
  <ds:schemaRefs>
    <ds:schemaRef ds:uri="http://schemas.microsoft.com/sharepoint/v3/contenttype/forms"/>
  </ds:schemaRefs>
</ds:datastoreItem>
</file>

<file path=customXml/itemProps2.xml><?xml version="1.0" encoding="utf-8"?>
<ds:datastoreItem xmlns:ds="http://schemas.openxmlformats.org/officeDocument/2006/customXml" ds:itemID="{2615CB86-0AEC-489E-B822-2371832D14D0}">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ACF1DC2-AF8C-45B6-9B6E-62CBB8CB0842}"/>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36</Slides>
  <Notes>8</Notes>
  <HiddenSlides>0</HiddenSlide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RC 59 Template EN</vt:lpstr>
      <vt:lpstr>1_RRT_Theme1</vt:lpstr>
      <vt:lpstr>A.1b Règlement sanitaire international (RSI) et stratégie de surveillance intégrée des maladies  et de réponse (SIMR) dans les interventions d’urgence </vt:lpstr>
      <vt:lpstr>PowerPoint Presentation</vt:lpstr>
      <vt:lpstr>Introduction</vt:lpstr>
      <vt:lpstr>Objectifs d'apprentissage</vt:lpstr>
      <vt:lpstr>Sommaire </vt:lpstr>
      <vt:lpstr>PowerPoint Presentation</vt:lpstr>
      <vt:lpstr>Événements de santé publique notifiés  Semaine 1 : 27 décembre 2021 – 2 janvier 2022 </vt:lpstr>
      <vt:lpstr>Urgences de santé publique et épidémies signalées au Bureau régional de l’OMS pour l’Afrique en 2018 </vt:lpstr>
      <vt:lpstr>PowerPoint Presentation</vt:lpstr>
      <vt:lpstr>Epidémies majeures notifiées en 2018 À AFRO</vt:lpstr>
      <vt:lpstr>PowerPoint Presentation</vt:lpstr>
      <vt:lpstr>Événements de santé publique au pays </vt:lpstr>
      <vt:lpstr>PowerPoint Presentation</vt:lpstr>
      <vt:lpstr>Objet et portée du RSI 2005</vt:lpstr>
      <vt:lpstr>Objet et portée du RSI 2005</vt:lpstr>
      <vt:lpstr>En quoi consistent les huit principales capacités requises en vertu du RSI ?     </vt:lpstr>
      <vt:lpstr>PowerPoint Presentation</vt:lpstr>
      <vt:lpstr>Mise en œuvre du RSI dans le cadre du Programme d’action pour la sécurité sanitaire mondiale</vt:lpstr>
      <vt:lpstr>Instrument de décision pour l’évaluation des événements de santé publique</vt:lpstr>
      <vt:lpstr>Point focal  national chargé du RSI </vt:lpstr>
      <vt:lpstr>Point focal  national chargé du RSI  </vt:lpstr>
      <vt:lpstr>Mise en œuvre du RSI dans le cadre de la SIMR</vt:lpstr>
      <vt:lpstr>PowerPoint Presentation</vt:lpstr>
      <vt:lpstr>Objectifs de la stratégie de SIMR </vt:lpstr>
      <vt:lpstr>PowerPoint Presentation</vt:lpstr>
      <vt:lpstr>Stratégies de mise en œuvre de la SIMR </vt:lpstr>
      <vt:lpstr>PowerPoint Presentation</vt:lpstr>
      <vt:lpstr>PowerPoint Presentation</vt:lpstr>
      <vt:lpstr>Résultats et produits de la SIMR  </vt:lpstr>
      <vt:lpstr>Messages clés </vt:lpstr>
      <vt:lpstr>6. Références et lignes directrices </vt:lpstr>
      <vt:lpstr>Références  et lignes directrices</vt:lpstr>
      <vt:lpstr>7. Autres ressources de formation</vt:lpstr>
      <vt:lpstr>Autres ressources de formation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International Health Regulation (IHR) framework  and the Integrated Diseases  Surveillance Strategy (IDSR) in Emergency Response</dc:title>
  <dc:creator>Szilvia Horváth</dc:creator>
  <cp:revision>20</cp:revision>
  <dcterms:modified xsi:type="dcterms:W3CDTF">2023-07-13T09:45:08Z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137800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