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87" r:id="rId4"/>
  </p:sldMasterIdLst>
  <p:notesMasterIdLst>
    <p:notesMasterId r:id="rId76"/>
  </p:notesMasterIdLst>
  <p:handoutMasterIdLst>
    <p:handoutMasterId r:id="rId77"/>
  </p:handoutMasterIdLst>
  <p:sldIdLst>
    <p:sldId id="361" r:id="rId5"/>
    <p:sldId id="360" r:id="rId6"/>
    <p:sldId id="359" r:id="rId7"/>
    <p:sldId id="358" r:id="rId8"/>
    <p:sldId id="357" r:id="rId9"/>
    <p:sldId id="365" r:id="rId10"/>
    <p:sldId id="364" r:id="rId11"/>
    <p:sldId id="367" r:id="rId12"/>
    <p:sldId id="366" r:id="rId13"/>
    <p:sldId id="369" r:id="rId14"/>
    <p:sldId id="368" r:id="rId15"/>
    <p:sldId id="354" r:id="rId16"/>
    <p:sldId id="345" r:id="rId17"/>
    <p:sldId id="346" r:id="rId18"/>
    <p:sldId id="347" r:id="rId19"/>
    <p:sldId id="348" r:id="rId20"/>
    <p:sldId id="349" r:id="rId21"/>
    <p:sldId id="350" r:id="rId22"/>
    <p:sldId id="351" r:id="rId23"/>
    <p:sldId id="352" r:id="rId24"/>
    <p:sldId id="308" r:id="rId25"/>
    <p:sldId id="370" r:id="rId26"/>
    <p:sldId id="371" r:id="rId27"/>
    <p:sldId id="311" r:id="rId28"/>
    <p:sldId id="373" r:id="rId29"/>
    <p:sldId id="372" r:id="rId30"/>
    <p:sldId id="333" r:id="rId31"/>
    <p:sldId id="339" r:id="rId32"/>
    <p:sldId id="375" r:id="rId33"/>
    <p:sldId id="374" r:id="rId34"/>
    <p:sldId id="331" r:id="rId35"/>
    <p:sldId id="418" r:id="rId36"/>
    <p:sldId id="309" r:id="rId37"/>
    <p:sldId id="312" r:id="rId38"/>
    <p:sldId id="313" r:id="rId39"/>
    <p:sldId id="376" r:id="rId40"/>
    <p:sldId id="419" r:id="rId41"/>
    <p:sldId id="377" r:id="rId42"/>
    <p:sldId id="378" r:id="rId43"/>
    <p:sldId id="380" r:id="rId44"/>
    <p:sldId id="335" r:id="rId45"/>
    <p:sldId id="382" r:id="rId46"/>
    <p:sldId id="381" r:id="rId47"/>
    <p:sldId id="384" r:id="rId48"/>
    <p:sldId id="383" r:id="rId49"/>
    <p:sldId id="387" r:id="rId50"/>
    <p:sldId id="388" r:id="rId51"/>
    <p:sldId id="393" r:id="rId52"/>
    <p:sldId id="324" r:id="rId53"/>
    <p:sldId id="340" r:id="rId54"/>
    <p:sldId id="325" r:id="rId55"/>
    <p:sldId id="395" r:id="rId56"/>
    <p:sldId id="341" r:id="rId57"/>
    <p:sldId id="397" r:id="rId58"/>
    <p:sldId id="329" r:id="rId59"/>
    <p:sldId id="400" r:id="rId60"/>
    <p:sldId id="398" r:id="rId61"/>
    <p:sldId id="402" r:id="rId62"/>
    <p:sldId id="401" r:id="rId63"/>
    <p:sldId id="410" r:id="rId64"/>
    <p:sldId id="409" r:id="rId65"/>
    <p:sldId id="408" r:id="rId66"/>
    <p:sldId id="407" r:id="rId67"/>
    <p:sldId id="327" r:id="rId68"/>
    <p:sldId id="417" r:id="rId69"/>
    <p:sldId id="415" r:id="rId70"/>
    <p:sldId id="414" r:id="rId71"/>
    <p:sldId id="413" r:id="rId72"/>
    <p:sldId id="412" r:id="rId73"/>
    <p:sldId id="411" r:id="rId74"/>
    <p:sldId id="362" r:id="rId75"/>
  </p:sldIdLst>
  <p:sldSz cx="12192000" cy="6858000"/>
  <p:notesSz cx="6805613" cy="99393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sa Carter" initials="" lastIdx="24" clrIdx="0"/>
  <p:cmAuthor id="2" name="Parsons, Michele (CDC/CGH/DGHP)" initials="" lastIdx="23" clrIdx="1"/>
  <p:cmAuthor id="3" name="gcp2" initials="" lastIdx="16" clrIdx="2"/>
  <p:cmAuthor id="4" name="DOLMAZON, Virginie" initials="" lastIdx="2" clrIdx="3"/>
  <p:cmAuthor id="5" name="nmq1" initials="nmq1" lastIdx="7" clrIdx="4">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A2FF"/>
    <a:srgbClr val="5D1B19"/>
    <a:srgbClr val="1E7FB8"/>
    <a:srgbClr val="792321"/>
    <a:srgbClr val="00487E"/>
    <a:srgbClr val="9E0000"/>
    <a:srgbClr val="742C2A"/>
    <a:srgbClr val="B22F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DD322F-E994-014B-A3B7-E9C8A8030500}" v="2592" dt="2023-06-09T12:50:23.312"/>
    <p1510:client id="{597BAC7B-E441-6824-B75E-2794978FF2EC}" v="353" dt="2023-06-09T08:18:28.697"/>
    <p1510:client id="{842C0984-4001-429E-AAB1-C1B3FE0E5A42}" v="690" dt="2023-06-09T14:06:15.7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842C0984-4001-429E-AAB1-C1B3FE0E5A42}"/>
    <pc:docChg chg="undo custSel addSld delSld modSld delMainMaster modMainMaster modNotesMaster">
      <pc:chgData name="GOMEZ, Paula" userId="c93cf399-3ed7-4230-9282-8831e3fe5ae7" providerId="ADAL" clId="{842C0984-4001-429E-AAB1-C1B3FE0E5A42}" dt="2023-06-09T14:06:15.702" v="1156" actId="1036"/>
      <pc:docMkLst>
        <pc:docMk/>
      </pc:docMkLst>
      <pc:sldChg chg="modSp modNotes">
        <pc:chgData name="GOMEZ, Paula" userId="c93cf399-3ed7-4230-9282-8831e3fe5ae7" providerId="ADAL" clId="{842C0984-4001-429E-AAB1-C1B3FE0E5A42}" dt="2023-06-09T13:00:52.651" v="63"/>
        <pc:sldMkLst>
          <pc:docMk/>
          <pc:sldMk cId="0" sldId="308"/>
        </pc:sldMkLst>
        <pc:spChg chg="mod">
          <ac:chgData name="GOMEZ, Paula" userId="c93cf399-3ed7-4230-9282-8831e3fe5ae7" providerId="ADAL" clId="{842C0984-4001-429E-AAB1-C1B3FE0E5A42}" dt="2023-06-09T13:00:52.651" v="63"/>
          <ac:spMkLst>
            <pc:docMk/>
            <pc:sldMk cId="0" sldId="308"/>
            <ac:spMk id="2" creationId="{169244D4-3147-3A45-89E1-2B0130B5BECF}"/>
          </ac:spMkLst>
        </pc:spChg>
        <pc:spChg chg="mod">
          <ac:chgData name="GOMEZ, Paula" userId="c93cf399-3ed7-4230-9282-8831e3fe5ae7" providerId="ADAL" clId="{842C0984-4001-429E-AAB1-C1B3FE0E5A42}" dt="2023-06-09T13:00:52.651" v="63"/>
          <ac:spMkLst>
            <pc:docMk/>
            <pc:sldMk cId="0" sldId="308"/>
            <ac:spMk id="48132" creationId="{00000000-0000-0000-0000-000000000000}"/>
          </ac:spMkLst>
        </pc:spChg>
        <pc:graphicFrameChg chg="mod">
          <ac:chgData name="GOMEZ, Paula" userId="c93cf399-3ed7-4230-9282-8831e3fe5ae7" providerId="ADAL" clId="{842C0984-4001-429E-AAB1-C1B3FE0E5A42}" dt="2023-06-09T13:00:52.651" v="63"/>
          <ac:graphicFrameMkLst>
            <pc:docMk/>
            <pc:sldMk cId="0" sldId="308"/>
            <ac:graphicFrameMk id="25" creationId="{F307250F-2237-9843-A79D-84E7432ECD8D}"/>
          </ac:graphicFrameMkLst>
        </pc:graphicFrameChg>
        <pc:cxnChg chg="mod">
          <ac:chgData name="GOMEZ, Paula" userId="c93cf399-3ed7-4230-9282-8831e3fe5ae7" providerId="ADAL" clId="{842C0984-4001-429E-AAB1-C1B3FE0E5A42}" dt="2023-06-09T13:00:52.651" v="63"/>
          <ac:cxnSpMkLst>
            <pc:docMk/>
            <pc:sldMk cId="0" sldId="308"/>
            <ac:cxnSpMk id="21" creationId="{2A70DDA2-1998-429C-8D09-65CBAD2D7282}"/>
          </ac:cxnSpMkLst>
        </pc:cxnChg>
        <pc:cxnChg chg="mod">
          <ac:chgData name="GOMEZ, Paula" userId="c93cf399-3ed7-4230-9282-8831e3fe5ae7" providerId="ADAL" clId="{842C0984-4001-429E-AAB1-C1B3FE0E5A42}" dt="2023-06-09T13:00:52.651" v="63"/>
          <ac:cxnSpMkLst>
            <pc:docMk/>
            <pc:sldMk cId="0" sldId="308"/>
            <ac:cxnSpMk id="24" creationId="{B2AE3D7A-E6E7-434A-8BED-304A3AF6013E}"/>
          </ac:cxnSpMkLst>
        </pc:cxnChg>
        <pc:cxnChg chg="mod">
          <ac:chgData name="GOMEZ, Paula" userId="c93cf399-3ed7-4230-9282-8831e3fe5ae7" providerId="ADAL" clId="{842C0984-4001-429E-AAB1-C1B3FE0E5A42}" dt="2023-06-09T13:00:52.651" v="63"/>
          <ac:cxnSpMkLst>
            <pc:docMk/>
            <pc:sldMk cId="0" sldId="308"/>
            <ac:cxnSpMk id="26" creationId="{7A491D4F-4D35-4704-9C87-D25C56A59350}"/>
          </ac:cxnSpMkLst>
        </pc:cxnChg>
        <pc:cxnChg chg="mod">
          <ac:chgData name="GOMEZ, Paula" userId="c93cf399-3ed7-4230-9282-8831e3fe5ae7" providerId="ADAL" clId="{842C0984-4001-429E-AAB1-C1B3FE0E5A42}" dt="2023-06-09T13:00:52.651" v="63"/>
          <ac:cxnSpMkLst>
            <pc:docMk/>
            <pc:sldMk cId="0" sldId="308"/>
            <ac:cxnSpMk id="32" creationId="{16B8649B-6D04-AA4F-9048-7B45117F3501}"/>
          </ac:cxnSpMkLst>
        </pc:cxnChg>
        <pc:cxnChg chg="mod">
          <ac:chgData name="GOMEZ, Paula" userId="c93cf399-3ed7-4230-9282-8831e3fe5ae7" providerId="ADAL" clId="{842C0984-4001-429E-AAB1-C1B3FE0E5A42}" dt="2023-06-09T13:00:52.651" v="63"/>
          <ac:cxnSpMkLst>
            <pc:docMk/>
            <pc:sldMk cId="0" sldId="308"/>
            <ac:cxnSpMk id="41" creationId="{4A846000-37A8-4AA0-9C45-F3D51C094C59}"/>
          </ac:cxnSpMkLst>
        </pc:cxnChg>
        <pc:cxnChg chg="mod">
          <ac:chgData name="GOMEZ, Paula" userId="c93cf399-3ed7-4230-9282-8831e3fe5ae7" providerId="ADAL" clId="{842C0984-4001-429E-AAB1-C1B3FE0E5A42}" dt="2023-06-09T13:00:52.651" v="63"/>
          <ac:cxnSpMkLst>
            <pc:docMk/>
            <pc:sldMk cId="0" sldId="308"/>
            <ac:cxnSpMk id="43" creationId="{C1FF9B8C-B69A-4BB5-940F-D6B552D1792C}"/>
          </ac:cxnSpMkLst>
        </pc:cxnChg>
        <pc:cxnChg chg="mod">
          <ac:chgData name="GOMEZ, Paula" userId="c93cf399-3ed7-4230-9282-8831e3fe5ae7" providerId="ADAL" clId="{842C0984-4001-429E-AAB1-C1B3FE0E5A42}" dt="2023-06-09T13:00:52.651" v="63"/>
          <ac:cxnSpMkLst>
            <pc:docMk/>
            <pc:sldMk cId="0" sldId="308"/>
            <ac:cxnSpMk id="45" creationId="{301C1C7D-F437-0549-B260-198502CE1B3A}"/>
          </ac:cxnSpMkLst>
        </pc:cxnChg>
        <pc:cxnChg chg="mod">
          <ac:chgData name="GOMEZ, Paula" userId="c93cf399-3ed7-4230-9282-8831e3fe5ae7" providerId="ADAL" clId="{842C0984-4001-429E-AAB1-C1B3FE0E5A42}" dt="2023-06-09T13:00:52.651" v="63"/>
          <ac:cxnSpMkLst>
            <pc:docMk/>
            <pc:sldMk cId="0" sldId="308"/>
            <ac:cxnSpMk id="46" creationId="{DD9A105A-B21D-4F89-9AE0-4535A53466E2}"/>
          </ac:cxnSpMkLst>
        </pc:cxnChg>
        <pc:cxnChg chg="mod">
          <ac:chgData name="GOMEZ, Paula" userId="c93cf399-3ed7-4230-9282-8831e3fe5ae7" providerId="ADAL" clId="{842C0984-4001-429E-AAB1-C1B3FE0E5A42}" dt="2023-06-09T13:00:52.651" v="63"/>
          <ac:cxnSpMkLst>
            <pc:docMk/>
            <pc:sldMk cId="0" sldId="308"/>
            <ac:cxnSpMk id="47" creationId="{34F92541-C6F7-FC45-AB82-FC6576BC3ED0}"/>
          </ac:cxnSpMkLst>
        </pc:cxnChg>
        <pc:cxnChg chg="mod">
          <ac:chgData name="GOMEZ, Paula" userId="c93cf399-3ed7-4230-9282-8831e3fe5ae7" providerId="ADAL" clId="{842C0984-4001-429E-AAB1-C1B3FE0E5A42}" dt="2023-06-09T13:00:52.651" v="63"/>
          <ac:cxnSpMkLst>
            <pc:docMk/>
            <pc:sldMk cId="0" sldId="308"/>
            <ac:cxnSpMk id="49" creationId="{6FFB6547-010C-C942-A057-822CDFBF1D63}"/>
          </ac:cxnSpMkLst>
        </pc:cxnChg>
        <pc:cxnChg chg="mod">
          <ac:chgData name="GOMEZ, Paula" userId="c93cf399-3ed7-4230-9282-8831e3fe5ae7" providerId="ADAL" clId="{842C0984-4001-429E-AAB1-C1B3FE0E5A42}" dt="2023-06-09T13:00:52.651" v="63"/>
          <ac:cxnSpMkLst>
            <pc:docMk/>
            <pc:sldMk cId="0" sldId="308"/>
            <ac:cxnSpMk id="50" creationId="{224A046C-68E7-4EED-9CE5-FF44A9381914}"/>
          </ac:cxnSpMkLst>
        </pc:cxnChg>
        <pc:cxnChg chg="mod">
          <ac:chgData name="GOMEZ, Paula" userId="c93cf399-3ed7-4230-9282-8831e3fe5ae7" providerId="ADAL" clId="{842C0984-4001-429E-AAB1-C1B3FE0E5A42}" dt="2023-06-09T13:00:52.651" v="63"/>
          <ac:cxnSpMkLst>
            <pc:docMk/>
            <pc:sldMk cId="0" sldId="308"/>
            <ac:cxnSpMk id="52" creationId="{A680D911-19D9-4850-8F92-25C2C09ECA03}"/>
          </ac:cxnSpMkLst>
        </pc:cxnChg>
        <pc:cxnChg chg="mod">
          <ac:chgData name="GOMEZ, Paula" userId="c93cf399-3ed7-4230-9282-8831e3fe5ae7" providerId="ADAL" clId="{842C0984-4001-429E-AAB1-C1B3FE0E5A42}" dt="2023-06-09T13:00:52.651" v="63"/>
          <ac:cxnSpMkLst>
            <pc:docMk/>
            <pc:sldMk cId="0" sldId="308"/>
            <ac:cxnSpMk id="53" creationId="{826B4833-51AB-454F-83C2-E6C48115D2DB}"/>
          </ac:cxnSpMkLst>
        </pc:cxnChg>
        <pc:cxnChg chg="mod">
          <ac:chgData name="GOMEZ, Paula" userId="c93cf399-3ed7-4230-9282-8831e3fe5ae7" providerId="ADAL" clId="{842C0984-4001-429E-AAB1-C1B3FE0E5A42}" dt="2023-06-09T13:00:52.651" v="63"/>
          <ac:cxnSpMkLst>
            <pc:docMk/>
            <pc:sldMk cId="0" sldId="308"/>
            <ac:cxnSpMk id="54" creationId="{D5B2061A-C3A0-411C-BD5A-464519F4E251}"/>
          </ac:cxnSpMkLst>
        </pc:cxnChg>
        <pc:cxnChg chg="mod">
          <ac:chgData name="GOMEZ, Paula" userId="c93cf399-3ed7-4230-9282-8831e3fe5ae7" providerId="ADAL" clId="{842C0984-4001-429E-AAB1-C1B3FE0E5A42}" dt="2023-06-09T13:00:52.651" v="63"/>
          <ac:cxnSpMkLst>
            <pc:docMk/>
            <pc:sldMk cId="0" sldId="308"/>
            <ac:cxnSpMk id="57" creationId="{DB1C253A-D1C3-459F-90BD-6AA525642184}"/>
          </ac:cxnSpMkLst>
        </pc:cxnChg>
        <pc:cxnChg chg="mod">
          <ac:chgData name="GOMEZ, Paula" userId="c93cf399-3ed7-4230-9282-8831e3fe5ae7" providerId="ADAL" clId="{842C0984-4001-429E-AAB1-C1B3FE0E5A42}" dt="2023-06-09T13:00:52.651" v="63"/>
          <ac:cxnSpMkLst>
            <pc:docMk/>
            <pc:sldMk cId="0" sldId="308"/>
            <ac:cxnSpMk id="59" creationId="{530E30DC-D11E-664B-B0FA-058A0AFDFE24}"/>
          </ac:cxnSpMkLst>
        </pc:cxnChg>
        <pc:cxnChg chg="mod">
          <ac:chgData name="GOMEZ, Paula" userId="c93cf399-3ed7-4230-9282-8831e3fe5ae7" providerId="ADAL" clId="{842C0984-4001-429E-AAB1-C1B3FE0E5A42}" dt="2023-06-09T13:00:52.651" v="63"/>
          <ac:cxnSpMkLst>
            <pc:docMk/>
            <pc:sldMk cId="0" sldId="308"/>
            <ac:cxnSpMk id="61" creationId="{F5D0122D-46A7-B649-A1EB-AB0859DB8167}"/>
          </ac:cxnSpMkLst>
        </pc:cxnChg>
        <pc:cxnChg chg="mod">
          <ac:chgData name="GOMEZ, Paula" userId="c93cf399-3ed7-4230-9282-8831e3fe5ae7" providerId="ADAL" clId="{842C0984-4001-429E-AAB1-C1B3FE0E5A42}" dt="2023-06-09T13:00:52.651" v="63"/>
          <ac:cxnSpMkLst>
            <pc:docMk/>
            <pc:sldMk cId="0" sldId="308"/>
            <ac:cxnSpMk id="63" creationId="{5D2FE1D6-3F1E-8341-B895-C1BD58311B90}"/>
          </ac:cxnSpMkLst>
        </pc:cxnChg>
        <pc:cxnChg chg="mod">
          <ac:chgData name="GOMEZ, Paula" userId="c93cf399-3ed7-4230-9282-8831e3fe5ae7" providerId="ADAL" clId="{842C0984-4001-429E-AAB1-C1B3FE0E5A42}" dt="2023-06-09T13:00:52.651" v="63"/>
          <ac:cxnSpMkLst>
            <pc:docMk/>
            <pc:sldMk cId="0" sldId="308"/>
            <ac:cxnSpMk id="65" creationId="{062986C1-6747-1148-9DAC-CAD62B38E502}"/>
          </ac:cxnSpMkLst>
        </pc:cxnChg>
        <pc:cxnChg chg="mod">
          <ac:chgData name="GOMEZ, Paula" userId="c93cf399-3ed7-4230-9282-8831e3fe5ae7" providerId="ADAL" clId="{842C0984-4001-429E-AAB1-C1B3FE0E5A42}" dt="2023-06-09T13:00:52.651" v="63"/>
          <ac:cxnSpMkLst>
            <pc:docMk/>
            <pc:sldMk cId="0" sldId="308"/>
            <ac:cxnSpMk id="67" creationId="{B2A918A7-DE2E-524A-B3DA-62C74E6461FE}"/>
          </ac:cxnSpMkLst>
        </pc:cxnChg>
        <pc:cxnChg chg="mod">
          <ac:chgData name="GOMEZ, Paula" userId="c93cf399-3ed7-4230-9282-8831e3fe5ae7" providerId="ADAL" clId="{842C0984-4001-429E-AAB1-C1B3FE0E5A42}" dt="2023-06-09T13:00:52.651" v="63"/>
          <ac:cxnSpMkLst>
            <pc:docMk/>
            <pc:sldMk cId="0" sldId="308"/>
            <ac:cxnSpMk id="68" creationId="{989570E8-8B54-423F-8024-963DB46B8246}"/>
          </ac:cxnSpMkLst>
        </pc:cxnChg>
        <pc:cxnChg chg="mod">
          <ac:chgData name="GOMEZ, Paula" userId="c93cf399-3ed7-4230-9282-8831e3fe5ae7" providerId="ADAL" clId="{842C0984-4001-429E-AAB1-C1B3FE0E5A42}" dt="2023-06-09T13:00:52.651" v="63"/>
          <ac:cxnSpMkLst>
            <pc:docMk/>
            <pc:sldMk cId="0" sldId="308"/>
            <ac:cxnSpMk id="69" creationId="{E8420E32-F04A-6048-AE74-634E249A22C6}"/>
          </ac:cxnSpMkLst>
        </pc:cxnChg>
        <pc:cxnChg chg="mod">
          <ac:chgData name="GOMEZ, Paula" userId="c93cf399-3ed7-4230-9282-8831e3fe5ae7" providerId="ADAL" clId="{842C0984-4001-429E-AAB1-C1B3FE0E5A42}" dt="2023-06-09T13:00:52.651" v="63"/>
          <ac:cxnSpMkLst>
            <pc:docMk/>
            <pc:sldMk cId="0" sldId="308"/>
            <ac:cxnSpMk id="71" creationId="{212F5F5D-A99E-C741-9239-D156CBED860E}"/>
          </ac:cxnSpMkLst>
        </pc:cxnChg>
        <pc:cxnChg chg="mod">
          <ac:chgData name="GOMEZ, Paula" userId="c93cf399-3ed7-4230-9282-8831e3fe5ae7" providerId="ADAL" clId="{842C0984-4001-429E-AAB1-C1B3FE0E5A42}" dt="2023-06-09T13:00:52.651" v="63"/>
          <ac:cxnSpMkLst>
            <pc:docMk/>
            <pc:sldMk cId="0" sldId="308"/>
            <ac:cxnSpMk id="73" creationId="{80ACBEED-B702-E743-85A4-CAB0E5BEBC03}"/>
          </ac:cxnSpMkLst>
        </pc:cxnChg>
        <pc:cxnChg chg="mod">
          <ac:chgData name="GOMEZ, Paula" userId="c93cf399-3ed7-4230-9282-8831e3fe5ae7" providerId="ADAL" clId="{842C0984-4001-429E-AAB1-C1B3FE0E5A42}" dt="2023-06-09T13:00:52.651" v="63"/>
          <ac:cxnSpMkLst>
            <pc:docMk/>
            <pc:sldMk cId="0" sldId="308"/>
            <ac:cxnSpMk id="80" creationId="{6EDA83E2-AE11-2A4E-8802-D2C8520D0062}"/>
          </ac:cxnSpMkLst>
        </pc:cxnChg>
        <pc:cxnChg chg="mod">
          <ac:chgData name="GOMEZ, Paula" userId="c93cf399-3ed7-4230-9282-8831e3fe5ae7" providerId="ADAL" clId="{842C0984-4001-429E-AAB1-C1B3FE0E5A42}" dt="2023-06-09T13:00:52.651" v="63"/>
          <ac:cxnSpMkLst>
            <pc:docMk/>
            <pc:sldMk cId="0" sldId="308"/>
            <ac:cxnSpMk id="82" creationId="{11ADD3A3-52CD-6442-9B1C-607C2C592966}"/>
          </ac:cxnSpMkLst>
        </pc:cxnChg>
      </pc:sldChg>
      <pc:sldChg chg="addSp delSp modSp mod modClrScheme modAnim chgLayout">
        <pc:chgData name="GOMEZ, Paula" userId="c93cf399-3ed7-4230-9282-8831e3fe5ae7" providerId="ADAL" clId="{842C0984-4001-429E-AAB1-C1B3FE0E5A42}" dt="2023-06-09T13:18:19.419" v="323"/>
        <pc:sldMkLst>
          <pc:docMk/>
          <pc:sldMk cId="0" sldId="309"/>
        </pc:sldMkLst>
        <pc:spChg chg="add del mod ord">
          <ac:chgData name="GOMEZ, Paula" userId="c93cf399-3ed7-4230-9282-8831e3fe5ae7" providerId="ADAL" clId="{842C0984-4001-429E-AAB1-C1B3FE0E5A42}" dt="2023-06-09T13:17:15.024" v="308" actId="478"/>
          <ac:spMkLst>
            <pc:docMk/>
            <pc:sldMk cId="0" sldId="309"/>
            <ac:spMk id="2" creationId="{B8BAFDBB-F090-49B0-8092-510400298D07}"/>
          </ac:spMkLst>
        </pc:spChg>
        <pc:spChg chg="mod">
          <ac:chgData name="GOMEZ, Paula" userId="c93cf399-3ed7-4230-9282-8831e3fe5ae7" providerId="ADAL" clId="{842C0984-4001-429E-AAB1-C1B3FE0E5A42}" dt="2023-06-09T13:18:06.271" v="322" actId="20577"/>
          <ac:spMkLst>
            <pc:docMk/>
            <pc:sldMk cId="0" sldId="309"/>
            <ac:spMk id="6" creationId="{56EAF1C5-99A9-F64F-9A2B-9738FE0B2755}"/>
          </ac:spMkLst>
        </pc:spChg>
        <pc:spChg chg="mod ord">
          <ac:chgData name="GOMEZ, Paula" userId="c93cf399-3ed7-4230-9282-8831e3fe5ae7" providerId="ADAL" clId="{842C0984-4001-429E-AAB1-C1B3FE0E5A42}" dt="2023-06-09T13:17:47.374" v="320" actId="1038"/>
          <ac:spMkLst>
            <pc:docMk/>
            <pc:sldMk cId="0" sldId="309"/>
            <ac:spMk id="62466" creationId="{00000000-0000-0000-0000-000000000000}"/>
          </ac:spMkLst>
        </pc:spChg>
        <pc:picChg chg="mod">
          <ac:chgData name="GOMEZ, Paula" userId="c93cf399-3ed7-4230-9282-8831e3fe5ae7" providerId="ADAL" clId="{842C0984-4001-429E-AAB1-C1B3FE0E5A42}" dt="2023-06-09T13:17:22.501" v="310" actId="1076"/>
          <ac:picMkLst>
            <pc:docMk/>
            <pc:sldMk cId="0" sldId="309"/>
            <ac:picMk id="62468" creationId="{00000000-0000-0000-0000-000000000000}"/>
          </ac:picMkLst>
        </pc:picChg>
      </pc:sldChg>
      <pc:sldChg chg="addSp delSp modSp mod modClrScheme modAnim chgLayout">
        <pc:chgData name="GOMEZ, Paula" userId="c93cf399-3ed7-4230-9282-8831e3fe5ae7" providerId="ADAL" clId="{842C0984-4001-429E-AAB1-C1B3FE0E5A42}" dt="2023-06-09T13:55:41.313" v="958"/>
        <pc:sldMkLst>
          <pc:docMk/>
          <pc:sldMk cId="0" sldId="311"/>
        </pc:sldMkLst>
        <pc:spChg chg="add del mod ord">
          <ac:chgData name="GOMEZ, Paula" userId="c93cf399-3ed7-4230-9282-8831e3fe5ae7" providerId="ADAL" clId="{842C0984-4001-429E-AAB1-C1B3FE0E5A42}" dt="2023-06-09T13:09:26.783" v="197" actId="478"/>
          <ac:spMkLst>
            <pc:docMk/>
            <pc:sldMk cId="0" sldId="311"/>
            <ac:spMk id="2" creationId="{099BE2D6-56AA-4366-8748-696F28DE8A59}"/>
          </ac:spMkLst>
        </pc:spChg>
        <pc:spChg chg="mod">
          <ac:chgData name="GOMEZ, Paula" userId="c93cf399-3ed7-4230-9282-8831e3fe5ae7" providerId="ADAL" clId="{842C0984-4001-429E-AAB1-C1B3FE0E5A42}" dt="2023-06-09T13:55:37.131" v="957" actId="20577"/>
          <ac:spMkLst>
            <pc:docMk/>
            <pc:sldMk cId="0" sldId="311"/>
            <ac:spMk id="6" creationId="{57D3866B-DE8A-FF45-A184-2CF53112003B}"/>
          </ac:spMkLst>
        </pc:spChg>
        <pc:spChg chg="mod ord">
          <ac:chgData name="GOMEZ, Paula" userId="c93cf399-3ed7-4230-9282-8831e3fe5ae7" providerId="ADAL" clId="{842C0984-4001-429E-AAB1-C1B3FE0E5A42}" dt="2023-06-09T13:55:02.091" v="951" actId="20577"/>
          <ac:spMkLst>
            <pc:docMk/>
            <pc:sldMk cId="0" sldId="311"/>
            <ac:spMk id="50178" creationId="{00000000-0000-0000-0000-000000000000}"/>
          </ac:spMkLst>
        </pc:spChg>
      </pc:sldChg>
      <pc:sldChg chg="addSp delSp modSp mod modClrScheme chgLayout">
        <pc:chgData name="GOMEZ, Paula" userId="c93cf399-3ed7-4230-9282-8831e3fe5ae7" providerId="ADAL" clId="{842C0984-4001-429E-AAB1-C1B3FE0E5A42}" dt="2023-06-09T13:19:07.438" v="335" actId="255"/>
        <pc:sldMkLst>
          <pc:docMk/>
          <pc:sldMk cId="0" sldId="312"/>
        </pc:sldMkLst>
        <pc:spChg chg="mod ord">
          <ac:chgData name="GOMEZ, Paula" userId="c93cf399-3ed7-4230-9282-8831e3fe5ae7" providerId="ADAL" clId="{842C0984-4001-429E-AAB1-C1B3FE0E5A42}" dt="2023-06-09T13:19:07.438" v="335" actId="255"/>
          <ac:spMkLst>
            <pc:docMk/>
            <pc:sldMk cId="0" sldId="312"/>
            <ac:spMk id="2" creationId="{CA1E345B-B110-7A4E-AB1B-0FD81470F80C}"/>
          </ac:spMkLst>
        </pc:spChg>
        <pc:spChg chg="add del mod ord">
          <ac:chgData name="GOMEZ, Paula" userId="c93cf399-3ed7-4230-9282-8831e3fe5ae7" providerId="ADAL" clId="{842C0984-4001-429E-AAB1-C1B3FE0E5A42}" dt="2023-06-09T13:18:26.303" v="324" actId="478"/>
          <ac:spMkLst>
            <pc:docMk/>
            <pc:sldMk cId="0" sldId="312"/>
            <ac:spMk id="3" creationId="{2CA6D296-73A7-4078-8B1E-CB4559E82B5F}"/>
          </ac:spMkLst>
        </pc:spChg>
        <pc:spChg chg="mod">
          <ac:chgData name="GOMEZ, Paula" userId="c93cf399-3ed7-4230-9282-8831e3fe5ae7" providerId="ADAL" clId="{842C0984-4001-429E-AAB1-C1B3FE0E5A42}" dt="2023-06-09T13:19:00.406" v="334" actId="20577"/>
          <ac:spMkLst>
            <pc:docMk/>
            <pc:sldMk cId="0" sldId="312"/>
            <ac:spMk id="6" creationId="{0485400B-DBBD-554E-9B5A-3E3CDB5FD9C4}"/>
          </ac:spMkLst>
        </pc:spChg>
        <pc:spChg chg="mod">
          <ac:chgData name="GOMEZ, Paula" userId="c93cf399-3ed7-4230-9282-8831e3fe5ae7" providerId="ADAL" clId="{842C0984-4001-429E-AAB1-C1B3FE0E5A42}" dt="2023-06-09T13:18:48.742" v="331" actId="1076"/>
          <ac:spMkLst>
            <pc:docMk/>
            <pc:sldMk cId="0" sldId="312"/>
            <ac:spMk id="63493" creationId="{00000000-0000-0000-0000-000000000000}"/>
          </ac:spMkLst>
        </pc:spChg>
        <pc:picChg chg="mod">
          <ac:chgData name="GOMEZ, Paula" userId="c93cf399-3ed7-4230-9282-8831e3fe5ae7" providerId="ADAL" clId="{842C0984-4001-429E-AAB1-C1B3FE0E5A42}" dt="2023-06-09T13:18:51.791" v="332" actId="1076"/>
          <ac:picMkLst>
            <pc:docMk/>
            <pc:sldMk cId="0" sldId="312"/>
            <ac:picMk id="63492" creationId="{00000000-0000-0000-0000-000000000000}"/>
          </ac:picMkLst>
        </pc:picChg>
      </pc:sldChg>
      <pc:sldChg chg="addSp delSp modSp mod modClrScheme chgLayout">
        <pc:chgData name="GOMEZ, Paula" userId="c93cf399-3ed7-4230-9282-8831e3fe5ae7" providerId="ADAL" clId="{842C0984-4001-429E-AAB1-C1B3FE0E5A42}" dt="2023-06-09T13:19:42.344" v="343" actId="255"/>
        <pc:sldMkLst>
          <pc:docMk/>
          <pc:sldMk cId="0" sldId="313"/>
        </pc:sldMkLst>
        <pc:spChg chg="mod ord">
          <ac:chgData name="GOMEZ, Paula" userId="c93cf399-3ed7-4230-9282-8831e3fe5ae7" providerId="ADAL" clId="{842C0984-4001-429E-AAB1-C1B3FE0E5A42}" dt="2023-06-09T13:19:18.575" v="336" actId="700"/>
          <ac:spMkLst>
            <pc:docMk/>
            <pc:sldMk cId="0" sldId="313"/>
            <ac:spMk id="2" creationId="{CB839B78-0928-B145-897D-C47DF74EA41A}"/>
          </ac:spMkLst>
        </pc:spChg>
        <pc:spChg chg="add del mod ord">
          <ac:chgData name="GOMEZ, Paula" userId="c93cf399-3ed7-4230-9282-8831e3fe5ae7" providerId="ADAL" clId="{842C0984-4001-429E-AAB1-C1B3FE0E5A42}" dt="2023-06-09T13:19:26.232" v="338" actId="478"/>
          <ac:spMkLst>
            <pc:docMk/>
            <pc:sldMk cId="0" sldId="313"/>
            <ac:spMk id="3" creationId="{014E4007-EB77-427F-8970-4F51023EEF06}"/>
          </ac:spMkLst>
        </pc:spChg>
        <pc:spChg chg="mod">
          <ac:chgData name="GOMEZ, Paula" userId="c93cf399-3ed7-4230-9282-8831e3fe5ae7" providerId="ADAL" clId="{842C0984-4001-429E-AAB1-C1B3FE0E5A42}" dt="2023-06-09T13:19:42.344" v="343" actId="255"/>
          <ac:spMkLst>
            <pc:docMk/>
            <pc:sldMk cId="0" sldId="313"/>
            <ac:spMk id="5" creationId="{2DF6AA16-7F2E-2401-08D8-B6357899F46E}"/>
          </ac:spMkLst>
        </pc:spChg>
      </pc:sldChg>
      <pc:sldChg chg="addSp delSp modSp mod modClrScheme chgLayout modNotes">
        <pc:chgData name="GOMEZ, Paula" userId="c93cf399-3ed7-4230-9282-8831e3fe5ae7" providerId="ADAL" clId="{842C0984-4001-429E-AAB1-C1B3FE0E5A42}" dt="2023-06-09T14:04:13.771" v="1074" actId="1076"/>
        <pc:sldMkLst>
          <pc:docMk/>
          <pc:sldMk cId="0" sldId="324"/>
        </pc:sldMkLst>
        <pc:spChg chg="add del mod ord">
          <ac:chgData name="GOMEZ, Paula" userId="c93cf399-3ed7-4230-9282-8831e3fe5ae7" providerId="ADAL" clId="{842C0984-4001-429E-AAB1-C1B3FE0E5A42}" dt="2023-06-09T13:35:15.027" v="527" actId="478"/>
          <ac:spMkLst>
            <pc:docMk/>
            <pc:sldMk cId="0" sldId="324"/>
            <ac:spMk id="2" creationId="{CC7625B3-E202-41C0-8A6A-854CD45A1809}"/>
          </ac:spMkLst>
        </pc:spChg>
        <pc:spChg chg="mod">
          <ac:chgData name="GOMEZ, Paula" userId="c93cf399-3ed7-4230-9282-8831e3fe5ae7" providerId="ADAL" clId="{842C0984-4001-429E-AAB1-C1B3FE0E5A42}" dt="2023-06-09T13:35:31.057" v="531" actId="14100"/>
          <ac:spMkLst>
            <pc:docMk/>
            <pc:sldMk cId="0" sldId="324"/>
            <ac:spMk id="6" creationId="{E871ED92-DC2F-C33C-C6DD-642E8C4F0863}"/>
          </ac:spMkLst>
        </pc:spChg>
        <pc:spChg chg="mod">
          <ac:chgData name="GOMEZ, Paula" userId="c93cf399-3ed7-4230-9282-8831e3fe5ae7" providerId="ADAL" clId="{842C0984-4001-429E-AAB1-C1B3FE0E5A42}" dt="2023-06-09T14:04:07.248" v="1073" actId="1038"/>
          <ac:spMkLst>
            <pc:docMk/>
            <pc:sldMk cId="0" sldId="324"/>
            <ac:spMk id="70659" creationId="{00000000-0000-0000-0000-000000000000}"/>
          </ac:spMkLst>
        </pc:spChg>
        <pc:spChg chg="mod">
          <ac:chgData name="GOMEZ, Paula" userId="c93cf399-3ed7-4230-9282-8831e3fe5ae7" providerId="ADAL" clId="{842C0984-4001-429E-AAB1-C1B3FE0E5A42}" dt="2023-06-09T13:35:26.772" v="530" actId="1076"/>
          <ac:spMkLst>
            <pc:docMk/>
            <pc:sldMk cId="0" sldId="324"/>
            <ac:spMk id="70663" creationId="{00000000-0000-0000-0000-000000000000}"/>
          </ac:spMkLst>
        </pc:spChg>
        <pc:spChg chg="mod">
          <ac:chgData name="GOMEZ, Paula" userId="c93cf399-3ed7-4230-9282-8831e3fe5ae7" providerId="ADAL" clId="{842C0984-4001-429E-AAB1-C1B3FE0E5A42}" dt="2023-06-09T13:00:52.651" v="63"/>
          <ac:spMkLst>
            <pc:docMk/>
            <pc:sldMk cId="0" sldId="324"/>
            <ac:spMk id="70664" creationId="{00000000-0000-0000-0000-000000000000}"/>
          </ac:spMkLst>
        </pc:spChg>
        <pc:spChg chg="mod">
          <ac:chgData name="GOMEZ, Paula" userId="c93cf399-3ed7-4230-9282-8831e3fe5ae7" providerId="ADAL" clId="{842C0984-4001-429E-AAB1-C1B3FE0E5A42}" dt="2023-06-09T13:00:52.651" v="63"/>
          <ac:spMkLst>
            <pc:docMk/>
            <pc:sldMk cId="0" sldId="324"/>
            <ac:spMk id="70665" creationId="{00000000-0000-0000-0000-000000000000}"/>
          </ac:spMkLst>
        </pc:spChg>
        <pc:picChg chg="mod">
          <ac:chgData name="GOMEZ, Paula" userId="c93cf399-3ed7-4230-9282-8831e3fe5ae7" providerId="ADAL" clId="{842C0984-4001-429E-AAB1-C1B3FE0E5A42}" dt="2023-06-09T13:00:52.651" v="63"/>
          <ac:picMkLst>
            <pc:docMk/>
            <pc:sldMk cId="0" sldId="324"/>
            <ac:picMk id="70660" creationId="{00000000-0000-0000-0000-000000000000}"/>
          </ac:picMkLst>
        </pc:picChg>
        <pc:picChg chg="mod">
          <ac:chgData name="GOMEZ, Paula" userId="c93cf399-3ed7-4230-9282-8831e3fe5ae7" providerId="ADAL" clId="{842C0984-4001-429E-AAB1-C1B3FE0E5A42}" dt="2023-06-09T13:00:52.651" v="63"/>
          <ac:picMkLst>
            <pc:docMk/>
            <pc:sldMk cId="0" sldId="324"/>
            <ac:picMk id="70661" creationId="{00000000-0000-0000-0000-000000000000}"/>
          </ac:picMkLst>
        </pc:picChg>
        <pc:cxnChg chg="mod">
          <ac:chgData name="GOMEZ, Paula" userId="c93cf399-3ed7-4230-9282-8831e3fe5ae7" providerId="ADAL" clId="{842C0984-4001-429E-AAB1-C1B3FE0E5A42}" dt="2023-06-09T14:04:13.771" v="1074" actId="1076"/>
          <ac:cxnSpMkLst>
            <pc:docMk/>
            <pc:sldMk cId="0" sldId="324"/>
            <ac:cxnSpMk id="10" creationId="{53AAEF40-67B6-8443-91FB-27D312CEE8F5}"/>
          </ac:cxnSpMkLst>
        </pc:cxnChg>
      </pc:sldChg>
      <pc:sldChg chg="addSp delSp modSp mod modClrScheme chgLayout modNotes">
        <pc:chgData name="GOMEZ, Paula" userId="c93cf399-3ed7-4230-9282-8831e3fe5ae7" providerId="ADAL" clId="{842C0984-4001-429E-AAB1-C1B3FE0E5A42}" dt="2023-06-09T13:36:30.257" v="546" actId="2711"/>
        <pc:sldMkLst>
          <pc:docMk/>
          <pc:sldMk cId="0" sldId="325"/>
        </pc:sldMkLst>
        <pc:spChg chg="add del mod ord">
          <ac:chgData name="GOMEZ, Paula" userId="c93cf399-3ed7-4230-9282-8831e3fe5ae7" providerId="ADAL" clId="{842C0984-4001-429E-AAB1-C1B3FE0E5A42}" dt="2023-06-09T13:36:06.316" v="539" actId="478"/>
          <ac:spMkLst>
            <pc:docMk/>
            <pc:sldMk cId="0" sldId="325"/>
            <ac:spMk id="2" creationId="{CA954109-427A-4547-B43E-476DA40433E0}"/>
          </ac:spMkLst>
        </pc:spChg>
        <pc:spChg chg="mod ord">
          <ac:chgData name="GOMEZ, Paula" userId="c93cf399-3ed7-4230-9282-8831e3fe5ae7" providerId="ADAL" clId="{842C0984-4001-429E-AAB1-C1B3FE0E5A42}" dt="2023-06-09T13:23:49.311" v="396" actId="700"/>
          <ac:spMkLst>
            <pc:docMk/>
            <pc:sldMk cId="0" sldId="325"/>
            <ac:spMk id="74754" creationId="{00000000-0000-0000-0000-000000000000}"/>
          </ac:spMkLst>
        </pc:spChg>
        <pc:spChg chg="mod">
          <ac:chgData name="GOMEZ, Paula" userId="c93cf399-3ed7-4230-9282-8831e3fe5ae7" providerId="ADAL" clId="{842C0984-4001-429E-AAB1-C1B3FE0E5A42}" dt="2023-06-09T13:36:30.257" v="546" actId="2711"/>
          <ac:spMkLst>
            <pc:docMk/>
            <pc:sldMk cId="0" sldId="325"/>
            <ac:spMk id="74755" creationId="{00000000-0000-0000-0000-000000000000}"/>
          </ac:spMkLst>
        </pc:spChg>
        <pc:picChg chg="mod">
          <ac:chgData name="GOMEZ, Paula" userId="c93cf399-3ed7-4230-9282-8831e3fe5ae7" providerId="ADAL" clId="{842C0984-4001-429E-AAB1-C1B3FE0E5A42}" dt="2023-06-09T13:36:15.548" v="542" actId="1076"/>
          <ac:picMkLst>
            <pc:docMk/>
            <pc:sldMk cId="0" sldId="325"/>
            <ac:picMk id="74756" creationId="{00000000-0000-0000-0000-000000000000}"/>
          </ac:picMkLst>
        </pc:picChg>
      </pc:sldChg>
      <pc:sldChg chg="addSp delSp modSp mod modClrScheme chgLayout">
        <pc:chgData name="GOMEZ, Paula" userId="c93cf399-3ed7-4230-9282-8831e3fe5ae7" providerId="ADAL" clId="{842C0984-4001-429E-AAB1-C1B3FE0E5A42}" dt="2023-06-09T13:45:37.901" v="676" actId="20577"/>
        <pc:sldMkLst>
          <pc:docMk/>
          <pc:sldMk cId="0" sldId="327"/>
        </pc:sldMkLst>
        <pc:spChg chg="add del mod ord">
          <ac:chgData name="GOMEZ, Paula" userId="c93cf399-3ed7-4230-9282-8831e3fe5ae7" providerId="ADAL" clId="{842C0984-4001-429E-AAB1-C1B3FE0E5A42}" dt="2023-06-09T13:43:59.339" v="652" actId="478"/>
          <ac:spMkLst>
            <pc:docMk/>
            <pc:sldMk cId="0" sldId="327"/>
            <ac:spMk id="2" creationId="{7BA25818-FB6E-4301-8AE0-F5FEAC8712F8}"/>
          </ac:spMkLst>
        </pc:spChg>
        <pc:spChg chg="add del mod ord">
          <ac:chgData name="GOMEZ, Paula" userId="c93cf399-3ed7-4230-9282-8831e3fe5ae7" providerId="ADAL" clId="{842C0984-4001-429E-AAB1-C1B3FE0E5A42}" dt="2023-06-09T13:44:23.064" v="657" actId="478"/>
          <ac:spMkLst>
            <pc:docMk/>
            <pc:sldMk cId="0" sldId="327"/>
            <ac:spMk id="3" creationId="{B35352BA-A10B-4668-AFC1-929EAD7171E5}"/>
          </ac:spMkLst>
        </pc:spChg>
        <pc:spChg chg="mod">
          <ac:chgData name="GOMEZ, Paula" userId="c93cf399-3ed7-4230-9282-8831e3fe5ae7" providerId="ADAL" clId="{842C0984-4001-429E-AAB1-C1B3FE0E5A42}" dt="2023-06-09T13:44:40.271" v="661" actId="1076"/>
          <ac:spMkLst>
            <pc:docMk/>
            <pc:sldMk cId="0" sldId="327"/>
            <ac:spMk id="4" creationId="{74EC5F84-DC6B-514A-8CA1-A50BD12E4C8B}"/>
          </ac:spMkLst>
        </pc:spChg>
        <pc:spChg chg="mod ord">
          <ac:chgData name="GOMEZ, Paula" userId="c93cf399-3ed7-4230-9282-8831e3fe5ae7" providerId="ADAL" clId="{842C0984-4001-429E-AAB1-C1B3FE0E5A42}" dt="2023-06-09T13:45:37.901" v="676" actId="20577"/>
          <ac:spMkLst>
            <pc:docMk/>
            <pc:sldMk cId="0" sldId="327"/>
            <ac:spMk id="79874" creationId="{00000000-0000-0000-0000-000000000000}"/>
          </ac:spMkLst>
        </pc:spChg>
      </pc:sldChg>
      <pc:sldChg chg="addSp delSp modSp mod modClrScheme modAnim chgLayout modNotes">
        <pc:chgData name="GOMEZ, Paula" userId="c93cf399-3ed7-4230-9282-8831e3fe5ae7" providerId="ADAL" clId="{842C0984-4001-429E-AAB1-C1B3FE0E5A42}" dt="2023-06-09T14:05:41.203" v="1119"/>
        <pc:sldMkLst>
          <pc:docMk/>
          <pc:sldMk cId="0" sldId="329"/>
        </pc:sldMkLst>
        <pc:spChg chg="add del mod ord">
          <ac:chgData name="GOMEZ, Paula" userId="c93cf399-3ed7-4230-9282-8831e3fe5ae7" providerId="ADAL" clId="{842C0984-4001-429E-AAB1-C1B3FE0E5A42}" dt="2023-06-09T13:37:53.883" v="564" actId="478"/>
          <ac:spMkLst>
            <pc:docMk/>
            <pc:sldMk cId="0" sldId="329"/>
            <ac:spMk id="2" creationId="{3B52C0BA-BC5B-4347-A867-30E28F023C6D}"/>
          </ac:spMkLst>
        </pc:spChg>
        <pc:spChg chg="add del mod ord">
          <ac:chgData name="GOMEZ, Paula" userId="c93cf399-3ed7-4230-9282-8831e3fe5ae7" providerId="ADAL" clId="{842C0984-4001-429E-AAB1-C1B3FE0E5A42}" dt="2023-06-09T14:04:55.062" v="1080" actId="478"/>
          <ac:spMkLst>
            <pc:docMk/>
            <pc:sldMk cId="0" sldId="329"/>
            <ac:spMk id="3" creationId="{D17EB11C-CE66-4A5C-B32C-7C2BC5224B0A}"/>
          </ac:spMkLst>
        </pc:spChg>
        <pc:spChg chg="add del mod">
          <ac:chgData name="GOMEZ, Paula" userId="c93cf399-3ed7-4230-9282-8831e3fe5ae7" providerId="ADAL" clId="{842C0984-4001-429E-AAB1-C1B3FE0E5A42}" dt="2023-06-09T14:05:23.982" v="1102" actId="1035"/>
          <ac:spMkLst>
            <pc:docMk/>
            <pc:sldMk cId="0" sldId="329"/>
            <ac:spMk id="5" creationId="{8B4FDEA9-BB83-554A-84A6-0630E1B3CF15}"/>
          </ac:spMkLst>
        </pc:spChg>
        <pc:spChg chg="mod ord">
          <ac:chgData name="GOMEZ, Paula" userId="c93cf399-3ed7-4230-9282-8831e3fe5ae7" providerId="ADAL" clId="{842C0984-4001-429E-AAB1-C1B3FE0E5A42}" dt="2023-06-09T14:05:15.203" v="1084" actId="14100"/>
          <ac:spMkLst>
            <pc:docMk/>
            <pc:sldMk cId="0" sldId="329"/>
            <ac:spMk id="77826" creationId="{00000000-0000-0000-0000-000000000000}"/>
          </ac:spMkLst>
        </pc:spChg>
        <pc:graphicFrameChg chg="mod modGraphic">
          <ac:chgData name="GOMEZ, Paula" userId="c93cf399-3ed7-4230-9282-8831e3fe5ae7" providerId="ADAL" clId="{842C0984-4001-429E-AAB1-C1B3FE0E5A42}" dt="2023-06-09T14:05:30.941" v="1118" actId="1036"/>
          <ac:graphicFrameMkLst>
            <pc:docMk/>
            <pc:sldMk cId="0" sldId="329"/>
            <ac:graphicFrameMk id="4" creationId="{FF1590F9-8B57-7D40-874A-EA40C8BD1776}"/>
          </ac:graphicFrameMkLst>
        </pc:graphicFrameChg>
      </pc:sldChg>
      <pc:sldChg chg="addSp delSp modSp mod modClrScheme modAnim chgLayout modNotes">
        <pc:chgData name="GOMEZ, Paula" userId="c93cf399-3ed7-4230-9282-8831e3fe5ae7" providerId="ADAL" clId="{842C0984-4001-429E-AAB1-C1B3FE0E5A42}" dt="2023-06-09T13:58:43.225" v="990"/>
        <pc:sldMkLst>
          <pc:docMk/>
          <pc:sldMk cId="0" sldId="331"/>
        </pc:sldMkLst>
        <pc:spChg chg="mod ord">
          <ac:chgData name="GOMEZ, Paula" userId="c93cf399-3ed7-4230-9282-8831e3fe5ae7" providerId="ADAL" clId="{842C0984-4001-429E-AAB1-C1B3FE0E5A42}" dt="2023-06-09T13:15:14.910" v="280" actId="1076"/>
          <ac:spMkLst>
            <pc:docMk/>
            <pc:sldMk cId="0" sldId="331"/>
            <ac:spMk id="2" creationId="{783D331D-6D9A-7340-B810-629359D0CA92}"/>
          </ac:spMkLst>
        </pc:spChg>
        <pc:spChg chg="add del mod ord">
          <ac:chgData name="GOMEZ, Paula" userId="c93cf399-3ed7-4230-9282-8831e3fe5ae7" providerId="ADAL" clId="{842C0984-4001-429E-AAB1-C1B3FE0E5A42}" dt="2023-06-09T13:15:22.229" v="282" actId="478"/>
          <ac:spMkLst>
            <pc:docMk/>
            <pc:sldMk cId="0" sldId="331"/>
            <ac:spMk id="3" creationId="{E63400B6-7078-4B0C-9610-418AD4C274A0}"/>
          </ac:spMkLst>
        </pc:spChg>
        <pc:spChg chg="mod">
          <ac:chgData name="GOMEZ, Paula" userId="c93cf399-3ed7-4230-9282-8831e3fe5ae7" providerId="ADAL" clId="{842C0984-4001-429E-AAB1-C1B3FE0E5A42}" dt="2023-06-09T13:58:34.226" v="989" actId="20577"/>
          <ac:spMkLst>
            <pc:docMk/>
            <pc:sldMk cId="0" sldId="331"/>
            <ac:spMk id="4" creationId="{EC035326-3C75-1144-B911-754E0D0404AB}"/>
          </ac:spMkLst>
        </pc:spChg>
        <pc:spChg chg="mod">
          <ac:chgData name="GOMEZ, Paula" userId="c93cf399-3ed7-4230-9282-8831e3fe5ae7" providerId="ADAL" clId="{842C0984-4001-429E-AAB1-C1B3FE0E5A42}" dt="2023-06-09T13:00:52.651" v="63"/>
          <ac:spMkLst>
            <pc:docMk/>
            <pc:sldMk cId="0" sldId="331"/>
            <ac:spMk id="60421" creationId="{00000000-0000-0000-0000-000000000000}"/>
          </ac:spMkLst>
        </pc:spChg>
        <pc:picChg chg="mod">
          <ac:chgData name="GOMEZ, Paula" userId="c93cf399-3ed7-4230-9282-8831e3fe5ae7" providerId="ADAL" clId="{842C0984-4001-429E-AAB1-C1B3FE0E5A42}" dt="2023-06-09T13:16:23.599" v="294" actId="1076"/>
          <ac:picMkLst>
            <pc:docMk/>
            <pc:sldMk cId="0" sldId="331"/>
            <ac:picMk id="60420" creationId="{00000000-0000-0000-0000-000000000000}"/>
          </ac:picMkLst>
        </pc:picChg>
      </pc:sldChg>
      <pc:sldChg chg="addSp delSp modSp mod modClrScheme modAnim chgLayout modNotes">
        <pc:chgData name="GOMEZ, Paula" userId="c93cf399-3ed7-4230-9282-8831e3fe5ae7" providerId="ADAL" clId="{842C0984-4001-429E-AAB1-C1B3FE0E5A42}" dt="2023-06-09T13:56:49.960" v="977" actId="207"/>
        <pc:sldMkLst>
          <pc:docMk/>
          <pc:sldMk cId="0" sldId="333"/>
        </pc:sldMkLst>
        <pc:spChg chg="add del mod ord">
          <ac:chgData name="GOMEZ, Paula" userId="c93cf399-3ed7-4230-9282-8831e3fe5ae7" providerId="ADAL" clId="{842C0984-4001-429E-AAB1-C1B3FE0E5A42}" dt="2023-06-09T13:10:38.252" v="220" actId="478"/>
          <ac:spMkLst>
            <pc:docMk/>
            <pc:sldMk cId="0" sldId="333"/>
            <ac:spMk id="2" creationId="{C023A708-99F1-499D-8F95-E806FB004744}"/>
          </ac:spMkLst>
        </pc:spChg>
        <pc:spChg chg="mod">
          <ac:chgData name="GOMEZ, Paula" userId="c93cf399-3ed7-4230-9282-8831e3fe5ae7" providerId="ADAL" clId="{842C0984-4001-429E-AAB1-C1B3FE0E5A42}" dt="2023-06-09T13:56:49.960" v="977" actId="207"/>
          <ac:spMkLst>
            <pc:docMk/>
            <pc:sldMk cId="0" sldId="333"/>
            <ac:spMk id="3" creationId="{00000000-0000-0000-0000-000000000000}"/>
          </ac:spMkLst>
        </pc:spChg>
        <pc:spChg chg="mod">
          <ac:chgData name="GOMEZ, Paula" userId="c93cf399-3ed7-4230-9282-8831e3fe5ae7" providerId="ADAL" clId="{842C0984-4001-429E-AAB1-C1B3FE0E5A42}" dt="2023-06-09T13:56:27.529" v="973" actId="1036"/>
          <ac:spMkLst>
            <pc:docMk/>
            <pc:sldMk cId="0" sldId="333"/>
            <ac:spMk id="5" creationId="{32F8242A-DB7C-1857-2153-61324AE8F9BF}"/>
          </ac:spMkLst>
        </pc:spChg>
        <pc:spChg chg="mod ord">
          <ac:chgData name="GOMEZ, Paula" userId="c93cf399-3ed7-4230-9282-8831e3fe5ae7" providerId="ADAL" clId="{842C0984-4001-429E-AAB1-C1B3FE0E5A42}" dt="2023-06-09T13:56:20.667" v="966" actId="14100"/>
          <ac:spMkLst>
            <pc:docMk/>
            <pc:sldMk cId="0" sldId="333"/>
            <ac:spMk id="55298" creationId="{00000000-0000-0000-0000-000000000000}"/>
          </ac:spMkLst>
        </pc:spChg>
      </pc:sldChg>
      <pc:sldChg chg="addSp delSp modSp mod modClrScheme chgLayout">
        <pc:chgData name="GOMEZ, Paula" userId="c93cf399-3ed7-4230-9282-8831e3fe5ae7" providerId="ADAL" clId="{842C0984-4001-429E-AAB1-C1B3FE0E5A42}" dt="2023-06-09T13:25:04.327" v="441" actId="1076"/>
        <pc:sldMkLst>
          <pc:docMk/>
          <pc:sldMk cId="0" sldId="335"/>
        </pc:sldMkLst>
        <pc:spChg chg="add del mod ord">
          <ac:chgData name="GOMEZ, Paula" userId="c93cf399-3ed7-4230-9282-8831e3fe5ae7" providerId="ADAL" clId="{842C0984-4001-429E-AAB1-C1B3FE0E5A42}" dt="2023-06-09T13:23:59.769" v="397" actId="478"/>
          <ac:spMkLst>
            <pc:docMk/>
            <pc:sldMk cId="0" sldId="335"/>
            <ac:spMk id="2" creationId="{F98655E0-E0DB-4585-9067-E4DE43CEBC92}"/>
          </ac:spMkLst>
        </pc:spChg>
        <pc:spChg chg="mod">
          <ac:chgData name="GOMEZ, Paula" userId="c93cf399-3ed7-4230-9282-8831e3fe5ae7" providerId="ADAL" clId="{842C0984-4001-429E-AAB1-C1B3FE0E5A42}" dt="2023-06-09T13:25:04.327" v="441" actId="1076"/>
          <ac:spMkLst>
            <pc:docMk/>
            <pc:sldMk cId="0" sldId="335"/>
            <ac:spMk id="4" creationId="{3D79D8B1-1703-994D-9563-9AD7AC438FF8}"/>
          </ac:spMkLst>
        </pc:spChg>
        <pc:spChg chg="mod">
          <ac:chgData name="GOMEZ, Paula" userId="c93cf399-3ed7-4230-9282-8831e3fe5ae7" providerId="ADAL" clId="{842C0984-4001-429E-AAB1-C1B3FE0E5A42}" dt="2023-06-09T13:24:35.764" v="437" actId="20577"/>
          <ac:spMkLst>
            <pc:docMk/>
            <pc:sldMk cId="0" sldId="335"/>
            <ac:spMk id="67587" creationId="{00000000-0000-0000-0000-000000000000}"/>
          </ac:spMkLst>
        </pc:spChg>
        <pc:spChg chg="mod">
          <ac:chgData name="GOMEZ, Paula" userId="c93cf399-3ed7-4230-9282-8831e3fe5ae7" providerId="ADAL" clId="{842C0984-4001-429E-AAB1-C1B3FE0E5A42}" dt="2023-06-09T13:24:20.448" v="410" actId="1076"/>
          <ac:spMkLst>
            <pc:docMk/>
            <pc:sldMk cId="0" sldId="335"/>
            <ac:spMk id="67589" creationId="{00000000-0000-0000-0000-000000000000}"/>
          </ac:spMkLst>
        </pc:spChg>
        <pc:picChg chg="mod">
          <ac:chgData name="GOMEZ, Paula" userId="c93cf399-3ed7-4230-9282-8831e3fe5ae7" providerId="ADAL" clId="{842C0984-4001-429E-AAB1-C1B3FE0E5A42}" dt="2023-06-09T13:24:17.608" v="409" actId="14100"/>
          <ac:picMkLst>
            <pc:docMk/>
            <pc:sldMk cId="0" sldId="335"/>
            <ac:picMk id="67588" creationId="{00000000-0000-0000-0000-000000000000}"/>
          </ac:picMkLst>
        </pc:picChg>
      </pc:sldChg>
      <pc:sldChg chg="addSp delSp modSp mod modClrScheme chgLayout modNotes">
        <pc:chgData name="GOMEZ, Paula" userId="c93cf399-3ed7-4230-9282-8831e3fe5ae7" providerId="ADAL" clId="{842C0984-4001-429E-AAB1-C1B3FE0E5A42}" dt="2023-06-09T13:57:18.892" v="983" actId="1036"/>
        <pc:sldMkLst>
          <pc:docMk/>
          <pc:sldMk cId="0" sldId="339"/>
        </pc:sldMkLst>
        <pc:spChg chg="add del mod ord">
          <ac:chgData name="GOMEZ, Paula" userId="c93cf399-3ed7-4230-9282-8831e3fe5ae7" providerId="ADAL" clId="{842C0984-4001-429E-AAB1-C1B3FE0E5A42}" dt="2023-06-09T13:12:50.635" v="248" actId="478"/>
          <ac:spMkLst>
            <pc:docMk/>
            <pc:sldMk cId="0" sldId="339"/>
            <ac:spMk id="2" creationId="{620EC833-DA7F-4801-8001-2418D68680D1}"/>
          </ac:spMkLst>
        </pc:spChg>
        <pc:spChg chg="mod ord">
          <ac:chgData name="GOMEZ, Paula" userId="c93cf399-3ed7-4230-9282-8831e3fe5ae7" providerId="ADAL" clId="{842C0984-4001-429E-AAB1-C1B3FE0E5A42}" dt="2023-06-09T13:12:47.460" v="247" actId="14100"/>
          <ac:spMkLst>
            <pc:docMk/>
            <pc:sldMk cId="0" sldId="339"/>
            <ac:spMk id="6" creationId="{37BBD299-5CB9-780E-6F1E-664BC849CCFA}"/>
          </ac:spMkLst>
        </pc:spChg>
        <pc:spChg chg="mod">
          <ac:chgData name="GOMEZ, Paula" userId="c93cf399-3ed7-4230-9282-8831e3fe5ae7" providerId="ADAL" clId="{842C0984-4001-429E-AAB1-C1B3FE0E5A42}" dt="2023-06-09T13:57:18.892" v="983" actId="1036"/>
          <ac:spMkLst>
            <pc:docMk/>
            <pc:sldMk cId="0" sldId="339"/>
            <ac:spMk id="8" creationId="{B8BB51C4-13A1-DEEE-4589-7F66C0D9029F}"/>
          </ac:spMkLst>
        </pc:spChg>
        <pc:spChg chg="mod">
          <ac:chgData name="GOMEZ, Paula" userId="c93cf399-3ed7-4230-9282-8831e3fe5ae7" providerId="ADAL" clId="{842C0984-4001-429E-AAB1-C1B3FE0E5A42}" dt="2023-06-09T13:00:52.651" v="63"/>
          <ac:spMkLst>
            <pc:docMk/>
            <pc:sldMk cId="0" sldId="339"/>
            <ac:spMk id="15" creationId="{6BC035D6-AB9B-0B45-9E7D-6979F9060473}"/>
          </ac:spMkLst>
        </pc:spChg>
        <pc:spChg chg="mod">
          <ac:chgData name="GOMEZ, Paula" userId="c93cf399-3ed7-4230-9282-8831e3fe5ae7" providerId="ADAL" clId="{842C0984-4001-429E-AAB1-C1B3FE0E5A42}" dt="2023-06-09T13:00:52.651" v="63"/>
          <ac:spMkLst>
            <pc:docMk/>
            <pc:sldMk cId="0" sldId="339"/>
            <ac:spMk id="25" creationId="{FDE900BA-6636-AC42-B128-DC54555CEDDB}"/>
          </ac:spMkLst>
        </pc:spChg>
        <pc:spChg chg="mod">
          <ac:chgData name="GOMEZ, Paula" userId="c93cf399-3ed7-4230-9282-8831e3fe5ae7" providerId="ADAL" clId="{842C0984-4001-429E-AAB1-C1B3FE0E5A42}" dt="2023-06-09T13:00:52.651" v="63"/>
          <ac:spMkLst>
            <pc:docMk/>
            <pc:sldMk cId="0" sldId="339"/>
            <ac:spMk id="37" creationId="{8D458EA1-E3CA-3046-B9F2-56B058847C45}"/>
          </ac:spMkLst>
        </pc:spChg>
        <pc:spChg chg="mod">
          <ac:chgData name="GOMEZ, Paula" userId="c93cf399-3ed7-4230-9282-8831e3fe5ae7" providerId="ADAL" clId="{842C0984-4001-429E-AAB1-C1B3FE0E5A42}" dt="2023-06-09T13:00:52.651" v="63"/>
          <ac:spMkLst>
            <pc:docMk/>
            <pc:sldMk cId="0" sldId="339"/>
            <ac:spMk id="39" creationId="{CD4FD901-3DA8-1F4C-87FD-E984C5372E5C}"/>
          </ac:spMkLst>
        </pc:spChg>
        <pc:spChg chg="mod">
          <ac:chgData name="GOMEZ, Paula" userId="c93cf399-3ed7-4230-9282-8831e3fe5ae7" providerId="ADAL" clId="{842C0984-4001-429E-AAB1-C1B3FE0E5A42}" dt="2023-06-09T13:00:52.651" v="63"/>
          <ac:spMkLst>
            <pc:docMk/>
            <pc:sldMk cId="0" sldId="339"/>
            <ac:spMk id="57356" creationId="{00000000-0000-0000-0000-000000000000}"/>
          </ac:spMkLst>
        </pc:spChg>
        <pc:spChg chg="mod">
          <ac:chgData name="GOMEZ, Paula" userId="c93cf399-3ed7-4230-9282-8831e3fe5ae7" providerId="ADAL" clId="{842C0984-4001-429E-AAB1-C1B3FE0E5A42}" dt="2023-06-09T13:00:52.651" v="63"/>
          <ac:spMkLst>
            <pc:docMk/>
            <pc:sldMk cId="0" sldId="339"/>
            <ac:spMk id="57359" creationId="{00000000-0000-0000-0000-000000000000}"/>
          </ac:spMkLst>
        </pc:spChg>
        <pc:spChg chg="mod">
          <ac:chgData name="GOMEZ, Paula" userId="c93cf399-3ed7-4230-9282-8831e3fe5ae7" providerId="ADAL" clId="{842C0984-4001-429E-AAB1-C1B3FE0E5A42}" dt="2023-06-09T13:00:52.651" v="63"/>
          <ac:spMkLst>
            <pc:docMk/>
            <pc:sldMk cId="0" sldId="339"/>
            <ac:spMk id="57360" creationId="{00000000-0000-0000-0000-000000000000}"/>
          </ac:spMkLst>
        </pc:spChg>
        <pc:spChg chg="mod">
          <ac:chgData name="GOMEZ, Paula" userId="c93cf399-3ed7-4230-9282-8831e3fe5ae7" providerId="ADAL" clId="{842C0984-4001-429E-AAB1-C1B3FE0E5A42}" dt="2023-06-09T13:00:52.651" v="63"/>
          <ac:spMkLst>
            <pc:docMk/>
            <pc:sldMk cId="0" sldId="339"/>
            <ac:spMk id="57361" creationId="{00000000-0000-0000-0000-000000000000}"/>
          </ac:spMkLst>
        </pc:spChg>
        <pc:spChg chg="mod">
          <ac:chgData name="GOMEZ, Paula" userId="c93cf399-3ed7-4230-9282-8831e3fe5ae7" providerId="ADAL" clId="{842C0984-4001-429E-AAB1-C1B3FE0E5A42}" dt="2023-06-09T13:00:52.651" v="63"/>
          <ac:spMkLst>
            <pc:docMk/>
            <pc:sldMk cId="0" sldId="339"/>
            <ac:spMk id="57362" creationId="{00000000-0000-0000-0000-000000000000}"/>
          </ac:spMkLst>
        </pc:spChg>
        <pc:spChg chg="mod">
          <ac:chgData name="GOMEZ, Paula" userId="c93cf399-3ed7-4230-9282-8831e3fe5ae7" providerId="ADAL" clId="{842C0984-4001-429E-AAB1-C1B3FE0E5A42}" dt="2023-06-09T13:00:52.651" v="63"/>
          <ac:spMkLst>
            <pc:docMk/>
            <pc:sldMk cId="0" sldId="339"/>
            <ac:spMk id="57363" creationId="{00000000-0000-0000-0000-000000000000}"/>
          </ac:spMkLst>
        </pc:spChg>
        <pc:spChg chg="mod">
          <ac:chgData name="GOMEZ, Paula" userId="c93cf399-3ed7-4230-9282-8831e3fe5ae7" providerId="ADAL" clId="{842C0984-4001-429E-AAB1-C1B3FE0E5A42}" dt="2023-06-09T13:00:52.651" v="63"/>
          <ac:spMkLst>
            <pc:docMk/>
            <pc:sldMk cId="0" sldId="339"/>
            <ac:spMk id="57365" creationId="{00000000-0000-0000-0000-000000000000}"/>
          </ac:spMkLst>
        </pc:spChg>
        <pc:spChg chg="mod">
          <ac:chgData name="GOMEZ, Paula" userId="c93cf399-3ed7-4230-9282-8831e3fe5ae7" providerId="ADAL" clId="{842C0984-4001-429E-AAB1-C1B3FE0E5A42}" dt="2023-06-09T13:00:52.651" v="63"/>
          <ac:spMkLst>
            <pc:docMk/>
            <pc:sldMk cId="0" sldId="339"/>
            <ac:spMk id="57367" creationId="{00000000-0000-0000-0000-000000000000}"/>
          </ac:spMkLst>
        </pc:spChg>
        <pc:spChg chg="mod">
          <ac:chgData name="GOMEZ, Paula" userId="c93cf399-3ed7-4230-9282-8831e3fe5ae7" providerId="ADAL" clId="{842C0984-4001-429E-AAB1-C1B3FE0E5A42}" dt="2023-06-09T13:00:52.651" v="63"/>
          <ac:spMkLst>
            <pc:docMk/>
            <pc:sldMk cId="0" sldId="339"/>
            <ac:spMk id="57369" creationId="{00000000-0000-0000-0000-000000000000}"/>
          </ac:spMkLst>
        </pc:spChg>
        <pc:spChg chg="mod">
          <ac:chgData name="GOMEZ, Paula" userId="c93cf399-3ed7-4230-9282-8831e3fe5ae7" providerId="ADAL" clId="{842C0984-4001-429E-AAB1-C1B3FE0E5A42}" dt="2023-06-09T13:00:52.651" v="63"/>
          <ac:spMkLst>
            <pc:docMk/>
            <pc:sldMk cId="0" sldId="339"/>
            <ac:spMk id="57372" creationId="{00000000-0000-0000-0000-000000000000}"/>
          </ac:spMkLst>
        </pc:spChg>
        <pc:spChg chg="mod">
          <ac:chgData name="GOMEZ, Paula" userId="c93cf399-3ed7-4230-9282-8831e3fe5ae7" providerId="ADAL" clId="{842C0984-4001-429E-AAB1-C1B3FE0E5A42}" dt="2023-06-09T13:00:52.651" v="63"/>
          <ac:spMkLst>
            <pc:docMk/>
            <pc:sldMk cId="0" sldId="339"/>
            <ac:spMk id="57373" creationId="{00000000-0000-0000-0000-000000000000}"/>
          </ac:spMkLst>
        </pc:spChg>
        <pc:spChg chg="mod">
          <ac:chgData name="GOMEZ, Paula" userId="c93cf399-3ed7-4230-9282-8831e3fe5ae7" providerId="ADAL" clId="{842C0984-4001-429E-AAB1-C1B3FE0E5A42}" dt="2023-06-09T13:00:52.651" v="63"/>
          <ac:spMkLst>
            <pc:docMk/>
            <pc:sldMk cId="0" sldId="339"/>
            <ac:spMk id="57374" creationId="{00000000-0000-0000-0000-000000000000}"/>
          </ac:spMkLst>
        </pc:spChg>
        <pc:spChg chg="mod">
          <ac:chgData name="GOMEZ, Paula" userId="c93cf399-3ed7-4230-9282-8831e3fe5ae7" providerId="ADAL" clId="{842C0984-4001-429E-AAB1-C1B3FE0E5A42}" dt="2023-06-09T13:00:52.651" v="63"/>
          <ac:spMkLst>
            <pc:docMk/>
            <pc:sldMk cId="0" sldId="339"/>
            <ac:spMk id="57375" creationId="{00000000-0000-0000-0000-000000000000}"/>
          </ac:spMkLst>
        </pc:spChg>
        <pc:spChg chg="mod">
          <ac:chgData name="GOMEZ, Paula" userId="c93cf399-3ed7-4230-9282-8831e3fe5ae7" providerId="ADAL" clId="{842C0984-4001-429E-AAB1-C1B3FE0E5A42}" dt="2023-06-09T13:00:52.651" v="63"/>
          <ac:spMkLst>
            <pc:docMk/>
            <pc:sldMk cId="0" sldId="339"/>
            <ac:spMk id="57376" creationId="{00000000-0000-0000-0000-000000000000}"/>
          </ac:spMkLst>
        </pc:spChg>
        <pc:spChg chg="mod">
          <ac:chgData name="GOMEZ, Paula" userId="c93cf399-3ed7-4230-9282-8831e3fe5ae7" providerId="ADAL" clId="{842C0984-4001-429E-AAB1-C1B3FE0E5A42}" dt="2023-06-09T13:00:52.651" v="63"/>
          <ac:spMkLst>
            <pc:docMk/>
            <pc:sldMk cId="0" sldId="339"/>
            <ac:spMk id="57377" creationId="{00000000-0000-0000-0000-000000000000}"/>
          </ac:spMkLst>
        </pc:spChg>
        <pc:spChg chg="mod">
          <ac:chgData name="GOMEZ, Paula" userId="c93cf399-3ed7-4230-9282-8831e3fe5ae7" providerId="ADAL" clId="{842C0984-4001-429E-AAB1-C1B3FE0E5A42}" dt="2023-06-09T13:00:52.651" v="63"/>
          <ac:spMkLst>
            <pc:docMk/>
            <pc:sldMk cId="0" sldId="339"/>
            <ac:spMk id="57378" creationId="{00000000-0000-0000-0000-000000000000}"/>
          </ac:spMkLst>
        </pc:spChg>
        <pc:spChg chg="mod">
          <ac:chgData name="GOMEZ, Paula" userId="c93cf399-3ed7-4230-9282-8831e3fe5ae7" providerId="ADAL" clId="{842C0984-4001-429E-AAB1-C1B3FE0E5A42}" dt="2023-06-09T13:00:52.651" v="63"/>
          <ac:spMkLst>
            <pc:docMk/>
            <pc:sldMk cId="0" sldId="339"/>
            <ac:spMk id="57379" creationId="{00000000-0000-0000-0000-000000000000}"/>
          </ac:spMkLst>
        </pc:spChg>
        <pc:spChg chg="mod">
          <ac:chgData name="GOMEZ, Paula" userId="c93cf399-3ed7-4230-9282-8831e3fe5ae7" providerId="ADAL" clId="{842C0984-4001-429E-AAB1-C1B3FE0E5A42}" dt="2023-06-09T13:00:52.651" v="63"/>
          <ac:spMkLst>
            <pc:docMk/>
            <pc:sldMk cId="0" sldId="339"/>
            <ac:spMk id="57380" creationId="{00000000-0000-0000-0000-000000000000}"/>
          </ac:spMkLst>
        </pc:spChg>
        <pc:spChg chg="mod">
          <ac:chgData name="GOMEZ, Paula" userId="c93cf399-3ed7-4230-9282-8831e3fe5ae7" providerId="ADAL" clId="{842C0984-4001-429E-AAB1-C1B3FE0E5A42}" dt="2023-06-09T13:00:52.651" v="63"/>
          <ac:spMkLst>
            <pc:docMk/>
            <pc:sldMk cId="0" sldId="339"/>
            <ac:spMk id="57382" creationId="{00000000-0000-0000-0000-000000000000}"/>
          </ac:spMkLst>
        </pc:spChg>
        <pc:spChg chg="mod">
          <ac:chgData name="GOMEZ, Paula" userId="c93cf399-3ed7-4230-9282-8831e3fe5ae7" providerId="ADAL" clId="{842C0984-4001-429E-AAB1-C1B3FE0E5A42}" dt="2023-06-09T13:00:52.651" v="63"/>
          <ac:spMkLst>
            <pc:docMk/>
            <pc:sldMk cId="0" sldId="339"/>
            <ac:spMk id="57383" creationId="{00000000-0000-0000-0000-000000000000}"/>
          </ac:spMkLst>
        </pc:spChg>
        <pc:grpChg chg="mod">
          <ac:chgData name="GOMEZ, Paula" userId="c93cf399-3ed7-4230-9282-8831e3fe5ae7" providerId="ADAL" clId="{842C0984-4001-429E-AAB1-C1B3FE0E5A42}" dt="2023-06-09T13:00:52.651" v="63"/>
          <ac:grpSpMkLst>
            <pc:docMk/>
            <pc:sldMk cId="0" sldId="339"/>
            <ac:grpSpMk id="22" creationId="{555C9114-01F8-5A4C-A580-F42A12816109}"/>
          </ac:grpSpMkLst>
        </pc:grpChg>
        <pc:grpChg chg="mod">
          <ac:chgData name="GOMEZ, Paula" userId="c93cf399-3ed7-4230-9282-8831e3fe5ae7" providerId="ADAL" clId="{842C0984-4001-429E-AAB1-C1B3FE0E5A42}" dt="2023-06-09T13:00:52.651" v="63"/>
          <ac:grpSpMkLst>
            <pc:docMk/>
            <pc:sldMk cId="0" sldId="339"/>
            <ac:grpSpMk id="57351" creationId="{00000000-0000-0000-0000-000000000000}"/>
          </ac:grpSpMkLst>
        </pc:grpChg>
        <pc:grpChg chg="mod">
          <ac:chgData name="GOMEZ, Paula" userId="c93cf399-3ed7-4230-9282-8831e3fe5ae7" providerId="ADAL" clId="{842C0984-4001-429E-AAB1-C1B3FE0E5A42}" dt="2023-06-09T13:00:52.651" v="63"/>
          <ac:grpSpMkLst>
            <pc:docMk/>
            <pc:sldMk cId="0" sldId="339"/>
            <ac:grpSpMk id="57355" creationId="{00000000-0000-0000-0000-000000000000}"/>
          </ac:grpSpMkLst>
        </pc:grpChg>
        <pc:picChg chg="mod">
          <ac:chgData name="GOMEZ, Paula" userId="c93cf399-3ed7-4230-9282-8831e3fe5ae7" providerId="ADAL" clId="{842C0984-4001-429E-AAB1-C1B3FE0E5A42}" dt="2023-06-09T13:00:52.651" v="63"/>
          <ac:picMkLst>
            <pc:docMk/>
            <pc:sldMk cId="0" sldId="339"/>
            <ac:picMk id="43" creationId="{00000000-0000-0000-0000-000000000000}"/>
          </ac:picMkLst>
        </pc:picChg>
        <pc:picChg chg="mod">
          <ac:chgData name="GOMEZ, Paula" userId="c93cf399-3ed7-4230-9282-8831e3fe5ae7" providerId="ADAL" clId="{842C0984-4001-429E-AAB1-C1B3FE0E5A42}" dt="2023-06-09T13:00:52.651" v="63"/>
          <ac:picMkLst>
            <pc:docMk/>
            <pc:sldMk cId="0" sldId="339"/>
            <ac:picMk id="57346" creationId="{00000000-0000-0000-0000-000000000000}"/>
          </ac:picMkLst>
        </pc:picChg>
        <pc:picChg chg="mod">
          <ac:chgData name="GOMEZ, Paula" userId="c93cf399-3ed7-4230-9282-8831e3fe5ae7" providerId="ADAL" clId="{842C0984-4001-429E-AAB1-C1B3FE0E5A42}" dt="2023-06-09T13:00:52.651" v="63"/>
          <ac:picMkLst>
            <pc:docMk/>
            <pc:sldMk cId="0" sldId="339"/>
            <ac:picMk id="57347" creationId="{00000000-0000-0000-0000-000000000000}"/>
          </ac:picMkLst>
        </pc:picChg>
        <pc:picChg chg="mod">
          <ac:chgData name="GOMEZ, Paula" userId="c93cf399-3ed7-4230-9282-8831e3fe5ae7" providerId="ADAL" clId="{842C0984-4001-429E-AAB1-C1B3FE0E5A42}" dt="2023-06-09T13:00:52.651" v="63"/>
          <ac:picMkLst>
            <pc:docMk/>
            <pc:sldMk cId="0" sldId="339"/>
            <ac:picMk id="57348" creationId="{00000000-0000-0000-0000-000000000000}"/>
          </ac:picMkLst>
        </pc:picChg>
        <pc:picChg chg="mod">
          <ac:chgData name="GOMEZ, Paula" userId="c93cf399-3ed7-4230-9282-8831e3fe5ae7" providerId="ADAL" clId="{842C0984-4001-429E-AAB1-C1B3FE0E5A42}" dt="2023-06-09T13:00:52.651" v="63"/>
          <ac:picMkLst>
            <pc:docMk/>
            <pc:sldMk cId="0" sldId="339"/>
            <ac:picMk id="57357" creationId="{00000000-0000-0000-0000-000000000000}"/>
          </ac:picMkLst>
        </pc:picChg>
        <pc:picChg chg="mod">
          <ac:chgData name="GOMEZ, Paula" userId="c93cf399-3ed7-4230-9282-8831e3fe5ae7" providerId="ADAL" clId="{842C0984-4001-429E-AAB1-C1B3FE0E5A42}" dt="2023-06-09T13:00:52.651" v="63"/>
          <ac:picMkLst>
            <pc:docMk/>
            <pc:sldMk cId="0" sldId="339"/>
            <ac:picMk id="57358" creationId="{00000000-0000-0000-0000-000000000000}"/>
          </ac:picMkLst>
        </pc:picChg>
        <pc:picChg chg="mod">
          <ac:chgData name="GOMEZ, Paula" userId="c93cf399-3ed7-4230-9282-8831e3fe5ae7" providerId="ADAL" clId="{842C0984-4001-429E-AAB1-C1B3FE0E5A42}" dt="2023-06-09T13:00:52.651" v="63"/>
          <ac:picMkLst>
            <pc:docMk/>
            <pc:sldMk cId="0" sldId="339"/>
            <ac:picMk id="57364" creationId="{00000000-0000-0000-0000-000000000000}"/>
          </ac:picMkLst>
        </pc:picChg>
        <pc:picChg chg="mod">
          <ac:chgData name="GOMEZ, Paula" userId="c93cf399-3ed7-4230-9282-8831e3fe5ae7" providerId="ADAL" clId="{842C0984-4001-429E-AAB1-C1B3FE0E5A42}" dt="2023-06-09T13:00:52.651" v="63"/>
          <ac:picMkLst>
            <pc:docMk/>
            <pc:sldMk cId="0" sldId="339"/>
            <ac:picMk id="57366" creationId="{00000000-0000-0000-0000-000000000000}"/>
          </ac:picMkLst>
        </pc:picChg>
        <pc:picChg chg="mod">
          <ac:chgData name="GOMEZ, Paula" userId="c93cf399-3ed7-4230-9282-8831e3fe5ae7" providerId="ADAL" clId="{842C0984-4001-429E-AAB1-C1B3FE0E5A42}" dt="2023-06-09T13:00:52.651" v="63"/>
          <ac:picMkLst>
            <pc:docMk/>
            <pc:sldMk cId="0" sldId="339"/>
            <ac:picMk id="57368" creationId="{00000000-0000-0000-0000-000000000000}"/>
          </ac:picMkLst>
        </pc:picChg>
        <pc:picChg chg="mod">
          <ac:chgData name="GOMEZ, Paula" userId="c93cf399-3ed7-4230-9282-8831e3fe5ae7" providerId="ADAL" clId="{842C0984-4001-429E-AAB1-C1B3FE0E5A42}" dt="2023-06-09T13:00:52.651" v="63"/>
          <ac:picMkLst>
            <pc:docMk/>
            <pc:sldMk cId="0" sldId="339"/>
            <ac:picMk id="57370" creationId="{00000000-0000-0000-0000-000000000000}"/>
          </ac:picMkLst>
        </pc:picChg>
        <pc:cxnChg chg="mod">
          <ac:chgData name="GOMEZ, Paula" userId="c93cf399-3ed7-4230-9282-8831e3fe5ae7" providerId="ADAL" clId="{842C0984-4001-429E-AAB1-C1B3FE0E5A42}" dt="2023-06-09T13:00:52.651" v="63"/>
          <ac:cxnSpMkLst>
            <pc:docMk/>
            <pc:sldMk cId="0" sldId="339"/>
            <ac:cxnSpMk id="10" creationId="{FB5BC550-9E7A-4E45-A430-EB76A2A531C1}"/>
          </ac:cxnSpMkLst>
        </pc:cxnChg>
        <pc:cxnChg chg="mod">
          <ac:chgData name="GOMEZ, Paula" userId="c93cf399-3ed7-4230-9282-8831e3fe5ae7" providerId="ADAL" clId="{842C0984-4001-429E-AAB1-C1B3FE0E5A42}" dt="2023-06-09T13:00:52.651" v="63"/>
          <ac:cxnSpMkLst>
            <pc:docMk/>
            <pc:sldMk cId="0" sldId="339"/>
            <ac:cxnSpMk id="12" creationId="{375EA5B0-21B1-9B46-9B08-9CD1B4288961}"/>
          </ac:cxnSpMkLst>
        </pc:cxnChg>
        <pc:cxnChg chg="mod">
          <ac:chgData name="GOMEZ, Paula" userId="c93cf399-3ed7-4230-9282-8831e3fe5ae7" providerId="ADAL" clId="{842C0984-4001-429E-AAB1-C1B3FE0E5A42}" dt="2023-06-09T13:00:52.651" v="63"/>
          <ac:cxnSpMkLst>
            <pc:docMk/>
            <pc:sldMk cId="0" sldId="339"/>
            <ac:cxnSpMk id="32" creationId="{91CF1D6B-4A48-0346-A3C0-B77CA36D7E7B}"/>
          </ac:cxnSpMkLst>
        </pc:cxnChg>
      </pc:sldChg>
      <pc:sldChg chg="addSp delSp modSp mod modClrScheme chgLayout modNotes">
        <pc:chgData name="GOMEZ, Paula" userId="c93cf399-3ed7-4230-9282-8831e3fe5ae7" providerId="ADAL" clId="{842C0984-4001-429E-AAB1-C1B3FE0E5A42}" dt="2023-06-09T13:36:00.268" v="538" actId="255"/>
        <pc:sldMkLst>
          <pc:docMk/>
          <pc:sldMk cId="0" sldId="340"/>
        </pc:sldMkLst>
        <pc:spChg chg="add del mod ord">
          <ac:chgData name="GOMEZ, Paula" userId="c93cf399-3ed7-4230-9282-8831e3fe5ae7" providerId="ADAL" clId="{842C0984-4001-429E-AAB1-C1B3FE0E5A42}" dt="2023-06-09T13:35:41.414" v="533" actId="478"/>
          <ac:spMkLst>
            <pc:docMk/>
            <pc:sldMk cId="0" sldId="340"/>
            <ac:spMk id="2" creationId="{63645AC8-AE76-46FC-9A64-D6C85CCE7163}"/>
          </ac:spMkLst>
        </pc:spChg>
        <pc:spChg chg="mod">
          <ac:chgData name="GOMEZ, Paula" userId="c93cf399-3ed7-4230-9282-8831e3fe5ae7" providerId="ADAL" clId="{842C0984-4001-429E-AAB1-C1B3FE0E5A42}" dt="2023-06-09T13:36:00.268" v="538" actId="255"/>
          <ac:spMkLst>
            <pc:docMk/>
            <pc:sldMk cId="0" sldId="340"/>
            <ac:spMk id="12" creationId="{2F032798-A54D-394D-9B36-08727B304A3F}"/>
          </ac:spMkLst>
        </pc:spChg>
        <pc:spChg chg="mod ord">
          <ac:chgData name="GOMEZ, Paula" userId="c93cf399-3ed7-4230-9282-8831e3fe5ae7" providerId="ADAL" clId="{842C0984-4001-429E-AAB1-C1B3FE0E5A42}" dt="2023-06-09T13:35:39.073" v="532" actId="1076"/>
          <ac:spMkLst>
            <pc:docMk/>
            <pc:sldMk cId="0" sldId="340"/>
            <ac:spMk id="72706" creationId="{00000000-0000-0000-0000-000000000000}"/>
          </ac:spMkLst>
        </pc:spChg>
      </pc:sldChg>
      <pc:sldChg chg="addSp delSp modSp mod modClrScheme chgLayout">
        <pc:chgData name="GOMEZ, Paula" userId="c93cf399-3ed7-4230-9282-8831e3fe5ae7" providerId="ADAL" clId="{842C0984-4001-429E-AAB1-C1B3FE0E5A42}" dt="2023-06-09T13:37:32.127" v="560" actId="1076"/>
        <pc:sldMkLst>
          <pc:docMk/>
          <pc:sldMk cId="0" sldId="341"/>
        </pc:sldMkLst>
        <pc:spChg chg="add del mod ord">
          <ac:chgData name="GOMEZ, Paula" userId="c93cf399-3ed7-4230-9282-8831e3fe5ae7" providerId="ADAL" clId="{842C0984-4001-429E-AAB1-C1B3FE0E5A42}" dt="2023-06-09T13:36:56.756" v="549" actId="478"/>
          <ac:spMkLst>
            <pc:docMk/>
            <pc:sldMk cId="0" sldId="341"/>
            <ac:spMk id="2" creationId="{FCCDCA63-8E63-42C7-9569-53DA954CE260}"/>
          </ac:spMkLst>
        </pc:spChg>
        <pc:spChg chg="mod ord">
          <ac:chgData name="GOMEZ, Paula" userId="c93cf399-3ed7-4230-9282-8831e3fe5ae7" providerId="ADAL" clId="{842C0984-4001-429E-AAB1-C1B3FE0E5A42}" dt="2023-06-09T13:23:49.311" v="396" actId="700"/>
          <ac:spMkLst>
            <pc:docMk/>
            <pc:sldMk cId="0" sldId="341"/>
            <ac:spMk id="76802" creationId="{00000000-0000-0000-0000-000000000000}"/>
          </ac:spMkLst>
        </pc:spChg>
        <pc:spChg chg="mod">
          <ac:chgData name="GOMEZ, Paula" userId="c93cf399-3ed7-4230-9282-8831e3fe5ae7" providerId="ADAL" clId="{842C0984-4001-429E-AAB1-C1B3FE0E5A42}" dt="2023-06-09T13:37:32.127" v="560" actId="1076"/>
          <ac:spMkLst>
            <pc:docMk/>
            <pc:sldMk cId="0" sldId="341"/>
            <ac:spMk id="76803" creationId="{00000000-0000-0000-0000-000000000000}"/>
          </ac:spMkLst>
        </pc:spChg>
        <pc:spChg chg="mod">
          <ac:chgData name="GOMEZ, Paula" userId="c93cf399-3ed7-4230-9282-8831e3fe5ae7" providerId="ADAL" clId="{842C0984-4001-429E-AAB1-C1B3FE0E5A42}" dt="2023-06-09T13:37:26.175" v="559" actId="1076"/>
          <ac:spMkLst>
            <pc:docMk/>
            <pc:sldMk cId="0" sldId="341"/>
            <ac:spMk id="76805" creationId="{00000000-0000-0000-0000-000000000000}"/>
          </ac:spMkLst>
        </pc:spChg>
        <pc:picChg chg="mod">
          <ac:chgData name="GOMEZ, Paula" userId="c93cf399-3ed7-4230-9282-8831e3fe5ae7" providerId="ADAL" clId="{842C0984-4001-429E-AAB1-C1B3FE0E5A42}" dt="2023-06-09T13:37:22.552" v="558" actId="1076"/>
          <ac:picMkLst>
            <pc:docMk/>
            <pc:sldMk cId="0" sldId="341"/>
            <ac:picMk id="6" creationId="{00000000-0000-0000-0000-000000000000}"/>
          </ac:picMkLst>
        </pc:picChg>
      </pc:sldChg>
      <pc:sldChg chg="modSp mod modShow">
        <pc:chgData name="GOMEZ, Paula" userId="c93cf399-3ed7-4230-9282-8831e3fe5ae7" providerId="ADAL" clId="{842C0984-4001-429E-AAB1-C1B3FE0E5A42}" dt="2023-06-09T13:08:00.334" v="179" actId="729"/>
        <pc:sldMkLst>
          <pc:docMk/>
          <pc:sldMk cId="0" sldId="345"/>
        </pc:sldMkLst>
        <pc:spChg chg="mod">
          <ac:chgData name="GOMEZ, Paula" userId="c93cf399-3ed7-4230-9282-8831e3fe5ae7" providerId="ADAL" clId="{842C0984-4001-429E-AAB1-C1B3FE0E5A42}" dt="2023-06-09T13:00:52.651" v="63"/>
          <ac:spMkLst>
            <pc:docMk/>
            <pc:sldMk cId="0" sldId="345"/>
            <ac:spMk id="2" creationId="{00000000-0000-0000-0000-000000000000}"/>
          </ac:spMkLst>
        </pc:spChg>
        <pc:spChg chg="mod">
          <ac:chgData name="GOMEZ, Paula" userId="c93cf399-3ed7-4230-9282-8831e3fe5ae7" providerId="ADAL" clId="{842C0984-4001-429E-AAB1-C1B3FE0E5A42}" dt="2023-06-09T13:00:52.651" v="63"/>
          <ac:spMkLst>
            <pc:docMk/>
            <pc:sldMk cId="0" sldId="345"/>
            <ac:spMk id="30722" creationId="{00000000-0000-0000-0000-000000000000}"/>
          </ac:spMkLst>
        </pc:spChg>
        <pc:spChg chg="mod">
          <ac:chgData name="GOMEZ, Paula" userId="c93cf399-3ed7-4230-9282-8831e3fe5ae7" providerId="ADAL" clId="{842C0984-4001-429E-AAB1-C1B3FE0E5A42}" dt="2023-06-09T13:00:52.651" v="63"/>
          <ac:spMkLst>
            <pc:docMk/>
            <pc:sldMk cId="0" sldId="345"/>
            <ac:spMk id="30723" creationId="{00000000-0000-0000-0000-000000000000}"/>
          </ac:spMkLst>
        </pc:spChg>
        <pc:spChg chg="mod">
          <ac:chgData name="GOMEZ, Paula" userId="c93cf399-3ed7-4230-9282-8831e3fe5ae7" providerId="ADAL" clId="{842C0984-4001-429E-AAB1-C1B3FE0E5A42}" dt="2023-06-09T13:00:52.651" v="63"/>
          <ac:spMkLst>
            <pc:docMk/>
            <pc:sldMk cId="0" sldId="345"/>
            <ac:spMk id="30724" creationId="{00000000-0000-0000-0000-000000000000}"/>
          </ac:spMkLst>
        </pc:spChg>
        <pc:spChg chg="mod">
          <ac:chgData name="GOMEZ, Paula" userId="c93cf399-3ed7-4230-9282-8831e3fe5ae7" providerId="ADAL" clId="{842C0984-4001-429E-AAB1-C1B3FE0E5A42}" dt="2023-06-09T13:00:52.651" v="63"/>
          <ac:spMkLst>
            <pc:docMk/>
            <pc:sldMk cId="0" sldId="345"/>
            <ac:spMk id="30725" creationId="{00000000-0000-0000-0000-000000000000}"/>
          </ac:spMkLst>
        </pc:spChg>
        <pc:spChg chg="mod">
          <ac:chgData name="GOMEZ, Paula" userId="c93cf399-3ed7-4230-9282-8831e3fe5ae7" providerId="ADAL" clId="{842C0984-4001-429E-AAB1-C1B3FE0E5A42}" dt="2023-06-09T13:00:52.651" v="63"/>
          <ac:spMkLst>
            <pc:docMk/>
            <pc:sldMk cId="0" sldId="345"/>
            <ac:spMk id="30726" creationId="{00000000-0000-0000-0000-000000000000}"/>
          </ac:spMkLst>
        </pc:spChg>
        <pc:spChg chg="mod">
          <ac:chgData name="GOMEZ, Paula" userId="c93cf399-3ed7-4230-9282-8831e3fe5ae7" providerId="ADAL" clId="{842C0984-4001-429E-AAB1-C1B3FE0E5A42}" dt="2023-06-09T13:00:52.651" v="63"/>
          <ac:spMkLst>
            <pc:docMk/>
            <pc:sldMk cId="0" sldId="345"/>
            <ac:spMk id="30732" creationId="{00000000-0000-0000-0000-000000000000}"/>
          </ac:spMkLst>
        </pc:spChg>
        <pc:spChg chg="mod">
          <ac:chgData name="GOMEZ, Paula" userId="c93cf399-3ed7-4230-9282-8831e3fe5ae7" providerId="ADAL" clId="{842C0984-4001-429E-AAB1-C1B3FE0E5A42}" dt="2023-06-09T13:00:52.651" v="63"/>
          <ac:spMkLst>
            <pc:docMk/>
            <pc:sldMk cId="0" sldId="345"/>
            <ac:spMk id="30733" creationId="{00000000-0000-0000-0000-000000000000}"/>
          </ac:spMkLst>
        </pc:spChg>
        <pc:spChg chg="mod">
          <ac:chgData name="GOMEZ, Paula" userId="c93cf399-3ed7-4230-9282-8831e3fe5ae7" providerId="ADAL" clId="{842C0984-4001-429E-AAB1-C1B3FE0E5A42}" dt="2023-06-09T13:00:52.651" v="63"/>
          <ac:spMkLst>
            <pc:docMk/>
            <pc:sldMk cId="0" sldId="345"/>
            <ac:spMk id="30736" creationId="{00000000-0000-0000-0000-000000000000}"/>
          </ac:spMkLst>
        </pc:spChg>
        <pc:spChg chg="mod">
          <ac:chgData name="GOMEZ, Paula" userId="c93cf399-3ed7-4230-9282-8831e3fe5ae7" providerId="ADAL" clId="{842C0984-4001-429E-AAB1-C1B3FE0E5A42}" dt="2023-06-09T13:00:52.651" v="63"/>
          <ac:spMkLst>
            <pc:docMk/>
            <pc:sldMk cId="0" sldId="345"/>
            <ac:spMk id="30738" creationId="{00000000-0000-0000-0000-000000000000}"/>
          </ac:spMkLst>
        </pc:spChg>
        <pc:cxnChg chg="mod">
          <ac:chgData name="GOMEZ, Paula" userId="c93cf399-3ed7-4230-9282-8831e3fe5ae7" providerId="ADAL" clId="{842C0984-4001-429E-AAB1-C1B3FE0E5A42}" dt="2023-06-09T13:00:52.651" v="63"/>
          <ac:cxnSpMkLst>
            <pc:docMk/>
            <pc:sldMk cId="0" sldId="345"/>
            <ac:cxnSpMk id="13" creationId="{00000000-0000-0000-0000-000000000000}"/>
          </ac:cxnSpMkLst>
        </pc:cxnChg>
        <pc:cxnChg chg="mod">
          <ac:chgData name="GOMEZ, Paula" userId="c93cf399-3ed7-4230-9282-8831e3fe5ae7" providerId="ADAL" clId="{842C0984-4001-429E-AAB1-C1B3FE0E5A42}" dt="2023-06-09T13:00:52.651" v="63"/>
          <ac:cxnSpMkLst>
            <pc:docMk/>
            <pc:sldMk cId="0" sldId="345"/>
            <ac:cxnSpMk id="14" creationId="{00000000-0000-0000-0000-000000000000}"/>
          </ac:cxnSpMkLst>
        </pc:cxnChg>
        <pc:cxnChg chg="mod">
          <ac:chgData name="GOMEZ, Paula" userId="c93cf399-3ed7-4230-9282-8831e3fe5ae7" providerId="ADAL" clId="{842C0984-4001-429E-AAB1-C1B3FE0E5A42}" dt="2023-06-09T13:00:52.651" v="63"/>
          <ac:cxnSpMkLst>
            <pc:docMk/>
            <pc:sldMk cId="0" sldId="345"/>
            <ac:cxnSpMk id="15" creationId="{00000000-0000-0000-0000-000000000000}"/>
          </ac:cxnSpMkLst>
        </pc:cxnChg>
        <pc:cxnChg chg="mod">
          <ac:chgData name="GOMEZ, Paula" userId="c93cf399-3ed7-4230-9282-8831e3fe5ae7" providerId="ADAL" clId="{842C0984-4001-429E-AAB1-C1B3FE0E5A42}" dt="2023-06-09T13:00:52.651" v="63"/>
          <ac:cxnSpMkLst>
            <pc:docMk/>
            <pc:sldMk cId="0" sldId="345"/>
            <ac:cxnSpMk id="16" creationId="{00000000-0000-0000-0000-000000000000}"/>
          </ac:cxnSpMkLst>
        </pc:cxnChg>
        <pc:cxnChg chg="mod">
          <ac:chgData name="GOMEZ, Paula" userId="c93cf399-3ed7-4230-9282-8831e3fe5ae7" providerId="ADAL" clId="{842C0984-4001-429E-AAB1-C1B3FE0E5A42}" dt="2023-06-09T13:00:52.651" v="63"/>
          <ac:cxnSpMkLst>
            <pc:docMk/>
            <pc:sldMk cId="0" sldId="345"/>
            <ac:cxnSpMk id="17" creationId="{00000000-0000-0000-0000-000000000000}"/>
          </ac:cxnSpMkLst>
        </pc:cxnChg>
        <pc:cxnChg chg="mod">
          <ac:chgData name="GOMEZ, Paula" userId="c93cf399-3ed7-4230-9282-8831e3fe5ae7" providerId="ADAL" clId="{842C0984-4001-429E-AAB1-C1B3FE0E5A42}" dt="2023-06-09T13:00:52.651" v="63"/>
          <ac:cxnSpMkLst>
            <pc:docMk/>
            <pc:sldMk cId="0" sldId="345"/>
            <ac:cxnSpMk id="38" creationId="{00000000-0000-0000-0000-000000000000}"/>
          </ac:cxnSpMkLst>
        </pc:cxnChg>
        <pc:cxnChg chg="mod">
          <ac:chgData name="GOMEZ, Paula" userId="c93cf399-3ed7-4230-9282-8831e3fe5ae7" providerId="ADAL" clId="{842C0984-4001-429E-AAB1-C1B3FE0E5A42}" dt="2023-06-09T13:00:52.651" v="63"/>
          <ac:cxnSpMkLst>
            <pc:docMk/>
            <pc:sldMk cId="0" sldId="345"/>
            <ac:cxnSpMk id="41" creationId="{00000000-0000-0000-0000-000000000000}"/>
          </ac:cxnSpMkLst>
        </pc:cxnChg>
      </pc:sldChg>
      <pc:sldChg chg="modSp mod modShow">
        <pc:chgData name="GOMEZ, Paula" userId="c93cf399-3ed7-4230-9282-8831e3fe5ae7" providerId="ADAL" clId="{842C0984-4001-429E-AAB1-C1B3FE0E5A42}" dt="2023-06-09T13:08:02.606" v="180" actId="729"/>
        <pc:sldMkLst>
          <pc:docMk/>
          <pc:sldMk cId="0" sldId="346"/>
        </pc:sldMkLst>
        <pc:spChg chg="mod">
          <ac:chgData name="GOMEZ, Paula" userId="c93cf399-3ed7-4230-9282-8831e3fe5ae7" providerId="ADAL" clId="{842C0984-4001-429E-AAB1-C1B3FE0E5A42}" dt="2023-06-09T13:00:52.651" v="63"/>
          <ac:spMkLst>
            <pc:docMk/>
            <pc:sldMk cId="0" sldId="346"/>
            <ac:spMk id="199" creationId="{00000000-0000-0000-0000-000000000000}"/>
          </ac:spMkLst>
        </pc:spChg>
        <pc:spChg chg="mod">
          <ac:chgData name="GOMEZ, Paula" userId="c93cf399-3ed7-4230-9282-8831e3fe5ae7" providerId="ADAL" clId="{842C0984-4001-429E-AAB1-C1B3FE0E5A42}" dt="2023-06-09T13:00:52.651" v="63"/>
          <ac:spMkLst>
            <pc:docMk/>
            <pc:sldMk cId="0" sldId="346"/>
            <ac:spMk id="32770" creationId="{00000000-0000-0000-0000-000000000000}"/>
          </ac:spMkLst>
        </pc:spChg>
        <pc:spChg chg="mod">
          <ac:chgData name="GOMEZ, Paula" userId="c93cf399-3ed7-4230-9282-8831e3fe5ae7" providerId="ADAL" clId="{842C0984-4001-429E-AAB1-C1B3FE0E5A42}" dt="2023-06-09T13:00:52.651" v="63"/>
          <ac:spMkLst>
            <pc:docMk/>
            <pc:sldMk cId="0" sldId="346"/>
            <ac:spMk id="32771" creationId="{00000000-0000-0000-0000-000000000000}"/>
          </ac:spMkLst>
        </pc:spChg>
        <pc:spChg chg="mod">
          <ac:chgData name="GOMEZ, Paula" userId="c93cf399-3ed7-4230-9282-8831e3fe5ae7" providerId="ADAL" clId="{842C0984-4001-429E-AAB1-C1B3FE0E5A42}" dt="2023-06-09T13:00:52.651" v="63"/>
          <ac:spMkLst>
            <pc:docMk/>
            <pc:sldMk cId="0" sldId="346"/>
            <ac:spMk id="32772" creationId="{00000000-0000-0000-0000-000000000000}"/>
          </ac:spMkLst>
        </pc:spChg>
        <pc:spChg chg="mod">
          <ac:chgData name="GOMEZ, Paula" userId="c93cf399-3ed7-4230-9282-8831e3fe5ae7" providerId="ADAL" clId="{842C0984-4001-429E-AAB1-C1B3FE0E5A42}" dt="2023-06-09T13:00:52.651" v="63"/>
          <ac:spMkLst>
            <pc:docMk/>
            <pc:sldMk cId="0" sldId="346"/>
            <ac:spMk id="32773" creationId="{00000000-0000-0000-0000-000000000000}"/>
          </ac:spMkLst>
        </pc:spChg>
        <pc:spChg chg="mod">
          <ac:chgData name="GOMEZ, Paula" userId="c93cf399-3ed7-4230-9282-8831e3fe5ae7" providerId="ADAL" clId="{842C0984-4001-429E-AAB1-C1B3FE0E5A42}" dt="2023-06-09T13:00:52.651" v="63"/>
          <ac:spMkLst>
            <pc:docMk/>
            <pc:sldMk cId="0" sldId="346"/>
            <ac:spMk id="32774" creationId="{00000000-0000-0000-0000-000000000000}"/>
          </ac:spMkLst>
        </pc:spChg>
        <pc:spChg chg="mod">
          <ac:chgData name="GOMEZ, Paula" userId="c93cf399-3ed7-4230-9282-8831e3fe5ae7" providerId="ADAL" clId="{842C0984-4001-429E-AAB1-C1B3FE0E5A42}" dt="2023-06-09T13:00:52.651" v="63"/>
          <ac:spMkLst>
            <pc:docMk/>
            <pc:sldMk cId="0" sldId="346"/>
            <ac:spMk id="32775" creationId="{00000000-0000-0000-0000-000000000000}"/>
          </ac:spMkLst>
        </pc:spChg>
        <pc:spChg chg="mod">
          <ac:chgData name="GOMEZ, Paula" userId="c93cf399-3ed7-4230-9282-8831e3fe5ae7" providerId="ADAL" clId="{842C0984-4001-429E-AAB1-C1B3FE0E5A42}" dt="2023-06-09T13:00:52.651" v="63"/>
          <ac:spMkLst>
            <pc:docMk/>
            <pc:sldMk cId="0" sldId="346"/>
            <ac:spMk id="32776" creationId="{00000000-0000-0000-0000-000000000000}"/>
          </ac:spMkLst>
        </pc:spChg>
        <pc:spChg chg="mod">
          <ac:chgData name="GOMEZ, Paula" userId="c93cf399-3ed7-4230-9282-8831e3fe5ae7" providerId="ADAL" clId="{842C0984-4001-429E-AAB1-C1B3FE0E5A42}" dt="2023-06-09T13:00:52.651" v="63"/>
          <ac:spMkLst>
            <pc:docMk/>
            <pc:sldMk cId="0" sldId="346"/>
            <ac:spMk id="32777" creationId="{00000000-0000-0000-0000-000000000000}"/>
          </ac:spMkLst>
        </pc:spChg>
        <pc:spChg chg="mod">
          <ac:chgData name="GOMEZ, Paula" userId="c93cf399-3ed7-4230-9282-8831e3fe5ae7" providerId="ADAL" clId="{842C0984-4001-429E-AAB1-C1B3FE0E5A42}" dt="2023-06-09T13:00:52.651" v="63"/>
          <ac:spMkLst>
            <pc:docMk/>
            <pc:sldMk cId="0" sldId="346"/>
            <ac:spMk id="32778" creationId="{00000000-0000-0000-0000-000000000000}"/>
          </ac:spMkLst>
        </pc:spChg>
        <pc:graphicFrameChg chg="mod">
          <ac:chgData name="GOMEZ, Paula" userId="c93cf399-3ed7-4230-9282-8831e3fe5ae7" providerId="ADAL" clId="{842C0984-4001-429E-AAB1-C1B3FE0E5A42}" dt="2023-06-09T13:00:52.651" v="63"/>
          <ac:graphicFrameMkLst>
            <pc:docMk/>
            <pc:sldMk cId="0" sldId="346"/>
            <ac:graphicFrameMk id="271" creationId="{00000000-0000-0000-0000-000000000000}"/>
          </ac:graphicFrameMkLst>
        </pc:graphicFrameChg>
        <pc:cxnChg chg="mod">
          <ac:chgData name="GOMEZ, Paula" userId="c93cf399-3ed7-4230-9282-8831e3fe5ae7" providerId="ADAL" clId="{842C0984-4001-429E-AAB1-C1B3FE0E5A42}" dt="2023-06-09T13:00:52.651" v="63"/>
          <ac:cxnSpMkLst>
            <pc:docMk/>
            <pc:sldMk cId="0" sldId="346"/>
            <ac:cxnSpMk id="17" creationId="{00000000-0000-0000-0000-000000000000}"/>
          </ac:cxnSpMkLst>
        </pc:cxnChg>
        <pc:cxnChg chg="mod">
          <ac:chgData name="GOMEZ, Paula" userId="c93cf399-3ed7-4230-9282-8831e3fe5ae7" providerId="ADAL" clId="{842C0984-4001-429E-AAB1-C1B3FE0E5A42}" dt="2023-06-09T13:00:52.651" v="63"/>
          <ac:cxnSpMkLst>
            <pc:docMk/>
            <pc:sldMk cId="0" sldId="346"/>
            <ac:cxnSpMk id="19"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1" creationId="{00000000-0000-0000-0000-000000000000}"/>
          </ac:cxnSpMkLst>
        </pc:cxnChg>
        <pc:cxnChg chg="mod">
          <ac:chgData name="GOMEZ, Paula" userId="c93cf399-3ed7-4230-9282-8831e3fe5ae7" providerId="ADAL" clId="{842C0984-4001-429E-AAB1-C1B3FE0E5A42}" dt="2023-06-09T13:00:52.651" v="63"/>
          <ac:cxnSpMkLst>
            <pc:docMk/>
            <pc:sldMk cId="0" sldId="346"/>
            <ac:cxnSpMk id="40" creationId="{00000000-0000-0000-0000-000000000000}"/>
          </ac:cxnSpMkLst>
        </pc:cxnChg>
        <pc:cxnChg chg="mod">
          <ac:chgData name="GOMEZ, Paula" userId="c93cf399-3ed7-4230-9282-8831e3fe5ae7" providerId="ADAL" clId="{842C0984-4001-429E-AAB1-C1B3FE0E5A42}" dt="2023-06-09T13:00:52.651" v="63"/>
          <ac:cxnSpMkLst>
            <pc:docMk/>
            <pc:sldMk cId="0" sldId="346"/>
            <ac:cxnSpMk id="123"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36"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40"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45"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48"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51" creationId="{00000000-0000-0000-0000-000000000000}"/>
          </ac:cxnSpMkLst>
        </pc:cxnChg>
        <pc:cxnChg chg="mod">
          <ac:chgData name="GOMEZ, Paula" userId="c93cf399-3ed7-4230-9282-8831e3fe5ae7" providerId="ADAL" clId="{842C0984-4001-429E-AAB1-C1B3FE0E5A42}" dt="2023-06-09T13:00:52.651" v="63"/>
          <ac:cxnSpMkLst>
            <pc:docMk/>
            <pc:sldMk cId="0" sldId="346"/>
            <ac:cxnSpMk id="254" creationId="{00000000-0000-0000-0000-000000000000}"/>
          </ac:cxnSpMkLst>
        </pc:cxnChg>
      </pc:sldChg>
      <pc:sldChg chg="modSp mod modShow">
        <pc:chgData name="GOMEZ, Paula" userId="c93cf399-3ed7-4230-9282-8831e3fe5ae7" providerId="ADAL" clId="{842C0984-4001-429E-AAB1-C1B3FE0E5A42}" dt="2023-06-09T13:08:04.888" v="181" actId="729"/>
        <pc:sldMkLst>
          <pc:docMk/>
          <pc:sldMk cId="0" sldId="347"/>
        </pc:sldMkLst>
        <pc:spChg chg="mod">
          <ac:chgData name="GOMEZ, Paula" userId="c93cf399-3ed7-4230-9282-8831e3fe5ae7" providerId="ADAL" clId="{842C0984-4001-429E-AAB1-C1B3FE0E5A42}" dt="2023-06-09T13:00:52.651" v="63"/>
          <ac:spMkLst>
            <pc:docMk/>
            <pc:sldMk cId="0" sldId="347"/>
            <ac:spMk id="127" creationId="{00000000-0000-0000-0000-000000000000}"/>
          </ac:spMkLst>
        </pc:spChg>
        <pc:spChg chg="mod">
          <ac:chgData name="GOMEZ, Paula" userId="c93cf399-3ed7-4230-9282-8831e3fe5ae7" providerId="ADAL" clId="{842C0984-4001-429E-AAB1-C1B3FE0E5A42}" dt="2023-06-09T13:00:52.651" v="63"/>
          <ac:spMkLst>
            <pc:docMk/>
            <pc:sldMk cId="0" sldId="347"/>
            <ac:spMk id="34818" creationId="{00000000-0000-0000-0000-000000000000}"/>
          </ac:spMkLst>
        </pc:spChg>
        <pc:spChg chg="mod">
          <ac:chgData name="GOMEZ, Paula" userId="c93cf399-3ed7-4230-9282-8831e3fe5ae7" providerId="ADAL" clId="{842C0984-4001-429E-AAB1-C1B3FE0E5A42}" dt="2023-06-09T13:00:52.651" v="63"/>
          <ac:spMkLst>
            <pc:docMk/>
            <pc:sldMk cId="0" sldId="347"/>
            <ac:spMk id="34819" creationId="{00000000-0000-0000-0000-000000000000}"/>
          </ac:spMkLst>
        </pc:spChg>
        <pc:spChg chg="mod">
          <ac:chgData name="GOMEZ, Paula" userId="c93cf399-3ed7-4230-9282-8831e3fe5ae7" providerId="ADAL" clId="{842C0984-4001-429E-AAB1-C1B3FE0E5A42}" dt="2023-06-09T13:00:52.651" v="63"/>
          <ac:spMkLst>
            <pc:docMk/>
            <pc:sldMk cId="0" sldId="347"/>
            <ac:spMk id="34820" creationId="{00000000-0000-0000-0000-000000000000}"/>
          </ac:spMkLst>
        </pc:spChg>
        <pc:spChg chg="mod">
          <ac:chgData name="GOMEZ, Paula" userId="c93cf399-3ed7-4230-9282-8831e3fe5ae7" providerId="ADAL" clId="{842C0984-4001-429E-AAB1-C1B3FE0E5A42}" dt="2023-06-09T13:00:52.651" v="63"/>
          <ac:spMkLst>
            <pc:docMk/>
            <pc:sldMk cId="0" sldId="347"/>
            <ac:spMk id="34821" creationId="{00000000-0000-0000-0000-000000000000}"/>
          </ac:spMkLst>
        </pc:spChg>
        <pc:spChg chg="mod">
          <ac:chgData name="GOMEZ, Paula" userId="c93cf399-3ed7-4230-9282-8831e3fe5ae7" providerId="ADAL" clId="{842C0984-4001-429E-AAB1-C1B3FE0E5A42}" dt="2023-06-09T13:00:52.651" v="63"/>
          <ac:spMkLst>
            <pc:docMk/>
            <pc:sldMk cId="0" sldId="347"/>
            <ac:spMk id="34822" creationId="{00000000-0000-0000-0000-000000000000}"/>
          </ac:spMkLst>
        </pc:spChg>
        <pc:spChg chg="mod">
          <ac:chgData name="GOMEZ, Paula" userId="c93cf399-3ed7-4230-9282-8831e3fe5ae7" providerId="ADAL" clId="{842C0984-4001-429E-AAB1-C1B3FE0E5A42}" dt="2023-06-09T13:00:52.651" v="63"/>
          <ac:spMkLst>
            <pc:docMk/>
            <pc:sldMk cId="0" sldId="347"/>
            <ac:spMk id="34823" creationId="{00000000-0000-0000-0000-000000000000}"/>
          </ac:spMkLst>
        </pc:spChg>
        <pc:spChg chg="mod">
          <ac:chgData name="GOMEZ, Paula" userId="c93cf399-3ed7-4230-9282-8831e3fe5ae7" providerId="ADAL" clId="{842C0984-4001-429E-AAB1-C1B3FE0E5A42}" dt="2023-06-09T13:00:52.651" v="63"/>
          <ac:spMkLst>
            <pc:docMk/>
            <pc:sldMk cId="0" sldId="347"/>
            <ac:spMk id="34830" creationId="{00000000-0000-0000-0000-000000000000}"/>
          </ac:spMkLst>
        </pc:spChg>
        <pc:spChg chg="mod">
          <ac:chgData name="GOMEZ, Paula" userId="c93cf399-3ed7-4230-9282-8831e3fe5ae7" providerId="ADAL" clId="{842C0984-4001-429E-AAB1-C1B3FE0E5A42}" dt="2023-06-09T13:00:52.651" v="63"/>
          <ac:spMkLst>
            <pc:docMk/>
            <pc:sldMk cId="0" sldId="347"/>
            <ac:spMk id="34831" creationId="{00000000-0000-0000-0000-000000000000}"/>
          </ac:spMkLst>
        </pc:spChg>
        <pc:cxnChg chg="mod">
          <ac:chgData name="GOMEZ, Paula" userId="c93cf399-3ed7-4230-9282-8831e3fe5ae7" providerId="ADAL" clId="{842C0984-4001-429E-AAB1-C1B3FE0E5A42}" dt="2023-06-09T13:00:52.651" v="63"/>
          <ac:cxnSpMkLst>
            <pc:docMk/>
            <pc:sldMk cId="0" sldId="347"/>
            <ac:cxnSpMk id="20" creationId="{00000000-0000-0000-0000-000000000000}"/>
          </ac:cxnSpMkLst>
        </pc:cxnChg>
        <pc:cxnChg chg="mod">
          <ac:chgData name="GOMEZ, Paula" userId="c93cf399-3ed7-4230-9282-8831e3fe5ae7" providerId="ADAL" clId="{842C0984-4001-429E-AAB1-C1B3FE0E5A42}" dt="2023-06-09T13:00:52.651" v="63"/>
          <ac:cxnSpMkLst>
            <pc:docMk/>
            <pc:sldMk cId="0" sldId="347"/>
            <ac:cxnSpMk id="23" creationId="{00000000-0000-0000-0000-000000000000}"/>
          </ac:cxnSpMkLst>
        </pc:cxnChg>
        <pc:cxnChg chg="mod">
          <ac:chgData name="GOMEZ, Paula" userId="c93cf399-3ed7-4230-9282-8831e3fe5ae7" providerId="ADAL" clId="{842C0984-4001-429E-AAB1-C1B3FE0E5A42}" dt="2023-06-09T13:00:52.651" v="63"/>
          <ac:cxnSpMkLst>
            <pc:docMk/>
            <pc:sldMk cId="0" sldId="347"/>
            <ac:cxnSpMk id="36" creationId="{00000000-0000-0000-0000-000000000000}"/>
          </ac:cxnSpMkLst>
        </pc:cxnChg>
        <pc:cxnChg chg="mod">
          <ac:chgData name="GOMEZ, Paula" userId="c93cf399-3ed7-4230-9282-8831e3fe5ae7" providerId="ADAL" clId="{842C0984-4001-429E-AAB1-C1B3FE0E5A42}" dt="2023-06-09T13:00:52.651" v="63"/>
          <ac:cxnSpMkLst>
            <pc:docMk/>
            <pc:sldMk cId="0" sldId="347"/>
            <ac:cxnSpMk id="50" creationId="{00000000-0000-0000-0000-000000000000}"/>
          </ac:cxnSpMkLst>
        </pc:cxnChg>
        <pc:cxnChg chg="mod">
          <ac:chgData name="GOMEZ, Paula" userId="c93cf399-3ed7-4230-9282-8831e3fe5ae7" providerId="ADAL" clId="{842C0984-4001-429E-AAB1-C1B3FE0E5A42}" dt="2023-06-09T13:00:52.651" v="63"/>
          <ac:cxnSpMkLst>
            <pc:docMk/>
            <pc:sldMk cId="0" sldId="347"/>
            <ac:cxnSpMk id="54" creationId="{00000000-0000-0000-0000-000000000000}"/>
          </ac:cxnSpMkLst>
        </pc:cxnChg>
      </pc:sldChg>
      <pc:sldChg chg="modSp mod modShow modNotes">
        <pc:chgData name="GOMEZ, Paula" userId="c93cf399-3ed7-4230-9282-8831e3fe5ae7" providerId="ADAL" clId="{842C0984-4001-429E-AAB1-C1B3FE0E5A42}" dt="2023-06-09T13:08:07.976" v="182" actId="729"/>
        <pc:sldMkLst>
          <pc:docMk/>
          <pc:sldMk cId="0" sldId="348"/>
        </pc:sldMkLst>
        <pc:spChg chg="mod">
          <ac:chgData name="GOMEZ, Paula" userId="c93cf399-3ed7-4230-9282-8831e3fe5ae7" providerId="ADAL" clId="{842C0984-4001-429E-AAB1-C1B3FE0E5A42}" dt="2023-06-09T13:00:52.651" v="63"/>
          <ac:spMkLst>
            <pc:docMk/>
            <pc:sldMk cId="0" sldId="348"/>
            <ac:spMk id="42" creationId="{00000000-0000-0000-0000-000000000000}"/>
          </ac:spMkLst>
        </pc:spChg>
        <pc:spChg chg="mod">
          <ac:chgData name="GOMEZ, Paula" userId="c93cf399-3ed7-4230-9282-8831e3fe5ae7" providerId="ADAL" clId="{842C0984-4001-429E-AAB1-C1B3FE0E5A42}" dt="2023-06-09T13:00:52.651" v="63"/>
          <ac:spMkLst>
            <pc:docMk/>
            <pc:sldMk cId="0" sldId="348"/>
            <ac:spMk id="36866" creationId="{00000000-0000-0000-0000-000000000000}"/>
          </ac:spMkLst>
        </pc:spChg>
        <pc:spChg chg="mod">
          <ac:chgData name="GOMEZ, Paula" userId="c93cf399-3ed7-4230-9282-8831e3fe5ae7" providerId="ADAL" clId="{842C0984-4001-429E-AAB1-C1B3FE0E5A42}" dt="2023-06-09T13:00:52.651" v="63"/>
          <ac:spMkLst>
            <pc:docMk/>
            <pc:sldMk cId="0" sldId="348"/>
            <ac:spMk id="36867" creationId="{00000000-0000-0000-0000-000000000000}"/>
          </ac:spMkLst>
        </pc:spChg>
        <pc:spChg chg="mod">
          <ac:chgData name="GOMEZ, Paula" userId="c93cf399-3ed7-4230-9282-8831e3fe5ae7" providerId="ADAL" clId="{842C0984-4001-429E-AAB1-C1B3FE0E5A42}" dt="2023-06-09T13:00:52.651" v="63"/>
          <ac:spMkLst>
            <pc:docMk/>
            <pc:sldMk cId="0" sldId="348"/>
            <ac:spMk id="36868" creationId="{00000000-0000-0000-0000-000000000000}"/>
          </ac:spMkLst>
        </pc:spChg>
        <pc:spChg chg="mod">
          <ac:chgData name="GOMEZ, Paula" userId="c93cf399-3ed7-4230-9282-8831e3fe5ae7" providerId="ADAL" clId="{842C0984-4001-429E-AAB1-C1B3FE0E5A42}" dt="2023-06-09T13:00:52.651" v="63"/>
          <ac:spMkLst>
            <pc:docMk/>
            <pc:sldMk cId="0" sldId="348"/>
            <ac:spMk id="36869" creationId="{00000000-0000-0000-0000-000000000000}"/>
          </ac:spMkLst>
        </pc:spChg>
        <pc:spChg chg="mod">
          <ac:chgData name="GOMEZ, Paula" userId="c93cf399-3ed7-4230-9282-8831e3fe5ae7" providerId="ADAL" clId="{842C0984-4001-429E-AAB1-C1B3FE0E5A42}" dt="2023-06-09T13:00:52.651" v="63"/>
          <ac:spMkLst>
            <pc:docMk/>
            <pc:sldMk cId="0" sldId="348"/>
            <ac:spMk id="36870" creationId="{00000000-0000-0000-0000-000000000000}"/>
          </ac:spMkLst>
        </pc:spChg>
        <pc:spChg chg="mod">
          <ac:chgData name="GOMEZ, Paula" userId="c93cf399-3ed7-4230-9282-8831e3fe5ae7" providerId="ADAL" clId="{842C0984-4001-429E-AAB1-C1B3FE0E5A42}" dt="2023-06-09T13:00:52.651" v="63"/>
          <ac:spMkLst>
            <pc:docMk/>
            <pc:sldMk cId="0" sldId="348"/>
            <ac:spMk id="36871" creationId="{00000000-0000-0000-0000-000000000000}"/>
          </ac:spMkLst>
        </pc:spChg>
        <pc:spChg chg="mod">
          <ac:chgData name="GOMEZ, Paula" userId="c93cf399-3ed7-4230-9282-8831e3fe5ae7" providerId="ADAL" clId="{842C0984-4001-429E-AAB1-C1B3FE0E5A42}" dt="2023-06-09T13:00:52.651" v="63"/>
          <ac:spMkLst>
            <pc:docMk/>
            <pc:sldMk cId="0" sldId="348"/>
            <ac:spMk id="36872" creationId="{00000000-0000-0000-0000-000000000000}"/>
          </ac:spMkLst>
        </pc:spChg>
        <pc:spChg chg="mod">
          <ac:chgData name="GOMEZ, Paula" userId="c93cf399-3ed7-4230-9282-8831e3fe5ae7" providerId="ADAL" clId="{842C0984-4001-429E-AAB1-C1B3FE0E5A42}" dt="2023-06-09T13:00:52.651" v="63"/>
          <ac:spMkLst>
            <pc:docMk/>
            <pc:sldMk cId="0" sldId="348"/>
            <ac:spMk id="36873" creationId="{00000000-0000-0000-0000-000000000000}"/>
          </ac:spMkLst>
        </pc:spChg>
        <pc:spChg chg="mod">
          <ac:chgData name="GOMEZ, Paula" userId="c93cf399-3ed7-4230-9282-8831e3fe5ae7" providerId="ADAL" clId="{842C0984-4001-429E-AAB1-C1B3FE0E5A42}" dt="2023-06-09T13:00:52.651" v="63"/>
          <ac:spMkLst>
            <pc:docMk/>
            <pc:sldMk cId="0" sldId="348"/>
            <ac:spMk id="36874" creationId="{00000000-0000-0000-0000-000000000000}"/>
          </ac:spMkLst>
        </pc:spChg>
        <pc:spChg chg="mod">
          <ac:chgData name="GOMEZ, Paula" userId="c93cf399-3ed7-4230-9282-8831e3fe5ae7" providerId="ADAL" clId="{842C0984-4001-429E-AAB1-C1B3FE0E5A42}" dt="2023-06-09T13:00:52.651" v="63"/>
          <ac:spMkLst>
            <pc:docMk/>
            <pc:sldMk cId="0" sldId="348"/>
            <ac:spMk id="36875" creationId="{00000000-0000-0000-0000-000000000000}"/>
          </ac:spMkLst>
        </pc:spChg>
        <pc:spChg chg="mod">
          <ac:chgData name="GOMEZ, Paula" userId="c93cf399-3ed7-4230-9282-8831e3fe5ae7" providerId="ADAL" clId="{842C0984-4001-429E-AAB1-C1B3FE0E5A42}" dt="2023-06-09T13:00:52.651" v="63"/>
          <ac:spMkLst>
            <pc:docMk/>
            <pc:sldMk cId="0" sldId="348"/>
            <ac:spMk id="36876" creationId="{00000000-0000-0000-0000-000000000000}"/>
          </ac:spMkLst>
        </pc:spChg>
        <pc:spChg chg="mod">
          <ac:chgData name="GOMEZ, Paula" userId="c93cf399-3ed7-4230-9282-8831e3fe5ae7" providerId="ADAL" clId="{842C0984-4001-429E-AAB1-C1B3FE0E5A42}" dt="2023-06-09T13:00:52.651" v="63"/>
          <ac:spMkLst>
            <pc:docMk/>
            <pc:sldMk cId="0" sldId="348"/>
            <ac:spMk id="36879" creationId="{00000000-0000-0000-0000-000000000000}"/>
          </ac:spMkLst>
        </pc:spChg>
        <pc:cxnChg chg="mod">
          <ac:chgData name="GOMEZ, Paula" userId="c93cf399-3ed7-4230-9282-8831e3fe5ae7" providerId="ADAL" clId="{842C0984-4001-429E-AAB1-C1B3FE0E5A42}" dt="2023-06-09T13:00:52.651" v="63"/>
          <ac:cxnSpMkLst>
            <pc:docMk/>
            <pc:sldMk cId="0" sldId="348"/>
            <ac:cxnSpMk id="24"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5"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9"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25"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29"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32"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35"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39"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42"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44"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48" creationId="{00000000-0000-0000-0000-000000000000}"/>
          </ac:cxnSpMkLst>
        </pc:cxnChg>
        <pc:cxnChg chg="mod">
          <ac:chgData name="GOMEZ, Paula" userId="c93cf399-3ed7-4230-9282-8831e3fe5ae7" providerId="ADAL" clId="{842C0984-4001-429E-AAB1-C1B3FE0E5A42}" dt="2023-06-09T13:00:52.651" v="63"/>
          <ac:cxnSpMkLst>
            <pc:docMk/>
            <pc:sldMk cId="0" sldId="348"/>
            <ac:cxnSpMk id="250" creationId="{00000000-0000-0000-0000-000000000000}"/>
          </ac:cxnSpMkLst>
        </pc:cxnChg>
      </pc:sldChg>
      <pc:sldChg chg="modSp mod modShow">
        <pc:chgData name="GOMEZ, Paula" userId="c93cf399-3ed7-4230-9282-8831e3fe5ae7" providerId="ADAL" clId="{842C0984-4001-429E-AAB1-C1B3FE0E5A42}" dt="2023-06-09T13:08:10.409" v="183" actId="729"/>
        <pc:sldMkLst>
          <pc:docMk/>
          <pc:sldMk cId="0" sldId="349"/>
        </pc:sldMkLst>
        <pc:spChg chg="mod">
          <ac:chgData name="GOMEZ, Paula" userId="c93cf399-3ed7-4230-9282-8831e3fe5ae7" providerId="ADAL" clId="{842C0984-4001-429E-AAB1-C1B3FE0E5A42}" dt="2023-06-09T13:00:52.651" v="63"/>
          <ac:spMkLst>
            <pc:docMk/>
            <pc:sldMk cId="0" sldId="349"/>
            <ac:spMk id="8" creationId="{00000000-0000-0000-0000-000000000000}"/>
          </ac:spMkLst>
        </pc:spChg>
        <pc:spChg chg="mod">
          <ac:chgData name="GOMEZ, Paula" userId="c93cf399-3ed7-4230-9282-8831e3fe5ae7" providerId="ADAL" clId="{842C0984-4001-429E-AAB1-C1B3FE0E5A42}" dt="2023-06-09T13:00:52.651" v="63"/>
          <ac:spMkLst>
            <pc:docMk/>
            <pc:sldMk cId="0" sldId="349"/>
            <ac:spMk id="9" creationId="{00000000-0000-0000-0000-000000000000}"/>
          </ac:spMkLst>
        </pc:spChg>
        <pc:spChg chg="mod">
          <ac:chgData name="GOMEZ, Paula" userId="c93cf399-3ed7-4230-9282-8831e3fe5ae7" providerId="ADAL" clId="{842C0984-4001-429E-AAB1-C1B3FE0E5A42}" dt="2023-06-09T13:00:52.651" v="63"/>
          <ac:spMkLst>
            <pc:docMk/>
            <pc:sldMk cId="0" sldId="349"/>
            <ac:spMk id="48" creationId="{00000000-0000-0000-0000-000000000000}"/>
          </ac:spMkLst>
        </pc:spChg>
        <pc:spChg chg="mod">
          <ac:chgData name="GOMEZ, Paula" userId="c93cf399-3ed7-4230-9282-8831e3fe5ae7" providerId="ADAL" clId="{842C0984-4001-429E-AAB1-C1B3FE0E5A42}" dt="2023-06-09T13:00:52.651" v="63"/>
          <ac:spMkLst>
            <pc:docMk/>
            <pc:sldMk cId="0" sldId="349"/>
            <ac:spMk id="39938" creationId="{00000000-0000-0000-0000-000000000000}"/>
          </ac:spMkLst>
        </pc:spChg>
        <pc:spChg chg="mod">
          <ac:chgData name="GOMEZ, Paula" userId="c93cf399-3ed7-4230-9282-8831e3fe5ae7" providerId="ADAL" clId="{842C0984-4001-429E-AAB1-C1B3FE0E5A42}" dt="2023-06-09T13:00:52.651" v="63"/>
          <ac:spMkLst>
            <pc:docMk/>
            <pc:sldMk cId="0" sldId="349"/>
            <ac:spMk id="39939" creationId="{00000000-0000-0000-0000-000000000000}"/>
          </ac:spMkLst>
        </pc:spChg>
        <pc:spChg chg="mod">
          <ac:chgData name="GOMEZ, Paula" userId="c93cf399-3ed7-4230-9282-8831e3fe5ae7" providerId="ADAL" clId="{842C0984-4001-429E-AAB1-C1B3FE0E5A42}" dt="2023-06-09T13:00:52.651" v="63"/>
          <ac:spMkLst>
            <pc:docMk/>
            <pc:sldMk cId="0" sldId="349"/>
            <ac:spMk id="39940" creationId="{00000000-0000-0000-0000-000000000000}"/>
          </ac:spMkLst>
        </pc:spChg>
        <pc:spChg chg="mod">
          <ac:chgData name="GOMEZ, Paula" userId="c93cf399-3ed7-4230-9282-8831e3fe5ae7" providerId="ADAL" clId="{842C0984-4001-429E-AAB1-C1B3FE0E5A42}" dt="2023-06-09T13:00:52.651" v="63"/>
          <ac:spMkLst>
            <pc:docMk/>
            <pc:sldMk cId="0" sldId="349"/>
            <ac:spMk id="39943" creationId="{00000000-0000-0000-0000-000000000000}"/>
          </ac:spMkLst>
        </pc:spChg>
        <pc:spChg chg="mod">
          <ac:chgData name="GOMEZ, Paula" userId="c93cf399-3ed7-4230-9282-8831e3fe5ae7" providerId="ADAL" clId="{842C0984-4001-429E-AAB1-C1B3FE0E5A42}" dt="2023-06-09T13:00:52.651" v="63"/>
          <ac:spMkLst>
            <pc:docMk/>
            <pc:sldMk cId="0" sldId="349"/>
            <ac:spMk id="39944" creationId="{00000000-0000-0000-0000-000000000000}"/>
          </ac:spMkLst>
        </pc:spChg>
        <pc:spChg chg="mod">
          <ac:chgData name="GOMEZ, Paula" userId="c93cf399-3ed7-4230-9282-8831e3fe5ae7" providerId="ADAL" clId="{842C0984-4001-429E-AAB1-C1B3FE0E5A42}" dt="2023-06-09T13:00:52.651" v="63"/>
          <ac:spMkLst>
            <pc:docMk/>
            <pc:sldMk cId="0" sldId="349"/>
            <ac:spMk id="39945" creationId="{00000000-0000-0000-0000-000000000000}"/>
          </ac:spMkLst>
        </pc:spChg>
        <pc:spChg chg="mod">
          <ac:chgData name="GOMEZ, Paula" userId="c93cf399-3ed7-4230-9282-8831e3fe5ae7" providerId="ADAL" clId="{842C0984-4001-429E-AAB1-C1B3FE0E5A42}" dt="2023-06-09T13:00:52.651" v="63"/>
          <ac:spMkLst>
            <pc:docMk/>
            <pc:sldMk cId="0" sldId="349"/>
            <ac:spMk id="39946" creationId="{00000000-0000-0000-0000-000000000000}"/>
          </ac:spMkLst>
        </pc:spChg>
        <pc:spChg chg="mod">
          <ac:chgData name="GOMEZ, Paula" userId="c93cf399-3ed7-4230-9282-8831e3fe5ae7" providerId="ADAL" clId="{842C0984-4001-429E-AAB1-C1B3FE0E5A42}" dt="2023-06-09T13:00:52.651" v="63"/>
          <ac:spMkLst>
            <pc:docMk/>
            <pc:sldMk cId="0" sldId="349"/>
            <ac:spMk id="39949" creationId="{00000000-0000-0000-0000-000000000000}"/>
          </ac:spMkLst>
        </pc:spChg>
        <pc:spChg chg="mod">
          <ac:chgData name="GOMEZ, Paula" userId="c93cf399-3ed7-4230-9282-8831e3fe5ae7" providerId="ADAL" clId="{842C0984-4001-429E-AAB1-C1B3FE0E5A42}" dt="2023-06-09T13:00:52.651" v="63"/>
          <ac:spMkLst>
            <pc:docMk/>
            <pc:sldMk cId="0" sldId="349"/>
            <ac:spMk id="39950" creationId="{00000000-0000-0000-0000-000000000000}"/>
          </ac:spMkLst>
        </pc:spChg>
        <pc:spChg chg="mod">
          <ac:chgData name="GOMEZ, Paula" userId="c93cf399-3ed7-4230-9282-8831e3fe5ae7" providerId="ADAL" clId="{842C0984-4001-429E-AAB1-C1B3FE0E5A42}" dt="2023-06-09T13:00:52.651" v="63"/>
          <ac:spMkLst>
            <pc:docMk/>
            <pc:sldMk cId="0" sldId="349"/>
            <ac:spMk id="39951" creationId="{00000000-0000-0000-0000-000000000000}"/>
          </ac:spMkLst>
        </pc:spChg>
        <pc:spChg chg="mod">
          <ac:chgData name="GOMEZ, Paula" userId="c93cf399-3ed7-4230-9282-8831e3fe5ae7" providerId="ADAL" clId="{842C0984-4001-429E-AAB1-C1B3FE0E5A42}" dt="2023-06-09T13:00:52.651" v="63"/>
          <ac:spMkLst>
            <pc:docMk/>
            <pc:sldMk cId="0" sldId="349"/>
            <ac:spMk id="39961" creationId="{00000000-0000-0000-0000-000000000000}"/>
          </ac:spMkLst>
        </pc:spChg>
        <pc:cxnChg chg="mod">
          <ac:chgData name="GOMEZ, Paula" userId="c93cf399-3ed7-4230-9282-8831e3fe5ae7" providerId="ADAL" clId="{842C0984-4001-429E-AAB1-C1B3FE0E5A42}" dt="2023-06-09T13:00:52.651" v="63"/>
          <ac:cxnSpMkLst>
            <pc:docMk/>
            <pc:sldMk cId="0" sldId="349"/>
            <ac:cxnSpMk id="31" creationId="{00000000-0000-0000-0000-000000000000}"/>
          </ac:cxnSpMkLst>
        </pc:cxnChg>
        <pc:cxnChg chg="mod">
          <ac:chgData name="GOMEZ, Paula" userId="c93cf399-3ed7-4230-9282-8831e3fe5ae7" providerId="ADAL" clId="{842C0984-4001-429E-AAB1-C1B3FE0E5A42}" dt="2023-06-09T13:00:52.651" v="63"/>
          <ac:cxnSpMkLst>
            <pc:docMk/>
            <pc:sldMk cId="0" sldId="349"/>
            <ac:cxnSpMk id="34"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26"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30"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32"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34"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36"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38"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40"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41"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48"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52" creationId="{00000000-0000-0000-0000-000000000000}"/>
          </ac:cxnSpMkLst>
        </pc:cxnChg>
        <pc:cxnChg chg="mod">
          <ac:chgData name="GOMEZ, Paula" userId="c93cf399-3ed7-4230-9282-8831e3fe5ae7" providerId="ADAL" clId="{842C0984-4001-429E-AAB1-C1B3FE0E5A42}" dt="2023-06-09T13:00:52.651" v="63"/>
          <ac:cxnSpMkLst>
            <pc:docMk/>
            <pc:sldMk cId="0" sldId="349"/>
            <ac:cxnSpMk id="255" creationId="{00000000-0000-0000-0000-000000000000}"/>
          </ac:cxnSpMkLst>
        </pc:cxnChg>
      </pc:sldChg>
      <pc:sldChg chg="modSp mod modShow">
        <pc:chgData name="GOMEZ, Paula" userId="c93cf399-3ed7-4230-9282-8831e3fe5ae7" providerId="ADAL" clId="{842C0984-4001-429E-AAB1-C1B3FE0E5A42}" dt="2023-06-09T13:08:12.737" v="184" actId="729"/>
        <pc:sldMkLst>
          <pc:docMk/>
          <pc:sldMk cId="0" sldId="350"/>
        </pc:sldMkLst>
        <pc:spChg chg="mod">
          <ac:chgData name="GOMEZ, Paula" userId="c93cf399-3ed7-4230-9282-8831e3fe5ae7" providerId="ADAL" clId="{842C0984-4001-429E-AAB1-C1B3FE0E5A42}" dt="2023-06-09T13:00:52.651" v="63"/>
          <ac:spMkLst>
            <pc:docMk/>
            <pc:sldMk cId="0" sldId="350"/>
            <ac:spMk id="98" creationId="{00000000-0000-0000-0000-000000000000}"/>
          </ac:spMkLst>
        </pc:spChg>
        <pc:spChg chg="mod">
          <ac:chgData name="GOMEZ, Paula" userId="c93cf399-3ed7-4230-9282-8831e3fe5ae7" providerId="ADAL" clId="{842C0984-4001-429E-AAB1-C1B3FE0E5A42}" dt="2023-06-09T13:00:52.651" v="63"/>
          <ac:spMkLst>
            <pc:docMk/>
            <pc:sldMk cId="0" sldId="350"/>
            <ac:spMk id="41986" creationId="{00000000-0000-0000-0000-000000000000}"/>
          </ac:spMkLst>
        </pc:spChg>
        <pc:spChg chg="mod">
          <ac:chgData name="GOMEZ, Paula" userId="c93cf399-3ed7-4230-9282-8831e3fe5ae7" providerId="ADAL" clId="{842C0984-4001-429E-AAB1-C1B3FE0E5A42}" dt="2023-06-09T13:00:52.651" v="63"/>
          <ac:spMkLst>
            <pc:docMk/>
            <pc:sldMk cId="0" sldId="350"/>
            <ac:spMk id="41987" creationId="{00000000-0000-0000-0000-000000000000}"/>
          </ac:spMkLst>
        </pc:spChg>
        <pc:spChg chg="mod">
          <ac:chgData name="GOMEZ, Paula" userId="c93cf399-3ed7-4230-9282-8831e3fe5ae7" providerId="ADAL" clId="{842C0984-4001-429E-AAB1-C1B3FE0E5A42}" dt="2023-06-09T13:00:52.651" v="63"/>
          <ac:spMkLst>
            <pc:docMk/>
            <pc:sldMk cId="0" sldId="350"/>
            <ac:spMk id="41988" creationId="{00000000-0000-0000-0000-000000000000}"/>
          </ac:spMkLst>
        </pc:spChg>
        <pc:spChg chg="mod">
          <ac:chgData name="GOMEZ, Paula" userId="c93cf399-3ed7-4230-9282-8831e3fe5ae7" providerId="ADAL" clId="{842C0984-4001-429E-AAB1-C1B3FE0E5A42}" dt="2023-06-09T13:00:52.651" v="63"/>
          <ac:spMkLst>
            <pc:docMk/>
            <pc:sldMk cId="0" sldId="350"/>
            <ac:spMk id="41989" creationId="{00000000-0000-0000-0000-000000000000}"/>
          </ac:spMkLst>
        </pc:spChg>
        <pc:spChg chg="mod">
          <ac:chgData name="GOMEZ, Paula" userId="c93cf399-3ed7-4230-9282-8831e3fe5ae7" providerId="ADAL" clId="{842C0984-4001-429E-AAB1-C1B3FE0E5A42}" dt="2023-06-09T13:00:52.651" v="63"/>
          <ac:spMkLst>
            <pc:docMk/>
            <pc:sldMk cId="0" sldId="350"/>
            <ac:spMk id="41990" creationId="{00000000-0000-0000-0000-000000000000}"/>
          </ac:spMkLst>
        </pc:spChg>
        <pc:spChg chg="mod">
          <ac:chgData name="GOMEZ, Paula" userId="c93cf399-3ed7-4230-9282-8831e3fe5ae7" providerId="ADAL" clId="{842C0984-4001-429E-AAB1-C1B3FE0E5A42}" dt="2023-06-09T13:00:52.651" v="63"/>
          <ac:spMkLst>
            <pc:docMk/>
            <pc:sldMk cId="0" sldId="350"/>
            <ac:spMk id="41991" creationId="{00000000-0000-0000-0000-000000000000}"/>
          </ac:spMkLst>
        </pc:spChg>
        <pc:spChg chg="mod">
          <ac:chgData name="GOMEZ, Paula" userId="c93cf399-3ed7-4230-9282-8831e3fe5ae7" providerId="ADAL" clId="{842C0984-4001-429E-AAB1-C1B3FE0E5A42}" dt="2023-06-09T13:00:52.651" v="63"/>
          <ac:spMkLst>
            <pc:docMk/>
            <pc:sldMk cId="0" sldId="350"/>
            <ac:spMk id="41992" creationId="{00000000-0000-0000-0000-000000000000}"/>
          </ac:spMkLst>
        </pc:spChg>
        <pc:spChg chg="mod">
          <ac:chgData name="GOMEZ, Paula" userId="c93cf399-3ed7-4230-9282-8831e3fe5ae7" providerId="ADAL" clId="{842C0984-4001-429E-AAB1-C1B3FE0E5A42}" dt="2023-06-09T13:00:52.651" v="63"/>
          <ac:spMkLst>
            <pc:docMk/>
            <pc:sldMk cId="0" sldId="350"/>
            <ac:spMk id="41993" creationId="{00000000-0000-0000-0000-000000000000}"/>
          </ac:spMkLst>
        </pc:spChg>
        <pc:spChg chg="mod">
          <ac:chgData name="GOMEZ, Paula" userId="c93cf399-3ed7-4230-9282-8831e3fe5ae7" providerId="ADAL" clId="{842C0984-4001-429E-AAB1-C1B3FE0E5A42}" dt="2023-06-09T13:00:52.651" v="63"/>
          <ac:spMkLst>
            <pc:docMk/>
            <pc:sldMk cId="0" sldId="350"/>
            <ac:spMk id="41994" creationId="{00000000-0000-0000-0000-000000000000}"/>
          </ac:spMkLst>
        </pc:spChg>
        <pc:spChg chg="mod">
          <ac:chgData name="GOMEZ, Paula" userId="c93cf399-3ed7-4230-9282-8831e3fe5ae7" providerId="ADAL" clId="{842C0984-4001-429E-AAB1-C1B3FE0E5A42}" dt="2023-06-09T13:00:52.651" v="63"/>
          <ac:spMkLst>
            <pc:docMk/>
            <pc:sldMk cId="0" sldId="350"/>
            <ac:spMk id="42006" creationId="{00000000-0000-0000-0000-000000000000}"/>
          </ac:spMkLst>
        </pc:spChg>
        <pc:spChg chg="mod">
          <ac:chgData name="GOMEZ, Paula" userId="c93cf399-3ed7-4230-9282-8831e3fe5ae7" providerId="ADAL" clId="{842C0984-4001-429E-AAB1-C1B3FE0E5A42}" dt="2023-06-09T13:00:52.651" v="63"/>
          <ac:spMkLst>
            <pc:docMk/>
            <pc:sldMk cId="0" sldId="350"/>
            <ac:spMk id="42008" creationId="{00000000-0000-0000-0000-000000000000}"/>
          </ac:spMkLst>
        </pc:spChg>
        <pc:spChg chg="mod">
          <ac:chgData name="GOMEZ, Paula" userId="c93cf399-3ed7-4230-9282-8831e3fe5ae7" providerId="ADAL" clId="{842C0984-4001-429E-AAB1-C1B3FE0E5A42}" dt="2023-06-09T13:00:52.651" v="63"/>
          <ac:spMkLst>
            <pc:docMk/>
            <pc:sldMk cId="0" sldId="350"/>
            <ac:spMk id="42009" creationId="{00000000-0000-0000-0000-000000000000}"/>
          </ac:spMkLst>
        </pc:spChg>
        <pc:cxnChg chg="mod">
          <ac:chgData name="GOMEZ, Paula" userId="c93cf399-3ed7-4230-9282-8831e3fe5ae7" providerId="ADAL" clId="{842C0984-4001-429E-AAB1-C1B3FE0E5A42}" dt="2023-06-09T13:00:52.651" v="63"/>
          <ac:cxnSpMkLst>
            <pc:docMk/>
            <pc:sldMk cId="0" sldId="350"/>
            <ac:cxnSpMk id="16" creationId="{00000000-0000-0000-0000-000000000000}"/>
          </ac:cxnSpMkLst>
        </pc:cxnChg>
        <pc:cxnChg chg="mod">
          <ac:chgData name="GOMEZ, Paula" userId="c93cf399-3ed7-4230-9282-8831e3fe5ae7" providerId="ADAL" clId="{842C0984-4001-429E-AAB1-C1B3FE0E5A42}" dt="2023-06-09T13:00:52.651" v="63"/>
          <ac:cxnSpMkLst>
            <pc:docMk/>
            <pc:sldMk cId="0" sldId="350"/>
            <ac:cxnSpMk id="20" creationId="{00000000-0000-0000-0000-000000000000}"/>
          </ac:cxnSpMkLst>
        </pc:cxnChg>
        <pc:cxnChg chg="mod">
          <ac:chgData name="GOMEZ, Paula" userId="c93cf399-3ed7-4230-9282-8831e3fe5ae7" providerId="ADAL" clId="{842C0984-4001-429E-AAB1-C1B3FE0E5A42}" dt="2023-06-09T13:00:52.651" v="63"/>
          <ac:cxnSpMkLst>
            <pc:docMk/>
            <pc:sldMk cId="0" sldId="350"/>
            <ac:cxnSpMk id="30" creationId="{4438A60B-466B-42A7-B5FA-8A7BE83E18AC}"/>
          </ac:cxnSpMkLst>
        </pc:cxnChg>
        <pc:cxnChg chg="mod">
          <ac:chgData name="GOMEZ, Paula" userId="c93cf399-3ed7-4230-9282-8831e3fe5ae7" providerId="ADAL" clId="{842C0984-4001-429E-AAB1-C1B3FE0E5A42}" dt="2023-06-09T13:00:52.651" v="63"/>
          <ac:cxnSpMkLst>
            <pc:docMk/>
            <pc:sldMk cId="0" sldId="350"/>
            <ac:cxnSpMk id="33" creationId="{00000000-0000-0000-0000-000000000000}"/>
          </ac:cxnSpMkLst>
        </pc:cxnChg>
        <pc:cxnChg chg="mod">
          <ac:chgData name="GOMEZ, Paula" userId="c93cf399-3ed7-4230-9282-8831e3fe5ae7" providerId="ADAL" clId="{842C0984-4001-429E-AAB1-C1B3FE0E5A42}" dt="2023-06-09T13:00:52.651" v="63"/>
          <ac:cxnSpMkLst>
            <pc:docMk/>
            <pc:sldMk cId="0" sldId="350"/>
            <ac:cxnSpMk id="46" creationId="{3D32B729-644E-4E28-87B0-1D6C9BE93628}"/>
          </ac:cxnSpMkLst>
        </pc:cxnChg>
        <pc:cxnChg chg="mod">
          <ac:chgData name="GOMEZ, Paula" userId="c93cf399-3ed7-4230-9282-8831e3fe5ae7" providerId="ADAL" clId="{842C0984-4001-429E-AAB1-C1B3FE0E5A42}" dt="2023-06-09T13:00:52.651" v="63"/>
          <ac:cxnSpMkLst>
            <pc:docMk/>
            <pc:sldMk cId="0" sldId="350"/>
            <ac:cxnSpMk id="53" creationId="{00000000-0000-0000-0000-000000000000}"/>
          </ac:cxnSpMkLst>
        </pc:cxnChg>
        <pc:cxnChg chg="mod">
          <ac:chgData name="GOMEZ, Paula" userId="c93cf399-3ed7-4230-9282-8831e3fe5ae7" providerId="ADAL" clId="{842C0984-4001-429E-AAB1-C1B3FE0E5A42}" dt="2023-06-09T13:00:52.651" v="63"/>
          <ac:cxnSpMkLst>
            <pc:docMk/>
            <pc:sldMk cId="0" sldId="350"/>
            <ac:cxnSpMk id="59" creationId="{00000000-0000-0000-0000-000000000000}"/>
          </ac:cxnSpMkLst>
        </pc:cxnChg>
        <pc:cxnChg chg="mod">
          <ac:chgData name="GOMEZ, Paula" userId="c93cf399-3ed7-4230-9282-8831e3fe5ae7" providerId="ADAL" clId="{842C0984-4001-429E-AAB1-C1B3FE0E5A42}" dt="2023-06-09T13:00:52.651" v="63"/>
          <ac:cxnSpMkLst>
            <pc:docMk/>
            <pc:sldMk cId="0" sldId="350"/>
            <ac:cxnSpMk id="77" creationId="{00000000-0000-0000-0000-000000000000}"/>
          </ac:cxnSpMkLst>
        </pc:cxnChg>
        <pc:cxnChg chg="mod">
          <ac:chgData name="GOMEZ, Paula" userId="c93cf399-3ed7-4230-9282-8831e3fe5ae7" providerId="ADAL" clId="{842C0984-4001-429E-AAB1-C1B3FE0E5A42}" dt="2023-06-09T13:00:52.651" v="63"/>
          <ac:cxnSpMkLst>
            <pc:docMk/>
            <pc:sldMk cId="0" sldId="350"/>
            <ac:cxnSpMk id="82" creationId="{00000000-0000-0000-0000-000000000000}"/>
          </ac:cxnSpMkLst>
        </pc:cxnChg>
        <pc:cxnChg chg="mod">
          <ac:chgData name="GOMEZ, Paula" userId="c93cf399-3ed7-4230-9282-8831e3fe5ae7" providerId="ADAL" clId="{842C0984-4001-429E-AAB1-C1B3FE0E5A42}" dt="2023-06-09T13:00:52.651" v="63"/>
          <ac:cxnSpMkLst>
            <pc:docMk/>
            <pc:sldMk cId="0" sldId="350"/>
            <ac:cxnSpMk id="85" creationId="{00000000-0000-0000-0000-000000000000}"/>
          </ac:cxnSpMkLst>
        </pc:cxnChg>
        <pc:cxnChg chg="mod">
          <ac:chgData name="GOMEZ, Paula" userId="c93cf399-3ed7-4230-9282-8831e3fe5ae7" providerId="ADAL" clId="{842C0984-4001-429E-AAB1-C1B3FE0E5A42}" dt="2023-06-09T13:00:52.651" v="63"/>
          <ac:cxnSpMkLst>
            <pc:docMk/>
            <pc:sldMk cId="0" sldId="350"/>
            <ac:cxnSpMk id="88" creationId="{00000000-0000-0000-0000-000000000000}"/>
          </ac:cxnSpMkLst>
        </pc:cxnChg>
        <pc:cxnChg chg="mod">
          <ac:chgData name="GOMEZ, Paula" userId="c93cf399-3ed7-4230-9282-8831e3fe5ae7" providerId="ADAL" clId="{842C0984-4001-429E-AAB1-C1B3FE0E5A42}" dt="2023-06-09T13:00:52.651" v="63"/>
          <ac:cxnSpMkLst>
            <pc:docMk/>
            <pc:sldMk cId="0" sldId="350"/>
            <ac:cxnSpMk id="91" creationId="{00000000-0000-0000-0000-000000000000}"/>
          </ac:cxnSpMkLst>
        </pc:cxnChg>
        <pc:cxnChg chg="mod">
          <ac:chgData name="GOMEZ, Paula" userId="c93cf399-3ed7-4230-9282-8831e3fe5ae7" providerId="ADAL" clId="{842C0984-4001-429E-AAB1-C1B3FE0E5A42}" dt="2023-06-09T13:00:52.651" v="63"/>
          <ac:cxnSpMkLst>
            <pc:docMk/>
            <pc:sldMk cId="0" sldId="350"/>
            <ac:cxnSpMk id="94" creationId="{00000000-0000-0000-0000-000000000000}"/>
          </ac:cxnSpMkLst>
        </pc:cxnChg>
      </pc:sldChg>
      <pc:sldChg chg="modSp mod modShow">
        <pc:chgData name="GOMEZ, Paula" userId="c93cf399-3ed7-4230-9282-8831e3fe5ae7" providerId="ADAL" clId="{842C0984-4001-429E-AAB1-C1B3FE0E5A42}" dt="2023-06-09T13:08:15.359" v="185" actId="729"/>
        <pc:sldMkLst>
          <pc:docMk/>
          <pc:sldMk cId="0" sldId="351"/>
        </pc:sldMkLst>
        <pc:spChg chg="mod">
          <ac:chgData name="GOMEZ, Paula" userId="c93cf399-3ed7-4230-9282-8831e3fe5ae7" providerId="ADAL" clId="{842C0984-4001-429E-AAB1-C1B3FE0E5A42}" dt="2023-06-09T13:00:52.651" v="63"/>
          <ac:spMkLst>
            <pc:docMk/>
            <pc:sldMk cId="0" sldId="351"/>
            <ac:spMk id="44034" creationId="{00000000-0000-0000-0000-000000000000}"/>
          </ac:spMkLst>
        </pc:spChg>
        <pc:spChg chg="mod">
          <ac:chgData name="GOMEZ, Paula" userId="c93cf399-3ed7-4230-9282-8831e3fe5ae7" providerId="ADAL" clId="{842C0984-4001-429E-AAB1-C1B3FE0E5A42}" dt="2023-06-09T13:00:52.651" v="63"/>
          <ac:spMkLst>
            <pc:docMk/>
            <pc:sldMk cId="0" sldId="351"/>
            <ac:spMk id="44035" creationId="{00000000-0000-0000-0000-000000000000}"/>
          </ac:spMkLst>
        </pc:spChg>
        <pc:spChg chg="mod">
          <ac:chgData name="GOMEZ, Paula" userId="c93cf399-3ed7-4230-9282-8831e3fe5ae7" providerId="ADAL" clId="{842C0984-4001-429E-AAB1-C1B3FE0E5A42}" dt="2023-06-09T13:00:52.651" v="63"/>
          <ac:spMkLst>
            <pc:docMk/>
            <pc:sldMk cId="0" sldId="351"/>
            <ac:spMk id="44036" creationId="{00000000-0000-0000-0000-000000000000}"/>
          </ac:spMkLst>
        </pc:spChg>
        <pc:spChg chg="mod">
          <ac:chgData name="GOMEZ, Paula" userId="c93cf399-3ed7-4230-9282-8831e3fe5ae7" providerId="ADAL" clId="{842C0984-4001-429E-AAB1-C1B3FE0E5A42}" dt="2023-06-09T13:00:52.651" v="63"/>
          <ac:spMkLst>
            <pc:docMk/>
            <pc:sldMk cId="0" sldId="351"/>
            <ac:spMk id="44037" creationId="{00000000-0000-0000-0000-000000000000}"/>
          </ac:spMkLst>
        </pc:spChg>
        <pc:spChg chg="mod">
          <ac:chgData name="GOMEZ, Paula" userId="c93cf399-3ed7-4230-9282-8831e3fe5ae7" providerId="ADAL" clId="{842C0984-4001-429E-AAB1-C1B3FE0E5A42}" dt="2023-06-09T13:00:52.651" v="63"/>
          <ac:spMkLst>
            <pc:docMk/>
            <pc:sldMk cId="0" sldId="351"/>
            <ac:spMk id="44038" creationId="{00000000-0000-0000-0000-000000000000}"/>
          </ac:spMkLst>
        </pc:spChg>
        <pc:spChg chg="mod">
          <ac:chgData name="GOMEZ, Paula" userId="c93cf399-3ed7-4230-9282-8831e3fe5ae7" providerId="ADAL" clId="{842C0984-4001-429E-AAB1-C1B3FE0E5A42}" dt="2023-06-09T13:00:52.651" v="63"/>
          <ac:spMkLst>
            <pc:docMk/>
            <pc:sldMk cId="0" sldId="351"/>
            <ac:spMk id="44043" creationId="{00000000-0000-0000-0000-000000000000}"/>
          </ac:spMkLst>
        </pc:spChg>
        <pc:spChg chg="mod">
          <ac:chgData name="GOMEZ, Paula" userId="c93cf399-3ed7-4230-9282-8831e3fe5ae7" providerId="ADAL" clId="{842C0984-4001-429E-AAB1-C1B3FE0E5A42}" dt="2023-06-09T13:00:52.651" v="63"/>
          <ac:spMkLst>
            <pc:docMk/>
            <pc:sldMk cId="0" sldId="351"/>
            <ac:spMk id="44045" creationId="{00000000-0000-0000-0000-000000000000}"/>
          </ac:spMkLst>
        </pc:spChg>
        <pc:cxnChg chg="mod">
          <ac:chgData name="GOMEZ, Paula" userId="c93cf399-3ed7-4230-9282-8831e3fe5ae7" providerId="ADAL" clId="{842C0984-4001-429E-AAB1-C1B3FE0E5A42}" dt="2023-06-09T13:00:52.651" v="63"/>
          <ac:cxnSpMkLst>
            <pc:docMk/>
            <pc:sldMk cId="0" sldId="351"/>
            <ac:cxnSpMk id="11" creationId="{00000000-0000-0000-0000-000000000000}"/>
          </ac:cxnSpMkLst>
        </pc:cxnChg>
        <pc:cxnChg chg="mod">
          <ac:chgData name="GOMEZ, Paula" userId="c93cf399-3ed7-4230-9282-8831e3fe5ae7" providerId="ADAL" clId="{842C0984-4001-429E-AAB1-C1B3FE0E5A42}" dt="2023-06-09T13:00:52.651" v="63"/>
          <ac:cxnSpMkLst>
            <pc:docMk/>
            <pc:sldMk cId="0" sldId="351"/>
            <ac:cxnSpMk id="13" creationId="{00000000-0000-0000-0000-000000000000}"/>
          </ac:cxnSpMkLst>
        </pc:cxnChg>
        <pc:cxnChg chg="mod">
          <ac:chgData name="GOMEZ, Paula" userId="c93cf399-3ed7-4230-9282-8831e3fe5ae7" providerId="ADAL" clId="{842C0984-4001-429E-AAB1-C1B3FE0E5A42}" dt="2023-06-09T13:00:52.651" v="63"/>
          <ac:cxnSpMkLst>
            <pc:docMk/>
            <pc:sldMk cId="0" sldId="351"/>
            <ac:cxnSpMk id="17" creationId="{00000000-0000-0000-0000-000000000000}"/>
          </ac:cxnSpMkLst>
        </pc:cxnChg>
        <pc:cxnChg chg="mod">
          <ac:chgData name="GOMEZ, Paula" userId="c93cf399-3ed7-4230-9282-8831e3fe5ae7" providerId="ADAL" clId="{842C0984-4001-429E-AAB1-C1B3FE0E5A42}" dt="2023-06-09T13:00:52.651" v="63"/>
          <ac:cxnSpMkLst>
            <pc:docMk/>
            <pc:sldMk cId="0" sldId="351"/>
            <ac:cxnSpMk id="21" creationId="{00000000-0000-0000-0000-000000000000}"/>
          </ac:cxnSpMkLst>
        </pc:cxnChg>
        <pc:cxnChg chg="mod">
          <ac:chgData name="GOMEZ, Paula" userId="c93cf399-3ed7-4230-9282-8831e3fe5ae7" providerId="ADAL" clId="{842C0984-4001-429E-AAB1-C1B3FE0E5A42}" dt="2023-06-09T13:00:52.651" v="63"/>
          <ac:cxnSpMkLst>
            <pc:docMk/>
            <pc:sldMk cId="0" sldId="351"/>
            <ac:cxnSpMk id="22" creationId="{00000000-0000-0000-0000-000000000000}"/>
          </ac:cxnSpMkLst>
        </pc:cxnChg>
        <pc:cxnChg chg="mod">
          <ac:chgData name="GOMEZ, Paula" userId="c93cf399-3ed7-4230-9282-8831e3fe5ae7" providerId="ADAL" clId="{842C0984-4001-429E-AAB1-C1B3FE0E5A42}" dt="2023-06-09T13:00:52.651" v="63"/>
          <ac:cxnSpMkLst>
            <pc:docMk/>
            <pc:sldMk cId="0" sldId="351"/>
            <ac:cxnSpMk id="28" creationId="{00000000-0000-0000-0000-000000000000}"/>
          </ac:cxnSpMkLst>
        </pc:cxnChg>
      </pc:sldChg>
      <pc:sldChg chg="modSp mod modShow modNotes">
        <pc:chgData name="GOMEZ, Paula" userId="c93cf399-3ed7-4230-9282-8831e3fe5ae7" providerId="ADAL" clId="{842C0984-4001-429E-AAB1-C1B3FE0E5A42}" dt="2023-06-09T13:08:19.218" v="186" actId="729"/>
        <pc:sldMkLst>
          <pc:docMk/>
          <pc:sldMk cId="0" sldId="352"/>
        </pc:sldMkLst>
        <pc:spChg chg="mod">
          <ac:chgData name="GOMEZ, Paula" userId="c93cf399-3ed7-4230-9282-8831e3fe5ae7" providerId="ADAL" clId="{842C0984-4001-429E-AAB1-C1B3FE0E5A42}" dt="2023-06-09T13:00:52.651" v="63"/>
          <ac:spMkLst>
            <pc:docMk/>
            <pc:sldMk cId="0" sldId="352"/>
            <ac:spMk id="18" creationId="{00000000-0000-0000-0000-000000000000}"/>
          </ac:spMkLst>
        </pc:spChg>
        <pc:spChg chg="mod">
          <ac:chgData name="GOMEZ, Paula" userId="c93cf399-3ed7-4230-9282-8831e3fe5ae7" providerId="ADAL" clId="{842C0984-4001-429E-AAB1-C1B3FE0E5A42}" dt="2023-06-09T13:00:52.651" v="63"/>
          <ac:spMkLst>
            <pc:docMk/>
            <pc:sldMk cId="0" sldId="352"/>
            <ac:spMk id="46082" creationId="{00000000-0000-0000-0000-000000000000}"/>
          </ac:spMkLst>
        </pc:spChg>
        <pc:spChg chg="mod">
          <ac:chgData name="GOMEZ, Paula" userId="c93cf399-3ed7-4230-9282-8831e3fe5ae7" providerId="ADAL" clId="{842C0984-4001-429E-AAB1-C1B3FE0E5A42}" dt="2023-06-09T13:00:52.651" v="63"/>
          <ac:spMkLst>
            <pc:docMk/>
            <pc:sldMk cId="0" sldId="352"/>
            <ac:spMk id="46083" creationId="{00000000-0000-0000-0000-000000000000}"/>
          </ac:spMkLst>
        </pc:spChg>
        <pc:spChg chg="mod">
          <ac:chgData name="GOMEZ, Paula" userId="c93cf399-3ed7-4230-9282-8831e3fe5ae7" providerId="ADAL" clId="{842C0984-4001-429E-AAB1-C1B3FE0E5A42}" dt="2023-06-09T13:00:52.651" v="63"/>
          <ac:spMkLst>
            <pc:docMk/>
            <pc:sldMk cId="0" sldId="352"/>
            <ac:spMk id="46084" creationId="{00000000-0000-0000-0000-000000000000}"/>
          </ac:spMkLst>
        </pc:spChg>
        <pc:spChg chg="mod">
          <ac:chgData name="GOMEZ, Paula" userId="c93cf399-3ed7-4230-9282-8831e3fe5ae7" providerId="ADAL" clId="{842C0984-4001-429E-AAB1-C1B3FE0E5A42}" dt="2023-06-09T13:00:52.651" v="63"/>
          <ac:spMkLst>
            <pc:docMk/>
            <pc:sldMk cId="0" sldId="352"/>
            <ac:spMk id="46085" creationId="{00000000-0000-0000-0000-000000000000}"/>
          </ac:spMkLst>
        </pc:spChg>
        <pc:spChg chg="mod">
          <ac:chgData name="GOMEZ, Paula" userId="c93cf399-3ed7-4230-9282-8831e3fe5ae7" providerId="ADAL" clId="{842C0984-4001-429E-AAB1-C1B3FE0E5A42}" dt="2023-06-09T13:00:52.651" v="63"/>
          <ac:spMkLst>
            <pc:docMk/>
            <pc:sldMk cId="0" sldId="352"/>
            <ac:spMk id="46086" creationId="{00000000-0000-0000-0000-000000000000}"/>
          </ac:spMkLst>
        </pc:spChg>
        <pc:spChg chg="mod">
          <ac:chgData name="GOMEZ, Paula" userId="c93cf399-3ed7-4230-9282-8831e3fe5ae7" providerId="ADAL" clId="{842C0984-4001-429E-AAB1-C1B3FE0E5A42}" dt="2023-06-09T13:00:52.651" v="63"/>
          <ac:spMkLst>
            <pc:docMk/>
            <pc:sldMk cId="0" sldId="352"/>
            <ac:spMk id="46087" creationId="{00000000-0000-0000-0000-000000000000}"/>
          </ac:spMkLst>
        </pc:spChg>
        <pc:spChg chg="mod">
          <ac:chgData name="GOMEZ, Paula" userId="c93cf399-3ed7-4230-9282-8831e3fe5ae7" providerId="ADAL" clId="{842C0984-4001-429E-AAB1-C1B3FE0E5A42}" dt="2023-06-09T13:00:52.651" v="63"/>
          <ac:spMkLst>
            <pc:docMk/>
            <pc:sldMk cId="0" sldId="352"/>
            <ac:spMk id="46088" creationId="{00000000-0000-0000-0000-000000000000}"/>
          </ac:spMkLst>
        </pc:spChg>
        <pc:spChg chg="mod">
          <ac:chgData name="GOMEZ, Paula" userId="c93cf399-3ed7-4230-9282-8831e3fe5ae7" providerId="ADAL" clId="{842C0984-4001-429E-AAB1-C1B3FE0E5A42}" dt="2023-06-09T13:00:52.651" v="63"/>
          <ac:spMkLst>
            <pc:docMk/>
            <pc:sldMk cId="0" sldId="352"/>
            <ac:spMk id="46089" creationId="{00000000-0000-0000-0000-000000000000}"/>
          </ac:spMkLst>
        </pc:spChg>
        <pc:spChg chg="mod">
          <ac:chgData name="GOMEZ, Paula" userId="c93cf399-3ed7-4230-9282-8831e3fe5ae7" providerId="ADAL" clId="{842C0984-4001-429E-AAB1-C1B3FE0E5A42}" dt="2023-06-09T13:00:52.651" v="63"/>
          <ac:spMkLst>
            <pc:docMk/>
            <pc:sldMk cId="0" sldId="352"/>
            <ac:spMk id="46090" creationId="{00000000-0000-0000-0000-000000000000}"/>
          </ac:spMkLst>
        </pc:spChg>
        <pc:spChg chg="mod">
          <ac:chgData name="GOMEZ, Paula" userId="c93cf399-3ed7-4230-9282-8831e3fe5ae7" providerId="ADAL" clId="{842C0984-4001-429E-AAB1-C1B3FE0E5A42}" dt="2023-06-09T13:00:52.651" v="63"/>
          <ac:spMkLst>
            <pc:docMk/>
            <pc:sldMk cId="0" sldId="352"/>
            <ac:spMk id="46091" creationId="{00000000-0000-0000-0000-000000000000}"/>
          </ac:spMkLst>
        </pc:spChg>
        <pc:spChg chg="mod">
          <ac:chgData name="GOMEZ, Paula" userId="c93cf399-3ed7-4230-9282-8831e3fe5ae7" providerId="ADAL" clId="{842C0984-4001-429E-AAB1-C1B3FE0E5A42}" dt="2023-06-09T13:00:52.651" v="63"/>
          <ac:spMkLst>
            <pc:docMk/>
            <pc:sldMk cId="0" sldId="352"/>
            <ac:spMk id="46092" creationId="{00000000-0000-0000-0000-000000000000}"/>
          </ac:spMkLst>
        </pc:spChg>
        <pc:spChg chg="mod">
          <ac:chgData name="GOMEZ, Paula" userId="c93cf399-3ed7-4230-9282-8831e3fe5ae7" providerId="ADAL" clId="{842C0984-4001-429E-AAB1-C1B3FE0E5A42}" dt="2023-06-09T13:00:52.651" v="63"/>
          <ac:spMkLst>
            <pc:docMk/>
            <pc:sldMk cId="0" sldId="352"/>
            <ac:spMk id="46106" creationId="{00000000-0000-0000-0000-000000000000}"/>
          </ac:spMkLst>
        </pc:spChg>
        <pc:graphicFrameChg chg="mod">
          <ac:chgData name="GOMEZ, Paula" userId="c93cf399-3ed7-4230-9282-8831e3fe5ae7" providerId="ADAL" clId="{842C0984-4001-429E-AAB1-C1B3FE0E5A42}" dt="2023-06-09T13:00:52.651" v="63"/>
          <ac:graphicFrameMkLst>
            <pc:docMk/>
            <pc:sldMk cId="0" sldId="352"/>
            <ac:graphicFrameMk id="3" creationId="{00000000-0000-0000-0000-000000000000}"/>
          </ac:graphicFrameMkLst>
        </pc:graphicFrameChg>
        <pc:cxnChg chg="mod">
          <ac:chgData name="GOMEZ, Paula" userId="c93cf399-3ed7-4230-9282-8831e3fe5ae7" providerId="ADAL" clId="{842C0984-4001-429E-AAB1-C1B3FE0E5A42}" dt="2023-06-09T13:00:52.651" v="63"/>
          <ac:cxnSpMkLst>
            <pc:docMk/>
            <pc:sldMk cId="0" sldId="352"/>
            <ac:cxnSpMk id="20" creationId="{00000000-0000-0000-0000-000000000000}"/>
          </ac:cxnSpMkLst>
        </pc:cxnChg>
        <pc:cxnChg chg="mod">
          <ac:chgData name="GOMEZ, Paula" userId="c93cf399-3ed7-4230-9282-8831e3fe5ae7" providerId="ADAL" clId="{842C0984-4001-429E-AAB1-C1B3FE0E5A42}" dt="2023-06-09T13:00:52.651" v="63"/>
          <ac:cxnSpMkLst>
            <pc:docMk/>
            <pc:sldMk cId="0" sldId="352"/>
            <ac:cxnSpMk id="35" creationId="{00000000-0000-0000-0000-000000000000}"/>
          </ac:cxnSpMkLst>
        </pc:cxnChg>
        <pc:cxnChg chg="mod">
          <ac:chgData name="GOMEZ, Paula" userId="c93cf399-3ed7-4230-9282-8831e3fe5ae7" providerId="ADAL" clId="{842C0984-4001-429E-AAB1-C1B3FE0E5A42}" dt="2023-06-09T13:00:52.651" v="63"/>
          <ac:cxnSpMkLst>
            <pc:docMk/>
            <pc:sldMk cId="0" sldId="352"/>
            <ac:cxnSpMk id="37" creationId="{00000000-0000-0000-0000-000000000000}"/>
          </ac:cxnSpMkLst>
        </pc:cxnChg>
        <pc:cxnChg chg="mod">
          <ac:chgData name="GOMEZ, Paula" userId="c93cf399-3ed7-4230-9282-8831e3fe5ae7" providerId="ADAL" clId="{842C0984-4001-429E-AAB1-C1B3FE0E5A42}" dt="2023-06-09T13:00:52.651" v="63"/>
          <ac:cxnSpMkLst>
            <pc:docMk/>
            <pc:sldMk cId="0" sldId="352"/>
            <ac:cxnSpMk id="39" creationId="{00000000-0000-0000-0000-000000000000}"/>
          </ac:cxnSpMkLst>
        </pc:cxnChg>
        <pc:cxnChg chg="mod">
          <ac:chgData name="GOMEZ, Paula" userId="c93cf399-3ed7-4230-9282-8831e3fe5ae7" providerId="ADAL" clId="{842C0984-4001-429E-AAB1-C1B3FE0E5A42}" dt="2023-06-09T13:00:52.651" v="63"/>
          <ac:cxnSpMkLst>
            <pc:docMk/>
            <pc:sldMk cId="0" sldId="352"/>
            <ac:cxnSpMk id="42" creationId="{00000000-0000-0000-0000-000000000000}"/>
          </ac:cxnSpMkLst>
        </pc:cxnChg>
        <pc:cxnChg chg="mod">
          <ac:chgData name="GOMEZ, Paula" userId="c93cf399-3ed7-4230-9282-8831e3fe5ae7" providerId="ADAL" clId="{842C0984-4001-429E-AAB1-C1B3FE0E5A42}" dt="2023-06-09T13:00:52.651" v="63"/>
          <ac:cxnSpMkLst>
            <pc:docMk/>
            <pc:sldMk cId="0" sldId="352"/>
            <ac:cxnSpMk id="46" creationId="{00000000-0000-0000-0000-000000000000}"/>
          </ac:cxnSpMkLst>
        </pc:cxnChg>
        <pc:cxnChg chg="mod">
          <ac:chgData name="GOMEZ, Paula" userId="c93cf399-3ed7-4230-9282-8831e3fe5ae7" providerId="ADAL" clId="{842C0984-4001-429E-AAB1-C1B3FE0E5A42}" dt="2023-06-09T13:00:52.651" v="63"/>
          <ac:cxnSpMkLst>
            <pc:docMk/>
            <pc:sldMk cId="0" sldId="352"/>
            <ac:cxnSpMk id="48" creationId="{00000000-0000-0000-0000-000000000000}"/>
          </ac:cxnSpMkLst>
        </pc:cxnChg>
        <pc:cxnChg chg="mod">
          <ac:chgData name="GOMEZ, Paula" userId="c93cf399-3ed7-4230-9282-8831e3fe5ae7" providerId="ADAL" clId="{842C0984-4001-429E-AAB1-C1B3FE0E5A42}" dt="2023-06-09T13:00:52.651" v="63"/>
          <ac:cxnSpMkLst>
            <pc:docMk/>
            <pc:sldMk cId="0" sldId="352"/>
            <ac:cxnSpMk id="50" creationId="{00000000-0000-0000-0000-000000000000}"/>
          </ac:cxnSpMkLst>
        </pc:cxnChg>
        <pc:cxnChg chg="mod">
          <ac:chgData name="GOMEZ, Paula" userId="c93cf399-3ed7-4230-9282-8831e3fe5ae7" providerId="ADAL" clId="{842C0984-4001-429E-AAB1-C1B3FE0E5A42}" dt="2023-06-09T13:00:52.651" v="63"/>
          <ac:cxnSpMkLst>
            <pc:docMk/>
            <pc:sldMk cId="0" sldId="352"/>
            <ac:cxnSpMk id="54" creationId="{00000000-0000-0000-0000-000000000000}"/>
          </ac:cxnSpMkLst>
        </pc:cxnChg>
        <pc:cxnChg chg="mod">
          <ac:chgData name="GOMEZ, Paula" userId="c93cf399-3ed7-4230-9282-8831e3fe5ae7" providerId="ADAL" clId="{842C0984-4001-429E-AAB1-C1B3FE0E5A42}" dt="2023-06-09T13:00:52.651" v="63"/>
          <ac:cxnSpMkLst>
            <pc:docMk/>
            <pc:sldMk cId="0" sldId="352"/>
            <ac:cxnSpMk id="56" creationId="{00000000-0000-0000-0000-000000000000}"/>
          </ac:cxnSpMkLst>
        </pc:cxnChg>
        <pc:cxnChg chg="mod">
          <ac:chgData name="GOMEZ, Paula" userId="c93cf399-3ed7-4230-9282-8831e3fe5ae7" providerId="ADAL" clId="{842C0984-4001-429E-AAB1-C1B3FE0E5A42}" dt="2023-06-09T13:00:52.651" v="63"/>
          <ac:cxnSpMkLst>
            <pc:docMk/>
            <pc:sldMk cId="0" sldId="352"/>
            <ac:cxnSpMk id="58" creationId="{00000000-0000-0000-0000-000000000000}"/>
          </ac:cxnSpMkLst>
        </pc:cxnChg>
        <pc:cxnChg chg="mod">
          <ac:chgData name="GOMEZ, Paula" userId="c93cf399-3ed7-4230-9282-8831e3fe5ae7" providerId="ADAL" clId="{842C0984-4001-429E-AAB1-C1B3FE0E5A42}" dt="2023-06-09T13:00:52.651" v="63"/>
          <ac:cxnSpMkLst>
            <pc:docMk/>
            <pc:sldMk cId="0" sldId="352"/>
            <ac:cxnSpMk id="61" creationId="{00000000-0000-0000-0000-000000000000}"/>
          </ac:cxnSpMkLst>
        </pc:cxnChg>
      </pc:sldChg>
      <pc:sldChg chg="addSp delSp modSp mod modClrScheme chgLayout modNotes">
        <pc:chgData name="GOMEZ, Paula" userId="c93cf399-3ed7-4230-9282-8831e3fe5ae7" providerId="ADAL" clId="{842C0984-4001-429E-AAB1-C1B3FE0E5A42}" dt="2023-06-09T13:54:05.525" v="947" actId="20577"/>
        <pc:sldMkLst>
          <pc:docMk/>
          <pc:sldMk cId="0" sldId="354"/>
        </pc:sldMkLst>
        <pc:spChg chg="add del mod ord">
          <ac:chgData name="GOMEZ, Paula" userId="c93cf399-3ed7-4230-9282-8831e3fe5ae7" providerId="ADAL" clId="{842C0984-4001-429E-AAB1-C1B3FE0E5A42}" dt="2023-06-09T13:07:22.075" v="175" actId="478"/>
          <ac:spMkLst>
            <pc:docMk/>
            <pc:sldMk cId="0" sldId="354"/>
            <ac:spMk id="2" creationId="{A3EB7426-D2B0-4592-B4A5-2BB599B7D49E}"/>
          </ac:spMkLst>
        </pc:spChg>
        <pc:spChg chg="mod">
          <ac:chgData name="GOMEZ, Paula" userId="c93cf399-3ed7-4230-9282-8831e3fe5ae7" providerId="ADAL" clId="{842C0984-4001-429E-AAB1-C1B3FE0E5A42}" dt="2023-06-09T13:54:05.525" v="947" actId="20577"/>
          <ac:spMkLst>
            <pc:docMk/>
            <pc:sldMk cId="0" sldId="354"/>
            <ac:spMk id="4" creationId="{500916EF-94B3-2142-A90F-A118C20A724D}"/>
          </ac:spMkLst>
        </pc:spChg>
        <pc:spChg chg="mod ord">
          <ac:chgData name="GOMEZ, Paula" userId="c93cf399-3ed7-4230-9282-8831e3fe5ae7" providerId="ADAL" clId="{842C0984-4001-429E-AAB1-C1B3FE0E5A42}" dt="2023-06-09T13:07:19.292" v="174" actId="700"/>
          <ac:spMkLst>
            <pc:docMk/>
            <pc:sldMk cId="0" sldId="354"/>
            <ac:spMk id="27650" creationId="{00000000-0000-0000-0000-000000000000}"/>
          </ac:spMkLst>
        </pc:spChg>
      </pc:sldChg>
      <pc:sldChg chg="addSp delSp modSp mod modClrScheme chgLayout">
        <pc:chgData name="GOMEZ, Paula" userId="c93cf399-3ed7-4230-9282-8831e3fe5ae7" providerId="ADAL" clId="{842C0984-4001-429E-AAB1-C1B3FE0E5A42}" dt="2023-06-09T13:04:20.826" v="116" actId="14100"/>
        <pc:sldMkLst>
          <pc:docMk/>
          <pc:sldMk cId="3590007351" sldId="357"/>
        </pc:sldMkLst>
        <pc:spChg chg="mod ord">
          <ac:chgData name="GOMEZ, Paula" userId="c93cf399-3ed7-4230-9282-8831e3fe5ae7" providerId="ADAL" clId="{842C0984-4001-429E-AAB1-C1B3FE0E5A42}" dt="2023-06-09T13:04:20.826" v="116" actId="14100"/>
          <ac:spMkLst>
            <pc:docMk/>
            <pc:sldMk cId="3590007351" sldId="357"/>
            <ac:spMk id="2" creationId="{521F0BAC-B80B-7616-4E62-80D0B770EB3A}"/>
          </ac:spMkLst>
        </pc:spChg>
        <pc:spChg chg="mod">
          <ac:chgData name="GOMEZ, Paula" userId="c93cf399-3ed7-4230-9282-8831e3fe5ae7" providerId="ADAL" clId="{842C0984-4001-429E-AAB1-C1B3FE0E5A42}" dt="2023-06-09T13:04:10.291" v="114" actId="2711"/>
          <ac:spMkLst>
            <pc:docMk/>
            <pc:sldMk cId="3590007351" sldId="357"/>
            <ac:spMk id="3" creationId="{73FC9CC5-B6D4-0A97-20BF-09221E471531}"/>
          </ac:spMkLst>
        </pc:spChg>
        <pc:spChg chg="add del mod ord">
          <ac:chgData name="GOMEZ, Paula" userId="c93cf399-3ed7-4230-9282-8831e3fe5ae7" providerId="ADAL" clId="{842C0984-4001-429E-AAB1-C1B3FE0E5A42}" dt="2023-06-09T13:03:50.395" v="107" actId="478"/>
          <ac:spMkLst>
            <pc:docMk/>
            <pc:sldMk cId="3590007351" sldId="357"/>
            <ac:spMk id="4" creationId="{2A518C1E-282C-4CF5-ACAD-0F3CDFB661B2}"/>
          </ac:spMkLst>
        </pc:spChg>
        <pc:spChg chg="mod ord">
          <ac:chgData name="GOMEZ, Paula" userId="c93cf399-3ed7-4230-9282-8831e3fe5ae7" providerId="ADAL" clId="{842C0984-4001-429E-AAB1-C1B3FE0E5A42}" dt="2023-06-09T13:02:28.048" v="80" actId="700"/>
          <ac:spMkLst>
            <pc:docMk/>
            <pc:sldMk cId="3590007351" sldId="357"/>
            <ac:spMk id="313" creationId="{00000000-0000-0000-0000-000000000000}"/>
          </ac:spMkLst>
        </pc:spChg>
        <pc:spChg chg="del mod">
          <ac:chgData name="GOMEZ, Paula" userId="c93cf399-3ed7-4230-9282-8831e3fe5ae7" providerId="ADAL" clId="{842C0984-4001-429E-AAB1-C1B3FE0E5A42}" dt="2023-06-09T13:03:56.163" v="109" actId="478"/>
          <ac:spMkLst>
            <pc:docMk/>
            <pc:sldMk cId="3590007351" sldId="357"/>
            <ac:spMk id="316" creationId="{00000000-0000-0000-0000-000000000000}"/>
          </ac:spMkLst>
        </pc:spChg>
        <pc:picChg chg="del mod">
          <ac:chgData name="GOMEZ, Paula" userId="c93cf399-3ed7-4230-9282-8831e3fe5ae7" providerId="ADAL" clId="{842C0984-4001-429E-AAB1-C1B3FE0E5A42}" dt="2023-06-09T13:03:54.006" v="108" actId="478"/>
          <ac:picMkLst>
            <pc:docMk/>
            <pc:sldMk cId="3590007351" sldId="357"/>
            <ac:picMk id="315" creationId="{00000000-0000-0000-0000-000000000000}"/>
          </ac:picMkLst>
        </pc:picChg>
      </pc:sldChg>
      <pc:sldChg chg="addSp delSp modSp mod modClrScheme chgLayout modNotes">
        <pc:chgData name="GOMEZ, Paula" userId="c93cf399-3ed7-4230-9282-8831e3fe5ae7" providerId="ADAL" clId="{842C0984-4001-429E-AAB1-C1B3FE0E5A42}" dt="2023-06-09T13:03:41.031" v="106" actId="20577"/>
        <pc:sldMkLst>
          <pc:docMk/>
          <pc:sldMk cId="2381703644" sldId="358"/>
        </pc:sldMkLst>
        <pc:spChg chg="mod">
          <ac:chgData name="GOMEZ, Paula" userId="c93cf399-3ed7-4230-9282-8831e3fe5ae7" providerId="ADAL" clId="{842C0984-4001-429E-AAB1-C1B3FE0E5A42}" dt="2023-06-09T13:03:41.031" v="106" actId="20577"/>
          <ac:spMkLst>
            <pc:docMk/>
            <pc:sldMk cId="2381703644" sldId="358"/>
            <ac:spMk id="2" creationId="{5780D753-B8B9-4219-76E4-D940673A7D95}"/>
          </ac:spMkLst>
        </pc:spChg>
        <pc:spChg chg="add del mod ord">
          <ac:chgData name="GOMEZ, Paula" userId="c93cf399-3ed7-4230-9282-8831e3fe5ae7" providerId="ADAL" clId="{842C0984-4001-429E-AAB1-C1B3FE0E5A42}" dt="2023-06-09T13:03:16.594" v="91" actId="478"/>
          <ac:spMkLst>
            <pc:docMk/>
            <pc:sldMk cId="2381703644" sldId="358"/>
            <ac:spMk id="3" creationId="{FE68AAFF-5A80-4BF7-93F7-A4CDAD699370}"/>
          </ac:spMkLst>
        </pc:spChg>
        <pc:spChg chg="mod">
          <ac:chgData name="GOMEZ, Paula" userId="c93cf399-3ed7-4230-9282-8831e3fe5ae7" providerId="ADAL" clId="{842C0984-4001-429E-AAB1-C1B3FE0E5A42}" dt="2023-06-09T13:03:13.382" v="90" actId="1076"/>
          <ac:spMkLst>
            <pc:docMk/>
            <pc:sldMk cId="2381703644" sldId="358"/>
            <ac:spMk id="4" creationId="{BF6D3928-A770-D3DC-CF67-DD3182BB4689}"/>
          </ac:spMkLst>
        </pc:spChg>
      </pc:sldChg>
      <pc:sldChg chg="modSp mod modClrScheme chgLayout modNotes">
        <pc:chgData name="GOMEZ, Paula" userId="c93cf399-3ed7-4230-9282-8831e3fe5ae7" providerId="ADAL" clId="{842C0984-4001-429E-AAB1-C1B3FE0E5A42}" dt="2023-06-09T13:03:03.757" v="89" actId="14100"/>
        <pc:sldMkLst>
          <pc:docMk/>
          <pc:sldMk cId="3996890948" sldId="359"/>
        </pc:sldMkLst>
        <pc:spChg chg="mod ord">
          <ac:chgData name="GOMEZ, Paula" userId="c93cf399-3ed7-4230-9282-8831e3fe5ae7" providerId="ADAL" clId="{842C0984-4001-429E-AAB1-C1B3FE0E5A42}" dt="2023-06-09T13:02:40.227" v="82" actId="1076"/>
          <ac:spMkLst>
            <pc:docMk/>
            <pc:sldMk cId="3996890948" sldId="359"/>
            <ac:spMk id="4" creationId="{D00DB2D1-32FE-CE09-40CB-587F43A7290C}"/>
          </ac:spMkLst>
        </pc:spChg>
        <pc:spChg chg="mod ord">
          <ac:chgData name="GOMEZ, Paula" userId="c93cf399-3ed7-4230-9282-8831e3fe5ae7" providerId="ADAL" clId="{842C0984-4001-429E-AAB1-C1B3FE0E5A42}" dt="2023-06-09T13:03:03.757" v="89" actId="14100"/>
          <ac:spMkLst>
            <pc:docMk/>
            <pc:sldMk cId="3996890948" sldId="359"/>
            <ac:spMk id="299" creationId="{00000000-0000-0000-0000-000000000000}"/>
          </ac:spMkLst>
        </pc:spChg>
      </pc:sldChg>
      <pc:sldChg chg="modSp mod modClrScheme chgLayout modNotes">
        <pc:chgData name="GOMEZ, Paula" userId="c93cf399-3ed7-4230-9282-8831e3fe5ae7" providerId="ADAL" clId="{842C0984-4001-429E-AAB1-C1B3FE0E5A42}" dt="2023-06-09T13:02:16.005" v="79" actId="20577"/>
        <pc:sldMkLst>
          <pc:docMk/>
          <pc:sldMk cId="2102359125" sldId="360"/>
        </pc:sldMkLst>
        <pc:spChg chg="mod ord">
          <ac:chgData name="GOMEZ, Paula" userId="c93cf399-3ed7-4230-9282-8831e3fe5ae7" providerId="ADAL" clId="{842C0984-4001-429E-AAB1-C1B3FE0E5A42}" dt="2023-06-09T13:01:39.258" v="70" actId="1076"/>
          <ac:spMkLst>
            <pc:docMk/>
            <pc:sldMk cId="2102359125" sldId="360"/>
            <ac:spMk id="303" creationId="{00000000-0000-0000-0000-000000000000}"/>
          </ac:spMkLst>
        </pc:spChg>
        <pc:spChg chg="mod ord">
          <ac:chgData name="GOMEZ, Paula" userId="c93cf399-3ed7-4230-9282-8831e3fe5ae7" providerId="ADAL" clId="{842C0984-4001-429E-AAB1-C1B3FE0E5A42}" dt="2023-06-09T13:02:16.005" v="79" actId="20577"/>
          <ac:spMkLst>
            <pc:docMk/>
            <pc:sldMk cId="2102359125" sldId="360"/>
            <ac:spMk id="304" creationId="{00000000-0000-0000-0000-000000000000}"/>
          </ac:spMkLst>
        </pc:spChg>
      </pc:sldChg>
      <pc:sldChg chg="modSp mod">
        <pc:chgData name="GOMEZ, Paula" userId="c93cf399-3ed7-4230-9282-8831e3fe5ae7" providerId="ADAL" clId="{842C0984-4001-429E-AAB1-C1B3FE0E5A42}" dt="2023-06-09T13:49:52.523" v="725" actId="1076"/>
        <pc:sldMkLst>
          <pc:docMk/>
          <pc:sldMk cId="1608046891" sldId="361"/>
        </pc:sldMkLst>
        <pc:spChg chg="mod">
          <ac:chgData name="GOMEZ, Paula" userId="c93cf399-3ed7-4230-9282-8831e3fe5ae7" providerId="ADAL" clId="{842C0984-4001-429E-AAB1-C1B3FE0E5A42}" dt="2023-06-09T13:01:14.304" v="67" actId="1076"/>
          <ac:spMkLst>
            <pc:docMk/>
            <pc:sldMk cId="1608046891" sldId="361"/>
            <ac:spMk id="294" creationId="{00000000-0000-0000-0000-000000000000}"/>
          </ac:spMkLst>
        </pc:spChg>
        <pc:spChg chg="mod">
          <ac:chgData name="GOMEZ, Paula" userId="c93cf399-3ed7-4230-9282-8831e3fe5ae7" providerId="ADAL" clId="{842C0984-4001-429E-AAB1-C1B3FE0E5A42}" dt="2023-06-09T13:01:03.079" v="64" actId="1076"/>
          <ac:spMkLst>
            <pc:docMk/>
            <pc:sldMk cId="1608046891" sldId="361"/>
            <ac:spMk id="295" creationId="{00000000-0000-0000-0000-000000000000}"/>
          </ac:spMkLst>
        </pc:spChg>
        <pc:spChg chg="mod">
          <ac:chgData name="GOMEZ, Paula" userId="c93cf399-3ed7-4230-9282-8831e3fe5ae7" providerId="ADAL" clId="{842C0984-4001-429E-AAB1-C1B3FE0E5A42}" dt="2023-06-09T13:49:52.523" v="725" actId="1076"/>
          <ac:spMkLst>
            <pc:docMk/>
            <pc:sldMk cId="1608046891" sldId="361"/>
            <ac:spMk id="296" creationId="{00000000-0000-0000-0000-000000000000}"/>
          </ac:spMkLst>
        </pc:spChg>
      </pc:sldChg>
      <pc:sldChg chg="modSp mod">
        <pc:chgData name="GOMEZ, Paula" userId="c93cf399-3ed7-4230-9282-8831e3fe5ae7" providerId="ADAL" clId="{842C0984-4001-429E-AAB1-C1B3FE0E5A42}" dt="2023-06-09T13:49:37.032" v="724" actId="255"/>
        <pc:sldMkLst>
          <pc:docMk/>
          <pc:sldMk cId="3150909234" sldId="362"/>
        </pc:sldMkLst>
        <pc:spChg chg="mod">
          <ac:chgData name="GOMEZ, Paula" userId="c93cf399-3ed7-4230-9282-8831e3fe5ae7" providerId="ADAL" clId="{842C0984-4001-429E-AAB1-C1B3FE0E5A42}" dt="2023-06-09T13:49:32.236" v="723" actId="20577"/>
          <ac:spMkLst>
            <pc:docMk/>
            <pc:sldMk cId="3150909234" sldId="362"/>
            <ac:spMk id="3" creationId="{00000000-0000-0000-0000-000000000000}"/>
          </ac:spMkLst>
        </pc:spChg>
        <pc:spChg chg="mod">
          <ac:chgData name="GOMEZ, Paula" userId="c93cf399-3ed7-4230-9282-8831e3fe5ae7" providerId="ADAL" clId="{842C0984-4001-429E-AAB1-C1B3FE0E5A42}" dt="2023-06-09T13:49:37.032" v="724" actId="255"/>
          <ac:spMkLst>
            <pc:docMk/>
            <pc:sldMk cId="3150909234" sldId="362"/>
            <ac:spMk id="5" creationId="{00000000-0000-0000-0000-000000000000}"/>
          </ac:spMkLst>
        </pc:spChg>
      </pc:sldChg>
      <pc:sldChg chg="modSp del">
        <pc:chgData name="GOMEZ, Paula" userId="c93cf399-3ed7-4230-9282-8831e3fe5ae7" providerId="ADAL" clId="{842C0984-4001-429E-AAB1-C1B3FE0E5A42}" dt="2023-06-09T13:49:03.300" v="715" actId="2696"/>
        <pc:sldMkLst>
          <pc:docMk/>
          <pc:sldMk cId="3644675728" sldId="363"/>
        </pc:sldMkLst>
        <pc:spChg chg="mod">
          <ac:chgData name="GOMEZ, Paula" userId="c93cf399-3ed7-4230-9282-8831e3fe5ae7" providerId="ADAL" clId="{842C0984-4001-429E-AAB1-C1B3FE0E5A42}" dt="2023-06-09T13:00:52.651" v="63"/>
          <ac:spMkLst>
            <pc:docMk/>
            <pc:sldMk cId="3644675728" sldId="363"/>
            <ac:spMk id="406" creationId="{00000000-0000-0000-0000-000000000000}"/>
          </ac:spMkLst>
        </pc:spChg>
      </pc:sldChg>
      <pc:sldChg chg="modSp mod modClrScheme chgLayout">
        <pc:chgData name="GOMEZ, Paula" userId="c93cf399-3ed7-4230-9282-8831e3fe5ae7" providerId="ADAL" clId="{842C0984-4001-429E-AAB1-C1B3FE0E5A42}" dt="2023-06-09T13:52:35.866" v="934" actId="14100"/>
        <pc:sldMkLst>
          <pc:docMk/>
          <pc:sldMk cId="2248994337" sldId="364"/>
        </pc:sldMkLst>
        <pc:spChg chg="mod">
          <ac:chgData name="GOMEZ, Paula" userId="c93cf399-3ed7-4230-9282-8831e3fe5ae7" providerId="ADAL" clId="{842C0984-4001-429E-AAB1-C1B3FE0E5A42}" dt="2023-06-09T13:04:52.764" v="122" actId="1076"/>
          <ac:spMkLst>
            <pc:docMk/>
            <pc:sldMk cId="2248994337" sldId="364"/>
            <ac:spMk id="2" creationId="{8E280580-F790-9853-B503-585B74603B26}"/>
          </ac:spMkLst>
        </pc:spChg>
        <pc:spChg chg="mod ord">
          <ac:chgData name="GOMEZ, Paula" userId="c93cf399-3ed7-4230-9282-8831e3fe5ae7" providerId="ADAL" clId="{842C0984-4001-429E-AAB1-C1B3FE0E5A42}" dt="2023-06-09T13:52:35.866" v="934" actId="14100"/>
          <ac:spMkLst>
            <pc:docMk/>
            <pc:sldMk cId="2248994337" sldId="364"/>
            <ac:spMk id="321" creationId="{00000000-0000-0000-0000-000000000000}"/>
          </ac:spMkLst>
        </pc:spChg>
      </pc:sldChg>
      <pc:sldChg chg="modSp">
        <pc:chgData name="GOMEZ, Paula" userId="c93cf399-3ed7-4230-9282-8831e3fe5ae7" providerId="ADAL" clId="{842C0984-4001-429E-AAB1-C1B3FE0E5A42}" dt="2023-06-09T13:00:52.651" v="63"/>
        <pc:sldMkLst>
          <pc:docMk/>
          <pc:sldMk cId="1482671343" sldId="365"/>
        </pc:sldMkLst>
        <pc:spChg chg="mod">
          <ac:chgData name="GOMEZ, Paula" userId="c93cf399-3ed7-4230-9282-8831e3fe5ae7" providerId="ADAL" clId="{842C0984-4001-429E-AAB1-C1B3FE0E5A42}" dt="2023-06-09T13:00:52.651" v="63"/>
          <ac:spMkLst>
            <pc:docMk/>
            <pc:sldMk cId="1482671343" sldId="365"/>
            <ac:spMk id="319" creationId="{00000000-0000-0000-0000-000000000000}"/>
          </ac:spMkLst>
        </pc:spChg>
      </pc:sldChg>
      <pc:sldChg chg="addSp delSp modSp mod modClrScheme modAnim chgLayout">
        <pc:chgData name="GOMEZ, Paula" userId="c93cf399-3ed7-4230-9282-8831e3fe5ae7" providerId="ADAL" clId="{842C0984-4001-429E-AAB1-C1B3FE0E5A42}" dt="2023-06-09T13:53:26.448" v="945"/>
        <pc:sldMkLst>
          <pc:docMk/>
          <pc:sldMk cId="2643262674" sldId="366"/>
        </pc:sldMkLst>
        <pc:spChg chg="mod">
          <ac:chgData name="GOMEZ, Paula" userId="c93cf399-3ed7-4230-9282-8831e3fe5ae7" providerId="ADAL" clId="{842C0984-4001-429E-AAB1-C1B3FE0E5A42}" dt="2023-06-09T13:05:49.584" v="153" actId="14100"/>
          <ac:spMkLst>
            <pc:docMk/>
            <pc:sldMk cId="2643262674" sldId="366"/>
            <ac:spMk id="2" creationId="{C397C21D-630E-EA5F-4050-1AE4B1F5FC82}"/>
          </ac:spMkLst>
        </pc:spChg>
        <pc:spChg chg="mod">
          <ac:chgData name="GOMEZ, Paula" userId="c93cf399-3ed7-4230-9282-8831e3fe5ae7" providerId="ADAL" clId="{842C0984-4001-429E-AAB1-C1B3FE0E5A42}" dt="2023-06-09T13:06:03.630" v="156" actId="2711"/>
          <ac:spMkLst>
            <pc:docMk/>
            <pc:sldMk cId="2643262674" sldId="366"/>
            <ac:spMk id="3" creationId="{0923AA6F-6DB6-7E28-34D8-C970CDD84534}"/>
          </ac:spMkLst>
        </pc:spChg>
        <pc:spChg chg="add del mod ord">
          <ac:chgData name="GOMEZ, Paula" userId="c93cf399-3ed7-4230-9282-8831e3fe5ae7" providerId="ADAL" clId="{842C0984-4001-429E-AAB1-C1B3FE0E5A42}" dt="2023-06-09T13:05:53.033" v="154" actId="478"/>
          <ac:spMkLst>
            <pc:docMk/>
            <pc:sldMk cId="2643262674" sldId="366"/>
            <ac:spMk id="4" creationId="{075373A7-3570-469B-8F8F-8F44EA9B0D6C}"/>
          </ac:spMkLst>
        </pc:spChg>
        <pc:spChg chg="mod">
          <ac:chgData name="GOMEZ, Paula" userId="c93cf399-3ed7-4230-9282-8831e3fe5ae7" providerId="ADAL" clId="{842C0984-4001-429E-AAB1-C1B3FE0E5A42}" dt="2023-06-09T13:06:14.609" v="166" actId="20577"/>
          <ac:spMkLst>
            <pc:docMk/>
            <pc:sldMk cId="2643262674" sldId="366"/>
            <ac:spMk id="329" creationId="{00000000-0000-0000-0000-000000000000}"/>
          </ac:spMkLst>
        </pc:spChg>
      </pc:sldChg>
      <pc:sldChg chg="modSp mod">
        <pc:chgData name="GOMEZ, Paula" userId="c93cf399-3ed7-4230-9282-8831e3fe5ae7" providerId="ADAL" clId="{842C0984-4001-429E-AAB1-C1B3FE0E5A42}" dt="2023-06-09T13:52:47.994" v="941" actId="1035"/>
        <pc:sldMkLst>
          <pc:docMk/>
          <pc:sldMk cId="3311684457" sldId="367"/>
        </pc:sldMkLst>
        <pc:spChg chg="mod">
          <ac:chgData name="GOMEZ, Paula" userId="c93cf399-3ed7-4230-9282-8831e3fe5ae7" providerId="ADAL" clId="{842C0984-4001-429E-AAB1-C1B3FE0E5A42}" dt="2023-06-09T13:52:47.994" v="941" actId="1035"/>
          <ac:spMkLst>
            <pc:docMk/>
            <pc:sldMk cId="3311684457" sldId="367"/>
            <ac:spMk id="2" creationId="{C46C0A6F-BCBC-28EB-17A5-D39F4AA8A268}"/>
          </ac:spMkLst>
        </pc:spChg>
      </pc:sldChg>
      <pc:sldChg chg="addSp delSp modSp mod modClrScheme chgLayout modNotes">
        <pc:chgData name="GOMEZ, Paula" userId="c93cf399-3ed7-4230-9282-8831e3fe5ae7" providerId="ADAL" clId="{842C0984-4001-429E-AAB1-C1B3FE0E5A42}" dt="2023-06-09T13:53:40.799" v="946" actId="790"/>
        <pc:sldMkLst>
          <pc:docMk/>
          <pc:sldMk cId="1912666684" sldId="368"/>
        </pc:sldMkLst>
        <pc:spChg chg="mod">
          <ac:chgData name="GOMEZ, Paula" userId="c93cf399-3ed7-4230-9282-8831e3fe5ae7" providerId="ADAL" clId="{842C0984-4001-429E-AAB1-C1B3FE0E5A42}" dt="2023-06-09T13:07:09.896" v="173" actId="14100"/>
          <ac:spMkLst>
            <pc:docMk/>
            <pc:sldMk cId="1912666684" sldId="368"/>
            <ac:spMk id="2" creationId="{AD5F79CA-D2A1-D677-499A-747612483F13}"/>
          </ac:spMkLst>
        </pc:spChg>
        <pc:spChg chg="add del mod ord">
          <ac:chgData name="GOMEZ, Paula" userId="c93cf399-3ed7-4230-9282-8831e3fe5ae7" providerId="ADAL" clId="{842C0984-4001-429E-AAB1-C1B3FE0E5A42}" dt="2023-06-09T13:06:44.343" v="169" actId="700"/>
          <ac:spMkLst>
            <pc:docMk/>
            <pc:sldMk cId="1912666684" sldId="368"/>
            <ac:spMk id="3" creationId="{E18CB515-DB00-4BA3-AA47-6AB0A0C20EE9}"/>
          </ac:spMkLst>
        </pc:spChg>
        <pc:spChg chg="mod ord">
          <ac:chgData name="GOMEZ, Paula" userId="c93cf399-3ed7-4230-9282-8831e3fe5ae7" providerId="ADAL" clId="{842C0984-4001-429E-AAB1-C1B3FE0E5A42}" dt="2023-06-09T13:53:40.799" v="946" actId="790"/>
          <ac:spMkLst>
            <pc:docMk/>
            <pc:sldMk cId="1912666684" sldId="368"/>
            <ac:spMk id="334" creationId="{00000000-0000-0000-0000-000000000000}"/>
          </ac:spMkLst>
        </pc:spChg>
        <pc:spChg chg="mod">
          <ac:chgData name="GOMEZ, Paula" userId="c93cf399-3ed7-4230-9282-8831e3fe5ae7" providerId="ADAL" clId="{842C0984-4001-429E-AAB1-C1B3FE0E5A42}" dt="2023-06-09T13:06:55.034" v="171" actId="1076"/>
          <ac:spMkLst>
            <pc:docMk/>
            <pc:sldMk cId="1912666684" sldId="368"/>
            <ac:spMk id="335" creationId="{00000000-0000-0000-0000-000000000000}"/>
          </ac:spMkLst>
        </pc:spChg>
      </pc:sldChg>
      <pc:sldChg chg="modSp mod">
        <pc:chgData name="GOMEZ, Paula" userId="c93cf399-3ed7-4230-9282-8831e3fe5ae7" providerId="ADAL" clId="{842C0984-4001-429E-AAB1-C1B3FE0E5A42}" dt="2023-06-09T13:06:26.688" v="167" actId="1076"/>
        <pc:sldMkLst>
          <pc:docMk/>
          <pc:sldMk cId="3129011276" sldId="369"/>
        </pc:sldMkLst>
        <pc:spChg chg="mod">
          <ac:chgData name="GOMEZ, Paula" userId="c93cf399-3ed7-4230-9282-8831e3fe5ae7" providerId="ADAL" clId="{842C0984-4001-429E-AAB1-C1B3FE0E5A42}" dt="2023-06-09T13:06:26.688" v="167" actId="1076"/>
          <ac:spMkLst>
            <pc:docMk/>
            <pc:sldMk cId="3129011276" sldId="369"/>
            <ac:spMk id="331" creationId="{00000000-0000-0000-0000-000000000000}"/>
          </ac:spMkLst>
        </pc:spChg>
      </pc:sldChg>
      <pc:sldChg chg="addSp delSp modSp mod modClrScheme chgLayout modNotes">
        <pc:chgData name="GOMEZ, Paula" userId="c93cf399-3ed7-4230-9282-8831e3fe5ae7" providerId="ADAL" clId="{842C0984-4001-429E-AAB1-C1B3FE0E5A42}" dt="2023-06-09T13:08:47.518" v="192" actId="1076"/>
        <pc:sldMkLst>
          <pc:docMk/>
          <pc:sldMk cId="3811794161" sldId="370"/>
        </pc:sldMkLst>
        <pc:spChg chg="mod ord">
          <ac:chgData name="GOMEZ, Paula" userId="c93cf399-3ed7-4230-9282-8831e3fe5ae7" providerId="ADAL" clId="{842C0984-4001-429E-AAB1-C1B3FE0E5A42}" dt="2023-06-09T13:08:31.639" v="187" actId="700"/>
          <ac:spMkLst>
            <pc:docMk/>
            <pc:sldMk cId="3811794161" sldId="370"/>
            <ac:spMk id="2" creationId="{169244D4-3147-3A45-89E1-2B0130B5BECF}"/>
          </ac:spMkLst>
        </pc:spChg>
        <pc:spChg chg="add del mod ord">
          <ac:chgData name="GOMEZ, Paula" userId="c93cf399-3ed7-4230-9282-8831e3fe5ae7" providerId="ADAL" clId="{842C0984-4001-429E-AAB1-C1B3FE0E5A42}" dt="2023-06-09T13:08:34.984" v="188" actId="478"/>
          <ac:spMkLst>
            <pc:docMk/>
            <pc:sldMk cId="3811794161" sldId="370"/>
            <ac:spMk id="4" creationId="{67D447BC-0334-42FB-8ABF-13CE2D5A8BF7}"/>
          </ac:spMkLst>
        </pc:spChg>
        <pc:picChg chg="mod">
          <ac:chgData name="GOMEZ, Paula" userId="c93cf399-3ed7-4230-9282-8831e3fe5ae7" providerId="ADAL" clId="{842C0984-4001-429E-AAB1-C1B3FE0E5A42}" dt="2023-06-09T13:08:47.518" v="192" actId="1076"/>
          <ac:picMkLst>
            <pc:docMk/>
            <pc:sldMk cId="3811794161" sldId="370"/>
            <ac:picMk id="3" creationId="{C9EED9C6-CB7A-C347-B951-7E612F4AAC01}"/>
          </ac:picMkLst>
        </pc:picChg>
      </pc:sldChg>
      <pc:sldChg chg="modSp mod">
        <pc:chgData name="GOMEZ, Paula" userId="c93cf399-3ed7-4230-9282-8831e3fe5ae7" providerId="ADAL" clId="{842C0984-4001-429E-AAB1-C1B3FE0E5A42}" dt="2023-06-09T13:08:59.326" v="194" actId="1076"/>
        <pc:sldMkLst>
          <pc:docMk/>
          <pc:sldMk cId="2499644931" sldId="371"/>
        </pc:sldMkLst>
        <pc:spChg chg="mod">
          <ac:chgData name="GOMEZ, Paula" userId="c93cf399-3ed7-4230-9282-8831e3fe5ae7" providerId="ADAL" clId="{842C0984-4001-429E-AAB1-C1B3FE0E5A42}" dt="2023-06-09T13:08:59.326" v="194" actId="1076"/>
          <ac:spMkLst>
            <pc:docMk/>
            <pc:sldMk cId="2499644931" sldId="371"/>
            <ac:spMk id="567" creationId="{00000000-0000-0000-0000-000000000000}"/>
          </ac:spMkLst>
        </pc:spChg>
      </pc:sldChg>
      <pc:sldChg chg="addSp delSp modSp mod modClrScheme chgLayout modNotes">
        <pc:chgData name="GOMEZ, Paula" userId="c93cf399-3ed7-4230-9282-8831e3fe5ae7" providerId="ADAL" clId="{842C0984-4001-429E-AAB1-C1B3FE0E5A42}" dt="2023-06-09T13:56:14.569" v="965" actId="255"/>
        <pc:sldMkLst>
          <pc:docMk/>
          <pc:sldMk cId="829683643" sldId="372"/>
        </pc:sldMkLst>
        <pc:spChg chg="add del mod ord">
          <ac:chgData name="GOMEZ, Paula" userId="c93cf399-3ed7-4230-9282-8831e3fe5ae7" providerId="ADAL" clId="{842C0984-4001-429E-AAB1-C1B3FE0E5A42}" dt="2023-06-09T13:10:16.102" v="215" actId="478"/>
          <ac:spMkLst>
            <pc:docMk/>
            <pc:sldMk cId="829683643" sldId="372"/>
            <ac:spMk id="2" creationId="{DB3344AF-FF22-462B-8BC6-1361314C464A}"/>
          </ac:spMkLst>
        </pc:spChg>
        <pc:spChg chg="mod">
          <ac:chgData name="GOMEZ, Paula" userId="c93cf399-3ed7-4230-9282-8831e3fe5ae7" providerId="ADAL" clId="{842C0984-4001-429E-AAB1-C1B3FE0E5A42}" dt="2023-06-09T13:56:08.444" v="964" actId="1035"/>
          <ac:spMkLst>
            <pc:docMk/>
            <pc:sldMk cId="829683643" sldId="372"/>
            <ac:spMk id="4" creationId="{4B5345AE-1447-E58D-356F-13810DA21B83}"/>
          </ac:spMkLst>
        </pc:spChg>
        <pc:spChg chg="mod">
          <ac:chgData name="GOMEZ, Paula" userId="c93cf399-3ed7-4230-9282-8831e3fe5ae7" providerId="ADAL" clId="{842C0984-4001-429E-AAB1-C1B3FE0E5A42}" dt="2023-06-09T13:56:14.569" v="965" actId="255"/>
          <ac:spMkLst>
            <pc:docMk/>
            <pc:sldMk cId="829683643" sldId="372"/>
            <ac:spMk id="586" creationId="{00000000-0000-0000-0000-000000000000}"/>
          </ac:spMkLst>
        </pc:spChg>
        <pc:picChg chg="mod">
          <ac:chgData name="GOMEZ, Paula" userId="c93cf399-3ed7-4230-9282-8831e3fe5ae7" providerId="ADAL" clId="{842C0984-4001-429E-AAB1-C1B3FE0E5A42}" dt="2023-06-09T13:00:52.651" v="63"/>
          <ac:picMkLst>
            <pc:docMk/>
            <pc:sldMk cId="829683643" sldId="372"/>
            <ac:picMk id="5" creationId="{462EFD61-72A5-5CDA-B47E-A4CF619D16F7}"/>
          </ac:picMkLst>
        </pc:picChg>
      </pc:sldChg>
      <pc:sldChg chg="addSp delSp modSp mod modClrScheme chgLayout modNotes">
        <pc:chgData name="GOMEZ, Paula" userId="c93cf399-3ed7-4230-9282-8831e3fe5ae7" providerId="ADAL" clId="{842C0984-4001-429E-AAB1-C1B3FE0E5A42}" dt="2023-06-09T13:55:54.739" v="960" actId="1076"/>
        <pc:sldMkLst>
          <pc:docMk/>
          <pc:sldMk cId="952625397" sldId="373"/>
        </pc:sldMkLst>
        <pc:spChg chg="mod">
          <ac:chgData name="GOMEZ, Paula" userId="c93cf399-3ed7-4230-9282-8831e3fe5ae7" providerId="ADAL" clId="{842C0984-4001-429E-AAB1-C1B3FE0E5A42}" dt="2023-06-09T13:55:49.219" v="959" actId="1076"/>
          <ac:spMkLst>
            <pc:docMk/>
            <pc:sldMk cId="952625397" sldId="373"/>
            <ac:spMk id="2" creationId="{1FDEEB49-57EE-CFF1-C5F4-B493E9EBB1B6}"/>
          </ac:spMkLst>
        </pc:spChg>
        <pc:spChg chg="mod">
          <ac:chgData name="GOMEZ, Paula" userId="c93cf399-3ed7-4230-9282-8831e3fe5ae7" providerId="ADAL" clId="{842C0984-4001-429E-AAB1-C1B3FE0E5A42}" dt="2023-06-09T13:00:52.651" v="63"/>
          <ac:spMkLst>
            <pc:docMk/>
            <pc:sldMk cId="952625397" sldId="373"/>
            <ac:spMk id="3" creationId="{093AAECE-3437-670E-E897-F06721DBDDB9}"/>
          </ac:spMkLst>
        </pc:spChg>
        <pc:spChg chg="mod">
          <ac:chgData name="GOMEZ, Paula" userId="c93cf399-3ed7-4230-9282-8831e3fe5ae7" providerId="ADAL" clId="{842C0984-4001-429E-AAB1-C1B3FE0E5A42}" dt="2023-06-09T13:55:54.739" v="960" actId="1076"/>
          <ac:spMkLst>
            <pc:docMk/>
            <pc:sldMk cId="952625397" sldId="373"/>
            <ac:spMk id="6" creationId="{23C53F06-512D-E24F-816A-62A4C076310A}"/>
          </ac:spMkLst>
        </pc:spChg>
        <pc:spChg chg="mod">
          <ac:chgData name="GOMEZ, Paula" userId="c93cf399-3ed7-4230-9282-8831e3fe5ae7" providerId="ADAL" clId="{842C0984-4001-429E-AAB1-C1B3FE0E5A42}" dt="2023-06-09T13:00:52.651" v="63"/>
          <ac:spMkLst>
            <pc:docMk/>
            <pc:sldMk cId="952625397" sldId="373"/>
            <ac:spMk id="7" creationId="{5AB3A0D7-25D4-6B71-99F3-2B5EE7C18B50}"/>
          </ac:spMkLst>
        </pc:spChg>
        <pc:spChg chg="mod">
          <ac:chgData name="GOMEZ, Paula" userId="c93cf399-3ed7-4230-9282-8831e3fe5ae7" providerId="ADAL" clId="{842C0984-4001-429E-AAB1-C1B3FE0E5A42}" dt="2023-06-09T13:00:52.651" v="63"/>
          <ac:spMkLst>
            <pc:docMk/>
            <pc:sldMk cId="952625397" sldId="373"/>
            <ac:spMk id="8" creationId="{900DF668-44E6-E568-514D-CC9217F7A73E}"/>
          </ac:spMkLst>
        </pc:spChg>
        <pc:spChg chg="mod">
          <ac:chgData name="GOMEZ, Paula" userId="c93cf399-3ed7-4230-9282-8831e3fe5ae7" providerId="ADAL" clId="{842C0984-4001-429E-AAB1-C1B3FE0E5A42}" dt="2023-06-09T13:00:52.651" v="63"/>
          <ac:spMkLst>
            <pc:docMk/>
            <pc:sldMk cId="952625397" sldId="373"/>
            <ac:spMk id="12" creationId="{756A48D7-5FE5-A344-57EE-2C9DF8170F8D}"/>
          </ac:spMkLst>
        </pc:spChg>
        <pc:spChg chg="mod">
          <ac:chgData name="GOMEZ, Paula" userId="c93cf399-3ed7-4230-9282-8831e3fe5ae7" providerId="ADAL" clId="{842C0984-4001-429E-AAB1-C1B3FE0E5A42}" dt="2023-06-09T13:00:52.651" v="63"/>
          <ac:spMkLst>
            <pc:docMk/>
            <pc:sldMk cId="952625397" sldId="373"/>
            <ac:spMk id="13" creationId="{5DFA535C-D51B-612B-D10F-805F5F1B8D3C}"/>
          </ac:spMkLst>
        </pc:spChg>
        <pc:spChg chg="mod">
          <ac:chgData name="GOMEZ, Paula" userId="c93cf399-3ed7-4230-9282-8831e3fe5ae7" providerId="ADAL" clId="{842C0984-4001-429E-AAB1-C1B3FE0E5A42}" dt="2023-06-09T13:00:52.651" v="63"/>
          <ac:spMkLst>
            <pc:docMk/>
            <pc:sldMk cId="952625397" sldId="373"/>
            <ac:spMk id="14" creationId="{BDED18A8-CCBF-1441-41BA-856317989225}"/>
          </ac:spMkLst>
        </pc:spChg>
        <pc:spChg chg="add del mod ord">
          <ac:chgData name="GOMEZ, Paula" userId="c93cf399-3ed7-4230-9282-8831e3fe5ae7" providerId="ADAL" clId="{842C0984-4001-429E-AAB1-C1B3FE0E5A42}" dt="2023-06-09T13:10:07.903" v="213" actId="478"/>
          <ac:spMkLst>
            <pc:docMk/>
            <pc:sldMk cId="952625397" sldId="373"/>
            <ac:spMk id="15" creationId="{3506BAC1-8562-4B5D-986C-C71F40F5CECE}"/>
          </ac:spMkLst>
        </pc:spChg>
        <pc:picChg chg="mod">
          <ac:chgData name="GOMEZ, Paula" userId="c93cf399-3ed7-4230-9282-8831e3fe5ae7" providerId="ADAL" clId="{842C0984-4001-429E-AAB1-C1B3FE0E5A42}" dt="2023-06-09T13:00:52.651" v="63"/>
          <ac:picMkLst>
            <pc:docMk/>
            <pc:sldMk cId="952625397" sldId="373"/>
            <ac:picMk id="4" creationId="{288F69F7-8891-3D07-387D-165DF5005451}"/>
          </ac:picMkLst>
        </pc:picChg>
        <pc:picChg chg="mod">
          <ac:chgData name="GOMEZ, Paula" userId="c93cf399-3ed7-4230-9282-8831e3fe5ae7" providerId="ADAL" clId="{842C0984-4001-429E-AAB1-C1B3FE0E5A42}" dt="2023-06-09T13:00:52.651" v="63"/>
          <ac:picMkLst>
            <pc:docMk/>
            <pc:sldMk cId="952625397" sldId="373"/>
            <ac:picMk id="5" creationId="{1E51FD94-7F8F-0C88-2EEB-162A577830F2}"/>
          </ac:picMkLst>
        </pc:picChg>
        <pc:picChg chg="mod">
          <ac:chgData name="GOMEZ, Paula" userId="c93cf399-3ed7-4230-9282-8831e3fe5ae7" providerId="ADAL" clId="{842C0984-4001-429E-AAB1-C1B3FE0E5A42}" dt="2023-06-09T13:00:52.651" v="63"/>
          <ac:picMkLst>
            <pc:docMk/>
            <pc:sldMk cId="952625397" sldId="373"/>
            <ac:picMk id="9" creationId="{B2F8B4A1-2C3D-FD98-7381-9132B3AAF9F0}"/>
          </ac:picMkLst>
        </pc:picChg>
        <pc:picChg chg="mod">
          <ac:chgData name="GOMEZ, Paula" userId="c93cf399-3ed7-4230-9282-8831e3fe5ae7" providerId="ADAL" clId="{842C0984-4001-429E-AAB1-C1B3FE0E5A42}" dt="2023-06-09T13:00:52.651" v="63"/>
          <ac:picMkLst>
            <pc:docMk/>
            <pc:sldMk cId="952625397" sldId="373"/>
            <ac:picMk id="10" creationId="{E78E4917-6519-C9A5-0A05-376D226382DF}"/>
          </ac:picMkLst>
        </pc:picChg>
        <pc:picChg chg="mod">
          <ac:chgData name="GOMEZ, Paula" userId="c93cf399-3ed7-4230-9282-8831e3fe5ae7" providerId="ADAL" clId="{842C0984-4001-429E-AAB1-C1B3FE0E5A42}" dt="2023-06-09T13:00:52.651" v="63"/>
          <ac:picMkLst>
            <pc:docMk/>
            <pc:sldMk cId="952625397" sldId="373"/>
            <ac:picMk id="11" creationId="{A8037635-8317-F3C9-E0A8-C32B8621DE36}"/>
          </ac:picMkLst>
        </pc:picChg>
      </pc:sldChg>
      <pc:sldChg chg="addSp delSp modSp mod modClrScheme chgLayout">
        <pc:chgData name="GOMEZ, Paula" userId="c93cf399-3ed7-4230-9282-8831e3fe5ae7" providerId="ADAL" clId="{842C0984-4001-429E-AAB1-C1B3FE0E5A42}" dt="2023-06-09T13:57:44.930" v="986" actId="207"/>
        <pc:sldMkLst>
          <pc:docMk/>
          <pc:sldMk cId="4283854238" sldId="374"/>
        </pc:sldMkLst>
        <pc:spChg chg="mod">
          <ac:chgData name="GOMEZ, Paula" userId="c93cf399-3ed7-4230-9282-8831e3fe5ae7" providerId="ADAL" clId="{842C0984-4001-429E-AAB1-C1B3FE0E5A42}" dt="2023-06-09T13:14:17.395" v="266" actId="1035"/>
          <ac:spMkLst>
            <pc:docMk/>
            <pc:sldMk cId="4283854238" sldId="374"/>
            <ac:spMk id="2" creationId="{6EBFB567-D1CA-5568-E695-F65D35254244}"/>
          </ac:spMkLst>
        </pc:spChg>
        <pc:spChg chg="mod">
          <ac:chgData name="GOMEZ, Paula" userId="c93cf399-3ed7-4230-9282-8831e3fe5ae7" providerId="ADAL" clId="{842C0984-4001-429E-AAB1-C1B3FE0E5A42}" dt="2023-06-09T13:57:44.930" v="986" actId="207"/>
          <ac:spMkLst>
            <pc:docMk/>
            <pc:sldMk cId="4283854238" sldId="374"/>
            <ac:spMk id="3" creationId="{33612409-B5E4-2DBF-F81B-E517EB2AB2E4}"/>
          </ac:spMkLst>
        </pc:spChg>
        <pc:spChg chg="add del mod ord">
          <ac:chgData name="GOMEZ, Paula" userId="c93cf399-3ed7-4230-9282-8831e3fe5ae7" providerId="ADAL" clId="{842C0984-4001-429E-AAB1-C1B3FE0E5A42}" dt="2023-06-09T13:14:09.850" v="263" actId="478"/>
          <ac:spMkLst>
            <pc:docMk/>
            <pc:sldMk cId="4283854238" sldId="374"/>
            <ac:spMk id="4" creationId="{17C8ACF7-A0B9-4E06-A8EE-C101E7A4B7DC}"/>
          </ac:spMkLst>
        </pc:spChg>
        <pc:spChg chg="mod">
          <ac:chgData name="GOMEZ, Paula" userId="c93cf399-3ed7-4230-9282-8831e3fe5ae7" providerId="ADAL" clId="{842C0984-4001-429E-AAB1-C1B3FE0E5A42}" dt="2023-06-09T13:14:46.174" v="275" actId="1076"/>
          <ac:spMkLst>
            <pc:docMk/>
            <pc:sldMk cId="4283854238" sldId="374"/>
            <ac:spMk id="655" creationId="{00000000-0000-0000-0000-000000000000}"/>
          </ac:spMkLst>
        </pc:spChg>
        <pc:picChg chg="mod">
          <ac:chgData name="GOMEZ, Paula" userId="c93cf399-3ed7-4230-9282-8831e3fe5ae7" providerId="ADAL" clId="{842C0984-4001-429E-AAB1-C1B3FE0E5A42}" dt="2023-06-09T13:14:32.109" v="271" actId="1076"/>
          <ac:picMkLst>
            <pc:docMk/>
            <pc:sldMk cId="4283854238" sldId="374"/>
            <ac:picMk id="652" creationId="{00000000-0000-0000-0000-000000000000}"/>
          </ac:picMkLst>
        </pc:picChg>
        <pc:picChg chg="mod">
          <ac:chgData name="GOMEZ, Paula" userId="c93cf399-3ed7-4230-9282-8831e3fe5ae7" providerId="ADAL" clId="{842C0984-4001-429E-AAB1-C1B3FE0E5A42}" dt="2023-06-09T13:14:43.412" v="274" actId="14100"/>
          <ac:picMkLst>
            <pc:docMk/>
            <pc:sldMk cId="4283854238" sldId="374"/>
            <ac:picMk id="654" creationId="{00000000-0000-0000-0000-000000000000}"/>
          </ac:picMkLst>
        </pc:picChg>
      </pc:sldChg>
      <pc:sldChg chg="addSp delSp modSp mod modClrScheme modAnim chgLayout modNotes">
        <pc:chgData name="GOMEZ, Paula" userId="c93cf399-3ed7-4230-9282-8831e3fe5ae7" providerId="ADAL" clId="{842C0984-4001-429E-AAB1-C1B3FE0E5A42}" dt="2023-06-09T13:14:02.831" v="262"/>
        <pc:sldMkLst>
          <pc:docMk/>
          <pc:sldMk cId="325149285" sldId="375"/>
        </pc:sldMkLst>
        <pc:spChg chg="add del mod ord">
          <ac:chgData name="GOMEZ, Paula" userId="c93cf399-3ed7-4230-9282-8831e3fe5ae7" providerId="ADAL" clId="{842C0984-4001-429E-AAB1-C1B3FE0E5A42}" dt="2023-06-09T13:13:03.228" v="251" actId="478"/>
          <ac:spMkLst>
            <pc:docMk/>
            <pc:sldMk cId="325149285" sldId="375"/>
            <ac:spMk id="2" creationId="{4ACF6AB0-B2FB-4B96-AA10-FBD1B0AC4D8B}"/>
          </ac:spMkLst>
        </pc:spChg>
        <pc:spChg chg="mod">
          <ac:chgData name="GOMEZ, Paula" userId="c93cf399-3ed7-4230-9282-8831e3fe5ae7" providerId="ADAL" clId="{842C0984-4001-429E-AAB1-C1B3FE0E5A42}" dt="2023-06-09T13:13:15.940" v="254" actId="255"/>
          <ac:spMkLst>
            <pc:docMk/>
            <pc:sldMk cId="325149285" sldId="375"/>
            <ac:spMk id="3" creationId="{B59A4A7F-55F4-2F61-1BC3-5BA55531733F}"/>
          </ac:spMkLst>
        </pc:spChg>
        <pc:spChg chg="mod">
          <ac:chgData name="GOMEZ, Paula" userId="c93cf399-3ed7-4230-9282-8831e3fe5ae7" providerId="ADAL" clId="{842C0984-4001-429E-AAB1-C1B3FE0E5A42}" dt="2023-06-09T13:13:32.594" v="257" actId="20577"/>
          <ac:spMkLst>
            <pc:docMk/>
            <pc:sldMk cId="325149285" sldId="375"/>
            <ac:spMk id="4" creationId="{2BDC7231-3776-005B-335B-324A4EBBD345}"/>
          </ac:spMkLst>
        </pc:spChg>
        <pc:spChg chg="mod">
          <ac:chgData name="GOMEZ, Paula" userId="c93cf399-3ed7-4230-9282-8831e3fe5ae7" providerId="ADAL" clId="{842C0984-4001-429E-AAB1-C1B3FE0E5A42}" dt="2023-06-09T13:12:59.723" v="250" actId="1076"/>
          <ac:spMkLst>
            <pc:docMk/>
            <pc:sldMk cId="325149285" sldId="375"/>
            <ac:spMk id="6" creationId="{BE4C2591-7CA8-0709-41C6-78E46207421B}"/>
          </ac:spMkLst>
        </pc:spChg>
        <pc:picChg chg="mod">
          <ac:chgData name="GOMEZ, Paula" userId="c93cf399-3ed7-4230-9282-8831e3fe5ae7" providerId="ADAL" clId="{842C0984-4001-429E-AAB1-C1B3FE0E5A42}" dt="2023-06-09T13:00:52.651" v="63"/>
          <ac:picMkLst>
            <pc:docMk/>
            <pc:sldMk cId="325149285" sldId="375"/>
            <ac:picMk id="645" creationId="{00000000-0000-0000-0000-000000000000}"/>
          </ac:picMkLst>
        </pc:picChg>
        <pc:picChg chg="mod">
          <ac:chgData name="GOMEZ, Paula" userId="c93cf399-3ed7-4230-9282-8831e3fe5ae7" providerId="ADAL" clId="{842C0984-4001-429E-AAB1-C1B3FE0E5A42}" dt="2023-06-09T13:00:52.651" v="63"/>
          <ac:picMkLst>
            <pc:docMk/>
            <pc:sldMk cId="325149285" sldId="375"/>
            <ac:picMk id="646" creationId="{00000000-0000-0000-0000-000000000000}"/>
          </ac:picMkLst>
        </pc:picChg>
      </pc:sldChg>
      <pc:sldChg chg="addSp delSp modSp mod modClrScheme chgLayout modNotes">
        <pc:chgData name="GOMEZ, Paula" userId="c93cf399-3ed7-4230-9282-8831e3fe5ae7" providerId="ADAL" clId="{842C0984-4001-429E-AAB1-C1B3FE0E5A42}" dt="2023-06-09T13:59:40.931" v="993" actId="1076"/>
        <pc:sldMkLst>
          <pc:docMk/>
          <pc:sldMk cId="1473939599" sldId="376"/>
        </pc:sldMkLst>
        <pc:spChg chg="add del mod ord">
          <ac:chgData name="GOMEZ, Paula" userId="c93cf399-3ed7-4230-9282-8831e3fe5ae7" providerId="ADAL" clId="{842C0984-4001-429E-AAB1-C1B3FE0E5A42}" dt="2023-06-09T13:19:48.078" v="344" actId="478"/>
          <ac:spMkLst>
            <pc:docMk/>
            <pc:sldMk cId="1473939599" sldId="376"/>
            <ac:spMk id="2" creationId="{9E923DDB-B94E-4124-A349-C33B82826321}"/>
          </ac:spMkLst>
        </pc:spChg>
        <pc:spChg chg="mod">
          <ac:chgData name="GOMEZ, Paula" userId="c93cf399-3ed7-4230-9282-8831e3fe5ae7" providerId="ADAL" clId="{842C0984-4001-429E-AAB1-C1B3FE0E5A42}" dt="2023-06-09T13:59:40.931" v="993" actId="1076"/>
          <ac:spMkLst>
            <pc:docMk/>
            <pc:sldMk cId="1473939599" sldId="376"/>
            <ac:spMk id="5" creationId="{ED783DA4-D988-5FC0-0EB2-F72EA64EFDBB}"/>
          </ac:spMkLst>
        </pc:spChg>
        <pc:spChg chg="mod ord">
          <ac:chgData name="GOMEZ, Paula" userId="c93cf399-3ed7-4230-9282-8831e3fe5ae7" providerId="ADAL" clId="{842C0984-4001-429E-AAB1-C1B3FE0E5A42}" dt="2023-06-09T13:19:18.575" v="336" actId="700"/>
          <ac:spMkLst>
            <pc:docMk/>
            <pc:sldMk cId="1473939599" sldId="376"/>
            <ac:spMk id="9" creationId="{B137B399-5FA5-1900-A6DB-F44299374B40}"/>
          </ac:spMkLst>
        </pc:spChg>
        <pc:spChg chg="mod">
          <ac:chgData name="GOMEZ, Paula" userId="c93cf399-3ed7-4230-9282-8831e3fe5ae7" providerId="ADAL" clId="{842C0984-4001-429E-AAB1-C1B3FE0E5A42}" dt="2023-06-09T13:20:22.664" v="350" actId="1076"/>
          <ac:spMkLst>
            <pc:docMk/>
            <pc:sldMk cId="1473939599" sldId="376"/>
            <ac:spMk id="679" creationId="{00000000-0000-0000-0000-000000000000}"/>
          </ac:spMkLst>
        </pc:spChg>
        <pc:spChg chg="del mod">
          <ac:chgData name="GOMEZ, Paula" userId="c93cf399-3ed7-4230-9282-8831e3fe5ae7" providerId="ADAL" clId="{842C0984-4001-429E-AAB1-C1B3FE0E5A42}" dt="2023-06-09T13:20:15.249" v="349" actId="478"/>
          <ac:spMkLst>
            <pc:docMk/>
            <pc:sldMk cId="1473939599" sldId="376"/>
            <ac:spMk id="681" creationId="{00000000-0000-0000-0000-000000000000}"/>
          </ac:spMkLst>
        </pc:spChg>
        <pc:picChg chg="mod">
          <ac:chgData name="GOMEZ, Paula" userId="c93cf399-3ed7-4230-9282-8831e3fe5ae7" providerId="ADAL" clId="{842C0984-4001-429E-AAB1-C1B3FE0E5A42}" dt="2023-06-09T13:20:25.887" v="351" actId="1076"/>
          <ac:picMkLst>
            <pc:docMk/>
            <pc:sldMk cId="1473939599" sldId="376"/>
            <ac:picMk id="678" creationId="{00000000-0000-0000-0000-000000000000}"/>
          </ac:picMkLst>
        </pc:picChg>
        <pc:picChg chg="del mod">
          <ac:chgData name="GOMEZ, Paula" userId="c93cf399-3ed7-4230-9282-8831e3fe5ae7" providerId="ADAL" clId="{842C0984-4001-429E-AAB1-C1B3FE0E5A42}" dt="2023-06-09T13:20:12.904" v="348" actId="478"/>
          <ac:picMkLst>
            <pc:docMk/>
            <pc:sldMk cId="1473939599" sldId="376"/>
            <ac:picMk id="680" creationId="{00000000-0000-0000-0000-000000000000}"/>
          </ac:picMkLst>
        </pc:picChg>
      </pc:sldChg>
      <pc:sldChg chg="modSp mod modClrScheme chgLayout">
        <pc:chgData name="GOMEZ, Paula" userId="c93cf399-3ed7-4230-9282-8831e3fe5ae7" providerId="ADAL" clId="{842C0984-4001-429E-AAB1-C1B3FE0E5A42}" dt="2023-06-09T13:59:52.772" v="994" actId="1076"/>
        <pc:sldMkLst>
          <pc:docMk/>
          <pc:sldMk cId="2724380668" sldId="377"/>
        </pc:sldMkLst>
        <pc:spChg chg="mod ord">
          <ac:chgData name="GOMEZ, Paula" userId="c93cf399-3ed7-4230-9282-8831e3fe5ae7" providerId="ADAL" clId="{842C0984-4001-429E-AAB1-C1B3FE0E5A42}" dt="2023-06-09T13:21:54.736" v="374" actId="14100"/>
          <ac:spMkLst>
            <pc:docMk/>
            <pc:sldMk cId="2724380668" sldId="377"/>
            <ac:spMk id="6" creationId="{B00FDD50-05E4-6448-35D6-D47DB8A0ABBF}"/>
          </ac:spMkLst>
        </pc:spChg>
        <pc:spChg chg="mod ord">
          <ac:chgData name="GOMEZ, Paula" userId="c93cf399-3ed7-4230-9282-8831e3fe5ae7" providerId="ADAL" clId="{842C0984-4001-429E-AAB1-C1B3FE0E5A42}" dt="2023-06-09T13:59:52.772" v="994" actId="1076"/>
          <ac:spMkLst>
            <pc:docMk/>
            <pc:sldMk cId="2724380668" sldId="377"/>
            <ac:spMk id="687" creationId="{00000000-0000-0000-0000-000000000000}"/>
          </ac:spMkLst>
        </pc:spChg>
      </pc:sldChg>
      <pc:sldChg chg="addSp delSp modSp mod modClrScheme chgLayout">
        <pc:chgData name="GOMEZ, Paula" userId="c93cf399-3ed7-4230-9282-8831e3fe5ae7" providerId="ADAL" clId="{842C0984-4001-429E-AAB1-C1B3FE0E5A42}" dt="2023-06-09T14:00:13.227" v="996" actId="790"/>
        <pc:sldMkLst>
          <pc:docMk/>
          <pc:sldMk cId="2877297495" sldId="378"/>
        </pc:sldMkLst>
        <pc:spChg chg="mod">
          <ac:chgData name="GOMEZ, Paula" userId="c93cf399-3ed7-4230-9282-8831e3fe5ae7" providerId="ADAL" clId="{842C0984-4001-429E-AAB1-C1B3FE0E5A42}" dt="2023-06-09T13:22:12.891" v="378" actId="255"/>
          <ac:spMkLst>
            <pc:docMk/>
            <pc:sldMk cId="2877297495" sldId="378"/>
            <ac:spMk id="2" creationId="{4760D664-F3F5-4560-4BD7-C3A60B18142E}"/>
          </ac:spMkLst>
        </pc:spChg>
        <pc:spChg chg="add del mod ord">
          <ac:chgData name="GOMEZ, Paula" userId="c93cf399-3ed7-4230-9282-8831e3fe5ae7" providerId="ADAL" clId="{842C0984-4001-429E-AAB1-C1B3FE0E5A42}" dt="2023-06-09T13:22:05.138" v="376" actId="478"/>
          <ac:spMkLst>
            <pc:docMk/>
            <pc:sldMk cId="2877297495" sldId="378"/>
            <ac:spMk id="3" creationId="{06E55AC9-35F7-4785-A5D0-3512DAD15254}"/>
          </ac:spMkLst>
        </pc:spChg>
        <pc:spChg chg="mod">
          <ac:chgData name="GOMEZ, Paula" userId="c93cf399-3ed7-4230-9282-8831e3fe5ae7" providerId="ADAL" clId="{842C0984-4001-429E-AAB1-C1B3FE0E5A42}" dt="2023-06-09T14:00:13.227" v="996" actId="790"/>
          <ac:spMkLst>
            <pc:docMk/>
            <pc:sldMk cId="2877297495" sldId="378"/>
            <ac:spMk id="6" creationId="{82A4B69B-9CA1-76D9-C174-92ADDCE18838}"/>
          </ac:spMkLst>
        </pc:spChg>
        <pc:picChg chg="mod">
          <ac:chgData name="GOMEZ, Paula" userId="c93cf399-3ed7-4230-9282-8831e3fe5ae7" providerId="ADAL" clId="{842C0984-4001-429E-AAB1-C1B3FE0E5A42}" dt="2023-06-09T13:22:28.441" v="382" actId="1076"/>
          <ac:picMkLst>
            <pc:docMk/>
            <pc:sldMk cId="2877297495" sldId="378"/>
            <ac:picMk id="693" creationId="{00000000-0000-0000-0000-000000000000}"/>
          </ac:picMkLst>
        </pc:picChg>
      </pc:sldChg>
      <pc:sldChg chg="addSp delSp modSp mod modClrScheme modAnim chgLayout">
        <pc:chgData name="GOMEZ, Paula" userId="c93cf399-3ed7-4230-9282-8831e3fe5ae7" providerId="ADAL" clId="{842C0984-4001-429E-AAB1-C1B3FE0E5A42}" dt="2023-06-09T14:01:01.913" v="1004"/>
        <pc:sldMkLst>
          <pc:docMk/>
          <pc:sldMk cId="2445353803" sldId="380"/>
        </pc:sldMkLst>
        <pc:spChg chg="mod">
          <ac:chgData name="GOMEZ, Paula" userId="c93cf399-3ed7-4230-9282-8831e3fe5ae7" providerId="ADAL" clId="{842C0984-4001-429E-AAB1-C1B3FE0E5A42}" dt="2023-06-09T13:22:40.873" v="388" actId="1035"/>
          <ac:spMkLst>
            <pc:docMk/>
            <pc:sldMk cId="2445353803" sldId="380"/>
            <ac:spMk id="2" creationId="{07CC6245-38E8-1D2F-CF4A-EDF25EDED986}"/>
          </ac:spMkLst>
        </pc:spChg>
        <pc:spChg chg="add del mod ord">
          <ac:chgData name="GOMEZ, Paula" userId="c93cf399-3ed7-4230-9282-8831e3fe5ae7" providerId="ADAL" clId="{842C0984-4001-429E-AAB1-C1B3FE0E5A42}" dt="2023-06-09T13:22:44.569" v="389" actId="478"/>
          <ac:spMkLst>
            <pc:docMk/>
            <pc:sldMk cId="2445353803" sldId="380"/>
            <ac:spMk id="3" creationId="{74622CD5-8BDF-4A4D-8E87-8EC67B3AB294}"/>
          </ac:spMkLst>
        </pc:spChg>
        <pc:spChg chg="mod">
          <ac:chgData name="GOMEZ, Paula" userId="c93cf399-3ed7-4230-9282-8831e3fe5ae7" providerId="ADAL" clId="{842C0984-4001-429E-AAB1-C1B3FE0E5A42}" dt="2023-06-09T14:00:34.548" v="1001" actId="207"/>
          <ac:spMkLst>
            <pc:docMk/>
            <pc:sldMk cId="2445353803" sldId="380"/>
            <ac:spMk id="5" creationId="{5EDEC4ED-AB9F-F74F-63C8-6746DF8A9353}"/>
          </ac:spMkLst>
        </pc:spChg>
        <pc:picChg chg="mod">
          <ac:chgData name="GOMEZ, Paula" userId="c93cf399-3ed7-4230-9282-8831e3fe5ae7" providerId="ADAL" clId="{842C0984-4001-429E-AAB1-C1B3FE0E5A42}" dt="2023-06-09T13:23:00.096" v="393" actId="1076"/>
          <ac:picMkLst>
            <pc:docMk/>
            <pc:sldMk cId="2445353803" sldId="380"/>
            <ac:picMk id="697" creationId="{00000000-0000-0000-0000-000000000000}"/>
          </ac:picMkLst>
        </pc:picChg>
      </pc:sldChg>
      <pc:sldChg chg="modSp mod modClrScheme chgLayout modNotes modNotesTx">
        <pc:chgData name="GOMEZ, Paula" userId="c93cf399-3ed7-4230-9282-8831e3fe5ae7" providerId="ADAL" clId="{842C0984-4001-429E-AAB1-C1B3FE0E5A42}" dt="2023-06-09T14:01:22.355" v="1006" actId="14100"/>
        <pc:sldMkLst>
          <pc:docMk/>
          <pc:sldMk cId="2267496704" sldId="381"/>
        </pc:sldMkLst>
        <pc:spChg chg="mod">
          <ac:chgData name="GOMEZ, Paula" userId="c93cf399-3ed7-4230-9282-8831e3fe5ae7" providerId="ADAL" clId="{842C0984-4001-429E-AAB1-C1B3FE0E5A42}" dt="2023-06-09T13:25:29.023" v="445" actId="1076"/>
          <ac:spMkLst>
            <pc:docMk/>
            <pc:sldMk cId="2267496704" sldId="381"/>
            <ac:spMk id="2" creationId="{D480ACEA-6FC9-C464-943C-95B8E5A1C9ED}"/>
          </ac:spMkLst>
        </pc:spChg>
        <pc:spChg chg="mod ord">
          <ac:chgData name="GOMEZ, Paula" userId="c93cf399-3ed7-4230-9282-8831e3fe5ae7" providerId="ADAL" clId="{842C0984-4001-429E-AAB1-C1B3FE0E5A42}" dt="2023-06-09T14:01:22.355" v="1006" actId="14100"/>
          <ac:spMkLst>
            <pc:docMk/>
            <pc:sldMk cId="2267496704" sldId="381"/>
            <ac:spMk id="707" creationId="{00000000-0000-0000-0000-000000000000}"/>
          </ac:spMkLst>
        </pc:spChg>
      </pc:sldChg>
      <pc:sldChg chg="modSp mod modClrScheme chgLayout">
        <pc:chgData name="GOMEZ, Paula" userId="c93cf399-3ed7-4230-9282-8831e3fe5ae7" providerId="ADAL" clId="{842C0984-4001-429E-AAB1-C1B3FE0E5A42}" dt="2023-06-09T13:25:20.584" v="443" actId="255"/>
        <pc:sldMkLst>
          <pc:docMk/>
          <pc:sldMk cId="1949165009" sldId="382"/>
        </pc:sldMkLst>
        <pc:spChg chg="mod ord">
          <ac:chgData name="GOMEZ, Paula" userId="c93cf399-3ed7-4230-9282-8831e3fe5ae7" providerId="ADAL" clId="{842C0984-4001-429E-AAB1-C1B3FE0E5A42}" dt="2023-06-09T13:25:20.584" v="443" actId="255"/>
          <ac:spMkLst>
            <pc:docMk/>
            <pc:sldMk cId="1949165009" sldId="382"/>
            <ac:spMk id="704" creationId="{00000000-0000-0000-0000-000000000000}"/>
          </ac:spMkLst>
        </pc:spChg>
      </pc:sldChg>
      <pc:sldChg chg="addSp delSp modSp mod modClrScheme chgLayout modNotes">
        <pc:chgData name="GOMEZ, Paula" userId="c93cf399-3ed7-4230-9282-8831e3fe5ae7" providerId="ADAL" clId="{842C0984-4001-429E-AAB1-C1B3FE0E5A42}" dt="2023-06-09T13:28:29.557" v="495" actId="1076"/>
        <pc:sldMkLst>
          <pc:docMk/>
          <pc:sldMk cId="3776599088" sldId="383"/>
        </pc:sldMkLst>
        <pc:spChg chg="add del mod ord">
          <ac:chgData name="GOMEZ, Paula" userId="c93cf399-3ed7-4230-9282-8831e3fe5ae7" providerId="ADAL" clId="{842C0984-4001-429E-AAB1-C1B3FE0E5A42}" dt="2023-06-09T13:27:26.377" v="478" actId="478"/>
          <ac:spMkLst>
            <pc:docMk/>
            <pc:sldMk cId="3776599088" sldId="383"/>
            <ac:spMk id="2" creationId="{EF063B48-ECEC-4C11-B57E-E4B454ED7156}"/>
          </ac:spMkLst>
        </pc:spChg>
        <pc:spChg chg="mod">
          <ac:chgData name="GOMEZ, Paula" userId="c93cf399-3ed7-4230-9282-8831e3fe5ae7" providerId="ADAL" clId="{842C0984-4001-429E-AAB1-C1B3FE0E5A42}" dt="2023-06-09T13:28:29.557" v="495" actId="1076"/>
          <ac:spMkLst>
            <pc:docMk/>
            <pc:sldMk cId="3776599088" sldId="383"/>
            <ac:spMk id="4" creationId="{8DABD6F6-7557-B611-0D10-36C523D35EDD}"/>
          </ac:spMkLst>
        </pc:spChg>
        <pc:spChg chg="mod">
          <ac:chgData name="GOMEZ, Paula" userId="c93cf399-3ed7-4230-9282-8831e3fe5ae7" providerId="ADAL" clId="{842C0984-4001-429E-AAB1-C1B3FE0E5A42}" dt="2023-06-09T13:28:24.640" v="493" actId="14100"/>
          <ac:spMkLst>
            <pc:docMk/>
            <pc:sldMk cId="3776599088" sldId="383"/>
            <ac:spMk id="7" creationId="{D00E1D9A-A9FB-125A-5B74-F0B209FCC48F}"/>
          </ac:spMkLst>
        </pc:spChg>
        <pc:spChg chg="mod">
          <ac:chgData name="GOMEZ, Paula" userId="c93cf399-3ed7-4230-9282-8831e3fe5ae7" providerId="ADAL" clId="{842C0984-4001-429E-AAB1-C1B3FE0E5A42}" dt="2023-06-09T13:00:52.651" v="63"/>
          <ac:spMkLst>
            <pc:docMk/>
            <pc:sldMk cId="3776599088" sldId="383"/>
            <ac:spMk id="10" creationId="{B20B34C7-47A6-1500-85F8-B856163FBC48}"/>
          </ac:spMkLst>
        </pc:spChg>
        <pc:spChg chg="mod">
          <ac:chgData name="GOMEZ, Paula" userId="c93cf399-3ed7-4230-9282-8831e3fe5ae7" providerId="ADAL" clId="{842C0984-4001-429E-AAB1-C1B3FE0E5A42}" dt="2023-06-09T13:00:52.651" v="63"/>
          <ac:spMkLst>
            <pc:docMk/>
            <pc:sldMk cId="3776599088" sldId="383"/>
            <ac:spMk id="11" creationId="{4D1C4B0E-C53F-B35E-76C1-19B7CA7AB34D}"/>
          </ac:spMkLst>
        </pc:spChg>
        <pc:spChg chg="mod">
          <ac:chgData name="GOMEZ, Paula" userId="c93cf399-3ed7-4230-9282-8831e3fe5ae7" providerId="ADAL" clId="{842C0984-4001-429E-AAB1-C1B3FE0E5A42}" dt="2023-06-09T13:00:52.651" v="63"/>
          <ac:spMkLst>
            <pc:docMk/>
            <pc:sldMk cId="3776599088" sldId="383"/>
            <ac:spMk id="12" creationId="{0EEEEE97-F1C6-6C62-864B-920F6A24415F}"/>
          </ac:spMkLst>
        </pc:spChg>
        <pc:spChg chg="mod">
          <ac:chgData name="GOMEZ, Paula" userId="c93cf399-3ed7-4230-9282-8831e3fe5ae7" providerId="ADAL" clId="{842C0984-4001-429E-AAB1-C1B3FE0E5A42}" dt="2023-06-09T13:00:52.651" v="63"/>
          <ac:spMkLst>
            <pc:docMk/>
            <pc:sldMk cId="3776599088" sldId="383"/>
            <ac:spMk id="13" creationId="{F225D772-2FF5-5C14-DAFC-C40F285CAAB4}"/>
          </ac:spMkLst>
        </pc:spChg>
        <pc:spChg chg="mod">
          <ac:chgData name="GOMEZ, Paula" userId="c93cf399-3ed7-4230-9282-8831e3fe5ae7" providerId="ADAL" clId="{842C0984-4001-429E-AAB1-C1B3FE0E5A42}" dt="2023-06-09T13:27:58.778" v="489" actId="2711"/>
          <ac:spMkLst>
            <pc:docMk/>
            <pc:sldMk cId="3776599088" sldId="383"/>
            <ac:spMk id="14" creationId="{7CA902E5-F2F6-A364-AAD4-E51AEB05282C}"/>
          </ac:spMkLst>
        </pc:spChg>
        <pc:spChg chg="mod">
          <ac:chgData name="GOMEZ, Paula" userId="c93cf399-3ed7-4230-9282-8831e3fe5ae7" providerId="ADAL" clId="{842C0984-4001-429E-AAB1-C1B3FE0E5A42}" dt="2023-06-09T13:28:18.175" v="492" actId="1076"/>
          <ac:spMkLst>
            <pc:docMk/>
            <pc:sldMk cId="3776599088" sldId="383"/>
            <ac:spMk id="15" creationId="{19F71787-0770-0446-670D-095131E790A6}"/>
          </ac:spMkLst>
        </pc:spChg>
        <pc:spChg chg="mod">
          <ac:chgData name="GOMEZ, Paula" userId="c93cf399-3ed7-4230-9282-8831e3fe5ae7" providerId="ADAL" clId="{842C0984-4001-429E-AAB1-C1B3FE0E5A42}" dt="2023-06-09T13:28:12.917" v="491" actId="5793"/>
          <ac:spMkLst>
            <pc:docMk/>
            <pc:sldMk cId="3776599088" sldId="383"/>
            <ac:spMk id="16" creationId="{62377F65-03CB-2C05-4FA9-9F6C25595A20}"/>
          </ac:spMkLst>
        </pc:spChg>
        <pc:spChg chg="mod">
          <ac:chgData name="GOMEZ, Paula" userId="c93cf399-3ed7-4230-9282-8831e3fe5ae7" providerId="ADAL" clId="{842C0984-4001-429E-AAB1-C1B3FE0E5A42}" dt="2023-06-09T13:00:52.651" v="63"/>
          <ac:spMkLst>
            <pc:docMk/>
            <pc:sldMk cId="3776599088" sldId="383"/>
            <ac:spMk id="17" creationId="{F7707FF8-DC19-9A1B-22FF-3B18173756B4}"/>
          </ac:spMkLst>
        </pc:spChg>
        <pc:spChg chg="mod">
          <ac:chgData name="GOMEZ, Paula" userId="c93cf399-3ed7-4230-9282-8831e3fe5ae7" providerId="ADAL" clId="{842C0984-4001-429E-AAB1-C1B3FE0E5A42}" dt="2023-06-09T13:00:52.651" v="63"/>
          <ac:spMkLst>
            <pc:docMk/>
            <pc:sldMk cId="3776599088" sldId="383"/>
            <ac:spMk id="18" creationId="{EACD5C3B-F0F5-A1F7-580C-BFF6F6BC9066}"/>
          </ac:spMkLst>
        </pc:spChg>
        <pc:picChg chg="mod">
          <ac:chgData name="GOMEZ, Paula" userId="c93cf399-3ed7-4230-9282-8831e3fe5ae7" providerId="ADAL" clId="{842C0984-4001-429E-AAB1-C1B3FE0E5A42}" dt="2023-06-09T13:00:52.651" v="63"/>
          <ac:picMkLst>
            <pc:docMk/>
            <pc:sldMk cId="3776599088" sldId="383"/>
            <ac:picMk id="8" creationId="{22947F69-7740-BB87-85E4-CA7060329228}"/>
          </ac:picMkLst>
        </pc:picChg>
        <pc:picChg chg="mod">
          <ac:chgData name="GOMEZ, Paula" userId="c93cf399-3ed7-4230-9282-8831e3fe5ae7" providerId="ADAL" clId="{842C0984-4001-429E-AAB1-C1B3FE0E5A42}" dt="2023-06-09T13:00:52.651" v="63"/>
          <ac:picMkLst>
            <pc:docMk/>
            <pc:sldMk cId="3776599088" sldId="383"/>
            <ac:picMk id="9" creationId="{0464CC8B-A0BF-2572-5B9F-4C72DD8D1940}"/>
          </ac:picMkLst>
        </pc:picChg>
      </pc:sldChg>
      <pc:sldChg chg="addSp delSp modSp mod modClrScheme chgLayout modNotes">
        <pc:chgData name="GOMEZ, Paula" userId="c93cf399-3ed7-4230-9282-8831e3fe5ae7" providerId="ADAL" clId="{842C0984-4001-429E-AAB1-C1B3FE0E5A42}" dt="2023-06-09T14:01:31.473" v="1011" actId="1035"/>
        <pc:sldMkLst>
          <pc:docMk/>
          <pc:sldMk cId="3492180700" sldId="384"/>
        </pc:sldMkLst>
        <pc:spChg chg="mod">
          <ac:chgData name="GOMEZ, Paula" userId="c93cf399-3ed7-4230-9282-8831e3fe5ae7" providerId="ADAL" clId="{842C0984-4001-429E-AAB1-C1B3FE0E5A42}" dt="2023-06-09T14:01:31.473" v="1011" actId="1035"/>
          <ac:spMkLst>
            <pc:docMk/>
            <pc:sldMk cId="3492180700" sldId="384"/>
            <ac:spMk id="2" creationId="{977A9961-B785-C190-945D-DC40D6643B89}"/>
          </ac:spMkLst>
        </pc:spChg>
        <pc:spChg chg="add del mod ord">
          <ac:chgData name="GOMEZ, Paula" userId="c93cf399-3ed7-4230-9282-8831e3fe5ae7" providerId="ADAL" clId="{842C0984-4001-429E-AAB1-C1B3FE0E5A42}" dt="2023-06-09T13:25:53.320" v="452" actId="478"/>
          <ac:spMkLst>
            <pc:docMk/>
            <pc:sldMk cId="3492180700" sldId="384"/>
            <ac:spMk id="3" creationId="{86F7EC32-51EE-4D6D-9631-8FCDF2860F55}"/>
          </ac:spMkLst>
        </pc:spChg>
        <pc:spChg chg="mod">
          <ac:chgData name="GOMEZ, Paula" userId="c93cf399-3ed7-4230-9282-8831e3fe5ae7" providerId="ADAL" clId="{842C0984-4001-429E-AAB1-C1B3FE0E5A42}" dt="2023-06-09T13:27:16.009" v="476" actId="255"/>
          <ac:spMkLst>
            <pc:docMk/>
            <pc:sldMk cId="3492180700" sldId="384"/>
            <ac:spMk id="4" creationId="{3AF3BDEF-197E-2216-D92F-579A8FA8DF84}"/>
          </ac:spMkLst>
        </pc:spChg>
        <pc:spChg chg="mod">
          <ac:chgData name="GOMEZ, Paula" userId="c93cf399-3ed7-4230-9282-8831e3fe5ae7" providerId="ADAL" clId="{842C0984-4001-429E-AAB1-C1B3FE0E5A42}" dt="2023-06-09T13:27:21.784" v="477" actId="1076"/>
          <ac:spMkLst>
            <pc:docMk/>
            <pc:sldMk cId="3492180700" sldId="384"/>
            <ac:spMk id="715" creationId="{00000000-0000-0000-0000-000000000000}"/>
          </ac:spMkLst>
        </pc:spChg>
      </pc:sldChg>
      <pc:sldChg chg="addSp delSp modSp mod modClrScheme chgLayout modNotes">
        <pc:chgData name="GOMEZ, Paula" userId="c93cf399-3ed7-4230-9282-8831e3fe5ae7" providerId="ADAL" clId="{842C0984-4001-429E-AAB1-C1B3FE0E5A42}" dt="2023-06-09T14:02:26.639" v="1038" actId="1035"/>
        <pc:sldMkLst>
          <pc:docMk/>
          <pc:sldMk cId="2757097101" sldId="387"/>
        </pc:sldMkLst>
        <pc:spChg chg="mod">
          <ac:chgData name="GOMEZ, Paula" userId="c93cf399-3ed7-4230-9282-8831e3fe5ae7" providerId="ADAL" clId="{842C0984-4001-429E-AAB1-C1B3FE0E5A42}" dt="2023-06-09T14:02:26.639" v="1038" actId="1035"/>
          <ac:spMkLst>
            <pc:docMk/>
            <pc:sldMk cId="2757097101" sldId="387"/>
            <ac:spMk id="2" creationId="{346D4C52-933A-11AB-4C54-CA0517CB04FC}"/>
          </ac:spMkLst>
        </pc:spChg>
        <pc:spChg chg="add del mod ord">
          <ac:chgData name="GOMEZ, Paula" userId="c93cf399-3ed7-4230-9282-8831e3fe5ae7" providerId="ADAL" clId="{842C0984-4001-429E-AAB1-C1B3FE0E5A42}" dt="2023-06-09T13:28:36.779" v="496" actId="478"/>
          <ac:spMkLst>
            <pc:docMk/>
            <pc:sldMk cId="2757097101" sldId="387"/>
            <ac:spMk id="3" creationId="{6445A2A9-F6C6-4194-B99A-106F0B715DD3}"/>
          </ac:spMkLst>
        </pc:spChg>
        <pc:spChg chg="add del mod ord">
          <ac:chgData name="GOMEZ, Paula" userId="c93cf399-3ed7-4230-9282-8831e3fe5ae7" providerId="ADAL" clId="{842C0984-4001-429E-AAB1-C1B3FE0E5A42}" dt="2023-06-09T14:01:54.180" v="1013" actId="478"/>
          <ac:spMkLst>
            <pc:docMk/>
            <pc:sldMk cId="2757097101" sldId="387"/>
            <ac:spMk id="4" creationId="{984C8073-EC5A-4747-9D6C-D38ABA8EE969}"/>
          </ac:spMkLst>
        </pc:spChg>
        <pc:spChg chg="mod ord">
          <ac:chgData name="GOMEZ, Paula" userId="c93cf399-3ed7-4230-9282-8831e3fe5ae7" providerId="ADAL" clId="{842C0984-4001-429E-AAB1-C1B3FE0E5A42}" dt="2023-06-09T14:02:14.715" v="1025" actId="1038"/>
          <ac:spMkLst>
            <pc:docMk/>
            <pc:sldMk cId="2757097101" sldId="387"/>
            <ac:spMk id="743" creationId="{00000000-0000-0000-0000-000000000000}"/>
          </ac:spMkLst>
        </pc:spChg>
        <pc:spChg chg="mod">
          <ac:chgData name="GOMEZ, Paula" userId="c93cf399-3ed7-4230-9282-8831e3fe5ae7" providerId="ADAL" clId="{842C0984-4001-429E-AAB1-C1B3FE0E5A42}" dt="2023-06-09T14:02:03.475" v="1015" actId="1076"/>
          <ac:spMkLst>
            <pc:docMk/>
            <pc:sldMk cId="2757097101" sldId="387"/>
            <ac:spMk id="745" creationId="{00000000-0000-0000-0000-000000000000}"/>
          </ac:spMkLst>
        </pc:spChg>
      </pc:sldChg>
      <pc:sldChg chg="addSp delSp modSp mod modClrScheme modAnim chgLayout modNotes">
        <pc:chgData name="GOMEZ, Paula" userId="c93cf399-3ed7-4230-9282-8831e3fe5ae7" providerId="ADAL" clId="{842C0984-4001-429E-AAB1-C1B3FE0E5A42}" dt="2023-06-09T13:33:58.098" v="515"/>
        <pc:sldMkLst>
          <pc:docMk/>
          <pc:sldMk cId="8126912" sldId="388"/>
        </pc:sldMkLst>
        <pc:spChg chg="mod ord">
          <ac:chgData name="GOMEZ, Paula" userId="c93cf399-3ed7-4230-9282-8831e3fe5ae7" providerId="ADAL" clId="{842C0984-4001-429E-AAB1-C1B3FE0E5A42}" dt="2023-06-09T13:23:49.311" v="396" actId="700"/>
          <ac:spMkLst>
            <pc:docMk/>
            <pc:sldMk cId="8126912" sldId="388"/>
            <ac:spMk id="2" creationId="{0F05EB85-B5F2-1A40-9FEF-6597C0C385BF}"/>
          </ac:spMkLst>
        </pc:spChg>
        <pc:spChg chg="add del mod ord">
          <ac:chgData name="GOMEZ, Paula" userId="c93cf399-3ed7-4230-9282-8831e3fe5ae7" providerId="ADAL" clId="{842C0984-4001-429E-AAB1-C1B3FE0E5A42}" dt="2023-06-09T13:33:07.084" v="502" actId="478"/>
          <ac:spMkLst>
            <pc:docMk/>
            <pc:sldMk cId="8126912" sldId="388"/>
            <ac:spMk id="3" creationId="{B7D7EC88-5B67-4B48-8BEF-DCC9B760C6B5}"/>
          </ac:spMkLst>
        </pc:spChg>
        <pc:spChg chg="mod">
          <ac:chgData name="GOMEZ, Paula" userId="c93cf399-3ed7-4230-9282-8831e3fe5ae7" providerId="ADAL" clId="{842C0984-4001-429E-AAB1-C1B3FE0E5A42}" dt="2023-06-09T13:33:25.461" v="506" actId="1076"/>
          <ac:spMkLst>
            <pc:docMk/>
            <pc:sldMk cId="8126912" sldId="388"/>
            <ac:spMk id="6" creationId="{9C753C02-134B-47E4-8484-553C566841E3}"/>
          </ac:spMkLst>
        </pc:spChg>
        <pc:spChg chg="mod">
          <ac:chgData name="GOMEZ, Paula" userId="c93cf399-3ed7-4230-9282-8831e3fe5ae7" providerId="ADAL" clId="{842C0984-4001-429E-AAB1-C1B3FE0E5A42}" dt="2023-06-09T13:33:52.159" v="514" actId="207"/>
          <ac:spMkLst>
            <pc:docMk/>
            <pc:sldMk cId="8126912" sldId="388"/>
            <ac:spMk id="8" creationId="{76DC94CC-7E8A-DC41-9379-4456233945FC}"/>
          </ac:spMkLst>
        </pc:spChg>
        <pc:spChg chg="mod">
          <ac:chgData name="GOMEZ, Paula" userId="c93cf399-3ed7-4230-9282-8831e3fe5ae7" providerId="ADAL" clId="{842C0984-4001-429E-AAB1-C1B3FE0E5A42}" dt="2023-06-09T13:33:25.461" v="506" actId="1076"/>
          <ac:spMkLst>
            <pc:docMk/>
            <pc:sldMk cId="8126912" sldId="388"/>
            <ac:spMk id="9" creationId="{FA8AD331-435D-4E9B-813E-859EBEB5CD56}"/>
          </ac:spMkLst>
        </pc:spChg>
        <pc:spChg chg="mod">
          <ac:chgData name="GOMEZ, Paula" userId="c93cf399-3ed7-4230-9282-8831e3fe5ae7" providerId="ADAL" clId="{842C0984-4001-429E-AAB1-C1B3FE0E5A42}" dt="2023-06-09T13:33:25.461" v="506" actId="1076"/>
          <ac:spMkLst>
            <pc:docMk/>
            <pc:sldMk cId="8126912" sldId="388"/>
            <ac:spMk id="10" creationId="{D18F9CF7-80CD-469B-9A60-5BB58BAB0E90}"/>
          </ac:spMkLst>
        </pc:spChg>
        <pc:spChg chg="mod">
          <ac:chgData name="GOMEZ, Paula" userId="c93cf399-3ed7-4230-9282-8831e3fe5ae7" providerId="ADAL" clId="{842C0984-4001-429E-AAB1-C1B3FE0E5A42}" dt="2023-06-09T13:33:25.461" v="506" actId="1076"/>
          <ac:spMkLst>
            <pc:docMk/>
            <pc:sldMk cId="8126912" sldId="388"/>
            <ac:spMk id="11" creationId="{58C7E429-0C59-4A95-A65C-0C346876F09B}"/>
          </ac:spMkLst>
        </pc:spChg>
        <pc:spChg chg="mod">
          <ac:chgData name="GOMEZ, Paula" userId="c93cf399-3ed7-4230-9282-8831e3fe5ae7" providerId="ADAL" clId="{842C0984-4001-429E-AAB1-C1B3FE0E5A42}" dt="2023-06-09T13:33:25.461" v="506" actId="1076"/>
          <ac:spMkLst>
            <pc:docMk/>
            <pc:sldMk cId="8126912" sldId="388"/>
            <ac:spMk id="12" creationId="{2FE662B8-ECC4-409E-BE52-60B45C9E2A9B}"/>
          </ac:spMkLst>
        </pc:spChg>
        <pc:spChg chg="mod">
          <ac:chgData name="GOMEZ, Paula" userId="c93cf399-3ed7-4230-9282-8831e3fe5ae7" providerId="ADAL" clId="{842C0984-4001-429E-AAB1-C1B3FE0E5A42}" dt="2023-06-09T13:33:25.461" v="506" actId="1076"/>
          <ac:spMkLst>
            <pc:docMk/>
            <pc:sldMk cId="8126912" sldId="388"/>
            <ac:spMk id="14" creationId="{659B1920-324E-49F6-8B2F-59BCDB4C19DB}"/>
          </ac:spMkLst>
        </pc:spChg>
        <pc:spChg chg="mod">
          <ac:chgData name="GOMEZ, Paula" userId="c93cf399-3ed7-4230-9282-8831e3fe5ae7" providerId="ADAL" clId="{842C0984-4001-429E-AAB1-C1B3FE0E5A42}" dt="2023-06-09T13:00:52.651" v="63"/>
          <ac:spMkLst>
            <pc:docMk/>
            <pc:sldMk cId="8126912" sldId="388"/>
            <ac:spMk id="29" creationId="{9EFB3E8D-28B3-4B14-B52E-D60751668BD1}"/>
          </ac:spMkLst>
        </pc:spChg>
        <pc:spChg chg="mod">
          <ac:chgData name="GOMEZ, Paula" userId="c93cf399-3ed7-4230-9282-8831e3fe5ae7" providerId="ADAL" clId="{842C0984-4001-429E-AAB1-C1B3FE0E5A42}" dt="2023-06-09T13:00:52.651" v="63"/>
          <ac:spMkLst>
            <pc:docMk/>
            <pc:sldMk cId="8126912" sldId="388"/>
            <ac:spMk id="30" creationId="{99154AB0-F9F3-4EC7-9676-765E910E877E}"/>
          </ac:spMkLst>
        </pc:spChg>
        <pc:spChg chg="mod">
          <ac:chgData name="GOMEZ, Paula" userId="c93cf399-3ed7-4230-9282-8831e3fe5ae7" providerId="ADAL" clId="{842C0984-4001-429E-AAB1-C1B3FE0E5A42}" dt="2023-06-09T13:00:52.651" v="63"/>
          <ac:spMkLst>
            <pc:docMk/>
            <pc:sldMk cId="8126912" sldId="388"/>
            <ac:spMk id="31" creationId="{983166E8-EFD1-4ED8-8B84-CB609E2CB757}"/>
          </ac:spMkLst>
        </pc:spChg>
        <pc:spChg chg="mod">
          <ac:chgData name="GOMEZ, Paula" userId="c93cf399-3ed7-4230-9282-8831e3fe5ae7" providerId="ADAL" clId="{842C0984-4001-429E-AAB1-C1B3FE0E5A42}" dt="2023-06-09T13:00:52.651" v="63"/>
          <ac:spMkLst>
            <pc:docMk/>
            <pc:sldMk cId="8126912" sldId="388"/>
            <ac:spMk id="32" creationId="{C4438F0B-3AC4-4EDC-A042-45F97D7B03F3}"/>
          </ac:spMkLst>
        </pc:spChg>
        <pc:spChg chg="mod">
          <ac:chgData name="GOMEZ, Paula" userId="c93cf399-3ed7-4230-9282-8831e3fe5ae7" providerId="ADAL" clId="{842C0984-4001-429E-AAB1-C1B3FE0E5A42}" dt="2023-06-09T13:00:52.651" v="63"/>
          <ac:spMkLst>
            <pc:docMk/>
            <pc:sldMk cId="8126912" sldId="388"/>
            <ac:spMk id="33" creationId="{D7405474-E1C1-4A1D-A53C-FB0B261D5DC8}"/>
          </ac:spMkLst>
        </pc:spChg>
        <pc:spChg chg="mod">
          <ac:chgData name="GOMEZ, Paula" userId="c93cf399-3ed7-4230-9282-8831e3fe5ae7" providerId="ADAL" clId="{842C0984-4001-429E-AAB1-C1B3FE0E5A42}" dt="2023-06-09T13:00:52.651" v="63"/>
          <ac:spMkLst>
            <pc:docMk/>
            <pc:sldMk cId="8126912" sldId="388"/>
            <ac:spMk id="34" creationId="{FFD1D96B-D907-4B49-9D7E-8764271BFE66}"/>
          </ac:spMkLst>
        </pc:spChg>
        <pc:spChg chg="mod">
          <ac:chgData name="GOMEZ, Paula" userId="c93cf399-3ed7-4230-9282-8831e3fe5ae7" providerId="ADAL" clId="{842C0984-4001-429E-AAB1-C1B3FE0E5A42}" dt="2023-06-09T13:00:52.651" v="63"/>
          <ac:spMkLst>
            <pc:docMk/>
            <pc:sldMk cId="8126912" sldId="388"/>
            <ac:spMk id="35" creationId="{4F4DF287-C0E3-4ABA-B373-3442738FBECD}"/>
          </ac:spMkLst>
        </pc:spChg>
        <pc:spChg chg="mod">
          <ac:chgData name="GOMEZ, Paula" userId="c93cf399-3ed7-4230-9282-8831e3fe5ae7" providerId="ADAL" clId="{842C0984-4001-429E-AAB1-C1B3FE0E5A42}" dt="2023-06-09T13:00:52.651" v="63"/>
          <ac:spMkLst>
            <pc:docMk/>
            <pc:sldMk cId="8126912" sldId="388"/>
            <ac:spMk id="36" creationId="{6374B773-50AF-42B6-9489-69D162D02016}"/>
          </ac:spMkLst>
        </pc:spChg>
        <pc:spChg chg="mod">
          <ac:chgData name="GOMEZ, Paula" userId="c93cf399-3ed7-4230-9282-8831e3fe5ae7" providerId="ADAL" clId="{842C0984-4001-429E-AAB1-C1B3FE0E5A42}" dt="2023-06-09T13:00:52.651" v="63"/>
          <ac:spMkLst>
            <pc:docMk/>
            <pc:sldMk cId="8126912" sldId="388"/>
            <ac:spMk id="37" creationId="{70EDD129-AFFE-4B03-B89E-B97E1A579E60}"/>
          </ac:spMkLst>
        </pc:spChg>
        <pc:spChg chg="mod">
          <ac:chgData name="GOMEZ, Paula" userId="c93cf399-3ed7-4230-9282-8831e3fe5ae7" providerId="ADAL" clId="{842C0984-4001-429E-AAB1-C1B3FE0E5A42}" dt="2023-06-09T13:00:52.651" v="63"/>
          <ac:spMkLst>
            <pc:docMk/>
            <pc:sldMk cId="8126912" sldId="388"/>
            <ac:spMk id="38" creationId="{68C5CBD2-4C52-46F9-8DEA-6AD6E56741F1}"/>
          </ac:spMkLst>
        </pc:spChg>
        <pc:grpChg chg="mod">
          <ac:chgData name="GOMEZ, Paula" userId="c93cf399-3ed7-4230-9282-8831e3fe5ae7" providerId="ADAL" clId="{842C0984-4001-429E-AAB1-C1B3FE0E5A42}" dt="2023-06-09T13:33:25.461" v="506" actId="1076"/>
          <ac:grpSpMkLst>
            <pc:docMk/>
            <pc:sldMk cId="8126912" sldId="388"/>
            <ac:grpSpMk id="7" creationId="{40D2F2AA-C995-4757-B837-3AB6BE13B7DC}"/>
          </ac:grpSpMkLst>
        </pc:grpChg>
        <pc:grpChg chg="mod">
          <ac:chgData name="GOMEZ, Paula" userId="c93cf399-3ed7-4230-9282-8831e3fe5ae7" providerId="ADAL" clId="{842C0984-4001-429E-AAB1-C1B3FE0E5A42}" dt="2023-06-09T13:33:16.707" v="505" actId="14100"/>
          <ac:grpSpMkLst>
            <pc:docMk/>
            <pc:sldMk cId="8126912" sldId="388"/>
            <ac:grpSpMk id="27" creationId="{1C8027E3-20FC-4EFD-B9C5-162614366653}"/>
          </ac:grpSpMkLst>
        </pc:grpChg>
        <pc:picChg chg="mod">
          <ac:chgData name="GOMEZ, Paula" userId="c93cf399-3ed7-4230-9282-8831e3fe5ae7" providerId="ADAL" clId="{842C0984-4001-429E-AAB1-C1B3FE0E5A42}" dt="2023-06-09T13:00:52.651" v="63"/>
          <ac:picMkLst>
            <pc:docMk/>
            <pc:sldMk cId="8126912" sldId="388"/>
            <ac:picMk id="28" creationId="{11E31EA7-3DFA-4022-BC0F-6CF26A5493A3}"/>
          </ac:picMkLst>
        </pc:picChg>
      </pc:sldChg>
      <pc:sldChg chg="addSp delSp modSp mod modClrScheme modAnim chgLayout modNotes">
        <pc:chgData name="GOMEZ, Paula" userId="c93cf399-3ed7-4230-9282-8831e3fe5ae7" providerId="ADAL" clId="{842C0984-4001-429E-AAB1-C1B3FE0E5A42}" dt="2023-06-09T14:03:58.652" v="1066" actId="14100"/>
        <pc:sldMkLst>
          <pc:docMk/>
          <pc:sldMk cId="134878138" sldId="393"/>
        </pc:sldMkLst>
        <pc:spChg chg="mod ord">
          <ac:chgData name="GOMEZ, Paula" userId="c93cf399-3ed7-4230-9282-8831e3fe5ae7" providerId="ADAL" clId="{842C0984-4001-429E-AAB1-C1B3FE0E5A42}" dt="2023-06-09T13:23:49.311" v="396" actId="700"/>
          <ac:spMkLst>
            <pc:docMk/>
            <pc:sldMk cId="134878138" sldId="393"/>
            <ac:spMk id="2" creationId="{70A31E67-4AF3-C64B-B4B4-103C33FED293}"/>
          </ac:spMkLst>
        </pc:spChg>
        <pc:spChg chg="mod">
          <ac:chgData name="GOMEZ, Paula" userId="c93cf399-3ed7-4230-9282-8831e3fe5ae7" providerId="ADAL" clId="{842C0984-4001-429E-AAB1-C1B3FE0E5A42}" dt="2023-06-09T14:03:39.233" v="1053" actId="1076"/>
          <ac:spMkLst>
            <pc:docMk/>
            <pc:sldMk cId="134878138" sldId="393"/>
            <ac:spMk id="3" creationId="{59A3CDED-6350-A640-8885-087C0235E62C}"/>
          </ac:spMkLst>
        </pc:spChg>
        <pc:spChg chg="add del mod ord">
          <ac:chgData name="GOMEZ, Paula" userId="c93cf399-3ed7-4230-9282-8831e3fe5ae7" providerId="ADAL" clId="{842C0984-4001-429E-AAB1-C1B3FE0E5A42}" dt="2023-06-09T13:34:06.434" v="516" actId="478"/>
          <ac:spMkLst>
            <pc:docMk/>
            <pc:sldMk cId="134878138" sldId="393"/>
            <ac:spMk id="4" creationId="{56722D88-4F2B-432A-9063-5BCEB69FE23D}"/>
          </ac:spMkLst>
        </pc:spChg>
        <pc:spChg chg="mod">
          <ac:chgData name="GOMEZ, Paula" userId="c93cf399-3ed7-4230-9282-8831e3fe5ae7" providerId="ADAL" clId="{842C0984-4001-429E-AAB1-C1B3FE0E5A42}" dt="2023-06-09T14:03:51.209" v="1065" actId="1035"/>
          <ac:spMkLst>
            <pc:docMk/>
            <pc:sldMk cId="134878138" sldId="393"/>
            <ac:spMk id="8" creationId="{520B28F2-08ED-4881-9975-0703050CE68E}"/>
          </ac:spMkLst>
        </pc:spChg>
        <pc:spChg chg="add mod">
          <ac:chgData name="GOMEZ, Paula" userId="c93cf399-3ed7-4230-9282-8831e3fe5ae7" providerId="ADAL" clId="{842C0984-4001-429E-AAB1-C1B3FE0E5A42}" dt="2023-06-09T14:03:58.652" v="1066" actId="14100"/>
          <ac:spMkLst>
            <pc:docMk/>
            <pc:sldMk cId="134878138" sldId="393"/>
            <ac:spMk id="10" creationId="{1B84773F-B605-4FFC-A167-7ADC083FB820}"/>
          </ac:spMkLst>
        </pc:spChg>
        <pc:picChg chg="mod">
          <ac:chgData name="GOMEZ, Paula" userId="c93cf399-3ed7-4230-9282-8831e3fe5ae7" providerId="ADAL" clId="{842C0984-4001-429E-AAB1-C1B3FE0E5A42}" dt="2023-06-09T14:03:51.209" v="1065" actId="1035"/>
          <ac:picMkLst>
            <pc:docMk/>
            <pc:sldMk cId="134878138" sldId="393"/>
            <ac:picMk id="6" creationId="{00000000-0000-0000-0000-000000000000}"/>
          </ac:picMkLst>
        </pc:picChg>
        <pc:picChg chg="mod">
          <ac:chgData name="GOMEZ, Paula" userId="c93cf399-3ed7-4230-9282-8831e3fe5ae7" providerId="ADAL" clId="{842C0984-4001-429E-AAB1-C1B3FE0E5A42}" dt="2023-06-09T14:03:51.209" v="1065" actId="1035"/>
          <ac:picMkLst>
            <pc:docMk/>
            <pc:sldMk cId="134878138" sldId="393"/>
            <ac:picMk id="7" creationId="{00000000-0000-0000-0000-000000000000}"/>
          </ac:picMkLst>
        </pc:picChg>
        <pc:picChg chg="mod">
          <ac:chgData name="GOMEZ, Paula" userId="c93cf399-3ed7-4230-9282-8831e3fe5ae7" providerId="ADAL" clId="{842C0984-4001-429E-AAB1-C1B3FE0E5A42}" dt="2023-06-09T14:03:51.209" v="1065" actId="1035"/>
          <ac:picMkLst>
            <pc:docMk/>
            <pc:sldMk cId="134878138" sldId="393"/>
            <ac:picMk id="9" creationId="{9B6F70C8-2CCD-4557-8928-CFF4A65C3255}"/>
          </ac:picMkLst>
        </pc:picChg>
      </pc:sldChg>
      <pc:sldChg chg="modSp mod modClrScheme chgLayout">
        <pc:chgData name="GOMEZ, Paula" userId="c93cf399-3ed7-4230-9282-8831e3fe5ae7" providerId="ADAL" clId="{842C0984-4001-429E-AAB1-C1B3FE0E5A42}" dt="2023-06-09T13:36:48.385" v="548" actId="255"/>
        <pc:sldMkLst>
          <pc:docMk/>
          <pc:sldMk cId="2921540503" sldId="395"/>
        </pc:sldMkLst>
        <pc:spChg chg="mod ord">
          <ac:chgData name="GOMEZ, Paula" userId="c93cf399-3ed7-4230-9282-8831e3fe5ae7" providerId="ADAL" clId="{842C0984-4001-429E-AAB1-C1B3FE0E5A42}" dt="2023-06-09T13:36:48.385" v="548" actId="255"/>
          <ac:spMkLst>
            <pc:docMk/>
            <pc:sldMk cId="2921540503" sldId="395"/>
            <ac:spMk id="795" creationId="{00000000-0000-0000-0000-000000000000}"/>
          </ac:spMkLst>
        </pc:spChg>
      </pc:sldChg>
      <pc:sldChg chg="modSp mod modClrScheme chgLayout">
        <pc:chgData name="GOMEZ, Paula" userId="c93cf399-3ed7-4230-9282-8831e3fe5ae7" providerId="ADAL" clId="{842C0984-4001-429E-AAB1-C1B3FE0E5A42}" dt="2023-06-09T13:37:45.921" v="563" actId="1076"/>
        <pc:sldMkLst>
          <pc:docMk/>
          <pc:sldMk cId="4009412189" sldId="397"/>
        </pc:sldMkLst>
        <pc:spChg chg="mod ord">
          <ac:chgData name="GOMEZ, Paula" userId="c93cf399-3ed7-4230-9282-8831e3fe5ae7" providerId="ADAL" clId="{842C0984-4001-429E-AAB1-C1B3FE0E5A42}" dt="2023-06-09T13:37:45.921" v="563" actId="1076"/>
          <ac:spMkLst>
            <pc:docMk/>
            <pc:sldMk cId="4009412189" sldId="397"/>
            <ac:spMk id="802" creationId="{00000000-0000-0000-0000-000000000000}"/>
          </ac:spMkLst>
        </pc:spChg>
      </pc:sldChg>
      <pc:sldChg chg="addSp delSp modSp mod modClrScheme chgLayout">
        <pc:chgData name="GOMEZ, Paula" userId="c93cf399-3ed7-4230-9282-8831e3fe5ae7" providerId="ADAL" clId="{842C0984-4001-429E-AAB1-C1B3FE0E5A42}" dt="2023-06-09T13:39:42.903" v="597" actId="2711"/>
        <pc:sldMkLst>
          <pc:docMk/>
          <pc:sldMk cId="2044349108" sldId="398"/>
        </pc:sldMkLst>
        <pc:spChg chg="add del mod ord">
          <ac:chgData name="GOMEZ, Paula" userId="c93cf399-3ed7-4230-9282-8831e3fe5ae7" providerId="ADAL" clId="{842C0984-4001-429E-AAB1-C1B3FE0E5A42}" dt="2023-06-09T13:39:21.212" v="593" actId="478"/>
          <ac:spMkLst>
            <pc:docMk/>
            <pc:sldMk cId="2044349108" sldId="398"/>
            <ac:spMk id="2" creationId="{EED39F66-47AF-41C9-AF8E-EE3371361A84}"/>
          </ac:spMkLst>
        </pc:spChg>
        <pc:spChg chg="mod">
          <ac:chgData name="GOMEZ, Paula" userId="c93cf399-3ed7-4230-9282-8831e3fe5ae7" providerId="ADAL" clId="{842C0984-4001-429E-AAB1-C1B3FE0E5A42}" dt="2023-06-09T13:39:17.274" v="592" actId="1076"/>
          <ac:spMkLst>
            <pc:docMk/>
            <pc:sldMk cId="2044349108" sldId="398"/>
            <ac:spMk id="4" creationId="{2C5FBDCB-3B1E-C8C1-025C-4A6CD96DCEEB}"/>
          </ac:spMkLst>
        </pc:spChg>
        <pc:spChg chg="mod">
          <ac:chgData name="GOMEZ, Paula" userId="c93cf399-3ed7-4230-9282-8831e3fe5ae7" providerId="ADAL" clId="{842C0984-4001-429E-AAB1-C1B3FE0E5A42}" dt="2023-06-09T13:39:42.903" v="597" actId="2711"/>
          <ac:spMkLst>
            <pc:docMk/>
            <pc:sldMk cId="2044349108" sldId="398"/>
            <ac:spMk id="814" creationId="{00000000-0000-0000-0000-000000000000}"/>
          </ac:spMkLst>
        </pc:spChg>
      </pc:sldChg>
      <pc:sldChg chg="modSp mod modClrScheme chgLayout">
        <pc:chgData name="GOMEZ, Paula" userId="c93cf399-3ed7-4230-9282-8831e3fe5ae7" providerId="ADAL" clId="{842C0984-4001-429E-AAB1-C1B3FE0E5A42}" dt="2023-06-09T14:05:56.147" v="1147" actId="1076"/>
        <pc:sldMkLst>
          <pc:docMk/>
          <pc:sldMk cId="1295462382" sldId="400"/>
        </pc:sldMkLst>
        <pc:spChg chg="mod ord">
          <ac:chgData name="GOMEZ, Paula" userId="c93cf399-3ed7-4230-9282-8831e3fe5ae7" providerId="ADAL" clId="{842C0984-4001-429E-AAB1-C1B3FE0E5A42}" dt="2023-06-09T14:05:56.147" v="1147" actId="1076"/>
          <ac:spMkLst>
            <pc:docMk/>
            <pc:sldMk cId="1295462382" sldId="400"/>
            <ac:spMk id="811" creationId="{00000000-0000-0000-0000-000000000000}"/>
          </ac:spMkLst>
        </pc:spChg>
      </pc:sldChg>
      <pc:sldChg chg="modSp mod modClrScheme chgLayout">
        <pc:chgData name="GOMEZ, Paula" userId="c93cf399-3ed7-4230-9282-8831e3fe5ae7" providerId="ADAL" clId="{842C0984-4001-429E-AAB1-C1B3FE0E5A42}" dt="2023-06-09T13:41:05.091" v="613" actId="20577"/>
        <pc:sldMkLst>
          <pc:docMk/>
          <pc:sldMk cId="1623633979" sldId="401"/>
        </pc:sldMkLst>
        <pc:spChg chg="mod">
          <ac:chgData name="GOMEZ, Paula" userId="c93cf399-3ed7-4230-9282-8831e3fe5ae7" providerId="ADAL" clId="{842C0984-4001-429E-AAB1-C1B3FE0E5A42}" dt="2023-06-09T13:41:05.091" v="613" actId="20577"/>
          <ac:spMkLst>
            <pc:docMk/>
            <pc:sldMk cId="1623633979" sldId="401"/>
            <ac:spMk id="3" creationId="{0AC8E06A-3011-4D07-B672-61FAE5868DCE}"/>
          </ac:spMkLst>
        </pc:spChg>
        <pc:spChg chg="mod ord">
          <ac:chgData name="GOMEZ, Paula" userId="c93cf399-3ed7-4230-9282-8831e3fe5ae7" providerId="ADAL" clId="{842C0984-4001-429E-AAB1-C1B3FE0E5A42}" dt="2023-06-09T13:41:00.494" v="611" actId="1076"/>
          <ac:spMkLst>
            <pc:docMk/>
            <pc:sldMk cId="1623633979" sldId="401"/>
            <ac:spMk id="820" creationId="{00000000-0000-0000-0000-000000000000}"/>
          </ac:spMkLst>
        </pc:spChg>
      </pc:sldChg>
      <pc:sldChg chg="modSp mod modClrScheme chgLayout">
        <pc:chgData name="GOMEZ, Paula" userId="c93cf399-3ed7-4230-9282-8831e3fe5ae7" providerId="ADAL" clId="{842C0984-4001-429E-AAB1-C1B3FE0E5A42}" dt="2023-06-09T13:40:05.692" v="601" actId="14100"/>
        <pc:sldMkLst>
          <pc:docMk/>
          <pc:sldMk cId="3943391791" sldId="402"/>
        </pc:sldMkLst>
        <pc:spChg chg="mod">
          <ac:chgData name="GOMEZ, Paula" userId="c93cf399-3ed7-4230-9282-8831e3fe5ae7" providerId="ADAL" clId="{842C0984-4001-429E-AAB1-C1B3FE0E5A42}" dt="2023-06-09T13:40:05.692" v="601" actId="14100"/>
          <ac:spMkLst>
            <pc:docMk/>
            <pc:sldMk cId="3943391791" sldId="402"/>
            <ac:spMk id="2" creationId="{81E124EC-A5F8-C815-9412-F2E1D8BC2224}"/>
          </ac:spMkLst>
        </pc:spChg>
        <pc:spChg chg="mod ord">
          <ac:chgData name="GOMEZ, Paula" userId="c93cf399-3ed7-4230-9282-8831e3fe5ae7" providerId="ADAL" clId="{842C0984-4001-429E-AAB1-C1B3FE0E5A42}" dt="2023-06-09T13:40:02.914" v="600" actId="255"/>
          <ac:spMkLst>
            <pc:docMk/>
            <pc:sldMk cId="3943391791" sldId="402"/>
            <ac:spMk id="817" creationId="{00000000-0000-0000-0000-000000000000}"/>
          </ac:spMkLst>
        </pc:spChg>
      </pc:sldChg>
      <pc:sldChg chg="addSp delSp modSp mod modClrScheme chgLayout">
        <pc:chgData name="GOMEZ, Paula" userId="c93cf399-3ed7-4230-9282-8831e3fe5ae7" providerId="ADAL" clId="{842C0984-4001-429E-AAB1-C1B3FE0E5A42}" dt="2023-06-09T14:06:15.702" v="1156" actId="1036"/>
        <pc:sldMkLst>
          <pc:docMk/>
          <pc:sldMk cId="1793212261" sldId="407"/>
        </pc:sldMkLst>
        <pc:spChg chg="add del mod ord">
          <ac:chgData name="GOMEZ, Paula" userId="c93cf399-3ed7-4230-9282-8831e3fe5ae7" providerId="ADAL" clId="{842C0984-4001-429E-AAB1-C1B3FE0E5A42}" dt="2023-06-09T13:42:42.709" v="636" actId="478"/>
          <ac:spMkLst>
            <pc:docMk/>
            <pc:sldMk cId="1793212261" sldId="407"/>
            <ac:spMk id="2" creationId="{54D6032E-9A9A-45D9-8BB0-2F08145E22BE}"/>
          </ac:spMkLst>
        </pc:spChg>
        <pc:spChg chg="mod">
          <ac:chgData name="GOMEZ, Paula" userId="c93cf399-3ed7-4230-9282-8831e3fe5ae7" providerId="ADAL" clId="{842C0984-4001-429E-AAB1-C1B3FE0E5A42}" dt="2023-06-09T14:06:15.702" v="1156" actId="1036"/>
          <ac:spMkLst>
            <pc:docMk/>
            <pc:sldMk cId="1793212261" sldId="407"/>
            <ac:spMk id="3" creationId="{03081B97-48B1-C42C-E2C2-0E67C34B3A4A}"/>
          </ac:spMkLst>
        </pc:spChg>
        <pc:spChg chg="mod">
          <ac:chgData name="GOMEZ, Paula" userId="c93cf399-3ed7-4230-9282-8831e3fe5ae7" providerId="ADAL" clId="{842C0984-4001-429E-AAB1-C1B3FE0E5A42}" dt="2023-06-09T13:43:50.949" v="651" actId="207"/>
          <ac:spMkLst>
            <pc:docMk/>
            <pc:sldMk cId="1793212261" sldId="407"/>
            <ac:spMk id="10" creationId="{CDEA88CC-051B-B644-E8A7-BB3F5EA36518}"/>
          </ac:spMkLst>
        </pc:spChg>
        <pc:spChg chg="mod">
          <ac:chgData name="GOMEZ, Paula" userId="c93cf399-3ed7-4230-9282-8831e3fe5ae7" providerId="ADAL" clId="{842C0984-4001-429E-AAB1-C1B3FE0E5A42}" dt="2023-06-09T13:42:48.394" v="638" actId="14100"/>
          <ac:spMkLst>
            <pc:docMk/>
            <pc:sldMk cId="1793212261" sldId="407"/>
            <ac:spMk id="11" creationId="{AC897A8A-3A39-733E-449A-10D82642142F}"/>
          </ac:spMkLst>
        </pc:spChg>
        <pc:graphicFrameChg chg="mod modGraphic">
          <ac:chgData name="GOMEZ, Paula" userId="c93cf399-3ed7-4230-9282-8831e3fe5ae7" providerId="ADAL" clId="{842C0984-4001-429E-AAB1-C1B3FE0E5A42}" dt="2023-06-09T13:43:41.935" v="649" actId="1076"/>
          <ac:graphicFrameMkLst>
            <pc:docMk/>
            <pc:sldMk cId="1793212261" sldId="407"/>
            <ac:graphicFrameMk id="9" creationId="{894E1ED2-09DE-841E-59A3-13E750277CA5}"/>
          </ac:graphicFrameMkLst>
        </pc:graphicFrameChg>
      </pc:sldChg>
      <pc:sldChg chg="addSp delSp modSp mod modClrScheme chgLayout modNotes">
        <pc:chgData name="GOMEZ, Paula" userId="c93cf399-3ed7-4230-9282-8831e3fe5ae7" providerId="ADAL" clId="{842C0984-4001-429E-AAB1-C1B3FE0E5A42}" dt="2023-06-09T14:06:08.842" v="1149" actId="20577"/>
        <pc:sldMkLst>
          <pc:docMk/>
          <pc:sldMk cId="448881570" sldId="408"/>
        </pc:sldMkLst>
        <pc:spChg chg="mod">
          <ac:chgData name="GOMEZ, Paula" userId="c93cf399-3ed7-4230-9282-8831e3fe5ae7" providerId="ADAL" clId="{842C0984-4001-429E-AAB1-C1B3FE0E5A42}" dt="2023-06-09T14:06:08.842" v="1149" actId="20577"/>
          <ac:spMkLst>
            <pc:docMk/>
            <pc:sldMk cId="448881570" sldId="408"/>
            <ac:spMk id="2" creationId="{3C76CBC2-D840-1B81-E071-449CAC60EB8F}"/>
          </ac:spMkLst>
        </pc:spChg>
        <pc:spChg chg="mod">
          <ac:chgData name="GOMEZ, Paula" userId="c93cf399-3ed7-4230-9282-8831e3fe5ae7" providerId="ADAL" clId="{842C0984-4001-429E-AAB1-C1B3FE0E5A42}" dt="2023-06-09T13:42:22.791" v="631" actId="255"/>
          <ac:spMkLst>
            <pc:docMk/>
            <pc:sldMk cId="448881570" sldId="408"/>
            <ac:spMk id="3" creationId="{9684ED9C-D8FB-CB8D-B10C-C917CED76432}"/>
          </ac:spMkLst>
        </pc:spChg>
        <pc:spChg chg="add del mod ord">
          <ac:chgData name="GOMEZ, Paula" userId="c93cf399-3ed7-4230-9282-8831e3fe5ae7" providerId="ADAL" clId="{842C0984-4001-429E-AAB1-C1B3FE0E5A42}" dt="2023-06-09T13:41:55.469" v="624" actId="478"/>
          <ac:spMkLst>
            <pc:docMk/>
            <pc:sldMk cId="448881570" sldId="408"/>
            <ac:spMk id="4" creationId="{E772381A-B497-4D8B-B387-0077E41CA644}"/>
          </ac:spMkLst>
        </pc:spChg>
      </pc:sldChg>
      <pc:sldChg chg="modSp mod modClrScheme chgLayout modNotes">
        <pc:chgData name="GOMEZ, Paula" userId="c93cf399-3ed7-4230-9282-8831e3fe5ae7" providerId="ADAL" clId="{842C0984-4001-429E-AAB1-C1B3FE0E5A42}" dt="2023-06-09T13:41:44.510" v="621" actId="255"/>
        <pc:sldMkLst>
          <pc:docMk/>
          <pc:sldMk cId="2139835032" sldId="409"/>
        </pc:sldMkLst>
        <pc:spChg chg="mod">
          <ac:chgData name="GOMEZ, Paula" userId="c93cf399-3ed7-4230-9282-8831e3fe5ae7" providerId="ADAL" clId="{842C0984-4001-429E-AAB1-C1B3FE0E5A42}" dt="2023-06-09T13:41:36.438" v="619" actId="14100"/>
          <ac:spMkLst>
            <pc:docMk/>
            <pc:sldMk cId="2139835032" sldId="409"/>
            <ac:spMk id="2" creationId="{0957D11B-6D3A-F32F-E11B-1FE1326DBA45}"/>
          </ac:spMkLst>
        </pc:spChg>
        <pc:spChg chg="mod ord">
          <ac:chgData name="GOMEZ, Paula" userId="c93cf399-3ed7-4230-9282-8831e3fe5ae7" providerId="ADAL" clId="{842C0984-4001-429E-AAB1-C1B3FE0E5A42}" dt="2023-06-09T13:41:44.510" v="621" actId="255"/>
          <ac:spMkLst>
            <pc:docMk/>
            <pc:sldMk cId="2139835032" sldId="409"/>
            <ac:spMk id="826" creationId="{00000000-0000-0000-0000-000000000000}"/>
          </ac:spMkLst>
        </pc:spChg>
      </pc:sldChg>
      <pc:sldChg chg="addSp delSp modSp mod modClrScheme chgLayout modNotes">
        <pc:chgData name="GOMEZ, Paula" userId="c93cf399-3ed7-4230-9282-8831e3fe5ae7" providerId="ADAL" clId="{842C0984-4001-429E-AAB1-C1B3FE0E5A42}" dt="2023-06-09T13:41:28.944" v="618" actId="207"/>
        <pc:sldMkLst>
          <pc:docMk/>
          <pc:sldMk cId="2065402038" sldId="410"/>
        </pc:sldMkLst>
        <pc:spChg chg="add del mod ord">
          <ac:chgData name="GOMEZ, Paula" userId="c93cf399-3ed7-4230-9282-8831e3fe5ae7" providerId="ADAL" clId="{842C0984-4001-429E-AAB1-C1B3FE0E5A42}" dt="2023-06-09T13:41:09.801" v="614" actId="478"/>
          <ac:spMkLst>
            <pc:docMk/>
            <pc:sldMk cId="2065402038" sldId="410"/>
            <ac:spMk id="2" creationId="{4E532813-2904-4B9F-A97B-B016A08C971F}"/>
          </ac:spMkLst>
        </pc:spChg>
        <pc:spChg chg="mod">
          <ac:chgData name="GOMEZ, Paula" userId="c93cf399-3ed7-4230-9282-8831e3fe5ae7" providerId="ADAL" clId="{842C0984-4001-429E-AAB1-C1B3FE0E5A42}" dt="2023-06-09T13:41:14.622" v="615" actId="1076"/>
          <ac:spMkLst>
            <pc:docMk/>
            <pc:sldMk cId="2065402038" sldId="410"/>
            <ac:spMk id="4" creationId="{50DF6D65-8165-7DCE-0C9F-1D8A92CA188F}"/>
          </ac:spMkLst>
        </pc:spChg>
        <pc:spChg chg="mod">
          <ac:chgData name="GOMEZ, Paula" userId="c93cf399-3ed7-4230-9282-8831e3fe5ae7" providerId="ADAL" clId="{842C0984-4001-429E-AAB1-C1B3FE0E5A42}" dt="2023-06-09T13:41:28.944" v="618" actId="207"/>
          <ac:spMkLst>
            <pc:docMk/>
            <pc:sldMk cId="2065402038" sldId="410"/>
            <ac:spMk id="823" creationId="{00000000-0000-0000-0000-000000000000}"/>
          </ac:spMkLst>
        </pc:spChg>
      </pc:sldChg>
      <pc:sldChg chg="addSp delSp modSp mod modClrScheme chgLayout">
        <pc:chgData name="GOMEZ, Paula" userId="c93cf399-3ed7-4230-9282-8831e3fe5ae7" providerId="ADAL" clId="{842C0984-4001-429E-AAB1-C1B3FE0E5A42}" dt="2023-06-09T13:48:46.103" v="714" actId="20577"/>
        <pc:sldMkLst>
          <pc:docMk/>
          <pc:sldMk cId="1349826149" sldId="411"/>
        </pc:sldMkLst>
        <pc:spChg chg="mod ord">
          <ac:chgData name="GOMEZ, Paula" userId="c93cf399-3ed7-4230-9282-8831e3fe5ae7" providerId="ADAL" clId="{842C0984-4001-429E-AAB1-C1B3FE0E5A42}" dt="2023-06-09T13:47:35.051" v="701" actId="1076"/>
          <ac:spMkLst>
            <pc:docMk/>
            <pc:sldMk cId="1349826149" sldId="411"/>
            <ac:spMk id="2" creationId="{AAADDD45-68F4-5955-B13D-8360142A4063}"/>
          </ac:spMkLst>
        </pc:spChg>
        <pc:spChg chg="del mod ord">
          <ac:chgData name="GOMEZ, Paula" userId="c93cf399-3ed7-4230-9282-8831e3fe5ae7" providerId="ADAL" clId="{842C0984-4001-429E-AAB1-C1B3FE0E5A42}" dt="2023-06-09T13:47:28.488" v="700" actId="700"/>
          <ac:spMkLst>
            <pc:docMk/>
            <pc:sldMk cId="1349826149" sldId="411"/>
            <ac:spMk id="3" creationId="{024667AC-1D45-BDD2-7205-75B518B6F8E9}"/>
          </ac:spMkLst>
        </pc:spChg>
        <pc:spChg chg="add del mod ord">
          <ac:chgData name="GOMEZ, Paula" userId="c93cf399-3ed7-4230-9282-8831e3fe5ae7" providerId="ADAL" clId="{842C0984-4001-429E-AAB1-C1B3FE0E5A42}" dt="2023-06-09T13:47:37.293" v="702" actId="478"/>
          <ac:spMkLst>
            <pc:docMk/>
            <pc:sldMk cId="1349826149" sldId="411"/>
            <ac:spMk id="4" creationId="{7C621DC5-530C-4E14-A5CF-2773014A8D6B}"/>
          </ac:spMkLst>
        </pc:spChg>
        <pc:spChg chg="mod">
          <ac:chgData name="GOMEZ, Paula" userId="c93cf399-3ed7-4230-9282-8831e3fe5ae7" providerId="ADAL" clId="{842C0984-4001-429E-AAB1-C1B3FE0E5A42}" dt="2023-06-09T13:48:46.103" v="714" actId="20577"/>
          <ac:spMkLst>
            <pc:docMk/>
            <pc:sldMk cId="1349826149" sldId="411"/>
            <ac:spMk id="867" creationId="{00000000-0000-0000-0000-000000000000}"/>
          </ac:spMkLst>
        </pc:spChg>
      </pc:sldChg>
      <pc:sldChg chg="modSp mod">
        <pc:chgData name="GOMEZ, Paula" userId="c93cf399-3ed7-4230-9282-8831e3fe5ae7" providerId="ADAL" clId="{842C0984-4001-429E-AAB1-C1B3FE0E5A42}" dt="2023-06-09T13:47:23.128" v="699" actId="255"/>
        <pc:sldMkLst>
          <pc:docMk/>
          <pc:sldMk cId="2803760575" sldId="412"/>
        </pc:sldMkLst>
        <pc:spChg chg="mod">
          <ac:chgData name="GOMEZ, Paula" userId="c93cf399-3ed7-4230-9282-8831e3fe5ae7" providerId="ADAL" clId="{842C0984-4001-429E-AAB1-C1B3FE0E5A42}" dt="2023-06-09T13:47:23.128" v="699" actId="255"/>
          <ac:spMkLst>
            <pc:docMk/>
            <pc:sldMk cId="2803760575" sldId="412"/>
            <ac:spMk id="865" creationId="{00000000-0000-0000-0000-000000000000}"/>
          </ac:spMkLst>
        </pc:spChg>
      </pc:sldChg>
      <pc:sldChg chg="addSp delSp modSp mod modClrScheme chgLayout modNotes">
        <pc:chgData name="GOMEZ, Paula" userId="c93cf399-3ed7-4230-9282-8831e3fe5ae7" providerId="ADAL" clId="{842C0984-4001-429E-AAB1-C1B3FE0E5A42}" dt="2023-06-09T13:47:11.714" v="697" actId="1076"/>
        <pc:sldMkLst>
          <pc:docMk/>
          <pc:sldMk cId="429386167" sldId="413"/>
        </pc:sldMkLst>
        <pc:spChg chg="add del mod ord">
          <ac:chgData name="GOMEZ, Paula" userId="c93cf399-3ed7-4230-9282-8831e3fe5ae7" providerId="ADAL" clId="{842C0984-4001-429E-AAB1-C1B3FE0E5A42}" dt="2023-06-09T13:46:48.877" v="691" actId="478"/>
          <ac:spMkLst>
            <pc:docMk/>
            <pc:sldMk cId="429386167" sldId="413"/>
            <ac:spMk id="2" creationId="{CC1DD4F5-EB2E-4B31-8AB2-4BBB381C4669}"/>
          </ac:spMkLst>
        </pc:spChg>
        <pc:spChg chg="mod ord">
          <ac:chgData name="GOMEZ, Paula" userId="c93cf399-3ed7-4230-9282-8831e3fe5ae7" providerId="ADAL" clId="{842C0984-4001-429E-AAB1-C1B3FE0E5A42}" dt="2023-06-09T13:46:45.696" v="690" actId="1076"/>
          <ac:spMkLst>
            <pc:docMk/>
            <pc:sldMk cId="429386167" sldId="413"/>
            <ac:spMk id="5" creationId="{5A893268-AEDE-92FA-15E3-F49A48CE2E61}"/>
          </ac:spMkLst>
        </pc:spChg>
        <pc:spChg chg="mod">
          <ac:chgData name="GOMEZ, Paula" userId="c93cf399-3ed7-4230-9282-8831e3fe5ae7" providerId="ADAL" clId="{842C0984-4001-429E-AAB1-C1B3FE0E5A42}" dt="2023-06-09T13:47:11.714" v="697" actId="1076"/>
          <ac:spMkLst>
            <pc:docMk/>
            <pc:sldMk cId="429386167" sldId="413"/>
            <ac:spMk id="855" creationId="{00000000-0000-0000-0000-000000000000}"/>
          </ac:spMkLst>
        </pc:spChg>
        <pc:picChg chg="mod">
          <ac:chgData name="GOMEZ, Paula" userId="c93cf399-3ed7-4230-9282-8831e3fe5ae7" providerId="ADAL" clId="{842C0984-4001-429E-AAB1-C1B3FE0E5A42}" dt="2023-06-09T13:00:52.651" v="63"/>
          <ac:picMkLst>
            <pc:docMk/>
            <pc:sldMk cId="429386167" sldId="413"/>
            <ac:picMk id="854" creationId="{00000000-0000-0000-0000-000000000000}"/>
          </ac:picMkLst>
        </pc:picChg>
      </pc:sldChg>
      <pc:sldChg chg="modSp mod modClrScheme chgLayout">
        <pc:chgData name="GOMEZ, Paula" userId="c93cf399-3ed7-4230-9282-8831e3fe5ae7" providerId="ADAL" clId="{842C0984-4001-429E-AAB1-C1B3FE0E5A42}" dt="2023-06-09T13:46:28.649" v="686" actId="1076"/>
        <pc:sldMkLst>
          <pc:docMk/>
          <pc:sldMk cId="1336147374" sldId="414"/>
        </pc:sldMkLst>
        <pc:spChg chg="mod ord">
          <ac:chgData name="GOMEZ, Paula" userId="c93cf399-3ed7-4230-9282-8831e3fe5ae7" providerId="ADAL" clId="{842C0984-4001-429E-AAB1-C1B3FE0E5A42}" dt="2023-06-09T13:46:11.193" v="683" actId="14100"/>
          <ac:spMkLst>
            <pc:docMk/>
            <pc:sldMk cId="1336147374" sldId="414"/>
            <ac:spMk id="2" creationId="{051D5B61-A61D-C231-E0FE-7CAF90E351DD}"/>
          </ac:spMkLst>
        </pc:spChg>
        <pc:spChg chg="mod ord">
          <ac:chgData name="GOMEZ, Paula" userId="c93cf399-3ed7-4230-9282-8831e3fe5ae7" providerId="ADAL" clId="{842C0984-4001-429E-AAB1-C1B3FE0E5A42}" dt="2023-06-09T13:46:28.649" v="686" actId="1076"/>
          <ac:spMkLst>
            <pc:docMk/>
            <pc:sldMk cId="1336147374" sldId="414"/>
            <ac:spMk id="846" creationId="{00000000-0000-0000-0000-000000000000}"/>
          </ac:spMkLst>
        </pc:spChg>
      </pc:sldChg>
      <pc:sldChg chg="modSp mod">
        <pc:chgData name="GOMEZ, Paula" userId="c93cf399-3ed7-4230-9282-8831e3fe5ae7" providerId="ADAL" clId="{842C0984-4001-429E-AAB1-C1B3FE0E5A42}" dt="2023-06-09T13:45:52.392" v="678" actId="255"/>
        <pc:sldMkLst>
          <pc:docMk/>
          <pc:sldMk cId="3700366309" sldId="415"/>
        </pc:sldMkLst>
        <pc:spChg chg="mod">
          <ac:chgData name="GOMEZ, Paula" userId="c93cf399-3ed7-4230-9282-8831e3fe5ae7" providerId="ADAL" clId="{842C0984-4001-429E-AAB1-C1B3FE0E5A42}" dt="2023-06-09T13:45:52.392" v="678" actId="255"/>
          <ac:spMkLst>
            <pc:docMk/>
            <pc:sldMk cId="3700366309" sldId="415"/>
            <ac:spMk id="844" creationId="{00000000-0000-0000-0000-000000000000}"/>
          </ac:spMkLst>
        </pc:spChg>
      </pc:sldChg>
      <pc:sldChg chg="addSp delSp modSp mod modClrScheme chgLayout">
        <pc:chgData name="GOMEZ, Paula" userId="c93cf399-3ed7-4230-9282-8831e3fe5ae7" providerId="ADAL" clId="{842C0984-4001-429E-AAB1-C1B3FE0E5A42}" dt="2023-06-09T13:45:30.825" v="674" actId="20577"/>
        <pc:sldMkLst>
          <pc:docMk/>
          <pc:sldMk cId="1262634264" sldId="417"/>
        </pc:sldMkLst>
        <pc:spChg chg="add del mod ord">
          <ac:chgData name="GOMEZ, Paula" userId="c93cf399-3ed7-4230-9282-8831e3fe5ae7" providerId="ADAL" clId="{842C0984-4001-429E-AAB1-C1B3FE0E5A42}" dt="2023-06-09T13:44:57.486" v="663" actId="478"/>
          <ac:spMkLst>
            <pc:docMk/>
            <pc:sldMk cId="1262634264" sldId="417"/>
            <ac:spMk id="2" creationId="{A2764936-15B0-41F7-83F8-2A951F7146CC}"/>
          </ac:spMkLst>
        </pc:spChg>
        <pc:spChg chg="mod">
          <ac:chgData name="GOMEZ, Paula" userId="c93cf399-3ed7-4230-9282-8831e3fe5ae7" providerId="ADAL" clId="{842C0984-4001-429E-AAB1-C1B3FE0E5A42}" dt="2023-06-09T13:45:20.273" v="668" actId="1076"/>
          <ac:spMkLst>
            <pc:docMk/>
            <pc:sldMk cId="1262634264" sldId="417"/>
            <ac:spMk id="4" creationId="{74EC5F84-DC6B-514A-8CA1-A50BD12E4C8B}"/>
          </ac:spMkLst>
        </pc:spChg>
        <pc:spChg chg="mod ord">
          <ac:chgData name="GOMEZ, Paula" userId="c93cf399-3ed7-4230-9282-8831e3fe5ae7" providerId="ADAL" clId="{842C0984-4001-429E-AAB1-C1B3FE0E5A42}" dt="2023-06-09T13:45:30.825" v="674" actId="20577"/>
          <ac:spMkLst>
            <pc:docMk/>
            <pc:sldMk cId="1262634264" sldId="417"/>
            <ac:spMk id="79874" creationId="{00000000-0000-0000-0000-000000000000}"/>
          </ac:spMkLst>
        </pc:spChg>
      </pc:sldChg>
      <pc:sldChg chg="delSp modSp add mod">
        <pc:chgData name="GOMEZ, Paula" userId="c93cf399-3ed7-4230-9282-8831e3fe5ae7" providerId="ADAL" clId="{842C0984-4001-429E-AAB1-C1B3FE0E5A42}" dt="2023-06-09T13:59:00.187" v="991" actId="1076"/>
        <pc:sldMkLst>
          <pc:docMk/>
          <pc:sldMk cId="1628915090" sldId="418"/>
        </pc:sldMkLst>
        <pc:spChg chg="mod">
          <ac:chgData name="GOMEZ, Paula" userId="c93cf399-3ed7-4230-9282-8831e3fe5ae7" providerId="ADAL" clId="{842C0984-4001-429E-AAB1-C1B3FE0E5A42}" dt="2023-06-09T13:59:00.187" v="991" actId="1076"/>
          <ac:spMkLst>
            <pc:docMk/>
            <pc:sldMk cId="1628915090" sldId="418"/>
            <ac:spMk id="4" creationId="{EC035326-3C75-1144-B911-754E0D0404AB}"/>
          </ac:spMkLst>
        </pc:spChg>
        <pc:picChg chg="del">
          <ac:chgData name="GOMEZ, Paula" userId="c93cf399-3ed7-4230-9282-8831e3fe5ae7" providerId="ADAL" clId="{842C0984-4001-429E-AAB1-C1B3FE0E5A42}" dt="2023-06-09T13:16:33.386" v="296" actId="478"/>
          <ac:picMkLst>
            <pc:docMk/>
            <pc:sldMk cId="1628915090" sldId="418"/>
            <ac:picMk id="60420" creationId="{00000000-0000-0000-0000-000000000000}"/>
          </ac:picMkLst>
        </pc:picChg>
      </pc:sldChg>
      <pc:sldChg chg="delSp modSp add mod">
        <pc:chgData name="GOMEZ, Paula" userId="c93cf399-3ed7-4230-9282-8831e3fe5ae7" providerId="ADAL" clId="{842C0984-4001-429E-AAB1-C1B3FE0E5A42}" dt="2023-06-09T13:21:34.383" v="371" actId="1076"/>
        <pc:sldMkLst>
          <pc:docMk/>
          <pc:sldMk cId="3389230987" sldId="419"/>
        </pc:sldMkLst>
        <pc:spChg chg="mod">
          <ac:chgData name="GOMEZ, Paula" userId="c93cf399-3ed7-4230-9282-8831e3fe5ae7" providerId="ADAL" clId="{842C0984-4001-429E-AAB1-C1B3FE0E5A42}" dt="2023-06-09T13:21:22.517" v="368" actId="207"/>
          <ac:spMkLst>
            <pc:docMk/>
            <pc:sldMk cId="3389230987" sldId="419"/>
            <ac:spMk id="5" creationId="{ED783DA4-D988-5FC0-0EB2-F72EA64EFDBB}"/>
          </ac:spMkLst>
        </pc:spChg>
        <pc:spChg chg="del">
          <ac:chgData name="GOMEZ, Paula" userId="c93cf399-3ed7-4230-9282-8831e3fe5ae7" providerId="ADAL" clId="{842C0984-4001-429E-AAB1-C1B3FE0E5A42}" dt="2023-06-09T13:20:57.400" v="359" actId="478"/>
          <ac:spMkLst>
            <pc:docMk/>
            <pc:sldMk cId="3389230987" sldId="419"/>
            <ac:spMk id="679" creationId="{00000000-0000-0000-0000-000000000000}"/>
          </ac:spMkLst>
        </pc:spChg>
        <pc:spChg chg="mod">
          <ac:chgData name="GOMEZ, Paula" userId="c93cf399-3ed7-4230-9282-8831e3fe5ae7" providerId="ADAL" clId="{842C0984-4001-429E-AAB1-C1B3FE0E5A42}" dt="2023-06-09T13:21:34.383" v="371" actId="1076"/>
          <ac:spMkLst>
            <pc:docMk/>
            <pc:sldMk cId="3389230987" sldId="419"/>
            <ac:spMk id="681" creationId="{00000000-0000-0000-0000-000000000000}"/>
          </ac:spMkLst>
        </pc:spChg>
        <pc:picChg chg="del">
          <ac:chgData name="GOMEZ, Paula" userId="c93cf399-3ed7-4230-9282-8831e3fe5ae7" providerId="ADAL" clId="{842C0984-4001-429E-AAB1-C1B3FE0E5A42}" dt="2023-06-09T13:20:55.065" v="358" actId="478"/>
          <ac:picMkLst>
            <pc:docMk/>
            <pc:sldMk cId="3389230987" sldId="419"/>
            <ac:picMk id="678" creationId="{00000000-0000-0000-0000-000000000000}"/>
          </ac:picMkLst>
        </pc:picChg>
        <pc:picChg chg="mod">
          <ac:chgData name="GOMEZ, Paula" userId="c93cf399-3ed7-4230-9282-8831e3fe5ae7" providerId="ADAL" clId="{842C0984-4001-429E-AAB1-C1B3FE0E5A42}" dt="2023-06-09T13:21:30.903" v="370" actId="1076"/>
          <ac:picMkLst>
            <pc:docMk/>
            <pc:sldMk cId="3389230987" sldId="419"/>
            <ac:picMk id="680" creationId="{00000000-0000-0000-0000-000000000000}"/>
          </ac:picMkLst>
        </pc:picChg>
      </pc:sldChg>
      <pc:sldMasterChg chg="del delSldLayout">
        <pc:chgData name="GOMEZ, Paula" userId="c93cf399-3ed7-4230-9282-8831e3fe5ae7" providerId="ADAL" clId="{842C0984-4001-429E-AAB1-C1B3FE0E5A42}" dt="2023-06-09T13:00:24.229" v="11" actId="2696"/>
        <pc:sldMasterMkLst>
          <pc:docMk/>
          <pc:sldMasterMk cId="0" sldId="2147483648"/>
        </pc:sldMasterMkLst>
        <pc:sldLayoutChg chg="del">
          <pc:chgData name="GOMEZ, Paula" userId="c93cf399-3ed7-4230-9282-8831e3fe5ae7" providerId="ADAL" clId="{842C0984-4001-429E-AAB1-C1B3FE0E5A42}" dt="2023-06-09T13:00:24.209" v="4" actId="2696"/>
          <pc:sldLayoutMkLst>
            <pc:docMk/>
            <pc:sldMasterMk cId="0" sldId="2147483648"/>
            <pc:sldLayoutMk cId="2321867352" sldId="2147483686"/>
          </pc:sldLayoutMkLst>
        </pc:sldLayoutChg>
        <pc:sldLayoutChg chg="del">
          <pc:chgData name="GOMEZ, Paula" userId="c93cf399-3ed7-4230-9282-8831e3fe5ae7" providerId="ADAL" clId="{842C0984-4001-429E-AAB1-C1B3FE0E5A42}" dt="2023-06-09T13:00:24.212" v="5" actId="2696"/>
          <pc:sldLayoutMkLst>
            <pc:docMk/>
            <pc:sldMasterMk cId="0" sldId="2147483648"/>
            <pc:sldLayoutMk cId="4117640606" sldId="2147483687"/>
          </pc:sldLayoutMkLst>
        </pc:sldLayoutChg>
        <pc:sldLayoutChg chg="del">
          <pc:chgData name="GOMEZ, Paula" userId="c93cf399-3ed7-4230-9282-8831e3fe5ae7" providerId="ADAL" clId="{842C0984-4001-429E-AAB1-C1B3FE0E5A42}" dt="2023-06-09T13:00:24.217" v="6" actId="2696"/>
          <pc:sldLayoutMkLst>
            <pc:docMk/>
            <pc:sldMasterMk cId="0" sldId="2147483648"/>
            <pc:sldLayoutMk cId="1022453070" sldId="2147483688"/>
          </pc:sldLayoutMkLst>
        </pc:sldLayoutChg>
        <pc:sldLayoutChg chg="del">
          <pc:chgData name="GOMEZ, Paula" userId="c93cf399-3ed7-4230-9282-8831e3fe5ae7" providerId="ADAL" clId="{842C0984-4001-429E-AAB1-C1B3FE0E5A42}" dt="2023-06-09T13:00:24.219" v="7" actId="2696"/>
          <pc:sldLayoutMkLst>
            <pc:docMk/>
            <pc:sldMasterMk cId="0" sldId="2147483648"/>
            <pc:sldLayoutMk cId="3929907643" sldId="2147483689"/>
          </pc:sldLayoutMkLst>
        </pc:sldLayoutChg>
        <pc:sldLayoutChg chg="del">
          <pc:chgData name="GOMEZ, Paula" userId="c93cf399-3ed7-4230-9282-8831e3fe5ae7" providerId="ADAL" clId="{842C0984-4001-429E-AAB1-C1B3FE0E5A42}" dt="2023-06-09T13:00:24.222" v="8" actId="2696"/>
          <pc:sldLayoutMkLst>
            <pc:docMk/>
            <pc:sldMasterMk cId="0" sldId="2147483648"/>
            <pc:sldLayoutMk cId="457513494" sldId="2147483690"/>
          </pc:sldLayoutMkLst>
        </pc:sldLayoutChg>
        <pc:sldLayoutChg chg="del">
          <pc:chgData name="GOMEZ, Paula" userId="c93cf399-3ed7-4230-9282-8831e3fe5ae7" providerId="ADAL" clId="{842C0984-4001-429E-AAB1-C1B3FE0E5A42}" dt="2023-06-09T13:00:24.224" v="9" actId="2696"/>
          <pc:sldLayoutMkLst>
            <pc:docMk/>
            <pc:sldMasterMk cId="0" sldId="2147483648"/>
            <pc:sldLayoutMk cId="1509072106" sldId="2147483691"/>
          </pc:sldLayoutMkLst>
        </pc:sldLayoutChg>
        <pc:sldLayoutChg chg="del">
          <pc:chgData name="GOMEZ, Paula" userId="c93cf399-3ed7-4230-9282-8831e3fe5ae7" providerId="ADAL" clId="{842C0984-4001-429E-AAB1-C1B3FE0E5A42}" dt="2023-06-09T13:00:24.226" v="10" actId="2696"/>
          <pc:sldLayoutMkLst>
            <pc:docMk/>
            <pc:sldMasterMk cId="0" sldId="2147483648"/>
            <pc:sldLayoutMk cId="1840618819" sldId="2147483692"/>
          </pc:sldLayoutMkLst>
        </pc:sldLayoutChg>
        <pc:sldLayoutChg chg="del">
          <pc:chgData name="GOMEZ, Paula" userId="c93cf399-3ed7-4230-9282-8831e3fe5ae7" providerId="ADAL" clId="{842C0984-4001-429E-AAB1-C1B3FE0E5A42}" dt="2023-06-09T13:00:24.197" v="1" actId="2696"/>
          <pc:sldLayoutMkLst>
            <pc:docMk/>
            <pc:sldMasterMk cId="0" sldId="2147483648"/>
            <pc:sldLayoutMk cId="4176689839" sldId="2147483694"/>
          </pc:sldLayoutMkLst>
        </pc:sldLayoutChg>
        <pc:sldLayoutChg chg="del">
          <pc:chgData name="GOMEZ, Paula" userId="c93cf399-3ed7-4230-9282-8831e3fe5ae7" providerId="ADAL" clId="{842C0984-4001-429E-AAB1-C1B3FE0E5A42}" dt="2023-06-09T13:00:24.202" v="2" actId="2696"/>
          <pc:sldLayoutMkLst>
            <pc:docMk/>
            <pc:sldMasterMk cId="0" sldId="2147483648"/>
            <pc:sldLayoutMk cId="776008434" sldId="2147483695"/>
          </pc:sldLayoutMkLst>
        </pc:sldLayoutChg>
        <pc:sldLayoutChg chg="del">
          <pc:chgData name="GOMEZ, Paula" userId="c93cf399-3ed7-4230-9282-8831e3fe5ae7" providerId="ADAL" clId="{842C0984-4001-429E-AAB1-C1B3FE0E5A42}" dt="2023-06-09T13:00:24.205" v="3" actId="2696"/>
          <pc:sldLayoutMkLst>
            <pc:docMk/>
            <pc:sldMasterMk cId="0" sldId="2147483648"/>
            <pc:sldLayoutMk cId="4113776954" sldId="2147483696"/>
          </pc:sldLayoutMkLst>
        </pc:sldLayoutChg>
      </pc:sldMasterChg>
      <pc:sldMasterChg chg="del delSldLayout">
        <pc:chgData name="GOMEZ, Paula" userId="c93cf399-3ed7-4230-9282-8831e3fe5ae7" providerId="ADAL" clId="{842C0984-4001-429E-AAB1-C1B3FE0E5A42}" dt="2023-06-09T13:00:36.187" v="62" actId="2696"/>
        <pc:sldMasterMkLst>
          <pc:docMk/>
          <pc:sldMasterMk cId="3835923266" sldId="2147483659"/>
        </pc:sldMasterMkLst>
        <pc:sldLayoutChg chg="del">
          <pc:chgData name="GOMEZ, Paula" userId="c93cf399-3ed7-4230-9282-8831e3fe5ae7" providerId="ADAL" clId="{842C0984-4001-429E-AAB1-C1B3FE0E5A42}" dt="2023-06-09T13:00:36.158" v="50" actId="2696"/>
          <pc:sldLayoutMkLst>
            <pc:docMk/>
            <pc:sldMasterMk cId="3835923266" sldId="2147483659"/>
            <pc:sldLayoutMk cId="1902338314" sldId="2147483660"/>
          </pc:sldLayoutMkLst>
        </pc:sldLayoutChg>
        <pc:sldLayoutChg chg="del">
          <pc:chgData name="GOMEZ, Paula" userId="c93cf399-3ed7-4230-9282-8831e3fe5ae7" providerId="ADAL" clId="{842C0984-4001-429E-AAB1-C1B3FE0E5A42}" dt="2023-06-09T13:00:36.162" v="51" actId="2696"/>
          <pc:sldLayoutMkLst>
            <pc:docMk/>
            <pc:sldMasterMk cId="3835923266" sldId="2147483659"/>
            <pc:sldLayoutMk cId="1624458478" sldId="2147483661"/>
          </pc:sldLayoutMkLst>
        </pc:sldLayoutChg>
        <pc:sldLayoutChg chg="del">
          <pc:chgData name="GOMEZ, Paula" userId="c93cf399-3ed7-4230-9282-8831e3fe5ae7" providerId="ADAL" clId="{842C0984-4001-429E-AAB1-C1B3FE0E5A42}" dt="2023-06-09T13:00:36.164" v="52" actId="2696"/>
          <pc:sldLayoutMkLst>
            <pc:docMk/>
            <pc:sldMasterMk cId="3835923266" sldId="2147483659"/>
            <pc:sldLayoutMk cId="702728090" sldId="2147483662"/>
          </pc:sldLayoutMkLst>
        </pc:sldLayoutChg>
        <pc:sldLayoutChg chg="del">
          <pc:chgData name="GOMEZ, Paula" userId="c93cf399-3ed7-4230-9282-8831e3fe5ae7" providerId="ADAL" clId="{842C0984-4001-429E-AAB1-C1B3FE0E5A42}" dt="2023-06-09T13:00:36.166" v="53" actId="2696"/>
          <pc:sldLayoutMkLst>
            <pc:docMk/>
            <pc:sldMasterMk cId="3835923266" sldId="2147483659"/>
            <pc:sldLayoutMk cId="3366162383" sldId="2147483663"/>
          </pc:sldLayoutMkLst>
        </pc:sldLayoutChg>
        <pc:sldLayoutChg chg="del">
          <pc:chgData name="GOMEZ, Paula" userId="c93cf399-3ed7-4230-9282-8831e3fe5ae7" providerId="ADAL" clId="{842C0984-4001-429E-AAB1-C1B3FE0E5A42}" dt="2023-06-09T13:00:36.169" v="54" actId="2696"/>
          <pc:sldLayoutMkLst>
            <pc:docMk/>
            <pc:sldMasterMk cId="3835923266" sldId="2147483659"/>
            <pc:sldLayoutMk cId="1687265972" sldId="2147483664"/>
          </pc:sldLayoutMkLst>
        </pc:sldLayoutChg>
        <pc:sldLayoutChg chg="del">
          <pc:chgData name="GOMEZ, Paula" userId="c93cf399-3ed7-4230-9282-8831e3fe5ae7" providerId="ADAL" clId="{842C0984-4001-429E-AAB1-C1B3FE0E5A42}" dt="2023-06-09T13:00:36.170" v="55" actId="2696"/>
          <pc:sldLayoutMkLst>
            <pc:docMk/>
            <pc:sldMasterMk cId="3835923266" sldId="2147483659"/>
            <pc:sldLayoutMk cId="3533134942" sldId="2147483665"/>
          </pc:sldLayoutMkLst>
        </pc:sldLayoutChg>
        <pc:sldLayoutChg chg="del">
          <pc:chgData name="GOMEZ, Paula" userId="c93cf399-3ed7-4230-9282-8831e3fe5ae7" providerId="ADAL" clId="{842C0984-4001-429E-AAB1-C1B3FE0E5A42}" dt="2023-06-09T13:00:36.172" v="56" actId="2696"/>
          <pc:sldLayoutMkLst>
            <pc:docMk/>
            <pc:sldMasterMk cId="3835923266" sldId="2147483659"/>
            <pc:sldLayoutMk cId="3916383398" sldId="2147483666"/>
          </pc:sldLayoutMkLst>
        </pc:sldLayoutChg>
        <pc:sldLayoutChg chg="del">
          <pc:chgData name="GOMEZ, Paula" userId="c93cf399-3ed7-4230-9282-8831e3fe5ae7" providerId="ADAL" clId="{842C0984-4001-429E-AAB1-C1B3FE0E5A42}" dt="2023-06-09T13:00:36.174" v="57" actId="2696"/>
          <pc:sldLayoutMkLst>
            <pc:docMk/>
            <pc:sldMasterMk cId="3835923266" sldId="2147483659"/>
            <pc:sldLayoutMk cId="2568630514" sldId="2147483667"/>
          </pc:sldLayoutMkLst>
        </pc:sldLayoutChg>
        <pc:sldLayoutChg chg="del">
          <pc:chgData name="GOMEZ, Paula" userId="c93cf399-3ed7-4230-9282-8831e3fe5ae7" providerId="ADAL" clId="{842C0984-4001-429E-AAB1-C1B3FE0E5A42}" dt="2023-06-09T13:00:36.175" v="58" actId="2696"/>
          <pc:sldLayoutMkLst>
            <pc:docMk/>
            <pc:sldMasterMk cId="3835923266" sldId="2147483659"/>
            <pc:sldLayoutMk cId="3199218986" sldId="2147483668"/>
          </pc:sldLayoutMkLst>
        </pc:sldLayoutChg>
        <pc:sldLayoutChg chg="del">
          <pc:chgData name="GOMEZ, Paula" userId="c93cf399-3ed7-4230-9282-8831e3fe5ae7" providerId="ADAL" clId="{842C0984-4001-429E-AAB1-C1B3FE0E5A42}" dt="2023-06-09T13:00:36.176" v="59" actId="2696"/>
          <pc:sldLayoutMkLst>
            <pc:docMk/>
            <pc:sldMasterMk cId="3835923266" sldId="2147483659"/>
            <pc:sldLayoutMk cId="2910379564" sldId="2147483669"/>
          </pc:sldLayoutMkLst>
        </pc:sldLayoutChg>
        <pc:sldLayoutChg chg="del">
          <pc:chgData name="GOMEZ, Paula" userId="c93cf399-3ed7-4230-9282-8831e3fe5ae7" providerId="ADAL" clId="{842C0984-4001-429E-AAB1-C1B3FE0E5A42}" dt="2023-06-09T13:00:36.183" v="60" actId="2696"/>
          <pc:sldLayoutMkLst>
            <pc:docMk/>
            <pc:sldMasterMk cId="3835923266" sldId="2147483659"/>
            <pc:sldLayoutMk cId="48103288" sldId="2147483670"/>
          </pc:sldLayoutMkLst>
        </pc:sldLayoutChg>
        <pc:sldLayoutChg chg="del">
          <pc:chgData name="GOMEZ, Paula" userId="c93cf399-3ed7-4230-9282-8831e3fe5ae7" providerId="ADAL" clId="{842C0984-4001-429E-AAB1-C1B3FE0E5A42}" dt="2023-06-09T13:00:36.184" v="61" actId="2696"/>
          <pc:sldLayoutMkLst>
            <pc:docMk/>
            <pc:sldMasterMk cId="3835923266" sldId="2147483659"/>
            <pc:sldLayoutMk cId="1019388994" sldId="2147483671"/>
          </pc:sldLayoutMkLst>
        </pc:sldLayoutChg>
      </pc:sldMasterChg>
      <pc:sldMasterChg chg="del delSldLayout">
        <pc:chgData name="GOMEZ, Paula" userId="c93cf399-3ed7-4230-9282-8831e3fe5ae7" providerId="ADAL" clId="{842C0984-4001-429E-AAB1-C1B3FE0E5A42}" dt="2023-06-09T13:00:35.122" v="49" actId="2696"/>
        <pc:sldMasterMkLst>
          <pc:docMk/>
          <pc:sldMasterMk cId="2988023904" sldId="2147483734"/>
        </pc:sldMasterMkLst>
        <pc:sldLayoutChg chg="del">
          <pc:chgData name="GOMEZ, Paula" userId="c93cf399-3ed7-4230-9282-8831e3fe5ae7" providerId="ADAL" clId="{842C0984-4001-429E-AAB1-C1B3FE0E5A42}" dt="2023-06-09T13:00:35.071" v="29" actId="2696"/>
          <pc:sldLayoutMkLst>
            <pc:docMk/>
            <pc:sldMasterMk cId="2988023904" sldId="2147483734"/>
            <pc:sldLayoutMk cId="325653217" sldId="2147483735"/>
          </pc:sldLayoutMkLst>
        </pc:sldLayoutChg>
        <pc:sldLayoutChg chg="del">
          <pc:chgData name="GOMEZ, Paula" userId="c93cf399-3ed7-4230-9282-8831e3fe5ae7" providerId="ADAL" clId="{842C0984-4001-429E-AAB1-C1B3FE0E5A42}" dt="2023-06-09T13:00:35.073" v="30" actId="2696"/>
          <pc:sldLayoutMkLst>
            <pc:docMk/>
            <pc:sldMasterMk cId="2988023904" sldId="2147483734"/>
            <pc:sldLayoutMk cId="1110637120" sldId="2147483736"/>
          </pc:sldLayoutMkLst>
        </pc:sldLayoutChg>
        <pc:sldLayoutChg chg="del">
          <pc:chgData name="GOMEZ, Paula" userId="c93cf399-3ed7-4230-9282-8831e3fe5ae7" providerId="ADAL" clId="{842C0984-4001-429E-AAB1-C1B3FE0E5A42}" dt="2023-06-09T13:00:35.077" v="31" actId="2696"/>
          <pc:sldLayoutMkLst>
            <pc:docMk/>
            <pc:sldMasterMk cId="2988023904" sldId="2147483734"/>
            <pc:sldLayoutMk cId="2792301778" sldId="2147483737"/>
          </pc:sldLayoutMkLst>
        </pc:sldLayoutChg>
        <pc:sldLayoutChg chg="del">
          <pc:chgData name="GOMEZ, Paula" userId="c93cf399-3ed7-4230-9282-8831e3fe5ae7" providerId="ADAL" clId="{842C0984-4001-429E-AAB1-C1B3FE0E5A42}" dt="2023-06-09T13:00:35.081" v="32" actId="2696"/>
          <pc:sldLayoutMkLst>
            <pc:docMk/>
            <pc:sldMasterMk cId="2988023904" sldId="2147483734"/>
            <pc:sldLayoutMk cId="3541715184" sldId="2147483738"/>
          </pc:sldLayoutMkLst>
        </pc:sldLayoutChg>
        <pc:sldLayoutChg chg="del">
          <pc:chgData name="GOMEZ, Paula" userId="c93cf399-3ed7-4230-9282-8831e3fe5ae7" providerId="ADAL" clId="{842C0984-4001-429E-AAB1-C1B3FE0E5A42}" dt="2023-06-09T13:00:35.085" v="33" actId="2696"/>
          <pc:sldLayoutMkLst>
            <pc:docMk/>
            <pc:sldMasterMk cId="2988023904" sldId="2147483734"/>
            <pc:sldLayoutMk cId="1815656726" sldId="2147483739"/>
          </pc:sldLayoutMkLst>
        </pc:sldLayoutChg>
        <pc:sldLayoutChg chg="del">
          <pc:chgData name="GOMEZ, Paula" userId="c93cf399-3ed7-4230-9282-8831e3fe5ae7" providerId="ADAL" clId="{842C0984-4001-429E-AAB1-C1B3FE0E5A42}" dt="2023-06-09T13:00:35.089" v="34" actId="2696"/>
          <pc:sldLayoutMkLst>
            <pc:docMk/>
            <pc:sldMasterMk cId="2988023904" sldId="2147483734"/>
            <pc:sldLayoutMk cId="3702161397" sldId="2147483740"/>
          </pc:sldLayoutMkLst>
        </pc:sldLayoutChg>
        <pc:sldLayoutChg chg="del">
          <pc:chgData name="GOMEZ, Paula" userId="c93cf399-3ed7-4230-9282-8831e3fe5ae7" providerId="ADAL" clId="{842C0984-4001-429E-AAB1-C1B3FE0E5A42}" dt="2023-06-09T13:00:35.092" v="35" actId="2696"/>
          <pc:sldLayoutMkLst>
            <pc:docMk/>
            <pc:sldMasterMk cId="2988023904" sldId="2147483734"/>
            <pc:sldLayoutMk cId="3190527086" sldId="2147483741"/>
          </pc:sldLayoutMkLst>
        </pc:sldLayoutChg>
        <pc:sldLayoutChg chg="del">
          <pc:chgData name="GOMEZ, Paula" userId="c93cf399-3ed7-4230-9282-8831e3fe5ae7" providerId="ADAL" clId="{842C0984-4001-429E-AAB1-C1B3FE0E5A42}" dt="2023-06-09T13:00:35.094" v="36" actId="2696"/>
          <pc:sldLayoutMkLst>
            <pc:docMk/>
            <pc:sldMasterMk cId="2988023904" sldId="2147483734"/>
            <pc:sldLayoutMk cId="2031716710" sldId="2147483742"/>
          </pc:sldLayoutMkLst>
        </pc:sldLayoutChg>
        <pc:sldLayoutChg chg="del">
          <pc:chgData name="GOMEZ, Paula" userId="c93cf399-3ed7-4230-9282-8831e3fe5ae7" providerId="ADAL" clId="{842C0984-4001-429E-AAB1-C1B3FE0E5A42}" dt="2023-06-09T13:00:35.096" v="37" actId="2696"/>
          <pc:sldLayoutMkLst>
            <pc:docMk/>
            <pc:sldMasterMk cId="2988023904" sldId="2147483734"/>
            <pc:sldLayoutMk cId="345165620" sldId="2147483743"/>
          </pc:sldLayoutMkLst>
        </pc:sldLayoutChg>
        <pc:sldLayoutChg chg="del">
          <pc:chgData name="GOMEZ, Paula" userId="c93cf399-3ed7-4230-9282-8831e3fe5ae7" providerId="ADAL" clId="{842C0984-4001-429E-AAB1-C1B3FE0E5A42}" dt="2023-06-09T13:00:35.098" v="38" actId="2696"/>
          <pc:sldLayoutMkLst>
            <pc:docMk/>
            <pc:sldMasterMk cId="2988023904" sldId="2147483734"/>
            <pc:sldLayoutMk cId="399352067" sldId="2147483744"/>
          </pc:sldLayoutMkLst>
        </pc:sldLayoutChg>
        <pc:sldLayoutChg chg="del">
          <pc:chgData name="GOMEZ, Paula" userId="c93cf399-3ed7-4230-9282-8831e3fe5ae7" providerId="ADAL" clId="{842C0984-4001-429E-AAB1-C1B3FE0E5A42}" dt="2023-06-09T13:00:35.101" v="39" actId="2696"/>
          <pc:sldLayoutMkLst>
            <pc:docMk/>
            <pc:sldMasterMk cId="2988023904" sldId="2147483734"/>
            <pc:sldLayoutMk cId="3743079676" sldId="2147483745"/>
          </pc:sldLayoutMkLst>
        </pc:sldLayoutChg>
        <pc:sldLayoutChg chg="del">
          <pc:chgData name="GOMEZ, Paula" userId="c93cf399-3ed7-4230-9282-8831e3fe5ae7" providerId="ADAL" clId="{842C0984-4001-429E-AAB1-C1B3FE0E5A42}" dt="2023-06-09T13:00:35.104" v="40" actId="2696"/>
          <pc:sldLayoutMkLst>
            <pc:docMk/>
            <pc:sldMasterMk cId="2988023904" sldId="2147483734"/>
            <pc:sldLayoutMk cId="2199439662" sldId="2147483746"/>
          </pc:sldLayoutMkLst>
        </pc:sldLayoutChg>
        <pc:sldLayoutChg chg="del">
          <pc:chgData name="GOMEZ, Paula" userId="c93cf399-3ed7-4230-9282-8831e3fe5ae7" providerId="ADAL" clId="{842C0984-4001-429E-AAB1-C1B3FE0E5A42}" dt="2023-06-09T13:00:35.105" v="41" actId="2696"/>
          <pc:sldLayoutMkLst>
            <pc:docMk/>
            <pc:sldMasterMk cId="2988023904" sldId="2147483734"/>
            <pc:sldLayoutMk cId="1204765201" sldId="2147483747"/>
          </pc:sldLayoutMkLst>
        </pc:sldLayoutChg>
        <pc:sldLayoutChg chg="del">
          <pc:chgData name="GOMEZ, Paula" userId="c93cf399-3ed7-4230-9282-8831e3fe5ae7" providerId="ADAL" clId="{842C0984-4001-429E-AAB1-C1B3FE0E5A42}" dt="2023-06-09T13:00:35.107" v="42" actId="2696"/>
          <pc:sldLayoutMkLst>
            <pc:docMk/>
            <pc:sldMasterMk cId="2988023904" sldId="2147483734"/>
            <pc:sldLayoutMk cId="14949374" sldId="2147483748"/>
          </pc:sldLayoutMkLst>
        </pc:sldLayoutChg>
        <pc:sldLayoutChg chg="del">
          <pc:chgData name="GOMEZ, Paula" userId="c93cf399-3ed7-4230-9282-8831e3fe5ae7" providerId="ADAL" clId="{842C0984-4001-429E-AAB1-C1B3FE0E5A42}" dt="2023-06-09T13:00:35.109" v="43" actId="2696"/>
          <pc:sldLayoutMkLst>
            <pc:docMk/>
            <pc:sldMasterMk cId="2988023904" sldId="2147483734"/>
            <pc:sldLayoutMk cId="2255621636" sldId="2147483749"/>
          </pc:sldLayoutMkLst>
        </pc:sldLayoutChg>
        <pc:sldLayoutChg chg="del">
          <pc:chgData name="GOMEZ, Paula" userId="c93cf399-3ed7-4230-9282-8831e3fe5ae7" providerId="ADAL" clId="{842C0984-4001-429E-AAB1-C1B3FE0E5A42}" dt="2023-06-09T13:00:35.110" v="44" actId="2696"/>
          <pc:sldLayoutMkLst>
            <pc:docMk/>
            <pc:sldMasterMk cId="2988023904" sldId="2147483734"/>
            <pc:sldLayoutMk cId="2872003997" sldId="2147483750"/>
          </pc:sldLayoutMkLst>
        </pc:sldLayoutChg>
        <pc:sldLayoutChg chg="del">
          <pc:chgData name="GOMEZ, Paula" userId="c93cf399-3ed7-4230-9282-8831e3fe5ae7" providerId="ADAL" clId="{842C0984-4001-429E-AAB1-C1B3FE0E5A42}" dt="2023-06-09T13:00:35.111" v="45" actId="2696"/>
          <pc:sldLayoutMkLst>
            <pc:docMk/>
            <pc:sldMasterMk cId="2988023904" sldId="2147483734"/>
            <pc:sldLayoutMk cId="852318419" sldId="2147483751"/>
          </pc:sldLayoutMkLst>
        </pc:sldLayoutChg>
        <pc:sldLayoutChg chg="del">
          <pc:chgData name="GOMEZ, Paula" userId="c93cf399-3ed7-4230-9282-8831e3fe5ae7" providerId="ADAL" clId="{842C0984-4001-429E-AAB1-C1B3FE0E5A42}" dt="2023-06-09T13:00:35.115" v="46" actId="2696"/>
          <pc:sldLayoutMkLst>
            <pc:docMk/>
            <pc:sldMasterMk cId="2988023904" sldId="2147483734"/>
            <pc:sldLayoutMk cId="1814292710" sldId="2147483752"/>
          </pc:sldLayoutMkLst>
        </pc:sldLayoutChg>
        <pc:sldLayoutChg chg="del">
          <pc:chgData name="GOMEZ, Paula" userId="c93cf399-3ed7-4230-9282-8831e3fe5ae7" providerId="ADAL" clId="{842C0984-4001-429E-AAB1-C1B3FE0E5A42}" dt="2023-06-09T13:00:35.117" v="47" actId="2696"/>
          <pc:sldLayoutMkLst>
            <pc:docMk/>
            <pc:sldMasterMk cId="2988023904" sldId="2147483734"/>
            <pc:sldLayoutMk cId="2370773486" sldId="2147483753"/>
          </pc:sldLayoutMkLst>
        </pc:sldLayoutChg>
        <pc:sldLayoutChg chg="del">
          <pc:chgData name="GOMEZ, Paula" userId="c93cf399-3ed7-4230-9282-8831e3fe5ae7" providerId="ADAL" clId="{842C0984-4001-429E-AAB1-C1B3FE0E5A42}" dt="2023-06-09T13:00:35.119" v="48" actId="2696"/>
          <pc:sldLayoutMkLst>
            <pc:docMk/>
            <pc:sldMasterMk cId="2988023904" sldId="2147483734"/>
            <pc:sldLayoutMk cId="727222133" sldId="2147483754"/>
          </pc:sldLayoutMkLst>
        </pc:sldLayoutChg>
      </pc:sldMasterChg>
      <pc:sldMasterChg chg="del delSldLayout">
        <pc:chgData name="GOMEZ, Paula" userId="c93cf399-3ed7-4230-9282-8831e3fe5ae7" providerId="ADAL" clId="{842C0984-4001-429E-AAB1-C1B3FE0E5A42}" dt="2023-06-09T13:00:25.354" v="24" actId="2696"/>
        <pc:sldMasterMkLst>
          <pc:docMk/>
          <pc:sldMasterMk cId="0" sldId="2147484880"/>
        </pc:sldMasterMkLst>
        <pc:sldLayoutChg chg="del">
          <pc:chgData name="GOMEZ, Paula" userId="c93cf399-3ed7-4230-9282-8831e3fe5ae7" providerId="ADAL" clId="{842C0984-4001-429E-AAB1-C1B3FE0E5A42}" dt="2023-06-09T13:00:25.331" v="16" actId="2696"/>
          <pc:sldLayoutMkLst>
            <pc:docMk/>
            <pc:sldMasterMk cId="0" sldId="2147484880"/>
            <pc:sldLayoutMk cId="1929259537" sldId="2147483693"/>
          </pc:sldLayoutMkLst>
        </pc:sldLayoutChg>
        <pc:sldLayoutChg chg="del">
          <pc:chgData name="GOMEZ, Paula" userId="c93cf399-3ed7-4230-9282-8831e3fe5ae7" providerId="ADAL" clId="{842C0984-4001-429E-AAB1-C1B3FE0E5A42}" dt="2023-06-09T13:00:25.324" v="12" actId="2696"/>
          <pc:sldLayoutMkLst>
            <pc:docMk/>
            <pc:sldMasterMk cId="0" sldId="2147484880"/>
            <pc:sldLayoutMk cId="1979193142" sldId="2147483697"/>
          </pc:sldLayoutMkLst>
        </pc:sldLayoutChg>
        <pc:sldLayoutChg chg="del">
          <pc:chgData name="GOMEZ, Paula" userId="c93cf399-3ed7-4230-9282-8831e3fe5ae7" providerId="ADAL" clId="{842C0984-4001-429E-AAB1-C1B3FE0E5A42}" dt="2023-06-09T13:00:25.324" v="13" actId="2696"/>
          <pc:sldLayoutMkLst>
            <pc:docMk/>
            <pc:sldMasterMk cId="0" sldId="2147484880"/>
            <pc:sldLayoutMk cId="347983410" sldId="2147483698"/>
          </pc:sldLayoutMkLst>
        </pc:sldLayoutChg>
        <pc:sldLayoutChg chg="del">
          <pc:chgData name="GOMEZ, Paula" userId="c93cf399-3ed7-4230-9282-8831e3fe5ae7" providerId="ADAL" clId="{842C0984-4001-429E-AAB1-C1B3FE0E5A42}" dt="2023-06-09T13:00:25.327" v="14" actId="2696"/>
          <pc:sldLayoutMkLst>
            <pc:docMk/>
            <pc:sldMasterMk cId="0" sldId="2147484880"/>
            <pc:sldLayoutMk cId="2760283207" sldId="2147483699"/>
          </pc:sldLayoutMkLst>
        </pc:sldLayoutChg>
        <pc:sldLayoutChg chg="del">
          <pc:chgData name="GOMEZ, Paula" userId="c93cf399-3ed7-4230-9282-8831e3fe5ae7" providerId="ADAL" clId="{842C0984-4001-429E-AAB1-C1B3FE0E5A42}" dt="2023-06-09T13:00:25.328" v="15" actId="2696"/>
          <pc:sldLayoutMkLst>
            <pc:docMk/>
            <pc:sldMasterMk cId="0" sldId="2147484880"/>
            <pc:sldLayoutMk cId="2798661934" sldId="2147483700"/>
          </pc:sldLayoutMkLst>
        </pc:sldLayoutChg>
        <pc:sldLayoutChg chg="del">
          <pc:chgData name="GOMEZ, Paula" userId="c93cf399-3ed7-4230-9282-8831e3fe5ae7" providerId="ADAL" clId="{842C0984-4001-429E-AAB1-C1B3FE0E5A42}" dt="2023-06-09T13:00:25.334" v="17" actId="2696"/>
          <pc:sldLayoutMkLst>
            <pc:docMk/>
            <pc:sldMasterMk cId="0" sldId="2147484880"/>
            <pc:sldLayoutMk cId="3650688" sldId="2147483701"/>
          </pc:sldLayoutMkLst>
        </pc:sldLayoutChg>
        <pc:sldLayoutChg chg="del">
          <pc:chgData name="GOMEZ, Paula" userId="c93cf399-3ed7-4230-9282-8831e3fe5ae7" providerId="ADAL" clId="{842C0984-4001-429E-AAB1-C1B3FE0E5A42}" dt="2023-06-09T13:00:25.337" v="18" actId="2696"/>
          <pc:sldLayoutMkLst>
            <pc:docMk/>
            <pc:sldMasterMk cId="0" sldId="2147484880"/>
            <pc:sldLayoutMk cId="3167806857" sldId="2147483702"/>
          </pc:sldLayoutMkLst>
        </pc:sldLayoutChg>
        <pc:sldLayoutChg chg="del">
          <pc:chgData name="GOMEZ, Paula" userId="c93cf399-3ed7-4230-9282-8831e3fe5ae7" providerId="ADAL" clId="{842C0984-4001-429E-AAB1-C1B3FE0E5A42}" dt="2023-06-09T13:00:25.339" v="19" actId="2696"/>
          <pc:sldLayoutMkLst>
            <pc:docMk/>
            <pc:sldMasterMk cId="0" sldId="2147484880"/>
            <pc:sldLayoutMk cId="4129017437" sldId="2147483703"/>
          </pc:sldLayoutMkLst>
        </pc:sldLayoutChg>
        <pc:sldLayoutChg chg="del">
          <pc:chgData name="GOMEZ, Paula" userId="c93cf399-3ed7-4230-9282-8831e3fe5ae7" providerId="ADAL" clId="{842C0984-4001-429E-AAB1-C1B3FE0E5A42}" dt="2023-06-09T13:00:25.342" v="20" actId="2696"/>
          <pc:sldLayoutMkLst>
            <pc:docMk/>
            <pc:sldMasterMk cId="0" sldId="2147484880"/>
            <pc:sldLayoutMk cId="185475154" sldId="2147483704"/>
          </pc:sldLayoutMkLst>
        </pc:sldLayoutChg>
        <pc:sldLayoutChg chg="del">
          <pc:chgData name="GOMEZ, Paula" userId="c93cf399-3ed7-4230-9282-8831e3fe5ae7" providerId="ADAL" clId="{842C0984-4001-429E-AAB1-C1B3FE0E5A42}" dt="2023-06-09T13:00:25.345" v="21" actId="2696"/>
          <pc:sldLayoutMkLst>
            <pc:docMk/>
            <pc:sldMasterMk cId="0" sldId="2147484880"/>
            <pc:sldLayoutMk cId="84297871" sldId="2147483705"/>
          </pc:sldLayoutMkLst>
        </pc:sldLayoutChg>
        <pc:sldLayoutChg chg="del">
          <pc:chgData name="GOMEZ, Paula" userId="c93cf399-3ed7-4230-9282-8831e3fe5ae7" providerId="ADAL" clId="{842C0984-4001-429E-AAB1-C1B3FE0E5A42}" dt="2023-06-09T13:00:25.348" v="22" actId="2696"/>
          <pc:sldLayoutMkLst>
            <pc:docMk/>
            <pc:sldMasterMk cId="0" sldId="2147484880"/>
            <pc:sldLayoutMk cId="2803964114" sldId="2147483706"/>
          </pc:sldLayoutMkLst>
        </pc:sldLayoutChg>
        <pc:sldLayoutChg chg="del">
          <pc:chgData name="GOMEZ, Paula" userId="c93cf399-3ed7-4230-9282-8831e3fe5ae7" providerId="ADAL" clId="{842C0984-4001-429E-AAB1-C1B3FE0E5A42}" dt="2023-06-09T13:00:25.351" v="23" actId="2696"/>
          <pc:sldLayoutMkLst>
            <pc:docMk/>
            <pc:sldMasterMk cId="0" sldId="2147484880"/>
            <pc:sldLayoutMk cId="3685639954" sldId="2147483707"/>
          </pc:sldLayoutMkLst>
        </pc:sldLayoutChg>
      </pc:sldMasterChg>
      <pc:sldMasterChg chg="modSp modSldLayout">
        <pc:chgData name="GOMEZ, Paula" userId="c93cf399-3ed7-4230-9282-8831e3fe5ae7" providerId="ADAL" clId="{842C0984-4001-429E-AAB1-C1B3FE0E5A42}" dt="2023-06-09T13:00:52.651" v="63"/>
        <pc:sldMasterMkLst>
          <pc:docMk/>
          <pc:sldMasterMk cId="2020872856" sldId="2147484887"/>
        </pc:sldMasterMkLst>
        <pc:spChg chg="mod">
          <ac:chgData name="GOMEZ, Paula" userId="c93cf399-3ed7-4230-9282-8831e3fe5ae7" providerId="ADAL" clId="{842C0984-4001-429E-AAB1-C1B3FE0E5A42}" dt="2023-06-09T13:00:52.651" v="63"/>
          <ac:spMkLst>
            <pc:docMk/>
            <pc:sldMasterMk cId="2020872856" sldId="2147484887"/>
            <ac:spMk id="5"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7"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1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11"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1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ac:spMk id="13" creationId="{00C338AA-5AE2-944E-BC21-6220BBE3BCF1}"/>
          </ac:spMkLst>
        </pc:spChg>
        <pc:picChg chg="mod">
          <ac:chgData name="GOMEZ, Paula" userId="c93cf399-3ed7-4230-9282-8831e3fe5ae7" providerId="ADAL" clId="{842C0984-4001-429E-AAB1-C1B3FE0E5A42}" dt="2023-06-09T13:00:52.651" v="63"/>
          <ac:picMkLst>
            <pc:docMk/>
            <pc:sldMasterMk cId="2020872856" sldId="2147484887"/>
            <ac:picMk id="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ac:picMk id="14" creationId="{7AEE3CC4-0B21-4AD2-8854-F35E3AEF55B9}"/>
          </ac:picMkLst>
        </pc:picChg>
        <pc:picChg chg="mod">
          <ac:chgData name="GOMEZ, Paula" userId="c93cf399-3ed7-4230-9282-8831e3fe5ae7" providerId="ADAL" clId="{842C0984-4001-429E-AAB1-C1B3FE0E5A42}" dt="2023-06-09T13:00:52.651" v="63"/>
          <ac:picMkLst>
            <pc:docMk/>
            <pc:sldMasterMk cId="2020872856" sldId="2147484887"/>
            <ac:picMk id="15" creationId="{88968845-DDD5-47A7-92FB-94C344A2DE21}"/>
          </ac:picMkLst>
        </pc:picChg>
        <pc:sldLayoutChg chg="modSp">
          <pc:chgData name="GOMEZ, Paula" userId="c93cf399-3ed7-4230-9282-8831e3fe5ae7" providerId="ADAL" clId="{842C0984-4001-429E-AAB1-C1B3FE0E5A42}" dt="2023-06-09T13:00:52.651" v="63"/>
          <pc:sldLayoutMkLst>
            <pc:docMk/>
            <pc:sldMasterMk cId="2020872856" sldId="2147484887"/>
            <pc:sldLayoutMk cId="2048630263" sldId="2147484844"/>
          </pc:sldLayoutMkLst>
          <pc:spChg chg="mod">
            <ac:chgData name="GOMEZ, Paula" userId="c93cf399-3ed7-4230-9282-8831e3fe5ae7" providerId="ADAL" clId="{842C0984-4001-429E-AAB1-C1B3FE0E5A42}" dt="2023-06-09T13:00:52.651" v="63"/>
            <ac:spMkLst>
              <pc:docMk/>
              <pc:sldMasterMk cId="2020872856" sldId="2147484887"/>
              <pc:sldLayoutMk cId="2048630263" sldId="2147484844"/>
              <ac:spMk id="6" creationId="{0AAE5FF1-DF2F-C054-BE66-E4D39F19C7CA}"/>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20" creationId="{D9EE59E4-3199-91D9-5F8A-0D2D27C29203}"/>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22" creationId="{A346A323-B686-47AE-9F9F-05A21B8FBEF6}"/>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23" creationId="{9074E302-9B2A-4DE0-8AF2-AC86AD2A96DB}"/>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19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1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048630263" sldId="2147484844"/>
              <ac:spMk id="198"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048630263" sldId="2147484844"/>
              <ac:picMk id="14"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048630263" sldId="2147484844"/>
              <ac:picMk id="21"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048630263" sldId="2147484844"/>
              <ac:picMk id="19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048630263" sldId="2147484844"/>
              <ac:picMk id="19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048630263" sldId="2147484844"/>
              <ac:picMk id="19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0" sldId="2147484858"/>
          </pc:sldLayoutMkLst>
          <pc:spChg chg="mod">
            <ac:chgData name="GOMEZ, Paula" userId="c93cf399-3ed7-4230-9282-8831e3fe5ae7" providerId="ADAL" clId="{842C0984-4001-429E-AAB1-C1B3FE0E5A42}" dt="2023-06-09T13:00:52.651" v="63"/>
            <ac:spMkLst>
              <pc:docMk/>
              <pc:sldMasterMk cId="2020872856" sldId="2147484887"/>
              <pc:sldLayoutMk cId="0" sldId="2147484858"/>
              <ac:spMk id="6" creationId="{0AAE5FF1-DF2F-C054-BE66-E4D39F19C7CA}"/>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5" creationId="{24B4FBA5-51AB-49CE-5D3D-84C256884609}"/>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6" creationId="{8449D2CC-B1D2-1C83-12EE-49375C7F60C9}"/>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7" creationId="{261981DD-222E-0A05-307A-4ED5074C8E13}"/>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9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0" sldId="2147484858"/>
              <ac:spMk id="198"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0" sldId="2147484858"/>
              <ac:picMk id="18"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0" sldId="2147484858"/>
              <ac:picMk id="19"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0" sldId="2147484858"/>
              <ac:picMk id="19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0" sldId="2147484858"/>
              <ac:picMk id="19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0" sldId="2147484858"/>
              <ac:picMk id="19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851286553" sldId="2147484888"/>
          </pc:sldLayoutMkLst>
          <pc:spChg chg="mod">
            <ac:chgData name="GOMEZ, Paula" userId="c93cf399-3ed7-4230-9282-8831e3fe5ae7" providerId="ADAL" clId="{842C0984-4001-429E-AAB1-C1B3FE0E5A42}" dt="2023-06-09T13:00:52.651" v="63"/>
            <ac:spMkLst>
              <pc:docMk/>
              <pc:sldMasterMk cId="2020872856" sldId="2147484887"/>
              <pc:sldLayoutMk cId="2851286553" sldId="2147484888"/>
              <ac:spMk id="2" creationId="{0F8F7981-FEF0-3069-5218-10733033B20E}"/>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3" creationId="{FEB09676-965C-54A4-4B53-0D344F802A8F}"/>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1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2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2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2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51286553" sldId="2147484888"/>
              <ac:spMk id="30"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851286553" sldId="2147484888"/>
              <ac:picMk id="14" creationId="{802647F8-56B7-4B4D-98FB-48E1A067F38A}"/>
            </ac:picMkLst>
          </pc:picChg>
          <pc:picChg chg="mod">
            <ac:chgData name="GOMEZ, Paula" userId="c93cf399-3ed7-4230-9282-8831e3fe5ae7" providerId="ADAL" clId="{842C0984-4001-429E-AAB1-C1B3FE0E5A42}" dt="2023-06-09T13:00:52.651" v="63"/>
            <ac:picMkLst>
              <pc:docMk/>
              <pc:sldMasterMk cId="2020872856" sldId="2147484887"/>
              <pc:sldLayoutMk cId="2851286553" sldId="2147484888"/>
              <ac:picMk id="15" creationId="{B19A3817-C018-4ED4-B7C2-8A1F55776009}"/>
            </ac:picMkLst>
          </pc:picChg>
          <pc:picChg chg="mod">
            <ac:chgData name="GOMEZ, Paula" userId="c93cf399-3ed7-4230-9282-8831e3fe5ae7" providerId="ADAL" clId="{842C0984-4001-429E-AAB1-C1B3FE0E5A42}" dt="2023-06-09T13:00:52.651" v="63"/>
            <ac:picMkLst>
              <pc:docMk/>
              <pc:sldMasterMk cId="2020872856" sldId="2147484887"/>
              <pc:sldLayoutMk cId="2851286553" sldId="2147484888"/>
              <ac:picMk id="2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851286553" sldId="2147484888"/>
              <ac:picMk id="27"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979766303" sldId="2147484889"/>
          </pc:sldLayoutMkLst>
          <pc:spChg chg="mod">
            <ac:chgData name="GOMEZ, Paula" userId="c93cf399-3ed7-4230-9282-8831e3fe5ae7" providerId="ADAL" clId="{842C0984-4001-429E-AAB1-C1B3FE0E5A42}" dt="2023-06-09T13:00:52.651" v="63"/>
            <ac:spMkLst>
              <pc:docMk/>
              <pc:sldMasterMk cId="2020872856" sldId="2147484887"/>
              <pc:sldLayoutMk cId="2979766303" sldId="2147484889"/>
              <ac:spMk id="2" creationId="{150BA792-3B1F-37E1-2A41-B52C8FD881A3}"/>
            </ac:spMkLst>
          </pc:spChg>
          <pc:spChg chg="mod">
            <ac:chgData name="GOMEZ, Paula" userId="c93cf399-3ed7-4230-9282-8831e3fe5ae7" providerId="ADAL" clId="{842C0984-4001-429E-AAB1-C1B3FE0E5A42}" dt="2023-06-09T13:00:52.651" v="63"/>
            <ac:spMkLst>
              <pc:docMk/>
              <pc:sldMasterMk cId="2020872856" sldId="2147484887"/>
              <pc:sldLayoutMk cId="2979766303" sldId="2147484889"/>
              <ac:spMk id="3" creationId="{5915809C-6AC5-DC52-FE32-5A108DD8B74C}"/>
            </ac:spMkLst>
          </pc:spChg>
          <pc:spChg chg="mod">
            <ac:chgData name="GOMEZ, Paula" userId="c93cf399-3ed7-4230-9282-8831e3fe5ae7" providerId="ADAL" clId="{842C0984-4001-429E-AAB1-C1B3FE0E5A42}" dt="2023-06-09T13:00:52.651" v="63"/>
            <ac:spMkLst>
              <pc:docMk/>
              <pc:sldMasterMk cId="2020872856" sldId="2147484887"/>
              <pc:sldLayoutMk cId="2979766303" sldId="2147484889"/>
              <ac:spMk id="3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979766303" sldId="2147484889"/>
              <ac:spMk id="4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979766303" sldId="2147484889"/>
              <ac:spMk id="4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979766303" sldId="2147484889"/>
              <ac:spMk id="44"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979766303" sldId="2147484889"/>
              <ac:picMk id="10" creationId="{56728289-1DEC-4B69-9E4B-60A7744D36E8}"/>
            </ac:picMkLst>
          </pc:picChg>
          <pc:picChg chg="mod">
            <ac:chgData name="GOMEZ, Paula" userId="c93cf399-3ed7-4230-9282-8831e3fe5ae7" providerId="ADAL" clId="{842C0984-4001-429E-AAB1-C1B3FE0E5A42}" dt="2023-06-09T13:00:52.651" v="63"/>
            <ac:picMkLst>
              <pc:docMk/>
              <pc:sldMasterMk cId="2020872856" sldId="2147484887"/>
              <pc:sldLayoutMk cId="2979766303" sldId="2147484889"/>
              <ac:picMk id="11" creationId="{10B79ECD-5AB0-44DD-9A0D-02B4AFEDD737}"/>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4033052522" sldId="2147484890"/>
          </pc:sldLayoutMkLst>
          <pc:spChg chg="mod">
            <ac:chgData name="GOMEZ, Paula" userId="c93cf399-3ed7-4230-9282-8831e3fe5ae7" providerId="ADAL" clId="{842C0984-4001-429E-AAB1-C1B3FE0E5A42}" dt="2023-06-09T13:00:52.651" v="63"/>
            <ac:spMkLst>
              <pc:docMk/>
              <pc:sldMasterMk cId="2020872856" sldId="2147484887"/>
              <pc:sldLayoutMk cId="4033052522" sldId="2147484890"/>
              <ac:spMk id="2" creationId="{EFE4BFE6-7B01-47CA-9FFD-38692FB81FD8}"/>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3" creationId="{29D655C1-43C5-5EBE-02EF-3E221EF55992}"/>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5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5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57"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5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5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4033052522" sldId="2147484890"/>
              <ac:spMk id="60"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4033052522" sldId="2147484890"/>
              <ac:picMk id="12" creationId="{E3F3EE67-1837-4DE0-8C80-2863F5F40A61}"/>
            </ac:picMkLst>
          </pc:picChg>
          <pc:picChg chg="mod">
            <ac:chgData name="GOMEZ, Paula" userId="c93cf399-3ed7-4230-9282-8831e3fe5ae7" providerId="ADAL" clId="{842C0984-4001-429E-AAB1-C1B3FE0E5A42}" dt="2023-06-09T13:00:52.651" v="63"/>
            <ac:picMkLst>
              <pc:docMk/>
              <pc:sldMasterMk cId="2020872856" sldId="2147484887"/>
              <pc:sldLayoutMk cId="4033052522" sldId="2147484890"/>
              <ac:picMk id="13" creationId="{63C90017-360B-4700-8C96-DEA2507CBD4B}"/>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3413564136" sldId="2147484891"/>
          </pc:sldLayoutMkLst>
          <pc:spChg chg="mod">
            <ac:chgData name="GOMEZ, Paula" userId="c93cf399-3ed7-4230-9282-8831e3fe5ae7" providerId="ADAL" clId="{842C0984-4001-429E-AAB1-C1B3FE0E5A42}" dt="2023-06-09T13:00:52.651" v="63"/>
            <ac:spMkLst>
              <pc:docMk/>
              <pc:sldMasterMk cId="2020872856" sldId="2147484887"/>
              <pc:sldLayoutMk cId="3413564136" sldId="2147484891"/>
              <ac:spMk id="2" creationId="{7F5433D5-2505-53A7-796D-581D54D991AE}"/>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3" creationId="{287B663E-3B3A-3AD3-45A0-2643F567B4EA}"/>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7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7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7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75"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413564136" sldId="2147484891"/>
              <ac:spMk id="76"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3413564136" sldId="2147484891"/>
              <ac:picMk id="12" creationId="{209E121D-04DE-4546-9315-850F751DAA6B}"/>
            </ac:picMkLst>
          </pc:picChg>
          <pc:picChg chg="mod">
            <ac:chgData name="GOMEZ, Paula" userId="c93cf399-3ed7-4230-9282-8831e3fe5ae7" providerId="ADAL" clId="{842C0984-4001-429E-AAB1-C1B3FE0E5A42}" dt="2023-06-09T13:00:52.651" v="63"/>
            <ac:picMkLst>
              <pc:docMk/>
              <pc:sldMasterMk cId="2020872856" sldId="2147484887"/>
              <pc:sldLayoutMk cId="3413564136" sldId="2147484891"/>
              <ac:picMk id="13" creationId="{3843DC37-FCC9-4B82-92C0-73A161FB0474}"/>
            </ac:picMkLst>
          </pc:picChg>
          <pc:picChg chg="mod">
            <ac:chgData name="GOMEZ, Paula" userId="c93cf399-3ed7-4230-9282-8831e3fe5ae7" providerId="ADAL" clId="{842C0984-4001-429E-AAB1-C1B3FE0E5A42}" dt="2023-06-09T13:00:52.651" v="63"/>
            <ac:picMkLst>
              <pc:docMk/>
              <pc:sldMasterMk cId="2020872856" sldId="2147484887"/>
              <pc:sldLayoutMk cId="3413564136" sldId="2147484891"/>
              <ac:picMk id="67"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3669428724" sldId="2147484892"/>
          </pc:sldLayoutMkLst>
          <pc:spChg chg="mod">
            <ac:chgData name="GOMEZ, Paula" userId="c93cf399-3ed7-4230-9282-8831e3fe5ae7" providerId="ADAL" clId="{842C0984-4001-429E-AAB1-C1B3FE0E5A42}" dt="2023-06-09T13:00:52.651" v="63"/>
            <ac:spMkLst>
              <pc:docMk/>
              <pc:sldMasterMk cId="2020872856" sldId="2147484887"/>
              <pc:sldLayoutMk cId="3669428724" sldId="2147484892"/>
              <ac:spMk id="2" creationId="{733062F7-53BF-FA6E-738E-EA19771B4637}"/>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3" creationId="{67EAA4B8-6266-71DD-AFC4-BB24458E48F8}"/>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8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8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9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91"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9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669428724" sldId="2147484892"/>
              <ac:spMk id="93"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3669428724" sldId="2147484892"/>
              <ac:picMk id="14" creationId="{C5C682CB-AA77-482D-9711-614CB1C7DEE7}"/>
            </ac:picMkLst>
          </pc:picChg>
          <pc:picChg chg="mod">
            <ac:chgData name="GOMEZ, Paula" userId="c93cf399-3ed7-4230-9282-8831e3fe5ae7" providerId="ADAL" clId="{842C0984-4001-429E-AAB1-C1B3FE0E5A42}" dt="2023-06-09T13:00:52.651" v="63"/>
            <ac:picMkLst>
              <pc:docMk/>
              <pc:sldMasterMk cId="2020872856" sldId="2147484887"/>
              <pc:sldLayoutMk cId="3669428724" sldId="2147484892"/>
              <ac:picMk id="15" creationId="{8A6D560D-5A6A-4F31-AA2D-6D6DFE3A2517}"/>
            </ac:picMkLst>
          </pc:picChg>
          <pc:picChg chg="mod">
            <ac:chgData name="GOMEZ, Paula" userId="c93cf399-3ed7-4230-9282-8831e3fe5ae7" providerId="ADAL" clId="{842C0984-4001-429E-AAB1-C1B3FE0E5A42}" dt="2023-06-09T13:00:52.651" v="63"/>
            <ac:picMkLst>
              <pc:docMk/>
              <pc:sldMasterMk cId="2020872856" sldId="2147484887"/>
              <pc:sldLayoutMk cId="3669428724" sldId="2147484892"/>
              <ac:picMk id="83"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812004207" sldId="2147484893"/>
          </pc:sldLayoutMkLst>
          <pc:spChg chg="mod">
            <ac:chgData name="GOMEZ, Paula" userId="c93cf399-3ed7-4230-9282-8831e3fe5ae7" providerId="ADAL" clId="{842C0984-4001-429E-AAB1-C1B3FE0E5A42}" dt="2023-06-09T13:00:52.651" v="63"/>
            <ac:spMkLst>
              <pc:docMk/>
              <pc:sldMasterMk cId="2020872856" sldId="2147484887"/>
              <pc:sldLayoutMk cId="1812004207" sldId="2147484893"/>
              <ac:spMk id="2" creationId="{D896D384-3F07-72F7-9F7A-756418C0120F}"/>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3" creationId="{0893E9C2-D918-B5AD-044D-A7621EABC099}"/>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4" creationId="{6B97A6E4-EC29-045C-FE49-242CB02C47E1}"/>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5" creationId="{92E42735-DFDF-26FB-5440-5E7D455BF322}"/>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10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10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109"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812004207" sldId="2147484893"/>
              <ac:spMk id="110"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812004207" sldId="2147484893"/>
              <ac:picMk id="14" creationId="{D47C1A2E-4E21-4AC4-AB7F-27CCEC94B913}"/>
            </ac:picMkLst>
          </pc:picChg>
          <pc:picChg chg="mod">
            <ac:chgData name="GOMEZ, Paula" userId="c93cf399-3ed7-4230-9282-8831e3fe5ae7" providerId="ADAL" clId="{842C0984-4001-429E-AAB1-C1B3FE0E5A42}" dt="2023-06-09T13:00:52.651" v="63"/>
            <ac:picMkLst>
              <pc:docMk/>
              <pc:sldMasterMk cId="2020872856" sldId="2147484887"/>
              <pc:sldLayoutMk cId="1812004207" sldId="2147484893"/>
              <ac:picMk id="15" creationId="{ED751D8A-8B50-4C02-8FCD-3E38F3B79328}"/>
            </ac:picMkLst>
          </pc:picChg>
          <pc:picChg chg="mod">
            <ac:chgData name="GOMEZ, Paula" userId="c93cf399-3ed7-4230-9282-8831e3fe5ae7" providerId="ADAL" clId="{842C0984-4001-429E-AAB1-C1B3FE0E5A42}" dt="2023-06-09T13:00:52.651" v="63"/>
            <ac:picMkLst>
              <pc:docMk/>
              <pc:sldMasterMk cId="2020872856" sldId="2147484887"/>
              <pc:sldLayoutMk cId="1812004207" sldId="2147484893"/>
              <ac:picMk id="100"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3802129330" sldId="2147484894"/>
          </pc:sldLayoutMkLst>
          <pc:spChg chg="mod">
            <ac:chgData name="GOMEZ, Paula" userId="c93cf399-3ed7-4230-9282-8831e3fe5ae7" providerId="ADAL" clId="{842C0984-4001-429E-AAB1-C1B3FE0E5A42}" dt="2023-06-09T13:00:52.651" v="63"/>
            <ac:spMkLst>
              <pc:docMk/>
              <pc:sldMasterMk cId="2020872856" sldId="2147484887"/>
              <pc:sldLayoutMk cId="3802129330" sldId="2147484894"/>
              <ac:spMk id="2" creationId="{F0808D8E-894F-23D0-3C06-15518B9774F0}"/>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3" creationId="{3EAF1191-E45C-55B7-6393-75F10AF8E7E4}"/>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4" creationId="{9B974531-4A9E-C81A-C0C5-BC37063DBB0D}"/>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5" creationId="{BAD24834-C927-BA38-72B6-98F11E9EEA68}"/>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12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12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12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802129330" sldId="2147484894"/>
              <ac:spMk id="127"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3802129330" sldId="2147484894"/>
              <ac:picMk id="14" creationId="{E3B635ED-8361-463D-BDFB-AA1D46846287}"/>
            </ac:picMkLst>
          </pc:picChg>
          <pc:picChg chg="mod">
            <ac:chgData name="GOMEZ, Paula" userId="c93cf399-3ed7-4230-9282-8831e3fe5ae7" providerId="ADAL" clId="{842C0984-4001-429E-AAB1-C1B3FE0E5A42}" dt="2023-06-09T13:00:52.651" v="63"/>
            <ac:picMkLst>
              <pc:docMk/>
              <pc:sldMasterMk cId="2020872856" sldId="2147484887"/>
              <pc:sldLayoutMk cId="3802129330" sldId="2147484894"/>
              <ac:picMk id="15" creationId="{D92E21E7-6AD7-46B3-B7DE-F06BEF4D9B28}"/>
            </ac:picMkLst>
          </pc:picChg>
          <pc:picChg chg="mod">
            <ac:chgData name="GOMEZ, Paula" userId="c93cf399-3ed7-4230-9282-8831e3fe5ae7" providerId="ADAL" clId="{842C0984-4001-429E-AAB1-C1B3FE0E5A42}" dt="2023-06-09T13:00:52.651" v="63"/>
            <ac:picMkLst>
              <pc:docMk/>
              <pc:sldMasterMk cId="2020872856" sldId="2147484887"/>
              <pc:sldLayoutMk cId="3802129330" sldId="2147484894"/>
              <ac:picMk id="117"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19857271" sldId="2147484895"/>
          </pc:sldLayoutMkLst>
          <pc:spChg chg="mod">
            <ac:chgData name="GOMEZ, Paula" userId="c93cf399-3ed7-4230-9282-8831e3fe5ae7" providerId="ADAL" clId="{842C0984-4001-429E-AAB1-C1B3FE0E5A42}" dt="2023-06-09T13:00:52.651" v="63"/>
            <ac:spMkLst>
              <pc:docMk/>
              <pc:sldMasterMk cId="2020872856" sldId="2147484887"/>
              <pc:sldLayoutMk cId="119857271" sldId="2147484895"/>
              <ac:spMk id="2" creationId="{6074D014-9FEB-70D3-4EBB-92FA838AB5EE}"/>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3" creationId="{170FA9B5-F710-EF19-67E4-00461261835D}"/>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4" creationId="{CFF57F9C-3672-B83C-F515-94507432098A}"/>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5" creationId="{AF52BAF3-A685-CCF5-257A-4D27DAB83881}"/>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137"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14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14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19857271" sldId="2147484895"/>
              <ac:spMk id="144"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19857271" sldId="2147484895"/>
              <ac:picMk id="14" creationId="{8F52918C-0A62-416D-A171-1F816990E823}"/>
            </ac:picMkLst>
          </pc:picChg>
          <pc:picChg chg="mod">
            <ac:chgData name="GOMEZ, Paula" userId="c93cf399-3ed7-4230-9282-8831e3fe5ae7" providerId="ADAL" clId="{842C0984-4001-429E-AAB1-C1B3FE0E5A42}" dt="2023-06-09T13:00:52.651" v="63"/>
            <ac:picMkLst>
              <pc:docMk/>
              <pc:sldMasterMk cId="2020872856" sldId="2147484887"/>
              <pc:sldLayoutMk cId="119857271" sldId="2147484895"/>
              <ac:picMk id="15" creationId="{7E503DD1-BC49-4AD8-9F3F-1E349323B9C0}"/>
            </ac:picMkLst>
          </pc:picChg>
          <pc:picChg chg="mod">
            <ac:chgData name="GOMEZ, Paula" userId="c93cf399-3ed7-4230-9282-8831e3fe5ae7" providerId="ADAL" clId="{842C0984-4001-429E-AAB1-C1B3FE0E5A42}" dt="2023-06-09T13:00:52.651" v="63"/>
            <ac:picMkLst>
              <pc:docMk/>
              <pc:sldMasterMk cId="2020872856" sldId="2147484887"/>
              <pc:sldLayoutMk cId="119857271" sldId="2147484895"/>
              <ac:picMk id="134"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713004889" sldId="2147484896"/>
          </pc:sldLayoutMkLst>
          <pc:spChg chg="mod">
            <ac:chgData name="GOMEZ, Paula" userId="c93cf399-3ed7-4230-9282-8831e3fe5ae7" providerId="ADAL" clId="{842C0984-4001-429E-AAB1-C1B3FE0E5A42}" dt="2023-06-09T13:00:52.651" v="63"/>
            <ac:spMkLst>
              <pc:docMk/>
              <pc:sldMasterMk cId="2020872856" sldId="2147484887"/>
              <pc:sldLayoutMk cId="2713004889" sldId="2147484896"/>
              <ac:spMk id="2" creationId="{D0259501-DC65-37AC-D899-66F00D5E5042}"/>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3" creationId="{6DAE42EF-1D3F-BCAB-FAE9-A79E190A9912}"/>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4" creationId="{4FFCAB0D-2F39-6BBC-45E3-AEBEB539FC80}"/>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5" creationId="{8E2CA9C0-EF3E-B59D-6A7F-2F800DF6C142}"/>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15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157"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16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713004889" sldId="2147484896"/>
              <ac:spMk id="161"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713004889" sldId="2147484896"/>
              <ac:picMk id="14" creationId="{8F670BDC-504C-4C18-9F88-12CB7BB8B74A}"/>
            </ac:picMkLst>
          </pc:picChg>
          <pc:picChg chg="mod">
            <ac:chgData name="GOMEZ, Paula" userId="c93cf399-3ed7-4230-9282-8831e3fe5ae7" providerId="ADAL" clId="{842C0984-4001-429E-AAB1-C1B3FE0E5A42}" dt="2023-06-09T13:00:52.651" v="63"/>
            <ac:picMkLst>
              <pc:docMk/>
              <pc:sldMasterMk cId="2020872856" sldId="2147484887"/>
              <pc:sldLayoutMk cId="2713004889" sldId="2147484896"/>
              <ac:picMk id="15" creationId="{6210D0BA-B715-4D83-B10D-B2DD91E4B8F0}"/>
            </ac:picMkLst>
          </pc:picChg>
          <pc:picChg chg="mod">
            <ac:chgData name="GOMEZ, Paula" userId="c93cf399-3ed7-4230-9282-8831e3fe5ae7" providerId="ADAL" clId="{842C0984-4001-429E-AAB1-C1B3FE0E5A42}" dt="2023-06-09T13:00:52.651" v="63"/>
            <ac:picMkLst>
              <pc:docMk/>
              <pc:sldMasterMk cId="2020872856" sldId="2147484887"/>
              <pc:sldLayoutMk cId="2713004889" sldId="2147484896"/>
              <ac:picMk id="151"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611804774" sldId="2147484897"/>
          </pc:sldLayoutMkLst>
          <pc:spChg chg="mod">
            <ac:chgData name="GOMEZ, Paula" userId="c93cf399-3ed7-4230-9282-8831e3fe5ae7" providerId="ADAL" clId="{842C0984-4001-429E-AAB1-C1B3FE0E5A42}" dt="2023-06-09T13:00:52.651" v="63"/>
            <ac:spMkLst>
              <pc:docMk/>
              <pc:sldMasterMk cId="2020872856" sldId="2147484887"/>
              <pc:sldLayoutMk cId="1611804774" sldId="2147484897"/>
              <ac:spMk id="2" creationId="{5955EDFD-7316-5153-041B-4C1093E21DB6}"/>
            </ac:spMkLst>
          </pc:spChg>
          <pc:spChg chg="mod">
            <ac:chgData name="GOMEZ, Paula" userId="c93cf399-3ed7-4230-9282-8831e3fe5ae7" providerId="ADAL" clId="{842C0984-4001-429E-AAB1-C1B3FE0E5A42}" dt="2023-06-09T13:00:52.651" v="63"/>
            <ac:spMkLst>
              <pc:docMk/>
              <pc:sldMasterMk cId="2020872856" sldId="2147484887"/>
              <pc:sldLayoutMk cId="1611804774" sldId="2147484897"/>
              <ac:spMk id="3" creationId="{BCE318B9-D78A-7166-706C-F69A9A3382ED}"/>
            </ac:spMkLst>
          </pc:spChg>
          <pc:spChg chg="mod">
            <ac:chgData name="GOMEZ, Paula" userId="c93cf399-3ed7-4230-9282-8831e3fe5ae7" providerId="ADAL" clId="{842C0984-4001-429E-AAB1-C1B3FE0E5A42}" dt="2023-06-09T13:00:52.651" v="63"/>
            <ac:spMkLst>
              <pc:docMk/>
              <pc:sldMasterMk cId="2020872856" sldId="2147484887"/>
              <pc:sldLayoutMk cId="1611804774" sldId="2147484897"/>
              <ac:spMk id="17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611804774" sldId="2147484897"/>
              <ac:spMk id="181"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611804774" sldId="2147484897"/>
              <ac:spMk id="18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611804774" sldId="2147484897"/>
              <ac:spMk id="183"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611804774" sldId="2147484897"/>
              <ac:picMk id="4" creationId="{E565B4A4-5F98-4F8D-A429-5D5298B1C65F}"/>
            </ac:picMkLst>
          </pc:picChg>
          <pc:picChg chg="mod">
            <ac:chgData name="GOMEZ, Paula" userId="c93cf399-3ed7-4230-9282-8831e3fe5ae7" providerId="ADAL" clId="{842C0984-4001-429E-AAB1-C1B3FE0E5A42}" dt="2023-06-09T13:00:52.651" v="63"/>
            <ac:picMkLst>
              <pc:docMk/>
              <pc:sldMasterMk cId="2020872856" sldId="2147484887"/>
              <pc:sldLayoutMk cId="1611804774" sldId="2147484897"/>
              <ac:picMk id="11" creationId="{E103695A-CB56-468E-B04E-C06BAC3A59CB}"/>
            </ac:picMkLst>
          </pc:picChg>
          <pc:picChg chg="mod">
            <ac:chgData name="GOMEZ, Paula" userId="c93cf399-3ed7-4230-9282-8831e3fe5ae7" providerId="ADAL" clId="{842C0984-4001-429E-AAB1-C1B3FE0E5A42}" dt="2023-06-09T13:00:52.651" v="63"/>
            <ac:picMkLst>
              <pc:docMk/>
              <pc:sldMasterMk cId="2020872856" sldId="2147484887"/>
              <pc:sldLayoutMk cId="1611804774" sldId="2147484897"/>
              <ac:picMk id="17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688041853" sldId="2147484898"/>
          </pc:sldLayoutMkLst>
          <pc:spChg chg="mod">
            <ac:chgData name="GOMEZ, Paula" userId="c93cf399-3ed7-4230-9282-8831e3fe5ae7" providerId="ADAL" clId="{842C0984-4001-429E-AAB1-C1B3FE0E5A42}" dt="2023-06-09T13:00:52.651" v="63"/>
            <ac:spMkLst>
              <pc:docMk/>
              <pc:sldMasterMk cId="2020872856" sldId="2147484887"/>
              <pc:sldLayoutMk cId="688041853" sldId="2147484898"/>
              <ac:spMk id="2" creationId="{8A62D877-AD33-5304-4D61-D414499353A1}"/>
            </ac:spMkLst>
          </pc:spChg>
          <pc:spChg chg="mod">
            <ac:chgData name="GOMEZ, Paula" userId="c93cf399-3ed7-4230-9282-8831e3fe5ae7" providerId="ADAL" clId="{842C0984-4001-429E-AAB1-C1B3FE0E5A42}" dt="2023-06-09T13:00:52.651" v="63"/>
            <ac:spMkLst>
              <pc:docMk/>
              <pc:sldMasterMk cId="2020872856" sldId="2147484887"/>
              <pc:sldLayoutMk cId="688041853" sldId="2147484898"/>
              <ac:spMk id="3" creationId="{AF877050-FC16-76B0-6203-E423F39290F1}"/>
            </ac:spMkLst>
          </pc:spChg>
          <pc:spChg chg="mod">
            <ac:chgData name="GOMEZ, Paula" userId="c93cf399-3ed7-4230-9282-8831e3fe5ae7" providerId="ADAL" clId="{842C0984-4001-429E-AAB1-C1B3FE0E5A42}" dt="2023-06-09T13:00:52.651" v="63"/>
            <ac:spMkLst>
              <pc:docMk/>
              <pc:sldMasterMk cId="2020872856" sldId="2147484887"/>
              <pc:sldLayoutMk cId="688041853" sldId="2147484898"/>
              <ac:spMk id="23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688041853" sldId="2147484898"/>
              <ac:spMk id="241"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688041853" sldId="2147484898"/>
              <ac:spMk id="24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688041853" sldId="2147484898"/>
              <ac:spMk id="243"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688041853" sldId="2147484898"/>
              <ac:picMk id="11" creationId="{595C1A87-F0DD-495D-84A6-C7D1DC9F21A3}"/>
            </ac:picMkLst>
          </pc:picChg>
          <pc:picChg chg="mod">
            <ac:chgData name="GOMEZ, Paula" userId="c93cf399-3ed7-4230-9282-8831e3fe5ae7" providerId="ADAL" clId="{842C0984-4001-429E-AAB1-C1B3FE0E5A42}" dt="2023-06-09T13:00:52.651" v="63"/>
            <ac:picMkLst>
              <pc:docMk/>
              <pc:sldMasterMk cId="2020872856" sldId="2147484887"/>
              <pc:sldLayoutMk cId="688041853" sldId="2147484898"/>
              <ac:picMk id="12" creationId="{B9779F1C-10F7-4FE7-9BD4-14BEA26A5698}"/>
            </ac:picMkLst>
          </pc:picChg>
          <pc:picChg chg="mod">
            <ac:chgData name="GOMEZ, Paula" userId="c93cf399-3ed7-4230-9282-8831e3fe5ae7" providerId="ADAL" clId="{842C0984-4001-429E-AAB1-C1B3FE0E5A42}" dt="2023-06-09T13:00:52.651" v="63"/>
            <ac:picMkLst>
              <pc:docMk/>
              <pc:sldMasterMk cId="2020872856" sldId="2147484887"/>
              <pc:sldLayoutMk cId="688041853" sldId="2147484898"/>
              <ac:picMk id="23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3085602519" sldId="2147484899"/>
          </pc:sldLayoutMkLst>
          <pc:spChg chg="mod">
            <ac:chgData name="GOMEZ, Paula" userId="c93cf399-3ed7-4230-9282-8831e3fe5ae7" providerId="ADAL" clId="{842C0984-4001-429E-AAB1-C1B3FE0E5A42}" dt="2023-06-09T13:00:52.651" v="63"/>
            <ac:spMkLst>
              <pc:docMk/>
              <pc:sldMasterMk cId="2020872856" sldId="2147484887"/>
              <pc:sldLayoutMk cId="3085602519" sldId="2147484899"/>
              <ac:spMk id="2" creationId="{5FE8A504-B598-1C23-611B-F3B436588DB1}"/>
            </ac:spMkLst>
          </pc:spChg>
          <pc:spChg chg="mod">
            <ac:chgData name="GOMEZ, Paula" userId="c93cf399-3ed7-4230-9282-8831e3fe5ae7" providerId="ADAL" clId="{842C0984-4001-429E-AAB1-C1B3FE0E5A42}" dt="2023-06-09T13:00:52.651" v="63"/>
            <ac:spMkLst>
              <pc:docMk/>
              <pc:sldMasterMk cId="2020872856" sldId="2147484887"/>
              <pc:sldLayoutMk cId="3085602519" sldId="2147484899"/>
              <ac:spMk id="3" creationId="{9464F7AF-A0A4-2CA1-A32A-FD3F4682FE9D}"/>
            </ac:spMkLst>
          </pc:spChg>
          <pc:spChg chg="mod">
            <ac:chgData name="GOMEZ, Paula" userId="c93cf399-3ed7-4230-9282-8831e3fe5ae7" providerId="ADAL" clId="{842C0984-4001-429E-AAB1-C1B3FE0E5A42}" dt="2023-06-09T13:00:52.651" v="63"/>
            <ac:spMkLst>
              <pc:docMk/>
              <pc:sldMasterMk cId="2020872856" sldId="2147484887"/>
              <pc:sldLayoutMk cId="3085602519" sldId="2147484899"/>
              <ac:spMk id="250"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085602519" sldId="2147484899"/>
              <ac:spMk id="253"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085602519" sldId="2147484899"/>
              <ac:spMk id="25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085602519" sldId="2147484899"/>
              <ac:spMk id="257"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3085602519" sldId="2147484899"/>
              <ac:picMk id="11" creationId="{C8DAEF8F-F60E-480D-8A4F-2820371A91EF}"/>
            </ac:picMkLst>
          </pc:picChg>
          <pc:picChg chg="mod">
            <ac:chgData name="GOMEZ, Paula" userId="c93cf399-3ed7-4230-9282-8831e3fe5ae7" providerId="ADAL" clId="{842C0984-4001-429E-AAB1-C1B3FE0E5A42}" dt="2023-06-09T13:00:52.651" v="63"/>
            <ac:picMkLst>
              <pc:docMk/>
              <pc:sldMasterMk cId="2020872856" sldId="2147484887"/>
              <pc:sldLayoutMk cId="3085602519" sldId="2147484899"/>
              <ac:picMk id="12" creationId="{6AEB9C0A-035A-4955-A544-3B0BD39677E1}"/>
            </ac:picMkLst>
          </pc:picChg>
          <pc:picChg chg="mod">
            <ac:chgData name="GOMEZ, Paula" userId="c93cf399-3ed7-4230-9282-8831e3fe5ae7" providerId="ADAL" clId="{842C0984-4001-429E-AAB1-C1B3FE0E5A42}" dt="2023-06-09T13:00:52.651" v="63"/>
            <ac:picMkLst>
              <pc:docMk/>
              <pc:sldMasterMk cId="2020872856" sldId="2147484887"/>
              <pc:sldLayoutMk cId="3085602519" sldId="2147484899"/>
              <ac:picMk id="258"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276173876" sldId="2147484900"/>
          </pc:sldLayoutMkLst>
          <pc:spChg chg="mod">
            <ac:chgData name="GOMEZ, Paula" userId="c93cf399-3ed7-4230-9282-8831e3fe5ae7" providerId="ADAL" clId="{842C0984-4001-429E-AAB1-C1B3FE0E5A42}" dt="2023-06-09T13:00:52.651" v="63"/>
            <ac:spMkLst>
              <pc:docMk/>
              <pc:sldMasterMk cId="2020872856" sldId="2147484887"/>
              <pc:sldLayoutMk cId="1276173876" sldId="2147484900"/>
              <ac:spMk id="2" creationId="{149CCFB0-CE2C-AEB8-472D-FD34ACED853F}"/>
            </ac:spMkLst>
          </pc:spChg>
          <pc:spChg chg="mod">
            <ac:chgData name="GOMEZ, Paula" userId="c93cf399-3ed7-4230-9282-8831e3fe5ae7" providerId="ADAL" clId="{842C0984-4001-429E-AAB1-C1B3FE0E5A42}" dt="2023-06-09T13:00:52.651" v="63"/>
            <ac:spMkLst>
              <pc:docMk/>
              <pc:sldMasterMk cId="2020872856" sldId="2147484887"/>
              <pc:sldLayoutMk cId="1276173876" sldId="2147484900"/>
              <ac:spMk id="3" creationId="{D69A4CAF-5E07-DCDC-4CF7-A343FB90F19C}"/>
            </ac:spMkLst>
          </pc:spChg>
          <pc:spChg chg="mod">
            <ac:chgData name="GOMEZ, Paula" userId="c93cf399-3ed7-4230-9282-8831e3fe5ae7" providerId="ADAL" clId="{842C0984-4001-429E-AAB1-C1B3FE0E5A42}" dt="2023-06-09T13:00:52.651" v="63"/>
            <ac:spMkLst>
              <pc:docMk/>
              <pc:sldMasterMk cId="2020872856" sldId="2147484887"/>
              <pc:sldLayoutMk cId="1276173876" sldId="2147484900"/>
              <ac:spMk id="26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276173876" sldId="2147484900"/>
              <ac:spMk id="271"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276173876" sldId="2147484900"/>
              <ac:spMk id="272"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276173876" sldId="2147484900"/>
              <ac:picMk id="10" creationId="{47D43CE8-487D-4FF1-B51A-480FBF1198C1}"/>
            </ac:picMkLst>
          </pc:picChg>
          <pc:picChg chg="mod">
            <ac:chgData name="GOMEZ, Paula" userId="c93cf399-3ed7-4230-9282-8831e3fe5ae7" providerId="ADAL" clId="{842C0984-4001-429E-AAB1-C1B3FE0E5A42}" dt="2023-06-09T13:00:52.651" v="63"/>
            <ac:picMkLst>
              <pc:docMk/>
              <pc:sldMasterMk cId="2020872856" sldId="2147484887"/>
              <pc:sldLayoutMk cId="1276173876" sldId="2147484900"/>
              <ac:picMk id="11" creationId="{D31647BC-F6D6-4470-BE34-3781DDBB9875}"/>
            </ac:picMkLst>
          </pc:picChg>
          <pc:picChg chg="mod">
            <ac:chgData name="GOMEZ, Paula" userId="c93cf399-3ed7-4230-9282-8831e3fe5ae7" providerId="ADAL" clId="{842C0984-4001-429E-AAB1-C1B3FE0E5A42}" dt="2023-06-09T13:00:52.651" v="63"/>
            <ac:picMkLst>
              <pc:docMk/>
              <pc:sldMasterMk cId="2020872856" sldId="2147484887"/>
              <pc:sldLayoutMk cId="1276173876" sldId="2147484900"/>
              <ac:picMk id="26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635149187" sldId="2147484901"/>
          </pc:sldLayoutMkLst>
          <pc:spChg chg="mod">
            <ac:chgData name="GOMEZ, Paula" userId="c93cf399-3ed7-4230-9282-8831e3fe5ae7" providerId="ADAL" clId="{842C0984-4001-429E-AAB1-C1B3FE0E5A42}" dt="2023-06-09T13:00:52.651" v="63"/>
            <ac:spMkLst>
              <pc:docMk/>
              <pc:sldMasterMk cId="2020872856" sldId="2147484887"/>
              <pc:sldLayoutMk cId="2635149187" sldId="2147484901"/>
              <ac:spMk id="2" creationId="{989D4D80-1EE4-6EE1-712F-4098D947B17C}"/>
            </ac:spMkLst>
          </pc:spChg>
          <pc:spChg chg="mod">
            <ac:chgData name="GOMEZ, Paula" userId="c93cf399-3ed7-4230-9282-8831e3fe5ae7" providerId="ADAL" clId="{842C0984-4001-429E-AAB1-C1B3FE0E5A42}" dt="2023-06-09T13:00:52.651" v="63"/>
            <ac:spMkLst>
              <pc:docMk/>
              <pc:sldMasterMk cId="2020872856" sldId="2147484887"/>
              <pc:sldLayoutMk cId="2635149187" sldId="2147484901"/>
              <ac:spMk id="4" creationId="{B0A05F71-F555-60ED-F1D9-7D40A286E0FF}"/>
            </ac:spMkLst>
          </pc:spChg>
          <pc:spChg chg="mod">
            <ac:chgData name="GOMEZ, Paula" userId="c93cf399-3ed7-4230-9282-8831e3fe5ae7" providerId="ADAL" clId="{842C0984-4001-429E-AAB1-C1B3FE0E5A42}" dt="2023-06-09T13:00:52.651" v="63"/>
            <ac:spMkLst>
              <pc:docMk/>
              <pc:sldMasterMk cId="2020872856" sldId="2147484887"/>
              <pc:sldLayoutMk cId="2635149187" sldId="2147484901"/>
              <ac:spMk id="282"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35149187" sldId="2147484901"/>
              <ac:spMk id="285"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35149187" sldId="2147484901"/>
              <ac:spMk id="286"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635149187" sldId="2147484901"/>
              <ac:picMk id="10" creationId="{D871750F-9EAE-4BB7-8D69-10D9EFBF720F}"/>
            </ac:picMkLst>
          </pc:picChg>
          <pc:picChg chg="mod">
            <ac:chgData name="GOMEZ, Paula" userId="c93cf399-3ed7-4230-9282-8831e3fe5ae7" providerId="ADAL" clId="{842C0984-4001-429E-AAB1-C1B3FE0E5A42}" dt="2023-06-09T13:00:52.651" v="63"/>
            <ac:picMkLst>
              <pc:docMk/>
              <pc:sldMasterMk cId="2020872856" sldId="2147484887"/>
              <pc:sldLayoutMk cId="2635149187" sldId="2147484901"/>
              <ac:picMk id="11" creationId="{2F24A0D2-3754-461E-B884-AA0E6E196AE1}"/>
            </ac:picMkLst>
          </pc:picChg>
          <pc:picChg chg="mod">
            <ac:chgData name="GOMEZ, Paula" userId="c93cf399-3ed7-4230-9282-8831e3fe5ae7" providerId="ADAL" clId="{842C0984-4001-429E-AAB1-C1B3FE0E5A42}" dt="2023-06-09T13:00:52.651" v="63"/>
            <ac:picMkLst>
              <pc:docMk/>
              <pc:sldMasterMk cId="2020872856" sldId="2147484887"/>
              <pc:sldLayoutMk cId="2635149187" sldId="2147484901"/>
              <ac:picMk id="279"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678390891" sldId="2147484902"/>
          </pc:sldLayoutMkLst>
          <pc:spChg chg="mod">
            <ac:chgData name="GOMEZ, Paula" userId="c93cf399-3ed7-4230-9282-8831e3fe5ae7" providerId="ADAL" clId="{842C0984-4001-429E-AAB1-C1B3FE0E5A42}" dt="2023-06-09T13:00:52.651" v="63"/>
            <ac:spMkLst>
              <pc:docMk/>
              <pc:sldMasterMk cId="2020872856" sldId="2147484887"/>
              <pc:sldLayoutMk cId="2678390891" sldId="2147484902"/>
              <ac:spMk id="6" creationId="{0AAE5FF1-DF2F-C054-BE66-E4D39F19C7CA}"/>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20" creationId="{D9EE59E4-3199-91D9-5F8A-0D2D27C29203}"/>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22" creationId="{A346A323-B686-47AE-9F9F-05A21B8FBEF6}"/>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23" creationId="{9074E302-9B2A-4DE0-8AF2-AC86AD2A96DB}"/>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19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1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78390891" sldId="2147484902"/>
              <ac:spMk id="198"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678390891" sldId="2147484902"/>
              <ac:picMk id="15" creationId="{9C30C7F5-8C1E-4302-BA68-A48E144010A3}"/>
            </ac:picMkLst>
          </pc:picChg>
          <pc:picChg chg="mod">
            <ac:chgData name="GOMEZ, Paula" userId="c93cf399-3ed7-4230-9282-8831e3fe5ae7" providerId="ADAL" clId="{842C0984-4001-429E-AAB1-C1B3FE0E5A42}" dt="2023-06-09T13:00:52.651" v="63"/>
            <ac:picMkLst>
              <pc:docMk/>
              <pc:sldMasterMk cId="2020872856" sldId="2147484887"/>
              <pc:sldLayoutMk cId="2678390891" sldId="2147484902"/>
              <ac:picMk id="16" creationId="{97287D53-1B35-4DFE-9D29-4AA6963B9377}"/>
            </ac:picMkLst>
          </pc:picChg>
          <pc:picChg chg="mod">
            <ac:chgData name="GOMEZ, Paula" userId="c93cf399-3ed7-4230-9282-8831e3fe5ae7" providerId="ADAL" clId="{842C0984-4001-429E-AAB1-C1B3FE0E5A42}" dt="2023-06-09T13:00:52.651" v="63"/>
            <ac:picMkLst>
              <pc:docMk/>
              <pc:sldMasterMk cId="2020872856" sldId="2147484887"/>
              <pc:sldLayoutMk cId="2678390891" sldId="2147484902"/>
              <ac:picMk id="19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78390891" sldId="2147484902"/>
              <ac:picMk id="19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78390891" sldId="2147484902"/>
              <ac:picMk id="19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847732177" sldId="2147484903"/>
          </pc:sldLayoutMkLst>
          <pc:spChg chg="mod">
            <ac:chgData name="GOMEZ, Paula" userId="c93cf399-3ed7-4230-9282-8831e3fe5ae7" providerId="ADAL" clId="{842C0984-4001-429E-AAB1-C1B3FE0E5A42}" dt="2023-06-09T13:00:52.651" v="63"/>
            <ac:spMkLst>
              <pc:docMk/>
              <pc:sldMasterMk cId="2020872856" sldId="2147484887"/>
              <pc:sldLayoutMk cId="847732177" sldId="2147484903"/>
              <ac:spMk id="2" creationId="{D1362ECB-0AE3-5AFE-09FD-2FC12E3FF181}"/>
            </ac:spMkLst>
          </pc:spChg>
          <pc:spChg chg="mod">
            <ac:chgData name="GOMEZ, Paula" userId="c93cf399-3ed7-4230-9282-8831e3fe5ae7" providerId="ADAL" clId="{842C0984-4001-429E-AAB1-C1B3FE0E5A42}" dt="2023-06-09T13:00:52.651" v="63"/>
            <ac:spMkLst>
              <pc:docMk/>
              <pc:sldMasterMk cId="2020872856" sldId="2147484887"/>
              <pc:sldLayoutMk cId="847732177" sldId="2147484903"/>
              <ac:spMk id="3" creationId="{DDFC3A60-F881-5672-D2B4-1D8D27CE7E2F}"/>
            </ac:spMkLst>
          </pc:spChg>
          <pc:spChg chg="mod">
            <ac:chgData name="GOMEZ, Paula" userId="c93cf399-3ed7-4230-9282-8831e3fe5ae7" providerId="ADAL" clId="{842C0984-4001-429E-AAB1-C1B3FE0E5A42}" dt="2023-06-09T13:00:52.651" v="63"/>
            <ac:spMkLst>
              <pc:docMk/>
              <pc:sldMasterMk cId="2020872856" sldId="2147484887"/>
              <pc:sldLayoutMk cId="847732177" sldId="2147484903"/>
              <ac:spMk id="4" creationId="{752C9F2A-53B7-B518-9CA9-3BA3AC9E0D36}"/>
            </ac:spMkLst>
          </pc:spChg>
          <pc:spChg chg="mod">
            <ac:chgData name="GOMEZ, Paula" userId="c93cf399-3ed7-4230-9282-8831e3fe5ae7" providerId="ADAL" clId="{842C0984-4001-429E-AAB1-C1B3FE0E5A42}" dt="2023-06-09T13:00:52.651" v="63"/>
            <ac:spMkLst>
              <pc:docMk/>
              <pc:sldMasterMk cId="2020872856" sldId="2147484887"/>
              <pc:sldLayoutMk cId="847732177" sldId="2147484903"/>
              <ac:spMk id="296" creationId="{00000000-0000-0000-0000-000000000000}"/>
            </ac:spMkLst>
          </pc:spChg>
        </pc:sldLayoutChg>
        <pc:sldLayoutChg chg="modSp">
          <pc:chgData name="GOMEZ, Paula" userId="c93cf399-3ed7-4230-9282-8831e3fe5ae7" providerId="ADAL" clId="{842C0984-4001-429E-AAB1-C1B3FE0E5A42}" dt="2023-06-09T13:00:52.651" v="63"/>
          <pc:sldLayoutMkLst>
            <pc:docMk/>
            <pc:sldMasterMk cId="2020872856" sldId="2147484887"/>
            <pc:sldLayoutMk cId="3817433873" sldId="2147484904"/>
          </pc:sldLayoutMkLst>
          <pc:spChg chg="mod">
            <ac:chgData name="GOMEZ, Paula" userId="c93cf399-3ed7-4230-9282-8831e3fe5ae7" providerId="ADAL" clId="{842C0984-4001-429E-AAB1-C1B3FE0E5A42}" dt="2023-06-09T13:00:52.651" v="63"/>
            <ac:spMkLst>
              <pc:docMk/>
              <pc:sldMasterMk cId="2020872856" sldId="2147484887"/>
              <pc:sldLayoutMk cId="3817433873" sldId="2147484904"/>
              <ac:spMk id="2" creationId="{26A0DE33-35E0-57C9-5ED6-54F85DBF3650}"/>
            </ac:spMkLst>
          </pc:spChg>
          <pc:spChg chg="mod">
            <ac:chgData name="GOMEZ, Paula" userId="c93cf399-3ed7-4230-9282-8831e3fe5ae7" providerId="ADAL" clId="{842C0984-4001-429E-AAB1-C1B3FE0E5A42}" dt="2023-06-09T13:00:52.651" v="63"/>
            <ac:spMkLst>
              <pc:docMk/>
              <pc:sldMasterMk cId="2020872856" sldId="2147484887"/>
              <pc:sldLayoutMk cId="3817433873" sldId="2147484904"/>
              <ac:spMk id="3" creationId="{07A63E17-DBE7-E3AE-CB2C-1B4DCD53B3BE}"/>
            </ac:spMkLst>
          </pc:spChg>
          <pc:spChg chg="mod">
            <ac:chgData name="GOMEZ, Paula" userId="c93cf399-3ed7-4230-9282-8831e3fe5ae7" providerId="ADAL" clId="{842C0984-4001-429E-AAB1-C1B3FE0E5A42}" dt="2023-06-09T13:00:52.651" v="63"/>
            <ac:spMkLst>
              <pc:docMk/>
              <pc:sldMasterMk cId="2020872856" sldId="2147484887"/>
              <pc:sldLayoutMk cId="3817433873" sldId="2147484904"/>
              <ac:spMk id="4" creationId="{6B97FE3A-F4E3-4DEB-B342-57C2B0EA67B8}"/>
            </ac:spMkLst>
          </pc:spChg>
          <pc:spChg chg="mod">
            <ac:chgData name="GOMEZ, Paula" userId="c93cf399-3ed7-4230-9282-8831e3fe5ae7" providerId="ADAL" clId="{842C0984-4001-429E-AAB1-C1B3FE0E5A42}" dt="2023-06-09T13:00:52.651" v="63"/>
            <ac:spMkLst>
              <pc:docMk/>
              <pc:sldMasterMk cId="2020872856" sldId="2147484887"/>
              <pc:sldLayoutMk cId="3817433873" sldId="2147484904"/>
              <ac:spMk id="95"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817433873" sldId="2147484904"/>
              <ac:spMk id="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3817433873" sldId="2147484904"/>
              <ac:spMk id="97"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3817433873" sldId="2147484904"/>
              <ac:picMk id="13" creationId="{432F9778-EA22-4A11-8D6C-4518F3E54E1B}"/>
            </ac:picMkLst>
          </pc:picChg>
          <pc:picChg chg="mod">
            <ac:chgData name="GOMEZ, Paula" userId="c93cf399-3ed7-4230-9282-8831e3fe5ae7" providerId="ADAL" clId="{842C0984-4001-429E-AAB1-C1B3FE0E5A42}" dt="2023-06-09T13:00:52.651" v="63"/>
            <ac:picMkLst>
              <pc:docMk/>
              <pc:sldMasterMk cId="2020872856" sldId="2147484887"/>
              <pc:sldLayoutMk cId="3817433873" sldId="2147484904"/>
              <ac:picMk id="14" creationId="{C47BBB9E-7709-468C-8E28-1AAF77E878CC}"/>
            </ac:picMkLst>
          </pc:picChg>
          <pc:picChg chg="mod">
            <ac:chgData name="GOMEZ, Paula" userId="c93cf399-3ed7-4230-9282-8831e3fe5ae7" providerId="ADAL" clId="{842C0984-4001-429E-AAB1-C1B3FE0E5A42}" dt="2023-06-09T13:00:52.651" v="63"/>
            <ac:picMkLst>
              <pc:docMk/>
              <pc:sldMasterMk cId="2020872856" sldId="2147484887"/>
              <pc:sldLayoutMk cId="3817433873" sldId="2147484904"/>
              <ac:picMk id="87"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834275260" sldId="2147484905"/>
          </pc:sldLayoutMkLst>
          <pc:spChg chg="mod">
            <ac:chgData name="GOMEZ, Paula" userId="c93cf399-3ed7-4230-9282-8831e3fe5ae7" providerId="ADAL" clId="{842C0984-4001-429E-AAB1-C1B3FE0E5A42}" dt="2023-06-09T13:00:52.651" v="63"/>
            <ac:spMkLst>
              <pc:docMk/>
              <pc:sldMasterMk cId="2020872856" sldId="2147484887"/>
              <pc:sldLayoutMk cId="2834275260" sldId="2147484905"/>
              <ac:spMk id="2" creationId="{26A0DE33-35E0-57C9-5ED6-54F85DBF3650}"/>
            </ac:spMkLst>
          </pc:spChg>
          <pc:spChg chg="mod">
            <ac:chgData name="GOMEZ, Paula" userId="c93cf399-3ed7-4230-9282-8831e3fe5ae7" providerId="ADAL" clId="{842C0984-4001-429E-AAB1-C1B3FE0E5A42}" dt="2023-06-09T13:00:52.651" v="63"/>
            <ac:spMkLst>
              <pc:docMk/>
              <pc:sldMasterMk cId="2020872856" sldId="2147484887"/>
              <pc:sldLayoutMk cId="2834275260" sldId="2147484905"/>
              <ac:spMk id="3" creationId="{07A63E17-DBE7-E3AE-CB2C-1B4DCD53B3BE}"/>
            </ac:spMkLst>
          </pc:spChg>
          <pc:spChg chg="mod">
            <ac:chgData name="GOMEZ, Paula" userId="c93cf399-3ed7-4230-9282-8831e3fe5ae7" providerId="ADAL" clId="{842C0984-4001-429E-AAB1-C1B3FE0E5A42}" dt="2023-06-09T13:00:52.651" v="63"/>
            <ac:spMkLst>
              <pc:docMk/>
              <pc:sldMasterMk cId="2020872856" sldId="2147484887"/>
              <pc:sldLayoutMk cId="2834275260" sldId="2147484905"/>
              <ac:spMk id="4" creationId="{6B97FE3A-F4E3-4DEB-B342-57C2B0EA67B8}"/>
            </ac:spMkLst>
          </pc:spChg>
          <pc:spChg chg="mod">
            <ac:chgData name="GOMEZ, Paula" userId="c93cf399-3ed7-4230-9282-8831e3fe5ae7" providerId="ADAL" clId="{842C0984-4001-429E-AAB1-C1B3FE0E5A42}" dt="2023-06-09T13:00:52.651" v="63"/>
            <ac:spMkLst>
              <pc:docMk/>
              <pc:sldMasterMk cId="2020872856" sldId="2147484887"/>
              <pc:sldLayoutMk cId="2834275260" sldId="2147484905"/>
              <ac:spMk id="95"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34275260" sldId="2147484905"/>
              <ac:spMk id="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834275260" sldId="2147484905"/>
              <ac:spMk id="97"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834275260" sldId="2147484905"/>
              <ac:picMk id="13" creationId="{432F9778-EA22-4A11-8D6C-4518F3E54E1B}"/>
            </ac:picMkLst>
          </pc:picChg>
          <pc:picChg chg="mod">
            <ac:chgData name="GOMEZ, Paula" userId="c93cf399-3ed7-4230-9282-8831e3fe5ae7" providerId="ADAL" clId="{842C0984-4001-429E-AAB1-C1B3FE0E5A42}" dt="2023-06-09T13:00:52.651" v="63"/>
            <ac:picMkLst>
              <pc:docMk/>
              <pc:sldMasterMk cId="2020872856" sldId="2147484887"/>
              <pc:sldLayoutMk cId="2834275260" sldId="2147484905"/>
              <ac:picMk id="14" creationId="{C47BBB9E-7709-468C-8E28-1AAF77E878CC}"/>
            </ac:picMkLst>
          </pc:picChg>
          <pc:picChg chg="mod">
            <ac:chgData name="GOMEZ, Paula" userId="c93cf399-3ed7-4230-9282-8831e3fe5ae7" providerId="ADAL" clId="{842C0984-4001-429E-AAB1-C1B3FE0E5A42}" dt="2023-06-09T13:00:52.651" v="63"/>
            <ac:picMkLst>
              <pc:docMk/>
              <pc:sldMasterMk cId="2020872856" sldId="2147484887"/>
              <pc:sldLayoutMk cId="2834275260" sldId="2147484905"/>
              <ac:picMk id="87"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381738157" sldId="2147484906"/>
          </pc:sldLayoutMkLst>
          <pc:spChg chg="mod">
            <ac:chgData name="GOMEZ, Paula" userId="c93cf399-3ed7-4230-9282-8831e3fe5ae7" providerId="ADAL" clId="{842C0984-4001-429E-AAB1-C1B3FE0E5A42}" dt="2023-06-09T13:00:52.651" v="63"/>
            <ac:spMkLst>
              <pc:docMk/>
              <pc:sldMasterMk cId="2020872856" sldId="2147484887"/>
              <pc:sldLayoutMk cId="1381738157" sldId="2147484906"/>
              <ac:spMk id="2" creationId="{30C426FF-A834-7006-DA55-9FB2BA066E2A}"/>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3" creationId="{F741D47E-45FF-0124-0CA1-37443E125177}"/>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4" creationId="{92E73A74-BE7A-5DF2-E2AD-F766DC654C88}"/>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5" creationId="{5D2C6A24-8EE6-9D03-271B-CDAE92BD571F}"/>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6" creationId="{4010979B-AC9E-B7E3-1664-1C7CEC0683F7}"/>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118"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381738157" sldId="2147484906"/>
              <ac:spMk id="119"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381738157" sldId="2147484906"/>
              <ac:picMk id="11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381738157" sldId="2147484906"/>
              <ac:picMk id="111"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381738157" sldId="2147484906"/>
              <ac:picMk id="112"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1587153646" sldId="2147484907"/>
          </pc:sldLayoutMkLst>
          <pc:spChg chg="mod">
            <ac:chgData name="GOMEZ, Paula" userId="c93cf399-3ed7-4230-9282-8831e3fe5ae7" providerId="ADAL" clId="{842C0984-4001-429E-AAB1-C1B3FE0E5A42}" dt="2023-06-09T13:00:52.651" v="63"/>
            <ac:spMkLst>
              <pc:docMk/>
              <pc:sldMasterMk cId="2020872856" sldId="2147484887"/>
              <pc:sldLayoutMk cId="1587153646" sldId="2147484907"/>
              <ac:spMk id="6" creationId="{0AAE5FF1-DF2F-C054-BE66-E4D39F19C7CA}"/>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5" creationId="{24B4FBA5-51AB-49CE-5D3D-84C256884609}"/>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6" creationId="{8449D2CC-B1D2-1C83-12EE-49375C7F60C9}"/>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7" creationId="{261981DD-222E-0A05-307A-4ED5074C8E13}"/>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9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1587153646" sldId="2147484907"/>
              <ac:spMk id="198"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1587153646" sldId="2147484907"/>
              <ac:picMk id="18"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587153646" sldId="2147484907"/>
              <ac:picMk id="19"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587153646" sldId="2147484907"/>
              <ac:picMk id="19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587153646" sldId="2147484907"/>
              <ac:picMk id="19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1587153646" sldId="2147484907"/>
              <ac:picMk id="195" creationId="{00000000-0000-0000-0000-000000000000}"/>
            </ac:picMkLst>
          </pc:picChg>
        </pc:sldLayoutChg>
        <pc:sldLayoutChg chg="modSp">
          <pc:chgData name="GOMEZ, Paula" userId="c93cf399-3ed7-4230-9282-8831e3fe5ae7" providerId="ADAL" clId="{842C0984-4001-429E-AAB1-C1B3FE0E5A42}" dt="2023-06-09T13:00:52.651" v="63"/>
          <pc:sldLayoutMkLst>
            <pc:docMk/>
            <pc:sldMasterMk cId="2020872856" sldId="2147484887"/>
            <pc:sldLayoutMk cId="2688866060" sldId="2147484908"/>
          </pc:sldLayoutMkLst>
          <pc:spChg chg="mod">
            <ac:chgData name="GOMEZ, Paula" userId="c93cf399-3ed7-4230-9282-8831e3fe5ae7" providerId="ADAL" clId="{842C0984-4001-429E-AAB1-C1B3FE0E5A42}" dt="2023-06-09T13:00:52.651" v="63"/>
            <ac:spMkLst>
              <pc:docMk/>
              <pc:sldMasterMk cId="2020872856" sldId="2147484887"/>
              <pc:sldLayoutMk cId="2688866060" sldId="2147484908"/>
              <ac:spMk id="6" creationId="{0AAE5FF1-DF2F-C054-BE66-E4D39F19C7CA}"/>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20" creationId="{D9EE59E4-3199-91D9-5F8A-0D2D27C29203}"/>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22" creationId="{A346A323-B686-47AE-9F9F-05A21B8FBEF6}"/>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23" creationId="{9074E302-9B2A-4DE0-8AF2-AC86AD2A96DB}"/>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194"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196" creationId="{00000000-0000-0000-0000-000000000000}"/>
            </ac:spMkLst>
          </pc:spChg>
          <pc:spChg chg="mod">
            <ac:chgData name="GOMEZ, Paula" userId="c93cf399-3ed7-4230-9282-8831e3fe5ae7" providerId="ADAL" clId="{842C0984-4001-429E-AAB1-C1B3FE0E5A42}" dt="2023-06-09T13:00:52.651" v="63"/>
            <ac:spMkLst>
              <pc:docMk/>
              <pc:sldMasterMk cId="2020872856" sldId="2147484887"/>
              <pc:sldLayoutMk cId="2688866060" sldId="2147484908"/>
              <ac:spMk id="198" creationId="{00000000-0000-0000-0000-000000000000}"/>
            </ac:spMkLst>
          </pc:spChg>
          <pc:picChg chg="mod">
            <ac:chgData name="GOMEZ, Paula" userId="c93cf399-3ed7-4230-9282-8831e3fe5ae7" providerId="ADAL" clId="{842C0984-4001-429E-AAB1-C1B3FE0E5A42}" dt="2023-06-09T13:00:52.651" v="63"/>
            <ac:picMkLst>
              <pc:docMk/>
              <pc:sldMasterMk cId="2020872856" sldId="2147484887"/>
              <pc:sldLayoutMk cId="2688866060" sldId="2147484908"/>
              <ac:picMk id="14"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88866060" sldId="2147484908"/>
              <ac:picMk id="21"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88866060" sldId="2147484908"/>
              <ac:picMk id="190"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88866060" sldId="2147484908"/>
              <ac:picMk id="192" creationId="{00000000-0000-0000-0000-000000000000}"/>
            </ac:picMkLst>
          </pc:picChg>
          <pc:picChg chg="mod">
            <ac:chgData name="GOMEZ, Paula" userId="c93cf399-3ed7-4230-9282-8831e3fe5ae7" providerId="ADAL" clId="{842C0984-4001-429E-AAB1-C1B3FE0E5A42}" dt="2023-06-09T13:00:52.651" v="63"/>
            <ac:picMkLst>
              <pc:docMk/>
              <pc:sldMasterMk cId="2020872856" sldId="2147484887"/>
              <pc:sldLayoutMk cId="2688866060" sldId="2147484908"/>
              <ac:picMk id="195" creationId="{00000000-0000-0000-0000-000000000000}"/>
            </ac:picMkLst>
          </pc:picChg>
        </pc:sldLayoutChg>
        <pc:sldLayoutChg chg="delSp modSp">
          <pc:chgData name="GOMEZ, Paula" userId="c93cf399-3ed7-4230-9282-8831e3fe5ae7" providerId="ADAL" clId="{842C0984-4001-429E-AAB1-C1B3FE0E5A42}" dt="2023-06-09T13:00:52.651" v="63"/>
          <pc:sldLayoutMkLst>
            <pc:docMk/>
            <pc:sldMasterMk cId="2020872856" sldId="2147484887"/>
            <pc:sldLayoutMk cId="3513827723" sldId="2147484909"/>
          </pc:sldLayoutMkLst>
          <pc:spChg chg="mod">
            <ac:chgData name="GOMEZ, Paula" userId="c93cf399-3ed7-4230-9282-8831e3fe5ae7" providerId="ADAL" clId="{842C0984-4001-429E-AAB1-C1B3FE0E5A42}" dt="2023-06-09T13:00:52.651" v="63"/>
            <ac:spMkLst>
              <pc:docMk/>
              <pc:sldMasterMk cId="2020872856" sldId="2147484887"/>
              <pc:sldLayoutMk cId="3513827723" sldId="2147484909"/>
              <ac:spMk id="2" creationId="{FB9C9221-C43E-6A39-438A-7880F9AD4251}"/>
            </ac:spMkLst>
          </pc:spChg>
          <pc:spChg chg="mod">
            <ac:chgData name="GOMEZ, Paula" userId="c93cf399-3ed7-4230-9282-8831e3fe5ae7" providerId="ADAL" clId="{842C0984-4001-429E-AAB1-C1B3FE0E5A42}" dt="2023-06-09T13:00:52.651" v="63"/>
            <ac:spMkLst>
              <pc:docMk/>
              <pc:sldMasterMk cId="2020872856" sldId="2147484887"/>
              <pc:sldLayoutMk cId="3513827723" sldId="2147484909"/>
              <ac:spMk id="3" creationId="{CAF6C9CB-1420-27F1-99B2-8795731541EA}"/>
            </ac:spMkLst>
          </pc:spChg>
          <pc:spChg chg="mod">
            <ac:chgData name="GOMEZ, Paula" userId="c93cf399-3ed7-4230-9282-8831e3fe5ae7" providerId="ADAL" clId="{842C0984-4001-429E-AAB1-C1B3FE0E5A42}" dt="2023-06-09T13:00:52.651" v="63"/>
            <ac:spMkLst>
              <pc:docMk/>
              <pc:sldMasterMk cId="2020872856" sldId="2147484887"/>
              <pc:sldLayoutMk cId="3513827723" sldId="2147484909"/>
              <ac:spMk id="4" creationId="{3B13F606-40ED-F2BC-9485-31A8E401ADC1}"/>
            </ac:spMkLst>
          </pc:spChg>
          <pc:picChg chg="del">
            <ac:chgData name="GOMEZ, Paula" userId="c93cf399-3ed7-4230-9282-8831e3fe5ae7" providerId="ADAL" clId="{842C0984-4001-429E-AAB1-C1B3FE0E5A42}" dt="2023-06-09T13:00:26.474" v="25"/>
            <ac:picMkLst>
              <pc:docMk/>
              <pc:sldMasterMk cId="2020872856" sldId="2147484887"/>
              <pc:sldLayoutMk cId="3513827723" sldId="2147484909"/>
              <ac:picMk id="279" creationId="{00000000-0000-0000-0000-000000000000}"/>
            </ac:picMkLst>
          </pc:picChg>
          <pc:picChg chg="del">
            <ac:chgData name="GOMEZ, Paula" userId="c93cf399-3ed7-4230-9282-8831e3fe5ae7" providerId="ADAL" clId="{842C0984-4001-429E-AAB1-C1B3FE0E5A42}" dt="2023-06-09T13:00:26.474" v="25"/>
            <ac:picMkLst>
              <pc:docMk/>
              <pc:sldMasterMk cId="2020872856" sldId="2147484887"/>
              <pc:sldLayoutMk cId="3513827723" sldId="2147484909"/>
              <ac:picMk id="280" creationId="{00000000-0000-0000-0000-000000000000}"/>
            </ac:picMkLst>
          </pc:picChg>
          <pc:picChg chg="del">
            <ac:chgData name="GOMEZ, Paula" userId="c93cf399-3ed7-4230-9282-8831e3fe5ae7" providerId="ADAL" clId="{842C0984-4001-429E-AAB1-C1B3FE0E5A42}" dt="2023-06-09T13:00:26.474" v="25"/>
            <ac:picMkLst>
              <pc:docMk/>
              <pc:sldMasterMk cId="2020872856" sldId="2147484887"/>
              <pc:sldLayoutMk cId="3513827723" sldId="2147484909"/>
              <ac:picMk id="281" creationId="{00000000-0000-0000-0000-000000000000}"/>
            </ac:picMkLst>
          </pc:picChg>
          <pc:picChg chg="del">
            <ac:chgData name="GOMEZ, Paula" userId="c93cf399-3ed7-4230-9282-8831e3fe5ae7" providerId="ADAL" clId="{842C0984-4001-429E-AAB1-C1B3FE0E5A42}" dt="2023-06-09T13:00:26.474" v="25"/>
            <ac:picMkLst>
              <pc:docMk/>
              <pc:sldMasterMk cId="2020872856" sldId="2147484887"/>
              <pc:sldLayoutMk cId="3513827723" sldId="2147484909"/>
              <ac:picMk id="282" creationId="{00000000-0000-0000-0000-000000000000}"/>
            </ac:picMkLst>
          </pc:picChg>
        </pc:sldLayoutChg>
      </pc:sldMasterChg>
    </pc:docChg>
  </pc:docChgLst>
  <pc:docChgLst>
    <pc:chgData name="EZZINE, Hind" userId="S::ezzineh@who.int::edcab00f-6318-46e5-a4a9-188b01ee222f" providerId="AD" clId="Web-{597BAC7B-E441-6824-B75E-2794978FF2EC}"/>
    <pc:docChg chg="addSld delSld modSld addMainMaster">
      <pc:chgData name="EZZINE, Hind" userId="S::ezzineh@who.int::edcab00f-6318-46e5-a4a9-188b01ee222f" providerId="AD" clId="Web-{597BAC7B-E441-6824-B75E-2794978FF2EC}" dt="2023-06-09T08:18:28.697" v="233" actId="1076"/>
      <pc:docMkLst>
        <pc:docMk/>
      </pc:docMkLst>
      <pc:sldChg chg="modSp del">
        <pc:chgData name="EZZINE, Hind" userId="S::ezzineh@who.int::edcab00f-6318-46e5-a4a9-188b01ee222f" providerId="AD" clId="Web-{597BAC7B-E441-6824-B75E-2794978FF2EC}" dt="2023-06-09T08:09:36.635" v="28"/>
        <pc:sldMkLst>
          <pc:docMk/>
          <pc:sldMk cId="0" sldId="295"/>
        </pc:sldMkLst>
        <pc:spChg chg="mod">
          <ac:chgData name="EZZINE, Hind" userId="S::ezzineh@who.int::edcab00f-6318-46e5-a4a9-188b01ee222f" providerId="AD" clId="Web-{597BAC7B-E441-6824-B75E-2794978FF2EC}" dt="2023-06-09T08:08:38.868" v="6" actId="20577"/>
          <ac:spMkLst>
            <pc:docMk/>
            <pc:sldMk cId="0" sldId="295"/>
            <ac:spMk id="19459" creationId="{00000000-0000-0000-0000-000000000000}"/>
          </ac:spMkLst>
        </pc:spChg>
      </pc:sldChg>
      <pc:sldChg chg="delSp modSp del">
        <pc:chgData name="EZZINE, Hind" userId="S::ezzineh@who.int::edcab00f-6318-46e5-a4a9-188b01ee222f" providerId="AD" clId="Web-{597BAC7B-E441-6824-B75E-2794978FF2EC}" dt="2023-06-09T08:18:14.962" v="232"/>
        <pc:sldMkLst>
          <pc:docMk/>
          <pc:sldMk cId="0" sldId="297"/>
        </pc:sldMkLst>
        <pc:spChg chg="del mod">
          <ac:chgData name="EZZINE, Hind" userId="S::ezzineh@who.int::edcab00f-6318-46e5-a4a9-188b01ee222f" providerId="AD" clId="Web-{597BAC7B-E441-6824-B75E-2794978FF2EC}" dt="2023-06-09T08:14:08.221" v="106"/>
          <ac:spMkLst>
            <pc:docMk/>
            <pc:sldMk cId="0" sldId="297"/>
            <ac:spMk id="3" creationId="{5AC49DE1-1D14-0D4B-8291-42B5A025CB27}"/>
          </ac:spMkLst>
        </pc:spChg>
      </pc:sldChg>
      <pc:sldChg chg="delSp del">
        <pc:chgData name="EZZINE, Hind" userId="S::ezzineh@who.int::edcab00f-6318-46e5-a4a9-188b01ee222f" providerId="AD" clId="Web-{597BAC7B-E441-6824-B75E-2794978FF2EC}" dt="2023-06-09T08:13:57.158" v="102"/>
        <pc:sldMkLst>
          <pc:docMk/>
          <pc:sldMk cId="0" sldId="317"/>
        </pc:sldMkLst>
        <pc:spChg chg="del">
          <ac:chgData name="EZZINE, Hind" userId="S::ezzineh@who.int::edcab00f-6318-46e5-a4a9-188b01ee222f" providerId="AD" clId="Web-{597BAC7B-E441-6824-B75E-2794978FF2EC}" dt="2023-06-09T08:10:26.136" v="29"/>
          <ac:spMkLst>
            <pc:docMk/>
            <pc:sldMk cId="0" sldId="317"/>
            <ac:spMk id="4" creationId="{B6AEC4E1-0A60-7240-986F-083BB741AB1B}"/>
          </ac:spMkLst>
        </pc:spChg>
      </pc:sldChg>
      <pc:sldChg chg="addSp delSp modSp add">
        <pc:chgData name="EZZINE, Hind" userId="S::ezzineh@who.int::edcab00f-6318-46e5-a4a9-188b01ee222f" providerId="AD" clId="Web-{597BAC7B-E441-6824-B75E-2794978FF2EC}" dt="2023-06-09T08:17:57.477" v="231" actId="1076"/>
        <pc:sldMkLst>
          <pc:docMk/>
          <pc:sldMk cId="3590007351" sldId="357"/>
        </pc:sldMkLst>
        <pc:spChg chg="mod">
          <ac:chgData name="EZZINE, Hind" userId="S::ezzineh@who.int::edcab00f-6318-46e5-a4a9-188b01ee222f" providerId="AD" clId="Web-{597BAC7B-E441-6824-B75E-2794978FF2EC}" dt="2023-06-09T08:14:24.690" v="112" actId="20577"/>
          <ac:spMkLst>
            <pc:docMk/>
            <pc:sldMk cId="3590007351" sldId="357"/>
            <ac:spMk id="2" creationId="{521F0BAC-B80B-7616-4E62-80D0B770EB3A}"/>
          </ac:spMkLst>
        </pc:spChg>
        <pc:spChg chg="add mod">
          <ac:chgData name="EZZINE, Hind" userId="S::ezzineh@who.int::edcab00f-6318-46e5-a4a9-188b01ee222f" providerId="AD" clId="Web-{597BAC7B-E441-6824-B75E-2794978FF2EC}" dt="2023-06-09T08:17:57.477" v="231" actId="1076"/>
          <ac:spMkLst>
            <pc:docMk/>
            <pc:sldMk cId="3590007351" sldId="357"/>
            <ac:spMk id="3" creationId="{73FC9CC5-B6D4-0A97-20BF-09221E471531}"/>
          </ac:spMkLst>
        </pc:spChg>
        <pc:spChg chg="del mod">
          <ac:chgData name="EZZINE, Hind" userId="S::ezzineh@who.int::edcab00f-6318-46e5-a4a9-188b01ee222f" providerId="AD" clId="Web-{597BAC7B-E441-6824-B75E-2794978FF2EC}" dt="2023-06-09T08:17:52.024" v="230"/>
          <ac:spMkLst>
            <pc:docMk/>
            <pc:sldMk cId="3590007351" sldId="357"/>
            <ac:spMk id="314" creationId="{00000000-0000-0000-0000-000000000000}"/>
          </ac:spMkLst>
        </pc:spChg>
      </pc:sldChg>
      <pc:sldChg chg="addSp delSp modSp add">
        <pc:chgData name="EZZINE, Hind" userId="S::ezzineh@who.int::edcab00f-6318-46e5-a4a9-188b01ee222f" providerId="AD" clId="Web-{597BAC7B-E441-6824-B75E-2794978FF2EC}" dt="2023-06-09T08:13:46.236" v="101"/>
        <pc:sldMkLst>
          <pc:docMk/>
          <pc:sldMk cId="2381703644" sldId="358"/>
        </pc:sldMkLst>
        <pc:spChg chg="add mod">
          <ac:chgData name="EZZINE, Hind" userId="S::ezzineh@who.int::edcab00f-6318-46e5-a4a9-188b01ee222f" providerId="AD" clId="Web-{597BAC7B-E441-6824-B75E-2794978FF2EC}" dt="2023-06-09T08:13:07.266" v="81" actId="20577"/>
          <ac:spMkLst>
            <pc:docMk/>
            <pc:sldMk cId="2381703644" sldId="358"/>
            <ac:spMk id="2" creationId="{5780D753-B8B9-4219-76E4-D940673A7D95}"/>
          </ac:spMkLst>
        </pc:spChg>
        <pc:spChg chg="mod">
          <ac:chgData name="EZZINE, Hind" userId="S::ezzineh@who.int::edcab00f-6318-46e5-a4a9-188b01ee222f" providerId="AD" clId="Web-{597BAC7B-E441-6824-B75E-2794978FF2EC}" dt="2023-06-09T08:13:46.236" v="101"/>
          <ac:spMkLst>
            <pc:docMk/>
            <pc:sldMk cId="2381703644" sldId="358"/>
            <ac:spMk id="4" creationId="{BF6D3928-A770-D3DC-CF67-DD3182BB4689}"/>
          </ac:spMkLst>
        </pc:spChg>
        <pc:spChg chg="add del mod">
          <ac:chgData name="EZZINE, Hind" userId="S::ezzineh@who.int::edcab00f-6318-46e5-a4a9-188b01ee222f" providerId="AD" clId="Web-{597BAC7B-E441-6824-B75E-2794978FF2EC}" dt="2023-06-09T08:12:21.593" v="69"/>
          <ac:spMkLst>
            <pc:docMk/>
            <pc:sldMk cId="2381703644" sldId="358"/>
            <ac:spMk id="5" creationId="{9CD4F42E-0257-2880-D07A-1DEC68AB4C60}"/>
          </ac:spMkLst>
        </pc:spChg>
        <pc:spChg chg="del mod">
          <ac:chgData name="EZZINE, Hind" userId="S::ezzineh@who.int::edcab00f-6318-46e5-a4a9-188b01ee222f" providerId="AD" clId="Web-{597BAC7B-E441-6824-B75E-2794978FF2EC}" dt="2023-06-09T08:12:17.046" v="68"/>
          <ac:spMkLst>
            <pc:docMk/>
            <pc:sldMk cId="2381703644" sldId="358"/>
            <ac:spMk id="309" creationId="{00000000-0000-0000-0000-000000000000}"/>
          </ac:spMkLst>
        </pc:spChg>
      </pc:sldChg>
      <pc:sldChg chg="add">
        <pc:chgData name="EZZINE, Hind" userId="S::ezzineh@who.int::edcab00f-6318-46e5-a4a9-188b01ee222f" providerId="AD" clId="Web-{597BAC7B-E441-6824-B75E-2794978FF2EC}" dt="2023-06-09T08:08:31.743" v="2"/>
        <pc:sldMkLst>
          <pc:docMk/>
          <pc:sldMk cId="3996890948" sldId="359"/>
        </pc:sldMkLst>
      </pc:sldChg>
      <pc:sldChg chg="modSp add">
        <pc:chgData name="EZZINE, Hind" userId="S::ezzineh@who.int::edcab00f-6318-46e5-a4a9-188b01ee222f" providerId="AD" clId="Web-{597BAC7B-E441-6824-B75E-2794978FF2EC}" dt="2023-06-09T08:18:28.697" v="233" actId="1076"/>
        <pc:sldMkLst>
          <pc:docMk/>
          <pc:sldMk cId="2102359125" sldId="360"/>
        </pc:sldMkLst>
        <pc:spChg chg="mod">
          <ac:chgData name="EZZINE, Hind" userId="S::ezzineh@who.int::edcab00f-6318-46e5-a4a9-188b01ee222f" providerId="AD" clId="Web-{597BAC7B-E441-6824-B75E-2794978FF2EC}" dt="2023-06-09T08:18:28.697" v="233" actId="1076"/>
          <ac:spMkLst>
            <pc:docMk/>
            <pc:sldMk cId="2102359125" sldId="360"/>
            <ac:spMk id="303" creationId="{00000000-0000-0000-0000-000000000000}"/>
          </ac:spMkLst>
        </pc:spChg>
      </pc:sldChg>
      <pc:sldChg chg="modSp add">
        <pc:chgData name="EZZINE, Hind" userId="S::ezzineh@who.int::edcab00f-6318-46e5-a4a9-188b01ee222f" providerId="AD" clId="Web-{597BAC7B-E441-6824-B75E-2794978FF2EC}" dt="2023-06-09T08:09:09.072" v="27" actId="20577"/>
        <pc:sldMkLst>
          <pc:docMk/>
          <pc:sldMk cId="1608046891" sldId="361"/>
        </pc:sldMkLst>
        <pc:spChg chg="mod">
          <ac:chgData name="EZZINE, Hind" userId="S::ezzineh@who.int::edcab00f-6318-46e5-a4a9-188b01ee222f" providerId="AD" clId="Web-{597BAC7B-E441-6824-B75E-2794978FF2EC}" dt="2023-06-09T08:09:00.150" v="13" actId="1076"/>
          <ac:spMkLst>
            <pc:docMk/>
            <pc:sldMk cId="1608046891" sldId="361"/>
            <ac:spMk id="294" creationId="{00000000-0000-0000-0000-000000000000}"/>
          </ac:spMkLst>
        </pc:spChg>
        <pc:spChg chg="mod">
          <ac:chgData name="EZZINE, Hind" userId="S::ezzineh@who.int::edcab00f-6318-46e5-a4a9-188b01ee222f" providerId="AD" clId="Web-{597BAC7B-E441-6824-B75E-2794978FF2EC}" dt="2023-06-09T08:09:09.072" v="27" actId="20577"/>
          <ac:spMkLst>
            <pc:docMk/>
            <pc:sldMk cId="1608046891" sldId="361"/>
            <ac:spMk id="296" creationId="{00000000-0000-0000-0000-000000000000}"/>
          </ac:spMkLst>
        </pc:spChg>
      </pc:sldChg>
      <pc:sldMasterChg chg="add addSldLayout">
        <pc:chgData name="EZZINE, Hind" userId="S::ezzineh@who.int::edcab00f-6318-46e5-a4a9-188b01ee222f" providerId="AD" clId="Web-{597BAC7B-E441-6824-B75E-2794978FF2EC}" dt="2023-06-09T08:08:31.446" v="0"/>
        <pc:sldMasterMkLst>
          <pc:docMk/>
          <pc:sldMasterMk cId="0" sldId="2147483708"/>
        </pc:sldMasterMkLst>
        <pc:sldLayoutChg chg="add">
          <pc:chgData name="EZZINE, Hind" userId="S::ezzineh@who.int::edcab00f-6318-46e5-a4a9-188b01ee222f" providerId="AD" clId="Web-{597BAC7B-E441-6824-B75E-2794978FF2EC}" dt="2023-06-09T08:08:31.446" v="0"/>
          <pc:sldLayoutMkLst>
            <pc:docMk/>
            <pc:sldMasterMk cId="0" sldId="2147483708"/>
            <pc:sldLayoutMk cId="0" sldId="2147483649"/>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0"/>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1"/>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2"/>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3"/>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4"/>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5"/>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6"/>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7"/>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658"/>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3709"/>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1"/>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2"/>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3"/>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4"/>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5"/>
          </pc:sldLayoutMkLst>
        </pc:sldLayoutChg>
        <pc:sldLayoutChg chg="add">
          <pc:chgData name="EZZINE, Hind" userId="S::ezzineh@who.int::edcab00f-6318-46e5-a4a9-188b01ee222f" providerId="AD" clId="Web-{597BAC7B-E441-6824-B75E-2794978FF2EC}" dt="2023-06-09T08:08:31.446" v="0"/>
          <pc:sldLayoutMkLst>
            <pc:docMk/>
            <pc:sldMasterMk cId="0" sldId="2147483708"/>
            <pc:sldLayoutMk cId="0" sldId="2147484886"/>
          </pc:sldLayoutMkLst>
        </pc:sldLayoutChg>
      </pc:sldMasterChg>
    </pc:docChg>
  </pc:docChgLst>
  <pc:docChgLst>
    <pc:chgData name="EZZINE, Hind" userId="S::ezzineh@who.int::edcab00f-6318-46e5-a4a9-188b01ee222f" providerId="AD" clId="Web-{35DD322F-E994-014B-A3B7-E9C8A8030500}"/>
    <pc:docChg chg="addSld delSld modSld sldOrd addMainMaster modMainMaster">
      <pc:chgData name="EZZINE, Hind" userId="S::ezzineh@who.int::edcab00f-6318-46e5-a4a9-188b01ee222f" providerId="AD" clId="Web-{35DD322F-E994-014B-A3B7-E9C8A8030500}" dt="2023-06-09T12:50:23.312" v="2144" actId="20577"/>
      <pc:docMkLst>
        <pc:docMk/>
      </pc:docMkLst>
      <pc:sldChg chg="del">
        <pc:chgData name="EZZINE, Hind" userId="S::ezzineh@who.int::edcab00f-6318-46e5-a4a9-188b01ee222f" providerId="AD" clId="Web-{35DD322F-E994-014B-A3B7-E9C8A8030500}" dt="2023-06-09T08:59:32.348" v="383"/>
        <pc:sldMkLst>
          <pc:docMk/>
          <pc:sldMk cId="0" sldId="298"/>
        </pc:sldMkLst>
      </pc:sldChg>
      <pc:sldChg chg="del">
        <pc:chgData name="EZZINE, Hind" userId="S::ezzineh@who.int::edcab00f-6318-46e5-a4a9-188b01ee222f" providerId="AD" clId="Web-{35DD322F-E994-014B-A3B7-E9C8A8030500}" dt="2023-06-09T09:00:43.993" v="384"/>
        <pc:sldMkLst>
          <pc:docMk/>
          <pc:sldMk cId="0" sldId="300"/>
        </pc:sldMkLst>
      </pc:sldChg>
      <pc:sldChg chg="del">
        <pc:chgData name="EZZINE, Hind" userId="S::ezzineh@who.int::edcab00f-6318-46e5-a4a9-188b01ee222f" providerId="AD" clId="Web-{35DD322F-E994-014B-A3B7-E9C8A8030500}" dt="2023-06-09T09:00:49.556" v="385"/>
        <pc:sldMkLst>
          <pc:docMk/>
          <pc:sldMk cId="0" sldId="301"/>
        </pc:sldMkLst>
      </pc:sldChg>
      <pc:sldChg chg="del">
        <pc:chgData name="EZZINE, Hind" userId="S::ezzineh@who.int::edcab00f-6318-46e5-a4a9-188b01ee222f" providerId="AD" clId="Web-{35DD322F-E994-014B-A3B7-E9C8A8030500}" dt="2023-06-09T09:00:55.962" v="387"/>
        <pc:sldMkLst>
          <pc:docMk/>
          <pc:sldMk cId="0" sldId="303"/>
        </pc:sldMkLst>
      </pc:sldChg>
      <pc:sldChg chg="del">
        <pc:chgData name="EZZINE, Hind" userId="S::ezzineh@who.int::edcab00f-6318-46e5-a4a9-188b01ee222f" providerId="AD" clId="Web-{35DD322F-E994-014B-A3B7-E9C8A8030500}" dt="2023-06-09T09:00:52.603" v="386"/>
        <pc:sldMkLst>
          <pc:docMk/>
          <pc:sldMk cId="0" sldId="304"/>
        </pc:sldMkLst>
      </pc:sldChg>
      <pc:sldChg chg="del">
        <pc:chgData name="EZZINE, Hind" userId="S::ezzineh@who.int::edcab00f-6318-46e5-a4a9-188b01ee222f" providerId="AD" clId="Web-{35DD322F-E994-014B-A3B7-E9C8A8030500}" dt="2023-06-09T09:00:59.041" v="388"/>
        <pc:sldMkLst>
          <pc:docMk/>
          <pc:sldMk cId="0" sldId="305"/>
        </pc:sldMkLst>
      </pc:sldChg>
      <pc:sldChg chg="del">
        <pc:chgData name="EZZINE, Hind" userId="S::ezzineh@who.int::edcab00f-6318-46e5-a4a9-188b01ee222f" providerId="AD" clId="Web-{35DD322F-E994-014B-A3B7-E9C8A8030500}" dt="2023-06-09T09:01:02.306" v="389"/>
        <pc:sldMkLst>
          <pc:docMk/>
          <pc:sldMk cId="0" sldId="306"/>
        </pc:sldMkLst>
      </pc:sldChg>
      <pc:sldChg chg="del">
        <pc:chgData name="EZZINE, Hind" userId="S::ezzineh@who.int::edcab00f-6318-46e5-a4a9-188b01ee222f" providerId="AD" clId="Web-{35DD322F-E994-014B-A3B7-E9C8A8030500}" dt="2023-06-09T09:01:05.025" v="390"/>
        <pc:sldMkLst>
          <pc:docMk/>
          <pc:sldMk cId="0" sldId="307"/>
        </pc:sldMkLst>
      </pc:sldChg>
      <pc:sldChg chg="delSp modSp mod modClrScheme modShow chgLayout">
        <pc:chgData name="EZZINE, Hind" userId="S::ezzineh@who.int::edcab00f-6318-46e5-a4a9-188b01ee222f" providerId="AD" clId="Web-{35DD322F-E994-014B-A3B7-E9C8A8030500}" dt="2023-06-09T09:43:38.783" v="453"/>
        <pc:sldMkLst>
          <pc:docMk/>
          <pc:sldMk cId="0" sldId="308"/>
        </pc:sldMkLst>
        <pc:spChg chg="mod ord">
          <ac:chgData name="EZZINE, Hind" userId="S::ezzineh@who.int::edcab00f-6318-46e5-a4a9-188b01ee222f" providerId="AD" clId="Web-{35DD322F-E994-014B-A3B7-E9C8A8030500}" dt="2023-06-09T09:03:18.330" v="411" actId="20577"/>
          <ac:spMkLst>
            <pc:docMk/>
            <pc:sldMk cId="0" sldId="308"/>
            <ac:spMk id="2" creationId="{169244D4-3147-3A45-89E1-2B0130B5BECF}"/>
          </ac:spMkLst>
        </pc:spChg>
        <pc:spChg chg="del mod ord">
          <ac:chgData name="EZZINE, Hind" userId="S::ezzineh@who.int::edcab00f-6318-46e5-a4a9-188b01ee222f" providerId="AD" clId="Web-{35DD322F-E994-014B-A3B7-E9C8A8030500}" dt="2023-06-09T09:02:55.110" v="404"/>
          <ac:spMkLst>
            <pc:docMk/>
            <pc:sldMk cId="0" sldId="308"/>
            <ac:spMk id="48131" creationId="{00000000-0000-0000-0000-000000000000}"/>
          </ac:spMkLst>
        </pc:spChg>
      </pc:sldChg>
      <pc:sldChg chg="addSp delSp modSp mod modClrScheme chgLayout">
        <pc:chgData name="EZZINE, Hind" userId="S::ezzineh@who.int::edcab00f-6318-46e5-a4a9-188b01ee222f" providerId="AD" clId="Web-{35DD322F-E994-014B-A3B7-E9C8A8030500}" dt="2023-06-09T10:25:05.402" v="873" actId="1076"/>
        <pc:sldMkLst>
          <pc:docMk/>
          <pc:sldMk cId="0" sldId="309"/>
        </pc:sldMkLst>
        <pc:spChg chg="add del mod ord">
          <ac:chgData name="EZZINE, Hind" userId="S::ezzineh@who.int::edcab00f-6318-46e5-a4a9-188b01ee222f" providerId="AD" clId="Web-{35DD322F-E994-014B-A3B7-E9C8A8030500}" dt="2023-06-09T10:21:13.863" v="852"/>
          <ac:spMkLst>
            <pc:docMk/>
            <pc:sldMk cId="0" sldId="309"/>
            <ac:spMk id="2" creationId="{2782F846-5EBC-8548-E71F-A9CB45C2585F}"/>
          </ac:spMkLst>
        </pc:spChg>
        <pc:spChg chg="mod">
          <ac:chgData name="EZZINE, Hind" userId="S::ezzineh@who.int::edcab00f-6318-46e5-a4a9-188b01ee222f" providerId="AD" clId="Web-{35DD322F-E994-014B-A3B7-E9C8A8030500}" dt="2023-06-09T10:25:03.637" v="872" actId="1076"/>
          <ac:spMkLst>
            <pc:docMk/>
            <pc:sldMk cId="0" sldId="309"/>
            <ac:spMk id="6" creationId="{56EAF1C5-99A9-F64F-9A2B-9738FE0B2755}"/>
          </ac:spMkLst>
        </pc:spChg>
        <pc:spChg chg="mod ord">
          <ac:chgData name="EZZINE, Hind" userId="S::ezzineh@who.int::edcab00f-6318-46e5-a4a9-188b01ee222f" providerId="AD" clId="Web-{35DD322F-E994-014B-A3B7-E9C8A8030500}" dt="2023-06-09T10:23:32.352" v="857" actId="20577"/>
          <ac:spMkLst>
            <pc:docMk/>
            <pc:sldMk cId="0" sldId="309"/>
            <ac:spMk id="62466" creationId="{00000000-0000-0000-0000-000000000000}"/>
          </ac:spMkLst>
        </pc:spChg>
        <pc:picChg chg="mod">
          <ac:chgData name="EZZINE, Hind" userId="S::ezzineh@who.int::edcab00f-6318-46e5-a4a9-188b01ee222f" providerId="AD" clId="Web-{35DD322F-E994-014B-A3B7-E9C8A8030500}" dt="2023-06-09T10:25:05.402" v="873" actId="1076"/>
          <ac:picMkLst>
            <pc:docMk/>
            <pc:sldMk cId="0" sldId="309"/>
            <ac:picMk id="62468" creationId="{00000000-0000-0000-0000-000000000000}"/>
          </ac:picMkLst>
        </pc:picChg>
      </pc:sldChg>
      <pc:sldChg chg="addSp delSp modSp mod modClrScheme chgLayout">
        <pc:chgData name="EZZINE, Hind" userId="S::ezzineh@who.int::edcab00f-6318-46e5-a4a9-188b01ee222f" providerId="AD" clId="Web-{35DD322F-E994-014B-A3B7-E9C8A8030500}" dt="2023-06-09T09:52:12.285" v="520"/>
        <pc:sldMkLst>
          <pc:docMk/>
          <pc:sldMk cId="0" sldId="311"/>
        </pc:sldMkLst>
        <pc:spChg chg="add del mod ord">
          <ac:chgData name="EZZINE, Hind" userId="S::ezzineh@who.int::edcab00f-6318-46e5-a4a9-188b01ee222f" providerId="AD" clId="Web-{35DD322F-E994-014B-A3B7-E9C8A8030500}" dt="2023-06-09T09:48:26.699" v="476"/>
          <ac:spMkLst>
            <pc:docMk/>
            <pc:sldMk cId="0" sldId="311"/>
            <ac:spMk id="2" creationId="{CB46FCEB-6EA0-AA24-C4BA-62592B9C8F01}"/>
          </ac:spMkLst>
        </pc:spChg>
        <pc:spChg chg="add del mod">
          <ac:chgData name="EZZINE, Hind" userId="S::ezzineh@who.int::edcab00f-6318-46e5-a4a9-188b01ee222f" providerId="AD" clId="Web-{35DD322F-E994-014B-A3B7-E9C8A8030500}" dt="2023-06-09T09:52:12.285" v="520"/>
          <ac:spMkLst>
            <pc:docMk/>
            <pc:sldMk cId="0" sldId="311"/>
            <ac:spMk id="3" creationId="{7F2E10BE-844E-92EE-D3E8-F63A5C03C888}"/>
          </ac:spMkLst>
        </pc:spChg>
        <pc:spChg chg="mod">
          <ac:chgData name="EZZINE, Hind" userId="S::ezzineh@who.int::edcab00f-6318-46e5-a4a9-188b01ee222f" providerId="AD" clId="Web-{35DD322F-E994-014B-A3B7-E9C8A8030500}" dt="2023-06-09T09:52:11.270" v="519" actId="20577"/>
          <ac:spMkLst>
            <pc:docMk/>
            <pc:sldMk cId="0" sldId="311"/>
            <ac:spMk id="6" creationId="{57D3866B-DE8A-FF45-A184-2CF53112003B}"/>
          </ac:spMkLst>
        </pc:spChg>
        <pc:spChg chg="mod ord">
          <ac:chgData name="EZZINE, Hind" userId="S::ezzineh@who.int::edcab00f-6318-46e5-a4a9-188b01ee222f" providerId="AD" clId="Web-{35DD322F-E994-014B-A3B7-E9C8A8030500}" dt="2023-06-09T09:49:40.436" v="501"/>
          <ac:spMkLst>
            <pc:docMk/>
            <pc:sldMk cId="0" sldId="311"/>
            <ac:spMk id="50178" creationId="{00000000-0000-0000-0000-000000000000}"/>
          </ac:spMkLst>
        </pc:spChg>
      </pc:sldChg>
      <pc:sldChg chg="addSp delSp modSp mod modClrScheme chgLayout">
        <pc:chgData name="EZZINE, Hind" userId="S::ezzineh@who.int::edcab00f-6318-46e5-a4a9-188b01ee222f" providerId="AD" clId="Web-{35DD322F-E994-014B-A3B7-E9C8A8030500}" dt="2023-06-09T10:29:29.427" v="906" actId="20577"/>
        <pc:sldMkLst>
          <pc:docMk/>
          <pc:sldMk cId="0" sldId="312"/>
        </pc:sldMkLst>
        <pc:spChg chg="mod ord">
          <ac:chgData name="EZZINE, Hind" userId="S::ezzineh@who.int::edcab00f-6318-46e5-a4a9-188b01ee222f" providerId="AD" clId="Web-{35DD322F-E994-014B-A3B7-E9C8A8030500}" dt="2023-06-09T10:29:29.427" v="906" actId="20577"/>
          <ac:spMkLst>
            <pc:docMk/>
            <pc:sldMk cId="0" sldId="312"/>
            <ac:spMk id="2" creationId="{CA1E345B-B110-7A4E-AB1B-0FD81470F80C}"/>
          </ac:spMkLst>
        </pc:spChg>
        <pc:spChg chg="add del mod ord">
          <ac:chgData name="EZZINE, Hind" userId="S::ezzineh@who.int::edcab00f-6318-46e5-a4a9-188b01ee222f" providerId="AD" clId="Web-{35DD322F-E994-014B-A3B7-E9C8A8030500}" dt="2023-06-09T10:27:48.377" v="887"/>
          <ac:spMkLst>
            <pc:docMk/>
            <pc:sldMk cId="0" sldId="312"/>
            <ac:spMk id="3" creationId="{6DA486DD-C313-008C-9551-C97F18F7AB42}"/>
          </ac:spMkLst>
        </pc:spChg>
        <pc:spChg chg="mod">
          <ac:chgData name="EZZINE, Hind" userId="S::ezzineh@who.int::edcab00f-6318-46e5-a4a9-188b01ee222f" providerId="AD" clId="Web-{35DD322F-E994-014B-A3B7-E9C8A8030500}" dt="2023-06-09T10:29:22.318" v="904" actId="1076"/>
          <ac:spMkLst>
            <pc:docMk/>
            <pc:sldMk cId="0" sldId="312"/>
            <ac:spMk id="6" creationId="{0485400B-DBBD-554E-9B5A-3E3CDB5FD9C4}"/>
          </ac:spMkLst>
        </pc:spChg>
        <pc:spChg chg="mod">
          <ac:chgData name="EZZINE, Hind" userId="S::ezzineh@who.int::edcab00f-6318-46e5-a4a9-188b01ee222f" providerId="AD" clId="Web-{35DD322F-E994-014B-A3B7-E9C8A8030500}" dt="2023-06-09T10:28:01.971" v="889" actId="1076"/>
          <ac:spMkLst>
            <pc:docMk/>
            <pc:sldMk cId="0" sldId="312"/>
            <ac:spMk id="63493" creationId="{00000000-0000-0000-0000-000000000000}"/>
          </ac:spMkLst>
        </pc:spChg>
        <pc:picChg chg="mod">
          <ac:chgData name="EZZINE, Hind" userId="S::ezzineh@who.int::edcab00f-6318-46e5-a4a9-188b01ee222f" providerId="AD" clId="Web-{35DD322F-E994-014B-A3B7-E9C8A8030500}" dt="2023-06-09T10:28:01.971" v="888" actId="1076"/>
          <ac:picMkLst>
            <pc:docMk/>
            <pc:sldMk cId="0" sldId="312"/>
            <ac:picMk id="63492" creationId="{00000000-0000-0000-0000-000000000000}"/>
          </ac:picMkLst>
        </pc:picChg>
      </pc:sldChg>
      <pc:sldChg chg="addSp delSp modSp mod ord modClrScheme chgLayout">
        <pc:chgData name="EZZINE, Hind" userId="S::ezzineh@who.int::edcab00f-6318-46e5-a4a9-188b01ee222f" providerId="AD" clId="Web-{35DD322F-E994-014B-A3B7-E9C8A8030500}" dt="2023-06-09T10:45:01.930" v="1013" actId="20577"/>
        <pc:sldMkLst>
          <pc:docMk/>
          <pc:sldMk cId="0" sldId="313"/>
        </pc:sldMkLst>
        <pc:spChg chg="add del mod ord">
          <ac:chgData name="EZZINE, Hind" userId="S::ezzineh@who.int::edcab00f-6318-46e5-a4a9-188b01ee222f" providerId="AD" clId="Web-{35DD322F-E994-014B-A3B7-E9C8A8030500}" dt="2023-06-09T10:45:01.930" v="1013" actId="20577"/>
          <ac:spMkLst>
            <pc:docMk/>
            <pc:sldMk cId="0" sldId="313"/>
            <ac:spMk id="2" creationId="{CB839B78-0928-B145-897D-C47DF74EA41A}"/>
          </ac:spMkLst>
        </pc:spChg>
        <pc:spChg chg="add del mod ord">
          <ac:chgData name="EZZINE, Hind" userId="S::ezzineh@who.int::edcab00f-6318-46e5-a4a9-188b01ee222f" providerId="AD" clId="Web-{35DD322F-E994-014B-A3B7-E9C8A8030500}" dt="2023-06-09T10:31:27.588" v="918"/>
          <ac:spMkLst>
            <pc:docMk/>
            <pc:sldMk cId="0" sldId="313"/>
            <ac:spMk id="3" creationId="{76336FE1-2854-C570-2647-8F7332132D42}"/>
          </ac:spMkLst>
        </pc:spChg>
        <pc:spChg chg="del mod">
          <ac:chgData name="EZZINE, Hind" userId="S::ezzineh@who.int::edcab00f-6318-46e5-a4a9-188b01ee222f" providerId="AD" clId="Web-{35DD322F-E994-014B-A3B7-E9C8A8030500}" dt="2023-06-09T10:31:16.713" v="916"/>
          <ac:spMkLst>
            <pc:docMk/>
            <pc:sldMk cId="0" sldId="313"/>
            <ac:spMk id="4" creationId="{56775592-4E65-FD49-907C-A848853B02EC}"/>
          </ac:spMkLst>
        </pc:spChg>
        <pc:spChg chg="add mod">
          <ac:chgData name="EZZINE, Hind" userId="S::ezzineh@who.int::edcab00f-6318-46e5-a4a9-188b01ee222f" providerId="AD" clId="Web-{35DD322F-E994-014B-A3B7-E9C8A8030500}" dt="2023-06-09T10:32:46.106" v="939" actId="1076"/>
          <ac:spMkLst>
            <pc:docMk/>
            <pc:sldMk cId="0" sldId="313"/>
            <ac:spMk id="5" creationId="{2DF6AA16-7F2E-2401-08D8-B6357899F46E}"/>
          </ac:spMkLst>
        </pc:spChg>
        <pc:spChg chg="add del mod">
          <ac:chgData name="EZZINE, Hind" userId="S::ezzineh@who.int::edcab00f-6318-46e5-a4a9-188b01ee222f" providerId="AD" clId="Web-{35DD322F-E994-014B-A3B7-E9C8A8030500}" dt="2023-06-09T10:32:13.011" v="929"/>
          <ac:spMkLst>
            <pc:docMk/>
            <pc:sldMk cId="0" sldId="313"/>
            <ac:spMk id="7" creationId="{38518D92-17CA-3670-C415-5B5541C756DD}"/>
          </ac:spMkLst>
        </pc:spChg>
        <pc:spChg chg="del">
          <ac:chgData name="EZZINE, Hind" userId="S::ezzineh@who.int::edcab00f-6318-46e5-a4a9-188b01ee222f" providerId="AD" clId="Web-{35DD322F-E994-014B-A3B7-E9C8A8030500}" dt="2023-06-09T10:32:06.730" v="927"/>
          <ac:spMkLst>
            <pc:docMk/>
            <pc:sldMk cId="0" sldId="313"/>
            <ac:spMk id="64517" creationId="{00000000-0000-0000-0000-000000000000}"/>
          </ac:spMkLst>
        </pc:spChg>
        <pc:picChg chg="del">
          <ac:chgData name="EZZINE, Hind" userId="S::ezzineh@who.int::edcab00f-6318-46e5-a4a9-188b01ee222f" providerId="AD" clId="Web-{35DD322F-E994-014B-A3B7-E9C8A8030500}" dt="2023-06-09T10:32:03.589" v="926"/>
          <ac:picMkLst>
            <pc:docMk/>
            <pc:sldMk cId="0" sldId="313"/>
            <ac:picMk id="64516" creationId="{00000000-0000-0000-0000-000000000000}"/>
          </ac:picMkLst>
        </pc:picChg>
      </pc:sldChg>
      <pc:sldChg chg="addSp delSp modSp del">
        <pc:chgData name="EZZINE, Hind" userId="S::ezzineh@who.int::edcab00f-6318-46e5-a4a9-188b01ee222f" providerId="AD" clId="Web-{35DD322F-E994-014B-A3B7-E9C8A8030500}" dt="2023-06-09T10:52:16.242" v="1099"/>
        <pc:sldMkLst>
          <pc:docMk/>
          <pc:sldMk cId="0" sldId="314"/>
        </pc:sldMkLst>
        <pc:spChg chg="add del mod">
          <ac:chgData name="EZZINE, Hind" userId="S::ezzineh@who.int::edcab00f-6318-46e5-a4a9-188b01ee222f" providerId="AD" clId="Web-{35DD322F-E994-014B-A3B7-E9C8A8030500}" dt="2023-06-09T10:51:11.880" v="1084"/>
          <ac:spMkLst>
            <pc:docMk/>
            <pc:sldMk cId="0" sldId="314"/>
            <ac:spMk id="2" creationId="{FE30A6E6-77A8-F54E-E20A-BF54B2959263}"/>
          </ac:spMkLst>
        </pc:spChg>
        <pc:spChg chg="del mod">
          <ac:chgData name="EZZINE, Hind" userId="S::ezzineh@who.int::edcab00f-6318-46e5-a4a9-188b01ee222f" providerId="AD" clId="Web-{35DD322F-E994-014B-A3B7-E9C8A8030500}" dt="2023-06-09T10:48:50.156" v="1034"/>
          <ac:spMkLst>
            <pc:docMk/>
            <pc:sldMk cId="0" sldId="314"/>
            <ac:spMk id="4" creationId="{D489F0DE-1D7C-7449-B22E-4DF5DE27E651}"/>
          </ac:spMkLst>
        </pc:spChg>
      </pc:sldChg>
      <pc:sldChg chg="delSp modSp del">
        <pc:chgData name="EZZINE, Hind" userId="S::ezzineh@who.int::edcab00f-6318-46e5-a4a9-188b01ee222f" providerId="AD" clId="Web-{35DD322F-E994-014B-A3B7-E9C8A8030500}" dt="2023-06-09T08:44:09.353" v="251"/>
        <pc:sldMkLst>
          <pc:docMk/>
          <pc:sldMk cId="0" sldId="319"/>
        </pc:sldMkLst>
        <pc:spChg chg="del mod">
          <ac:chgData name="EZZINE, Hind" userId="S::ezzineh@who.int::edcab00f-6318-46e5-a4a9-188b01ee222f" providerId="AD" clId="Web-{35DD322F-E994-014B-A3B7-E9C8A8030500}" dt="2023-06-09T08:37:09.811" v="125"/>
          <ac:spMkLst>
            <pc:docMk/>
            <pc:sldMk cId="0" sldId="319"/>
            <ac:spMk id="4" creationId="{61BE87D5-096B-5841-8D75-4EE0BEC5076B}"/>
          </ac:spMkLst>
        </pc:spChg>
        <pc:spChg chg="mod">
          <ac:chgData name="EZZINE, Hind" userId="S::ezzineh@who.int::edcab00f-6318-46e5-a4a9-188b01ee222f" providerId="AD" clId="Web-{35DD322F-E994-014B-A3B7-E9C8A8030500}" dt="2023-06-09T08:43:34.898" v="240" actId="20577"/>
          <ac:spMkLst>
            <pc:docMk/>
            <pc:sldMk cId="0" sldId="319"/>
            <ac:spMk id="24578" creationId="{00000000-0000-0000-0000-000000000000}"/>
          </ac:spMkLst>
        </pc:spChg>
      </pc:sldChg>
      <pc:sldChg chg="delSp modSp del ord">
        <pc:chgData name="EZZINE, Hind" userId="S::ezzineh@who.int::edcab00f-6318-46e5-a4a9-188b01ee222f" providerId="AD" clId="Web-{35DD322F-E994-014B-A3B7-E9C8A8030500}" dt="2023-06-09T10:11:36.327" v="767"/>
        <pc:sldMkLst>
          <pc:docMk/>
          <pc:sldMk cId="0" sldId="320"/>
        </pc:sldMkLst>
        <pc:spChg chg="del mod">
          <ac:chgData name="EZZINE, Hind" userId="S::ezzineh@who.int::edcab00f-6318-46e5-a4a9-188b01ee222f" providerId="AD" clId="Web-{35DD322F-E994-014B-A3B7-E9C8A8030500}" dt="2023-06-09T10:10:06.730" v="745"/>
          <ac:spMkLst>
            <pc:docMk/>
            <pc:sldMk cId="0" sldId="320"/>
            <ac:spMk id="5" creationId="{1103BACD-53C3-494F-BAB4-67A465C992A2}"/>
          </ac:spMkLst>
        </pc:spChg>
        <pc:spChg chg="mod">
          <ac:chgData name="EZZINE, Hind" userId="S::ezzineh@who.int::edcab00f-6318-46e5-a4a9-188b01ee222f" providerId="AD" clId="Web-{35DD322F-E994-014B-A3B7-E9C8A8030500}" dt="2023-06-09T10:11:00.138" v="755" actId="20577"/>
          <ac:spMkLst>
            <pc:docMk/>
            <pc:sldMk cId="0" sldId="320"/>
            <ac:spMk id="51202" creationId="{00000000-0000-0000-0000-000000000000}"/>
          </ac:spMkLst>
        </pc:spChg>
      </pc:sldChg>
      <pc:sldChg chg="delSp del ord modNotes">
        <pc:chgData name="EZZINE, Hind" userId="S::ezzineh@who.int::edcab00f-6318-46e5-a4a9-188b01ee222f" providerId="AD" clId="Web-{35DD322F-E994-014B-A3B7-E9C8A8030500}" dt="2023-06-09T09:54:24.665" v="563"/>
        <pc:sldMkLst>
          <pc:docMk/>
          <pc:sldMk cId="0" sldId="321"/>
        </pc:sldMkLst>
        <pc:spChg chg="del">
          <ac:chgData name="EZZINE, Hind" userId="S::ezzineh@who.int::edcab00f-6318-46e5-a4a9-188b01ee222f" providerId="AD" clId="Web-{35DD322F-E994-014B-A3B7-E9C8A8030500}" dt="2023-06-09T09:54:04.883" v="546"/>
          <ac:spMkLst>
            <pc:docMk/>
            <pc:sldMk cId="0" sldId="321"/>
            <ac:spMk id="11" creationId="{6417745C-270B-D24C-89D5-D8B314A86089}"/>
          </ac:spMkLst>
        </pc:spChg>
        <pc:spChg chg="del">
          <ac:chgData name="EZZINE, Hind" userId="S::ezzineh@who.int::edcab00f-6318-46e5-a4a9-188b01ee222f" providerId="AD" clId="Web-{35DD322F-E994-014B-A3B7-E9C8A8030500}" dt="2023-06-09T09:54:04.883" v="549"/>
          <ac:spMkLst>
            <pc:docMk/>
            <pc:sldMk cId="0" sldId="321"/>
            <ac:spMk id="52228" creationId="{00000000-0000-0000-0000-000000000000}"/>
          </ac:spMkLst>
        </pc:spChg>
        <pc:spChg chg="del">
          <ac:chgData name="EZZINE, Hind" userId="S::ezzineh@who.int::edcab00f-6318-46e5-a4a9-188b01ee222f" providerId="AD" clId="Web-{35DD322F-E994-014B-A3B7-E9C8A8030500}" dt="2023-06-09T09:54:04.883" v="545"/>
          <ac:spMkLst>
            <pc:docMk/>
            <pc:sldMk cId="0" sldId="321"/>
            <ac:spMk id="52232" creationId="{00000000-0000-0000-0000-000000000000}"/>
          </ac:spMkLst>
        </pc:spChg>
        <pc:spChg chg="del">
          <ac:chgData name="EZZINE, Hind" userId="S::ezzineh@who.int::edcab00f-6318-46e5-a4a9-188b01ee222f" providerId="AD" clId="Web-{35DD322F-E994-014B-A3B7-E9C8A8030500}" dt="2023-06-09T09:54:04.883" v="544"/>
          <ac:spMkLst>
            <pc:docMk/>
            <pc:sldMk cId="0" sldId="321"/>
            <ac:spMk id="52233" creationId="{00000000-0000-0000-0000-000000000000}"/>
          </ac:spMkLst>
        </pc:spChg>
        <pc:spChg chg="del">
          <ac:chgData name="EZZINE, Hind" userId="S::ezzineh@who.int::edcab00f-6318-46e5-a4a9-188b01ee222f" providerId="AD" clId="Web-{35DD322F-E994-014B-A3B7-E9C8A8030500}" dt="2023-06-09T09:54:04.883" v="540"/>
          <ac:spMkLst>
            <pc:docMk/>
            <pc:sldMk cId="0" sldId="321"/>
            <ac:spMk id="52237" creationId="{00000000-0000-0000-0000-000000000000}"/>
          </ac:spMkLst>
        </pc:spChg>
        <pc:spChg chg="del">
          <ac:chgData name="EZZINE, Hind" userId="S::ezzineh@who.int::edcab00f-6318-46e5-a4a9-188b01ee222f" providerId="AD" clId="Web-{35DD322F-E994-014B-A3B7-E9C8A8030500}" dt="2023-06-09T09:54:04.883" v="539"/>
          <ac:spMkLst>
            <pc:docMk/>
            <pc:sldMk cId="0" sldId="321"/>
            <ac:spMk id="52238" creationId="{00000000-0000-0000-0000-000000000000}"/>
          </ac:spMkLst>
        </pc:spChg>
        <pc:spChg chg="del">
          <ac:chgData name="EZZINE, Hind" userId="S::ezzineh@who.int::edcab00f-6318-46e5-a4a9-188b01ee222f" providerId="AD" clId="Web-{35DD322F-E994-014B-A3B7-E9C8A8030500}" dt="2023-06-09T09:54:04.883" v="538"/>
          <ac:spMkLst>
            <pc:docMk/>
            <pc:sldMk cId="0" sldId="321"/>
            <ac:spMk id="52239" creationId="{00000000-0000-0000-0000-000000000000}"/>
          </ac:spMkLst>
        </pc:spChg>
        <pc:picChg chg="del">
          <ac:chgData name="EZZINE, Hind" userId="S::ezzineh@who.int::edcab00f-6318-46e5-a4a9-188b01ee222f" providerId="AD" clId="Web-{35DD322F-E994-014B-A3B7-E9C8A8030500}" dt="2023-06-09T09:54:04.883" v="548"/>
          <ac:picMkLst>
            <pc:docMk/>
            <pc:sldMk cId="0" sldId="321"/>
            <ac:picMk id="52229" creationId="{00000000-0000-0000-0000-000000000000}"/>
          </ac:picMkLst>
        </pc:picChg>
        <pc:picChg chg="del">
          <ac:chgData name="EZZINE, Hind" userId="S::ezzineh@who.int::edcab00f-6318-46e5-a4a9-188b01ee222f" providerId="AD" clId="Web-{35DD322F-E994-014B-A3B7-E9C8A8030500}" dt="2023-06-09T09:54:04.883" v="547"/>
          <ac:picMkLst>
            <pc:docMk/>
            <pc:sldMk cId="0" sldId="321"/>
            <ac:picMk id="52230" creationId="{00000000-0000-0000-0000-000000000000}"/>
          </ac:picMkLst>
        </pc:picChg>
        <pc:picChg chg="del">
          <ac:chgData name="EZZINE, Hind" userId="S::ezzineh@who.int::edcab00f-6318-46e5-a4a9-188b01ee222f" providerId="AD" clId="Web-{35DD322F-E994-014B-A3B7-E9C8A8030500}" dt="2023-06-09T09:54:04.883" v="543"/>
          <ac:picMkLst>
            <pc:docMk/>
            <pc:sldMk cId="0" sldId="321"/>
            <ac:picMk id="52234" creationId="{00000000-0000-0000-0000-000000000000}"/>
          </ac:picMkLst>
        </pc:picChg>
        <pc:picChg chg="del">
          <ac:chgData name="EZZINE, Hind" userId="S::ezzineh@who.int::edcab00f-6318-46e5-a4a9-188b01ee222f" providerId="AD" clId="Web-{35DD322F-E994-014B-A3B7-E9C8A8030500}" dt="2023-06-09T09:54:04.883" v="542"/>
          <ac:picMkLst>
            <pc:docMk/>
            <pc:sldMk cId="0" sldId="321"/>
            <ac:picMk id="52235" creationId="{00000000-0000-0000-0000-000000000000}"/>
          </ac:picMkLst>
        </pc:picChg>
        <pc:picChg chg="del">
          <ac:chgData name="EZZINE, Hind" userId="S::ezzineh@who.int::edcab00f-6318-46e5-a4a9-188b01ee222f" providerId="AD" clId="Web-{35DD322F-E994-014B-A3B7-E9C8A8030500}" dt="2023-06-09T09:54:04.883" v="541"/>
          <ac:picMkLst>
            <pc:docMk/>
            <pc:sldMk cId="0" sldId="321"/>
            <ac:picMk id="52236" creationId="{00000000-0000-0000-0000-000000000000}"/>
          </ac:picMkLst>
        </pc:picChg>
      </pc:sldChg>
      <pc:sldChg chg="delSp modSp del">
        <pc:chgData name="EZZINE, Hind" userId="S::ezzineh@who.int::edcab00f-6318-46e5-a4a9-188b01ee222f" providerId="AD" clId="Web-{35DD322F-E994-014B-A3B7-E9C8A8030500}" dt="2023-06-09T11:09:56.358" v="1149"/>
        <pc:sldMkLst>
          <pc:docMk/>
          <pc:sldMk cId="0" sldId="323"/>
        </pc:sldMkLst>
        <pc:spChg chg="mod">
          <ac:chgData name="EZZINE, Hind" userId="S::ezzineh@who.int::edcab00f-6318-46e5-a4a9-188b01ee222f" providerId="AD" clId="Web-{35DD322F-E994-014B-A3B7-E9C8A8030500}" dt="2023-06-09T11:08:47.903" v="1127" actId="20577"/>
          <ac:spMkLst>
            <pc:docMk/>
            <pc:sldMk cId="0" sldId="323"/>
            <ac:spMk id="66562" creationId="{00000000-0000-0000-0000-000000000000}"/>
          </ac:spMkLst>
        </pc:spChg>
        <pc:spChg chg="del mod">
          <ac:chgData name="EZZINE, Hind" userId="S::ezzineh@who.int::edcab00f-6318-46e5-a4a9-188b01ee222f" providerId="AD" clId="Web-{35DD322F-E994-014B-A3B7-E9C8A8030500}" dt="2023-06-09T11:07:46.057" v="1112"/>
          <ac:spMkLst>
            <pc:docMk/>
            <pc:sldMk cId="0" sldId="323"/>
            <ac:spMk id="66563" creationId="{00000000-0000-0000-0000-000000000000}"/>
          </ac:spMkLst>
        </pc:spChg>
      </pc:sldChg>
      <pc:sldChg chg="addSp delSp modSp mod modClrScheme chgLayout">
        <pc:chgData name="EZZINE, Hind" userId="S::ezzineh@who.int::edcab00f-6318-46e5-a4a9-188b01ee222f" providerId="AD" clId="Web-{35DD322F-E994-014B-A3B7-E9C8A8030500}" dt="2023-06-09T12:01:29.923" v="1584" actId="20577"/>
        <pc:sldMkLst>
          <pc:docMk/>
          <pc:sldMk cId="0" sldId="324"/>
        </pc:sldMkLst>
        <pc:spChg chg="del mod ord">
          <ac:chgData name="EZZINE, Hind" userId="S::ezzineh@who.int::edcab00f-6318-46e5-a4a9-188b01ee222f" providerId="AD" clId="Web-{35DD322F-E994-014B-A3B7-E9C8A8030500}" dt="2023-06-09T11:56:18.490" v="1518"/>
          <ac:spMkLst>
            <pc:docMk/>
            <pc:sldMk cId="0" sldId="324"/>
            <ac:spMk id="2" creationId="{405E9EA5-E17F-9648-85F2-AA03CCEA6B2A}"/>
          </ac:spMkLst>
        </pc:spChg>
        <pc:spChg chg="add del mod ord">
          <ac:chgData name="EZZINE, Hind" userId="S::ezzineh@who.int::edcab00f-6318-46e5-a4a9-188b01ee222f" providerId="AD" clId="Web-{35DD322F-E994-014B-A3B7-E9C8A8030500}" dt="2023-06-09T11:54:34.580" v="1500"/>
          <ac:spMkLst>
            <pc:docMk/>
            <pc:sldMk cId="0" sldId="324"/>
            <ac:spMk id="3" creationId="{F4AC96BC-BF24-1478-355D-A5B2311C9C66}"/>
          </ac:spMkLst>
        </pc:spChg>
        <pc:spChg chg="add del mod">
          <ac:chgData name="EZZINE, Hind" userId="S::ezzineh@who.int::edcab00f-6318-46e5-a4a9-188b01ee222f" providerId="AD" clId="Web-{35DD322F-E994-014B-A3B7-E9C8A8030500}" dt="2023-06-09T11:56:26.912" v="1521"/>
          <ac:spMkLst>
            <pc:docMk/>
            <pc:sldMk cId="0" sldId="324"/>
            <ac:spMk id="5" creationId="{8F6B58D2-1FB8-EE63-6CE6-79F2A85C5C20}"/>
          </ac:spMkLst>
        </pc:spChg>
        <pc:spChg chg="add mod">
          <ac:chgData name="EZZINE, Hind" userId="S::ezzineh@who.int::edcab00f-6318-46e5-a4a9-188b01ee222f" providerId="AD" clId="Web-{35DD322F-E994-014B-A3B7-E9C8A8030500}" dt="2023-06-09T11:56:41.069" v="1531" actId="1076"/>
          <ac:spMkLst>
            <pc:docMk/>
            <pc:sldMk cId="0" sldId="324"/>
            <ac:spMk id="6" creationId="{E871ED92-DC2F-C33C-C6DD-642E8C4F0863}"/>
          </ac:spMkLst>
        </pc:spChg>
        <pc:spChg chg="add del mod">
          <ac:chgData name="EZZINE, Hind" userId="S::ezzineh@who.int::edcab00f-6318-46e5-a4a9-188b01ee222f" providerId="AD" clId="Web-{35DD322F-E994-014B-A3B7-E9C8A8030500}" dt="2023-06-09T12:00:27.452" v="1569"/>
          <ac:spMkLst>
            <pc:docMk/>
            <pc:sldMk cId="0" sldId="324"/>
            <ac:spMk id="7" creationId="{E0537450-6819-C68E-5090-7BC9B8DCBD32}"/>
          </ac:spMkLst>
        </pc:spChg>
        <pc:spChg chg="mod">
          <ac:chgData name="EZZINE, Hind" userId="S::ezzineh@who.int::edcab00f-6318-46e5-a4a9-188b01ee222f" providerId="AD" clId="Web-{35DD322F-E994-014B-A3B7-E9C8A8030500}" dt="2023-06-09T12:00:56.969" v="1573" actId="14100"/>
          <ac:spMkLst>
            <pc:docMk/>
            <pc:sldMk cId="0" sldId="324"/>
            <ac:spMk id="70659" creationId="{00000000-0000-0000-0000-000000000000}"/>
          </ac:spMkLst>
        </pc:spChg>
        <pc:spChg chg="mod">
          <ac:chgData name="EZZINE, Hind" userId="S::ezzineh@who.int::edcab00f-6318-46e5-a4a9-188b01ee222f" providerId="AD" clId="Web-{35DD322F-E994-014B-A3B7-E9C8A8030500}" dt="2023-06-09T12:01:29.923" v="1584" actId="20577"/>
          <ac:spMkLst>
            <pc:docMk/>
            <pc:sldMk cId="0" sldId="324"/>
            <ac:spMk id="70663" creationId="{00000000-0000-0000-0000-000000000000}"/>
          </ac:spMkLst>
        </pc:spChg>
        <pc:spChg chg="mod">
          <ac:chgData name="EZZINE, Hind" userId="S::ezzineh@who.int::edcab00f-6318-46e5-a4a9-188b01ee222f" providerId="AD" clId="Web-{35DD322F-E994-014B-A3B7-E9C8A8030500}" dt="2023-06-09T12:00:57.031" v="1576" actId="14100"/>
          <ac:spMkLst>
            <pc:docMk/>
            <pc:sldMk cId="0" sldId="324"/>
            <ac:spMk id="70665" creationId="{00000000-0000-0000-0000-000000000000}"/>
          </ac:spMkLst>
        </pc:spChg>
        <pc:picChg chg="mod">
          <ac:chgData name="EZZINE, Hind" userId="S::ezzineh@who.int::edcab00f-6318-46e5-a4a9-188b01ee222f" providerId="AD" clId="Web-{35DD322F-E994-014B-A3B7-E9C8A8030500}" dt="2023-06-09T12:00:49.750" v="1572" actId="14100"/>
          <ac:picMkLst>
            <pc:docMk/>
            <pc:sldMk cId="0" sldId="324"/>
            <ac:picMk id="70660" creationId="{00000000-0000-0000-0000-000000000000}"/>
          </ac:picMkLst>
        </pc:picChg>
        <pc:picChg chg="mod">
          <ac:chgData name="EZZINE, Hind" userId="S::ezzineh@who.int::edcab00f-6318-46e5-a4a9-188b01ee222f" providerId="AD" clId="Web-{35DD322F-E994-014B-A3B7-E9C8A8030500}" dt="2023-06-09T12:00:57" v="1574" actId="14100"/>
          <ac:picMkLst>
            <pc:docMk/>
            <pc:sldMk cId="0" sldId="324"/>
            <ac:picMk id="70661" creationId="{00000000-0000-0000-0000-000000000000}"/>
          </ac:picMkLst>
        </pc:picChg>
        <pc:cxnChg chg="mod">
          <ac:chgData name="EZZINE, Hind" userId="S::ezzineh@who.int::edcab00f-6318-46e5-a4a9-188b01ee222f" providerId="AD" clId="Web-{35DD322F-E994-014B-A3B7-E9C8A8030500}" dt="2023-06-09T12:00:57.016" v="1575" actId="14100"/>
          <ac:cxnSpMkLst>
            <pc:docMk/>
            <pc:sldMk cId="0" sldId="324"/>
            <ac:cxnSpMk id="10" creationId="{53AAEF40-67B6-8443-91FB-27D312CEE8F5}"/>
          </ac:cxnSpMkLst>
        </pc:cxnChg>
      </pc:sldChg>
      <pc:sldChg chg="addSp delSp modSp mod modClrScheme chgLayout">
        <pc:chgData name="EZZINE, Hind" userId="S::ezzineh@who.int::edcab00f-6318-46e5-a4a9-188b01ee222f" providerId="AD" clId="Web-{35DD322F-E994-014B-A3B7-E9C8A8030500}" dt="2023-06-09T12:11:04.850" v="1696" actId="1076"/>
        <pc:sldMkLst>
          <pc:docMk/>
          <pc:sldMk cId="0" sldId="325"/>
        </pc:sldMkLst>
        <pc:spChg chg="add del mod ord">
          <ac:chgData name="EZZINE, Hind" userId="S::ezzineh@who.int::edcab00f-6318-46e5-a4a9-188b01ee222f" providerId="AD" clId="Web-{35DD322F-E994-014B-A3B7-E9C8A8030500}" dt="2023-06-09T12:09:13.862" v="1675"/>
          <ac:spMkLst>
            <pc:docMk/>
            <pc:sldMk cId="0" sldId="325"/>
            <ac:spMk id="2" creationId="{9E73490D-E2ED-2A1A-D354-21F19268B54C}"/>
          </ac:spMkLst>
        </pc:spChg>
        <pc:spChg chg="mod ord">
          <ac:chgData name="EZZINE, Hind" userId="S::ezzineh@who.int::edcab00f-6318-46e5-a4a9-188b01ee222f" providerId="AD" clId="Web-{35DD322F-E994-014B-A3B7-E9C8A8030500}" dt="2023-06-09T12:09:07.987" v="1674" actId="20577"/>
          <ac:spMkLst>
            <pc:docMk/>
            <pc:sldMk cId="0" sldId="325"/>
            <ac:spMk id="74754" creationId="{00000000-0000-0000-0000-000000000000}"/>
          </ac:spMkLst>
        </pc:spChg>
        <pc:spChg chg="mod">
          <ac:chgData name="EZZINE, Hind" userId="S::ezzineh@who.int::edcab00f-6318-46e5-a4a9-188b01ee222f" providerId="AD" clId="Web-{35DD322F-E994-014B-A3B7-E9C8A8030500}" dt="2023-06-09T12:10:53.819" v="1692" actId="1076"/>
          <ac:spMkLst>
            <pc:docMk/>
            <pc:sldMk cId="0" sldId="325"/>
            <ac:spMk id="74755" creationId="{00000000-0000-0000-0000-000000000000}"/>
          </ac:spMkLst>
        </pc:spChg>
        <pc:picChg chg="mod">
          <ac:chgData name="EZZINE, Hind" userId="S::ezzineh@who.int::edcab00f-6318-46e5-a4a9-188b01ee222f" providerId="AD" clId="Web-{35DD322F-E994-014B-A3B7-E9C8A8030500}" dt="2023-06-09T12:11:04.850" v="1696" actId="1076"/>
          <ac:picMkLst>
            <pc:docMk/>
            <pc:sldMk cId="0" sldId="325"/>
            <ac:picMk id="74756" creationId="{00000000-0000-0000-0000-000000000000}"/>
          </ac:picMkLst>
        </pc:picChg>
      </pc:sldChg>
      <pc:sldChg chg="addSp delSp modSp mod modClrScheme chgLayout">
        <pc:chgData name="EZZINE, Hind" userId="S::ezzineh@who.int::edcab00f-6318-46e5-a4a9-188b01ee222f" providerId="AD" clId="Web-{35DD322F-E994-014B-A3B7-E9C8A8030500}" dt="2023-06-09T12:44:18.970" v="2032" actId="14100"/>
        <pc:sldMkLst>
          <pc:docMk/>
          <pc:sldMk cId="0" sldId="327"/>
        </pc:sldMkLst>
        <pc:spChg chg="add del mod">
          <ac:chgData name="EZZINE, Hind" userId="S::ezzineh@who.int::edcab00f-6318-46e5-a4a9-188b01ee222f" providerId="AD" clId="Web-{35DD322F-E994-014B-A3B7-E9C8A8030500}" dt="2023-06-09T12:41:53.527" v="2003"/>
          <ac:spMkLst>
            <pc:docMk/>
            <pc:sldMk cId="0" sldId="327"/>
            <ac:spMk id="2" creationId="{CA708784-1B82-CBB7-C30C-CF618311452E}"/>
          </ac:spMkLst>
        </pc:spChg>
        <pc:spChg chg="add del mod ord">
          <ac:chgData name="EZZINE, Hind" userId="S::ezzineh@who.int::edcab00f-6318-46e5-a4a9-188b01ee222f" providerId="AD" clId="Web-{35DD322F-E994-014B-A3B7-E9C8A8030500}" dt="2023-06-09T12:42:35.716" v="2014"/>
          <ac:spMkLst>
            <pc:docMk/>
            <pc:sldMk cId="0" sldId="327"/>
            <ac:spMk id="3" creationId="{5F3F5900-F279-485E-7CAE-836742A231A0}"/>
          </ac:spMkLst>
        </pc:spChg>
        <pc:spChg chg="mod">
          <ac:chgData name="EZZINE, Hind" userId="S::ezzineh@who.int::edcab00f-6318-46e5-a4a9-188b01ee222f" providerId="AD" clId="Web-{35DD322F-E994-014B-A3B7-E9C8A8030500}" dt="2023-06-09T12:44:18.970" v="2032" actId="14100"/>
          <ac:spMkLst>
            <pc:docMk/>
            <pc:sldMk cId="0" sldId="327"/>
            <ac:spMk id="4" creationId="{74EC5F84-DC6B-514A-8CA1-A50BD12E4C8B}"/>
          </ac:spMkLst>
        </pc:spChg>
        <pc:spChg chg="mod ord">
          <ac:chgData name="EZZINE, Hind" userId="S::ezzineh@who.int::edcab00f-6318-46e5-a4a9-188b01ee222f" providerId="AD" clId="Web-{35DD322F-E994-014B-A3B7-E9C8A8030500}" dt="2023-06-09T12:42:32.122" v="2013" actId="20577"/>
          <ac:spMkLst>
            <pc:docMk/>
            <pc:sldMk cId="0" sldId="327"/>
            <ac:spMk id="79874" creationId="{00000000-0000-0000-0000-000000000000}"/>
          </ac:spMkLst>
        </pc:spChg>
      </pc:sldChg>
      <pc:sldChg chg="addSp delSp modSp mod modClrScheme chgLayout">
        <pc:chgData name="EZZINE, Hind" userId="S::ezzineh@who.int::edcab00f-6318-46e5-a4a9-188b01ee222f" providerId="AD" clId="Web-{35DD322F-E994-014B-A3B7-E9C8A8030500}" dt="2023-06-09T12:15:58.174" v="1745"/>
        <pc:sldMkLst>
          <pc:docMk/>
          <pc:sldMk cId="0" sldId="329"/>
        </pc:sldMkLst>
        <pc:spChg chg="add del mod ord">
          <ac:chgData name="EZZINE, Hind" userId="S::ezzineh@who.int::edcab00f-6318-46e5-a4a9-188b01ee222f" providerId="AD" clId="Web-{35DD322F-E994-014B-A3B7-E9C8A8030500}" dt="2023-06-09T12:15:47.470" v="1743"/>
          <ac:spMkLst>
            <pc:docMk/>
            <pc:sldMk cId="0" sldId="329"/>
            <ac:spMk id="2" creationId="{594627A5-9680-D91F-31C6-EFBAF771B988}"/>
          </ac:spMkLst>
        </pc:spChg>
        <pc:spChg chg="mod">
          <ac:chgData name="EZZINE, Hind" userId="S::ezzineh@who.int::edcab00f-6318-46e5-a4a9-188b01ee222f" providerId="AD" clId="Web-{35DD322F-E994-014B-A3B7-E9C8A8030500}" dt="2023-06-09T12:15:58.174" v="1745"/>
          <ac:spMkLst>
            <pc:docMk/>
            <pc:sldMk cId="0" sldId="329"/>
            <ac:spMk id="5" creationId="{8B4FDEA9-BB83-554A-84A6-0630E1B3CF15}"/>
          </ac:spMkLst>
        </pc:spChg>
        <pc:spChg chg="mod ord">
          <ac:chgData name="EZZINE, Hind" userId="S::ezzineh@who.int::edcab00f-6318-46e5-a4a9-188b01ee222f" providerId="AD" clId="Web-{35DD322F-E994-014B-A3B7-E9C8A8030500}" dt="2023-06-09T12:15:19.516" v="1738" actId="20577"/>
          <ac:spMkLst>
            <pc:docMk/>
            <pc:sldMk cId="0" sldId="329"/>
            <ac:spMk id="77826" creationId="{00000000-0000-0000-0000-000000000000}"/>
          </ac:spMkLst>
        </pc:spChg>
      </pc:sldChg>
      <pc:sldChg chg="delSp modSp del ord modNotes">
        <pc:chgData name="EZZINE, Hind" userId="S::ezzineh@who.int::edcab00f-6318-46e5-a4a9-188b01ee222f" providerId="AD" clId="Web-{35DD322F-E994-014B-A3B7-E9C8A8030500}" dt="2023-06-09T08:53:25.309" v="334"/>
        <pc:sldMkLst>
          <pc:docMk/>
          <pc:sldMk cId="0" sldId="330"/>
        </pc:sldMkLst>
        <pc:spChg chg="del mod">
          <ac:chgData name="EZZINE, Hind" userId="S::ezzineh@who.int::edcab00f-6318-46e5-a4a9-188b01ee222f" providerId="AD" clId="Web-{35DD322F-E994-014B-A3B7-E9C8A8030500}" dt="2023-06-09T08:47:02.223" v="264"/>
          <ac:spMkLst>
            <pc:docMk/>
            <pc:sldMk cId="0" sldId="330"/>
            <ac:spMk id="4" creationId="{500916EF-94B3-2142-A90F-A118C20A724D}"/>
          </ac:spMkLst>
        </pc:spChg>
        <pc:spChg chg="mod">
          <ac:chgData name="EZZINE, Hind" userId="S::ezzineh@who.int::edcab00f-6318-46e5-a4a9-188b01ee222f" providerId="AD" clId="Web-{35DD322F-E994-014B-A3B7-E9C8A8030500}" dt="2023-06-09T08:46:03.672" v="254" actId="20577"/>
          <ac:spMkLst>
            <pc:docMk/>
            <pc:sldMk cId="0" sldId="330"/>
            <ac:spMk id="25602" creationId="{00000000-0000-0000-0000-000000000000}"/>
          </ac:spMkLst>
        </pc:spChg>
      </pc:sldChg>
      <pc:sldChg chg="addSp delSp modSp mod ord modClrScheme chgLayout">
        <pc:chgData name="EZZINE, Hind" userId="S::ezzineh@who.int::edcab00f-6318-46e5-a4a9-188b01ee222f" providerId="AD" clId="Web-{35DD322F-E994-014B-A3B7-E9C8A8030500}" dt="2023-06-09T10:20:42.440" v="847" actId="1076"/>
        <pc:sldMkLst>
          <pc:docMk/>
          <pc:sldMk cId="0" sldId="331"/>
        </pc:sldMkLst>
        <pc:spChg chg="mod ord">
          <ac:chgData name="EZZINE, Hind" userId="S::ezzineh@who.int::edcab00f-6318-46e5-a4a9-188b01ee222f" providerId="AD" clId="Web-{35DD322F-E994-014B-A3B7-E9C8A8030500}" dt="2023-06-09T10:18:31.216" v="830" actId="20577"/>
          <ac:spMkLst>
            <pc:docMk/>
            <pc:sldMk cId="0" sldId="331"/>
            <ac:spMk id="2" creationId="{783D331D-6D9A-7340-B810-629359D0CA92}"/>
          </ac:spMkLst>
        </pc:spChg>
        <pc:spChg chg="add del mod ord">
          <ac:chgData name="EZZINE, Hind" userId="S::ezzineh@who.int::edcab00f-6318-46e5-a4a9-188b01ee222f" providerId="AD" clId="Web-{35DD322F-E994-014B-A3B7-E9C8A8030500}" dt="2023-06-09T10:18:56.264" v="832"/>
          <ac:spMkLst>
            <pc:docMk/>
            <pc:sldMk cId="0" sldId="331"/>
            <ac:spMk id="3" creationId="{AAEF3AF0-A60F-F12A-2D4A-21DAB1FB40F8}"/>
          </ac:spMkLst>
        </pc:spChg>
        <pc:spChg chg="mod">
          <ac:chgData name="EZZINE, Hind" userId="S::ezzineh@who.int::edcab00f-6318-46e5-a4a9-188b01ee222f" providerId="AD" clId="Web-{35DD322F-E994-014B-A3B7-E9C8A8030500}" dt="2023-06-09T10:20:42.440" v="847" actId="1076"/>
          <ac:spMkLst>
            <pc:docMk/>
            <pc:sldMk cId="0" sldId="331"/>
            <ac:spMk id="4" creationId="{EC035326-3C75-1144-B911-754E0D0404AB}"/>
          </ac:spMkLst>
        </pc:spChg>
      </pc:sldChg>
      <pc:sldChg chg="del mod modShow">
        <pc:chgData name="EZZINE, Hind" userId="S::ezzineh@who.int::edcab00f-6318-46e5-a4a9-188b01ee222f" providerId="AD" clId="Web-{35DD322F-E994-014B-A3B7-E9C8A8030500}" dt="2023-06-09T11:54:07.266" v="1495"/>
        <pc:sldMkLst>
          <pc:docMk/>
          <pc:sldMk cId="0" sldId="332"/>
        </pc:sldMkLst>
      </pc:sldChg>
      <pc:sldChg chg="addSp delSp modSp mod ord modClrScheme chgLayout">
        <pc:chgData name="EZZINE, Hind" userId="S::ezzineh@who.int::edcab00f-6318-46e5-a4a9-188b01ee222f" providerId="AD" clId="Web-{35DD322F-E994-014B-A3B7-E9C8A8030500}" dt="2023-06-09T10:07:22.880" v="725" actId="20577"/>
        <pc:sldMkLst>
          <pc:docMk/>
          <pc:sldMk cId="0" sldId="333"/>
        </pc:sldMkLst>
        <pc:spChg chg="add del mod ord">
          <ac:chgData name="EZZINE, Hind" userId="S::ezzineh@who.int::edcab00f-6318-46e5-a4a9-188b01ee222f" providerId="AD" clId="Web-{35DD322F-E994-014B-A3B7-E9C8A8030500}" dt="2023-06-09T10:00:41.710" v="648"/>
          <ac:spMkLst>
            <pc:docMk/>
            <pc:sldMk cId="0" sldId="333"/>
            <ac:spMk id="2" creationId="{EFBDD954-B711-7AC2-5FE8-714FF63BC2CB}"/>
          </ac:spMkLst>
        </pc:spChg>
        <pc:spChg chg="mod">
          <ac:chgData name="EZZINE, Hind" userId="S::ezzineh@who.int::edcab00f-6318-46e5-a4a9-188b01ee222f" providerId="AD" clId="Web-{35DD322F-E994-014B-A3B7-E9C8A8030500}" dt="2023-06-09T10:07:22.880" v="725" actId="20577"/>
          <ac:spMkLst>
            <pc:docMk/>
            <pc:sldMk cId="0" sldId="333"/>
            <ac:spMk id="3" creationId="{00000000-0000-0000-0000-000000000000}"/>
          </ac:spMkLst>
        </pc:spChg>
        <pc:spChg chg="add">
          <ac:chgData name="EZZINE, Hind" userId="S::ezzineh@who.int::edcab00f-6318-46e5-a4a9-188b01ee222f" providerId="AD" clId="Web-{35DD322F-E994-014B-A3B7-E9C8A8030500}" dt="2023-06-09T10:01:33.743" v="655"/>
          <ac:spMkLst>
            <pc:docMk/>
            <pc:sldMk cId="0" sldId="333"/>
            <ac:spMk id="5" creationId="{32F8242A-DB7C-1857-2153-61324AE8F9BF}"/>
          </ac:spMkLst>
        </pc:spChg>
        <pc:spChg chg="mod ord">
          <ac:chgData name="EZZINE, Hind" userId="S::ezzineh@who.int::edcab00f-6318-46e5-a4a9-188b01ee222f" providerId="AD" clId="Web-{35DD322F-E994-014B-A3B7-E9C8A8030500}" dt="2023-06-09T10:00:27.115" v="646"/>
          <ac:spMkLst>
            <pc:docMk/>
            <pc:sldMk cId="0" sldId="333"/>
            <ac:spMk id="55298" creationId="{00000000-0000-0000-0000-000000000000}"/>
          </ac:spMkLst>
        </pc:spChg>
      </pc:sldChg>
      <pc:sldChg chg="addSp delSp modSp mod ord modClrScheme chgLayout">
        <pc:chgData name="EZZINE, Hind" userId="S::ezzineh@who.int::edcab00f-6318-46e5-a4a9-188b01ee222f" providerId="AD" clId="Web-{35DD322F-E994-014B-A3B7-E9C8A8030500}" dt="2023-06-09T11:18:39.002" v="1206" actId="1076"/>
        <pc:sldMkLst>
          <pc:docMk/>
          <pc:sldMk cId="0" sldId="335"/>
        </pc:sldMkLst>
        <pc:spChg chg="add del mod ord">
          <ac:chgData name="EZZINE, Hind" userId="S::ezzineh@who.int::edcab00f-6318-46e5-a4a9-188b01ee222f" providerId="AD" clId="Web-{35DD322F-E994-014B-A3B7-E9C8A8030500}" dt="2023-06-09T11:16:12.169" v="1176"/>
          <ac:spMkLst>
            <pc:docMk/>
            <pc:sldMk cId="0" sldId="335"/>
            <ac:spMk id="2" creationId="{3683AB07-946D-7264-3985-B955473BD88E}"/>
          </ac:spMkLst>
        </pc:spChg>
        <pc:spChg chg="mod">
          <ac:chgData name="EZZINE, Hind" userId="S::ezzineh@who.int::edcab00f-6318-46e5-a4a9-188b01ee222f" providerId="AD" clId="Web-{35DD322F-E994-014B-A3B7-E9C8A8030500}" dt="2023-06-09T11:18:39.002" v="1206" actId="1076"/>
          <ac:spMkLst>
            <pc:docMk/>
            <pc:sldMk cId="0" sldId="335"/>
            <ac:spMk id="4" creationId="{3D79D8B1-1703-994D-9563-9AD7AC438FF8}"/>
          </ac:spMkLst>
        </pc:spChg>
        <pc:spChg chg="add del mod">
          <ac:chgData name="EZZINE, Hind" userId="S::ezzineh@who.int::edcab00f-6318-46e5-a4a9-188b01ee222f" providerId="AD" clId="Web-{35DD322F-E994-014B-A3B7-E9C8A8030500}" dt="2023-06-09T11:15:41.980" v="1168"/>
          <ac:spMkLst>
            <pc:docMk/>
            <pc:sldMk cId="0" sldId="335"/>
            <ac:spMk id="5" creationId="{2F970EC6-9B74-4904-F0ED-2CE7DF3BE37A}"/>
          </ac:spMkLst>
        </pc:spChg>
        <pc:spChg chg="mod">
          <ac:chgData name="EZZINE, Hind" userId="S::ezzineh@who.int::edcab00f-6318-46e5-a4a9-188b01ee222f" providerId="AD" clId="Web-{35DD322F-E994-014B-A3B7-E9C8A8030500}" dt="2023-06-09T11:16:06.059" v="1175" actId="20577"/>
          <ac:spMkLst>
            <pc:docMk/>
            <pc:sldMk cId="0" sldId="335"/>
            <ac:spMk id="67587" creationId="{00000000-0000-0000-0000-000000000000}"/>
          </ac:spMkLst>
        </pc:spChg>
        <pc:spChg chg="mod">
          <ac:chgData name="EZZINE, Hind" userId="S::ezzineh@who.int::edcab00f-6318-46e5-a4a9-188b01ee222f" providerId="AD" clId="Web-{35DD322F-E994-014B-A3B7-E9C8A8030500}" dt="2023-06-09T11:17:26.671" v="1194" actId="14100"/>
          <ac:spMkLst>
            <pc:docMk/>
            <pc:sldMk cId="0" sldId="335"/>
            <ac:spMk id="67589" creationId="{00000000-0000-0000-0000-000000000000}"/>
          </ac:spMkLst>
        </pc:spChg>
        <pc:spChg chg="del mod ord">
          <ac:chgData name="EZZINE, Hind" userId="S::ezzineh@who.int::edcab00f-6318-46e5-a4a9-188b01ee222f" providerId="AD" clId="Web-{35DD322F-E994-014B-A3B7-E9C8A8030500}" dt="2023-06-09T11:15:38.495" v="1167"/>
          <ac:spMkLst>
            <pc:docMk/>
            <pc:sldMk cId="0" sldId="335"/>
            <ac:spMk id="67590" creationId="{00000000-0000-0000-0000-000000000000}"/>
          </ac:spMkLst>
        </pc:spChg>
        <pc:picChg chg="mod">
          <ac:chgData name="EZZINE, Hind" userId="S::ezzineh@who.int::edcab00f-6318-46e5-a4a9-188b01ee222f" providerId="AD" clId="Web-{35DD322F-E994-014B-A3B7-E9C8A8030500}" dt="2023-06-09T11:17:12.358" v="1192" actId="1076"/>
          <ac:picMkLst>
            <pc:docMk/>
            <pc:sldMk cId="0" sldId="335"/>
            <ac:picMk id="67588" creationId="{00000000-0000-0000-0000-000000000000}"/>
          </ac:picMkLst>
        </pc:picChg>
      </pc:sldChg>
      <pc:sldChg chg="modSp del">
        <pc:chgData name="EZZINE, Hind" userId="S::ezzineh@who.int::edcab00f-6318-46e5-a4a9-188b01ee222f" providerId="AD" clId="Web-{35DD322F-E994-014B-A3B7-E9C8A8030500}" dt="2023-06-09T09:58:11.501" v="630"/>
        <pc:sldMkLst>
          <pc:docMk/>
          <pc:sldMk cId="0" sldId="337"/>
        </pc:sldMkLst>
        <pc:spChg chg="mod">
          <ac:chgData name="EZZINE, Hind" userId="S::ezzineh@who.int::edcab00f-6318-46e5-a4a9-188b01ee222f" providerId="AD" clId="Web-{35DD322F-E994-014B-A3B7-E9C8A8030500}" dt="2023-06-09T09:57:29.968" v="620" actId="20577"/>
          <ac:spMkLst>
            <pc:docMk/>
            <pc:sldMk cId="0" sldId="337"/>
            <ac:spMk id="54276" creationId="{00000000-0000-0000-0000-000000000000}"/>
          </ac:spMkLst>
        </pc:spChg>
      </pc:sldChg>
      <pc:sldChg chg="addSp delSp modSp mod ord modClrScheme chgLayout">
        <pc:chgData name="EZZINE, Hind" userId="S::ezzineh@who.int::edcab00f-6318-46e5-a4a9-188b01ee222f" providerId="AD" clId="Web-{35DD322F-E994-014B-A3B7-E9C8A8030500}" dt="2023-06-09T10:08:23.898" v="735"/>
        <pc:sldMkLst>
          <pc:docMk/>
          <pc:sldMk cId="0" sldId="339"/>
        </pc:sldMkLst>
        <pc:spChg chg="add del mod ord">
          <ac:chgData name="EZZINE, Hind" userId="S::ezzineh@who.int::edcab00f-6318-46e5-a4a9-188b01ee222f" providerId="AD" clId="Web-{35DD322F-E994-014B-A3B7-E9C8A8030500}" dt="2023-06-09T10:08:01.382" v="732"/>
          <ac:spMkLst>
            <pc:docMk/>
            <pc:sldMk cId="0" sldId="339"/>
            <ac:spMk id="2" creationId="{03174DF3-F0F1-6E75-23AF-BA6628619D9C}"/>
          </ac:spMkLst>
        </pc:spChg>
        <pc:spChg chg="add del mod">
          <ac:chgData name="EZZINE, Hind" userId="S::ezzineh@who.int::edcab00f-6318-46e5-a4a9-188b01ee222f" providerId="AD" clId="Web-{35DD322F-E994-014B-A3B7-E9C8A8030500}" dt="2023-06-09T10:08:22.789" v="733"/>
          <ac:spMkLst>
            <pc:docMk/>
            <pc:sldMk cId="0" sldId="339"/>
            <ac:spMk id="4" creationId="{5DD8F2D6-2D5F-CB0C-8092-A01C58BAC5A6}"/>
          </ac:spMkLst>
        </pc:spChg>
        <pc:spChg chg="add mod">
          <ac:chgData name="EZZINE, Hind" userId="S::ezzineh@who.int::edcab00f-6318-46e5-a4a9-188b01ee222f" providerId="AD" clId="Web-{35DD322F-E994-014B-A3B7-E9C8A8030500}" dt="2023-06-09T10:08:23.867" v="734"/>
          <ac:spMkLst>
            <pc:docMk/>
            <pc:sldMk cId="0" sldId="339"/>
            <ac:spMk id="6" creationId="{37BBD299-5CB9-780E-6F1E-664BC849CCFA}"/>
          </ac:spMkLst>
        </pc:spChg>
        <pc:spChg chg="add">
          <ac:chgData name="EZZINE, Hind" userId="S::ezzineh@who.int::edcab00f-6318-46e5-a4a9-188b01ee222f" providerId="AD" clId="Web-{35DD322F-E994-014B-A3B7-E9C8A8030500}" dt="2023-06-09T10:08:23.898" v="735"/>
          <ac:spMkLst>
            <pc:docMk/>
            <pc:sldMk cId="0" sldId="339"/>
            <ac:spMk id="8" creationId="{B8BB51C4-13A1-DEEE-4589-7F66C0D9029F}"/>
          </ac:spMkLst>
        </pc:spChg>
        <pc:spChg chg="del mod ord">
          <ac:chgData name="EZZINE, Hind" userId="S::ezzineh@who.int::edcab00f-6318-46e5-a4a9-188b01ee222f" providerId="AD" clId="Web-{35DD322F-E994-014B-A3B7-E9C8A8030500}" dt="2023-06-09T10:07:55.616" v="731"/>
          <ac:spMkLst>
            <pc:docMk/>
            <pc:sldMk cId="0" sldId="339"/>
            <ac:spMk id="57349" creationId="{00000000-0000-0000-0000-000000000000}"/>
          </ac:spMkLst>
        </pc:spChg>
      </pc:sldChg>
      <pc:sldChg chg="addSp delSp modSp mod modClrScheme chgLayout">
        <pc:chgData name="EZZINE, Hind" userId="S::ezzineh@who.int::edcab00f-6318-46e5-a4a9-188b01ee222f" providerId="AD" clId="Web-{35DD322F-E994-014B-A3B7-E9C8A8030500}" dt="2023-06-09T12:08:16.829" v="1667" actId="20577"/>
        <pc:sldMkLst>
          <pc:docMk/>
          <pc:sldMk cId="0" sldId="340"/>
        </pc:sldMkLst>
        <pc:spChg chg="add del mod ord">
          <ac:chgData name="EZZINE, Hind" userId="S::ezzineh@who.int::edcab00f-6318-46e5-a4a9-188b01ee222f" providerId="AD" clId="Web-{35DD322F-E994-014B-A3B7-E9C8A8030500}" dt="2023-06-09T12:06:54.513" v="1642"/>
          <ac:spMkLst>
            <pc:docMk/>
            <pc:sldMk cId="0" sldId="340"/>
            <ac:spMk id="2" creationId="{4279022A-8ED2-172B-AD30-80BAE93F0203}"/>
          </ac:spMkLst>
        </pc:spChg>
        <pc:spChg chg="mod">
          <ac:chgData name="EZZINE, Hind" userId="S::ezzineh@who.int::edcab00f-6318-46e5-a4a9-188b01ee222f" providerId="AD" clId="Web-{35DD322F-E994-014B-A3B7-E9C8A8030500}" dt="2023-06-09T12:08:16.829" v="1667" actId="20577"/>
          <ac:spMkLst>
            <pc:docMk/>
            <pc:sldMk cId="0" sldId="340"/>
            <ac:spMk id="12" creationId="{2F032798-A54D-394D-9B36-08727B304A3F}"/>
          </ac:spMkLst>
        </pc:spChg>
        <pc:spChg chg="mod ord">
          <ac:chgData name="EZZINE, Hind" userId="S::ezzineh@who.int::edcab00f-6318-46e5-a4a9-188b01ee222f" providerId="AD" clId="Web-{35DD322F-E994-014B-A3B7-E9C8A8030500}" dt="2023-06-09T12:06:45.435" v="1640" actId="20577"/>
          <ac:spMkLst>
            <pc:docMk/>
            <pc:sldMk cId="0" sldId="340"/>
            <ac:spMk id="72706" creationId="{00000000-0000-0000-0000-000000000000}"/>
          </ac:spMkLst>
        </pc:spChg>
      </pc:sldChg>
      <pc:sldChg chg="addSp delSp modSp mod ord modClrScheme chgLayout">
        <pc:chgData name="EZZINE, Hind" userId="S::ezzineh@who.int::edcab00f-6318-46e5-a4a9-188b01ee222f" providerId="AD" clId="Web-{35DD322F-E994-014B-A3B7-E9C8A8030500}" dt="2023-06-09T12:12:55.651" v="1717" actId="1076"/>
        <pc:sldMkLst>
          <pc:docMk/>
          <pc:sldMk cId="0" sldId="341"/>
        </pc:sldMkLst>
        <pc:spChg chg="add del mod ord">
          <ac:chgData name="EZZINE, Hind" userId="S::ezzineh@who.int::edcab00f-6318-46e5-a4a9-188b01ee222f" providerId="AD" clId="Web-{35DD322F-E994-014B-A3B7-E9C8A8030500}" dt="2023-06-09T12:12:07.415" v="1707"/>
          <ac:spMkLst>
            <pc:docMk/>
            <pc:sldMk cId="0" sldId="341"/>
            <ac:spMk id="2" creationId="{21FF1FC0-190B-5EDE-083C-01C390F72EF3}"/>
          </ac:spMkLst>
        </pc:spChg>
        <pc:spChg chg="mod ord">
          <ac:chgData name="EZZINE, Hind" userId="S::ezzineh@who.int::edcab00f-6318-46e5-a4a9-188b01ee222f" providerId="AD" clId="Web-{35DD322F-E994-014B-A3B7-E9C8A8030500}" dt="2023-06-09T12:11:58.555" v="1705" actId="20577"/>
          <ac:spMkLst>
            <pc:docMk/>
            <pc:sldMk cId="0" sldId="341"/>
            <ac:spMk id="76802" creationId="{00000000-0000-0000-0000-000000000000}"/>
          </ac:spMkLst>
        </pc:spChg>
        <pc:spChg chg="mod">
          <ac:chgData name="EZZINE, Hind" userId="S::ezzineh@who.int::edcab00f-6318-46e5-a4a9-188b01ee222f" providerId="AD" clId="Web-{35DD322F-E994-014B-A3B7-E9C8A8030500}" dt="2023-06-09T12:12:33.072" v="1712" actId="20577"/>
          <ac:spMkLst>
            <pc:docMk/>
            <pc:sldMk cId="0" sldId="341"/>
            <ac:spMk id="76803" creationId="{00000000-0000-0000-0000-000000000000}"/>
          </ac:spMkLst>
        </pc:spChg>
        <pc:spChg chg="mod">
          <ac:chgData name="EZZINE, Hind" userId="S::ezzineh@who.int::edcab00f-6318-46e5-a4a9-188b01ee222f" providerId="AD" clId="Web-{35DD322F-E994-014B-A3B7-E9C8A8030500}" dt="2023-06-09T12:12:55.651" v="1717" actId="1076"/>
          <ac:spMkLst>
            <pc:docMk/>
            <pc:sldMk cId="0" sldId="341"/>
            <ac:spMk id="76805" creationId="{00000000-0000-0000-0000-000000000000}"/>
          </ac:spMkLst>
        </pc:spChg>
        <pc:picChg chg="mod">
          <ac:chgData name="EZZINE, Hind" userId="S::ezzineh@who.int::edcab00f-6318-46e5-a4a9-188b01ee222f" providerId="AD" clId="Web-{35DD322F-E994-014B-A3B7-E9C8A8030500}" dt="2023-06-09T12:12:36.401" v="1713" actId="14100"/>
          <ac:picMkLst>
            <pc:docMk/>
            <pc:sldMk cId="0" sldId="341"/>
            <ac:picMk id="6" creationId="{00000000-0000-0000-0000-000000000000}"/>
          </ac:picMkLst>
        </pc:picChg>
      </pc:sldChg>
      <pc:sldChg chg="addSp delSp modSp del ord">
        <pc:chgData name="EZZINE, Hind" userId="S::ezzineh@who.int::edcab00f-6318-46e5-a4a9-188b01ee222f" providerId="AD" clId="Web-{35DD322F-E994-014B-A3B7-E9C8A8030500}" dt="2023-06-09T10:16:19.290" v="814"/>
        <pc:sldMkLst>
          <pc:docMk/>
          <pc:sldMk cId="0" sldId="343"/>
        </pc:sldMkLst>
        <pc:spChg chg="del mod">
          <ac:chgData name="EZZINE, Hind" userId="S::ezzineh@who.int::edcab00f-6318-46e5-a4a9-188b01ee222f" providerId="AD" clId="Web-{35DD322F-E994-014B-A3B7-E9C8A8030500}" dt="2023-06-09T10:13:57.988" v="780"/>
          <ac:spMkLst>
            <pc:docMk/>
            <pc:sldMk cId="0" sldId="343"/>
            <ac:spMk id="3" creationId="{00000000-0000-0000-0000-000000000000}"/>
          </ac:spMkLst>
        </pc:spChg>
        <pc:spChg chg="add mod">
          <ac:chgData name="EZZINE, Hind" userId="S::ezzineh@who.int::edcab00f-6318-46e5-a4a9-188b01ee222f" providerId="AD" clId="Web-{35DD322F-E994-014B-A3B7-E9C8A8030500}" dt="2023-06-09T10:13:58.004" v="781"/>
          <ac:spMkLst>
            <pc:docMk/>
            <pc:sldMk cId="0" sldId="343"/>
            <ac:spMk id="4" creationId="{69852DEB-AA9C-4620-1890-DC0CCF949CAC}"/>
          </ac:spMkLst>
        </pc:spChg>
        <pc:spChg chg="del mod">
          <ac:chgData name="EZZINE, Hind" userId="S::ezzineh@who.int::edcab00f-6318-46e5-a4a9-188b01ee222f" providerId="AD" clId="Web-{35DD322F-E994-014B-A3B7-E9C8A8030500}" dt="2023-06-09T10:13:58.004" v="781"/>
          <ac:spMkLst>
            <pc:docMk/>
            <pc:sldMk cId="0" sldId="343"/>
            <ac:spMk id="59394" creationId="{00000000-0000-0000-0000-000000000000}"/>
          </ac:spMkLst>
        </pc:spChg>
      </pc:sldChg>
      <pc:sldChg chg="del">
        <pc:chgData name="EZZINE, Hind" userId="S::ezzineh@who.int::edcab00f-6318-46e5-a4a9-188b01ee222f" providerId="AD" clId="Web-{35DD322F-E994-014B-A3B7-E9C8A8030500}" dt="2023-06-09T12:45:10.566" v="2039"/>
        <pc:sldMkLst>
          <pc:docMk/>
          <pc:sldMk cId="0" sldId="344"/>
        </pc:sldMkLst>
      </pc:sldChg>
      <pc:sldChg chg="mod modClrScheme modShow chgLayout">
        <pc:chgData name="EZZINE, Hind" userId="S::ezzineh@who.int::edcab00f-6318-46e5-a4a9-188b01ee222f" providerId="AD" clId="Web-{35DD322F-E994-014B-A3B7-E9C8A8030500}" dt="2023-06-09T09:43:38.892" v="455"/>
        <pc:sldMkLst>
          <pc:docMk/>
          <pc:sldMk cId="0" sldId="345"/>
        </pc:sldMkLst>
      </pc:sldChg>
      <pc:sldChg chg="modSp mod modClrScheme modShow chgLayout">
        <pc:chgData name="EZZINE, Hind" userId="S::ezzineh@who.int::edcab00f-6318-46e5-a4a9-188b01ee222f" providerId="AD" clId="Web-{35DD322F-E994-014B-A3B7-E9C8A8030500}" dt="2023-06-09T09:43:38.252" v="446"/>
        <pc:sldMkLst>
          <pc:docMk/>
          <pc:sldMk cId="0" sldId="346"/>
        </pc:sldMkLst>
        <pc:spChg chg="mod">
          <ac:chgData name="EZZINE, Hind" userId="S::ezzineh@who.int::edcab00f-6318-46e5-a4a9-188b01ee222f" providerId="AD" clId="Web-{35DD322F-E994-014B-A3B7-E9C8A8030500}" dt="2023-06-09T09:02:01.607" v="402" actId="1076"/>
          <ac:spMkLst>
            <pc:docMk/>
            <pc:sldMk cId="0" sldId="346"/>
            <ac:spMk id="199" creationId="{00000000-0000-0000-0000-000000000000}"/>
          </ac:spMkLst>
        </pc:spChg>
      </pc:sldChg>
      <pc:sldChg chg="mod modClrScheme modShow chgLayout">
        <pc:chgData name="EZZINE, Hind" userId="S::ezzineh@who.int::edcab00f-6318-46e5-a4a9-188b01ee222f" providerId="AD" clId="Web-{35DD322F-E994-014B-A3B7-E9C8A8030500}" dt="2023-06-09T09:43:38.298" v="447"/>
        <pc:sldMkLst>
          <pc:docMk/>
          <pc:sldMk cId="0" sldId="347"/>
        </pc:sldMkLst>
      </pc:sldChg>
      <pc:sldChg chg="mod modClrScheme modShow chgLayout">
        <pc:chgData name="EZZINE, Hind" userId="S::ezzineh@who.int::edcab00f-6318-46e5-a4a9-188b01ee222f" providerId="AD" clId="Web-{35DD322F-E994-014B-A3B7-E9C8A8030500}" dt="2023-06-09T09:43:38.377" v="448"/>
        <pc:sldMkLst>
          <pc:docMk/>
          <pc:sldMk cId="0" sldId="348"/>
        </pc:sldMkLst>
      </pc:sldChg>
      <pc:sldChg chg="mod modClrScheme modShow chgLayout">
        <pc:chgData name="EZZINE, Hind" userId="S::ezzineh@who.int::edcab00f-6318-46e5-a4a9-188b01ee222f" providerId="AD" clId="Web-{35DD322F-E994-014B-A3B7-E9C8A8030500}" dt="2023-06-09T09:43:38.455" v="449"/>
        <pc:sldMkLst>
          <pc:docMk/>
          <pc:sldMk cId="0" sldId="349"/>
        </pc:sldMkLst>
      </pc:sldChg>
      <pc:sldChg chg="mod modClrScheme modShow chgLayout">
        <pc:chgData name="EZZINE, Hind" userId="S::ezzineh@who.int::edcab00f-6318-46e5-a4a9-188b01ee222f" providerId="AD" clId="Web-{35DD322F-E994-014B-A3B7-E9C8A8030500}" dt="2023-06-09T09:43:38.533" v="450"/>
        <pc:sldMkLst>
          <pc:docMk/>
          <pc:sldMk cId="0" sldId="350"/>
        </pc:sldMkLst>
      </pc:sldChg>
      <pc:sldChg chg="mod modClrScheme modShow chgLayout">
        <pc:chgData name="EZZINE, Hind" userId="S::ezzineh@who.int::edcab00f-6318-46e5-a4a9-188b01ee222f" providerId="AD" clId="Web-{35DD322F-E994-014B-A3B7-E9C8A8030500}" dt="2023-06-09T09:43:38.595" v="451"/>
        <pc:sldMkLst>
          <pc:docMk/>
          <pc:sldMk cId="0" sldId="351"/>
        </pc:sldMkLst>
      </pc:sldChg>
      <pc:sldChg chg="mod modClrScheme modShow chgLayout">
        <pc:chgData name="EZZINE, Hind" userId="S::ezzineh@who.int::edcab00f-6318-46e5-a4a9-188b01ee222f" providerId="AD" clId="Web-{35DD322F-E994-014B-A3B7-E9C8A8030500}" dt="2023-06-09T09:43:38.689" v="452"/>
        <pc:sldMkLst>
          <pc:docMk/>
          <pc:sldMk cId="0" sldId="352"/>
        </pc:sldMkLst>
      </pc:sldChg>
      <pc:sldChg chg="addSp delSp modSp mod modClrScheme chgLayout">
        <pc:chgData name="EZZINE, Hind" userId="S::ezzineh@who.int::edcab00f-6318-46e5-a4a9-188b01ee222f" providerId="AD" clId="Web-{35DD322F-E994-014B-A3B7-E9C8A8030500}" dt="2023-06-09T08:58:53.439" v="382" actId="20577"/>
        <pc:sldMkLst>
          <pc:docMk/>
          <pc:sldMk cId="0" sldId="354"/>
        </pc:sldMkLst>
        <pc:spChg chg="add del mod ord">
          <ac:chgData name="EZZINE, Hind" userId="S::ezzineh@who.int::edcab00f-6318-46e5-a4a9-188b01ee222f" providerId="AD" clId="Web-{35DD322F-E994-014B-A3B7-E9C8A8030500}" dt="2023-06-09T08:54:53.253" v="338"/>
          <ac:spMkLst>
            <pc:docMk/>
            <pc:sldMk cId="0" sldId="354"/>
            <ac:spMk id="2" creationId="{D67825EF-235D-366C-6D2A-51EAF84041FE}"/>
          </ac:spMkLst>
        </pc:spChg>
        <pc:spChg chg="mod">
          <ac:chgData name="EZZINE, Hind" userId="S::ezzineh@who.int::edcab00f-6318-46e5-a4a9-188b01ee222f" providerId="AD" clId="Web-{35DD322F-E994-014B-A3B7-E9C8A8030500}" dt="2023-06-09T08:58:32.063" v="377" actId="20577"/>
          <ac:spMkLst>
            <pc:docMk/>
            <pc:sldMk cId="0" sldId="354"/>
            <ac:spMk id="4" creationId="{500916EF-94B3-2142-A90F-A118C20A724D}"/>
          </ac:spMkLst>
        </pc:spChg>
        <pc:spChg chg="mod ord">
          <ac:chgData name="EZZINE, Hind" userId="S::ezzineh@who.int::edcab00f-6318-46e5-a4a9-188b01ee222f" providerId="AD" clId="Web-{35DD322F-E994-014B-A3B7-E9C8A8030500}" dt="2023-06-09T08:58:53.439" v="382" actId="20577"/>
          <ac:spMkLst>
            <pc:docMk/>
            <pc:sldMk cId="0" sldId="354"/>
            <ac:spMk id="27650" creationId="{00000000-0000-0000-0000-000000000000}"/>
          </ac:spMkLst>
        </pc:spChg>
      </pc:sldChg>
      <pc:sldChg chg="del">
        <pc:chgData name="EZZINE, Hind" userId="S::ezzineh@who.int::edcab00f-6318-46e5-a4a9-188b01ee222f" providerId="AD" clId="Web-{35DD322F-E994-014B-A3B7-E9C8A8030500}" dt="2023-06-09T08:29:03.578" v="28"/>
        <pc:sldMkLst>
          <pc:docMk/>
          <pc:sldMk cId="3529104693" sldId="355"/>
        </pc:sldMkLst>
      </pc:sldChg>
      <pc:sldChg chg="del">
        <pc:chgData name="EZZINE, Hind" userId="S::ezzineh@who.int::edcab00f-6318-46e5-a4a9-188b01ee222f" providerId="AD" clId="Web-{35DD322F-E994-014B-A3B7-E9C8A8030500}" dt="2023-06-09T08:29:05.813" v="29"/>
        <pc:sldMkLst>
          <pc:docMk/>
          <pc:sldMk cId="2301628551" sldId="356"/>
        </pc:sldMkLst>
      </pc:sldChg>
      <pc:sldChg chg="modSp">
        <pc:chgData name="EZZINE, Hind" userId="S::ezzineh@who.int::edcab00f-6318-46e5-a4a9-188b01ee222f" providerId="AD" clId="Web-{35DD322F-E994-014B-A3B7-E9C8A8030500}" dt="2023-06-09T08:32:52.155" v="92" actId="20577"/>
        <pc:sldMkLst>
          <pc:docMk/>
          <pc:sldMk cId="3590007351" sldId="357"/>
        </pc:sldMkLst>
        <pc:spChg chg="mod">
          <ac:chgData name="EZZINE, Hind" userId="S::ezzineh@who.int::edcab00f-6318-46e5-a4a9-188b01ee222f" providerId="AD" clId="Web-{35DD322F-E994-014B-A3B7-E9C8A8030500}" dt="2023-06-09T08:32:52.155" v="92" actId="20577"/>
          <ac:spMkLst>
            <pc:docMk/>
            <pc:sldMk cId="3590007351" sldId="357"/>
            <ac:spMk id="3" creationId="{73FC9CC5-B6D4-0A97-20BF-09221E471531}"/>
          </ac:spMkLst>
        </pc:spChg>
      </pc:sldChg>
      <pc:sldChg chg="modSp">
        <pc:chgData name="EZZINE, Hind" userId="S::ezzineh@who.int::edcab00f-6318-46e5-a4a9-188b01ee222f" providerId="AD" clId="Web-{35DD322F-E994-014B-A3B7-E9C8A8030500}" dt="2023-06-09T08:29:43.393" v="34" actId="1076"/>
        <pc:sldMkLst>
          <pc:docMk/>
          <pc:sldMk cId="2381703644" sldId="358"/>
        </pc:sldMkLst>
        <pc:spChg chg="mod">
          <ac:chgData name="EZZINE, Hind" userId="S::ezzineh@who.int::edcab00f-6318-46e5-a4a9-188b01ee222f" providerId="AD" clId="Web-{35DD322F-E994-014B-A3B7-E9C8A8030500}" dt="2023-06-09T08:29:43.393" v="34" actId="1076"/>
          <ac:spMkLst>
            <pc:docMk/>
            <pc:sldMk cId="2381703644" sldId="358"/>
            <ac:spMk id="2" creationId="{5780D753-B8B9-4219-76E4-D940673A7D95}"/>
          </ac:spMkLst>
        </pc:spChg>
      </pc:sldChg>
      <pc:sldChg chg="modSp">
        <pc:chgData name="EZZINE, Hind" userId="S::ezzineh@who.int::edcab00f-6318-46e5-a4a9-188b01ee222f" providerId="AD" clId="Web-{35DD322F-E994-014B-A3B7-E9C8A8030500}" dt="2023-06-09T08:31:11.711" v="48" actId="14100"/>
        <pc:sldMkLst>
          <pc:docMk/>
          <pc:sldMk cId="3996890948" sldId="359"/>
        </pc:sldMkLst>
        <pc:spChg chg="mod">
          <ac:chgData name="EZZINE, Hind" userId="S::ezzineh@who.int::edcab00f-6318-46e5-a4a9-188b01ee222f" providerId="AD" clId="Web-{35DD322F-E994-014B-A3B7-E9C8A8030500}" dt="2023-06-09T08:27:00.305" v="19" actId="1076"/>
          <ac:spMkLst>
            <pc:docMk/>
            <pc:sldMk cId="3996890948" sldId="359"/>
            <ac:spMk id="4" creationId="{D00DB2D1-32FE-CE09-40CB-587F43A7290C}"/>
          </ac:spMkLst>
        </pc:spChg>
        <pc:spChg chg="mod">
          <ac:chgData name="EZZINE, Hind" userId="S::ezzineh@who.int::edcab00f-6318-46e5-a4a9-188b01ee222f" providerId="AD" clId="Web-{35DD322F-E994-014B-A3B7-E9C8A8030500}" dt="2023-06-09T08:31:11.711" v="48" actId="14100"/>
          <ac:spMkLst>
            <pc:docMk/>
            <pc:sldMk cId="3996890948" sldId="359"/>
            <ac:spMk id="299" creationId="{00000000-0000-0000-0000-000000000000}"/>
          </ac:spMkLst>
        </pc:spChg>
      </pc:sldChg>
      <pc:sldChg chg="modSp">
        <pc:chgData name="EZZINE, Hind" userId="S::ezzineh@who.int::edcab00f-6318-46e5-a4a9-188b01ee222f" providerId="AD" clId="Web-{35DD322F-E994-014B-A3B7-E9C8A8030500}" dt="2023-06-09T08:30:36.412" v="41" actId="1076"/>
        <pc:sldMkLst>
          <pc:docMk/>
          <pc:sldMk cId="2102359125" sldId="360"/>
        </pc:sldMkLst>
        <pc:spChg chg="mod">
          <ac:chgData name="EZZINE, Hind" userId="S::ezzineh@who.int::edcab00f-6318-46e5-a4a9-188b01ee222f" providerId="AD" clId="Web-{35DD322F-E994-014B-A3B7-E9C8A8030500}" dt="2023-06-09T08:30:36.412" v="41" actId="1076"/>
          <ac:spMkLst>
            <pc:docMk/>
            <pc:sldMk cId="2102359125" sldId="360"/>
            <ac:spMk id="304" creationId="{00000000-0000-0000-0000-000000000000}"/>
          </ac:spMkLst>
        </pc:spChg>
      </pc:sldChg>
      <pc:sldChg chg="add">
        <pc:chgData name="EZZINE, Hind" userId="S::ezzineh@who.int::edcab00f-6318-46e5-a4a9-188b01ee222f" providerId="AD" clId="Web-{35DD322F-E994-014B-A3B7-E9C8A8030500}" dt="2023-06-09T08:29:08.391" v="30"/>
        <pc:sldMkLst>
          <pc:docMk/>
          <pc:sldMk cId="3150909234" sldId="362"/>
        </pc:sldMkLst>
      </pc:sldChg>
      <pc:sldChg chg="modSp add">
        <pc:chgData name="EZZINE, Hind" userId="S::ezzineh@who.int::edcab00f-6318-46e5-a4a9-188b01ee222f" providerId="AD" clId="Web-{35DD322F-E994-014B-A3B7-E9C8A8030500}" dt="2023-06-09T12:50:23.312" v="2144" actId="20577"/>
        <pc:sldMkLst>
          <pc:docMk/>
          <pc:sldMk cId="3644675728" sldId="363"/>
        </pc:sldMkLst>
        <pc:spChg chg="mod">
          <ac:chgData name="EZZINE, Hind" userId="S::ezzineh@who.int::edcab00f-6318-46e5-a4a9-188b01ee222f" providerId="AD" clId="Web-{35DD322F-E994-014B-A3B7-E9C8A8030500}" dt="2023-06-09T12:50:23.312" v="2144" actId="20577"/>
          <ac:spMkLst>
            <pc:docMk/>
            <pc:sldMk cId="3644675728" sldId="363"/>
            <ac:spMk id="406" creationId="{00000000-0000-0000-0000-000000000000}"/>
          </ac:spMkLst>
        </pc:spChg>
      </pc:sldChg>
      <pc:sldChg chg="delSp modSp add">
        <pc:chgData name="EZZINE, Hind" userId="S::ezzineh@who.int::edcab00f-6318-46e5-a4a9-188b01ee222f" providerId="AD" clId="Web-{35DD322F-E994-014B-A3B7-E9C8A8030500}" dt="2023-06-09T08:36:32.543" v="119" actId="20577"/>
        <pc:sldMkLst>
          <pc:docMk/>
          <pc:sldMk cId="2248994337" sldId="364"/>
        </pc:sldMkLst>
        <pc:spChg chg="mod">
          <ac:chgData name="EZZINE, Hind" userId="S::ezzineh@who.int::edcab00f-6318-46e5-a4a9-188b01ee222f" providerId="AD" clId="Web-{35DD322F-E994-014B-A3B7-E9C8A8030500}" dt="2023-06-09T08:35:58.072" v="106"/>
          <ac:spMkLst>
            <pc:docMk/>
            <pc:sldMk cId="2248994337" sldId="364"/>
            <ac:spMk id="2" creationId="{8E280580-F790-9853-B503-585B74603B26}"/>
          </ac:spMkLst>
        </pc:spChg>
        <pc:spChg chg="mod">
          <ac:chgData name="EZZINE, Hind" userId="S::ezzineh@who.int::edcab00f-6318-46e5-a4a9-188b01ee222f" providerId="AD" clId="Web-{35DD322F-E994-014B-A3B7-E9C8A8030500}" dt="2023-06-09T08:36:32.543" v="119" actId="20577"/>
          <ac:spMkLst>
            <pc:docMk/>
            <pc:sldMk cId="2248994337" sldId="364"/>
            <ac:spMk id="321" creationId="{00000000-0000-0000-0000-000000000000}"/>
          </ac:spMkLst>
        </pc:spChg>
        <pc:spChg chg="del">
          <ac:chgData name="EZZINE, Hind" userId="S::ezzineh@who.int::edcab00f-6318-46e5-a4a9-188b01ee222f" providerId="AD" clId="Web-{35DD322F-E994-014B-A3B7-E9C8A8030500}" dt="2023-06-09T08:36:01.713" v="107"/>
          <ac:spMkLst>
            <pc:docMk/>
            <pc:sldMk cId="2248994337" sldId="364"/>
            <ac:spMk id="323" creationId="{00000000-0000-0000-0000-000000000000}"/>
          </ac:spMkLst>
        </pc:spChg>
      </pc:sldChg>
      <pc:sldChg chg="modSp add">
        <pc:chgData name="EZZINE, Hind" userId="S::ezzineh@who.int::edcab00f-6318-46e5-a4a9-188b01ee222f" providerId="AD" clId="Web-{35DD322F-E994-014B-A3B7-E9C8A8030500}" dt="2023-06-09T08:32:37.763" v="86" actId="1076"/>
        <pc:sldMkLst>
          <pc:docMk/>
          <pc:sldMk cId="1482671343" sldId="365"/>
        </pc:sldMkLst>
        <pc:spChg chg="mod">
          <ac:chgData name="EZZINE, Hind" userId="S::ezzineh@who.int::edcab00f-6318-46e5-a4a9-188b01ee222f" providerId="AD" clId="Web-{35DD322F-E994-014B-A3B7-E9C8A8030500}" dt="2023-06-09T08:32:37.763" v="86" actId="1076"/>
          <ac:spMkLst>
            <pc:docMk/>
            <pc:sldMk cId="1482671343" sldId="365"/>
            <ac:spMk id="319" creationId="{00000000-0000-0000-0000-000000000000}"/>
          </ac:spMkLst>
        </pc:spChg>
      </pc:sldChg>
      <pc:sldChg chg="addSp delSp modSp add">
        <pc:chgData name="EZZINE, Hind" userId="S::ezzineh@who.int::edcab00f-6318-46e5-a4a9-188b01ee222f" providerId="AD" clId="Web-{35DD322F-E994-014B-A3B7-E9C8A8030500}" dt="2023-06-09T11:15:02.354" v="1160" actId="20577"/>
        <pc:sldMkLst>
          <pc:docMk/>
          <pc:sldMk cId="2643262674" sldId="366"/>
        </pc:sldMkLst>
        <pc:spChg chg="mod">
          <ac:chgData name="EZZINE, Hind" userId="S::ezzineh@who.int::edcab00f-6318-46e5-a4a9-188b01ee222f" providerId="AD" clId="Web-{35DD322F-E994-014B-A3B7-E9C8A8030500}" dt="2023-06-09T08:44:06.415" v="250" actId="14100"/>
          <ac:spMkLst>
            <pc:docMk/>
            <pc:sldMk cId="2643262674" sldId="366"/>
            <ac:spMk id="2" creationId="{C397C21D-630E-EA5F-4050-1AE4B1F5FC82}"/>
          </ac:spMkLst>
        </pc:spChg>
        <pc:spChg chg="add mod">
          <ac:chgData name="EZZINE, Hind" userId="S::ezzineh@who.int::edcab00f-6318-46e5-a4a9-188b01ee222f" providerId="AD" clId="Web-{35DD322F-E994-014B-A3B7-E9C8A8030500}" dt="2023-06-09T11:15:02.354" v="1160" actId="20577"/>
          <ac:spMkLst>
            <pc:docMk/>
            <pc:sldMk cId="2643262674" sldId="366"/>
            <ac:spMk id="3" creationId="{0923AA6F-6DB6-7E28-34D8-C970CDD84534}"/>
          </ac:spMkLst>
        </pc:spChg>
        <pc:spChg chg="add del mod">
          <ac:chgData name="EZZINE, Hind" userId="S::ezzineh@who.int::edcab00f-6318-46e5-a4a9-188b01ee222f" providerId="AD" clId="Web-{35DD322F-E994-014B-A3B7-E9C8A8030500}" dt="2023-06-09T08:43:00.880" v="232"/>
          <ac:spMkLst>
            <pc:docMk/>
            <pc:sldMk cId="2643262674" sldId="366"/>
            <ac:spMk id="5" creationId="{11DBE39A-63F4-9FF3-28DA-12B3DAEEBDC3}"/>
          </ac:spMkLst>
        </pc:spChg>
        <pc:spChg chg="del mod">
          <ac:chgData name="EZZINE, Hind" userId="S::ezzineh@who.int::edcab00f-6318-46e5-a4a9-188b01ee222f" providerId="AD" clId="Web-{35DD322F-E994-014B-A3B7-E9C8A8030500}" dt="2023-06-09T08:42:58.552" v="231"/>
          <ac:spMkLst>
            <pc:docMk/>
            <pc:sldMk cId="2643262674" sldId="366"/>
            <ac:spMk id="327" creationId="{00000000-0000-0000-0000-000000000000}"/>
          </ac:spMkLst>
        </pc:spChg>
        <pc:spChg chg="mod">
          <ac:chgData name="EZZINE, Hind" userId="S::ezzineh@who.int::edcab00f-6318-46e5-a4a9-188b01ee222f" providerId="AD" clId="Web-{35DD322F-E994-014B-A3B7-E9C8A8030500}" dt="2023-06-09T08:37:50.173" v="159" actId="20577"/>
          <ac:spMkLst>
            <pc:docMk/>
            <pc:sldMk cId="2643262674" sldId="366"/>
            <ac:spMk id="329" creationId="{00000000-0000-0000-0000-000000000000}"/>
          </ac:spMkLst>
        </pc:spChg>
      </pc:sldChg>
      <pc:sldChg chg="add">
        <pc:chgData name="EZZINE, Hind" userId="S::ezzineh@who.int::edcab00f-6318-46e5-a4a9-188b01ee222f" providerId="AD" clId="Web-{35DD322F-E994-014B-A3B7-E9C8A8030500}" dt="2023-06-09T08:36:57.232" v="121"/>
        <pc:sldMkLst>
          <pc:docMk/>
          <pc:sldMk cId="3311684457" sldId="367"/>
        </pc:sldMkLst>
      </pc:sldChg>
      <pc:sldChg chg="addSp delSp modSp add modNotes">
        <pc:chgData name="EZZINE, Hind" userId="S::ezzineh@who.int::edcab00f-6318-46e5-a4a9-188b01ee222f" providerId="AD" clId="Web-{35DD322F-E994-014B-A3B7-E9C8A8030500}" dt="2023-06-09T08:53:21.340" v="333" actId="20577"/>
        <pc:sldMkLst>
          <pc:docMk/>
          <pc:sldMk cId="1912666684" sldId="368"/>
        </pc:sldMkLst>
        <pc:spChg chg="add mod">
          <ac:chgData name="EZZINE, Hind" userId="S::ezzineh@who.int::edcab00f-6318-46e5-a4a9-188b01ee222f" providerId="AD" clId="Web-{35DD322F-E994-014B-A3B7-E9C8A8030500}" dt="2023-06-09T08:52:30.587" v="330" actId="1076"/>
          <ac:spMkLst>
            <pc:docMk/>
            <pc:sldMk cId="1912666684" sldId="368"/>
            <ac:spMk id="2" creationId="{AD5F79CA-D2A1-D677-499A-747612483F13}"/>
          </ac:spMkLst>
        </pc:spChg>
        <pc:spChg chg="del mod">
          <ac:chgData name="EZZINE, Hind" userId="S::ezzineh@who.int::edcab00f-6318-46e5-a4a9-188b01ee222f" providerId="AD" clId="Web-{35DD322F-E994-014B-A3B7-E9C8A8030500}" dt="2023-06-09T08:53:05.308" v="331"/>
          <ac:spMkLst>
            <pc:docMk/>
            <pc:sldMk cId="1912666684" sldId="368"/>
            <ac:spMk id="333" creationId="{00000000-0000-0000-0000-000000000000}"/>
          </ac:spMkLst>
        </pc:spChg>
        <pc:spChg chg="mod">
          <ac:chgData name="EZZINE, Hind" userId="S::ezzineh@who.int::edcab00f-6318-46e5-a4a9-188b01ee222f" providerId="AD" clId="Web-{35DD322F-E994-014B-A3B7-E9C8A8030500}" dt="2023-06-09T08:53:21.340" v="333" actId="20577"/>
          <ac:spMkLst>
            <pc:docMk/>
            <pc:sldMk cId="1912666684" sldId="368"/>
            <ac:spMk id="334" creationId="{00000000-0000-0000-0000-000000000000}"/>
          </ac:spMkLst>
        </pc:spChg>
      </pc:sldChg>
      <pc:sldChg chg="modSp add">
        <pc:chgData name="EZZINE, Hind" userId="S::ezzineh@who.int::edcab00f-6318-46e5-a4a9-188b01ee222f" providerId="AD" clId="Web-{35DD322F-E994-014B-A3B7-E9C8A8030500}" dt="2023-06-09T08:46:23.689" v="258" actId="20577"/>
        <pc:sldMkLst>
          <pc:docMk/>
          <pc:sldMk cId="3129011276" sldId="369"/>
        </pc:sldMkLst>
        <pc:spChg chg="mod">
          <ac:chgData name="EZZINE, Hind" userId="S::ezzineh@who.int::edcab00f-6318-46e5-a4a9-188b01ee222f" providerId="AD" clId="Web-{35DD322F-E994-014B-A3B7-E9C8A8030500}" dt="2023-06-09T08:46:23.689" v="258" actId="20577"/>
          <ac:spMkLst>
            <pc:docMk/>
            <pc:sldMk cId="3129011276" sldId="369"/>
            <ac:spMk id="331" creationId="{00000000-0000-0000-0000-000000000000}"/>
          </ac:spMkLst>
        </pc:spChg>
      </pc:sldChg>
      <pc:sldChg chg="add del">
        <pc:chgData name="EZZINE, Hind" userId="S::ezzineh@who.int::edcab00f-6318-46e5-a4a9-188b01ee222f" providerId="AD" clId="Web-{35DD322F-E994-014B-A3B7-E9C8A8030500}" dt="2023-06-09T08:55:31.645" v="344"/>
        <pc:sldMkLst>
          <pc:docMk/>
          <pc:sldMk cId="1516525488" sldId="370"/>
        </pc:sldMkLst>
      </pc:sldChg>
      <pc:sldChg chg="add del replId">
        <pc:chgData name="EZZINE, Hind" userId="S::ezzineh@who.int::edcab00f-6318-46e5-a4a9-188b01ee222f" providerId="AD" clId="Web-{35DD322F-E994-014B-A3B7-E9C8A8030500}" dt="2023-06-09T08:53:34.779" v="335"/>
        <pc:sldMkLst>
          <pc:docMk/>
          <pc:sldMk cId="3401443855" sldId="370"/>
        </pc:sldMkLst>
      </pc:sldChg>
      <pc:sldChg chg="addSp delSp modSp add mod replId modShow">
        <pc:chgData name="EZZINE, Hind" userId="S::ezzineh@who.int::edcab00f-6318-46e5-a4a9-188b01ee222f" providerId="AD" clId="Web-{35DD322F-E994-014B-A3B7-E9C8A8030500}" dt="2023-06-09T09:43:56.112" v="456"/>
        <pc:sldMkLst>
          <pc:docMk/>
          <pc:sldMk cId="3811794161" sldId="370"/>
        </pc:sldMkLst>
        <pc:spChg chg="del">
          <ac:chgData name="EZZINE, Hind" userId="S::ezzineh@who.int::edcab00f-6318-46e5-a4a9-188b01ee222f" providerId="AD" clId="Web-{35DD322F-E994-014B-A3B7-E9C8A8030500}" dt="2023-06-09T09:42:50.812" v="440"/>
          <ac:spMkLst>
            <pc:docMk/>
            <pc:sldMk cId="3811794161" sldId="370"/>
            <ac:spMk id="48132" creationId="{00000000-0000-0000-0000-000000000000}"/>
          </ac:spMkLst>
        </pc:spChg>
        <pc:graphicFrameChg chg="del">
          <ac:chgData name="EZZINE, Hind" userId="S::ezzineh@who.int::edcab00f-6318-46e5-a4a9-188b01ee222f" providerId="AD" clId="Web-{35DD322F-E994-014B-A3B7-E9C8A8030500}" dt="2023-06-09T09:42:47.625" v="413"/>
          <ac:graphicFrameMkLst>
            <pc:docMk/>
            <pc:sldMk cId="3811794161" sldId="370"/>
            <ac:graphicFrameMk id="25" creationId="{F307250F-2237-9843-A79D-84E7432ECD8D}"/>
          </ac:graphicFrameMkLst>
        </pc:graphicFrameChg>
        <pc:picChg chg="add mod">
          <ac:chgData name="EZZINE, Hind" userId="S::ezzineh@who.int::edcab00f-6318-46e5-a4a9-188b01ee222f" providerId="AD" clId="Web-{35DD322F-E994-014B-A3B7-E9C8A8030500}" dt="2023-06-09T09:43:04.703" v="445" actId="14100"/>
          <ac:picMkLst>
            <pc:docMk/>
            <pc:sldMk cId="3811794161" sldId="370"/>
            <ac:picMk id="3" creationId="{C9EED9C6-CB7A-C347-B951-7E612F4AAC01}"/>
          </ac:picMkLst>
        </pc:picChg>
        <pc:cxnChg chg="del">
          <ac:chgData name="EZZINE, Hind" userId="S::ezzineh@who.int::edcab00f-6318-46e5-a4a9-188b01ee222f" providerId="AD" clId="Web-{35DD322F-E994-014B-A3B7-E9C8A8030500}" dt="2023-06-09T09:42:50.812" v="424"/>
          <ac:cxnSpMkLst>
            <pc:docMk/>
            <pc:sldMk cId="3811794161" sldId="370"/>
            <ac:cxnSpMk id="21" creationId="{2A70DDA2-1998-429C-8D09-65CBAD2D7282}"/>
          </ac:cxnSpMkLst>
        </pc:cxnChg>
        <pc:cxnChg chg="del">
          <ac:chgData name="EZZINE, Hind" userId="S::ezzineh@who.int::edcab00f-6318-46e5-a4a9-188b01ee222f" providerId="AD" clId="Web-{35DD322F-E994-014B-A3B7-E9C8A8030500}" dt="2023-06-09T09:42:50.812" v="423"/>
          <ac:cxnSpMkLst>
            <pc:docMk/>
            <pc:sldMk cId="3811794161" sldId="370"/>
            <ac:cxnSpMk id="24" creationId="{B2AE3D7A-E6E7-434A-8BED-304A3AF6013E}"/>
          </ac:cxnSpMkLst>
        </pc:cxnChg>
        <pc:cxnChg chg="del">
          <ac:chgData name="EZZINE, Hind" userId="S::ezzineh@who.int::edcab00f-6318-46e5-a4a9-188b01ee222f" providerId="AD" clId="Web-{35DD322F-E994-014B-A3B7-E9C8A8030500}" dt="2023-06-09T09:42:50.812" v="422"/>
          <ac:cxnSpMkLst>
            <pc:docMk/>
            <pc:sldMk cId="3811794161" sldId="370"/>
            <ac:cxnSpMk id="26" creationId="{7A491D4F-4D35-4704-9C87-D25C56A59350}"/>
          </ac:cxnSpMkLst>
        </pc:cxnChg>
        <pc:cxnChg chg="del">
          <ac:chgData name="EZZINE, Hind" userId="S::ezzineh@who.int::edcab00f-6318-46e5-a4a9-188b01ee222f" providerId="AD" clId="Web-{35DD322F-E994-014B-A3B7-E9C8A8030500}" dt="2023-06-09T09:42:50.812" v="439"/>
          <ac:cxnSpMkLst>
            <pc:docMk/>
            <pc:sldMk cId="3811794161" sldId="370"/>
            <ac:cxnSpMk id="32" creationId="{16B8649B-6D04-AA4F-9048-7B45117F3501}"/>
          </ac:cxnSpMkLst>
        </pc:cxnChg>
        <pc:cxnChg chg="del">
          <ac:chgData name="EZZINE, Hind" userId="S::ezzineh@who.int::edcab00f-6318-46e5-a4a9-188b01ee222f" providerId="AD" clId="Web-{35DD322F-E994-014B-A3B7-E9C8A8030500}" dt="2023-06-09T09:42:50.797" v="421"/>
          <ac:cxnSpMkLst>
            <pc:docMk/>
            <pc:sldMk cId="3811794161" sldId="370"/>
            <ac:cxnSpMk id="41" creationId="{4A846000-37A8-4AA0-9C45-F3D51C094C59}"/>
          </ac:cxnSpMkLst>
        </pc:cxnChg>
        <pc:cxnChg chg="del">
          <ac:chgData name="EZZINE, Hind" userId="S::ezzineh@who.int::edcab00f-6318-46e5-a4a9-188b01ee222f" providerId="AD" clId="Web-{35DD322F-E994-014B-A3B7-E9C8A8030500}" dt="2023-06-09T09:42:50.797" v="420"/>
          <ac:cxnSpMkLst>
            <pc:docMk/>
            <pc:sldMk cId="3811794161" sldId="370"/>
            <ac:cxnSpMk id="43" creationId="{C1FF9B8C-B69A-4BB5-940F-D6B552D1792C}"/>
          </ac:cxnSpMkLst>
        </pc:cxnChg>
        <pc:cxnChg chg="del">
          <ac:chgData name="EZZINE, Hind" userId="S::ezzineh@who.int::edcab00f-6318-46e5-a4a9-188b01ee222f" providerId="AD" clId="Web-{35DD322F-E994-014B-A3B7-E9C8A8030500}" dt="2023-06-09T09:42:50.812" v="438"/>
          <ac:cxnSpMkLst>
            <pc:docMk/>
            <pc:sldMk cId="3811794161" sldId="370"/>
            <ac:cxnSpMk id="45" creationId="{301C1C7D-F437-0549-B260-198502CE1B3A}"/>
          </ac:cxnSpMkLst>
        </pc:cxnChg>
        <pc:cxnChg chg="del">
          <ac:chgData name="EZZINE, Hind" userId="S::ezzineh@who.int::edcab00f-6318-46e5-a4a9-188b01ee222f" providerId="AD" clId="Web-{35DD322F-E994-014B-A3B7-E9C8A8030500}" dt="2023-06-09T09:42:50.797" v="419"/>
          <ac:cxnSpMkLst>
            <pc:docMk/>
            <pc:sldMk cId="3811794161" sldId="370"/>
            <ac:cxnSpMk id="46" creationId="{DD9A105A-B21D-4F89-9AE0-4535A53466E2}"/>
          </ac:cxnSpMkLst>
        </pc:cxnChg>
        <pc:cxnChg chg="del">
          <ac:chgData name="EZZINE, Hind" userId="S::ezzineh@who.int::edcab00f-6318-46e5-a4a9-188b01ee222f" providerId="AD" clId="Web-{35DD322F-E994-014B-A3B7-E9C8A8030500}" dt="2023-06-09T09:42:50.812" v="437"/>
          <ac:cxnSpMkLst>
            <pc:docMk/>
            <pc:sldMk cId="3811794161" sldId="370"/>
            <ac:cxnSpMk id="47" creationId="{34F92541-C6F7-FC45-AB82-FC6576BC3ED0}"/>
          </ac:cxnSpMkLst>
        </pc:cxnChg>
        <pc:cxnChg chg="del">
          <ac:chgData name="EZZINE, Hind" userId="S::ezzineh@who.int::edcab00f-6318-46e5-a4a9-188b01ee222f" providerId="AD" clId="Web-{35DD322F-E994-014B-A3B7-E9C8A8030500}" dt="2023-06-09T09:42:50.812" v="436"/>
          <ac:cxnSpMkLst>
            <pc:docMk/>
            <pc:sldMk cId="3811794161" sldId="370"/>
            <ac:cxnSpMk id="49" creationId="{6FFB6547-010C-C942-A057-822CDFBF1D63}"/>
          </ac:cxnSpMkLst>
        </pc:cxnChg>
        <pc:cxnChg chg="del">
          <ac:chgData name="EZZINE, Hind" userId="S::ezzineh@who.int::edcab00f-6318-46e5-a4a9-188b01ee222f" providerId="AD" clId="Web-{35DD322F-E994-014B-A3B7-E9C8A8030500}" dt="2023-06-09T09:42:50.797" v="418"/>
          <ac:cxnSpMkLst>
            <pc:docMk/>
            <pc:sldMk cId="3811794161" sldId="370"/>
            <ac:cxnSpMk id="50" creationId="{224A046C-68E7-4EED-9CE5-FF44A9381914}"/>
          </ac:cxnSpMkLst>
        </pc:cxnChg>
        <pc:cxnChg chg="del">
          <ac:chgData name="EZZINE, Hind" userId="S::ezzineh@who.int::edcab00f-6318-46e5-a4a9-188b01ee222f" providerId="AD" clId="Web-{35DD322F-E994-014B-A3B7-E9C8A8030500}" dt="2023-06-09T09:42:50.797" v="417"/>
          <ac:cxnSpMkLst>
            <pc:docMk/>
            <pc:sldMk cId="3811794161" sldId="370"/>
            <ac:cxnSpMk id="52" creationId="{A680D911-19D9-4850-8F92-25C2C09ECA03}"/>
          </ac:cxnSpMkLst>
        </pc:cxnChg>
        <pc:cxnChg chg="del">
          <ac:chgData name="EZZINE, Hind" userId="S::ezzineh@who.int::edcab00f-6318-46e5-a4a9-188b01ee222f" providerId="AD" clId="Web-{35DD322F-E994-014B-A3B7-E9C8A8030500}" dt="2023-06-09T09:42:50.812" v="435"/>
          <ac:cxnSpMkLst>
            <pc:docMk/>
            <pc:sldMk cId="3811794161" sldId="370"/>
            <ac:cxnSpMk id="53" creationId="{826B4833-51AB-454F-83C2-E6C48115D2DB}"/>
          </ac:cxnSpMkLst>
        </pc:cxnChg>
        <pc:cxnChg chg="del">
          <ac:chgData name="EZZINE, Hind" userId="S::ezzineh@who.int::edcab00f-6318-46e5-a4a9-188b01ee222f" providerId="AD" clId="Web-{35DD322F-E994-014B-A3B7-E9C8A8030500}" dt="2023-06-09T09:42:50.797" v="416"/>
          <ac:cxnSpMkLst>
            <pc:docMk/>
            <pc:sldMk cId="3811794161" sldId="370"/>
            <ac:cxnSpMk id="54" creationId="{D5B2061A-C3A0-411C-BD5A-464519F4E251}"/>
          </ac:cxnSpMkLst>
        </pc:cxnChg>
        <pc:cxnChg chg="del">
          <ac:chgData name="EZZINE, Hind" userId="S::ezzineh@who.int::edcab00f-6318-46e5-a4a9-188b01ee222f" providerId="AD" clId="Web-{35DD322F-E994-014B-A3B7-E9C8A8030500}" dt="2023-06-09T09:42:50.797" v="415"/>
          <ac:cxnSpMkLst>
            <pc:docMk/>
            <pc:sldMk cId="3811794161" sldId="370"/>
            <ac:cxnSpMk id="57" creationId="{DB1C253A-D1C3-459F-90BD-6AA525642184}"/>
          </ac:cxnSpMkLst>
        </pc:cxnChg>
        <pc:cxnChg chg="del">
          <ac:chgData name="EZZINE, Hind" userId="S::ezzineh@who.int::edcab00f-6318-46e5-a4a9-188b01ee222f" providerId="AD" clId="Web-{35DD322F-E994-014B-A3B7-E9C8A8030500}" dt="2023-06-09T09:42:50.812" v="434"/>
          <ac:cxnSpMkLst>
            <pc:docMk/>
            <pc:sldMk cId="3811794161" sldId="370"/>
            <ac:cxnSpMk id="59" creationId="{530E30DC-D11E-664B-B0FA-058A0AFDFE24}"/>
          </ac:cxnSpMkLst>
        </pc:cxnChg>
        <pc:cxnChg chg="del">
          <ac:chgData name="EZZINE, Hind" userId="S::ezzineh@who.int::edcab00f-6318-46e5-a4a9-188b01ee222f" providerId="AD" clId="Web-{35DD322F-E994-014B-A3B7-E9C8A8030500}" dt="2023-06-09T09:42:50.812" v="433"/>
          <ac:cxnSpMkLst>
            <pc:docMk/>
            <pc:sldMk cId="3811794161" sldId="370"/>
            <ac:cxnSpMk id="61" creationId="{F5D0122D-46A7-B649-A1EB-AB0859DB8167}"/>
          </ac:cxnSpMkLst>
        </pc:cxnChg>
        <pc:cxnChg chg="del">
          <ac:chgData name="EZZINE, Hind" userId="S::ezzineh@who.int::edcab00f-6318-46e5-a4a9-188b01ee222f" providerId="AD" clId="Web-{35DD322F-E994-014B-A3B7-E9C8A8030500}" dt="2023-06-09T09:42:50.812" v="432"/>
          <ac:cxnSpMkLst>
            <pc:docMk/>
            <pc:sldMk cId="3811794161" sldId="370"/>
            <ac:cxnSpMk id="63" creationId="{5D2FE1D6-3F1E-8341-B895-C1BD58311B90}"/>
          </ac:cxnSpMkLst>
        </pc:cxnChg>
        <pc:cxnChg chg="del">
          <ac:chgData name="EZZINE, Hind" userId="S::ezzineh@who.int::edcab00f-6318-46e5-a4a9-188b01ee222f" providerId="AD" clId="Web-{35DD322F-E994-014B-A3B7-E9C8A8030500}" dt="2023-06-09T09:42:50.812" v="431"/>
          <ac:cxnSpMkLst>
            <pc:docMk/>
            <pc:sldMk cId="3811794161" sldId="370"/>
            <ac:cxnSpMk id="65" creationId="{062986C1-6747-1148-9DAC-CAD62B38E502}"/>
          </ac:cxnSpMkLst>
        </pc:cxnChg>
        <pc:cxnChg chg="del">
          <ac:chgData name="EZZINE, Hind" userId="S::ezzineh@who.int::edcab00f-6318-46e5-a4a9-188b01ee222f" providerId="AD" clId="Web-{35DD322F-E994-014B-A3B7-E9C8A8030500}" dt="2023-06-09T09:42:50.812" v="430"/>
          <ac:cxnSpMkLst>
            <pc:docMk/>
            <pc:sldMk cId="3811794161" sldId="370"/>
            <ac:cxnSpMk id="67" creationId="{B2A918A7-DE2E-524A-B3DA-62C74E6461FE}"/>
          </ac:cxnSpMkLst>
        </pc:cxnChg>
        <pc:cxnChg chg="del">
          <ac:chgData name="EZZINE, Hind" userId="S::ezzineh@who.int::edcab00f-6318-46e5-a4a9-188b01ee222f" providerId="AD" clId="Web-{35DD322F-E994-014B-A3B7-E9C8A8030500}" dt="2023-06-09T09:42:50.797" v="414"/>
          <ac:cxnSpMkLst>
            <pc:docMk/>
            <pc:sldMk cId="3811794161" sldId="370"/>
            <ac:cxnSpMk id="68" creationId="{989570E8-8B54-423F-8024-963DB46B8246}"/>
          </ac:cxnSpMkLst>
        </pc:cxnChg>
        <pc:cxnChg chg="del">
          <ac:chgData name="EZZINE, Hind" userId="S::ezzineh@who.int::edcab00f-6318-46e5-a4a9-188b01ee222f" providerId="AD" clId="Web-{35DD322F-E994-014B-A3B7-E9C8A8030500}" dt="2023-06-09T09:42:50.812" v="429"/>
          <ac:cxnSpMkLst>
            <pc:docMk/>
            <pc:sldMk cId="3811794161" sldId="370"/>
            <ac:cxnSpMk id="69" creationId="{E8420E32-F04A-6048-AE74-634E249A22C6}"/>
          </ac:cxnSpMkLst>
        </pc:cxnChg>
        <pc:cxnChg chg="del">
          <ac:chgData name="EZZINE, Hind" userId="S::ezzineh@who.int::edcab00f-6318-46e5-a4a9-188b01ee222f" providerId="AD" clId="Web-{35DD322F-E994-014B-A3B7-E9C8A8030500}" dt="2023-06-09T09:42:50.812" v="428"/>
          <ac:cxnSpMkLst>
            <pc:docMk/>
            <pc:sldMk cId="3811794161" sldId="370"/>
            <ac:cxnSpMk id="71" creationId="{212F5F5D-A99E-C741-9239-D156CBED860E}"/>
          </ac:cxnSpMkLst>
        </pc:cxnChg>
        <pc:cxnChg chg="del">
          <ac:chgData name="EZZINE, Hind" userId="S::ezzineh@who.int::edcab00f-6318-46e5-a4a9-188b01ee222f" providerId="AD" clId="Web-{35DD322F-E994-014B-A3B7-E9C8A8030500}" dt="2023-06-09T09:42:50.812" v="427"/>
          <ac:cxnSpMkLst>
            <pc:docMk/>
            <pc:sldMk cId="3811794161" sldId="370"/>
            <ac:cxnSpMk id="73" creationId="{80ACBEED-B702-E743-85A4-CAB0E5BEBC03}"/>
          </ac:cxnSpMkLst>
        </pc:cxnChg>
        <pc:cxnChg chg="del">
          <ac:chgData name="EZZINE, Hind" userId="S::ezzineh@who.int::edcab00f-6318-46e5-a4a9-188b01ee222f" providerId="AD" clId="Web-{35DD322F-E994-014B-A3B7-E9C8A8030500}" dt="2023-06-09T09:42:50.812" v="426"/>
          <ac:cxnSpMkLst>
            <pc:docMk/>
            <pc:sldMk cId="3811794161" sldId="370"/>
            <ac:cxnSpMk id="80" creationId="{6EDA83E2-AE11-2A4E-8802-D2C8520D0062}"/>
          </ac:cxnSpMkLst>
        </pc:cxnChg>
        <pc:cxnChg chg="del">
          <ac:chgData name="EZZINE, Hind" userId="S::ezzineh@who.int::edcab00f-6318-46e5-a4a9-188b01ee222f" providerId="AD" clId="Web-{35DD322F-E994-014B-A3B7-E9C8A8030500}" dt="2023-06-09T09:42:50.812" v="425"/>
          <ac:cxnSpMkLst>
            <pc:docMk/>
            <pc:sldMk cId="3811794161" sldId="370"/>
            <ac:cxnSpMk id="82" creationId="{11ADD3A3-52CD-6442-9B1C-607C2C592966}"/>
          </ac:cxnSpMkLst>
        </pc:cxnChg>
      </pc:sldChg>
      <pc:sldChg chg="modSp add">
        <pc:chgData name="EZZINE, Hind" userId="S::ezzineh@who.int::edcab00f-6318-46e5-a4a9-188b01ee222f" providerId="AD" clId="Web-{35DD322F-E994-014B-A3B7-E9C8A8030500}" dt="2023-06-09T09:47:28.088" v="473" actId="20577"/>
        <pc:sldMkLst>
          <pc:docMk/>
          <pc:sldMk cId="2499644931" sldId="371"/>
        </pc:sldMkLst>
        <pc:spChg chg="mod">
          <ac:chgData name="EZZINE, Hind" userId="S::ezzineh@who.int::edcab00f-6318-46e5-a4a9-188b01ee222f" providerId="AD" clId="Web-{35DD322F-E994-014B-A3B7-E9C8A8030500}" dt="2023-06-09T09:47:28.088" v="473" actId="20577"/>
          <ac:spMkLst>
            <pc:docMk/>
            <pc:sldMk cId="2499644931" sldId="371"/>
            <ac:spMk id="567" creationId="{00000000-0000-0000-0000-000000000000}"/>
          </ac:spMkLst>
        </pc:spChg>
      </pc:sldChg>
      <pc:sldChg chg="addSp delSp modSp add ord">
        <pc:chgData name="EZZINE, Hind" userId="S::ezzineh@who.int::edcab00f-6318-46e5-a4a9-188b01ee222f" providerId="AD" clId="Web-{35DD322F-E994-014B-A3B7-E9C8A8030500}" dt="2023-06-09T09:58:06.079" v="629" actId="1076"/>
        <pc:sldMkLst>
          <pc:docMk/>
          <pc:sldMk cId="829683643" sldId="372"/>
        </pc:sldMkLst>
        <pc:spChg chg="del mod">
          <ac:chgData name="EZZINE, Hind" userId="S::ezzineh@who.int::edcab00f-6318-46e5-a4a9-188b01ee222f" providerId="AD" clId="Web-{35DD322F-E994-014B-A3B7-E9C8A8030500}" dt="2023-06-09T09:54:41.228" v="565"/>
          <ac:spMkLst>
            <pc:docMk/>
            <pc:sldMk cId="829683643" sldId="372"/>
            <ac:spMk id="2" creationId="{08F90353-190D-6969-CFA1-27E872E0AE95}"/>
          </ac:spMkLst>
        </pc:spChg>
        <pc:spChg chg="add">
          <ac:chgData name="EZZINE, Hind" userId="S::ezzineh@who.int::edcab00f-6318-46e5-a4a9-188b01ee222f" providerId="AD" clId="Web-{35DD322F-E994-014B-A3B7-E9C8A8030500}" dt="2023-06-09T09:54:41.994" v="566"/>
          <ac:spMkLst>
            <pc:docMk/>
            <pc:sldMk cId="829683643" sldId="372"/>
            <ac:spMk id="4" creationId="{4B5345AE-1447-E58D-356F-13810DA21B83}"/>
          </ac:spMkLst>
        </pc:spChg>
        <pc:spChg chg="mod">
          <ac:chgData name="EZZINE, Hind" userId="S::ezzineh@who.int::edcab00f-6318-46e5-a4a9-188b01ee222f" providerId="AD" clId="Web-{35DD322F-E994-014B-A3B7-E9C8A8030500}" dt="2023-06-09T09:58:06.079" v="629" actId="1076"/>
          <ac:spMkLst>
            <pc:docMk/>
            <pc:sldMk cId="829683643" sldId="372"/>
            <ac:spMk id="586" creationId="{00000000-0000-0000-0000-000000000000}"/>
          </ac:spMkLst>
        </pc:spChg>
        <pc:picChg chg="add mod">
          <ac:chgData name="EZZINE, Hind" userId="S::ezzineh@who.int::edcab00f-6318-46e5-a4a9-188b01ee222f" providerId="AD" clId="Web-{35DD322F-E994-014B-A3B7-E9C8A8030500}" dt="2023-06-09T09:56:15.528" v="571" actId="1076"/>
          <ac:picMkLst>
            <pc:docMk/>
            <pc:sldMk cId="829683643" sldId="372"/>
            <ac:picMk id="5" creationId="{462EFD61-72A5-5CDA-B47E-A4CF619D16F7}"/>
          </ac:picMkLst>
        </pc:picChg>
        <pc:picChg chg="del">
          <ac:chgData name="EZZINE, Hind" userId="S::ezzineh@who.int::edcab00f-6318-46e5-a4a9-188b01ee222f" providerId="AD" clId="Web-{35DD322F-E994-014B-A3B7-E9C8A8030500}" dt="2023-06-09T09:56:04.997" v="567"/>
          <ac:picMkLst>
            <pc:docMk/>
            <pc:sldMk cId="829683643" sldId="372"/>
            <ac:picMk id="585" creationId="{00000000-0000-0000-0000-000000000000}"/>
          </ac:picMkLst>
        </pc:picChg>
      </pc:sldChg>
      <pc:sldChg chg="addSp delSp modSp add modNotes">
        <pc:chgData name="EZZINE, Hind" userId="S::ezzineh@who.int::edcab00f-6318-46e5-a4a9-188b01ee222f" providerId="AD" clId="Web-{35DD322F-E994-014B-A3B7-E9C8A8030500}" dt="2023-06-09T09:54:24.103" v="562"/>
        <pc:sldMkLst>
          <pc:docMk/>
          <pc:sldMk cId="952625397" sldId="373"/>
        </pc:sldMkLst>
        <pc:spChg chg="mod">
          <ac:chgData name="EZZINE, Hind" userId="S::ezzineh@who.int::edcab00f-6318-46e5-a4a9-188b01ee222f" providerId="AD" clId="Web-{35DD322F-E994-014B-A3B7-E9C8A8030500}" dt="2023-06-09T09:53:40.773" v="537" actId="20577"/>
          <ac:spMkLst>
            <pc:docMk/>
            <pc:sldMk cId="952625397" sldId="373"/>
            <ac:spMk id="2" creationId="{1FDEEB49-57EE-CFF1-C5F4-B493E9EBB1B6}"/>
          </ac:spMkLst>
        </pc:spChg>
        <pc:spChg chg="add">
          <ac:chgData name="EZZINE, Hind" userId="S::ezzineh@who.int::edcab00f-6318-46e5-a4a9-188b01ee222f" providerId="AD" clId="Web-{35DD322F-E994-014B-A3B7-E9C8A8030500}" dt="2023-06-09T09:54:10.524" v="559"/>
          <ac:spMkLst>
            <pc:docMk/>
            <pc:sldMk cId="952625397" sldId="373"/>
            <ac:spMk id="3" creationId="{093AAECE-3437-670E-E897-F06721DBDDB9}"/>
          </ac:spMkLst>
        </pc:spChg>
        <pc:spChg chg="add">
          <ac:chgData name="EZZINE, Hind" userId="S::ezzineh@who.int::edcab00f-6318-46e5-a4a9-188b01ee222f" providerId="AD" clId="Web-{35DD322F-E994-014B-A3B7-E9C8A8030500}" dt="2023-06-09T09:54:10.524" v="559"/>
          <ac:spMkLst>
            <pc:docMk/>
            <pc:sldMk cId="952625397" sldId="373"/>
            <ac:spMk id="6" creationId="{23C53F06-512D-E24F-816A-62A4C076310A}"/>
          </ac:spMkLst>
        </pc:spChg>
        <pc:spChg chg="add">
          <ac:chgData name="EZZINE, Hind" userId="S::ezzineh@who.int::edcab00f-6318-46e5-a4a9-188b01ee222f" providerId="AD" clId="Web-{35DD322F-E994-014B-A3B7-E9C8A8030500}" dt="2023-06-09T09:54:10.524" v="559"/>
          <ac:spMkLst>
            <pc:docMk/>
            <pc:sldMk cId="952625397" sldId="373"/>
            <ac:spMk id="7" creationId="{5AB3A0D7-25D4-6B71-99F3-2B5EE7C18B50}"/>
          </ac:spMkLst>
        </pc:spChg>
        <pc:spChg chg="add">
          <ac:chgData name="EZZINE, Hind" userId="S::ezzineh@who.int::edcab00f-6318-46e5-a4a9-188b01ee222f" providerId="AD" clId="Web-{35DD322F-E994-014B-A3B7-E9C8A8030500}" dt="2023-06-09T09:54:10.524" v="559"/>
          <ac:spMkLst>
            <pc:docMk/>
            <pc:sldMk cId="952625397" sldId="373"/>
            <ac:spMk id="8" creationId="{900DF668-44E6-E568-514D-CC9217F7A73E}"/>
          </ac:spMkLst>
        </pc:spChg>
        <pc:spChg chg="add">
          <ac:chgData name="EZZINE, Hind" userId="S::ezzineh@who.int::edcab00f-6318-46e5-a4a9-188b01ee222f" providerId="AD" clId="Web-{35DD322F-E994-014B-A3B7-E9C8A8030500}" dt="2023-06-09T09:54:10.524" v="559"/>
          <ac:spMkLst>
            <pc:docMk/>
            <pc:sldMk cId="952625397" sldId="373"/>
            <ac:spMk id="12" creationId="{756A48D7-5FE5-A344-57EE-2C9DF8170F8D}"/>
          </ac:spMkLst>
        </pc:spChg>
        <pc:spChg chg="add">
          <ac:chgData name="EZZINE, Hind" userId="S::ezzineh@who.int::edcab00f-6318-46e5-a4a9-188b01ee222f" providerId="AD" clId="Web-{35DD322F-E994-014B-A3B7-E9C8A8030500}" dt="2023-06-09T09:54:10.524" v="559"/>
          <ac:spMkLst>
            <pc:docMk/>
            <pc:sldMk cId="952625397" sldId="373"/>
            <ac:spMk id="13" creationId="{5DFA535C-D51B-612B-D10F-805F5F1B8D3C}"/>
          </ac:spMkLst>
        </pc:spChg>
        <pc:spChg chg="add">
          <ac:chgData name="EZZINE, Hind" userId="S::ezzineh@who.int::edcab00f-6318-46e5-a4a9-188b01ee222f" providerId="AD" clId="Web-{35DD322F-E994-014B-A3B7-E9C8A8030500}" dt="2023-06-09T09:54:10.524" v="559"/>
          <ac:spMkLst>
            <pc:docMk/>
            <pc:sldMk cId="952625397" sldId="373"/>
            <ac:spMk id="14" creationId="{BDED18A8-CCBF-1441-41BA-856317989225}"/>
          </ac:spMkLst>
        </pc:spChg>
        <pc:spChg chg="del">
          <ac:chgData name="EZZINE, Hind" userId="S::ezzineh@who.int::edcab00f-6318-46e5-a4a9-188b01ee222f" providerId="AD" clId="Web-{35DD322F-E994-014B-A3B7-E9C8A8030500}" dt="2023-06-09T09:54:09.540" v="558"/>
          <ac:spMkLst>
            <pc:docMk/>
            <pc:sldMk cId="952625397" sldId="373"/>
            <ac:spMk id="572" creationId="{00000000-0000-0000-0000-000000000000}"/>
          </ac:spMkLst>
        </pc:spChg>
        <pc:spChg chg="del">
          <ac:chgData name="EZZINE, Hind" userId="S::ezzineh@who.int::edcab00f-6318-46e5-a4a9-188b01ee222f" providerId="AD" clId="Web-{35DD322F-E994-014B-A3B7-E9C8A8030500}" dt="2023-06-09T09:54:09.540" v="555"/>
          <ac:spMkLst>
            <pc:docMk/>
            <pc:sldMk cId="952625397" sldId="373"/>
            <ac:spMk id="575" creationId="{00000000-0000-0000-0000-000000000000}"/>
          </ac:spMkLst>
        </pc:spChg>
        <pc:spChg chg="del">
          <ac:chgData name="EZZINE, Hind" userId="S::ezzineh@who.int::edcab00f-6318-46e5-a4a9-188b01ee222f" providerId="AD" clId="Web-{35DD322F-E994-014B-A3B7-E9C8A8030500}" dt="2023-06-09T09:54:09.540" v="554"/>
          <ac:spMkLst>
            <pc:docMk/>
            <pc:sldMk cId="952625397" sldId="373"/>
            <ac:spMk id="576" creationId="{00000000-0000-0000-0000-000000000000}"/>
          </ac:spMkLst>
        </pc:spChg>
        <pc:spChg chg="del">
          <ac:chgData name="EZZINE, Hind" userId="S::ezzineh@who.int::edcab00f-6318-46e5-a4a9-188b01ee222f" providerId="AD" clId="Web-{35DD322F-E994-014B-A3B7-E9C8A8030500}" dt="2023-06-09T09:54:09.540" v="550"/>
          <ac:spMkLst>
            <pc:docMk/>
            <pc:sldMk cId="952625397" sldId="373"/>
            <ac:spMk id="580" creationId="{00000000-0000-0000-0000-000000000000}"/>
          </ac:spMkLst>
        </pc:spChg>
        <pc:picChg chg="add">
          <ac:chgData name="EZZINE, Hind" userId="S::ezzineh@who.int::edcab00f-6318-46e5-a4a9-188b01ee222f" providerId="AD" clId="Web-{35DD322F-E994-014B-A3B7-E9C8A8030500}" dt="2023-06-09T09:54:10.524" v="559"/>
          <ac:picMkLst>
            <pc:docMk/>
            <pc:sldMk cId="952625397" sldId="373"/>
            <ac:picMk id="4" creationId="{288F69F7-8891-3D07-387D-165DF5005451}"/>
          </ac:picMkLst>
        </pc:picChg>
        <pc:picChg chg="add">
          <ac:chgData name="EZZINE, Hind" userId="S::ezzineh@who.int::edcab00f-6318-46e5-a4a9-188b01ee222f" providerId="AD" clId="Web-{35DD322F-E994-014B-A3B7-E9C8A8030500}" dt="2023-06-09T09:54:10.524" v="559"/>
          <ac:picMkLst>
            <pc:docMk/>
            <pc:sldMk cId="952625397" sldId="373"/>
            <ac:picMk id="5" creationId="{1E51FD94-7F8F-0C88-2EEB-162A577830F2}"/>
          </ac:picMkLst>
        </pc:picChg>
        <pc:picChg chg="add">
          <ac:chgData name="EZZINE, Hind" userId="S::ezzineh@who.int::edcab00f-6318-46e5-a4a9-188b01ee222f" providerId="AD" clId="Web-{35DD322F-E994-014B-A3B7-E9C8A8030500}" dt="2023-06-09T09:54:10.524" v="559"/>
          <ac:picMkLst>
            <pc:docMk/>
            <pc:sldMk cId="952625397" sldId="373"/>
            <ac:picMk id="9" creationId="{B2F8B4A1-2C3D-FD98-7381-9132B3AAF9F0}"/>
          </ac:picMkLst>
        </pc:picChg>
        <pc:picChg chg="add">
          <ac:chgData name="EZZINE, Hind" userId="S::ezzineh@who.int::edcab00f-6318-46e5-a4a9-188b01ee222f" providerId="AD" clId="Web-{35DD322F-E994-014B-A3B7-E9C8A8030500}" dt="2023-06-09T09:54:10.524" v="559"/>
          <ac:picMkLst>
            <pc:docMk/>
            <pc:sldMk cId="952625397" sldId="373"/>
            <ac:picMk id="10" creationId="{E78E4917-6519-C9A5-0A05-376D226382DF}"/>
          </ac:picMkLst>
        </pc:picChg>
        <pc:picChg chg="add">
          <ac:chgData name="EZZINE, Hind" userId="S::ezzineh@who.int::edcab00f-6318-46e5-a4a9-188b01ee222f" providerId="AD" clId="Web-{35DD322F-E994-014B-A3B7-E9C8A8030500}" dt="2023-06-09T09:54:10.524" v="559"/>
          <ac:picMkLst>
            <pc:docMk/>
            <pc:sldMk cId="952625397" sldId="373"/>
            <ac:picMk id="11" creationId="{A8037635-8317-F3C9-E0A8-C32B8621DE36}"/>
          </ac:picMkLst>
        </pc:picChg>
        <pc:picChg chg="del">
          <ac:chgData name="EZZINE, Hind" userId="S::ezzineh@who.int::edcab00f-6318-46e5-a4a9-188b01ee222f" providerId="AD" clId="Web-{35DD322F-E994-014B-A3B7-E9C8A8030500}" dt="2023-06-09T09:54:09.540" v="557"/>
          <ac:picMkLst>
            <pc:docMk/>
            <pc:sldMk cId="952625397" sldId="373"/>
            <ac:picMk id="573" creationId="{00000000-0000-0000-0000-000000000000}"/>
          </ac:picMkLst>
        </pc:picChg>
        <pc:picChg chg="del">
          <ac:chgData name="EZZINE, Hind" userId="S::ezzineh@who.int::edcab00f-6318-46e5-a4a9-188b01ee222f" providerId="AD" clId="Web-{35DD322F-E994-014B-A3B7-E9C8A8030500}" dt="2023-06-09T09:54:09.540" v="556"/>
          <ac:picMkLst>
            <pc:docMk/>
            <pc:sldMk cId="952625397" sldId="373"/>
            <ac:picMk id="574" creationId="{00000000-0000-0000-0000-000000000000}"/>
          </ac:picMkLst>
        </pc:picChg>
        <pc:picChg chg="del">
          <ac:chgData name="EZZINE, Hind" userId="S::ezzineh@who.int::edcab00f-6318-46e5-a4a9-188b01ee222f" providerId="AD" clId="Web-{35DD322F-E994-014B-A3B7-E9C8A8030500}" dt="2023-06-09T09:54:09.540" v="553"/>
          <ac:picMkLst>
            <pc:docMk/>
            <pc:sldMk cId="952625397" sldId="373"/>
            <ac:picMk id="577" creationId="{00000000-0000-0000-0000-000000000000}"/>
          </ac:picMkLst>
        </pc:picChg>
        <pc:picChg chg="del">
          <ac:chgData name="EZZINE, Hind" userId="S::ezzineh@who.int::edcab00f-6318-46e5-a4a9-188b01ee222f" providerId="AD" clId="Web-{35DD322F-E994-014B-A3B7-E9C8A8030500}" dt="2023-06-09T09:54:09.540" v="552"/>
          <ac:picMkLst>
            <pc:docMk/>
            <pc:sldMk cId="952625397" sldId="373"/>
            <ac:picMk id="578" creationId="{00000000-0000-0000-0000-000000000000}"/>
          </ac:picMkLst>
        </pc:picChg>
        <pc:picChg chg="del">
          <ac:chgData name="EZZINE, Hind" userId="S::ezzineh@who.int::edcab00f-6318-46e5-a4a9-188b01ee222f" providerId="AD" clId="Web-{35DD322F-E994-014B-A3B7-E9C8A8030500}" dt="2023-06-09T09:54:09.540" v="551"/>
          <ac:picMkLst>
            <pc:docMk/>
            <pc:sldMk cId="952625397" sldId="373"/>
            <ac:picMk id="579" creationId="{00000000-0000-0000-0000-000000000000}"/>
          </ac:picMkLst>
        </pc:picChg>
      </pc:sldChg>
      <pc:sldChg chg="modSp add del">
        <pc:chgData name="EZZINE, Hind" userId="S::ezzineh@who.int::edcab00f-6318-46e5-a4a9-188b01ee222f" providerId="AD" clId="Web-{35DD322F-E994-014B-A3B7-E9C8A8030500}" dt="2023-06-09T10:08:34.836" v="736"/>
        <pc:sldMkLst>
          <pc:docMk/>
          <pc:sldMk cId="3300620272" sldId="374"/>
        </pc:sldMkLst>
        <pc:spChg chg="mod">
          <ac:chgData name="EZZINE, Hind" userId="S::ezzineh@who.int::edcab00f-6318-46e5-a4a9-188b01ee222f" providerId="AD" clId="Web-{35DD322F-E994-014B-A3B7-E9C8A8030500}" dt="2023-06-09T10:07:34.990" v="727" actId="1076"/>
          <ac:spMkLst>
            <pc:docMk/>
            <pc:sldMk cId="3300620272" sldId="374"/>
            <ac:spMk id="2" creationId="{6A5589F4-A2F7-EDDC-50E9-EF99A89A1223}"/>
          </ac:spMkLst>
        </pc:spChg>
      </pc:sldChg>
      <pc:sldChg chg="addSp delSp modSp add">
        <pc:chgData name="EZZINE, Hind" userId="S::ezzineh@who.int::edcab00f-6318-46e5-a4a9-188b01ee222f" providerId="AD" clId="Web-{35DD322F-E994-014B-A3B7-E9C8A8030500}" dt="2023-06-09T10:11:24.561" v="766" actId="20577"/>
        <pc:sldMkLst>
          <pc:docMk/>
          <pc:sldMk cId="4283854238" sldId="374"/>
        </pc:sldMkLst>
        <pc:spChg chg="mod">
          <ac:chgData name="EZZINE, Hind" userId="S::ezzineh@who.int::edcab00f-6318-46e5-a4a9-188b01ee222f" providerId="AD" clId="Web-{35DD322F-E994-014B-A3B7-E9C8A8030500}" dt="2023-06-09T10:11:24.561" v="766" actId="20577"/>
          <ac:spMkLst>
            <pc:docMk/>
            <pc:sldMk cId="4283854238" sldId="374"/>
            <ac:spMk id="2" creationId="{6EBFB567-D1CA-5568-E695-F65D35254244}"/>
          </ac:spMkLst>
        </pc:spChg>
        <pc:spChg chg="add mod">
          <ac:chgData name="EZZINE, Hind" userId="S::ezzineh@who.int::edcab00f-6318-46e5-a4a9-188b01ee222f" providerId="AD" clId="Web-{35DD322F-E994-014B-A3B7-E9C8A8030500}" dt="2023-06-09T10:10:50.388" v="753" actId="20577"/>
          <ac:spMkLst>
            <pc:docMk/>
            <pc:sldMk cId="4283854238" sldId="374"/>
            <ac:spMk id="3" creationId="{33612409-B5E4-2DBF-F81B-E517EB2AB2E4}"/>
          </ac:spMkLst>
        </pc:spChg>
        <pc:spChg chg="del">
          <ac:chgData name="EZZINE, Hind" userId="S::ezzineh@who.int::edcab00f-6318-46e5-a4a9-188b01ee222f" providerId="AD" clId="Web-{35DD322F-E994-014B-A3B7-E9C8A8030500}" dt="2023-06-09T10:10:12.042" v="746"/>
          <ac:spMkLst>
            <pc:docMk/>
            <pc:sldMk cId="4283854238" sldId="374"/>
            <ac:spMk id="653" creationId="{00000000-0000-0000-0000-000000000000}"/>
          </ac:spMkLst>
        </pc:spChg>
      </pc:sldChg>
      <pc:sldChg chg="addSp delSp modSp add">
        <pc:chgData name="EZZINE, Hind" userId="S::ezzineh@who.int::edcab00f-6318-46e5-a4a9-188b01ee222f" providerId="AD" clId="Web-{35DD322F-E994-014B-A3B7-E9C8A8030500}" dt="2023-06-09T10:17:00.604" v="821"/>
        <pc:sldMkLst>
          <pc:docMk/>
          <pc:sldMk cId="325149285" sldId="375"/>
        </pc:sldMkLst>
        <pc:spChg chg="del mod">
          <ac:chgData name="EZZINE, Hind" userId="S::ezzineh@who.int::edcab00f-6318-46e5-a4a9-188b01ee222f" providerId="AD" clId="Web-{35DD322F-E994-014B-A3B7-E9C8A8030500}" dt="2023-06-09T10:16:59.588" v="820"/>
          <ac:spMkLst>
            <pc:docMk/>
            <pc:sldMk cId="325149285" sldId="375"/>
            <ac:spMk id="2" creationId="{46A7963C-FC31-5CE5-161D-D6B3ABE54B80}"/>
          </ac:spMkLst>
        </pc:spChg>
        <pc:spChg chg="add mod">
          <ac:chgData name="EZZINE, Hind" userId="S::ezzineh@who.int::edcab00f-6318-46e5-a4a9-188b01ee222f" providerId="AD" clId="Web-{35DD322F-E994-014B-A3B7-E9C8A8030500}" dt="2023-06-09T10:14:31.458" v="789" actId="1076"/>
          <ac:spMkLst>
            <pc:docMk/>
            <pc:sldMk cId="325149285" sldId="375"/>
            <ac:spMk id="3" creationId="{B59A4A7F-55F4-2F61-1BC3-5BA55531733F}"/>
          </ac:spMkLst>
        </pc:spChg>
        <pc:spChg chg="add mod">
          <ac:chgData name="EZZINE, Hind" userId="S::ezzineh@who.int::edcab00f-6318-46e5-a4a9-188b01ee222f" providerId="AD" clId="Web-{35DD322F-E994-014B-A3B7-E9C8A8030500}" dt="2023-06-09T10:16:46.838" v="819" actId="14100"/>
          <ac:spMkLst>
            <pc:docMk/>
            <pc:sldMk cId="325149285" sldId="375"/>
            <ac:spMk id="4" creationId="{2BDC7231-3776-005B-335B-324A4EBBD345}"/>
          </ac:spMkLst>
        </pc:spChg>
        <pc:spChg chg="add">
          <ac:chgData name="EZZINE, Hind" userId="S::ezzineh@who.int::edcab00f-6318-46e5-a4a9-188b01ee222f" providerId="AD" clId="Web-{35DD322F-E994-014B-A3B7-E9C8A8030500}" dt="2023-06-09T10:17:00.604" v="821"/>
          <ac:spMkLst>
            <pc:docMk/>
            <pc:sldMk cId="325149285" sldId="375"/>
            <ac:spMk id="6" creationId="{BE4C2591-7CA8-0709-41C6-78E46207421B}"/>
          </ac:spMkLst>
        </pc:spChg>
        <pc:spChg chg="del mod">
          <ac:chgData name="EZZINE, Hind" userId="S::ezzineh@who.int::edcab00f-6318-46e5-a4a9-188b01ee222f" providerId="AD" clId="Web-{35DD322F-E994-014B-A3B7-E9C8A8030500}" dt="2023-06-09T10:16:14.915" v="813"/>
          <ac:spMkLst>
            <pc:docMk/>
            <pc:sldMk cId="325149285" sldId="375"/>
            <ac:spMk id="644" creationId="{00000000-0000-0000-0000-000000000000}"/>
          </ac:spMkLst>
        </pc:spChg>
        <pc:spChg chg="del mod">
          <ac:chgData name="EZZINE, Hind" userId="S::ezzineh@who.int::edcab00f-6318-46e5-a4a9-188b01ee222f" providerId="AD" clId="Web-{35DD322F-E994-014B-A3B7-E9C8A8030500}" dt="2023-06-09T10:16:09.243" v="810"/>
          <ac:spMkLst>
            <pc:docMk/>
            <pc:sldMk cId="325149285" sldId="375"/>
            <ac:spMk id="647" creationId="{00000000-0000-0000-0000-000000000000}"/>
          </ac:spMkLst>
        </pc:spChg>
        <pc:picChg chg="mod">
          <ac:chgData name="EZZINE, Hind" userId="S::ezzineh@who.int::edcab00f-6318-46e5-a4a9-188b01ee222f" providerId="AD" clId="Web-{35DD322F-E994-014B-A3B7-E9C8A8030500}" dt="2023-06-09T10:16:38.884" v="816" actId="1076"/>
          <ac:picMkLst>
            <pc:docMk/>
            <pc:sldMk cId="325149285" sldId="375"/>
            <ac:picMk id="645" creationId="{00000000-0000-0000-0000-000000000000}"/>
          </ac:picMkLst>
        </pc:picChg>
        <pc:picChg chg="mod">
          <ac:chgData name="EZZINE, Hind" userId="S::ezzineh@who.int::edcab00f-6318-46e5-a4a9-188b01ee222f" providerId="AD" clId="Web-{35DD322F-E994-014B-A3B7-E9C8A8030500}" dt="2023-06-09T10:16:38.884" v="817" actId="1076"/>
          <ac:picMkLst>
            <pc:docMk/>
            <pc:sldMk cId="325149285" sldId="375"/>
            <ac:picMk id="646" creationId="{00000000-0000-0000-0000-000000000000}"/>
          </ac:picMkLst>
        </pc:picChg>
      </pc:sldChg>
      <pc:sldChg chg="modSp add del">
        <pc:chgData name="EZZINE, Hind" userId="S::ezzineh@who.int::edcab00f-6318-46e5-a4a9-188b01ee222f" providerId="AD" clId="Web-{35DD322F-E994-014B-A3B7-E9C8A8030500}" dt="2023-06-09T10:07:25.333" v="726"/>
        <pc:sldMkLst>
          <pc:docMk/>
          <pc:sldMk cId="2527885061" sldId="375"/>
        </pc:sldMkLst>
        <pc:spChg chg="mod">
          <ac:chgData name="EZZINE, Hind" userId="S::ezzineh@who.int::edcab00f-6318-46e5-a4a9-188b01ee222f" providerId="AD" clId="Web-{35DD322F-E994-014B-A3B7-E9C8A8030500}" dt="2023-06-09T09:58:38.487" v="633" actId="1076"/>
          <ac:spMkLst>
            <pc:docMk/>
            <pc:sldMk cId="2527885061" sldId="375"/>
            <ac:spMk id="2" creationId="{AB488721-4CB3-23CE-4BFD-E50FAA115C75}"/>
          </ac:spMkLst>
        </pc:spChg>
        <pc:spChg chg="mod">
          <ac:chgData name="EZZINE, Hind" userId="S::ezzineh@who.int::edcab00f-6318-46e5-a4a9-188b01ee222f" providerId="AD" clId="Web-{35DD322F-E994-014B-A3B7-E9C8A8030500}" dt="2023-06-09T10:03:29.450" v="679"/>
          <ac:spMkLst>
            <pc:docMk/>
            <pc:sldMk cId="2527885061" sldId="375"/>
            <ac:spMk id="592" creationId="{00000000-0000-0000-0000-000000000000}"/>
          </ac:spMkLst>
        </pc:spChg>
        <pc:spChg chg="mod">
          <ac:chgData name="EZZINE, Hind" userId="S::ezzineh@who.int::edcab00f-6318-46e5-a4a9-188b01ee222f" providerId="AD" clId="Web-{35DD322F-E994-014B-A3B7-E9C8A8030500}" dt="2023-06-09T10:01:44.181" v="656" actId="1076"/>
          <ac:spMkLst>
            <pc:docMk/>
            <pc:sldMk cId="2527885061" sldId="375"/>
            <ac:spMk id="593" creationId="{00000000-0000-0000-0000-000000000000}"/>
          </ac:spMkLst>
        </pc:spChg>
      </pc:sldChg>
      <pc:sldChg chg="modSp add del">
        <pc:chgData name="EZZINE, Hind" userId="S::ezzineh@who.int::edcab00f-6318-46e5-a4a9-188b01ee222f" providerId="AD" clId="Web-{35DD322F-E994-014B-A3B7-E9C8A8030500}" dt="2023-06-09T10:25:09.543" v="874"/>
        <pc:sldMkLst>
          <pc:docMk/>
          <pc:sldMk cId="1144055801" sldId="376"/>
        </pc:sldMkLst>
        <pc:spChg chg="mod">
          <ac:chgData name="EZZINE, Hind" userId="S::ezzineh@who.int::edcab00f-6318-46e5-a4a9-188b01ee222f" providerId="AD" clId="Web-{35DD322F-E994-014B-A3B7-E9C8A8030500}" dt="2023-06-09T10:20:56.440" v="849" actId="1076"/>
          <ac:spMkLst>
            <pc:docMk/>
            <pc:sldMk cId="1144055801" sldId="376"/>
            <ac:spMk id="2" creationId="{DB8B4367-F7F9-9F16-0D84-C6982F7C02E8}"/>
          </ac:spMkLst>
        </pc:spChg>
      </pc:sldChg>
      <pc:sldChg chg="addSp delSp modSp add modNotes">
        <pc:chgData name="EZZINE, Hind" userId="S::ezzineh@who.int::edcab00f-6318-46e5-a4a9-188b01ee222f" providerId="AD" clId="Web-{35DD322F-E994-014B-A3B7-E9C8A8030500}" dt="2023-06-09T10:45:14.617" v="1016" actId="20577"/>
        <pc:sldMkLst>
          <pc:docMk/>
          <pc:sldMk cId="1473939599" sldId="376"/>
        </pc:sldMkLst>
        <pc:spChg chg="del mod">
          <ac:chgData name="EZZINE, Hind" userId="S::ezzineh@who.int::edcab00f-6318-46e5-a4a9-188b01ee222f" providerId="AD" clId="Web-{35DD322F-E994-014B-A3B7-E9C8A8030500}" dt="2023-06-09T10:45:10.070" v="1014"/>
          <ac:spMkLst>
            <pc:docMk/>
            <pc:sldMk cId="1473939599" sldId="376"/>
            <ac:spMk id="2" creationId="{C163A89C-DAAA-BBFB-4819-F1B105F403BE}"/>
          </ac:spMkLst>
        </pc:spChg>
        <pc:spChg chg="add del mod">
          <ac:chgData name="EZZINE, Hind" userId="S::ezzineh@who.int::edcab00f-6318-46e5-a4a9-188b01ee222f" providerId="AD" clId="Web-{35DD322F-E994-014B-A3B7-E9C8A8030500}" dt="2023-06-09T10:35:18.940" v="954"/>
          <ac:spMkLst>
            <pc:docMk/>
            <pc:sldMk cId="1473939599" sldId="376"/>
            <ac:spMk id="4" creationId="{CF55A996-768F-9709-3710-EBC3551C872B}"/>
          </ac:spMkLst>
        </pc:spChg>
        <pc:spChg chg="add mod">
          <ac:chgData name="EZZINE, Hind" userId="S::ezzineh@who.int::edcab00f-6318-46e5-a4a9-188b01ee222f" providerId="AD" clId="Web-{35DD322F-E994-014B-A3B7-E9C8A8030500}" dt="2023-06-09T10:37:09.600" v="975" actId="20577"/>
          <ac:spMkLst>
            <pc:docMk/>
            <pc:sldMk cId="1473939599" sldId="376"/>
            <ac:spMk id="5" creationId="{ED783DA4-D988-5FC0-0EB2-F72EA64EFDBB}"/>
          </ac:spMkLst>
        </pc:spChg>
        <pc:spChg chg="add del mod">
          <ac:chgData name="EZZINE, Hind" userId="S::ezzineh@who.int::edcab00f-6318-46e5-a4a9-188b01ee222f" providerId="AD" clId="Web-{35DD322F-E994-014B-A3B7-E9C8A8030500}" dt="2023-06-09T10:44:38.069" v="1004"/>
          <ac:spMkLst>
            <pc:docMk/>
            <pc:sldMk cId="1473939599" sldId="376"/>
            <ac:spMk id="7" creationId="{94294DAC-B01B-7AD1-9D15-CA1E17028197}"/>
          </ac:spMkLst>
        </pc:spChg>
        <pc:spChg chg="add mod">
          <ac:chgData name="EZZINE, Hind" userId="S::ezzineh@who.int::edcab00f-6318-46e5-a4a9-188b01ee222f" providerId="AD" clId="Web-{35DD322F-E994-014B-A3B7-E9C8A8030500}" dt="2023-06-09T10:45:14.617" v="1016" actId="20577"/>
          <ac:spMkLst>
            <pc:docMk/>
            <pc:sldMk cId="1473939599" sldId="376"/>
            <ac:spMk id="9" creationId="{B137B399-5FA5-1900-A6DB-F44299374B40}"/>
          </ac:spMkLst>
        </pc:spChg>
        <pc:spChg chg="mod">
          <ac:chgData name="EZZINE, Hind" userId="S::ezzineh@who.int::edcab00f-6318-46e5-a4a9-188b01ee222f" providerId="AD" clId="Web-{35DD322F-E994-014B-A3B7-E9C8A8030500}" dt="2023-06-09T10:36:19.505" v="965" actId="1076"/>
          <ac:spMkLst>
            <pc:docMk/>
            <pc:sldMk cId="1473939599" sldId="376"/>
            <ac:spMk id="679" creationId="{00000000-0000-0000-0000-000000000000}"/>
          </ac:spMkLst>
        </pc:spChg>
        <pc:spChg chg="mod">
          <ac:chgData name="EZZINE, Hind" userId="S::ezzineh@who.int::edcab00f-6318-46e5-a4a9-188b01ee222f" providerId="AD" clId="Web-{35DD322F-E994-014B-A3B7-E9C8A8030500}" dt="2023-06-09T10:36:19.520" v="967" actId="1076"/>
          <ac:spMkLst>
            <pc:docMk/>
            <pc:sldMk cId="1473939599" sldId="376"/>
            <ac:spMk id="681" creationId="{00000000-0000-0000-0000-000000000000}"/>
          </ac:spMkLst>
        </pc:spChg>
        <pc:spChg chg="del">
          <ac:chgData name="EZZINE, Hind" userId="S::ezzineh@who.int::edcab00f-6318-46e5-a4a9-188b01ee222f" providerId="AD" clId="Web-{35DD322F-E994-014B-A3B7-E9C8A8030500}" dt="2023-06-09T10:35:10.658" v="952"/>
          <ac:spMkLst>
            <pc:docMk/>
            <pc:sldMk cId="1473939599" sldId="376"/>
            <ac:spMk id="682" creationId="{00000000-0000-0000-0000-000000000000}"/>
          </ac:spMkLst>
        </pc:spChg>
        <pc:picChg chg="mod">
          <ac:chgData name="EZZINE, Hind" userId="S::ezzineh@who.int::edcab00f-6318-46e5-a4a9-188b01ee222f" providerId="AD" clId="Web-{35DD322F-E994-014B-A3B7-E9C8A8030500}" dt="2023-06-09T10:36:19.489" v="964" actId="1076"/>
          <ac:picMkLst>
            <pc:docMk/>
            <pc:sldMk cId="1473939599" sldId="376"/>
            <ac:picMk id="678" creationId="{00000000-0000-0000-0000-000000000000}"/>
          </ac:picMkLst>
        </pc:picChg>
        <pc:picChg chg="mod">
          <ac:chgData name="EZZINE, Hind" userId="S::ezzineh@who.int::edcab00f-6318-46e5-a4a9-188b01ee222f" providerId="AD" clId="Web-{35DD322F-E994-014B-A3B7-E9C8A8030500}" dt="2023-06-09T10:36:19.520" v="966" actId="1076"/>
          <ac:picMkLst>
            <pc:docMk/>
            <pc:sldMk cId="1473939599" sldId="376"/>
            <ac:picMk id="680" creationId="{00000000-0000-0000-0000-000000000000}"/>
          </ac:picMkLst>
        </pc:picChg>
      </pc:sldChg>
      <pc:sldChg chg="add del">
        <pc:chgData name="EZZINE, Hind" userId="S::ezzineh@who.int::edcab00f-6318-46e5-a4a9-188b01ee222f" providerId="AD" clId="Web-{35DD322F-E994-014B-A3B7-E9C8A8030500}" dt="2023-06-09T10:01:12.836" v="654"/>
        <pc:sldMkLst>
          <pc:docMk/>
          <pc:sldMk cId="2386264171" sldId="376"/>
        </pc:sldMkLst>
      </pc:sldChg>
      <pc:sldChg chg="modSp add del">
        <pc:chgData name="EZZINE, Hind" userId="S::ezzineh@who.int::edcab00f-6318-46e5-a4a9-188b01ee222f" providerId="AD" clId="Web-{35DD322F-E994-014B-A3B7-E9C8A8030500}" dt="2023-06-09T10:20:45.628" v="848"/>
        <pc:sldMkLst>
          <pc:docMk/>
          <pc:sldMk cId="1025204246" sldId="377"/>
        </pc:sldMkLst>
        <pc:spChg chg="mod">
          <ac:chgData name="EZZINE, Hind" userId="S::ezzineh@who.int::edcab00f-6318-46e5-a4a9-188b01ee222f" providerId="AD" clId="Web-{35DD322F-E994-014B-A3B7-E9C8A8030500}" dt="2023-06-09T10:18:08.231" v="825" actId="1076"/>
          <ac:spMkLst>
            <pc:docMk/>
            <pc:sldMk cId="1025204246" sldId="377"/>
            <ac:spMk id="2" creationId="{51CD7622-7F2A-E701-21FF-2888EAF676C0}"/>
          </ac:spMkLst>
        </pc:spChg>
      </pc:sldChg>
      <pc:sldChg chg="delSp modSp add del modNotes">
        <pc:chgData name="EZZINE, Hind" userId="S::ezzineh@who.int::edcab00f-6318-46e5-a4a9-188b01ee222f" providerId="AD" clId="Web-{35DD322F-E994-014B-A3B7-E9C8A8030500}" dt="2023-06-09T10:37:42.101" v="982"/>
        <pc:sldMkLst>
          <pc:docMk/>
          <pc:sldMk cId="1437356491" sldId="377"/>
        </pc:sldMkLst>
        <pc:spChg chg="del mod">
          <ac:chgData name="EZZINE, Hind" userId="S::ezzineh@who.int::edcab00f-6318-46e5-a4a9-188b01ee222f" providerId="AD" clId="Web-{35DD322F-E994-014B-A3B7-E9C8A8030500}" dt="2023-06-09T10:35:02.783" v="950"/>
          <ac:spMkLst>
            <pc:docMk/>
            <pc:sldMk cId="1437356491" sldId="377"/>
            <ac:spMk id="4" creationId="{6D55DEC4-F1E0-428E-8AD3-A5904C936BEA}"/>
          </ac:spMkLst>
        </pc:spChg>
      </pc:sldChg>
      <pc:sldChg chg="modSp add del">
        <pc:chgData name="EZZINE, Hind" userId="S::ezzineh@who.int::edcab00f-6318-46e5-a4a9-188b01ee222f" providerId="AD" clId="Web-{35DD322F-E994-014B-A3B7-E9C8A8030500}" dt="2023-06-09T10:32:49.497" v="940"/>
        <pc:sldMkLst>
          <pc:docMk/>
          <pc:sldMk cId="1774427518" sldId="377"/>
        </pc:sldMkLst>
        <pc:spChg chg="mod">
          <ac:chgData name="EZZINE, Hind" userId="S::ezzineh@who.int::edcab00f-6318-46e5-a4a9-188b01ee222f" providerId="AD" clId="Web-{35DD322F-E994-014B-A3B7-E9C8A8030500}" dt="2023-06-09T10:29:42.709" v="908" actId="1076"/>
          <ac:spMkLst>
            <pc:docMk/>
            <pc:sldMk cId="1774427518" sldId="377"/>
            <ac:spMk id="3" creationId="{237F31D6-C217-9906-95D5-62A2EB9E8BF5}"/>
          </ac:spMkLst>
        </pc:spChg>
      </pc:sldChg>
      <pc:sldChg chg="addSp delSp modSp add">
        <pc:chgData name="EZZINE, Hind" userId="S::ezzineh@who.int::edcab00f-6318-46e5-a4a9-188b01ee222f" providerId="AD" clId="Web-{35DD322F-E994-014B-A3B7-E9C8A8030500}" dt="2023-06-09T10:45:29.040" v="1020" actId="20577"/>
        <pc:sldMkLst>
          <pc:docMk/>
          <pc:sldMk cId="2724380668" sldId="377"/>
        </pc:sldMkLst>
        <pc:spChg chg="del mod">
          <ac:chgData name="EZZINE, Hind" userId="S::ezzineh@who.int::edcab00f-6318-46e5-a4a9-188b01ee222f" providerId="AD" clId="Web-{35DD322F-E994-014B-A3B7-E9C8A8030500}" dt="2023-06-09T10:43:45.208" v="995"/>
          <ac:spMkLst>
            <pc:docMk/>
            <pc:sldMk cId="2724380668" sldId="377"/>
            <ac:spMk id="2" creationId="{FD9845DD-C7DE-8CB1-1379-A58FC458C3AE}"/>
          </ac:spMkLst>
        </pc:spChg>
        <pc:spChg chg="add del mod">
          <ac:chgData name="EZZINE, Hind" userId="S::ezzineh@who.int::edcab00f-6318-46e5-a4a9-188b01ee222f" providerId="AD" clId="Web-{35DD322F-E994-014B-A3B7-E9C8A8030500}" dt="2023-06-09T10:45:22.758" v="1018"/>
          <ac:spMkLst>
            <pc:docMk/>
            <pc:sldMk cId="2724380668" sldId="377"/>
            <ac:spMk id="4" creationId="{60BBB9CC-27BF-012F-8D7F-F049805E6F08}"/>
          </ac:spMkLst>
        </pc:spChg>
        <pc:spChg chg="add mod">
          <ac:chgData name="EZZINE, Hind" userId="S::ezzineh@who.int::edcab00f-6318-46e5-a4a9-188b01ee222f" providerId="AD" clId="Web-{35DD322F-E994-014B-A3B7-E9C8A8030500}" dt="2023-06-09T10:45:29.040" v="1020" actId="20577"/>
          <ac:spMkLst>
            <pc:docMk/>
            <pc:sldMk cId="2724380668" sldId="377"/>
            <ac:spMk id="6" creationId="{B00FDD50-05E4-6448-35D6-D47DB8A0ABBF}"/>
          </ac:spMkLst>
        </pc:spChg>
        <pc:spChg chg="mod">
          <ac:chgData name="EZZINE, Hind" userId="S::ezzineh@who.int::edcab00f-6318-46e5-a4a9-188b01ee222f" providerId="AD" clId="Web-{35DD322F-E994-014B-A3B7-E9C8A8030500}" dt="2023-06-09T10:44:16.569" v="1002" actId="20577"/>
          <ac:spMkLst>
            <pc:docMk/>
            <pc:sldMk cId="2724380668" sldId="377"/>
            <ac:spMk id="687" creationId="{00000000-0000-0000-0000-000000000000}"/>
          </ac:spMkLst>
        </pc:spChg>
      </pc:sldChg>
      <pc:sldChg chg="add del">
        <pc:chgData name="EZZINE, Hind" userId="S::ezzineh@who.int::edcab00f-6318-46e5-a4a9-188b01ee222f" providerId="AD" clId="Web-{35DD322F-E994-014B-A3B7-E9C8A8030500}" dt="2023-06-09T10:01:12.836" v="653"/>
        <pc:sldMkLst>
          <pc:docMk/>
          <pc:sldMk cId="3814892066" sldId="377"/>
        </pc:sldMkLst>
      </pc:sldChg>
      <pc:sldChg chg="modSp add del">
        <pc:chgData name="EZZINE, Hind" userId="S::ezzineh@who.int::edcab00f-6318-46e5-a4a9-188b01ee222f" providerId="AD" clId="Web-{35DD322F-E994-014B-A3B7-E9C8A8030500}" dt="2023-06-09T10:29:36.053" v="907"/>
        <pc:sldMkLst>
          <pc:docMk/>
          <pc:sldMk cId="2582741569" sldId="378"/>
        </pc:sldMkLst>
        <pc:spChg chg="mod">
          <ac:chgData name="EZZINE, Hind" userId="S::ezzineh@who.int::edcab00f-6318-46e5-a4a9-188b01ee222f" providerId="AD" clId="Web-{35DD322F-E994-014B-A3B7-E9C8A8030500}" dt="2023-06-09T10:28:14.753" v="891" actId="1076"/>
          <ac:spMkLst>
            <pc:docMk/>
            <pc:sldMk cId="2582741569" sldId="378"/>
            <ac:spMk id="2" creationId="{760F8BBF-977D-8F84-DFC6-532C5B9749E8}"/>
          </ac:spMkLst>
        </pc:spChg>
      </pc:sldChg>
      <pc:sldChg chg="addSp delSp modSp add del">
        <pc:chgData name="EZZINE, Hind" userId="S::ezzineh@who.int::edcab00f-6318-46e5-a4a9-188b01ee222f" providerId="AD" clId="Web-{35DD322F-E994-014B-A3B7-E9C8A8030500}" dt="2023-06-09T10:52:10.492" v="1098" actId="1076"/>
        <pc:sldMkLst>
          <pc:docMk/>
          <pc:sldMk cId="2877297495" sldId="378"/>
        </pc:sldMkLst>
        <pc:spChg chg="mod">
          <ac:chgData name="EZZINE, Hind" userId="S::ezzineh@who.int::edcab00f-6318-46e5-a4a9-188b01ee222f" providerId="AD" clId="Web-{35DD322F-E994-014B-A3B7-E9C8A8030500}" dt="2023-06-09T10:52:06.929" v="1097"/>
          <ac:spMkLst>
            <pc:docMk/>
            <pc:sldMk cId="2877297495" sldId="378"/>
            <ac:spMk id="2" creationId="{4760D664-F3F5-4560-4BD7-C3A60B18142E}"/>
          </ac:spMkLst>
        </pc:spChg>
        <pc:spChg chg="add del mod">
          <ac:chgData name="EZZINE, Hind" userId="S::ezzineh@who.int::edcab00f-6318-46e5-a4a9-188b01ee222f" providerId="AD" clId="Web-{35DD322F-E994-014B-A3B7-E9C8A8030500}" dt="2023-06-09T10:51:17.662" v="1086"/>
          <ac:spMkLst>
            <pc:docMk/>
            <pc:sldMk cId="2877297495" sldId="378"/>
            <ac:spMk id="4" creationId="{22FC17B8-DE48-C4B8-1E7D-FD913278E93A}"/>
          </ac:spMkLst>
        </pc:spChg>
        <pc:spChg chg="add del mod">
          <ac:chgData name="EZZINE, Hind" userId="S::ezzineh@who.int::edcab00f-6318-46e5-a4a9-188b01ee222f" providerId="AD" clId="Web-{35DD322F-E994-014B-A3B7-E9C8A8030500}" dt="2023-06-09T10:51:06.630" v="1083"/>
          <ac:spMkLst>
            <pc:docMk/>
            <pc:sldMk cId="2877297495" sldId="378"/>
            <ac:spMk id="5" creationId="{BEF23116-65E4-73AD-2C4B-E76700A5FBAD}"/>
          </ac:spMkLst>
        </pc:spChg>
        <pc:spChg chg="add mod">
          <ac:chgData name="EZZINE, Hind" userId="S::ezzineh@who.int::edcab00f-6318-46e5-a4a9-188b01ee222f" providerId="AD" clId="Web-{35DD322F-E994-014B-A3B7-E9C8A8030500}" dt="2023-06-09T10:52:10.492" v="1098" actId="1076"/>
          <ac:spMkLst>
            <pc:docMk/>
            <pc:sldMk cId="2877297495" sldId="378"/>
            <ac:spMk id="6" creationId="{82A4B69B-9CA1-76D9-C174-92ADDCE18838}"/>
          </ac:spMkLst>
        </pc:spChg>
        <pc:spChg chg="del">
          <ac:chgData name="EZZINE, Hind" userId="S::ezzineh@who.int::edcab00f-6318-46e5-a4a9-188b01ee222f" providerId="AD" clId="Web-{35DD322F-E994-014B-A3B7-E9C8A8030500}" dt="2023-06-09T10:48:53.938" v="1035"/>
          <ac:spMkLst>
            <pc:docMk/>
            <pc:sldMk cId="2877297495" sldId="378"/>
            <ac:spMk id="692" creationId="{00000000-0000-0000-0000-000000000000}"/>
          </ac:spMkLst>
        </pc:spChg>
      </pc:sldChg>
      <pc:sldChg chg="modSp add del">
        <pc:chgData name="EZZINE, Hind" userId="S::ezzineh@who.int::edcab00f-6318-46e5-a4a9-188b01ee222f" providerId="AD" clId="Web-{35DD322F-E994-014B-A3B7-E9C8A8030500}" dt="2023-06-09T11:18:44.080" v="1207"/>
        <pc:sldMkLst>
          <pc:docMk/>
          <pc:sldMk cId="4080724659" sldId="379"/>
        </pc:sldMkLst>
        <pc:spChg chg="mod">
          <ac:chgData name="EZZINE, Hind" userId="S::ezzineh@who.int::edcab00f-6318-46e5-a4a9-188b01ee222f" providerId="AD" clId="Web-{35DD322F-E994-014B-A3B7-E9C8A8030500}" dt="2023-06-09T11:10:15.828" v="1151" actId="1076"/>
          <ac:spMkLst>
            <pc:docMk/>
            <pc:sldMk cId="4080724659" sldId="379"/>
            <ac:spMk id="2" creationId="{6AB5783C-A5D3-2CF5-9D9C-226EE3A057DD}"/>
          </ac:spMkLst>
        </pc:spChg>
      </pc:sldChg>
      <pc:sldChg chg="addSp delSp modSp add">
        <pc:chgData name="EZZINE, Hind" userId="S::ezzineh@who.int::edcab00f-6318-46e5-a4a9-188b01ee222f" providerId="AD" clId="Web-{35DD322F-E994-014B-A3B7-E9C8A8030500}" dt="2023-06-09T11:09:53.905" v="1148" actId="1076"/>
        <pc:sldMkLst>
          <pc:docMk/>
          <pc:sldMk cId="2445353803" sldId="380"/>
        </pc:sldMkLst>
        <pc:spChg chg="mod">
          <ac:chgData name="EZZINE, Hind" userId="S::ezzineh@who.int::edcab00f-6318-46e5-a4a9-188b01ee222f" providerId="AD" clId="Web-{35DD322F-E994-014B-A3B7-E9C8A8030500}" dt="2023-06-09T11:09:41.858" v="1147"/>
          <ac:spMkLst>
            <pc:docMk/>
            <pc:sldMk cId="2445353803" sldId="380"/>
            <ac:spMk id="2" creationId="{07CC6245-38E8-1D2F-CF4A-EDF25EDED986}"/>
          </ac:spMkLst>
        </pc:spChg>
        <pc:spChg chg="add del mod">
          <ac:chgData name="EZZINE, Hind" userId="S::ezzineh@who.int::edcab00f-6318-46e5-a4a9-188b01ee222f" providerId="AD" clId="Web-{35DD322F-E994-014B-A3B7-E9C8A8030500}" dt="2023-06-09T11:08:03.448" v="1116"/>
          <ac:spMkLst>
            <pc:docMk/>
            <pc:sldMk cId="2445353803" sldId="380"/>
            <ac:spMk id="4" creationId="{42E69985-F839-E616-B044-E5AAD4FBBCBE}"/>
          </ac:spMkLst>
        </pc:spChg>
        <pc:spChg chg="add mod">
          <ac:chgData name="EZZINE, Hind" userId="S::ezzineh@who.int::edcab00f-6318-46e5-a4a9-188b01ee222f" providerId="AD" clId="Web-{35DD322F-E994-014B-A3B7-E9C8A8030500}" dt="2023-06-09T11:09:53.905" v="1148" actId="1076"/>
          <ac:spMkLst>
            <pc:docMk/>
            <pc:sldMk cId="2445353803" sldId="380"/>
            <ac:spMk id="5" creationId="{5EDEC4ED-AB9F-F74F-63C8-6746DF8A9353}"/>
          </ac:spMkLst>
        </pc:spChg>
        <pc:spChg chg="del">
          <ac:chgData name="EZZINE, Hind" userId="S::ezzineh@who.int::edcab00f-6318-46e5-a4a9-188b01ee222f" providerId="AD" clId="Web-{35DD322F-E994-014B-A3B7-E9C8A8030500}" dt="2023-06-09T11:07:51.791" v="1113"/>
          <ac:spMkLst>
            <pc:docMk/>
            <pc:sldMk cId="2445353803" sldId="380"/>
            <ac:spMk id="695" creationId="{00000000-0000-0000-0000-000000000000}"/>
          </ac:spMkLst>
        </pc:spChg>
      </pc:sldChg>
      <pc:sldChg chg="modSp add">
        <pc:chgData name="EZZINE, Hind" userId="S::ezzineh@who.int::edcab00f-6318-46e5-a4a9-188b01ee222f" providerId="AD" clId="Web-{35DD322F-E994-014B-A3B7-E9C8A8030500}" dt="2023-06-09T11:28:16.742" v="1290"/>
        <pc:sldMkLst>
          <pc:docMk/>
          <pc:sldMk cId="2267496704" sldId="381"/>
        </pc:sldMkLst>
        <pc:spChg chg="mod">
          <ac:chgData name="EZZINE, Hind" userId="S::ezzineh@who.int::edcab00f-6318-46e5-a4a9-188b01ee222f" providerId="AD" clId="Web-{35DD322F-E994-014B-A3B7-E9C8A8030500}" dt="2023-06-09T11:20:07.083" v="1240" actId="1076"/>
          <ac:spMkLst>
            <pc:docMk/>
            <pc:sldMk cId="2267496704" sldId="381"/>
            <ac:spMk id="2" creationId="{D480ACEA-6FC9-C464-943C-95B8E5A1C9ED}"/>
          </ac:spMkLst>
        </pc:spChg>
        <pc:spChg chg="mod">
          <ac:chgData name="EZZINE, Hind" userId="S::ezzineh@who.int::edcab00f-6318-46e5-a4a9-188b01ee222f" providerId="AD" clId="Web-{35DD322F-E994-014B-A3B7-E9C8A8030500}" dt="2023-06-09T11:28:16.742" v="1290"/>
          <ac:spMkLst>
            <pc:docMk/>
            <pc:sldMk cId="2267496704" sldId="381"/>
            <ac:spMk id="707" creationId="{00000000-0000-0000-0000-000000000000}"/>
          </ac:spMkLst>
        </pc:spChg>
      </pc:sldChg>
      <pc:sldChg chg="modSp add">
        <pc:chgData name="EZZINE, Hind" userId="S::ezzineh@who.int::edcab00f-6318-46e5-a4a9-188b01ee222f" providerId="AD" clId="Web-{35DD322F-E994-014B-A3B7-E9C8A8030500}" dt="2023-06-09T11:19:36.238" v="1220" actId="20577"/>
        <pc:sldMkLst>
          <pc:docMk/>
          <pc:sldMk cId="1949165009" sldId="382"/>
        </pc:sldMkLst>
        <pc:spChg chg="mod">
          <ac:chgData name="EZZINE, Hind" userId="S::ezzineh@who.int::edcab00f-6318-46e5-a4a9-188b01ee222f" providerId="AD" clId="Web-{35DD322F-E994-014B-A3B7-E9C8A8030500}" dt="2023-06-09T11:19:36.238" v="1220" actId="20577"/>
          <ac:spMkLst>
            <pc:docMk/>
            <pc:sldMk cId="1949165009" sldId="382"/>
            <ac:spMk id="704" creationId="{00000000-0000-0000-0000-000000000000}"/>
          </ac:spMkLst>
        </pc:spChg>
      </pc:sldChg>
      <pc:sldChg chg="addSp delSp modSp add">
        <pc:chgData name="EZZINE, Hind" userId="S::ezzineh@who.int::edcab00f-6318-46e5-a4a9-188b01ee222f" providerId="AD" clId="Web-{35DD322F-E994-014B-A3B7-E9C8A8030500}" dt="2023-06-09T11:32:45.064" v="1367" actId="20577"/>
        <pc:sldMkLst>
          <pc:docMk/>
          <pc:sldMk cId="3776599088" sldId="383"/>
        </pc:sldMkLst>
        <pc:spChg chg="del mod">
          <ac:chgData name="EZZINE, Hind" userId="S::ezzineh@who.int::edcab00f-6318-46e5-a4a9-188b01ee222f" providerId="AD" clId="Web-{35DD322F-E994-014B-A3B7-E9C8A8030500}" dt="2023-06-09T11:29:31.869" v="1312"/>
          <ac:spMkLst>
            <pc:docMk/>
            <pc:sldMk cId="3776599088" sldId="383"/>
            <ac:spMk id="2" creationId="{80680C9D-6F89-E06A-2D43-AB27A77ADAE4}"/>
          </ac:spMkLst>
        </pc:spChg>
        <pc:spChg chg="add">
          <ac:chgData name="EZZINE, Hind" userId="S::ezzineh@who.int::edcab00f-6318-46e5-a4a9-188b01ee222f" providerId="AD" clId="Web-{35DD322F-E994-014B-A3B7-E9C8A8030500}" dt="2023-06-09T11:29:32.729" v="1313"/>
          <ac:spMkLst>
            <pc:docMk/>
            <pc:sldMk cId="3776599088" sldId="383"/>
            <ac:spMk id="4" creationId="{8DABD6F6-7557-B611-0D10-36C523D35EDD}"/>
          </ac:spMkLst>
        </pc:spChg>
        <pc:spChg chg="add del mod">
          <ac:chgData name="EZZINE, Hind" userId="S::ezzineh@who.int::edcab00f-6318-46e5-a4a9-188b01ee222f" providerId="AD" clId="Web-{35DD322F-E994-014B-A3B7-E9C8A8030500}" dt="2023-06-09T11:32:29.454" v="1355"/>
          <ac:spMkLst>
            <pc:docMk/>
            <pc:sldMk cId="3776599088" sldId="383"/>
            <ac:spMk id="6" creationId="{4D14E5E3-89F0-6833-11A8-D3989FE59EE0}"/>
          </ac:spMkLst>
        </pc:spChg>
        <pc:spChg chg="add mod">
          <ac:chgData name="EZZINE, Hind" userId="S::ezzineh@who.int::edcab00f-6318-46e5-a4a9-188b01ee222f" providerId="AD" clId="Web-{35DD322F-E994-014B-A3B7-E9C8A8030500}" dt="2023-06-09T11:32:11.953" v="1353" actId="1076"/>
          <ac:spMkLst>
            <pc:docMk/>
            <pc:sldMk cId="3776599088" sldId="383"/>
            <ac:spMk id="7" creationId="{D00E1D9A-A9FB-125A-5B74-F0B209FCC48F}"/>
          </ac:spMkLst>
        </pc:spChg>
        <pc:spChg chg="add mod">
          <ac:chgData name="EZZINE, Hind" userId="S::ezzineh@who.int::edcab00f-6318-46e5-a4a9-188b01ee222f" providerId="AD" clId="Web-{35DD322F-E994-014B-A3B7-E9C8A8030500}" dt="2023-06-09T11:32:39.032" v="1356" actId="20577"/>
          <ac:spMkLst>
            <pc:docMk/>
            <pc:sldMk cId="3776599088" sldId="383"/>
            <ac:spMk id="10" creationId="{B20B34C7-47A6-1500-85F8-B856163FBC48}"/>
          </ac:spMkLst>
        </pc:spChg>
        <pc:spChg chg="add mod">
          <ac:chgData name="EZZINE, Hind" userId="S::ezzineh@who.int::edcab00f-6318-46e5-a4a9-188b01ee222f" providerId="AD" clId="Web-{35DD322F-E994-014B-A3B7-E9C8A8030500}" dt="2023-06-09T11:32:39.064" v="1357" actId="20577"/>
          <ac:spMkLst>
            <pc:docMk/>
            <pc:sldMk cId="3776599088" sldId="383"/>
            <ac:spMk id="11" creationId="{4D1C4B0E-C53F-B35E-76C1-19B7CA7AB34D}"/>
          </ac:spMkLst>
        </pc:spChg>
        <pc:spChg chg="add mod">
          <ac:chgData name="EZZINE, Hind" userId="S::ezzineh@who.int::edcab00f-6318-46e5-a4a9-188b01ee222f" providerId="AD" clId="Web-{35DD322F-E994-014B-A3B7-E9C8A8030500}" dt="2023-06-09T11:32:39.079" v="1358" actId="20577"/>
          <ac:spMkLst>
            <pc:docMk/>
            <pc:sldMk cId="3776599088" sldId="383"/>
            <ac:spMk id="12" creationId="{0EEEEE97-F1C6-6C62-864B-920F6A24415F}"/>
          </ac:spMkLst>
        </pc:spChg>
        <pc:spChg chg="add mod">
          <ac:chgData name="EZZINE, Hind" userId="S::ezzineh@who.int::edcab00f-6318-46e5-a4a9-188b01ee222f" providerId="AD" clId="Web-{35DD322F-E994-014B-A3B7-E9C8A8030500}" dt="2023-06-09T11:32:39.095" v="1360" actId="20577"/>
          <ac:spMkLst>
            <pc:docMk/>
            <pc:sldMk cId="3776599088" sldId="383"/>
            <ac:spMk id="13" creationId="{F225D772-2FF5-5C14-DAFC-C40F285CAAB4}"/>
          </ac:spMkLst>
        </pc:spChg>
        <pc:spChg chg="add mod">
          <ac:chgData name="EZZINE, Hind" userId="S::ezzineh@who.int::edcab00f-6318-46e5-a4a9-188b01ee222f" providerId="AD" clId="Web-{35DD322F-E994-014B-A3B7-E9C8A8030500}" dt="2023-06-09T11:32:45.064" v="1367" actId="20577"/>
          <ac:spMkLst>
            <pc:docMk/>
            <pc:sldMk cId="3776599088" sldId="383"/>
            <ac:spMk id="14" creationId="{7CA902E5-F2F6-A364-AAD4-E51AEB05282C}"/>
          </ac:spMkLst>
        </pc:spChg>
        <pc:spChg chg="add mod">
          <ac:chgData name="EZZINE, Hind" userId="S::ezzineh@who.int::edcab00f-6318-46e5-a4a9-188b01ee222f" providerId="AD" clId="Web-{35DD322F-E994-014B-A3B7-E9C8A8030500}" dt="2023-06-09T11:32:39.110" v="1361" actId="20577"/>
          <ac:spMkLst>
            <pc:docMk/>
            <pc:sldMk cId="3776599088" sldId="383"/>
            <ac:spMk id="15" creationId="{19F71787-0770-0446-670D-095131E790A6}"/>
          </ac:spMkLst>
        </pc:spChg>
        <pc:spChg chg="add mod">
          <ac:chgData name="EZZINE, Hind" userId="S::ezzineh@who.int::edcab00f-6318-46e5-a4a9-188b01ee222f" providerId="AD" clId="Web-{35DD322F-E994-014B-A3B7-E9C8A8030500}" dt="2023-06-09T11:32:39.126" v="1362" actId="20577"/>
          <ac:spMkLst>
            <pc:docMk/>
            <pc:sldMk cId="3776599088" sldId="383"/>
            <ac:spMk id="16" creationId="{62377F65-03CB-2C05-4FA9-9F6C25595A20}"/>
          </ac:spMkLst>
        </pc:spChg>
        <pc:spChg chg="add mod">
          <ac:chgData name="EZZINE, Hind" userId="S::ezzineh@who.int::edcab00f-6318-46e5-a4a9-188b01ee222f" providerId="AD" clId="Web-{35DD322F-E994-014B-A3B7-E9C8A8030500}" dt="2023-06-09T11:32:39.157" v="1364" actId="20577"/>
          <ac:spMkLst>
            <pc:docMk/>
            <pc:sldMk cId="3776599088" sldId="383"/>
            <ac:spMk id="17" creationId="{F7707FF8-DC19-9A1B-22FF-3B18173756B4}"/>
          </ac:spMkLst>
        </pc:spChg>
        <pc:spChg chg="add mod">
          <ac:chgData name="EZZINE, Hind" userId="S::ezzineh@who.int::edcab00f-6318-46e5-a4a9-188b01ee222f" providerId="AD" clId="Web-{35DD322F-E994-014B-A3B7-E9C8A8030500}" dt="2023-06-09T11:32:39.173" v="1366" actId="20577"/>
          <ac:spMkLst>
            <pc:docMk/>
            <pc:sldMk cId="3776599088" sldId="383"/>
            <ac:spMk id="18" creationId="{EACD5C3B-F0F5-A1F7-580C-BFF6F6BC9066}"/>
          </ac:spMkLst>
        </pc:spChg>
        <pc:spChg chg="del mod">
          <ac:chgData name="EZZINE, Hind" userId="S::ezzineh@who.int::edcab00f-6318-46e5-a4a9-188b01ee222f" providerId="AD" clId="Web-{35DD322F-E994-014B-A3B7-E9C8A8030500}" dt="2023-06-09T11:31:54.156" v="1351"/>
          <ac:spMkLst>
            <pc:docMk/>
            <pc:sldMk cId="3776599088" sldId="383"/>
            <ac:spMk id="720" creationId="{00000000-0000-0000-0000-000000000000}"/>
          </ac:spMkLst>
        </pc:spChg>
        <pc:spChg chg="del">
          <ac:chgData name="EZZINE, Hind" userId="S::ezzineh@who.int::edcab00f-6318-46e5-a4a9-188b01ee222f" providerId="AD" clId="Web-{35DD322F-E994-014B-A3B7-E9C8A8030500}" dt="2023-06-09T11:31:54.124" v="1345"/>
          <ac:spMkLst>
            <pc:docMk/>
            <pc:sldMk cId="3776599088" sldId="383"/>
            <ac:spMk id="732" creationId="{00000000-0000-0000-0000-000000000000}"/>
          </ac:spMkLst>
        </pc:spChg>
        <pc:spChg chg="del">
          <ac:chgData name="EZZINE, Hind" userId="S::ezzineh@who.int::edcab00f-6318-46e5-a4a9-188b01ee222f" providerId="AD" clId="Web-{35DD322F-E994-014B-A3B7-E9C8A8030500}" dt="2023-06-09T11:31:54.124" v="1343"/>
          <ac:spMkLst>
            <pc:docMk/>
            <pc:sldMk cId="3776599088" sldId="383"/>
            <ac:spMk id="736" creationId="{00000000-0000-0000-0000-000000000000}"/>
          </ac:spMkLst>
        </pc:spChg>
        <pc:spChg chg="del">
          <ac:chgData name="EZZINE, Hind" userId="S::ezzineh@who.int::edcab00f-6318-46e5-a4a9-188b01ee222f" providerId="AD" clId="Web-{35DD322F-E994-014B-A3B7-E9C8A8030500}" dt="2023-06-09T11:31:54.124" v="1342"/>
          <ac:spMkLst>
            <pc:docMk/>
            <pc:sldMk cId="3776599088" sldId="383"/>
            <ac:spMk id="737" creationId="{00000000-0000-0000-0000-000000000000}"/>
          </ac:spMkLst>
        </pc:spChg>
        <pc:spChg chg="del">
          <ac:chgData name="EZZINE, Hind" userId="S::ezzineh@who.int::edcab00f-6318-46e5-a4a9-188b01ee222f" providerId="AD" clId="Web-{35DD322F-E994-014B-A3B7-E9C8A8030500}" dt="2023-06-09T11:31:54.124" v="1341"/>
          <ac:spMkLst>
            <pc:docMk/>
            <pc:sldMk cId="3776599088" sldId="383"/>
            <ac:spMk id="738" creationId="{00000000-0000-0000-0000-000000000000}"/>
          </ac:spMkLst>
        </pc:spChg>
        <pc:spChg chg="del">
          <ac:chgData name="EZZINE, Hind" userId="S::ezzineh@who.int::edcab00f-6318-46e5-a4a9-188b01ee222f" providerId="AD" clId="Web-{35DD322F-E994-014B-A3B7-E9C8A8030500}" dt="2023-06-09T11:31:54.124" v="1340"/>
          <ac:spMkLst>
            <pc:docMk/>
            <pc:sldMk cId="3776599088" sldId="383"/>
            <ac:spMk id="739" creationId="{00000000-0000-0000-0000-000000000000}"/>
          </ac:spMkLst>
        </pc:spChg>
        <pc:grpChg chg="del">
          <ac:chgData name="EZZINE, Hind" userId="S::ezzineh@who.int::edcab00f-6318-46e5-a4a9-188b01ee222f" providerId="AD" clId="Web-{35DD322F-E994-014B-A3B7-E9C8A8030500}" dt="2023-06-09T11:31:54.124" v="1348"/>
          <ac:grpSpMkLst>
            <pc:docMk/>
            <pc:sldMk cId="3776599088" sldId="383"/>
            <ac:grpSpMk id="725" creationId="{00000000-0000-0000-0000-000000000000}"/>
          </ac:grpSpMkLst>
        </pc:grpChg>
        <pc:grpChg chg="del">
          <ac:chgData name="EZZINE, Hind" userId="S::ezzineh@who.int::edcab00f-6318-46e5-a4a9-188b01ee222f" providerId="AD" clId="Web-{35DD322F-E994-014B-A3B7-E9C8A8030500}" dt="2023-06-09T11:31:54.124" v="1347"/>
          <ac:grpSpMkLst>
            <pc:docMk/>
            <pc:sldMk cId="3776599088" sldId="383"/>
            <ac:grpSpMk id="728" creationId="{00000000-0000-0000-0000-000000000000}"/>
          </ac:grpSpMkLst>
        </pc:grpChg>
        <pc:grpChg chg="del">
          <ac:chgData name="EZZINE, Hind" userId="S::ezzineh@who.int::edcab00f-6318-46e5-a4a9-188b01ee222f" providerId="AD" clId="Web-{35DD322F-E994-014B-A3B7-E9C8A8030500}" dt="2023-06-09T11:31:54.124" v="1346"/>
          <ac:grpSpMkLst>
            <pc:docMk/>
            <pc:sldMk cId="3776599088" sldId="383"/>
            <ac:grpSpMk id="731" creationId="{00000000-0000-0000-0000-000000000000}"/>
          </ac:grpSpMkLst>
        </pc:grpChg>
        <pc:grpChg chg="del">
          <ac:chgData name="EZZINE, Hind" userId="S::ezzineh@who.int::edcab00f-6318-46e5-a4a9-188b01ee222f" providerId="AD" clId="Web-{35DD322F-E994-014B-A3B7-E9C8A8030500}" dt="2023-06-09T11:31:54.124" v="1344"/>
          <ac:grpSpMkLst>
            <pc:docMk/>
            <pc:sldMk cId="3776599088" sldId="383"/>
            <ac:grpSpMk id="735" creationId="{00000000-0000-0000-0000-000000000000}"/>
          </ac:grpSpMkLst>
        </pc:grpChg>
        <pc:picChg chg="add">
          <ac:chgData name="EZZINE, Hind" userId="S::ezzineh@who.int::edcab00f-6318-46e5-a4a9-188b01ee222f" providerId="AD" clId="Web-{35DD322F-E994-014B-A3B7-E9C8A8030500}" dt="2023-06-09T11:31:55.484" v="1352"/>
          <ac:picMkLst>
            <pc:docMk/>
            <pc:sldMk cId="3776599088" sldId="383"/>
            <ac:picMk id="8" creationId="{22947F69-7740-BB87-85E4-CA7060329228}"/>
          </ac:picMkLst>
        </pc:picChg>
        <pc:picChg chg="add">
          <ac:chgData name="EZZINE, Hind" userId="S::ezzineh@who.int::edcab00f-6318-46e5-a4a9-188b01ee222f" providerId="AD" clId="Web-{35DD322F-E994-014B-A3B7-E9C8A8030500}" dt="2023-06-09T11:31:55.484" v="1352"/>
          <ac:picMkLst>
            <pc:docMk/>
            <pc:sldMk cId="3776599088" sldId="383"/>
            <ac:picMk id="9" creationId="{0464CC8B-A0BF-2572-5B9F-4C72DD8D1940}"/>
          </ac:picMkLst>
        </pc:picChg>
        <pc:picChg chg="del">
          <ac:chgData name="EZZINE, Hind" userId="S::ezzineh@who.int::edcab00f-6318-46e5-a4a9-188b01ee222f" providerId="AD" clId="Web-{35DD322F-E994-014B-A3B7-E9C8A8030500}" dt="2023-06-09T11:31:54.124" v="1350"/>
          <ac:picMkLst>
            <pc:docMk/>
            <pc:sldMk cId="3776599088" sldId="383"/>
            <ac:picMk id="721" creationId="{00000000-0000-0000-0000-000000000000}"/>
          </ac:picMkLst>
        </pc:picChg>
        <pc:picChg chg="del">
          <ac:chgData name="EZZINE, Hind" userId="S::ezzineh@who.int::edcab00f-6318-46e5-a4a9-188b01ee222f" providerId="AD" clId="Web-{35DD322F-E994-014B-A3B7-E9C8A8030500}" dt="2023-06-09T11:31:54.124" v="1349"/>
          <ac:picMkLst>
            <pc:docMk/>
            <pc:sldMk cId="3776599088" sldId="383"/>
            <ac:picMk id="722" creationId="{00000000-0000-0000-0000-000000000000}"/>
          </ac:picMkLst>
        </pc:picChg>
      </pc:sldChg>
      <pc:sldChg chg="addSp delSp modSp add modNotes">
        <pc:chgData name="EZZINE, Hind" userId="S::ezzineh@who.int::edcab00f-6318-46e5-a4a9-188b01ee222f" providerId="AD" clId="Web-{35DD322F-E994-014B-A3B7-E9C8A8030500}" dt="2023-06-09T11:29:04.446" v="1309"/>
        <pc:sldMkLst>
          <pc:docMk/>
          <pc:sldMk cId="3492180700" sldId="384"/>
        </pc:sldMkLst>
        <pc:spChg chg="mod">
          <ac:chgData name="EZZINE, Hind" userId="S::ezzineh@who.int::edcab00f-6318-46e5-a4a9-188b01ee222f" providerId="AD" clId="Web-{35DD322F-E994-014B-A3B7-E9C8A8030500}" dt="2023-06-09T11:29:04.446" v="1309"/>
          <ac:spMkLst>
            <pc:docMk/>
            <pc:sldMk cId="3492180700" sldId="384"/>
            <ac:spMk id="2" creationId="{977A9961-B785-C190-945D-DC40D6643B89}"/>
          </ac:spMkLst>
        </pc:spChg>
        <pc:spChg chg="add mod">
          <ac:chgData name="EZZINE, Hind" userId="S::ezzineh@who.int::edcab00f-6318-46e5-a4a9-188b01ee222f" providerId="AD" clId="Web-{35DD322F-E994-014B-A3B7-E9C8A8030500}" dt="2023-06-09T11:28:00.928" v="1289" actId="20577"/>
          <ac:spMkLst>
            <pc:docMk/>
            <pc:sldMk cId="3492180700" sldId="384"/>
            <ac:spMk id="4" creationId="{3AF3BDEF-197E-2216-D92F-579A8FA8DF84}"/>
          </ac:spMkLst>
        </pc:spChg>
        <pc:spChg chg="add del mod">
          <ac:chgData name="EZZINE, Hind" userId="S::ezzineh@who.int::edcab00f-6318-46e5-a4a9-188b01ee222f" providerId="AD" clId="Web-{35DD322F-E994-014B-A3B7-E9C8A8030500}" dt="2023-06-09T11:27:01.020" v="1274"/>
          <ac:spMkLst>
            <pc:docMk/>
            <pc:sldMk cId="3492180700" sldId="384"/>
            <ac:spMk id="6" creationId="{29B2009D-4BDA-4382-221A-7EF1B80FA611}"/>
          </ac:spMkLst>
        </pc:spChg>
        <pc:spChg chg="del mod">
          <ac:chgData name="EZZINE, Hind" userId="S::ezzineh@who.int::edcab00f-6318-46e5-a4a9-188b01ee222f" providerId="AD" clId="Web-{35DD322F-E994-014B-A3B7-E9C8A8030500}" dt="2023-06-09T11:26:56.957" v="1273"/>
          <ac:spMkLst>
            <pc:docMk/>
            <pc:sldMk cId="3492180700" sldId="384"/>
            <ac:spMk id="713" creationId="{00000000-0000-0000-0000-000000000000}"/>
          </ac:spMkLst>
        </pc:spChg>
        <pc:spChg chg="mod">
          <ac:chgData name="EZZINE, Hind" userId="S::ezzineh@who.int::edcab00f-6318-46e5-a4a9-188b01ee222f" providerId="AD" clId="Web-{35DD322F-E994-014B-A3B7-E9C8A8030500}" dt="2023-06-09T11:27:51.788" v="1286" actId="1076"/>
          <ac:spMkLst>
            <pc:docMk/>
            <pc:sldMk cId="3492180700" sldId="384"/>
            <ac:spMk id="715" creationId="{00000000-0000-0000-0000-000000000000}"/>
          </ac:spMkLst>
        </pc:spChg>
      </pc:sldChg>
      <pc:sldChg chg="add del mod ord modShow">
        <pc:chgData name="EZZINE, Hind" userId="S::ezzineh@who.int::edcab00f-6318-46e5-a4a9-188b01ee222f" providerId="AD" clId="Web-{35DD322F-E994-014B-A3B7-E9C8A8030500}" dt="2023-06-09T11:54:07.266" v="1496"/>
        <pc:sldMkLst>
          <pc:docMk/>
          <pc:sldMk cId="4037128278" sldId="385"/>
        </pc:sldMkLst>
      </pc:sldChg>
      <pc:sldChg chg="modSp add del">
        <pc:chgData name="EZZINE, Hind" userId="S::ezzineh@who.int::edcab00f-6318-46e5-a4a9-188b01ee222f" providerId="AD" clId="Web-{35DD322F-E994-014B-A3B7-E9C8A8030500}" dt="2023-06-09T11:53:33.625" v="1492"/>
        <pc:sldMkLst>
          <pc:docMk/>
          <pc:sldMk cId="1645250865" sldId="386"/>
        </pc:sldMkLst>
        <pc:spChg chg="mod">
          <ac:chgData name="EZZINE, Hind" userId="S::ezzineh@who.int::edcab00f-6318-46e5-a4a9-188b01ee222f" providerId="AD" clId="Web-{35DD322F-E994-014B-A3B7-E9C8A8030500}" dt="2023-06-09T11:42:27.116" v="1450" actId="1076"/>
          <ac:spMkLst>
            <pc:docMk/>
            <pc:sldMk cId="1645250865" sldId="386"/>
            <ac:spMk id="2" creationId="{319C87FA-F49A-90DE-2AFB-6FFB855F2B22}"/>
          </ac:spMkLst>
        </pc:spChg>
      </pc:sldChg>
      <pc:sldChg chg="addSp delSp modSp add del modNotes">
        <pc:chgData name="EZZINE, Hind" userId="S::ezzineh@who.int::edcab00f-6318-46e5-a4a9-188b01ee222f" providerId="AD" clId="Web-{35DD322F-E994-014B-A3B7-E9C8A8030500}" dt="2023-06-09T11:32:58.658" v="1370"/>
        <pc:sldMkLst>
          <pc:docMk/>
          <pc:sldMk cId="4151218274" sldId="386"/>
        </pc:sldMkLst>
        <pc:spChg chg="del mod">
          <ac:chgData name="EZZINE, Hind" userId="S::ezzineh@who.int::edcab00f-6318-46e5-a4a9-188b01ee222f" providerId="AD" clId="Web-{35DD322F-E994-014B-A3B7-E9C8A8030500}" dt="2023-06-09T11:31:48.265" v="1330"/>
          <ac:spMkLst>
            <pc:docMk/>
            <pc:sldMk cId="4151218274" sldId="386"/>
            <ac:spMk id="2" creationId="{66A7ED29-924A-475B-8D78-0E5159E4645B}"/>
          </ac:spMkLst>
        </pc:spChg>
        <pc:spChg chg="del mod">
          <ac:chgData name="EZZINE, Hind" userId="S::ezzineh@who.int::edcab00f-6318-46e5-a4a9-188b01ee222f" providerId="AD" clId="Web-{35DD322F-E994-014B-A3B7-E9C8A8030500}" dt="2023-06-09T11:31:48.312" v="1332"/>
          <ac:spMkLst>
            <pc:docMk/>
            <pc:sldMk cId="4151218274" sldId="386"/>
            <ac:spMk id="3" creationId="{16A1E541-3473-47BE-B858-E136AD669B7E}"/>
          </ac:spMkLst>
        </pc:spChg>
        <pc:spChg chg="del mod">
          <ac:chgData name="EZZINE, Hind" userId="S::ezzineh@who.int::edcab00f-6318-46e5-a4a9-188b01ee222f" providerId="AD" clId="Web-{35DD322F-E994-014B-A3B7-E9C8A8030500}" dt="2023-06-09T11:31:48.343" v="1339"/>
          <ac:spMkLst>
            <pc:docMk/>
            <pc:sldMk cId="4151218274" sldId="386"/>
            <ac:spMk id="4" creationId="{02B953F2-A6EB-44BB-A5BC-AED76F361166}"/>
          </ac:spMkLst>
        </pc:spChg>
        <pc:spChg chg="del">
          <ac:chgData name="EZZINE, Hind" userId="S::ezzineh@who.int::edcab00f-6318-46e5-a4a9-188b01ee222f" providerId="AD" clId="Web-{35DD322F-E994-014B-A3B7-E9C8A8030500}" dt="2023-06-09T11:31:48.312" v="1336"/>
          <ac:spMkLst>
            <pc:docMk/>
            <pc:sldMk cId="4151218274" sldId="386"/>
            <ac:spMk id="8" creationId="{E1EDB3D7-7E7F-48A8-AF49-0E40F48DE418}"/>
          </ac:spMkLst>
        </pc:spChg>
        <pc:spChg chg="del">
          <ac:chgData name="EZZINE, Hind" userId="S::ezzineh@who.int::edcab00f-6318-46e5-a4a9-188b01ee222f" providerId="AD" clId="Web-{35DD322F-E994-014B-A3B7-E9C8A8030500}" dt="2023-06-09T11:31:48.312" v="1335"/>
          <ac:spMkLst>
            <pc:docMk/>
            <pc:sldMk cId="4151218274" sldId="386"/>
            <ac:spMk id="9" creationId="{51DADEF1-376B-430C-858B-EB4DC6B5D6EF}"/>
          </ac:spMkLst>
        </pc:spChg>
        <pc:spChg chg="del">
          <ac:chgData name="EZZINE, Hind" userId="S::ezzineh@who.int::edcab00f-6318-46e5-a4a9-188b01ee222f" providerId="AD" clId="Web-{35DD322F-E994-014B-A3B7-E9C8A8030500}" dt="2023-06-09T11:31:48.312" v="1334"/>
          <ac:spMkLst>
            <pc:docMk/>
            <pc:sldMk cId="4151218274" sldId="386"/>
            <ac:spMk id="10" creationId="{E28E1B1B-CE20-4E0A-B397-C3422039C968}"/>
          </ac:spMkLst>
        </pc:spChg>
        <pc:spChg chg="add mod">
          <ac:chgData name="EZZINE, Hind" userId="S::ezzineh@who.int::edcab00f-6318-46e5-a4a9-188b01ee222f" providerId="AD" clId="Web-{35DD322F-E994-014B-A3B7-E9C8A8030500}" dt="2023-06-09T11:31:48.312" v="1332"/>
          <ac:spMkLst>
            <pc:docMk/>
            <pc:sldMk cId="4151218274" sldId="386"/>
            <ac:spMk id="11" creationId="{7EF42651-6D94-6697-94D5-E48B93E5E050}"/>
          </ac:spMkLst>
        </pc:spChg>
        <pc:spChg chg="del">
          <ac:chgData name="EZZINE, Hind" userId="S::ezzineh@who.int::edcab00f-6318-46e5-a4a9-188b01ee222f" providerId="AD" clId="Web-{35DD322F-E994-014B-A3B7-E9C8A8030500}" dt="2023-06-09T11:31:48.312" v="1333"/>
          <ac:spMkLst>
            <pc:docMk/>
            <pc:sldMk cId="4151218274" sldId="386"/>
            <ac:spMk id="12" creationId="{5960661F-9A54-4F4B-B0DA-7804103D8A92}"/>
          </ac:spMkLst>
        </pc:spChg>
        <pc:spChg chg="del">
          <ac:chgData name="EZZINE, Hind" userId="S::ezzineh@who.int::edcab00f-6318-46e5-a4a9-188b01ee222f" providerId="AD" clId="Web-{35DD322F-E994-014B-A3B7-E9C8A8030500}" dt="2023-06-09T11:31:48.265" v="1331"/>
          <ac:spMkLst>
            <pc:docMk/>
            <pc:sldMk cId="4151218274" sldId="386"/>
            <ac:spMk id="13" creationId="{C2DC8B26-7A9B-42AF-94B7-4FB5C1789D16}"/>
          </ac:spMkLst>
        </pc:spChg>
        <pc:spChg chg="del">
          <ac:chgData name="EZZINE, Hind" userId="S::ezzineh@who.int::edcab00f-6318-46e5-a4a9-188b01ee222f" providerId="AD" clId="Web-{35DD322F-E994-014B-A3B7-E9C8A8030500}" dt="2023-06-09T11:31:48.265" v="1329"/>
          <ac:spMkLst>
            <pc:docMk/>
            <pc:sldMk cId="4151218274" sldId="386"/>
            <ac:spMk id="14" creationId="{3031B3E0-03C7-40D6-B627-D0322796A3AC}"/>
          </ac:spMkLst>
        </pc:spChg>
        <pc:spChg chg="del">
          <ac:chgData name="EZZINE, Hind" userId="S::ezzineh@who.int::edcab00f-6318-46e5-a4a9-188b01ee222f" providerId="AD" clId="Web-{35DD322F-E994-014B-A3B7-E9C8A8030500}" dt="2023-06-09T11:31:48.265" v="1328"/>
          <ac:spMkLst>
            <pc:docMk/>
            <pc:sldMk cId="4151218274" sldId="386"/>
            <ac:spMk id="15" creationId="{0C0E21E7-B6EB-4C76-9552-576FEA1A094D}"/>
          </ac:spMkLst>
        </pc:spChg>
        <pc:spChg chg="add mod">
          <ac:chgData name="EZZINE, Hind" userId="S::ezzineh@who.int::edcab00f-6318-46e5-a4a9-188b01ee222f" providerId="AD" clId="Web-{35DD322F-E994-014B-A3B7-E9C8A8030500}" dt="2023-06-09T11:31:48.343" v="1339"/>
          <ac:spMkLst>
            <pc:docMk/>
            <pc:sldMk cId="4151218274" sldId="386"/>
            <ac:spMk id="17" creationId="{FC0DA661-0CEF-C18E-923D-932925DEC409}"/>
          </ac:spMkLst>
        </pc:spChg>
        <pc:picChg chg="del">
          <ac:chgData name="EZZINE, Hind" userId="S::ezzineh@who.int::edcab00f-6318-46e5-a4a9-188b01ee222f" providerId="AD" clId="Web-{35DD322F-E994-014B-A3B7-E9C8A8030500}" dt="2023-06-09T11:31:48.312" v="1338"/>
          <ac:picMkLst>
            <pc:docMk/>
            <pc:sldMk cId="4151218274" sldId="386"/>
            <ac:picMk id="5" creationId="{6F11D572-7E57-49E5-AA5D-FBD49C578151}"/>
          </ac:picMkLst>
        </pc:picChg>
        <pc:picChg chg="del">
          <ac:chgData name="EZZINE, Hind" userId="S::ezzineh@who.int::edcab00f-6318-46e5-a4a9-188b01ee222f" providerId="AD" clId="Web-{35DD322F-E994-014B-A3B7-E9C8A8030500}" dt="2023-06-09T11:31:48.312" v="1337"/>
          <ac:picMkLst>
            <pc:docMk/>
            <pc:sldMk cId="4151218274" sldId="386"/>
            <ac:picMk id="6" creationId="{7D8E5F8E-F0BD-42D5-A136-768AF8BB987A}"/>
          </ac:picMkLst>
        </pc:picChg>
      </pc:sldChg>
      <pc:sldChg chg="addSp delSp modSp add mod modClrScheme chgLayout modNotes">
        <pc:chgData name="EZZINE, Hind" userId="S::ezzineh@who.int::edcab00f-6318-46e5-a4a9-188b01ee222f" providerId="AD" clId="Web-{35DD322F-E994-014B-A3B7-E9C8A8030500}" dt="2023-06-09T11:41:30.583" v="1449" actId="20577"/>
        <pc:sldMkLst>
          <pc:docMk/>
          <pc:sldMk cId="2757097101" sldId="387"/>
        </pc:sldMkLst>
        <pc:spChg chg="add mod">
          <ac:chgData name="EZZINE, Hind" userId="S::ezzineh@who.int::edcab00f-6318-46e5-a4a9-188b01ee222f" providerId="AD" clId="Web-{35DD322F-E994-014B-A3B7-E9C8A8030500}" dt="2023-06-09T11:41:21.426" v="1447"/>
          <ac:spMkLst>
            <pc:docMk/>
            <pc:sldMk cId="2757097101" sldId="387"/>
            <ac:spMk id="2" creationId="{346D4C52-933A-11AB-4C54-CA0517CB04FC}"/>
          </ac:spMkLst>
        </pc:spChg>
        <pc:spChg chg="add del mod ord">
          <ac:chgData name="EZZINE, Hind" userId="S::ezzineh@who.int::edcab00f-6318-46e5-a4a9-188b01ee222f" providerId="AD" clId="Web-{35DD322F-E994-014B-A3B7-E9C8A8030500}" dt="2023-06-09T11:39:05.562" v="1413"/>
          <ac:spMkLst>
            <pc:docMk/>
            <pc:sldMk cId="2757097101" sldId="387"/>
            <ac:spMk id="3" creationId="{3708AA87-5A2E-30F0-CDD2-BD2644EEAB39}"/>
          </ac:spMkLst>
        </pc:spChg>
        <pc:spChg chg="mod ord">
          <ac:chgData name="EZZINE, Hind" userId="S::ezzineh@who.int::edcab00f-6318-46e5-a4a9-188b01ee222f" providerId="AD" clId="Web-{35DD322F-E994-014B-A3B7-E9C8A8030500}" dt="2023-06-09T11:38:54.952" v="1411" actId="20577"/>
          <ac:spMkLst>
            <pc:docMk/>
            <pc:sldMk cId="2757097101" sldId="387"/>
            <ac:spMk id="743" creationId="{00000000-0000-0000-0000-000000000000}"/>
          </ac:spMkLst>
        </pc:spChg>
        <pc:spChg chg="del">
          <ac:chgData name="EZZINE, Hind" userId="S::ezzineh@who.int::edcab00f-6318-46e5-a4a9-188b01ee222f" providerId="AD" clId="Web-{35DD322F-E994-014B-A3B7-E9C8A8030500}" dt="2023-06-09T11:36:34.494" v="1390"/>
          <ac:spMkLst>
            <pc:docMk/>
            <pc:sldMk cId="2757097101" sldId="387"/>
            <ac:spMk id="744" creationId="{00000000-0000-0000-0000-000000000000}"/>
          </ac:spMkLst>
        </pc:spChg>
        <pc:spChg chg="mod">
          <ac:chgData name="EZZINE, Hind" userId="S::ezzineh@who.int::edcab00f-6318-46e5-a4a9-188b01ee222f" providerId="AD" clId="Web-{35DD322F-E994-014B-A3B7-E9C8A8030500}" dt="2023-06-09T11:41:30.583" v="1449" actId="20577"/>
          <ac:spMkLst>
            <pc:docMk/>
            <pc:sldMk cId="2757097101" sldId="387"/>
            <ac:spMk id="745" creationId="{00000000-0000-0000-0000-000000000000}"/>
          </ac:spMkLst>
        </pc:spChg>
      </pc:sldChg>
      <pc:sldChg chg="add del ord modNotes">
        <pc:chgData name="EZZINE, Hind" userId="S::ezzineh@who.int::edcab00f-6318-46e5-a4a9-188b01ee222f" providerId="AD" clId="Web-{35DD322F-E994-014B-A3B7-E9C8A8030500}" dt="2023-06-09T11:29:14.853" v="1310"/>
        <pc:sldMkLst>
          <pc:docMk/>
          <pc:sldMk cId="3857535285" sldId="387"/>
        </pc:sldMkLst>
      </pc:sldChg>
      <pc:sldChg chg="delSp modSp add">
        <pc:chgData name="EZZINE, Hind" userId="S::ezzineh@who.int::edcab00f-6318-46e5-a4a9-188b01ee222f" providerId="AD" clId="Web-{35DD322F-E994-014B-A3B7-E9C8A8030500}" dt="2023-06-09T11:53:26.406" v="1491" actId="20577"/>
        <pc:sldMkLst>
          <pc:docMk/>
          <pc:sldMk cId="8126912" sldId="388"/>
        </pc:sldMkLst>
        <pc:spChg chg="mod">
          <ac:chgData name="EZZINE, Hind" userId="S::ezzineh@who.int::edcab00f-6318-46e5-a4a9-188b01ee222f" providerId="AD" clId="Web-{35DD322F-E994-014B-A3B7-E9C8A8030500}" dt="2023-06-09T11:50:44.853" v="1455" actId="14100"/>
          <ac:spMkLst>
            <pc:docMk/>
            <pc:sldMk cId="8126912" sldId="388"/>
            <ac:spMk id="2" creationId="{0F05EB85-B5F2-1A40-9FEF-6597C0C385BF}"/>
          </ac:spMkLst>
        </pc:spChg>
        <pc:spChg chg="del">
          <ac:chgData name="EZZINE, Hind" userId="S::ezzineh@who.int::edcab00f-6318-46e5-a4a9-188b01ee222f" providerId="AD" clId="Web-{35DD322F-E994-014B-A3B7-E9C8A8030500}" dt="2023-06-09T11:50:47.775" v="1456"/>
          <ac:spMkLst>
            <pc:docMk/>
            <pc:sldMk cId="8126912" sldId="388"/>
            <ac:spMk id="3" creationId="{503F61B2-EAF5-E64B-10BA-6B2BC41A181B}"/>
          </ac:spMkLst>
        </pc:spChg>
        <pc:spChg chg="mod">
          <ac:chgData name="EZZINE, Hind" userId="S::ezzineh@who.int::edcab00f-6318-46e5-a4a9-188b01ee222f" providerId="AD" clId="Web-{35DD322F-E994-014B-A3B7-E9C8A8030500}" dt="2023-06-09T11:53:02.123" v="1482" actId="1076"/>
          <ac:spMkLst>
            <pc:docMk/>
            <pc:sldMk cId="8126912" sldId="388"/>
            <ac:spMk id="6" creationId="{9C753C02-134B-47E4-8484-553C566841E3}"/>
          </ac:spMkLst>
        </pc:spChg>
        <pc:spChg chg="mod">
          <ac:chgData name="EZZINE, Hind" userId="S::ezzineh@who.int::edcab00f-6318-46e5-a4a9-188b01ee222f" providerId="AD" clId="Web-{35DD322F-E994-014B-A3B7-E9C8A8030500}" dt="2023-06-09T11:53:26.406" v="1491" actId="20577"/>
          <ac:spMkLst>
            <pc:docMk/>
            <pc:sldMk cId="8126912" sldId="388"/>
            <ac:spMk id="8" creationId="{76DC94CC-7E8A-DC41-9379-4456233945FC}"/>
          </ac:spMkLst>
        </pc:spChg>
        <pc:spChg chg="mod">
          <ac:chgData name="EZZINE, Hind" userId="S::ezzineh@who.int::edcab00f-6318-46e5-a4a9-188b01ee222f" providerId="AD" clId="Web-{35DD322F-E994-014B-A3B7-E9C8A8030500}" dt="2023-06-09T11:53:02.155" v="1484" actId="1076"/>
          <ac:spMkLst>
            <pc:docMk/>
            <pc:sldMk cId="8126912" sldId="388"/>
            <ac:spMk id="14" creationId="{659B1920-324E-49F6-8B2F-59BCDB4C19DB}"/>
          </ac:spMkLst>
        </pc:spChg>
        <pc:grpChg chg="mod">
          <ac:chgData name="EZZINE, Hind" userId="S::ezzineh@who.int::edcab00f-6318-46e5-a4a9-188b01ee222f" providerId="AD" clId="Web-{35DD322F-E994-014B-A3B7-E9C8A8030500}" dt="2023-06-09T11:53:02.139" v="1483" actId="1076"/>
          <ac:grpSpMkLst>
            <pc:docMk/>
            <pc:sldMk cId="8126912" sldId="388"/>
            <ac:grpSpMk id="7" creationId="{40D2F2AA-C995-4757-B837-3AB6BE13B7DC}"/>
          </ac:grpSpMkLst>
        </pc:grpChg>
        <pc:grpChg chg="mod">
          <ac:chgData name="EZZINE, Hind" userId="S::ezzineh@who.int::edcab00f-6318-46e5-a4a9-188b01ee222f" providerId="AD" clId="Web-{35DD322F-E994-014B-A3B7-E9C8A8030500}" dt="2023-06-09T11:53:02.217" v="1485" actId="1076"/>
          <ac:grpSpMkLst>
            <pc:docMk/>
            <pc:sldMk cId="8126912" sldId="388"/>
            <ac:grpSpMk id="27" creationId="{1C8027E3-20FC-4EFD-B9C5-162614366653}"/>
          </ac:grpSpMkLst>
        </pc:grpChg>
        <pc:picChg chg="del">
          <ac:chgData name="EZZINE, Hind" userId="S::ezzineh@who.int::edcab00f-6318-46e5-a4a9-188b01ee222f" providerId="AD" clId="Web-{35DD322F-E994-014B-A3B7-E9C8A8030500}" dt="2023-06-09T11:53:04.452" v="1486"/>
          <ac:picMkLst>
            <pc:docMk/>
            <pc:sldMk cId="8126912" sldId="388"/>
            <ac:picMk id="13" creationId="{9EE634D0-95A8-47B6-9554-950045492099}"/>
          </ac:picMkLst>
        </pc:picChg>
      </pc:sldChg>
      <pc:sldChg chg="delSp modSp add del modNotes">
        <pc:chgData name="EZZINE, Hind" userId="S::ezzineh@who.int::edcab00f-6318-46e5-a4a9-188b01ee222f" providerId="AD" clId="Web-{35DD322F-E994-014B-A3B7-E9C8A8030500}" dt="2023-06-09T11:39:14.172" v="1415"/>
        <pc:sldMkLst>
          <pc:docMk/>
          <pc:sldMk cId="705533892" sldId="388"/>
        </pc:sldMkLst>
        <pc:spChg chg="mod">
          <ac:chgData name="EZZINE, Hind" userId="S::ezzineh@who.int::edcab00f-6318-46e5-a4a9-188b01ee222f" providerId="AD" clId="Web-{35DD322F-E994-014B-A3B7-E9C8A8030500}" dt="2023-06-09T11:37:28.043" v="1397" actId="20577"/>
          <ac:spMkLst>
            <pc:docMk/>
            <pc:sldMk cId="705533892" sldId="388"/>
            <ac:spMk id="2" creationId="{00000000-0000-0000-0000-000000000000}"/>
          </ac:spMkLst>
        </pc:spChg>
        <pc:spChg chg="del mod">
          <ac:chgData name="EZZINE, Hind" userId="S::ezzineh@who.int::edcab00f-6318-46e5-a4a9-188b01ee222f" providerId="AD" clId="Web-{35DD322F-E994-014B-A3B7-E9C8A8030500}" dt="2023-06-09T11:36:38.275" v="1391"/>
          <ac:spMkLst>
            <pc:docMk/>
            <pc:sldMk cId="705533892" sldId="388"/>
            <ac:spMk id="4" creationId="{F75279A4-5E40-4867-995F-F8EB944B9BBF}"/>
          </ac:spMkLst>
        </pc:spChg>
      </pc:sldChg>
      <pc:sldChg chg="addSp delSp modSp add del">
        <pc:chgData name="EZZINE, Hind" userId="S::ezzineh@who.int::edcab00f-6318-46e5-a4a9-188b01ee222f" providerId="AD" clId="Web-{35DD322F-E994-014B-A3B7-E9C8A8030500}" dt="2023-06-09T12:01:45.377" v="1585"/>
        <pc:sldMkLst>
          <pc:docMk/>
          <pc:sldMk cId="1153901648" sldId="389"/>
        </pc:sldMkLst>
        <pc:spChg chg="del mod">
          <ac:chgData name="EZZINE, Hind" userId="S::ezzineh@who.int::edcab00f-6318-46e5-a4a9-188b01ee222f" providerId="AD" clId="Web-{35DD322F-E994-014B-A3B7-E9C8A8030500}" dt="2023-06-09T11:56:13.396" v="1517"/>
          <ac:spMkLst>
            <pc:docMk/>
            <pc:sldMk cId="1153901648" sldId="389"/>
            <ac:spMk id="2" creationId="{2B215E67-D6F7-D911-D473-BB69E3D2005A}"/>
          </ac:spMkLst>
        </pc:spChg>
        <pc:spChg chg="add mod">
          <ac:chgData name="EZZINE, Hind" userId="S::ezzineh@who.int::edcab00f-6318-46e5-a4a9-188b01ee222f" providerId="AD" clId="Web-{35DD322F-E994-014B-A3B7-E9C8A8030500}" dt="2023-06-09T11:58:07.900" v="1538"/>
          <ac:spMkLst>
            <pc:docMk/>
            <pc:sldMk cId="1153901648" sldId="389"/>
            <ac:spMk id="4" creationId="{F0841416-3A75-3D00-6792-03A1B13561F9}"/>
          </ac:spMkLst>
        </pc:spChg>
        <pc:spChg chg="del">
          <ac:chgData name="EZZINE, Hind" userId="S::ezzineh@who.int::edcab00f-6318-46e5-a4a9-188b01ee222f" providerId="AD" clId="Web-{35DD322F-E994-014B-A3B7-E9C8A8030500}" dt="2023-06-09T11:58:07.900" v="1538"/>
          <ac:spMkLst>
            <pc:docMk/>
            <pc:sldMk cId="1153901648" sldId="389"/>
            <ac:spMk id="779" creationId="{00000000-0000-0000-0000-000000000000}"/>
          </ac:spMkLst>
        </pc:spChg>
      </pc:sldChg>
      <pc:sldChg chg="modSp add del">
        <pc:chgData name="EZZINE, Hind" userId="S::ezzineh@who.int::edcab00f-6318-46e5-a4a9-188b01ee222f" providerId="AD" clId="Web-{35DD322F-E994-014B-A3B7-E9C8A8030500}" dt="2023-06-09T12:05:32.901" v="1630"/>
        <pc:sldMkLst>
          <pc:docMk/>
          <pc:sldMk cId="4253265149" sldId="390"/>
        </pc:sldMkLst>
        <pc:spChg chg="mod">
          <ac:chgData name="EZZINE, Hind" userId="S::ezzineh@who.int::edcab00f-6318-46e5-a4a9-188b01ee222f" providerId="AD" clId="Web-{35DD322F-E994-014B-A3B7-E9C8A8030500}" dt="2023-06-09T12:02:36.738" v="1591" actId="1076"/>
          <ac:spMkLst>
            <pc:docMk/>
            <pc:sldMk cId="4253265149" sldId="390"/>
            <ac:spMk id="2" creationId="{DC56AB78-F856-1F21-3493-0821A4BFFF35}"/>
          </ac:spMkLst>
        </pc:spChg>
      </pc:sldChg>
      <pc:sldChg chg="add del">
        <pc:chgData name="EZZINE, Hind" userId="S::ezzineh@who.int::edcab00f-6318-46e5-a4a9-188b01ee222f" providerId="AD" clId="Web-{35DD322F-E994-014B-A3B7-E9C8A8030500}" dt="2023-06-09T12:16:44.035" v="1750"/>
        <pc:sldMkLst>
          <pc:docMk/>
          <pc:sldMk cId="3378241062" sldId="391"/>
        </pc:sldMkLst>
      </pc:sldChg>
      <pc:sldChg chg="add del">
        <pc:chgData name="EZZINE, Hind" userId="S::ezzineh@who.int::edcab00f-6318-46e5-a4a9-188b01ee222f" providerId="AD" clId="Web-{35DD322F-E994-014B-A3B7-E9C8A8030500}" dt="2023-06-09T12:16:42.113" v="1749"/>
        <pc:sldMkLst>
          <pc:docMk/>
          <pc:sldMk cId="92221625" sldId="392"/>
        </pc:sldMkLst>
      </pc:sldChg>
      <pc:sldChg chg="addSp delSp modSp add mod modClrScheme chgLayout">
        <pc:chgData name="EZZINE, Hind" userId="S::ezzineh@who.int::edcab00f-6318-46e5-a4a9-188b01ee222f" providerId="AD" clId="Web-{35DD322F-E994-014B-A3B7-E9C8A8030500}" dt="2023-06-09T12:05:24.838" v="1629" actId="1076"/>
        <pc:sldMkLst>
          <pc:docMk/>
          <pc:sldMk cId="134878138" sldId="393"/>
        </pc:sldMkLst>
        <pc:spChg chg="mod ord">
          <ac:chgData name="EZZINE, Hind" userId="S::ezzineh@who.int::edcab00f-6318-46e5-a4a9-188b01ee222f" providerId="AD" clId="Web-{35DD322F-E994-014B-A3B7-E9C8A8030500}" dt="2023-06-09T12:02:53.082" v="1601" actId="20577"/>
          <ac:spMkLst>
            <pc:docMk/>
            <pc:sldMk cId="134878138" sldId="393"/>
            <ac:spMk id="2" creationId="{70A31E67-4AF3-C64B-B4B4-103C33FED293}"/>
          </ac:spMkLst>
        </pc:spChg>
        <pc:spChg chg="mod">
          <ac:chgData name="EZZINE, Hind" userId="S::ezzineh@who.int::edcab00f-6318-46e5-a4a9-188b01ee222f" providerId="AD" clId="Web-{35DD322F-E994-014B-A3B7-E9C8A8030500}" dt="2023-06-09T12:05:24.838" v="1629" actId="1076"/>
          <ac:spMkLst>
            <pc:docMk/>
            <pc:sldMk cId="134878138" sldId="393"/>
            <ac:spMk id="3" creationId="{59A3CDED-6350-A640-8885-087C0235E62C}"/>
          </ac:spMkLst>
        </pc:spChg>
        <pc:spChg chg="add del mod ord">
          <ac:chgData name="EZZINE, Hind" userId="S::ezzineh@who.int::edcab00f-6318-46e5-a4a9-188b01ee222f" providerId="AD" clId="Web-{35DD322F-E994-014B-A3B7-E9C8A8030500}" dt="2023-06-09T12:02:55.801" v="1602"/>
          <ac:spMkLst>
            <pc:docMk/>
            <pc:sldMk cId="134878138" sldId="393"/>
            <ac:spMk id="4" creationId="{E5C11D73-4030-C526-FDAD-6431A460C588}"/>
          </ac:spMkLst>
        </pc:spChg>
        <pc:spChg chg="mod">
          <ac:chgData name="EZZINE, Hind" userId="S::ezzineh@who.int::edcab00f-6318-46e5-a4a9-188b01ee222f" providerId="AD" clId="Web-{35DD322F-E994-014B-A3B7-E9C8A8030500}" dt="2023-06-09T12:03:28.818" v="1613" actId="1076"/>
          <ac:spMkLst>
            <pc:docMk/>
            <pc:sldMk cId="134878138" sldId="393"/>
            <ac:spMk id="8" creationId="{520B28F2-08ED-4881-9975-0703050CE68E}"/>
          </ac:spMkLst>
        </pc:spChg>
        <pc:picChg chg="mod">
          <ac:chgData name="EZZINE, Hind" userId="S::ezzineh@who.int::edcab00f-6318-46e5-a4a9-188b01ee222f" providerId="AD" clId="Web-{35DD322F-E994-014B-A3B7-E9C8A8030500}" dt="2023-06-09T12:03:21.287" v="1609" actId="14100"/>
          <ac:picMkLst>
            <pc:docMk/>
            <pc:sldMk cId="134878138" sldId="393"/>
            <ac:picMk id="6" creationId="{00000000-0000-0000-0000-000000000000}"/>
          </ac:picMkLst>
        </pc:picChg>
        <pc:picChg chg="mod">
          <ac:chgData name="EZZINE, Hind" userId="S::ezzineh@who.int::edcab00f-6318-46e5-a4a9-188b01ee222f" providerId="AD" clId="Web-{35DD322F-E994-014B-A3B7-E9C8A8030500}" dt="2023-06-09T12:03:21.302" v="1610" actId="14100"/>
          <ac:picMkLst>
            <pc:docMk/>
            <pc:sldMk cId="134878138" sldId="393"/>
            <ac:picMk id="7" creationId="{00000000-0000-0000-0000-000000000000}"/>
          </ac:picMkLst>
        </pc:picChg>
        <pc:picChg chg="mod">
          <ac:chgData name="EZZINE, Hind" userId="S::ezzineh@who.int::edcab00f-6318-46e5-a4a9-188b01ee222f" providerId="AD" clId="Web-{35DD322F-E994-014B-A3B7-E9C8A8030500}" dt="2023-06-09T12:04:51.680" v="1623" actId="14100"/>
          <ac:picMkLst>
            <pc:docMk/>
            <pc:sldMk cId="134878138" sldId="393"/>
            <ac:picMk id="9" creationId="{9B6F70C8-2CCD-4557-8928-CFF4A65C3255}"/>
          </ac:picMkLst>
        </pc:picChg>
        <pc:picChg chg="del">
          <ac:chgData name="EZZINE, Hind" userId="S::ezzineh@who.int::edcab00f-6318-46e5-a4a9-188b01ee222f" providerId="AD" clId="Web-{35DD322F-E994-014B-A3B7-E9C8A8030500}" dt="2023-06-09T12:02:57.755" v="1603"/>
          <ac:picMkLst>
            <pc:docMk/>
            <pc:sldMk cId="134878138" sldId="393"/>
            <ac:picMk id="10" creationId="{7153C350-3FFB-489D-ABDB-CF42DBEB1D17}"/>
          </ac:picMkLst>
        </pc:picChg>
      </pc:sldChg>
      <pc:sldChg chg="modSp add del">
        <pc:chgData name="EZZINE, Hind" userId="S::ezzineh@who.int::edcab00f-6318-46e5-a4a9-188b01ee222f" providerId="AD" clId="Web-{35DD322F-E994-014B-A3B7-E9C8A8030500}" dt="2023-06-09T12:13:07.183" v="1718"/>
        <pc:sldMkLst>
          <pc:docMk/>
          <pc:sldMk cId="549826621" sldId="394"/>
        </pc:sldMkLst>
        <pc:spChg chg="mod">
          <ac:chgData name="EZZINE, Hind" userId="S::ezzineh@who.int::edcab00f-6318-46e5-a4a9-188b01ee222f" providerId="AD" clId="Web-{35DD322F-E994-014B-A3B7-E9C8A8030500}" dt="2023-06-09T12:12:03.087" v="1706" actId="1076"/>
          <ac:spMkLst>
            <pc:docMk/>
            <pc:sldMk cId="549826621" sldId="394"/>
            <ac:spMk id="2" creationId="{670B7AAE-9460-CF15-3446-F5C1BA39A131}"/>
          </ac:spMkLst>
        </pc:spChg>
      </pc:sldChg>
      <pc:sldChg chg="modSp add del">
        <pc:chgData name="EZZINE, Hind" userId="S::ezzineh@who.int::edcab00f-6318-46e5-a4a9-188b01ee222f" providerId="AD" clId="Web-{35DD322F-E994-014B-A3B7-E9C8A8030500}" dt="2023-06-09T12:11:13.538" v="1697"/>
        <pc:sldMkLst>
          <pc:docMk/>
          <pc:sldMk cId="2612145851" sldId="394"/>
        </pc:sldMkLst>
        <pc:spChg chg="mod">
          <ac:chgData name="EZZINE, Hind" userId="S::ezzineh@who.int::edcab00f-6318-46e5-a4a9-188b01ee222f" providerId="AD" clId="Web-{35DD322F-E994-014B-A3B7-E9C8A8030500}" dt="2023-06-09T12:08:57.971" v="1671" actId="1076"/>
          <ac:spMkLst>
            <pc:docMk/>
            <pc:sldMk cId="2612145851" sldId="394"/>
            <ac:spMk id="2" creationId="{890438DC-03A8-356A-D2A2-AE7CDBEB2DF7}"/>
          </ac:spMkLst>
        </pc:spChg>
      </pc:sldChg>
      <pc:sldChg chg="add del">
        <pc:chgData name="EZZINE, Hind" userId="S::ezzineh@who.int::edcab00f-6318-46e5-a4a9-188b01ee222f" providerId="AD" clId="Web-{35DD322F-E994-014B-A3B7-E9C8A8030500}" dt="2023-06-09T12:08:22.141" v="1668"/>
        <pc:sldMkLst>
          <pc:docMk/>
          <pc:sldMk cId="2872745417" sldId="395"/>
        </pc:sldMkLst>
      </pc:sldChg>
      <pc:sldChg chg="add">
        <pc:chgData name="EZZINE, Hind" userId="S::ezzineh@who.int::edcab00f-6318-46e5-a4a9-188b01ee222f" providerId="AD" clId="Web-{35DD322F-E994-014B-A3B7-E9C8A8030500}" dt="2023-06-09T12:11:28.382" v="1699"/>
        <pc:sldMkLst>
          <pc:docMk/>
          <pc:sldMk cId="2921540503" sldId="395"/>
        </pc:sldMkLst>
      </pc:sldChg>
      <pc:sldChg chg="modSp add del">
        <pc:chgData name="EZZINE, Hind" userId="S::ezzineh@who.int::edcab00f-6318-46e5-a4a9-188b01ee222f" providerId="AD" clId="Web-{35DD322F-E994-014B-A3B7-E9C8A8030500}" dt="2023-06-09T12:16:06.252" v="1746"/>
        <pc:sldMkLst>
          <pc:docMk/>
          <pc:sldMk cId="2190576343" sldId="396"/>
        </pc:sldMkLst>
        <pc:spChg chg="mod">
          <ac:chgData name="EZZINE, Hind" userId="S::ezzineh@who.int::edcab00f-6318-46e5-a4a9-188b01ee222f" providerId="AD" clId="Web-{35DD322F-E994-014B-A3B7-E9C8A8030500}" dt="2023-06-09T12:15:24.579" v="1739" actId="1076"/>
          <ac:spMkLst>
            <pc:docMk/>
            <pc:sldMk cId="2190576343" sldId="396"/>
            <ac:spMk id="2" creationId="{8982DF3C-26C8-32C0-84FA-2DC78565BB50}"/>
          </ac:spMkLst>
        </pc:spChg>
        <pc:spChg chg="mod">
          <ac:chgData name="EZZINE, Hind" userId="S::ezzineh@who.int::edcab00f-6318-46e5-a4a9-188b01ee222f" providerId="AD" clId="Web-{35DD322F-E994-014B-A3B7-E9C8A8030500}" dt="2023-06-09T12:14:51.734" v="1733" actId="1076"/>
          <ac:spMkLst>
            <pc:docMk/>
            <pc:sldMk cId="2190576343" sldId="396"/>
            <ac:spMk id="804" creationId="{00000000-0000-0000-0000-000000000000}"/>
          </ac:spMkLst>
        </pc:spChg>
      </pc:sldChg>
      <pc:sldChg chg="modSp add ord">
        <pc:chgData name="EZZINE, Hind" userId="S::ezzineh@who.int::edcab00f-6318-46e5-a4a9-188b01ee222f" providerId="AD" clId="Web-{35DD322F-E994-014B-A3B7-E9C8A8030500}" dt="2023-06-09T12:14:23.545" v="1731" actId="20577"/>
        <pc:sldMkLst>
          <pc:docMk/>
          <pc:sldMk cId="4009412189" sldId="397"/>
        </pc:sldMkLst>
        <pc:spChg chg="mod">
          <ac:chgData name="EZZINE, Hind" userId="S::ezzineh@who.int::edcab00f-6318-46e5-a4a9-188b01ee222f" providerId="AD" clId="Web-{35DD322F-E994-014B-A3B7-E9C8A8030500}" dt="2023-06-09T12:14:23.545" v="1731" actId="20577"/>
          <ac:spMkLst>
            <pc:docMk/>
            <pc:sldMk cId="4009412189" sldId="397"/>
            <ac:spMk id="802" creationId="{00000000-0000-0000-0000-000000000000}"/>
          </ac:spMkLst>
        </pc:spChg>
      </pc:sldChg>
      <pc:sldChg chg="modSp add">
        <pc:chgData name="EZZINE, Hind" userId="S::ezzineh@who.int::edcab00f-6318-46e5-a4a9-188b01ee222f" providerId="AD" clId="Web-{35DD322F-E994-014B-A3B7-E9C8A8030500}" dt="2023-06-09T12:22:12.484" v="1789" actId="1076"/>
        <pc:sldMkLst>
          <pc:docMk/>
          <pc:sldMk cId="2044349108" sldId="398"/>
        </pc:sldMkLst>
        <pc:spChg chg="mod">
          <ac:chgData name="EZZINE, Hind" userId="S::ezzineh@who.int::edcab00f-6318-46e5-a4a9-188b01ee222f" providerId="AD" clId="Web-{35DD322F-E994-014B-A3B7-E9C8A8030500}" dt="2023-06-09T12:17:12.661" v="1758" actId="1076"/>
          <ac:spMkLst>
            <pc:docMk/>
            <pc:sldMk cId="2044349108" sldId="398"/>
            <ac:spMk id="4" creationId="{2C5FBDCB-3B1E-C8C1-025C-4A6CD96DCEEB}"/>
          </ac:spMkLst>
        </pc:spChg>
        <pc:spChg chg="mod">
          <ac:chgData name="EZZINE, Hind" userId="S::ezzineh@who.int::edcab00f-6318-46e5-a4a9-188b01ee222f" providerId="AD" clId="Web-{35DD322F-E994-014B-A3B7-E9C8A8030500}" dt="2023-06-09T12:22:12.484" v="1789" actId="1076"/>
          <ac:spMkLst>
            <pc:docMk/>
            <pc:sldMk cId="2044349108" sldId="398"/>
            <ac:spMk id="814" creationId="{00000000-0000-0000-0000-000000000000}"/>
          </ac:spMkLst>
        </pc:spChg>
      </pc:sldChg>
      <pc:sldChg chg="add del">
        <pc:chgData name="EZZINE, Hind" userId="S::ezzineh@who.int::edcab00f-6318-46e5-a4a9-188b01ee222f" providerId="AD" clId="Web-{35DD322F-E994-014B-A3B7-E9C8A8030500}" dt="2023-06-09T12:19:08.196" v="1760"/>
        <pc:sldMkLst>
          <pc:docMk/>
          <pc:sldMk cId="1021623580" sldId="399"/>
        </pc:sldMkLst>
      </pc:sldChg>
      <pc:sldChg chg="add">
        <pc:chgData name="EZZINE, Hind" userId="S::ezzineh@who.int::edcab00f-6318-46e5-a4a9-188b01ee222f" providerId="AD" clId="Web-{35DD322F-E994-014B-A3B7-E9C8A8030500}" dt="2023-06-09T12:18:34.289" v="1759"/>
        <pc:sldMkLst>
          <pc:docMk/>
          <pc:sldMk cId="1295462382" sldId="400"/>
        </pc:sldMkLst>
      </pc:sldChg>
      <pc:sldChg chg="modSp add">
        <pc:chgData name="EZZINE, Hind" userId="S::ezzineh@who.int::edcab00f-6318-46e5-a4a9-188b01ee222f" providerId="AD" clId="Web-{35DD322F-E994-014B-A3B7-E9C8A8030500}" dt="2023-06-09T12:29:36.782" v="1866" actId="14100"/>
        <pc:sldMkLst>
          <pc:docMk/>
          <pc:sldMk cId="1623633979" sldId="401"/>
        </pc:sldMkLst>
        <pc:spChg chg="mod">
          <ac:chgData name="EZZINE, Hind" userId="S::ezzineh@who.int::edcab00f-6318-46e5-a4a9-188b01ee222f" providerId="AD" clId="Web-{35DD322F-E994-014B-A3B7-E9C8A8030500}" dt="2023-06-09T12:24:19.067" v="1816"/>
          <ac:spMkLst>
            <pc:docMk/>
            <pc:sldMk cId="1623633979" sldId="401"/>
            <ac:spMk id="3" creationId="{0AC8E06A-3011-4D07-B672-61FAE5868DCE}"/>
          </ac:spMkLst>
        </pc:spChg>
        <pc:spChg chg="mod">
          <ac:chgData name="EZZINE, Hind" userId="S::ezzineh@who.int::edcab00f-6318-46e5-a4a9-188b01ee222f" providerId="AD" clId="Web-{35DD322F-E994-014B-A3B7-E9C8A8030500}" dt="2023-06-09T12:29:36.782" v="1866" actId="14100"/>
          <ac:spMkLst>
            <pc:docMk/>
            <pc:sldMk cId="1623633979" sldId="401"/>
            <ac:spMk id="820" creationId="{00000000-0000-0000-0000-000000000000}"/>
          </ac:spMkLst>
        </pc:spChg>
      </pc:sldChg>
      <pc:sldChg chg="modSp add">
        <pc:chgData name="EZZINE, Hind" userId="S::ezzineh@who.int::edcab00f-6318-46e5-a4a9-188b01ee222f" providerId="AD" clId="Web-{35DD322F-E994-014B-A3B7-E9C8A8030500}" dt="2023-06-09T12:23:53.175" v="1808" actId="14100"/>
        <pc:sldMkLst>
          <pc:docMk/>
          <pc:sldMk cId="3943391791" sldId="402"/>
        </pc:sldMkLst>
        <pc:spChg chg="mod">
          <ac:chgData name="EZZINE, Hind" userId="S::ezzineh@who.int::edcab00f-6318-46e5-a4a9-188b01ee222f" providerId="AD" clId="Web-{35DD322F-E994-014B-A3B7-E9C8A8030500}" dt="2023-06-09T12:22:33.360" v="1796"/>
          <ac:spMkLst>
            <pc:docMk/>
            <pc:sldMk cId="3943391791" sldId="402"/>
            <ac:spMk id="2" creationId="{81E124EC-A5F8-C815-9412-F2E1D8BC2224}"/>
          </ac:spMkLst>
        </pc:spChg>
        <pc:spChg chg="mod">
          <ac:chgData name="EZZINE, Hind" userId="S::ezzineh@who.int::edcab00f-6318-46e5-a4a9-188b01ee222f" providerId="AD" clId="Web-{35DD322F-E994-014B-A3B7-E9C8A8030500}" dt="2023-06-09T12:23:53.175" v="1808" actId="14100"/>
          <ac:spMkLst>
            <pc:docMk/>
            <pc:sldMk cId="3943391791" sldId="402"/>
            <ac:spMk id="817" creationId="{00000000-0000-0000-0000-000000000000}"/>
          </ac:spMkLst>
        </pc:spChg>
      </pc:sldChg>
      <pc:sldChg chg="addSp delSp modSp add del">
        <pc:chgData name="EZZINE, Hind" userId="S::ezzineh@who.int::edcab00f-6318-46e5-a4a9-188b01ee222f" providerId="AD" clId="Web-{35DD322F-E994-014B-A3B7-E9C8A8030500}" dt="2023-06-09T12:39:20.772" v="1982"/>
        <pc:sldMkLst>
          <pc:docMk/>
          <pc:sldMk cId="719764634" sldId="403"/>
        </pc:sldMkLst>
        <pc:spChg chg="add del">
          <ac:chgData name="EZZINE, Hind" userId="S::ezzineh@who.int::edcab00f-6318-46e5-a4a9-188b01ee222f" providerId="AD" clId="Web-{35DD322F-E994-014B-A3B7-E9C8A8030500}" dt="2023-06-09T12:38:50.349" v="1971"/>
          <ac:spMkLst>
            <pc:docMk/>
            <pc:sldMk cId="719764634" sldId="403"/>
            <ac:spMk id="3" creationId="{B5E03A3D-1560-4C1F-996C-4B8375A74DE1}"/>
          </ac:spMkLst>
        </pc:spChg>
        <pc:spChg chg="add del mod">
          <ac:chgData name="EZZINE, Hind" userId="S::ezzineh@who.int::edcab00f-6318-46e5-a4a9-188b01ee222f" providerId="AD" clId="Web-{35DD322F-E994-014B-A3B7-E9C8A8030500}" dt="2023-06-09T12:38:42.161" v="1969"/>
          <ac:spMkLst>
            <pc:docMk/>
            <pc:sldMk cId="719764634" sldId="403"/>
            <ac:spMk id="5" creationId="{8B4FDEA9-BB83-554A-84A6-0630E1B3CF15}"/>
          </ac:spMkLst>
        </pc:spChg>
        <pc:spChg chg="add del">
          <ac:chgData name="EZZINE, Hind" userId="S::ezzineh@who.int::edcab00f-6318-46e5-a4a9-188b01ee222f" providerId="AD" clId="Web-{35DD322F-E994-014B-A3B7-E9C8A8030500}" dt="2023-06-09T12:38:50.349" v="1970"/>
          <ac:spMkLst>
            <pc:docMk/>
            <pc:sldMk cId="719764634" sldId="403"/>
            <ac:spMk id="8" creationId="{6D68D9F2-92BF-4EFC-878F-70A9A0A2722B}"/>
          </ac:spMkLst>
        </pc:spChg>
        <pc:graphicFrameChg chg="add del">
          <ac:chgData name="EZZINE, Hind" userId="S::ezzineh@who.int::edcab00f-6318-46e5-a4a9-188b01ee222f" providerId="AD" clId="Web-{35DD322F-E994-014B-A3B7-E9C8A8030500}" dt="2023-06-09T12:38:13.160" v="1964"/>
          <ac:graphicFrameMkLst>
            <pc:docMk/>
            <pc:sldMk cId="719764634" sldId="403"/>
            <ac:graphicFrameMk id="6" creationId="{FF1590F9-8B57-7D40-874A-EA40C8BD1776}"/>
          </ac:graphicFrameMkLst>
        </pc:graphicFrameChg>
      </pc:sldChg>
      <pc:sldChg chg="delSp add del ord modNotes">
        <pc:chgData name="EZZINE, Hind" userId="S::ezzineh@who.int::edcab00f-6318-46e5-a4a9-188b01ee222f" providerId="AD" clId="Web-{35DD322F-E994-014B-A3B7-E9C8A8030500}" dt="2023-06-09T12:37:06.798" v="1948"/>
        <pc:sldMkLst>
          <pc:docMk/>
          <pc:sldMk cId="4292827559" sldId="404"/>
        </pc:sldMkLst>
        <pc:spChg chg="del">
          <ac:chgData name="EZZINE, Hind" userId="S::ezzineh@who.int::edcab00f-6318-46e5-a4a9-188b01ee222f" providerId="AD" clId="Web-{35DD322F-E994-014B-A3B7-E9C8A8030500}" dt="2023-06-09T12:35:00.528" v="1918"/>
          <ac:spMkLst>
            <pc:docMk/>
            <pc:sldMk cId="4292827559" sldId="404"/>
            <ac:spMk id="3" creationId="{1D338685-B692-47E5-8341-BBD270BC2F56}"/>
          </ac:spMkLst>
        </pc:spChg>
      </pc:sldChg>
      <pc:sldChg chg="modSp add del ord modNotes">
        <pc:chgData name="EZZINE, Hind" userId="S::ezzineh@who.int::edcab00f-6318-46e5-a4a9-188b01ee222f" providerId="AD" clId="Web-{35DD322F-E994-014B-A3B7-E9C8A8030500}" dt="2023-06-09T12:34:39.761" v="1916"/>
        <pc:sldMkLst>
          <pc:docMk/>
          <pc:sldMk cId="2419582868" sldId="405"/>
        </pc:sldMkLst>
        <pc:spChg chg="mod">
          <ac:chgData name="EZZINE, Hind" userId="S::ezzineh@who.int::edcab00f-6318-46e5-a4a9-188b01ee222f" providerId="AD" clId="Web-{35DD322F-E994-014B-A3B7-E9C8A8030500}" dt="2023-06-09T12:33:32.150" v="1895" actId="20577"/>
          <ac:spMkLst>
            <pc:docMk/>
            <pc:sldMk cId="2419582868" sldId="405"/>
            <ac:spMk id="3" creationId="{1D338685-B692-47E5-8341-BBD270BC2F56}"/>
          </ac:spMkLst>
        </pc:spChg>
      </pc:sldChg>
      <pc:sldChg chg="modSp add del modNotes">
        <pc:chgData name="EZZINE, Hind" userId="S::ezzineh@who.int::edcab00f-6318-46e5-a4a9-188b01ee222f" providerId="AD" clId="Web-{35DD322F-E994-014B-A3B7-E9C8A8030500}" dt="2023-06-09T12:32:41.945" v="1891"/>
        <pc:sldMkLst>
          <pc:docMk/>
          <pc:sldMk cId="716651560" sldId="406"/>
        </pc:sldMkLst>
        <pc:spChg chg="mod">
          <ac:chgData name="EZZINE, Hind" userId="S::ezzineh@who.int::edcab00f-6318-46e5-a4a9-188b01ee222f" providerId="AD" clId="Web-{35DD322F-E994-014B-A3B7-E9C8A8030500}" dt="2023-06-09T12:32:09.772" v="1878" actId="20577"/>
          <ac:spMkLst>
            <pc:docMk/>
            <pc:sldMk cId="716651560" sldId="406"/>
            <ac:spMk id="3" creationId="{1D338685-B692-47E5-8341-BBD270BC2F56}"/>
          </ac:spMkLst>
        </pc:spChg>
      </pc:sldChg>
      <pc:sldChg chg="addSp delSp modSp add">
        <pc:chgData name="EZZINE, Hind" userId="S::ezzineh@who.int::edcab00f-6318-46e5-a4a9-188b01ee222f" providerId="AD" clId="Web-{35DD322F-E994-014B-A3B7-E9C8A8030500}" dt="2023-06-09T12:39:18.084" v="1981" actId="1076"/>
        <pc:sldMkLst>
          <pc:docMk/>
          <pc:sldMk cId="1793212261" sldId="407"/>
        </pc:sldMkLst>
        <pc:spChg chg="add">
          <ac:chgData name="EZZINE, Hind" userId="S::ezzineh@who.int::edcab00f-6318-46e5-a4a9-188b01ee222f" providerId="AD" clId="Web-{35DD322F-E994-014B-A3B7-E9C8A8030500}" dt="2023-06-09T12:37:40.252" v="1953"/>
          <ac:spMkLst>
            <pc:docMk/>
            <pc:sldMk cId="1793212261" sldId="407"/>
            <ac:spMk id="3" creationId="{03081B97-48B1-C42C-E2C2-0E67C34B3A4A}"/>
          </ac:spMkLst>
        </pc:spChg>
        <pc:spChg chg="del mod">
          <ac:chgData name="EZZINE, Hind" userId="S::ezzineh@who.int::edcab00f-6318-46e5-a4a9-188b01ee222f" providerId="AD" clId="Web-{35DD322F-E994-014B-A3B7-E9C8A8030500}" dt="2023-06-09T12:37:39.440" v="1952"/>
          <ac:spMkLst>
            <pc:docMk/>
            <pc:sldMk cId="1793212261" sldId="407"/>
            <ac:spMk id="4" creationId="{1009CB9B-3B2A-59A8-7E79-854FA807CC65}"/>
          </ac:spMkLst>
        </pc:spChg>
        <pc:spChg chg="add del">
          <ac:chgData name="EZZINE, Hind" userId="S::ezzineh@who.int::edcab00f-6318-46e5-a4a9-188b01ee222f" providerId="AD" clId="Web-{35DD322F-E994-014B-A3B7-E9C8A8030500}" dt="2023-06-09T12:38:03.363" v="1959"/>
          <ac:spMkLst>
            <pc:docMk/>
            <pc:sldMk cId="1793212261" sldId="407"/>
            <ac:spMk id="5" creationId="{7E34F2CF-9A7F-D9A2-A82D-D470318EBA57}"/>
          </ac:spMkLst>
        </pc:spChg>
        <pc:spChg chg="add del">
          <ac:chgData name="EZZINE, Hind" userId="S::ezzineh@who.int::edcab00f-6318-46e5-a4a9-188b01ee222f" providerId="AD" clId="Web-{35DD322F-E994-014B-A3B7-E9C8A8030500}" dt="2023-06-09T12:38:03.363" v="1959"/>
          <ac:spMkLst>
            <pc:docMk/>
            <pc:sldMk cId="1793212261" sldId="407"/>
            <ac:spMk id="6" creationId="{9732E949-88ED-D3F8-9D28-34D2110EDA91}"/>
          </ac:spMkLst>
        </pc:spChg>
        <pc:spChg chg="add del">
          <ac:chgData name="EZZINE, Hind" userId="S::ezzineh@who.int::edcab00f-6318-46e5-a4a9-188b01ee222f" providerId="AD" clId="Web-{35DD322F-E994-014B-A3B7-E9C8A8030500}" dt="2023-06-09T12:38:03.363" v="1959"/>
          <ac:spMkLst>
            <pc:docMk/>
            <pc:sldMk cId="1793212261" sldId="407"/>
            <ac:spMk id="7" creationId="{643B0481-3166-036E-0B18-8EE245EA69DF}"/>
          </ac:spMkLst>
        </pc:spChg>
        <pc:spChg chg="add mod">
          <ac:chgData name="EZZINE, Hind" userId="S::ezzineh@who.int::edcab00f-6318-46e5-a4a9-188b01ee222f" providerId="AD" clId="Web-{35DD322F-E994-014B-A3B7-E9C8A8030500}" dt="2023-06-09T12:39:18.084" v="1981" actId="1076"/>
          <ac:spMkLst>
            <pc:docMk/>
            <pc:sldMk cId="1793212261" sldId="407"/>
            <ac:spMk id="10" creationId="{CDEA88CC-051B-B644-E8A7-BB3F5EA36518}"/>
          </ac:spMkLst>
        </pc:spChg>
        <pc:spChg chg="add mod">
          <ac:chgData name="EZZINE, Hind" userId="S::ezzineh@who.int::edcab00f-6318-46e5-a4a9-188b01ee222f" providerId="AD" clId="Web-{35DD322F-E994-014B-A3B7-E9C8A8030500}" dt="2023-06-09T12:39:00.224" v="1976" actId="1076"/>
          <ac:spMkLst>
            <pc:docMk/>
            <pc:sldMk cId="1793212261" sldId="407"/>
            <ac:spMk id="11" creationId="{AC897A8A-3A39-733E-449A-10D82642142F}"/>
          </ac:spMkLst>
        </pc:spChg>
        <pc:spChg chg="del">
          <ac:chgData name="EZZINE, Hind" userId="S::ezzineh@who.int::edcab00f-6318-46e5-a4a9-188b01ee222f" providerId="AD" clId="Web-{35DD322F-E994-014B-A3B7-E9C8A8030500}" dt="2023-06-09T12:37:25.080" v="1949"/>
          <ac:spMkLst>
            <pc:docMk/>
            <pc:sldMk cId="1793212261" sldId="407"/>
            <ac:spMk id="833" creationId="{00000000-0000-0000-0000-000000000000}"/>
          </ac:spMkLst>
        </pc:spChg>
        <pc:graphicFrameChg chg="add mod modGraphic">
          <ac:chgData name="EZZINE, Hind" userId="S::ezzineh@who.int::edcab00f-6318-46e5-a4a9-188b01ee222f" providerId="AD" clId="Web-{35DD322F-E994-014B-A3B7-E9C8A8030500}" dt="2023-06-09T12:39:15.037" v="1980"/>
          <ac:graphicFrameMkLst>
            <pc:docMk/>
            <pc:sldMk cId="1793212261" sldId="407"/>
            <ac:graphicFrameMk id="9" creationId="{894E1ED2-09DE-841E-59A3-13E750277CA5}"/>
          </ac:graphicFrameMkLst>
        </pc:graphicFrameChg>
        <pc:picChg chg="del">
          <ac:chgData name="EZZINE, Hind" userId="S::ezzineh@who.int::edcab00f-6318-46e5-a4a9-188b01ee222f" providerId="AD" clId="Web-{35DD322F-E994-014B-A3B7-E9C8A8030500}" dt="2023-06-09T12:37:25.080" v="1950"/>
          <ac:picMkLst>
            <pc:docMk/>
            <pc:sldMk cId="1793212261" sldId="407"/>
            <ac:picMk id="832" creationId="{00000000-0000-0000-0000-000000000000}"/>
          </ac:picMkLst>
        </pc:picChg>
      </pc:sldChg>
      <pc:sldChg chg="addSp delSp modSp add modNotes">
        <pc:chgData name="EZZINE, Hind" userId="S::ezzineh@who.int::edcab00f-6318-46e5-a4a9-188b01ee222f" providerId="AD" clId="Web-{35DD322F-E994-014B-A3B7-E9C8A8030500}" dt="2023-06-09T12:37:05.579" v="1947"/>
        <pc:sldMkLst>
          <pc:docMk/>
          <pc:sldMk cId="448881570" sldId="408"/>
        </pc:sldMkLst>
        <pc:spChg chg="mod">
          <ac:chgData name="EZZINE, Hind" userId="S::ezzineh@who.int::edcab00f-6318-46e5-a4a9-188b01ee222f" providerId="AD" clId="Web-{35DD322F-E994-014B-A3B7-E9C8A8030500}" dt="2023-06-09T12:35:22.154" v="1925" actId="20577"/>
          <ac:spMkLst>
            <pc:docMk/>
            <pc:sldMk cId="448881570" sldId="408"/>
            <ac:spMk id="2" creationId="{3C76CBC2-D840-1B81-E071-449CAC60EB8F}"/>
          </ac:spMkLst>
        </pc:spChg>
        <pc:spChg chg="add mod">
          <ac:chgData name="EZZINE, Hind" userId="S::ezzineh@who.int::edcab00f-6318-46e5-a4a9-188b01ee222f" providerId="AD" clId="Web-{35DD322F-E994-014B-A3B7-E9C8A8030500}" dt="2023-06-09T12:36:56.501" v="1945" actId="1076"/>
          <ac:spMkLst>
            <pc:docMk/>
            <pc:sldMk cId="448881570" sldId="408"/>
            <ac:spMk id="3" creationId="{9684ED9C-D8FB-CB8D-B10C-C917CED76432}"/>
          </ac:spMkLst>
        </pc:spChg>
        <pc:spChg chg="del mod">
          <ac:chgData name="EZZINE, Hind" userId="S::ezzineh@who.int::edcab00f-6318-46e5-a4a9-188b01ee222f" providerId="AD" clId="Web-{35DD322F-E994-014B-A3B7-E9C8A8030500}" dt="2023-06-09T12:36:14.218" v="1935"/>
          <ac:spMkLst>
            <pc:docMk/>
            <pc:sldMk cId="448881570" sldId="408"/>
            <ac:spMk id="829" creationId="{00000000-0000-0000-0000-000000000000}"/>
          </ac:spMkLst>
        </pc:spChg>
      </pc:sldChg>
      <pc:sldChg chg="modSp add modNotes">
        <pc:chgData name="EZZINE, Hind" userId="S::ezzineh@who.int::edcab00f-6318-46e5-a4a9-188b01ee222f" providerId="AD" clId="Web-{35DD322F-E994-014B-A3B7-E9C8A8030500}" dt="2023-06-09T12:34:38.574" v="1915"/>
        <pc:sldMkLst>
          <pc:docMk/>
          <pc:sldMk cId="2139835032" sldId="409"/>
        </pc:sldMkLst>
        <pc:spChg chg="mod">
          <ac:chgData name="EZZINE, Hind" userId="S::ezzineh@who.int::edcab00f-6318-46e5-a4a9-188b01ee222f" providerId="AD" clId="Web-{35DD322F-E994-014B-A3B7-E9C8A8030500}" dt="2023-06-09T12:34:24.589" v="1913" actId="20577"/>
          <ac:spMkLst>
            <pc:docMk/>
            <pc:sldMk cId="2139835032" sldId="409"/>
            <ac:spMk id="2" creationId="{0957D11B-6D3A-F32F-E11B-1FE1326DBA45}"/>
          </ac:spMkLst>
        </pc:spChg>
        <pc:spChg chg="mod">
          <ac:chgData name="EZZINE, Hind" userId="S::ezzineh@who.int::edcab00f-6318-46e5-a4a9-188b01ee222f" providerId="AD" clId="Web-{35DD322F-E994-014B-A3B7-E9C8A8030500}" dt="2023-06-09T12:34:13.417" v="1908" actId="1076"/>
          <ac:spMkLst>
            <pc:docMk/>
            <pc:sldMk cId="2139835032" sldId="409"/>
            <ac:spMk id="826" creationId="{00000000-0000-0000-0000-000000000000}"/>
          </ac:spMkLst>
        </pc:spChg>
      </pc:sldChg>
      <pc:sldChg chg="modSp add modNotes">
        <pc:chgData name="EZZINE, Hind" userId="S::ezzineh@who.int::edcab00f-6318-46e5-a4a9-188b01ee222f" providerId="AD" clId="Web-{35DD322F-E994-014B-A3B7-E9C8A8030500}" dt="2023-06-09T12:32:39.445" v="1890" actId="20577"/>
        <pc:sldMkLst>
          <pc:docMk/>
          <pc:sldMk cId="2065402038" sldId="410"/>
        </pc:sldMkLst>
        <pc:spChg chg="mod">
          <ac:chgData name="EZZINE, Hind" userId="S::ezzineh@who.int::edcab00f-6318-46e5-a4a9-188b01ee222f" providerId="AD" clId="Web-{35DD322F-E994-014B-A3B7-E9C8A8030500}" dt="2023-06-09T12:32:39.445" v="1890" actId="20577"/>
          <ac:spMkLst>
            <pc:docMk/>
            <pc:sldMk cId="2065402038" sldId="410"/>
            <ac:spMk id="4" creationId="{50DF6D65-8165-7DCE-0C9F-1D8A92CA188F}"/>
          </ac:spMkLst>
        </pc:spChg>
        <pc:spChg chg="mod">
          <ac:chgData name="EZZINE, Hind" userId="S::ezzineh@who.int::edcab00f-6318-46e5-a4a9-188b01ee222f" providerId="AD" clId="Web-{35DD322F-E994-014B-A3B7-E9C8A8030500}" dt="2023-06-09T12:32:27.038" v="1884" actId="20577"/>
          <ac:spMkLst>
            <pc:docMk/>
            <pc:sldMk cId="2065402038" sldId="410"/>
            <ac:spMk id="823" creationId="{00000000-0000-0000-0000-000000000000}"/>
          </ac:spMkLst>
        </pc:spChg>
      </pc:sldChg>
      <pc:sldChg chg="addSp modSp add mod modClrScheme chgLayout">
        <pc:chgData name="EZZINE, Hind" userId="S::ezzineh@who.int::edcab00f-6318-46e5-a4a9-188b01ee222f" providerId="AD" clId="Web-{35DD322F-E994-014B-A3B7-E9C8A8030500}" dt="2023-06-09T12:49:54.045" v="2126" actId="1076"/>
        <pc:sldMkLst>
          <pc:docMk/>
          <pc:sldMk cId="1349826149" sldId="411"/>
        </pc:sldMkLst>
        <pc:spChg chg="add mod ord">
          <ac:chgData name="EZZINE, Hind" userId="S::ezzineh@who.int::edcab00f-6318-46e5-a4a9-188b01ee222f" providerId="AD" clId="Web-{35DD322F-E994-014B-A3B7-E9C8A8030500}" dt="2023-06-09T12:49:54.045" v="2126" actId="1076"/>
          <ac:spMkLst>
            <pc:docMk/>
            <pc:sldMk cId="1349826149" sldId="411"/>
            <ac:spMk id="2" creationId="{AAADDD45-68F4-5955-B13D-8360142A4063}"/>
          </ac:spMkLst>
        </pc:spChg>
        <pc:spChg chg="add mod ord">
          <ac:chgData name="EZZINE, Hind" userId="S::ezzineh@who.int::edcab00f-6318-46e5-a4a9-188b01ee222f" providerId="AD" clId="Web-{35DD322F-E994-014B-A3B7-E9C8A8030500}" dt="2023-06-09T12:48:42.214" v="2081"/>
          <ac:spMkLst>
            <pc:docMk/>
            <pc:sldMk cId="1349826149" sldId="411"/>
            <ac:spMk id="3" creationId="{024667AC-1D45-BDD2-7205-75B518B6F8E9}"/>
          </ac:spMkLst>
        </pc:spChg>
      </pc:sldChg>
      <pc:sldChg chg="modSp add">
        <pc:chgData name="EZZINE, Hind" userId="S::ezzineh@who.int::edcab00f-6318-46e5-a4a9-188b01ee222f" providerId="AD" clId="Web-{35DD322F-E994-014B-A3B7-E9C8A8030500}" dt="2023-06-09T12:50:04.811" v="2141" actId="20577"/>
        <pc:sldMkLst>
          <pc:docMk/>
          <pc:sldMk cId="2803760575" sldId="412"/>
        </pc:sldMkLst>
        <pc:spChg chg="mod">
          <ac:chgData name="EZZINE, Hind" userId="S::ezzineh@who.int::edcab00f-6318-46e5-a4a9-188b01ee222f" providerId="AD" clId="Web-{35DD322F-E994-014B-A3B7-E9C8A8030500}" dt="2023-06-09T12:50:04.811" v="2141" actId="20577"/>
          <ac:spMkLst>
            <pc:docMk/>
            <pc:sldMk cId="2803760575" sldId="412"/>
            <ac:spMk id="865" creationId="{00000000-0000-0000-0000-000000000000}"/>
          </ac:spMkLst>
        </pc:spChg>
      </pc:sldChg>
      <pc:sldChg chg="addSp delSp modSp add mod modClrScheme chgLayout">
        <pc:chgData name="EZZINE, Hind" userId="S::ezzineh@who.int::edcab00f-6318-46e5-a4a9-188b01ee222f" providerId="AD" clId="Web-{35DD322F-E994-014B-A3B7-E9C8A8030500}" dt="2023-06-09T12:50:14.108" v="2143"/>
        <pc:sldMkLst>
          <pc:docMk/>
          <pc:sldMk cId="429386167" sldId="413"/>
        </pc:sldMkLst>
        <pc:spChg chg="add del mod ord">
          <ac:chgData name="EZZINE, Hind" userId="S::ezzineh@who.int::edcab00f-6318-46e5-a4a9-188b01ee222f" providerId="AD" clId="Web-{35DD322F-E994-014B-A3B7-E9C8A8030500}" dt="2023-06-09T12:49:20.341" v="2104"/>
          <ac:spMkLst>
            <pc:docMk/>
            <pc:sldMk cId="429386167" sldId="413"/>
            <ac:spMk id="2" creationId="{E48044B7-29F7-5965-F913-4730A8E5C48A}"/>
          </ac:spMkLst>
        </pc:spChg>
        <pc:spChg chg="add del mod ord">
          <ac:chgData name="EZZINE, Hind" userId="S::ezzineh@who.int::edcab00f-6318-46e5-a4a9-188b01ee222f" providerId="AD" clId="Web-{35DD322F-E994-014B-A3B7-E9C8A8030500}" dt="2023-06-09T12:50:14.108" v="2143"/>
          <ac:spMkLst>
            <pc:docMk/>
            <pc:sldMk cId="429386167" sldId="413"/>
            <ac:spMk id="3" creationId="{B7222E6F-5C5E-0698-06C0-1D3303ED2CA5}"/>
          </ac:spMkLst>
        </pc:spChg>
        <pc:spChg chg="add mod">
          <ac:chgData name="EZZINE, Hind" userId="S::ezzineh@who.int::edcab00f-6318-46e5-a4a9-188b01ee222f" providerId="AD" clId="Web-{35DD322F-E994-014B-A3B7-E9C8A8030500}" dt="2023-06-09T12:49:21.216" v="2105"/>
          <ac:spMkLst>
            <pc:docMk/>
            <pc:sldMk cId="429386167" sldId="413"/>
            <ac:spMk id="5" creationId="{5A893268-AEDE-92FA-15E3-F49A48CE2E61}"/>
          </ac:spMkLst>
        </pc:spChg>
      </pc:sldChg>
      <pc:sldChg chg="addSp modSp add mod modClrScheme chgLayout">
        <pc:chgData name="EZZINE, Hind" userId="S::ezzineh@who.int::edcab00f-6318-46e5-a4a9-188b01ee222f" providerId="AD" clId="Web-{35DD322F-E994-014B-A3B7-E9C8A8030500}" dt="2023-06-09T12:49:11.497" v="2103" actId="1076"/>
        <pc:sldMkLst>
          <pc:docMk/>
          <pc:sldMk cId="1336147374" sldId="414"/>
        </pc:sldMkLst>
        <pc:spChg chg="add mod ord">
          <ac:chgData name="EZZINE, Hind" userId="S::ezzineh@who.int::edcab00f-6318-46e5-a4a9-188b01ee222f" providerId="AD" clId="Web-{35DD322F-E994-014B-A3B7-E9C8A8030500}" dt="2023-06-09T12:49:11.497" v="2103" actId="1076"/>
          <ac:spMkLst>
            <pc:docMk/>
            <pc:sldMk cId="1336147374" sldId="414"/>
            <ac:spMk id="2" creationId="{051D5B61-A61D-C231-E0FE-7CAF90E351DD}"/>
          </ac:spMkLst>
        </pc:spChg>
        <pc:spChg chg="mod ord">
          <ac:chgData name="EZZINE, Hind" userId="S::ezzineh@who.int::edcab00f-6318-46e5-a4a9-188b01ee222f" providerId="AD" clId="Web-{35DD322F-E994-014B-A3B7-E9C8A8030500}" dt="2023-06-09T12:48:42.152" v="2080"/>
          <ac:spMkLst>
            <pc:docMk/>
            <pc:sldMk cId="1336147374" sldId="414"/>
            <ac:spMk id="846" creationId="{00000000-0000-0000-0000-000000000000}"/>
          </ac:spMkLst>
        </pc:spChg>
      </pc:sldChg>
      <pc:sldChg chg="modSp add">
        <pc:chgData name="EZZINE, Hind" userId="S::ezzineh@who.int::edcab00f-6318-46e5-a4a9-188b01ee222f" providerId="AD" clId="Web-{35DD322F-E994-014B-A3B7-E9C8A8030500}" dt="2023-06-09T12:47:06.992" v="2065" actId="20577"/>
        <pc:sldMkLst>
          <pc:docMk/>
          <pc:sldMk cId="3700366309" sldId="415"/>
        </pc:sldMkLst>
        <pc:spChg chg="mod">
          <ac:chgData name="EZZINE, Hind" userId="S::ezzineh@who.int::edcab00f-6318-46e5-a4a9-188b01ee222f" providerId="AD" clId="Web-{35DD322F-E994-014B-A3B7-E9C8A8030500}" dt="2023-06-09T12:47:06.992" v="2065" actId="20577"/>
          <ac:spMkLst>
            <pc:docMk/>
            <pc:sldMk cId="3700366309" sldId="415"/>
            <ac:spMk id="844" creationId="{00000000-0000-0000-0000-000000000000}"/>
          </ac:spMkLst>
        </pc:spChg>
      </pc:sldChg>
      <pc:sldChg chg="add del">
        <pc:chgData name="EZZINE, Hind" userId="S::ezzineh@who.int::edcab00f-6318-46e5-a4a9-188b01ee222f" providerId="AD" clId="Web-{35DD322F-E994-014B-A3B7-E9C8A8030500}" dt="2023-06-09T12:46:49.460" v="2050"/>
        <pc:sldMkLst>
          <pc:docMk/>
          <pc:sldMk cId="1377492236" sldId="416"/>
        </pc:sldMkLst>
      </pc:sldChg>
      <pc:sldChg chg="modSp add replId">
        <pc:chgData name="EZZINE, Hind" userId="S::ezzineh@who.int::edcab00f-6318-46e5-a4a9-188b01ee222f" providerId="AD" clId="Web-{35DD322F-E994-014B-A3B7-E9C8A8030500}" dt="2023-06-09T12:46:25.459" v="2049"/>
        <pc:sldMkLst>
          <pc:docMk/>
          <pc:sldMk cId="1262634264" sldId="417"/>
        </pc:sldMkLst>
        <pc:spChg chg="mod">
          <ac:chgData name="EZZINE, Hind" userId="S::ezzineh@who.int::edcab00f-6318-46e5-a4a9-188b01ee222f" providerId="AD" clId="Web-{35DD322F-E994-014B-A3B7-E9C8A8030500}" dt="2023-06-09T12:46:25.459" v="2049"/>
          <ac:spMkLst>
            <pc:docMk/>
            <pc:sldMk cId="1262634264" sldId="417"/>
            <ac:spMk id="4" creationId="{74EC5F84-DC6B-514A-8CA1-A50BD12E4C8B}"/>
          </ac:spMkLst>
        </pc:spChg>
      </pc:sldChg>
      <pc:sldMasterChg chg="add addSldLayout">
        <pc:chgData name="EZZINE, Hind" userId="S::ezzineh@who.int::edcab00f-6318-46e5-a4a9-188b01ee222f" providerId="AD" clId="Web-{35DD322F-E994-014B-A3B7-E9C8A8030500}" dt="2023-06-09T11:24:43.640" v="1255"/>
        <pc:sldMasterMkLst>
          <pc:docMk/>
          <pc:sldMasterMk cId="3835923266" sldId="2147483659"/>
        </pc:sldMasterMkLst>
        <pc:sldLayoutChg chg="add">
          <pc:chgData name="EZZINE, Hind" userId="S::ezzineh@who.int::edcab00f-6318-46e5-a4a9-188b01ee222f" providerId="AD" clId="Web-{35DD322F-E994-014B-A3B7-E9C8A8030500}" dt="2023-06-09T11:24:43.640" v="1255"/>
          <pc:sldLayoutMkLst>
            <pc:docMk/>
            <pc:sldMasterMk cId="3835923266" sldId="2147483659"/>
            <pc:sldLayoutMk cId="1902338314" sldId="2147483660"/>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1624458478" sldId="2147483661"/>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702728090" sldId="2147483662"/>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3366162383" sldId="2147483663"/>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1687265972" sldId="2147483664"/>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3533134942" sldId="2147483665"/>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3916383398" sldId="2147483666"/>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2568630514" sldId="2147483667"/>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3199218986" sldId="2147483668"/>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2910379564" sldId="2147483669"/>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48103288" sldId="2147483670"/>
          </pc:sldLayoutMkLst>
        </pc:sldLayoutChg>
        <pc:sldLayoutChg chg="add">
          <pc:chgData name="EZZINE, Hind" userId="S::ezzineh@who.int::edcab00f-6318-46e5-a4a9-188b01ee222f" providerId="AD" clId="Web-{35DD322F-E994-014B-A3B7-E9C8A8030500}" dt="2023-06-09T11:24:43.640" v="1255"/>
          <pc:sldLayoutMkLst>
            <pc:docMk/>
            <pc:sldMasterMk cId="3835923266" sldId="2147483659"/>
            <pc:sldLayoutMk cId="1019388994" sldId="2147483671"/>
          </pc:sldLayoutMkLst>
        </pc:sldLayoutChg>
      </pc:sldMasterChg>
      <pc:sldMasterChg chg="modSldLayout">
        <pc:chgData name="EZZINE, Hind" userId="S::ezzineh@who.int::edcab00f-6318-46e5-a4a9-188b01ee222f" providerId="AD" clId="Web-{35DD322F-E994-014B-A3B7-E9C8A8030500}" dt="2023-06-09T11:24:43.640" v="1255"/>
        <pc:sldMasterMkLst>
          <pc:docMk/>
          <pc:sldMasterMk cId="0" sldId="2147483708"/>
        </pc:sldMasterMkLst>
        <pc:sldLayoutChg chg="replId">
          <pc:chgData name="EZZINE, Hind" userId="S::ezzineh@who.int::edcab00f-6318-46e5-a4a9-188b01ee222f" providerId="AD" clId="Web-{35DD322F-E994-014B-A3B7-E9C8A8030500}" dt="2023-06-09T11:24:43.640" v="1255"/>
          <pc:sldLayoutMkLst>
            <pc:docMk/>
            <pc:sldMasterMk cId="0" sldId="2147483708"/>
            <pc:sldLayoutMk cId="0" sldId="2147484881"/>
          </pc:sldLayoutMkLst>
        </pc:sldLayoutChg>
        <pc:sldLayoutChg chg="replId">
          <pc:chgData name="EZZINE, Hind" userId="S::ezzineh@who.int::edcab00f-6318-46e5-a4a9-188b01ee222f" providerId="AD" clId="Web-{35DD322F-E994-014B-A3B7-E9C8A8030500}" dt="2023-06-09T11:24:43.640" v="1255"/>
          <pc:sldLayoutMkLst>
            <pc:docMk/>
            <pc:sldMasterMk cId="0" sldId="2147483708"/>
            <pc:sldLayoutMk cId="0" sldId="2147484882"/>
          </pc:sldLayoutMkLst>
        </pc:sldLayoutChg>
        <pc:sldLayoutChg chg="replId">
          <pc:chgData name="EZZINE, Hind" userId="S::ezzineh@who.int::edcab00f-6318-46e5-a4a9-188b01ee222f" providerId="AD" clId="Web-{35DD322F-E994-014B-A3B7-E9C8A8030500}" dt="2023-06-09T11:24:43.640" v="1255"/>
          <pc:sldLayoutMkLst>
            <pc:docMk/>
            <pc:sldMasterMk cId="0" sldId="2147483708"/>
            <pc:sldLayoutMk cId="0" sldId="2147484883"/>
          </pc:sldLayoutMkLst>
        </pc:sldLayoutChg>
        <pc:sldLayoutChg chg="replId">
          <pc:chgData name="EZZINE, Hind" userId="S::ezzineh@who.int::edcab00f-6318-46e5-a4a9-188b01ee222f" providerId="AD" clId="Web-{35DD322F-E994-014B-A3B7-E9C8A8030500}" dt="2023-06-09T11:24:43.640" v="1255"/>
          <pc:sldLayoutMkLst>
            <pc:docMk/>
            <pc:sldMasterMk cId="0" sldId="2147483708"/>
            <pc:sldLayoutMk cId="0" sldId="2147484884"/>
          </pc:sldLayoutMkLst>
        </pc:sldLayoutChg>
        <pc:sldLayoutChg chg="replId">
          <pc:chgData name="EZZINE, Hind" userId="S::ezzineh@who.int::edcab00f-6318-46e5-a4a9-188b01ee222f" providerId="AD" clId="Web-{35DD322F-E994-014B-A3B7-E9C8A8030500}" dt="2023-06-09T11:24:43.640" v="1255"/>
          <pc:sldLayoutMkLst>
            <pc:docMk/>
            <pc:sldMasterMk cId="0" sldId="2147483708"/>
            <pc:sldLayoutMk cId="0" sldId="2147484885"/>
          </pc:sldLayoutMkLst>
        </pc:sldLayoutChg>
        <pc:sldLayoutChg chg="replId">
          <pc:chgData name="EZZINE, Hind" userId="S::ezzineh@who.int::edcab00f-6318-46e5-a4a9-188b01ee222f" providerId="AD" clId="Web-{35DD322F-E994-014B-A3B7-E9C8A8030500}" dt="2023-06-09T11:24:43.640" v="1255"/>
          <pc:sldLayoutMkLst>
            <pc:docMk/>
            <pc:sldMasterMk cId="0" sldId="2147483708"/>
            <pc:sldLayoutMk cId="0" sldId="2147484886"/>
          </pc:sldLayoutMkLst>
        </pc:sldLayoutChg>
      </pc:sldMasterChg>
      <pc:sldMasterChg chg="add addSldLayout">
        <pc:chgData name="EZZINE, Hind" userId="S::ezzineh@who.int::edcab00f-6318-46e5-a4a9-188b01ee222f" providerId="AD" clId="Web-{35DD322F-E994-014B-A3B7-E9C8A8030500}" dt="2023-06-09T10:33:35.530" v="941"/>
        <pc:sldMasterMkLst>
          <pc:docMk/>
          <pc:sldMasterMk cId="2988023904" sldId="2147483734"/>
        </pc:sldMasterMkLst>
        <pc:sldLayoutChg chg="add">
          <pc:chgData name="EZZINE, Hind" userId="S::ezzineh@who.int::edcab00f-6318-46e5-a4a9-188b01ee222f" providerId="AD" clId="Web-{35DD322F-E994-014B-A3B7-E9C8A8030500}" dt="2023-06-09T10:33:35.530" v="941"/>
          <pc:sldLayoutMkLst>
            <pc:docMk/>
            <pc:sldMasterMk cId="2988023904" sldId="2147483734"/>
            <pc:sldLayoutMk cId="325653217" sldId="2147483735"/>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1110637120" sldId="2147483736"/>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792301778" sldId="2147483737"/>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541715184" sldId="2147483738"/>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1815656726" sldId="2147483739"/>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702161397" sldId="2147483740"/>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190527086" sldId="2147483741"/>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031716710" sldId="2147483742"/>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45165620" sldId="2147483743"/>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99352067" sldId="2147483744"/>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3743079676" sldId="2147483745"/>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199439662" sldId="2147483746"/>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1204765201" sldId="2147483747"/>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14949374" sldId="2147483748"/>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255621636" sldId="2147483749"/>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872003997" sldId="2147483750"/>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852318419" sldId="2147483751"/>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1814292710" sldId="2147483752"/>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2370773486" sldId="2147483753"/>
          </pc:sldLayoutMkLst>
        </pc:sldLayoutChg>
        <pc:sldLayoutChg chg="add">
          <pc:chgData name="EZZINE, Hind" userId="S::ezzineh@who.int::edcab00f-6318-46e5-a4a9-188b01ee222f" providerId="AD" clId="Web-{35DD322F-E994-014B-A3B7-E9C8A8030500}" dt="2023-06-09T10:33:35.530" v="941"/>
          <pc:sldLayoutMkLst>
            <pc:docMk/>
            <pc:sldMasterMk cId="2988023904" sldId="2147483734"/>
            <pc:sldLayoutMk cId="727222133" sldId="2147483754"/>
          </pc:sldLayoutMkLst>
        </pc:sldLayoutChg>
      </pc:sldMasterChg>
      <pc:sldMasterChg chg="add addSldLayout modSldLayout">
        <pc:chgData name="EZZINE, Hind" userId="S::ezzineh@who.int::edcab00f-6318-46e5-a4a9-188b01ee222f" providerId="AD" clId="Web-{35DD322F-E994-014B-A3B7-E9C8A8030500}" dt="2023-06-09T08:29:08.594" v="31"/>
        <pc:sldMasterMkLst>
          <pc:docMk/>
          <pc:sldMasterMk cId="0" sldId="2147484847"/>
        </pc:sldMasterMkLst>
        <pc:sldLayoutChg chg="add">
          <pc:chgData name="EZZINE, Hind" userId="S::ezzineh@who.int::edcab00f-6318-46e5-a4a9-188b01ee222f" providerId="AD" clId="Web-{35DD322F-E994-014B-A3B7-E9C8A8030500}" dt="2023-06-09T08:29:08.391" v="30"/>
          <pc:sldLayoutMkLst>
            <pc:docMk/>
            <pc:sldMasterMk cId="2020872856" sldId="2147484887"/>
            <pc:sldLayoutMk cId="2048630263" sldId="2147484844"/>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1174931886" sldId="2147484845"/>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1774290247" sldId="2147484846"/>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48"/>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49"/>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0"/>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1"/>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2"/>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3"/>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4"/>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5"/>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6"/>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7"/>
          </pc:sldLayoutMkLst>
        </pc:sldLayoutChg>
        <pc:sldLayoutChg chg="add">
          <pc:chgData name="EZZINE, Hind" userId="S::ezzineh@who.int::edcab00f-6318-46e5-a4a9-188b01ee222f" providerId="AD" clId="Web-{35DD322F-E994-014B-A3B7-E9C8A8030500}" dt="2023-06-09T08:29:08.391" v="30"/>
          <pc:sldLayoutMkLst>
            <pc:docMk/>
            <pc:sldMasterMk cId="2020872856" sldId="2147484887"/>
            <pc:sldLayoutMk cId="0" sldId="2147484858"/>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59"/>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60"/>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0" sldId="2147484861"/>
          </pc:sldLayoutMkLst>
        </pc:sldLayoutChg>
        <pc:sldLayoutChg chg="add">
          <pc:chgData name="EZZINE, Hind" userId="S::ezzineh@who.int::edcab00f-6318-46e5-a4a9-188b01ee222f" providerId="AD" clId="Web-{35DD322F-E994-014B-A3B7-E9C8A8030500}" dt="2023-06-09T08:29:08.391" v="30"/>
          <pc:sldLayoutMkLst>
            <pc:docMk/>
            <pc:sldMasterMk cId="0" sldId="2147484847"/>
            <pc:sldLayoutMk cId="3541486736" sldId="2147484862"/>
          </pc:sldLayoutMkLst>
        </pc:sldLayoutChg>
        <pc:sldLayoutChg chg="add replId">
          <pc:chgData name="EZZINE, Hind" userId="S::ezzineh@who.int::edcab00f-6318-46e5-a4a9-188b01ee222f" providerId="AD" clId="Web-{35DD322F-E994-014B-A3B7-E9C8A8030500}" dt="2023-06-09T08:29:08.594" v="31"/>
          <pc:sldLayoutMkLst>
            <pc:docMk/>
            <pc:sldMasterMk cId="0" sldId="2147484847"/>
            <pc:sldLayoutMk cId="0" sldId="2147484879"/>
          </pc:sldLayoutMkLst>
        </pc:sldLayoutChg>
      </pc:sldMasterChg>
      <pc:sldMasterChg chg="add addSldLayout">
        <pc:chgData name="EZZINE, Hind" userId="S::ezzineh@who.int::edcab00f-6318-46e5-a4a9-188b01ee222f" providerId="AD" clId="Web-{35DD322F-E994-014B-A3B7-E9C8A8030500}" dt="2023-06-09T08:29:08.594" v="31"/>
        <pc:sldMasterMkLst>
          <pc:docMk/>
          <pc:sldMasterMk cId="0" sldId="2147484864"/>
        </pc:sldMasterMkLst>
        <pc:sldLayoutChg chg="add">
          <pc:chgData name="EZZINE, Hind" userId="S::ezzineh@who.int::edcab00f-6318-46e5-a4a9-188b01ee222f" providerId="AD" clId="Web-{35DD322F-E994-014B-A3B7-E9C8A8030500}" dt="2023-06-09T08:29:08.594" v="31"/>
          <pc:sldLayoutMkLst>
            <pc:docMk/>
            <pc:sldMasterMk cId="0" sldId="2147484864"/>
            <pc:sldLayoutMk cId="4260497216" sldId="2147484863"/>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65"/>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66"/>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67"/>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68"/>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69"/>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0"/>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1"/>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2"/>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3"/>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4"/>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5"/>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6"/>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7"/>
          </pc:sldLayoutMkLst>
        </pc:sldLayoutChg>
        <pc:sldLayoutChg chg="add">
          <pc:chgData name="EZZINE, Hind" userId="S::ezzineh@who.int::edcab00f-6318-46e5-a4a9-188b01ee222f" providerId="AD" clId="Web-{35DD322F-E994-014B-A3B7-E9C8A8030500}" dt="2023-06-09T08:29:08.594" v="31"/>
          <pc:sldLayoutMkLst>
            <pc:docMk/>
            <pc:sldMasterMk cId="0" sldId="2147484864"/>
            <pc:sldLayoutMk cId="0" sldId="2147484878"/>
          </pc:sldLayoutMkLst>
        </pc:sldLayoutChg>
      </pc:sldMasterChg>
      <pc:sldMasterChg chg="replId">
        <pc:chgData name="EZZINE, Hind" userId="S::ezzineh@who.int::edcab00f-6318-46e5-a4a9-188b01ee222f" providerId="AD" clId="Web-{35DD322F-E994-014B-A3B7-E9C8A8030500}" dt="2023-06-09T11:24:43.640" v="1255"/>
        <pc:sldMasterMkLst>
          <pc:docMk/>
          <pc:sldMasterMk cId="0" sldId="2147484880"/>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882C4AEB-B71A-404B-90B9-870C92BC24AC}" type="datetimeFigureOut">
              <a:rPr lang="en-GB"/>
              <a:pPr>
                <a:defRPr/>
              </a:pPr>
              <a:t>09/06/2023</a:t>
            </a:fld>
            <a:endParaRPr lang="en-GB"/>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en-GB"/>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1CEA4DC0-A7AC-4B83-A0AF-85DD4A0C3E9C}" type="slidenum">
              <a:rPr lang="en-GB"/>
              <a:pPr>
                <a:defRPr/>
              </a:pPr>
              <a:t>‹#›</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GB"/>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09A60F7D-7650-4B80-9CA3-A1ED5A22C1DC}" type="datetimeFigureOut">
              <a:rPr lang="en-GB"/>
              <a:pPr>
                <a:defRPr/>
              </a:pPr>
              <a:t>09/06/2023</a:t>
            </a:fld>
            <a:endParaRPr lang="en-GB"/>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1038" y="4721225"/>
            <a:ext cx="5443537" cy="447198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en-GB"/>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690638D1-C3FD-48C7-BEA1-625ECE95F058}"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cdc.gov/coronavirus/2019-ncov/lab/guidelines-clinical-specimens.html"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youtube.com/watch?v=7g4aeMDe_tc&amp;feature=youtu.be"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cdc.gov/coronavirus/2019-ncov/lab/guidelines-clinical-specimens.html"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s://www.youtube.com/watch?v=7g4aeMDe_tc&amp;feature=youtu.be"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dc.gov/coronavirus/2019-ncov/lab/biosafety-faqs.html"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www.chinacdc.cn/en/COVID19/202003/P020200308322036088669.pdf"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hape 305"/>
          <p:cNvSpPr>
            <a:spLocks noGrp="1" noRot="1" noChangeAspect="1"/>
          </p:cNvSpPr>
          <p:nvPr>
            <p:ph type="sldImg"/>
          </p:nvPr>
        </p:nvSpPr>
        <p:spPr>
          <a:xfrm>
            <a:off x="381000" y="685800"/>
            <a:ext cx="6096000" cy="3429000"/>
          </a:xfrm>
          <a:prstGeom prst="rect">
            <a:avLst/>
          </a:prstGeom>
        </p:spPr>
        <p:txBody>
          <a:bodyPr/>
          <a:lstStyle/>
          <a:p>
            <a:endParaRPr/>
          </a:p>
        </p:txBody>
      </p:sp>
      <p:sp>
        <p:nvSpPr>
          <p:cNvPr id="306" name="Shape 306"/>
          <p:cNvSpPr>
            <a:spLocks noGrp="1"/>
          </p:cNvSpPr>
          <p:nvPr>
            <p:ph type="body" sz="quarter" idx="1"/>
          </p:nvPr>
        </p:nvSpPr>
        <p:spPr>
          <a:prstGeom prst="rect">
            <a:avLst/>
          </a:prstGeom>
        </p:spPr>
        <p:txBody>
          <a:bodyPr/>
          <a:lstStyle>
            <a:lvl1pPr>
              <a:spcBef>
                <a:spcPts val="0"/>
              </a:spcBef>
              <a:defRPr sz="1200"/>
            </a:lvl1p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582"/>
          <p:cNvSpPr>
            <a:spLocks noGrp="1" noRot="1" noChangeAspect="1"/>
          </p:cNvSpPr>
          <p:nvPr>
            <p:ph type="sldImg"/>
          </p:nvPr>
        </p:nvSpPr>
        <p:spPr>
          <a:xfrm>
            <a:off x="381000" y="685800"/>
            <a:ext cx="6096000" cy="3429000"/>
          </a:xfrm>
          <a:prstGeom prst="rect">
            <a:avLst/>
          </a:prstGeom>
        </p:spPr>
        <p:txBody>
          <a:bodyPr/>
          <a:lstStyle/>
          <a:p>
            <a:endParaRPr/>
          </a:p>
        </p:txBody>
      </p:sp>
      <p:sp>
        <p:nvSpPr>
          <p:cNvPr id="583" name="Shape 583"/>
          <p:cNvSpPr>
            <a:spLocks noGrp="1"/>
          </p:cNvSpPr>
          <p:nvPr>
            <p:ph type="body" sz="quarter" idx="1"/>
          </p:nvPr>
        </p:nvSpPr>
        <p:spPr>
          <a:prstGeom prst="rect">
            <a:avLst/>
          </a:prstGeom>
        </p:spPr>
        <p:txBody>
          <a:bodyPr/>
          <a:lstStyle>
            <a:lvl1pPr>
              <a:spcBef>
                <a:spcPts val="0"/>
              </a:spcBef>
            </a:lvl1pPr>
          </a:lstStyle>
          <a:p>
            <a:pPr>
              <a:spcBef>
                <a:spcPct val="0"/>
              </a:spcBef>
            </a:pPr>
            <a:r>
              <a:rPr lang="fr-FR"/>
              <a:t>Notes aux facilitateurs : le niveau d’EPI devrait être fondé sur une évaluation des risques liée à l’activité en train d’être réalisée et au mode de transmission de l’agent pathogène suspecté. Se reporter aux prochaines diapositives.</a:t>
            </a:r>
          </a:p>
          <a:p>
            <a:pPr>
              <a:spcBef>
                <a:spcPct val="0"/>
              </a:spcBef>
            </a:pPr>
            <a:endParaRPr lang="en-US"/>
          </a:p>
          <a:p>
            <a:endParaRPr>
              <a:cs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Shape 588"/>
          <p:cNvSpPr>
            <a:spLocks noGrp="1" noRot="1" noChangeAspect="1"/>
          </p:cNvSpPr>
          <p:nvPr>
            <p:ph type="sldImg"/>
          </p:nvPr>
        </p:nvSpPr>
        <p:spPr>
          <a:xfrm>
            <a:off x="381000" y="685800"/>
            <a:ext cx="6096000" cy="3429000"/>
          </a:xfrm>
          <a:prstGeom prst="rect">
            <a:avLst/>
          </a:prstGeom>
        </p:spPr>
        <p:txBody>
          <a:bodyPr/>
          <a:lstStyle/>
          <a:p>
            <a:endParaRPr/>
          </a:p>
        </p:txBody>
      </p:sp>
      <p:sp>
        <p:nvSpPr>
          <p:cNvPr id="589" name="Shape 589"/>
          <p:cNvSpPr>
            <a:spLocks noGrp="1"/>
          </p:cNvSpPr>
          <p:nvPr>
            <p:ph type="body" sz="quarter" idx="1"/>
          </p:nvPr>
        </p:nvSpPr>
        <p:spPr>
          <a:prstGeom prst="rect">
            <a:avLst/>
          </a:prstGeom>
        </p:spPr>
        <p:txBody>
          <a:bodyPr/>
          <a:lstStyle>
            <a:lvl1pPr>
              <a:spcBef>
                <a:spcPts val="400"/>
              </a:spcBef>
              <a:defRPr sz="1200"/>
            </a:lvl1pPr>
          </a:lstStyle>
          <a:p>
            <a:r>
              <a:t>To decide which level of PPE will provide enough protection for the wearer, consider: The syndrome, the mode of transmission and the activity being performed.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CH" altLang="en-US"/>
              <a:t>Notes aux facilitateurs</a:t>
            </a:r>
            <a:r>
              <a:rPr lang="fr-CH" altLang="en-US" baseline="0"/>
              <a:t> </a:t>
            </a:r>
            <a:r>
              <a:rPr lang="fr-CH" altLang="en-US"/>
              <a:t>: </a:t>
            </a:r>
            <a:r>
              <a:rPr lang="fr-FR" altLang="en-US"/>
              <a:t>Une partie du risque peut provenir de l'activité exercée. Suggestion de discussion de groupe ou d’exercice : proposition d’exemples (agent pathogène et activité) pour certains groupes à risque dans le contexte d’une enquête </a:t>
            </a:r>
            <a:r>
              <a:rPr lang="fr-FR" altLang="en-US" err="1"/>
              <a:t>EIR</a:t>
            </a:r>
            <a:r>
              <a:rPr lang="fr-FR" altLang="en-US"/>
              <a:t> sur le terrain concernant une flambée</a:t>
            </a:r>
            <a:r>
              <a:rPr lang="fr-FR" altLang="en-US" baseline="0"/>
              <a:t> épidémique</a:t>
            </a:r>
            <a:r>
              <a:rPr lang="fr-FR" altLang="en-US"/>
              <a:t> et discussion pour déterminer si les recommandations relatives</a:t>
            </a:r>
            <a:r>
              <a:rPr lang="fr-FR" altLang="en-US" baseline="0"/>
              <a:t> à</a:t>
            </a:r>
            <a:r>
              <a:rPr lang="fr-FR" altLang="en-US"/>
              <a:t> l’EPI sont appropriées</a:t>
            </a:r>
            <a:r>
              <a:rPr lang="en-US" altLang="en-US"/>
              <a:t>.</a:t>
            </a:r>
          </a:p>
          <a:p>
            <a:pPr>
              <a:spcBef>
                <a:spcPct val="0"/>
              </a:spcBef>
            </a:pPr>
            <a:endParaRPr lang="en-US" altLang="en-US"/>
          </a:p>
        </p:txBody>
      </p:sp>
      <p:sp>
        <p:nvSpPr>
          <p:cNvPr id="5632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DFC83F5-4861-42BF-92C7-F6613337D5E8}" type="slidenum">
              <a:rPr lang="en-GB" altLang="en-US"/>
              <a:pPr fontAlgn="base">
                <a:spcBef>
                  <a:spcPct val="0"/>
                </a:spcBef>
                <a:spcAft>
                  <a:spcPct val="0"/>
                </a:spcAft>
              </a:pPr>
              <a:t>27</a:t>
            </a:fld>
            <a:endParaRPr lang="en-GB"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fr-CH"/>
              <a:t>Notes aux facilitateurs : </a:t>
            </a:r>
          </a:p>
          <a:p>
            <a:pPr marL="171450" indent="-171450" fontAlgn="auto">
              <a:spcBef>
                <a:spcPts val="0"/>
              </a:spcBef>
              <a:spcAft>
                <a:spcPts val="0"/>
              </a:spcAft>
              <a:buFontTx/>
              <a:buChar char="-"/>
              <a:defRPr/>
            </a:pPr>
            <a:r>
              <a:rPr lang="fr-FR"/>
              <a:t>réfléchir avec les participants sur ce qu’il faut faire si l’EPI adéquat n'est pas disponible</a:t>
            </a:r>
          </a:p>
          <a:p>
            <a:pPr marL="171450" indent="-171450" fontAlgn="auto">
              <a:spcBef>
                <a:spcPts val="0"/>
              </a:spcBef>
              <a:spcAft>
                <a:spcPts val="0"/>
              </a:spcAft>
              <a:buFontTx/>
              <a:buChar char="-"/>
              <a:defRPr/>
            </a:pPr>
            <a:r>
              <a:rPr lang="fr-FR"/>
              <a:t>les niveaux de protection sur les 2 photos de droite sont équivalents</a:t>
            </a:r>
            <a:endParaRPr lang="en-US"/>
          </a:p>
        </p:txBody>
      </p:sp>
      <p:sp>
        <p:nvSpPr>
          <p:cNvPr id="5837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B6015F-B994-44C3-9A23-B548AC935525}" type="slidenum">
              <a:rPr lang="en-GB" altLang="en-US"/>
              <a:pPr fontAlgn="base">
                <a:spcBef>
                  <a:spcPct val="0"/>
                </a:spcBef>
                <a:spcAft>
                  <a:spcPct val="0"/>
                </a:spcAft>
              </a:pPr>
              <a:t>28</a:t>
            </a:fld>
            <a:endParaRPr lang="en-GB"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Shape 649"/>
          <p:cNvSpPr>
            <a:spLocks noGrp="1" noRot="1" noChangeAspect="1"/>
          </p:cNvSpPr>
          <p:nvPr>
            <p:ph type="sldImg"/>
          </p:nvPr>
        </p:nvSpPr>
        <p:spPr>
          <a:xfrm>
            <a:off x="381000" y="685800"/>
            <a:ext cx="6096000" cy="3429000"/>
          </a:xfrm>
          <a:prstGeom prst="rect">
            <a:avLst/>
          </a:prstGeom>
        </p:spPr>
        <p:txBody>
          <a:bodyPr/>
          <a:lstStyle/>
          <a:p>
            <a:endParaRPr/>
          </a:p>
        </p:txBody>
      </p:sp>
      <p:sp>
        <p:nvSpPr>
          <p:cNvPr id="650" name="Shape 650"/>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t>Note: </a:t>
            </a:r>
            <a:r>
              <a:rPr>
                <a:latin typeface="+mn-lt"/>
                <a:ea typeface="+mn-ea"/>
                <a:cs typeface="+mn-cs"/>
                <a:sym typeface="Source Sans Pro Regular"/>
              </a:rPr>
              <a:t>WHO COVID-19 Technical Guidance continues to be updated, so please check WHO website for the most up to date guidance prior to giving this training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6144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CF5610-44CD-4658-8915-9214B39E18A0}" type="slidenum">
              <a:rPr lang="en-GB" altLang="en-US"/>
              <a:pPr fontAlgn="base">
                <a:spcBef>
                  <a:spcPct val="0"/>
                </a:spcBef>
                <a:spcAft>
                  <a:spcPct val="0"/>
                </a:spcAft>
              </a:pPr>
              <a:t>31</a:t>
            </a:fld>
            <a:endParaRPr lang="en-GB"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6144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CF5610-44CD-4658-8915-9214B39E18A0}" type="slidenum">
              <a:rPr lang="en-GB" altLang="en-US"/>
              <a:pPr fontAlgn="base">
                <a:spcBef>
                  <a:spcPct val="0"/>
                </a:spcBef>
                <a:spcAft>
                  <a:spcPct val="0"/>
                </a:spcAft>
              </a:pPr>
              <a:t>32</a:t>
            </a:fld>
            <a:endParaRPr lang="en-GB" altLang="en-US"/>
          </a:p>
        </p:txBody>
      </p:sp>
    </p:spTree>
    <p:extLst>
      <p:ext uri="{BB962C8B-B14F-4D97-AF65-F5344CB8AC3E}">
        <p14:creationId xmlns:p14="http://schemas.microsoft.com/office/powerpoint/2010/main" val="1680304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Shape 684"/>
          <p:cNvSpPr>
            <a:spLocks noGrp="1" noRot="1" noChangeAspect="1"/>
          </p:cNvSpPr>
          <p:nvPr>
            <p:ph type="sldImg"/>
          </p:nvPr>
        </p:nvSpPr>
        <p:spPr>
          <a:xfrm>
            <a:off x="381000" y="685800"/>
            <a:ext cx="6096000" cy="3429000"/>
          </a:xfrm>
          <a:prstGeom prst="rect">
            <a:avLst/>
          </a:prstGeom>
        </p:spPr>
        <p:txBody>
          <a:bodyPr/>
          <a:lstStyle/>
          <a:p>
            <a:endParaRPr/>
          </a:p>
        </p:txBody>
      </p:sp>
      <p:sp>
        <p:nvSpPr>
          <p:cNvPr id="685" name="Shape 685"/>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rPr lang="fr" b="1"/>
              <a:t>Remarque : </a:t>
            </a:r>
            <a:r>
              <a:rPr lang="fr"/>
              <a:t>Les orientations techniques de l’OMS concernant la Covid-19 continuent d’être mises à jour. Veuillez visiter le site internet de l’OMS pour obtenir les orientations les plus récentes avant de dispenser cette formation.</a:t>
            </a:r>
            <a:endParaRPr lang="en-US"/>
          </a:p>
          <a:p>
            <a:pPr>
              <a:defRPr>
                <a:latin typeface="Source Sans Pro Bold"/>
                <a:ea typeface="Source Sans Pro Bold"/>
                <a:cs typeface="Source Sans Pro Bold"/>
                <a:sym typeface="Source Sans Pro Bold"/>
              </a:defRPr>
            </a:pPr>
            <a:endParaRPr lang="fr-CH"/>
          </a:p>
          <a:p>
            <a:pPr>
              <a:defRPr>
                <a:latin typeface="Source Sans Pro Bold"/>
                <a:ea typeface="Source Sans Pro Bold"/>
                <a:cs typeface="Source Sans Pro Bold"/>
                <a:sym typeface="Source Sans Pro Bold"/>
              </a:defRPr>
            </a:pPr>
            <a:r>
              <a:rPr lang="fr"/>
              <a:t>Source de l’orientation : </a:t>
            </a:r>
            <a:r>
              <a:rPr lang="fr">
                <a:hlinkClick r:id="rId3"/>
              </a:rPr>
              <a:t>https://www.cdc.gov/coronavirus/2019-ncov/lab/guidelines-clinical-specimens.html</a:t>
            </a:r>
            <a:endParaRPr lang="fr-CH"/>
          </a:p>
          <a:p>
            <a:pPr>
              <a:defRPr>
                <a:latin typeface="Source Sans Pro Bold"/>
                <a:ea typeface="Source Sans Pro Bold"/>
                <a:cs typeface="Source Sans Pro Bold"/>
                <a:sym typeface="Source Sans Pro Bold"/>
              </a:defRPr>
            </a:pPr>
            <a:endParaRPr lang="en-US"/>
          </a:p>
          <a:p>
            <a:pPr>
              <a:defRPr>
                <a:latin typeface="Source Sans Pro Bold"/>
                <a:ea typeface="Source Sans Pro Bold"/>
                <a:cs typeface="Source Sans Pro Bold"/>
                <a:sym typeface="Source Sans Pro Bold"/>
              </a:defRPr>
            </a:pPr>
            <a:r>
              <a:rPr lang="fr" err="1"/>
              <a:t>University</a:t>
            </a:r>
            <a:r>
              <a:rPr lang="fr"/>
              <a:t> of Nebraska </a:t>
            </a:r>
            <a:r>
              <a:rPr lang="fr" err="1"/>
              <a:t>Video</a:t>
            </a:r>
            <a:r>
              <a:rPr lang="fr"/>
              <a:t>: </a:t>
            </a:r>
            <a:r>
              <a:rPr lang="fr">
                <a:hlinkClick r:id="rId4"/>
              </a:rPr>
              <a:t>https://www.youtube.com/watch?v=7g4aeMDe_tc&amp;feature=youtu.be</a:t>
            </a:r>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Shape 684"/>
          <p:cNvSpPr>
            <a:spLocks noGrp="1" noRot="1" noChangeAspect="1"/>
          </p:cNvSpPr>
          <p:nvPr>
            <p:ph type="sldImg"/>
          </p:nvPr>
        </p:nvSpPr>
        <p:spPr>
          <a:xfrm>
            <a:off x="381000" y="685800"/>
            <a:ext cx="6096000" cy="3429000"/>
          </a:xfrm>
          <a:prstGeom prst="rect">
            <a:avLst/>
          </a:prstGeom>
        </p:spPr>
        <p:txBody>
          <a:bodyPr/>
          <a:lstStyle/>
          <a:p>
            <a:endParaRPr/>
          </a:p>
        </p:txBody>
      </p:sp>
      <p:sp>
        <p:nvSpPr>
          <p:cNvPr id="685" name="Shape 685"/>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rPr lang="fr" b="1"/>
              <a:t>Remarque : </a:t>
            </a:r>
            <a:r>
              <a:rPr lang="fr"/>
              <a:t>Les orientations techniques de l’OMS concernant la Covid-19 continuent d’être mises à jour. Veuillez visiter le site internet de l’OMS pour obtenir les orientations les plus récentes avant de dispenser cette formation.</a:t>
            </a:r>
            <a:endParaRPr lang="en-US"/>
          </a:p>
          <a:p>
            <a:pPr>
              <a:defRPr>
                <a:latin typeface="Source Sans Pro Bold"/>
                <a:ea typeface="Source Sans Pro Bold"/>
                <a:cs typeface="Source Sans Pro Bold"/>
                <a:sym typeface="Source Sans Pro Bold"/>
              </a:defRPr>
            </a:pPr>
            <a:endParaRPr lang="fr-CH"/>
          </a:p>
          <a:p>
            <a:pPr>
              <a:defRPr>
                <a:latin typeface="Source Sans Pro Bold"/>
                <a:ea typeface="Source Sans Pro Bold"/>
                <a:cs typeface="Source Sans Pro Bold"/>
                <a:sym typeface="Source Sans Pro Bold"/>
              </a:defRPr>
            </a:pPr>
            <a:r>
              <a:rPr lang="fr"/>
              <a:t>Source de l’orientation : </a:t>
            </a:r>
            <a:r>
              <a:rPr lang="fr">
                <a:hlinkClick r:id="rId3"/>
              </a:rPr>
              <a:t>https://www.cdc.gov/coronavirus/2019-ncov/lab/guidelines-clinical-specimens.html</a:t>
            </a:r>
            <a:endParaRPr lang="fr-CH"/>
          </a:p>
          <a:p>
            <a:pPr>
              <a:defRPr>
                <a:latin typeface="Source Sans Pro Bold"/>
                <a:ea typeface="Source Sans Pro Bold"/>
                <a:cs typeface="Source Sans Pro Bold"/>
                <a:sym typeface="Source Sans Pro Bold"/>
              </a:defRPr>
            </a:pPr>
            <a:endParaRPr lang="en-US"/>
          </a:p>
          <a:p>
            <a:pPr>
              <a:defRPr>
                <a:latin typeface="Source Sans Pro Bold"/>
                <a:ea typeface="Source Sans Pro Bold"/>
                <a:cs typeface="Source Sans Pro Bold"/>
                <a:sym typeface="Source Sans Pro Bold"/>
              </a:defRPr>
            </a:pPr>
            <a:r>
              <a:rPr lang="fr" err="1"/>
              <a:t>University</a:t>
            </a:r>
            <a:r>
              <a:rPr lang="fr"/>
              <a:t> of Nebraska </a:t>
            </a:r>
            <a:r>
              <a:rPr lang="fr" err="1"/>
              <a:t>Video</a:t>
            </a:r>
            <a:r>
              <a:rPr lang="fr"/>
              <a:t>: </a:t>
            </a:r>
            <a:r>
              <a:rPr lang="fr">
                <a:hlinkClick r:id="rId4"/>
              </a:rPr>
              <a:t>https://www.youtube.com/watch?v=7g4aeMDe_tc&amp;feature=youtu.be</a:t>
            </a:r>
            <a:endParaRPr lang="fr-FR"/>
          </a:p>
        </p:txBody>
      </p:sp>
    </p:spTree>
    <p:extLst>
      <p:ext uri="{BB962C8B-B14F-4D97-AF65-F5344CB8AC3E}">
        <p14:creationId xmlns:p14="http://schemas.microsoft.com/office/powerpoint/2010/main" val="1974187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xfrm>
            <a:off x="381000" y="685800"/>
            <a:ext cx="6096000" cy="3429000"/>
          </a:xfrm>
          <a:prstGeom prst="rect">
            <a:avLst/>
          </a:prstGeom>
        </p:spPr>
        <p:txBody>
          <a:bodyPr/>
          <a:lstStyle/>
          <a:p>
            <a:endParaRPr/>
          </a:p>
        </p:txBody>
      </p:sp>
      <p:sp>
        <p:nvSpPr>
          <p:cNvPr id="711" name="Shape 711"/>
          <p:cNvSpPr>
            <a:spLocks noGrp="1"/>
          </p:cNvSpPr>
          <p:nvPr>
            <p:ph type="body" sz="quarter" idx="1"/>
          </p:nvPr>
        </p:nvSpPr>
        <p:spPr>
          <a:prstGeom prst="rect">
            <a:avLst/>
          </a:prstGeom>
        </p:spPr>
        <p:txBody>
          <a:bodyPr/>
          <a:lstStyle/>
          <a:p>
            <a:endParaRPr/>
          </a:p>
          <a:p>
            <a:r>
              <a:t>Additional Information on temperature requirements (</a:t>
            </a:r>
            <a:r>
              <a:rPr u="sng">
                <a:solidFill>
                  <a:srgbClr val="0563C1"/>
                </a:solidFill>
                <a:uFill>
                  <a:solidFill>
                    <a:srgbClr val="0563C1"/>
                  </a:solidFill>
                </a:uFill>
                <a:hlinkClick r:id="rId3"/>
              </a:rPr>
              <a:t>https://www.cdc.gov/coronavirus/2019-ncov/lab/biosafety-faqs.html</a:t>
            </a:r>
            <a:r>
              <a:t>)</a:t>
            </a:r>
          </a:p>
          <a:p>
            <a:pPr marL="171450" indent="-171450">
              <a:spcBef>
                <a:spcPts val="400"/>
              </a:spcBef>
              <a:buSzPct val="100000"/>
              <a:buFont typeface="Arial"/>
              <a:buChar char="•"/>
              <a:defRPr sz="1200"/>
            </a:pPr>
            <a:r>
              <a:t>Specimens should be shipped at 2-8 degrees C with ice packs. If the specimen is frozen, ship overnight on dry ice. </a:t>
            </a:r>
          </a:p>
          <a:p>
            <a:pPr marL="171450" indent="-171450">
              <a:spcBef>
                <a:spcPts val="400"/>
              </a:spcBef>
              <a:buSzPct val="100000"/>
              <a:buFont typeface="Arial"/>
              <a:buChar char="•"/>
              <a:defRPr sz="1200"/>
            </a:pPr>
            <a:r>
              <a:t>The primary receptacle and the secondary packaging should maintain their integrity at the temperature of the refrigerant used as well as the temperatures and the pressures which could result if refrigeration were lost. </a:t>
            </a:r>
          </a:p>
          <a:p>
            <a:pPr marL="171450" indent="-171450">
              <a:spcBef>
                <a:spcPts val="400"/>
              </a:spcBef>
              <a:buSzPct val="100000"/>
              <a:buFont typeface="Arial"/>
              <a:buChar char="•"/>
              <a:defRPr sz="1200"/>
            </a:pPr>
            <a:r>
              <a:t>Packages containing dry ice should be designed and constructed so as to prevent the buildup of pressure and to allow the release of gas that could rupture the packaging.</a:t>
            </a:r>
          </a:p>
          <a:p>
            <a:pPr marL="171450" indent="-171450">
              <a:buSzPct val="100000"/>
              <a:buFont typeface="Arial"/>
              <a:buChar char="•"/>
              <a:defRPr sz="1200"/>
            </a:pPr>
            <a:endParaRPr/>
          </a:p>
          <a:p>
            <a:r>
              <a:t>Specimens for virus isolation and nucleic acid detection purposes should be tested as soon as possible. (</a:t>
            </a:r>
            <a:r>
              <a:rPr u="sng">
                <a:solidFill>
                  <a:srgbClr val="0563C1"/>
                </a:solidFill>
                <a:uFill>
                  <a:solidFill>
                    <a:srgbClr val="0563C1"/>
                  </a:solidFill>
                </a:uFill>
                <a:hlinkClick r:id="rId4"/>
              </a:rPr>
              <a:t>http://www.chinacdc.cn/en/COVID19/202003/P020200308322036088669.pdf</a:t>
            </a:r>
            <a:r>
              <a:t>)</a:t>
            </a:r>
          </a:p>
          <a:p>
            <a:pPr marL="171450" indent="-171450">
              <a:buSzPct val="100000"/>
              <a:buFont typeface="Arial"/>
              <a:buChar char="•"/>
            </a:pPr>
            <a:r>
              <a:t>Specimens to be tested within 24 hours can be stored at 4 °C</a:t>
            </a:r>
          </a:p>
          <a:p>
            <a:pPr marL="171450" indent="-171450">
              <a:buSzPct val="100000"/>
              <a:buFont typeface="Arial"/>
              <a:buChar char="•"/>
            </a:pPr>
            <a:r>
              <a:t>Those that cannot be tested within 24 hours should be stored at -70 °C or below (specimens may be temporarily stored in -20 °C refrigerators in the absence of -70 °C storage condition). Serum can be stored at 4 °C for 3 days and below -20 °C for a longer period.</a:t>
            </a:r>
          </a:p>
          <a:p>
            <a:pPr marL="171450" indent="-171450">
              <a:buSzPct val="100000"/>
              <a:buFont typeface="Arial"/>
              <a:buChar char="•"/>
            </a:pPr>
            <a:r>
              <a:t>A special depot or cabinet is required to store specimens separately. Repeated freeze-thaw cycles during specimen transportation should be avoided.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381000" y="685800"/>
            <a:ext cx="6096000" cy="3429000"/>
          </a:xfrm>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lvl1pPr>
              <a:spcBef>
                <a:spcPts val="0"/>
              </a:spcBef>
              <a:defRPr sz="1200"/>
            </a:lvl1pPr>
          </a:lstStyle>
          <a:p>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Shape 716"/>
          <p:cNvSpPr>
            <a:spLocks noGrp="1" noRot="1" noChangeAspect="1"/>
          </p:cNvSpPr>
          <p:nvPr>
            <p:ph type="sldImg"/>
          </p:nvPr>
        </p:nvSpPr>
        <p:spPr>
          <a:xfrm>
            <a:off x="381000" y="685800"/>
            <a:ext cx="6096000" cy="3429000"/>
          </a:xfrm>
          <a:prstGeom prst="rect">
            <a:avLst/>
          </a:prstGeom>
        </p:spPr>
        <p:txBody>
          <a:bodyPr/>
          <a:lstStyle/>
          <a:p>
            <a:endParaRPr/>
          </a:p>
        </p:txBody>
      </p:sp>
      <p:sp>
        <p:nvSpPr>
          <p:cNvPr id="717" name="Shape 717"/>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rPr lang="fr-FR"/>
              <a:t>Note </a:t>
            </a:r>
            <a:r>
              <a:rPr lang="fr-FR">
                <a:sym typeface="Source Sans Pro Regular"/>
              </a:rPr>
              <a:t>au </a:t>
            </a:r>
            <a:r>
              <a:rPr lang="fr-FR"/>
              <a:t>facilitateur : Résumez brièvement les principales puces</a:t>
            </a:r>
            <a:endParaRPr lang="en-US">
              <a:ea typeface="+mn-ea"/>
              <a:cs typeface="+mn-cs"/>
            </a:endParaRPr>
          </a:p>
          <a:p>
            <a:endParaRPr>
              <a:cs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Shape 740"/>
          <p:cNvSpPr>
            <a:spLocks noGrp="1" noRot="1" noChangeAspect="1"/>
          </p:cNvSpPr>
          <p:nvPr>
            <p:ph type="sldImg"/>
          </p:nvPr>
        </p:nvSpPr>
        <p:spPr>
          <a:xfrm>
            <a:off x="381000" y="685800"/>
            <a:ext cx="6096000" cy="3429000"/>
          </a:xfrm>
          <a:prstGeom prst="rect">
            <a:avLst/>
          </a:prstGeom>
        </p:spPr>
        <p:txBody>
          <a:bodyPr/>
          <a:lstStyle/>
          <a:p>
            <a:endParaRPr/>
          </a:p>
        </p:txBody>
      </p:sp>
      <p:sp>
        <p:nvSpPr>
          <p:cNvPr id="741" name="Shape 741"/>
          <p:cNvSpPr>
            <a:spLocks noGrp="1"/>
          </p:cNvSpPr>
          <p:nvPr>
            <p:ph type="body" sz="quarter" idx="1"/>
          </p:nvPr>
        </p:nvSpPr>
        <p:spPr>
          <a:prstGeom prst="rect">
            <a:avLst/>
          </a:prstGeom>
        </p:spPr>
        <p:txBody>
          <a:bodyPr/>
          <a:lstStyle/>
          <a:p>
            <a:r>
              <a:t>Notes for facilitators: «marks» are what need to be written on the shipping box: address, etc.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Shape 746"/>
          <p:cNvSpPr>
            <a:spLocks noGrp="1" noRot="1" noChangeAspect="1"/>
          </p:cNvSpPr>
          <p:nvPr>
            <p:ph type="sldImg"/>
          </p:nvPr>
        </p:nvSpPr>
        <p:spPr>
          <a:xfrm>
            <a:off x="381000" y="685800"/>
            <a:ext cx="6096000" cy="3429000"/>
          </a:xfrm>
          <a:prstGeom prst="rect">
            <a:avLst/>
          </a:prstGeom>
        </p:spPr>
        <p:txBody>
          <a:bodyPr/>
          <a:lstStyle/>
          <a:p>
            <a:endParaRPr/>
          </a:p>
        </p:txBody>
      </p:sp>
      <p:sp>
        <p:nvSpPr>
          <p:cNvPr id="747" name="Shape 747"/>
          <p:cNvSpPr>
            <a:spLocks noGrp="1"/>
          </p:cNvSpPr>
          <p:nvPr>
            <p:ph type="body" sz="quarter" idx="1"/>
          </p:nvPr>
        </p:nvSpPr>
        <p:spPr>
          <a:prstGeom prst="rect">
            <a:avLst/>
          </a:prstGeom>
        </p:spPr>
        <p:txBody>
          <a:bodyPr/>
          <a:lstStyle/>
          <a:p>
            <a:r>
              <a:rPr lang="fr-FR"/>
              <a:t>Notes aux facilitateurs : les permis d’importation peuvent être de la responsabilité du laboratoire receveur. </a:t>
            </a:r>
            <a:endParaRPr lang="en-US"/>
          </a:p>
          <a:p>
            <a:endParaRPr>
              <a:cs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rtlCol="0"/>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fr" b="1"/>
              <a:t>Remarque : </a:t>
            </a:r>
            <a:r>
              <a:rPr lang="fr"/>
              <a:t>Les orientations techniques de l’OMS concernant la Covid-19 continuent d’être mises à jour. Veuillez visiter le site internet de l’OMS pour obtenir les orientations les plus récentes avant de dispenser cette formation.</a:t>
            </a:r>
          </a:p>
          <a:p>
            <a:pPr rtl="0"/>
            <a:endParaRPr lang="en-US"/>
          </a:p>
          <a:p>
            <a:pPr rtl="0"/>
            <a:r>
              <a:rPr lang="fr"/>
              <a:t>Instructions à l’intention des facilitateurs : Évitez de conserver la glace carbonique dans des récipients hermétiques ! L’utilisation de glace carbonique n’est pas courante pour les enquêtes sur les épidémies sur le terrain.</a:t>
            </a:r>
          </a:p>
        </p:txBody>
      </p:sp>
      <p:sp>
        <p:nvSpPr>
          <p:cNvPr id="4" name="Slide Number Placeholder 3"/>
          <p:cNvSpPr>
            <a:spLocks noGrp="1"/>
          </p:cNvSpPr>
          <p:nvPr>
            <p:ph type="sldNum" sz="quarter" idx="10"/>
          </p:nvPr>
        </p:nvSpPr>
        <p:spPr/>
        <p:txBody>
          <a:bodyPr rtlCol="0"/>
          <a:lstStyle/>
          <a:p>
            <a:pPr rtl="0"/>
            <a:fld id="{352CB27C-7546-46C2-81E5-E013FC432927}" type="slidenum">
              <a:rPr lang="en-GB" smtClean="0"/>
              <a:t>47</a:t>
            </a:fld>
            <a:endParaRPr lang="en-GB"/>
          </a:p>
        </p:txBody>
      </p:sp>
    </p:spTree>
    <p:extLst>
      <p:ext uri="{BB962C8B-B14F-4D97-AF65-F5344CB8AC3E}">
        <p14:creationId xmlns:p14="http://schemas.microsoft.com/office/powerpoint/2010/main" val="3531486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rtlCol="0"/>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fr" b="1"/>
              <a:t>Remarque : </a:t>
            </a:r>
            <a:r>
              <a:rPr lang="fr"/>
              <a:t>Les orientations techniques de l’OMS concernant la Covid-19 continuent d’être mises à jour. Veuillez visiter le site internet de l’OMS pour obtenir les orientations les plus récentes avant de dispenser cette formation.</a:t>
            </a:r>
          </a:p>
          <a:p>
            <a:pPr rtl="0"/>
            <a:endParaRPr lang="fr-CH"/>
          </a:p>
          <a:p>
            <a:pPr rtl="0"/>
            <a:r>
              <a:rPr lang="fr"/>
              <a:t>Instructions à l’intention des facilitateurs : </a:t>
            </a:r>
          </a:p>
          <a:p>
            <a:pPr marL="171450" indent="-171450" rtl="0">
              <a:buFontTx/>
              <a:buChar char="-"/>
            </a:pPr>
            <a:r>
              <a:rPr lang="fr"/>
              <a:t>Le récipient primaire peut être placé dans un sac scellable ou un récipient en plastique pour limiter la contamination des travailleurs par la surface extérieure du récipient primaire. Il s’agit d'une pratique recommandée lors de l’envoi d’un échantillon suspecté d’être contaminé par le virus Ebola. </a:t>
            </a:r>
          </a:p>
          <a:p>
            <a:pPr marL="171450" indent="-171450" rtl="0">
              <a:buFontTx/>
              <a:buChar char="-"/>
            </a:pPr>
            <a:r>
              <a:rPr lang="fr"/>
              <a:t>Le récipient primaire doit être correctement marqué avec un minimum de trois identifiants : nom de l’échantillon ou identification unique, date de prélèvement, heure de prélèvement et initiales du nom de la personne en charge du prélèvement.</a:t>
            </a:r>
          </a:p>
          <a:p>
            <a:pPr marL="171450" indent="-171450" rtl="0">
              <a:buFontTx/>
              <a:buChar char="-"/>
            </a:pPr>
            <a:r>
              <a:rPr lang="fr"/>
              <a:t>L’emballage extérieur doit être correctement marqué et étiqueté : voir les diapositives 7 et 8.</a:t>
            </a:r>
          </a:p>
        </p:txBody>
      </p:sp>
      <p:sp>
        <p:nvSpPr>
          <p:cNvPr id="4" name="Slide Number Placeholder 3"/>
          <p:cNvSpPr>
            <a:spLocks noGrp="1"/>
          </p:cNvSpPr>
          <p:nvPr>
            <p:ph type="sldNum" sz="quarter" idx="10"/>
          </p:nvPr>
        </p:nvSpPr>
        <p:spPr/>
        <p:txBody>
          <a:bodyPr rtlCol="0"/>
          <a:lstStyle/>
          <a:p>
            <a:pPr rtl="0"/>
            <a:fld id="{352CB27C-7546-46C2-81E5-E013FC432927}" type="slidenum">
              <a:rPr lang="en-GB" smtClean="0"/>
              <a:t>48</a:t>
            </a:fld>
            <a:endParaRPr lang="en-GB"/>
          </a:p>
        </p:txBody>
      </p:sp>
    </p:spTree>
    <p:extLst>
      <p:ext uri="{BB962C8B-B14F-4D97-AF65-F5344CB8AC3E}">
        <p14:creationId xmlns:p14="http://schemas.microsoft.com/office/powerpoint/2010/main" val="2300555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CH" altLang="en-US"/>
              <a:t>Notes aux facilitateurs : </a:t>
            </a:r>
            <a:r>
              <a:rPr lang="fr-FR" altLang="en-US"/>
              <a:t>une solution d’hypochlorite à 10 % d'hypochlorite équivaut à  une solution à 10 000 ppm. La solution d’hypochlorite (eau de Javel) doit avoir été préparée récemment, à moins que la solution d’hypochlorite ne contienne un stabilisateur.</a:t>
            </a:r>
          </a:p>
          <a:p>
            <a:pPr>
              <a:spcBef>
                <a:spcPct val="0"/>
              </a:spcBef>
            </a:pPr>
            <a:endParaRPr lang="fr-FR" altLang="en-US"/>
          </a:p>
          <a:p>
            <a:pPr>
              <a:spcBef>
                <a:spcPct val="0"/>
              </a:spcBef>
            </a:pPr>
            <a:r>
              <a:rPr lang="fr-FR" altLang="en-US"/>
              <a:t>Traduction de</a:t>
            </a:r>
            <a:r>
              <a:rPr lang="fr-FR" altLang="en-US" baseline="0"/>
              <a:t> l’image :</a:t>
            </a:r>
          </a:p>
          <a:p>
            <a:pPr>
              <a:spcBef>
                <a:spcPct val="0"/>
              </a:spcBef>
            </a:pPr>
            <a:r>
              <a:rPr lang="fr-FR" altLang="en-US" baseline="0" err="1"/>
              <a:t>Waste</a:t>
            </a:r>
            <a:r>
              <a:rPr lang="fr-FR" altLang="en-US" baseline="0"/>
              <a:t> bag for destruction : Sac-poubelle devant être détruit</a:t>
            </a:r>
            <a:endParaRPr lang="en-US" altLang="en-US"/>
          </a:p>
        </p:txBody>
      </p:sp>
      <p:sp>
        <p:nvSpPr>
          <p:cNvPr id="7168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174E197-AB7B-420C-A452-3EE468C8877F}" type="slidenum">
              <a:rPr lang="en-GB" altLang="en-US"/>
              <a:pPr fontAlgn="base">
                <a:spcBef>
                  <a:spcPct val="0"/>
                </a:spcBef>
                <a:spcAft>
                  <a:spcPct val="0"/>
                </a:spcAft>
              </a:pPr>
              <a:t>49</a:t>
            </a:fld>
            <a:endParaRPr lang="en-GB"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a:t>Notes aux </a:t>
            </a:r>
            <a:r>
              <a:rPr lang="en-US" noProof="0" err="1"/>
              <a:t>facilitateurs</a:t>
            </a:r>
            <a:r>
              <a:rPr lang="en-US"/>
              <a:t> : </a:t>
            </a:r>
            <a:r>
              <a:rPr lang="fr-FR"/>
              <a:t>les méthodes d’élimination et de désinfection sont efficaces si l’équipement (autoclave, incinérateur, par exemple) ou les réactifs (hypochlorite, par exemple) sont correctement entretenus/préparés et utilisés en respectant à la lettre les protocoles appropriés</a:t>
            </a:r>
            <a:r>
              <a:rPr lang="en-US"/>
              <a:t>. </a:t>
            </a:r>
          </a:p>
          <a:p>
            <a:pPr fontAlgn="auto">
              <a:spcBef>
                <a:spcPts val="0"/>
              </a:spcBef>
              <a:spcAft>
                <a:spcPts val="0"/>
              </a:spcAft>
              <a:defRPr/>
            </a:pPr>
            <a:r>
              <a:rPr lang="fr-FR"/>
              <a:t>L’incinération, en raison des températures élevées dans la fosse à combustion, peut également être une méthode de désinfection efficace si elle est utilisée correctement</a:t>
            </a:r>
            <a:r>
              <a:rPr lang="en-US"/>
              <a:t>. </a:t>
            </a:r>
            <a:r>
              <a:rPr lang="fr-FR"/>
              <a:t>Toutefois, l’incinération, en particulier dans une fosse à ciel ouvert, est un environnement beaucoup moins contrôlé que l’autoclave et nécessite des temps de chauffage plus longs et des températures plus élevées pour être que la désinfection soit efficace. Gardez aussi à l’esprit que </a:t>
            </a:r>
            <a:r>
              <a:rPr lang="en-US"/>
              <a:t>: </a:t>
            </a:r>
          </a:p>
          <a:p>
            <a:pPr marL="171450" indent="-171450" fontAlgn="auto">
              <a:spcBef>
                <a:spcPts val="0"/>
              </a:spcBef>
              <a:spcAft>
                <a:spcPts val="0"/>
              </a:spcAft>
              <a:buFontTx/>
              <a:buChar char="-"/>
              <a:defRPr/>
            </a:pPr>
            <a:r>
              <a:rPr lang="fr-FR"/>
              <a:t>un feu en plein air peut disperser des organismes viables dans</a:t>
            </a:r>
            <a:r>
              <a:rPr lang="fr-FR" baseline="0"/>
              <a:t> l’air </a:t>
            </a:r>
            <a:r>
              <a:rPr lang="en-US"/>
              <a:t>; </a:t>
            </a:r>
          </a:p>
          <a:p>
            <a:pPr marL="171450" indent="-171450" fontAlgn="auto">
              <a:spcBef>
                <a:spcPts val="0"/>
              </a:spcBef>
              <a:spcAft>
                <a:spcPts val="0"/>
              </a:spcAft>
              <a:buFontTx/>
              <a:buChar char="-"/>
              <a:defRPr/>
            </a:pPr>
            <a:r>
              <a:rPr lang="fr-FR"/>
              <a:t>le</a:t>
            </a:r>
            <a:r>
              <a:rPr lang="fr-FR" baseline="0"/>
              <a:t> fait de brûler</a:t>
            </a:r>
            <a:r>
              <a:rPr lang="fr-FR"/>
              <a:t> des déchets traités au chlore peut produire des dioxines cancérigènes </a:t>
            </a:r>
            <a:r>
              <a:rPr lang="en-US"/>
              <a:t>; </a:t>
            </a:r>
          </a:p>
          <a:p>
            <a:pPr marL="171450" indent="-171450" fontAlgn="auto">
              <a:spcBef>
                <a:spcPts val="0"/>
              </a:spcBef>
              <a:spcAft>
                <a:spcPts val="0"/>
              </a:spcAft>
              <a:buFontTx/>
              <a:buChar char="-"/>
              <a:defRPr/>
            </a:pPr>
            <a:r>
              <a:rPr lang="fr-FR"/>
              <a:t>le fait de brûler certains types de plastique peut libérer des produits chimiques nocifs</a:t>
            </a:r>
            <a:r>
              <a:rPr lang="en-US"/>
              <a:t>.</a:t>
            </a:r>
          </a:p>
          <a:p>
            <a:pPr fontAlgn="auto">
              <a:spcBef>
                <a:spcPts val="0"/>
              </a:spcBef>
              <a:spcAft>
                <a:spcPts val="0"/>
              </a:spcAft>
              <a:defRPr/>
            </a:pPr>
            <a:r>
              <a:rPr lang="fr-FR"/>
              <a:t>L’autoclavage fournit un environnement plus contrôlé, mais son</a:t>
            </a:r>
            <a:r>
              <a:rPr lang="fr-FR" baseline="0"/>
              <a:t> </a:t>
            </a:r>
            <a:r>
              <a:rPr lang="fr-FR"/>
              <a:t>efficacité peut être compromise par une surcapacité, l’obstruction de la circulation de la vapeur, des sacs trop hermétiques, la tentative d’autoclavage de conteneurs hermétiques, </a:t>
            </a:r>
            <a:r>
              <a:rPr lang="fr-FR" err="1"/>
              <a:t>etc</a:t>
            </a:r>
            <a:r>
              <a:rPr lang="en-US"/>
              <a:t>. </a:t>
            </a:r>
          </a:p>
        </p:txBody>
      </p:sp>
      <p:sp>
        <p:nvSpPr>
          <p:cNvPr id="7373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890BE53-3088-45F3-9F47-BB22CFF3ABF2}" type="slidenum">
              <a:rPr lang="en-GB" altLang="en-US"/>
              <a:pPr fontAlgn="base">
                <a:spcBef>
                  <a:spcPct val="0"/>
                </a:spcBef>
                <a:spcAft>
                  <a:spcPct val="0"/>
                </a:spcAft>
              </a:pPr>
              <a:t>50</a:t>
            </a:fld>
            <a:endParaRPr lang="en-GB"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7578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86B36D1-B580-4717-AA03-E45BB5133207}" type="slidenum">
              <a:rPr lang="en-GB" altLang="en-US"/>
              <a:pPr fontAlgn="base">
                <a:spcBef>
                  <a:spcPct val="0"/>
                </a:spcBef>
                <a:spcAft>
                  <a:spcPct val="0"/>
                </a:spcAft>
              </a:pPr>
              <a:t>51</a:t>
            </a:fld>
            <a:endParaRPr lang="en-GB"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fr-FR" noProof="0"/>
              <a:t>Notes aux facilitateurs</a:t>
            </a:r>
            <a:r>
              <a:rPr lang="fr-FR" baseline="0" noProof="0"/>
              <a:t> </a:t>
            </a:r>
            <a:r>
              <a:rPr lang="fr-FR" noProof="0"/>
              <a:t>: </a:t>
            </a:r>
          </a:p>
          <a:p>
            <a:pPr marL="171450" indent="-171450" fontAlgn="auto">
              <a:spcBef>
                <a:spcPts val="0"/>
              </a:spcBef>
              <a:spcAft>
                <a:spcPts val="0"/>
              </a:spcAft>
              <a:buFontTx/>
              <a:buChar char="-"/>
              <a:defRPr/>
            </a:pPr>
            <a:r>
              <a:rPr lang="fr-FR" noProof="0"/>
              <a:t>Le transport des échantillons sera discuté plus en détail dans un module consacré à cette question. </a:t>
            </a:r>
          </a:p>
          <a:p>
            <a:pPr marL="171450" indent="-171450" fontAlgn="auto">
              <a:spcBef>
                <a:spcPts val="0"/>
              </a:spcBef>
              <a:spcAft>
                <a:spcPts val="0"/>
              </a:spcAft>
              <a:buFontTx/>
              <a:buChar char="-"/>
              <a:defRPr/>
            </a:pPr>
            <a:r>
              <a:rPr lang="fr-FR" noProof="0"/>
              <a:t>Le tableau est donné à titre indicatif. En fonction du test de laboratoire et du délai d’expédition, d’autres milieux de transport et  d’autres températures peuvent être préférables.</a:t>
            </a:r>
          </a:p>
          <a:p>
            <a:pPr marL="171450" indent="-171450" fontAlgn="auto">
              <a:spcBef>
                <a:spcPts val="0"/>
              </a:spcBef>
              <a:spcAft>
                <a:spcPts val="0"/>
              </a:spcAft>
              <a:buFontTx/>
              <a:buChar char="-"/>
              <a:defRPr/>
            </a:pPr>
            <a:r>
              <a:rPr lang="fr-FR" noProof="0"/>
              <a:t>L’idée principale est de toujours consulter</a:t>
            </a:r>
            <a:r>
              <a:rPr lang="fr-FR" baseline="0" noProof="0"/>
              <a:t> </a:t>
            </a:r>
            <a:r>
              <a:rPr lang="fr-FR" noProof="0"/>
              <a:t>le laboratoire en cas de doute.</a:t>
            </a:r>
          </a:p>
        </p:txBody>
      </p:sp>
      <p:sp>
        <p:nvSpPr>
          <p:cNvPr id="7885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EE537C0-409F-441D-9F37-11303AB9E2C4}" type="slidenum">
              <a:rPr lang="en-GB" altLang="en-US"/>
              <a:pPr fontAlgn="base">
                <a:spcBef>
                  <a:spcPct val="0"/>
                </a:spcBef>
                <a:spcAft>
                  <a:spcPct val="0"/>
                </a:spcAft>
              </a:pPr>
              <a:t>55</a:t>
            </a:fld>
            <a:endParaRPr lang="en-GB"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2075" y="746125"/>
            <a:ext cx="6623050" cy="3725863"/>
          </a:xfrm>
        </p:spPr>
      </p:sp>
      <p:sp>
        <p:nvSpPr>
          <p:cNvPr id="3" name="Espace réservé des notes 2"/>
          <p:cNvSpPr>
            <a:spLocks noGrp="1"/>
          </p:cNvSpPr>
          <p:nvPr>
            <p:ph type="body" idx="1"/>
          </p:nvPr>
        </p:nvSpPr>
        <p:spPr/>
        <p:txBody>
          <a:bodyPr/>
          <a:lstStyle/>
          <a:p>
            <a:r>
              <a:rPr lang="fr" b="1"/>
              <a:t>Remarque : </a:t>
            </a:r>
            <a:r>
              <a:rPr lang="fr"/>
              <a:t>Les orientations techniques de l’OMS concernant la Covid-19 continuent d’être mises à jour. Veuillez visiter le site internet de l’OMS pour obtenir les orientations les plus récentes avant de dispenser cette formation.</a:t>
            </a:r>
            <a:endParaRPr lang="en-US"/>
          </a:p>
          <a:p>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pPr>
              <a:defRPr/>
            </a:pPr>
            <a:fld id="{690638D1-C3FD-48C7-BEA1-625ECE95F058}" type="slidenum">
              <a:rPr lang="en-GB"/>
              <a:pPr>
                <a:defRPr/>
              </a:pPr>
              <a:t>60</a:t>
            </a:fld>
            <a:endParaRPr lang="en-GB"/>
          </a:p>
        </p:txBody>
      </p:sp>
    </p:spTree>
    <p:extLst>
      <p:ext uri="{BB962C8B-B14F-4D97-AF65-F5344CB8AC3E}">
        <p14:creationId xmlns:p14="http://schemas.microsoft.com/office/powerpoint/2010/main" val="452750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a:spLocks noGrp="1" noRot="1" noChangeAspect="1"/>
          </p:cNvSpPr>
          <p:nvPr>
            <p:ph type="sldImg"/>
          </p:nvPr>
        </p:nvSpPr>
        <p:spPr>
          <a:xfrm>
            <a:off x="381000" y="685800"/>
            <a:ext cx="6096000" cy="3429000"/>
          </a:xfrm>
          <a:prstGeom prst="rect">
            <a:avLst/>
          </a:prstGeom>
        </p:spPr>
        <p:txBody>
          <a:bodyPr/>
          <a:lstStyle/>
          <a:p>
            <a:endParaRPr/>
          </a:p>
        </p:txBody>
      </p:sp>
      <p:sp>
        <p:nvSpPr>
          <p:cNvPr id="311" name="Shape 311"/>
          <p:cNvSpPr>
            <a:spLocks noGrp="1"/>
          </p:cNvSpPr>
          <p:nvPr>
            <p:ph type="body" sz="quarter" idx="1"/>
          </p:nvPr>
        </p:nvSpPr>
        <p:spPr>
          <a:prstGeom prst="rect">
            <a:avLst/>
          </a:prstGeom>
        </p:spPr>
        <p:txBody>
          <a:bodyPr/>
          <a:lstStyle>
            <a:lvl1pPr>
              <a:spcBef>
                <a:spcPts val="0"/>
              </a:spcBef>
              <a:defRPr sz="1200"/>
            </a:lvl1pPr>
          </a:lstStyle>
          <a:p>
            <a:r>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2075" y="746125"/>
            <a:ext cx="6623050" cy="3725863"/>
          </a:xfrm>
        </p:spPr>
      </p:sp>
      <p:sp>
        <p:nvSpPr>
          <p:cNvPr id="3" name="Espace réservé des notes 2"/>
          <p:cNvSpPr>
            <a:spLocks noGrp="1"/>
          </p:cNvSpPr>
          <p:nvPr>
            <p:ph type="body" idx="1"/>
          </p:nvPr>
        </p:nvSpPr>
        <p:spPr/>
        <p:txBody>
          <a:bodyPr/>
          <a:lstStyle/>
          <a:p>
            <a:r>
              <a:rPr lang="fr" b="1"/>
              <a:t>Remarque : </a:t>
            </a:r>
            <a:r>
              <a:rPr lang="fr"/>
              <a:t>Les orientations techniques de l’OMS concernant la Covid-19 continuent d’être mises à jour. Veuillez visiter le site internet de l’OMS pour obtenir les orientations les plus récentes avant de dispenser cette formation.</a:t>
            </a:r>
            <a:endParaRPr lang="en-US"/>
          </a:p>
          <a:p>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pPr>
              <a:defRPr/>
            </a:pPr>
            <a:fld id="{690638D1-C3FD-48C7-BEA1-625ECE95F058}" type="slidenum">
              <a:rPr lang="en-GB"/>
              <a:pPr>
                <a:defRPr/>
              </a:pPr>
              <a:t>61</a:t>
            </a:fld>
            <a:endParaRPr lang="en-GB"/>
          </a:p>
        </p:txBody>
      </p:sp>
    </p:spTree>
    <p:extLst>
      <p:ext uri="{BB962C8B-B14F-4D97-AF65-F5344CB8AC3E}">
        <p14:creationId xmlns:p14="http://schemas.microsoft.com/office/powerpoint/2010/main" val="1303721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2075" y="746125"/>
            <a:ext cx="6623050" cy="3725863"/>
          </a:xfrm>
        </p:spPr>
      </p:sp>
      <p:sp>
        <p:nvSpPr>
          <p:cNvPr id="3" name="Espace réservé des notes 2"/>
          <p:cNvSpPr>
            <a:spLocks noGrp="1"/>
          </p:cNvSpPr>
          <p:nvPr>
            <p:ph type="body" idx="1"/>
          </p:nvPr>
        </p:nvSpPr>
        <p:spPr/>
        <p:txBody>
          <a:bodyPr/>
          <a:lstStyle/>
          <a:p>
            <a:r>
              <a:rPr lang="fr" b="1"/>
              <a:t>Remarque : </a:t>
            </a:r>
            <a:r>
              <a:rPr lang="fr"/>
              <a:t>Les orientations techniques de l’OMS concernant la Covid-19 continuent d’être mises à jour. Veuillez visiter le site internet de l’OMS pour obtenir les orientations les plus récentes avant de dispenser cette formation.</a:t>
            </a:r>
            <a:endParaRPr lang="en-US"/>
          </a:p>
          <a:p>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pPr>
              <a:defRPr/>
            </a:pPr>
            <a:fld id="{690638D1-C3FD-48C7-BEA1-625ECE95F058}" type="slidenum">
              <a:rPr lang="en-GB"/>
              <a:pPr>
                <a:defRPr/>
              </a:pPr>
              <a:t>62</a:t>
            </a:fld>
            <a:endParaRPr lang="en-GB"/>
          </a:p>
        </p:txBody>
      </p:sp>
    </p:spTree>
    <p:extLst>
      <p:ext uri="{BB962C8B-B14F-4D97-AF65-F5344CB8AC3E}">
        <p14:creationId xmlns:p14="http://schemas.microsoft.com/office/powerpoint/2010/main" val="3175392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Shape 862"/>
          <p:cNvSpPr>
            <a:spLocks noGrp="1" noRot="1" noChangeAspect="1"/>
          </p:cNvSpPr>
          <p:nvPr>
            <p:ph type="sldImg"/>
          </p:nvPr>
        </p:nvSpPr>
        <p:spPr>
          <a:xfrm>
            <a:off x="381000" y="685800"/>
            <a:ext cx="6096000" cy="3429000"/>
          </a:xfrm>
          <a:prstGeom prst="rect">
            <a:avLst/>
          </a:prstGeom>
        </p:spPr>
        <p:txBody>
          <a:bodyPr/>
          <a:lstStyle/>
          <a:p>
            <a:endParaRPr/>
          </a:p>
        </p:txBody>
      </p:sp>
      <p:sp>
        <p:nvSpPr>
          <p:cNvPr id="863" name="Shape 863"/>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t>Note: </a:t>
            </a:r>
            <a:r>
              <a:rPr>
                <a:latin typeface="+mn-lt"/>
                <a:ea typeface="+mn-ea"/>
                <a:cs typeface="+mn-cs"/>
                <a:sym typeface="Source Sans Pro Regular"/>
              </a:rPr>
              <a:t>WHO COVID-19 Technical Guidance continues to be updated, so please check WHO website for the most up to date guidance prior to giving this training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2075" y="746125"/>
            <a:ext cx="6623050" cy="3725863"/>
          </a:xfrm>
        </p:spPr>
      </p:sp>
      <p:sp>
        <p:nvSpPr>
          <p:cNvPr id="3" name="Espace réservé des notes 2"/>
          <p:cNvSpPr>
            <a:spLocks noGrp="1"/>
          </p:cNvSpPr>
          <p:nvPr>
            <p:ph type="body" idx="1"/>
          </p:nvPr>
        </p:nvSpPr>
        <p:spPr/>
        <p:txBody>
          <a:bodyPr/>
          <a:lstStyle/>
          <a:p>
            <a:pPr>
              <a:spcBef>
                <a:spcPts val="0"/>
              </a:spcBef>
              <a:spcAft>
                <a:spcPts val="0"/>
              </a:spcAft>
            </a:pPr>
            <a:r>
              <a:rPr lang="fr-CH"/>
              <a:t>Notes aux facilitateurs : </a:t>
            </a:r>
            <a:r>
              <a:rPr lang="fr-FR"/>
              <a:t>l’approche syndromique peut guider les membres de l’EIR à identifier les types d’échantillons apparemment les plus adéquats en fonction des données disponibles. Cependant, un syndrome n’en exclut pas d’autres. Cela est particulièrement vrai pour le « syndrome systémique aigu ».</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pPr>
              <a:defRPr/>
            </a:pPr>
            <a:fld id="{690638D1-C3FD-48C7-BEA1-625ECE95F058}" type="slidenum">
              <a:rPr lang="en-GB"/>
              <a:pPr>
                <a:defRPr/>
              </a:pPr>
              <a:t>11</a:t>
            </a:fld>
            <a:endParaRPr lang="en-GB"/>
          </a:p>
        </p:txBody>
      </p:sp>
    </p:spTree>
    <p:extLst>
      <p:ext uri="{BB962C8B-B14F-4D97-AF65-F5344CB8AC3E}">
        <p14:creationId xmlns:p14="http://schemas.microsoft.com/office/powerpoint/2010/main" val="1522259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CH" altLang="en-US"/>
              <a:t>Notes aux facilitateurs : </a:t>
            </a:r>
            <a:r>
              <a:rPr lang="fr-FR" altLang="en-US"/>
              <a:t>l’approche syndromique peut guider les membres de l’</a:t>
            </a:r>
            <a:r>
              <a:rPr lang="fr-FR" altLang="en-US" err="1"/>
              <a:t>EIR</a:t>
            </a:r>
            <a:r>
              <a:rPr lang="fr-FR" altLang="en-US" baseline="0"/>
              <a:t> à</a:t>
            </a:r>
            <a:r>
              <a:rPr lang="fr-FR" altLang="en-US"/>
              <a:t> identifier les types d’échantillons apparemment les plus adéquats en fonction des données disponibles. Cependant, un syndrome n’en exclut pas d’autres. Cela</a:t>
            </a:r>
            <a:r>
              <a:rPr lang="fr-FR" altLang="en-US" baseline="0"/>
              <a:t> </a:t>
            </a:r>
            <a:r>
              <a:rPr lang="fr-FR" altLang="en-US"/>
              <a:t>est particulièrement vrai pour le « syndrome systémique aigu ».</a:t>
            </a:r>
            <a:endParaRPr lang="en-US" altLang="en-US"/>
          </a:p>
        </p:txBody>
      </p:sp>
      <p:sp>
        <p:nvSpPr>
          <p:cNvPr id="2867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A96FCEE-D1B1-4F30-B9F8-5334E047BD3D}" type="slidenum">
              <a:rPr lang="en-GB" altLang="en-US"/>
              <a:pPr fontAlgn="base">
                <a:spcBef>
                  <a:spcPct val="0"/>
                </a:spcBef>
                <a:spcAft>
                  <a:spcPct val="0"/>
                </a:spcAft>
              </a:pPr>
              <a:t>12</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CH" altLang="en-US"/>
              <a:t>Notes aux facilitateurs</a:t>
            </a:r>
            <a:r>
              <a:rPr lang="fr-CH" altLang="en-US" baseline="0"/>
              <a:t> </a:t>
            </a:r>
            <a:r>
              <a:rPr lang="fr-CH" altLang="en-US"/>
              <a:t>: la</a:t>
            </a:r>
            <a:r>
              <a:rPr lang="fr-CH" altLang="en-US" baseline="0"/>
              <a:t> rage </a:t>
            </a:r>
            <a:r>
              <a:rPr lang="fr-FR" altLang="en-US" baseline="0"/>
              <a:t>est généralement négligée et devrait être sérieusement envisagée en cas de syndrome neurologique aigu dans des zones d’endémie où la rage est endémique</a:t>
            </a:r>
            <a:r>
              <a:rPr lang="fr-CH" altLang="en-US"/>
              <a:t>.</a:t>
            </a:r>
            <a:endParaRPr lang="en-US" altLang="en-US"/>
          </a:p>
        </p:txBody>
      </p:sp>
      <p:sp>
        <p:nvSpPr>
          <p:cNvPr id="3789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6DDF145-60F5-4EDB-BBD1-B9BDF36B67E5}" type="slidenum">
              <a:rPr lang="en-GB" altLang="en-US"/>
              <a:pPr fontAlgn="base">
                <a:spcBef>
                  <a:spcPct val="0"/>
                </a:spcBef>
                <a:spcAft>
                  <a:spcPct val="0"/>
                </a:spcAft>
              </a:pPr>
              <a:t>16</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Notes aux </a:t>
            </a:r>
            <a:r>
              <a:rPr lang="en-US" altLang="en-US" err="1"/>
              <a:t>facilitateurs</a:t>
            </a:r>
            <a:r>
              <a:rPr lang="en-US" altLang="en-US"/>
              <a:t> : </a:t>
            </a:r>
            <a:r>
              <a:rPr lang="fr-FR" altLang="en-US"/>
              <a:t>les types d'échantillons mentionnés ici sont relativement faciles à prélever. D’autres échantillons, notamment des échantillons plus invasifs comme des</a:t>
            </a:r>
            <a:r>
              <a:rPr lang="fr-FR" altLang="en-US" baseline="0"/>
              <a:t> échantillons de</a:t>
            </a:r>
            <a:r>
              <a:rPr lang="fr-FR" altLang="en-US"/>
              <a:t> </a:t>
            </a:r>
            <a:r>
              <a:rPr lang="fr-FR" altLang="en-US" err="1"/>
              <a:t>LCR</a:t>
            </a:r>
            <a:r>
              <a:rPr lang="fr-FR" altLang="en-US"/>
              <a:t>, peuvent être nécessaires. Si,</a:t>
            </a:r>
            <a:r>
              <a:rPr lang="fr-FR" altLang="en-US" baseline="0"/>
              <a:t> par exemple,</a:t>
            </a:r>
            <a:r>
              <a:rPr lang="fr-FR" altLang="en-US"/>
              <a:t> les antécédents cliniques et le contexte épidémiologique suggèrent une affection neurologique, se référer au diagramme concernant</a:t>
            </a:r>
            <a:r>
              <a:rPr lang="fr-FR" altLang="en-US" baseline="0"/>
              <a:t> le</a:t>
            </a:r>
            <a:r>
              <a:rPr lang="fr-FR" altLang="en-US"/>
              <a:t> syndrome neurologique aigu</a:t>
            </a:r>
            <a:r>
              <a:rPr lang="en-US" altLang="en-US"/>
              <a:t>.     </a:t>
            </a:r>
          </a:p>
        </p:txBody>
      </p:sp>
      <p:sp>
        <p:nvSpPr>
          <p:cNvPr id="4710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1A905A4-3F18-4908-8BB0-7767262BA989}" type="slidenum">
              <a:rPr lang="en-GB" altLang="en-US"/>
              <a:pPr fontAlgn="base">
                <a:spcBef>
                  <a:spcPct val="0"/>
                </a:spcBef>
                <a:spcAft>
                  <a:spcPct val="0"/>
                </a:spcAft>
              </a:pPr>
              <a:t>20</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4915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E4804EE-5F7B-4E83-A1DC-5F55DFC8889E}" type="slidenum">
              <a:rPr lang="en-GB" altLang="en-US"/>
              <a:pPr fontAlgn="base">
                <a:spcBef>
                  <a:spcPct val="0"/>
                </a:spcBef>
                <a:spcAft>
                  <a:spcPct val="0"/>
                </a:spcAft>
              </a:pPr>
              <a:t>21</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4915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E4804EE-5F7B-4E83-A1DC-5F55DFC8889E}" type="slidenum">
              <a:rPr lang="en-GB" altLang="en-US"/>
              <a:pPr fontAlgn="base">
                <a:spcBef>
                  <a:spcPct val="0"/>
                </a:spcBef>
                <a:spcAft>
                  <a:spcPct val="0"/>
                </a:spcAft>
              </a:pPr>
              <a:t>22</a:t>
            </a:fld>
            <a:endParaRPr lang="en-GB" altLang="en-US"/>
          </a:p>
        </p:txBody>
      </p:sp>
    </p:spTree>
    <p:extLst>
      <p:ext uri="{BB962C8B-B14F-4D97-AF65-F5344CB8AC3E}">
        <p14:creationId xmlns:p14="http://schemas.microsoft.com/office/powerpoint/2010/main" val="2610898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4.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4.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19" name="Rectangle 1"/>
          <p:cNvSpPr/>
          <p:nvPr/>
        </p:nvSpPr>
        <p:spPr>
          <a:xfrm>
            <a:off x="0" y="13"/>
            <a:ext cx="12192000" cy="4354825"/>
          </a:xfrm>
          <a:prstGeom prst="rect">
            <a:avLst/>
          </a:prstGeom>
          <a:solidFill>
            <a:srgbClr val="ECF2F8"/>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3"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6"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pic>
        <p:nvPicPr>
          <p:cNvPr id="27" name="Picture 18" descr="Picture 18"/>
          <p:cNvPicPr>
            <a:picLocks noChangeAspect="1"/>
          </p:cNvPicPr>
          <p:nvPr/>
        </p:nvPicPr>
        <p:blipFill>
          <a:blip r:embed="rId3"/>
          <a:stretch>
            <a:fillRect/>
          </a:stretch>
        </p:blipFill>
        <p:spPr>
          <a:xfrm>
            <a:off x="9002489" y="5116962"/>
            <a:ext cx="2823416" cy="908686"/>
          </a:xfrm>
          <a:prstGeom prst="rect">
            <a:avLst/>
          </a:prstGeom>
          <a:ln w="12700">
            <a:miter lim="400000"/>
          </a:ln>
        </p:spPr>
      </p:pic>
      <p:sp>
        <p:nvSpPr>
          <p:cNvPr id="29" name="Body Level One…"/>
          <p:cNvSpPr txBox="1">
            <a:spLocks noGrp="1"/>
          </p:cNvSpPr>
          <p:nvPr>
            <p:ph type="body" sz="quarter" idx="1"/>
          </p:nvPr>
        </p:nvSpPr>
        <p:spPr>
          <a:xfrm>
            <a:off x="5525727" y="3491869"/>
            <a:ext cx="5925539"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7"/>
            <a:ext cx="4490140" cy="2410277"/>
          </a:xfrm>
          <a:prstGeom prst="rect">
            <a:avLst/>
          </a:prstGeom>
        </p:spPr>
        <p:txBody>
          <a:bodyPr/>
          <a:lstStyle/>
          <a:p>
            <a:r>
              <a:t>Title Text</a:t>
            </a:r>
          </a:p>
        </p:txBody>
      </p:sp>
      <p:sp>
        <p:nvSpPr>
          <p:cNvPr id="2" name="Slide Number">
            <a:extLst>
              <a:ext uri="{FF2B5EF4-FFF2-40B4-BE49-F238E27FC236}">
                <a16:creationId xmlns:a16="http://schemas.microsoft.com/office/drawing/2014/main" id="{0F8F7981-FEF0-3069-5218-10733033B20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FEB09676-965C-54A4-4B53-0D344F802A8F}"/>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802647F8-56B7-4B4D-98FB-48E1A067F38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screenshot&#10;&#10;Description automatically generated">
            <a:extLst>
              <a:ext uri="{FF2B5EF4-FFF2-40B4-BE49-F238E27FC236}">
                <a16:creationId xmlns:a16="http://schemas.microsoft.com/office/drawing/2014/main" id="{B19A3817-C018-4ED4-B7C2-8A1F557760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94415" y="96797"/>
            <a:ext cx="917919" cy="822960"/>
          </a:xfrm>
          <a:prstGeom prst="rect">
            <a:avLst/>
          </a:prstGeom>
        </p:spPr>
      </p:pic>
    </p:spTree>
    <p:extLst>
      <p:ext uri="{BB962C8B-B14F-4D97-AF65-F5344CB8AC3E}">
        <p14:creationId xmlns:p14="http://schemas.microsoft.com/office/powerpoint/2010/main" val="285128655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pic>
        <p:nvPicPr>
          <p:cNvPr id="175"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sp>
        <p:nvSpPr>
          <p:cNvPr id="178"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81"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82"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83" name="Body Level One…"/>
          <p:cNvSpPr txBox="1">
            <a:spLocks noGrp="1"/>
          </p:cNvSpPr>
          <p:nvPr>
            <p:ph type="body" sz="half" idx="1" hasCustomPrompt="1"/>
          </p:nvPr>
        </p:nvSpPr>
        <p:spPr>
          <a:xfrm>
            <a:off x="587205" y="1971020"/>
            <a:ext cx="11347451"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5955EDFD-7316-5153-041B-4C1093E21DB6}"/>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BCE318B9-D78A-7166-706C-F69A9A3382ED}"/>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E103695A-CB56-468E-B04E-C06BAC3A59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4" name="Picture 3">
            <a:extLst>
              <a:ext uri="{FF2B5EF4-FFF2-40B4-BE49-F238E27FC236}">
                <a16:creationId xmlns:a16="http://schemas.microsoft.com/office/drawing/2014/main" id="{E565B4A4-5F98-4F8D-A429-5D5298B1C65F}"/>
              </a:ext>
            </a:extLst>
          </p:cNvPr>
          <p:cNvPicPr>
            <a:picLocks noChangeAspect="1"/>
          </p:cNvPicPr>
          <p:nvPr userDrawn="1"/>
        </p:nvPicPr>
        <p:blipFill>
          <a:blip r:embed="rId4"/>
          <a:stretch>
            <a:fillRect/>
          </a:stretch>
        </p:blipFill>
        <p:spPr>
          <a:xfrm>
            <a:off x="11063549" y="113501"/>
            <a:ext cx="1030313" cy="926672"/>
          </a:xfrm>
          <a:prstGeom prst="rect">
            <a:avLst/>
          </a:prstGeom>
        </p:spPr>
      </p:pic>
    </p:spTree>
    <p:extLst>
      <p:ext uri="{BB962C8B-B14F-4D97-AF65-F5344CB8AC3E}">
        <p14:creationId xmlns:p14="http://schemas.microsoft.com/office/powerpoint/2010/main" val="161180477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1_Section Header">
    <p:spTree>
      <p:nvGrpSpPr>
        <p:cNvPr id="1" name=""/>
        <p:cNvGrpSpPr/>
        <p:nvPr/>
      </p:nvGrpSpPr>
      <p:grpSpPr>
        <a:xfrm>
          <a:off x="0" y="0"/>
          <a:ext cx="0" cy="0"/>
          <a:chOff x="0" y="0"/>
          <a:chExt cx="0" cy="0"/>
        </a:xfrm>
      </p:grpSpPr>
      <p:pic>
        <p:nvPicPr>
          <p:cNvPr id="235" name="Image" descr="Image"/>
          <p:cNvPicPr>
            <a:picLocks noChangeAspect="1"/>
          </p:cNvPicPr>
          <p:nvPr/>
        </p:nvPicPr>
        <p:blipFill>
          <a:blip r:embed="rId2"/>
          <a:stretch>
            <a:fillRect/>
          </a:stretch>
        </p:blipFill>
        <p:spPr>
          <a:xfrm>
            <a:off x="-18792" y="-48495"/>
            <a:ext cx="5131639" cy="655777"/>
          </a:xfrm>
          <a:prstGeom prst="rect">
            <a:avLst/>
          </a:prstGeom>
          <a:ln w="12700">
            <a:miter lim="400000"/>
          </a:ln>
        </p:spPr>
      </p:pic>
      <p:sp>
        <p:nvSpPr>
          <p:cNvPr id="238"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41"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42" name="Body Level One…"/>
          <p:cNvSpPr txBox="1">
            <a:spLocks noGrp="1"/>
          </p:cNvSpPr>
          <p:nvPr>
            <p:ph type="body" idx="1"/>
          </p:nvPr>
        </p:nvSpPr>
        <p:spPr>
          <a:xfrm>
            <a:off x="2438400"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3" name="Text Placeholder 5"/>
          <p:cNvSpPr>
            <a:spLocks noGrp="1"/>
          </p:cNvSpPr>
          <p:nvPr>
            <p:ph type="body" sz="quarter" idx="21"/>
          </p:nvPr>
        </p:nvSpPr>
        <p:spPr>
          <a:xfrm>
            <a:off x="188794" y="-28582"/>
            <a:ext cx="10445751" cy="615951"/>
          </a:xfrm>
          <a:prstGeom prst="rect">
            <a:avLst/>
          </a:prstGeom>
        </p:spPr>
        <p:txBody>
          <a:bodyP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 name="Slide Number">
            <a:extLst>
              <a:ext uri="{FF2B5EF4-FFF2-40B4-BE49-F238E27FC236}">
                <a16:creationId xmlns:a16="http://schemas.microsoft.com/office/drawing/2014/main" id="{8A62D877-AD33-5304-4D61-D414499353A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AF877050-FC16-76B0-6203-E423F39290F1}"/>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595C1A87-F0DD-495D-84A6-C7D1DC9F21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B9779F1C-10F7-4FE7-9BD4-14BEA26A569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68804185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sp>
        <p:nvSpPr>
          <p:cNvPr id="250" name="Text Placeholder 5"/>
          <p:cNvSpPr>
            <a:spLocks noGrp="1"/>
          </p:cNvSpPr>
          <p:nvPr>
            <p:ph type="body" sz="quarter" idx="21"/>
          </p:nvPr>
        </p:nvSpPr>
        <p:spPr>
          <a:xfrm>
            <a:off x="188912" y="-28582"/>
            <a:ext cx="9451976" cy="615951"/>
          </a:xfrm>
          <a:prstGeom prst="rect">
            <a:avLst/>
          </a:prstGeom>
        </p:spPr>
        <p:txBody>
          <a:bodyPr anchor="ct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53"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56"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57"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58" name="Image" descr="Image"/>
          <p:cNvPicPr>
            <a:picLocks noChangeAspect="1"/>
          </p:cNvPicPr>
          <p:nvPr/>
        </p:nvPicPr>
        <p:blipFill>
          <a:blip r:embed="rId2"/>
          <a:stretch>
            <a:fillRect/>
          </a:stretch>
        </p:blipFill>
        <p:spPr>
          <a:xfrm>
            <a:off x="-18793" y="-99193"/>
            <a:ext cx="5925104" cy="757174"/>
          </a:xfrm>
          <a:prstGeom prst="rect">
            <a:avLst/>
          </a:prstGeom>
          <a:ln w="12700">
            <a:miter lim="400000"/>
          </a:ln>
        </p:spPr>
      </p:pic>
      <p:sp>
        <p:nvSpPr>
          <p:cNvPr id="2" name="Slide Number">
            <a:extLst>
              <a:ext uri="{FF2B5EF4-FFF2-40B4-BE49-F238E27FC236}">
                <a16:creationId xmlns:a16="http://schemas.microsoft.com/office/drawing/2014/main" id="{5FE8A504-B598-1C23-611B-F3B436588DB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9464F7AF-A0A4-2CA1-A32A-FD3F4682FE9D}"/>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C8DAEF8F-F60E-480D-8A4F-2820371A91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6AEB9C0A-035A-4955-A544-3B0BD39677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308560251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rcRect t="43728"/>
          <a:stretch>
            <a:fillRect/>
          </a:stretch>
        </p:blipFill>
        <p:spPr>
          <a:xfrm>
            <a:off x="-70811" y="-35923"/>
            <a:ext cx="9413288" cy="676911"/>
          </a:xfrm>
          <a:prstGeom prst="rect">
            <a:avLst/>
          </a:prstGeom>
          <a:ln w="12700">
            <a:miter lim="400000"/>
          </a:ln>
        </p:spPr>
      </p:pic>
      <p:sp>
        <p:nvSpPr>
          <p:cNvPr id="268"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71"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72"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49CCFB0-CE2C-AEB8-472D-FD34ACED853F}"/>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D69A4CAF-5E07-DCDC-4CF7-A343FB90F19C}"/>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0" name="Picture 9" descr="A picture containing text, font, graphics, screenshot&#10;&#10;Description automatically generated">
            <a:extLst>
              <a:ext uri="{FF2B5EF4-FFF2-40B4-BE49-F238E27FC236}">
                <a16:creationId xmlns:a16="http://schemas.microsoft.com/office/drawing/2014/main" id="{47D43CE8-487D-4FF1-B51A-480FBF1198C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D31647BC-F6D6-4470-BE34-3781DDBB98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Tree>
    <p:extLst>
      <p:ext uri="{BB962C8B-B14F-4D97-AF65-F5344CB8AC3E}">
        <p14:creationId xmlns:p14="http://schemas.microsoft.com/office/powerpoint/2010/main" val="127617387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4_Section Header">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27005" y="-87923"/>
            <a:ext cx="8085489" cy="1033252"/>
          </a:xfrm>
          <a:prstGeom prst="rect">
            <a:avLst/>
          </a:prstGeom>
          <a:ln w="12700">
            <a:miter lim="400000"/>
          </a:ln>
        </p:spPr>
      </p:pic>
      <p:sp>
        <p:nvSpPr>
          <p:cNvPr id="282"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285"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286" name="Body Level One…"/>
          <p:cNvSpPr txBox="1">
            <a:spLocks noGrp="1"/>
          </p:cNvSpPr>
          <p:nvPr>
            <p:ph type="body" idx="1"/>
          </p:nvPr>
        </p:nvSpPr>
        <p:spPr>
          <a:xfrm>
            <a:off x="2378928"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89D4D80-1EE4-6EE1-712F-4098D947B17C}"/>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4" name="Subtitle 5">
            <a:extLst>
              <a:ext uri="{FF2B5EF4-FFF2-40B4-BE49-F238E27FC236}">
                <a16:creationId xmlns:a16="http://schemas.microsoft.com/office/drawing/2014/main" id="{B0A05F71-F555-60ED-F1D9-7D40A286E0FF}"/>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0" name="Picture 9" descr="A picture containing text, font, graphics, screenshot&#10;&#10;Description automatically generated">
            <a:extLst>
              <a:ext uri="{FF2B5EF4-FFF2-40B4-BE49-F238E27FC236}">
                <a16:creationId xmlns:a16="http://schemas.microsoft.com/office/drawing/2014/main" id="{D871750F-9EAE-4BB7-8D69-10D9EFBF720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2F24A0D2-3754-461E-B884-AA0E6E196A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spTree>
    <p:extLst>
      <p:ext uri="{BB962C8B-B14F-4D97-AF65-F5344CB8AC3E}">
        <p14:creationId xmlns:p14="http://schemas.microsoft.com/office/powerpoint/2010/main" val="263514918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sp>
        <p:nvSpPr>
          <p:cNvPr id="22" name="Subtitle 5">
            <a:extLst>
              <a:ext uri="{FF2B5EF4-FFF2-40B4-BE49-F238E27FC236}">
                <a16:creationId xmlns:a16="http://schemas.microsoft.com/office/drawing/2014/main" id="{A346A323-B686-47AE-9F9F-05A21B8FBEF6}"/>
              </a:ext>
            </a:extLst>
          </p:cNvPr>
          <p:cNvSpPr txBox="1"/>
          <p:nvPr userDrawn="1"/>
        </p:nvSpPr>
        <p:spPr>
          <a:xfrm>
            <a:off x="8061961" y="6618084"/>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A1.1</a:t>
            </a:r>
            <a:r>
              <a:rPr lang="fr-FR" sz="506"/>
              <a:t>a_</a:t>
            </a:r>
            <a:r>
              <a:rPr sz="506"/>
              <a:t>IHR_</a:t>
            </a:r>
            <a:r>
              <a:rPr lang="fr-FR" sz="506"/>
              <a:t>in_</a:t>
            </a:r>
            <a:r>
              <a:rPr sz="506"/>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1848" y="6195835"/>
            <a:ext cx="901693" cy="596307"/>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267839089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296" name="Title Text"/>
          <p:cNvSpPr txBox="1">
            <a:spLocks noGrp="1"/>
          </p:cNvSpPr>
          <p:nvPr>
            <p:ph type="title"/>
          </p:nvPr>
        </p:nvSpPr>
        <p:spPr>
          <a:xfrm>
            <a:off x="220373" y="559154"/>
            <a:ext cx="4766299" cy="2339613"/>
          </a:xfrm>
          <a:prstGeom prst="rect">
            <a:avLst/>
          </a:prstGeom>
        </p:spPr>
        <p:txBody>
          <a:bodyPr/>
          <a:lstStyle/>
          <a:p>
            <a:r>
              <a:t>Title Text</a:t>
            </a:r>
          </a:p>
        </p:txBody>
      </p:sp>
      <p:sp>
        <p:nvSpPr>
          <p:cNvPr id="2" name="Slide Number">
            <a:extLst>
              <a:ext uri="{FF2B5EF4-FFF2-40B4-BE49-F238E27FC236}">
                <a16:creationId xmlns:a16="http://schemas.microsoft.com/office/drawing/2014/main" id="{D1362ECB-0AE3-5AFE-09FD-2FC12E3FF181}"/>
              </a:ext>
            </a:extLst>
          </p:cNvPr>
          <p:cNvSpPr txBox="1">
            <a:spLocks/>
          </p:cNvSpPr>
          <p:nvPr userDrawn="1"/>
        </p:nvSpPr>
        <p:spPr>
          <a:xfrm>
            <a:off x="11836403"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kern="0" smtClean="0">
                <a:solidFill>
                  <a:srgbClr val="FFFFFF">
                    <a:lumMod val="50000"/>
                  </a:srgbClr>
                </a:solidFill>
                <a:latin typeface="Source Sans Pro Regular"/>
              </a:rPr>
              <a:pPr/>
              <a:t>‹#›</a:t>
            </a:fld>
            <a:endParaRPr lang="hu-HU" sz="619" kern="0">
              <a:solidFill>
                <a:srgbClr val="FFFFFF">
                  <a:lumMod val="50000"/>
                </a:srgbClr>
              </a:solidFill>
              <a:latin typeface="Source Sans Pro Regular"/>
            </a:endParaRPr>
          </a:p>
        </p:txBody>
      </p:sp>
      <p:sp>
        <p:nvSpPr>
          <p:cNvPr id="3" name="Subtitle 5">
            <a:extLst>
              <a:ext uri="{FF2B5EF4-FFF2-40B4-BE49-F238E27FC236}">
                <a16:creationId xmlns:a16="http://schemas.microsoft.com/office/drawing/2014/main" id="{DDFC3A60-F881-5672-D2B4-1D8D27CE7E2F}"/>
              </a:ext>
            </a:extLst>
          </p:cNvPr>
          <p:cNvSpPr txBox="1"/>
          <p:nvPr userDrawn="1"/>
        </p:nvSpPr>
        <p:spPr>
          <a:xfrm>
            <a:off x="10033463" y="6490029"/>
            <a:ext cx="1841836"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506" kern="0"/>
              <a:t>RRT Advanced Training Package</a:t>
            </a:r>
          </a:p>
        </p:txBody>
      </p:sp>
      <p:sp>
        <p:nvSpPr>
          <p:cNvPr id="4" name="Subtitle 5">
            <a:extLst>
              <a:ext uri="{FF2B5EF4-FFF2-40B4-BE49-F238E27FC236}">
                <a16:creationId xmlns:a16="http://schemas.microsoft.com/office/drawing/2014/main" id="{752C9F2A-53B7-B518-9CA9-3BA3AC9E0D36}"/>
              </a:ext>
            </a:extLst>
          </p:cNvPr>
          <p:cNvSpPr txBox="1"/>
          <p:nvPr userDrawn="1"/>
        </p:nvSpPr>
        <p:spPr>
          <a:xfrm>
            <a:off x="8088171" y="6650179"/>
            <a:ext cx="379475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506" kern="0"/>
              <a:t>B2.1 Epi</a:t>
            </a:r>
            <a:r>
              <a:rPr lang="hu-HU" sz="506" kern="0"/>
              <a:t>demiological</a:t>
            </a:r>
            <a:r>
              <a:rPr sz="506" kern="0"/>
              <a:t> Surv</a:t>
            </a:r>
            <a:r>
              <a:rPr lang="hu-HU" sz="506" kern="0"/>
              <a:t>eillance</a:t>
            </a:r>
            <a:endParaRPr sz="506" kern="0"/>
          </a:p>
        </p:txBody>
      </p:sp>
    </p:spTree>
    <p:extLst>
      <p:ext uri="{BB962C8B-B14F-4D97-AF65-F5344CB8AC3E}">
        <p14:creationId xmlns:p14="http://schemas.microsoft.com/office/powerpoint/2010/main" val="84773217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7"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a:defRPr sz="1300">
                <a:solidFill>
                  <a:srgbClr val="FFFFFF"/>
                </a:solidFill>
                <a:latin typeface="+mn-lt"/>
                <a:ea typeface="+mn-ea"/>
                <a:cs typeface="+mn-cs"/>
                <a:sym typeface="Source Sans Pro Regular"/>
              </a:defRPr>
            </a:pPr>
            <a:endParaRPr sz="548"/>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41" y="436568"/>
            <a:ext cx="2655889"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6A0DE33-35E0-57C9-5ED6-54F85DBF3650}"/>
              </a:ext>
            </a:extLst>
          </p:cNvPr>
          <p:cNvSpPr txBox="1"/>
          <p:nvPr userDrawn="1"/>
        </p:nvSpPr>
        <p:spPr>
          <a:xfrm>
            <a:off x="8061962" y="6490519"/>
            <a:ext cx="3794759" cy="1449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380"/>
              <a:t>RRT Advanced Training Package</a:t>
            </a: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11836405"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smtClean="0">
                <a:latin typeface="+mn-lt"/>
              </a:rPr>
              <a:pPr/>
              <a:t>‹#›</a:t>
            </a:fld>
            <a:endParaRPr lang="hu-HU" sz="464">
              <a:latin typeface="+mn-lt"/>
            </a:endParaRPr>
          </a:p>
        </p:txBody>
      </p:sp>
      <p:sp>
        <p:nvSpPr>
          <p:cNvPr id="4" name="Subtitle 5">
            <a:extLst>
              <a:ext uri="{FF2B5EF4-FFF2-40B4-BE49-F238E27FC236}">
                <a16:creationId xmlns:a16="http://schemas.microsoft.com/office/drawing/2014/main" id="{6B97FE3A-F4E3-4DEB-B342-57C2B0EA67B8}"/>
              </a:ext>
            </a:extLst>
          </p:cNvPr>
          <p:cNvSpPr txBox="1"/>
          <p:nvPr userDrawn="1"/>
        </p:nvSpPr>
        <p:spPr>
          <a:xfrm>
            <a:off x="8061962" y="6636313"/>
            <a:ext cx="3794759" cy="2360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122057" rtl="0" eaLnBrk="1" fontAlgn="auto" latinLnBrk="0" hangingPunct="0">
              <a:lnSpc>
                <a:spcPct val="90000"/>
              </a:lnSpc>
              <a:spcBef>
                <a:spcPts val="127"/>
              </a:spcBef>
              <a:spcAft>
                <a:spcPts val="0"/>
              </a:spcAft>
              <a:buClrTx/>
              <a:buSzTx/>
              <a:buFontTx/>
              <a:buNone/>
              <a:tabLst/>
              <a:defRPr/>
            </a:pPr>
            <a:r>
              <a:rPr lang="hu-HU" sz="380"/>
              <a:t>B4.1 OI</a:t>
            </a:r>
          </a:p>
          <a:p>
            <a:endParaRPr sz="380"/>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8265" y="131637"/>
            <a:ext cx="917919"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643" y="6191279"/>
            <a:ext cx="874648" cy="578422"/>
          </a:xfrm>
          <a:prstGeom prst="rect">
            <a:avLst/>
          </a:prstGeom>
        </p:spPr>
      </p:pic>
    </p:spTree>
    <p:extLst>
      <p:ext uri="{BB962C8B-B14F-4D97-AF65-F5344CB8AC3E}">
        <p14:creationId xmlns:p14="http://schemas.microsoft.com/office/powerpoint/2010/main" val="381743387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90" y="-7655"/>
            <a:ext cx="4512523" cy="6210301"/>
          </a:xfrm>
          <a:prstGeom prst="rect">
            <a:avLst/>
          </a:prstGeom>
          <a:ln w="12700">
            <a:miter lim="400000"/>
          </a:ln>
        </p:spPr>
      </p:pic>
      <p:sp>
        <p:nvSpPr>
          <p:cNvPr id="95" name="Pentagon 6"/>
          <p:cNvSpPr/>
          <p:nvPr/>
        </p:nvSpPr>
        <p:spPr>
          <a:xfrm rot="10800000">
            <a:off x="11803007"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a:defRPr sz="1300">
                <a:solidFill>
                  <a:srgbClr val="FFFFFF"/>
                </a:solidFill>
                <a:latin typeface="+mn-lt"/>
                <a:ea typeface="+mn-ea"/>
                <a:cs typeface="+mn-cs"/>
                <a:sym typeface="Source Sans Pro Regular"/>
              </a:defRPr>
            </a:pPr>
            <a:endParaRPr sz="548"/>
          </a:p>
        </p:txBody>
      </p:sp>
      <p:sp>
        <p:nvSpPr>
          <p:cNvPr id="9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388941" y="436568"/>
            <a:ext cx="2655889"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6A0DE33-35E0-57C9-5ED6-54F85DBF3650}"/>
              </a:ext>
            </a:extLst>
          </p:cNvPr>
          <p:cNvSpPr txBox="1"/>
          <p:nvPr userDrawn="1"/>
        </p:nvSpPr>
        <p:spPr>
          <a:xfrm>
            <a:off x="8061962" y="6490519"/>
            <a:ext cx="3794759" cy="1449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380"/>
              <a:t>RRT Advanced Training Package</a:t>
            </a: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11836405"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smtClean="0">
                <a:latin typeface="+mn-lt"/>
              </a:rPr>
              <a:pPr/>
              <a:t>‹#›</a:t>
            </a:fld>
            <a:endParaRPr lang="hu-HU" sz="464">
              <a:latin typeface="+mn-lt"/>
            </a:endParaRPr>
          </a:p>
        </p:txBody>
      </p:sp>
      <p:sp>
        <p:nvSpPr>
          <p:cNvPr id="4" name="Subtitle 5">
            <a:extLst>
              <a:ext uri="{FF2B5EF4-FFF2-40B4-BE49-F238E27FC236}">
                <a16:creationId xmlns:a16="http://schemas.microsoft.com/office/drawing/2014/main" id="{6B97FE3A-F4E3-4DEB-B342-57C2B0EA67B8}"/>
              </a:ext>
            </a:extLst>
          </p:cNvPr>
          <p:cNvSpPr txBox="1"/>
          <p:nvPr userDrawn="1"/>
        </p:nvSpPr>
        <p:spPr>
          <a:xfrm>
            <a:off x="8061962" y="6636313"/>
            <a:ext cx="3794759" cy="2360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marL="0" marR="0" lvl="0" indent="0" algn="r" defTabSz="122057" rtl="0" eaLnBrk="1" fontAlgn="auto" latinLnBrk="0" hangingPunct="0">
              <a:lnSpc>
                <a:spcPct val="90000"/>
              </a:lnSpc>
              <a:spcBef>
                <a:spcPts val="127"/>
              </a:spcBef>
              <a:spcAft>
                <a:spcPts val="0"/>
              </a:spcAft>
              <a:buClrTx/>
              <a:buSzTx/>
              <a:buFontTx/>
              <a:buNone/>
              <a:tabLst/>
              <a:defRPr/>
            </a:pPr>
            <a:r>
              <a:rPr lang="hu-HU" sz="380"/>
              <a:t>B4.1 OI</a:t>
            </a:r>
          </a:p>
          <a:p>
            <a:endParaRPr sz="380"/>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8265" y="131637"/>
            <a:ext cx="917919"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643" y="6191279"/>
            <a:ext cx="874648" cy="578422"/>
          </a:xfrm>
          <a:prstGeom prst="rect">
            <a:avLst/>
          </a:prstGeom>
        </p:spPr>
      </p:pic>
    </p:spTree>
    <p:extLst>
      <p:ext uri="{BB962C8B-B14F-4D97-AF65-F5344CB8AC3E}">
        <p14:creationId xmlns:p14="http://schemas.microsoft.com/office/powerpoint/2010/main" val="283427526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6_Custom Layout">
    <p:spTree>
      <p:nvGrpSpPr>
        <p:cNvPr id="1" name=""/>
        <p:cNvGrpSpPr/>
        <p:nvPr/>
      </p:nvGrpSpPr>
      <p:grpSpPr>
        <a:xfrm>
          <a:off x="0" y="0"/>
          <a:ext cx="0" cy="0"/>
          <a:chOff x="0" y="0"/>
          <a:chExt cx="0" cy="0"/>
        </a:xfrm>
      </p:grpSpPr>
      <p:pic>
        <p:nvPicPr>
          <p:cNvPr id="11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1" name="Picture 2" descr="Picture 2"/>
          <p:cNvPicPr>
            <a:picLocks noChangeAspect="1"/>
          </p:cNvPicPr>
          <p:nvPr/>
        </p:nvPicPr>
        <p:blipFill>
          <a:blip r:embed="rId3"/>
          <a:stretch>
            <a:fillRect/>
          </a:stretch>
        </p:blipFill>
        <p:spPr>
          <a:xfrm>
            <a:off x="11189974" y="118166"/>
            <a:ext cx="866716" cy="895042"/>
          </a:xfrm>
          <a:prstGeom prst="rect">
            <a:avLst/>
          </a:prstGeom>
          <a:ln w="12700">
            <a:miter lim="400000"/>
          </a:ln>
        </p:spPr>
      </p:pic>
      <p:pic>
        <p:nvPicPr>
          <p:cNvPr id="112" name="Picture 2" descr="Picture 2"/>
          <p:cNvPicPr>
            <a:picLocks noChangeAspect="1"/>
          </p:cNvPicPr>
          <p:nvPr/>
        </p:nvPicPr>
        <p:blipFill>
          <a:blip r:embed="rId4"/>
          <a:stretch>
            <a:fillRect/>
          </a:stretch>
        </p:blipFill>
        <p:spPr>
          <a:xfrm>
            <a:off x="74346" y="6310302"/>
            <a:ext cx="1548719" cy="474296"/>
          </a:xfrm>
          <a:prstGeom prst="rect">
            <a:avLst/>
          </a:prstGeom>
          <a:ln w="12700">
            <a:miter lim="400000"/>
          </a:ln>
        </p:spPr>
      </p:pic>
      <p:sp>
        <p:nvSpPr>
          <p:cNvPr id="118" name="Pentagon 6"/>
          <p:cNvSpPr/>
          <p:nvPr/>
        </p:nvSpPr>
        <p:spPr>
          <a:xfrm rot="10800000">
            <a:off x="11803006"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fontAlgn="auto" hangingPunct="0">
              <a:spcBef>
                <a:spcPts val="0"/>
              </a:spcBef>
              <a:spcAft>
                <a:spcPts val="0"/>
              </a:spcAft>
              <a:defRPr sz="1300">
                <a:solidFill>
                  <a:srgbClr val="FFFFFF"/>
                </a:solidFill>
                <a:latin typeface="+mn-lt"/>
                <a:ea typeface="+mn-ea"/>
                <a:cs typeface="+mn-cs"/>
                <a:sym typeface="Source Sans Pro Regular"/>
              </a:defRPr>
            </a:pPr>
            <a:endParaRPr sz="731" kern="0">
              <a:solidFill>
                <a:srgbClr val="FFFFFF"/>
              </a:solidFill>
              <a:latin typeface="Source Sans Pro Regular"/>
              <a:sym typeface="Source Sans Pro Regular"/>
            </a:endParaRPr>
          </a:p>
        </p:txBody>
      </p:sp>
      <p:sp>
        <p:nvSpPr>
          <p:cNvPr id="119"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0C426FF-A834-7006-DA55-9FB2BA066E2A}"/>
              </a:ext>
            </a:extLst>
          </p:cNvPr>
          <p:cNvSpPr txBox="1">
            <a:spLocks/>
          </p:cNvSpPr>
          <p:nvPr userDrawn="1"/>
        </p:nvSpPr>
        <p:spPr>
          <a:xfrm>
            <a:off x="11836403"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kern="0" smtClean="0">
                <a:solidFill>
                  <a:srgbClr val="FFFFFF">
                    <a:lumMod val="50000"/>
                  </a:srgbClr>
                </a:solidFill>
                <a:latin typeface="Source Sans Pro Regular"/>
              </a:rPr>
              <a:pPr/>
              <a:t>‹#›</a:t>
            </a:fld>
            <a:endParaRPr lang="hu-HU" sz="619" kern="0">
              <a:solidFill>
                <a:srgbClr val="FFFFFF">
                  <a:lumMod val="50000"/>
                </a:srgbClr>
              </a:solidFill>
              <a:latin typeface="Source Sans Pro Regular"/>
            </a:endParaRPr>
          </a:p>
        </p:txBody>
      </p:sp>
      <p:sp>
        <p:nvSpPr>
          <p:cNvPr id="3" name="Title 1">
            <a:extLst>
              <a:ext uri="{FF2B5EF4-FFF2-40B4-BE49-F238E27FC236}">
                <a16:creationId xmlns:a16="http://schemas.microsoft.com/office/drawing/2014/main" id="{F741D47E-45FF-0124-0CA1-37443E125177}"/>
              </a:ext>
            </a:extLst>
          </p:cNvPr>
          <p:cNvSpPr txBox="1">
            <a:spLocks noGrp="1"/>
          </p:cNvSpPr>
          <p:nvPr>
            <p:ph type="title" hasCustomPrompt="1"/>
          </p:nvPr>
        </p:nvSpPr>
        <p:spPr>
          <a:xfrm>
            <a:off x="388937" y="842966"/>
            <a:ext cx="3264195" cy="728737"/>
          </a:xfrm>
          <a:prstGeom prst="rect">
            <a:avLst/>
          </a:prstGeom>
        </p:spPr>
        <p:txBody>
          <a:bodyPr>
            <a:noAutofit/>
          </a:bodyPr>
          <a:lstStyle>
            <a:lvl1pPr>
              <a:defRPr>
                <a:latin typeface="Source Sans Pro Bold"/>
                <a:ea typeface="Source Sans Pro Bold"/>
                <a:cs typeface="Source Sans Pro Bold"/>
                <a:sym typeface="Source Sans Pro Bold"/>
              </a:defRPr>
            </a:lvl1pPr>
          </a:lstStyle>
          <a:p>
            <a:r>
              <a:rPr lang="hu-HU" b="1"/>
              <a:t>Key messages</a:t>
            </a:r>
            <a:endParaRPr b="1"/>
          </a:p>
        </p:txBody>
      </p:sp>
      <p:sp>
        <p:nvSpPr>
          <p:cNvPr id="4" name="Rounded Rectangle 3">
            <a:extLst>
              <a:ext uri="{FF2B5EF4-FFF2-40B4-BE49-F238E27FC236}">
                <a16:creationId xmlns:a16="http://schemas.microsoft.com/office/drawing/2014/main" id="{92E73A74-BE7A-5DF2-E2AD-F766DC654C88}"/>
              </a:ext>
            </a:extLst>
          </p:cNvPr>
          <p:cNvSpPr/>
          <p:nvPr userDrawn="1"/>
        </p:nvSpPr>
        <p:spPr>
          <a:xfrm flipV="1">
            <a:off x="389005" y="1484783"/>
            <a:ext cx="2655039" cy="86916"/>
          </a:xfrm>
          <a:prstGeom prst="roundRect">
            <a:avLst>
              <a:gd name="adj" fmla="val 50000"/>
            </a:avLst>
          </a:prstGeom>
          <a:solidFill>
            <a:schemeClr val="accent3"/>
          </a:solidFill>
          <a:ln w="12700">
            <a:miter lim="400000"/>
          </a:ln>
        </p:spPr>
        <p:txBody>
          <a:bodyPr lIns="25717" rIns="25717"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281" kern="0">
              <a:solidFill>
                <a:srgbClr val="FFFFFF"/>
              </a:solidFill>
              <a:latin typeface="Helvetica"/>
              <a:ea typeface="+mj-ea"/>
              <a:cs typeface="Helvetica"/>
              <a:sym typeface="Source Sans Pro Regular"/>
            </a:endParaRPr>
          </a:p>
        </p:txBody>
      </p:sp>
      <p:sp>
        <p:nvSpPr>
          <p:cNvPr id="5" name="Subtitle 5">
            <a:extLst>
              <a:ext uri="{FF2B5EF4-FFF2-40B4-BE49-F238E27FC236}">
                <a16:creationId xmlns:a16="http://schemas.microsoft.com/office/drawing/2014/main" id="{5D2C6A24-8EE6-9D03-271B-CDAE92BD571F}"/>
              </a:ext>
            </a:extLst>
          </p:cNvPr>
          <p:cNvSpPr txBox="1"/>
          <p:nvPr userDrawn="1"/>
        </p:nvSpPr>
        <p:spPr>
          <a:xfrm>
            <a:off x="10033463" y="6490029"/>
            <a:ext cx="1841836"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506" kern="0"/>
              <a:t>RRT Advanced Training Package</a:t>
            </a:r>
          </a:p>
        </p:txBody>
      </p:sp>
      <p:sp>
        <p:nvSpPr>
          <p:cNvPr id="6" name="Subtitle 5">
            <a:extLst>
              <a:ext uri="{FF2B5EF4-FFF2-40B4-BE49-F238E27FC236}">
                <a16:creationId xmlns:a16="http://schemas.microsoft.com/office/drawing/2014/main" id="{4010979B-AC9E-B7E3-1664-1C7CEC0683F7}"/>
              </a:ext>
            </a:extLst>
          </p:cNvPr>
          <p:cNvSpPr txBox="1"/>
          <p:nvPr userDrawn="1"/>
        </p:nvSpPr>
        <p:spPr>
          <a:xfrm>
            <a:off x="8088171" y="6650179"/>
            <a:ext cx="379475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506" kern="0"/>
              <a:t>B2.1 Epi</a:t>
            </a:r>
            <a:r>
              <a:rPr lang="hu-HU" sz="506" kern="0"/>
              <a:t>demiological</a:t>
            </a:r>
            <a:r>
              <a:rPr sz="506" kern="0"/>
              <a:t> Surv</a:t>
            </a:r>
            <a:r>
              <a:rPr lang="hu-HU" sz="506" kern="0"/>
              <a:t>eillance</a:t>
            </a:r>
            <a:endParaRPr sz="506" kern="0"/>
          </a:p>
        </p:txBody>
      </p:sp>
    </p:spTree>
    <p:extLst>
      <p:ext uri="{BB962C8B-B14F-4D97-AF65-F5344CB8AC3E}">
        <p14:creationId xmlns:p14="http://schemas.microsoft.com/office/powerpoint/2010/main" val="13817381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Subtitle slide">
    <p:spTree>
      <p:nvGrpSpPr>
        <p:cNvPr id="1" name=""/>
        <p:cNvGrpSpPr/>
        <p:nvPr/>
      </p:nvGrpSpPr>
      <p:grpSpPr>
        <a:xfrm>
          <a:off x="0" y="0"/>
          <a:ext cx="0" cy="0"/>
          <a:chOff x="0" y="0"/>
          <a:chExt cx="0" cy="0"/>
        </a:xfrm>
      </p:grpSpPr>
      <p:sp>
        <p:nvSpPr>
          <p:cNvPr id="39"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42"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43" name="Click to edit Subtitle"/>
          <p:cNvSpPr txBox="1">
            <a:spLocks noGrp="1"/>
          </p:cNvSpPr>
          <p:nvPr>
            <p:ph type="title" hasCustomPrompt="1"/>
          </p:nvPr>
        </p:nvSpPr>
        <p:spPr>
          <a:xfrm>
            <a:off x="190766" y="0"/>
            <a:ext cx="6241933" cy="645664"/>
          </a:xfrm>
          <a:prstGeom prst="rect">
            <a:avLst/>
          </a:prstGeom>
        </p:spPr>
        <p:txBody>
          <a:bodyPr/>
          <a:lstStyle/>
          <a:p>
            <a:r>
              <a:t>Click to edit Subtitle</a:t>
            </a:r>
          </a:p>
        </p:txBody>
      </p:sp>
      <p:sp>
        <p:nvSpPr>
          <p:cNvPr id="44"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50BA792-3B1F-37E1-2A41-B52C8FD881A3}"/>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5915809C-6AC5-DC52-FE32-5A108DD8B74C}"/>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56728289-1DEC-4B69-9E4B-60A7744D36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1" name="Picture 10" descr="A picture containing text, font, graphics, screenshot&#10;&#10;Description automatically generated">
            <a:extLst>
              <a:ext uri="{FF2B5EF4-FFF2-40B4-BE49-F238E27FC236}">
                <a16:creationId xmlns:a16="http://schemas.microsoft.com/office/drawing/2014/main" id="{10B79ECD-5AB0-44DD-9A0D-02B4AFEDD7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5" y="123373"/>
            <a:ext cx="917919" cy="822960"/>
          </a:xfrm>
          <a:prstGeom prst="rect">
            <a:avLst/>
          </a:prstGeom>
        </p:spPr>
      </p:pic>
    </p:spTree>
    <p:extLst>
      <p:ext uri="{BB962C8B-B14F-4D97-AF65-F5344CB8AC3E}">
        <p14:creationId xmlns:p14="http://schemas.microsoft.com/office/powerpoint/2010/main" val="2979766303"/>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18868"/>
            <a:ext cx="5130801" cy="660401"/>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3"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40" y="6467776"/>
            <a:ext cx="3426203" cy="1701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506"/>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21" y="6584101"/>
            <a:ext cx="3740583" cy="1701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p>
            <a:pPr algn="r">
              <a:defRPr sz="900">
                <a:solidFill>
                  <a:schemeClr val="accent1">
                    <a:lumOff val="-3999"/>
                  </a:schemeClr>
                </a:solidFill>
                <a:latin typeface="+mn-lt"/>
                <a:ea typeface="+mn-ea"/>
                <a:cs typeface="+mn-cs"/>
                <a:sym typeface="Source Sans Pro Regular"/>
              </a:defRPr>
            </a:pPr>
            <a:r>
              <a:rPr lang="hu-HU" sz="506"/>
              <a:t>Guid</a:t>
            </a:r>
            <a:r>
              <a:rPr lang="fr-FR" sz="506"/>
              <a:t>es du facilitateur</a:t>
            </a:r>
            <a:endParaRPr lang="hu-HU" sz="506"/>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674" y="6449249"/>
            <a:ext cx="1914228"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87681" y="140181"/>
            <a:ext cx="854763" cy="652327"/>
          </a:xfrm>
          <a:prstGeom prst="rect">
            <a:avLst/>
          </a:prstGeom>
        </p:spPr>
      </p:pic>
    </p:spTree>
    <p:extLst>
      <p:ext uri="{BB962C8B-B14F-4D97-AF65-F5344CB8AC3E}">
        <p14:creationId xmlns:p14="http://schemas.microsoft.com/office/powerpoint/2010/main" val="158715364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6" y="118172"/>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3" y="118172"/>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9141" y="3"/>
            <a:ext cx="6312407" cy="641533"/>
          </a:xfrm>
          <a:prstGeom prst="rect">
            <a:avLst/>
          </a:prstGeom>
          <a:ln w="12700">
            <a:miter lim="400000"/>
          </a:ln>
        </p:spPr>
      </p:pic>
      <p:sp>
        <p:nvSpPr>
          <p:cNvPr id="196" name="TextBox 4"/>
          <p:cNvSpPr txBox="1"/>
          <p:nvPr/>
        </p:nvSpPr>
        <p:spPr>
          <a:xfrm>
            <a:off x="848704" y="-618316"/>
            <a:ext cx="2627841" cy="3416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797445" y="842966"/>
            <a:ext cx="10450423"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50" y="85068"/>
            <a:ext cx="9212263" cy="6223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87681" y="140181"/>
            <a:ext cx="854763" cy="652327"/>
          </a:xfrm>
          <a:prstGeom prst="rect">
            <a:avLst/>
          </a:prstGeom>
        </p:spPr>
      </p:pic>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3" y="6560495"/>
            <a:ext cx="133690"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21" name="Imag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346" y="6333540"/>
            <a:ext cx="2257505" cy="428626"/>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8061961" y="6618084"/>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A1.1</a:t>
            </a:r>
            <a:r>
              <a:rPr lang="fr-FR" sz="506"/>
              <a:t>a_</a:t>
            </a:r>
            <a:r>
              <a:rPr sz="506"/>
              <a:t>IHR_</a:t>
            </a:r>
            <a:r>
              <a:rPr lang="fr-FR" sz="506"/>
              <a:t>in_</a:t>
            </a:r>
            <a:r>
              <a:rPr sz="506"/>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61" y="6472256"/>
            <a:ext cx="379475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extLst>
      <p:ext uri="{BB962C8B-B14F-4D97-AF65-F5344CB8AC3E}">
        <p14:creationId xmlns:p14="http://schemas.microsoft.com/office/powerpoint/2010/main" val="268886606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2" name="Subtitle 5">
            <a:extLst>
              <a:ext uri="{FF2B5EF4-FFF2-40B4-BE49-F238E27FC236}">
                <a16:creationId xmlns:a16="http://schemas.microsoft.com/office/drawing/2014/main" id="{FB9C9221-C43E-6A39-438A-7880F9AD4251}"/>
              </a:ext>
            </a:extLst>
          </p:cNvPr>
          <p:cNvSpPr txBox="1"/>
          <p:nvPr userDrawn="1"/>
        </p:nvSpPr>
        <p:spPr>
          <a:xfrm>
            <a:off x="8106770" y="6478942"/>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RRT Advanced Training Package</a:t>
            </a:r>
          </a:p>
        </p:txBody>
      </p:sp>
      <p:sp>
        <p:nvSpPr>
          <p:cNvPr id="3" name="Subtitle 5">
            <a:extLst>
              <a:ext uri="{FF2B5EF4-FFF2-40B4-BE49-F238E27FC236}">
                <a16:creationId xmlns:a16="http://schemas.microsoft.com/office/drawing/2014/main" id="{CAF6C9CB-1420-27F1-99B2-8795731541EA}"/>
              </a:ext>
            </a:extLst>
          </p:cNvPr>
          <p:cNvSpPr txBox="1"/>
          <p:nvPr userDrawn="1"/>
        </p:nvSpPr>
        <p:spPr>
          <a:xfrm>
            <a:off x="8106770" y="663631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B7.1 Lab</a:t>
            </a:r>
            <a:r>
              <a:rPr lang="hu-HU" sz="675" err="1"/>
              <a:t>oratory</a:t>
            </a:r>
            <a:r>
              <a:rPr lang="hu-HU" sz="675"/>
              <a:t> </a:t>
            </a:r>
            <a:r>
              <a:rPr lang="hu-HU" sz="675" err="1"/>
              <a:t>Sample</a:t>
            </a:r>
            <a:r>
              <a:rPr lang="hu-HU" sz="675"/>
              <a:t> Management</a:t>
            </a:r>
            <a:endParaRPr sz="675"/>
          </a:p>
        </p:txBody>
      </p:sp>
      <p:sp>
        <p:nvSpPr>
          <p:cNvPr id="4" name="Slide Number">
            <a:extLst>
              <a:ext uri="{FF2B5EF4-FFF2-40B4-BE49-F238E27FC236}">
                <a16:creationId xmlns:a16="http://schemas.microsoft.com/office/drawing/2014/main" id="{3B13F606-40ED-F2BC-9485-31A8E401ADC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n-lt"/>
              </a:rPr>
              <a:pPr/>
              <a:t>‹#›</a:t>
            </a:fld>
            <a:endParaRPr lang="hu-HU" sz="825">
              <a:latin typeface="+mn-lt"/>
            </a:endParaRPr>
          </a:p>
        </p:txBody>
      </p:sp>
    </p:spTree>
    <p:extLst>
      <p:ext uri="{BB962C8B-B14F-4D97-AF65-F5344CB8AC3E}">
        <p14:creationId xmlns:p14="http://schemas.microsoft.com/office/powerpoint/2010/main" val="351382772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8868"/>
            <a:ext cx="5130801" cy="660401"/>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8462139" y="6467774"/>
            <a:ext cx="3426203"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675"/>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8157919" y="6584099"/>
            <a:ext cx="3740583"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p>
            <a:pPr algn="r">
              <a:defRPr sz="900">
                <a:solidFill>
                  <a:schemeClr val="accent1">
                    <a:lumOff val="-3999"/>
                  </a:schemeClr>
                </a:solidFill>
                <a:latin typeface="+mn-lt"/>
                <a:ea typeface="+mn-ea"/>
                <a:cs typeface="+mn-cs"/>
                <a:sym typeface="Source Sans Pro Regular"/>
              </a:defRPr>
            </a:pPr>
            <a:r>
              <a:rPr lang="hu-HU" sz="675"/>
              <a:t>Guid</a:t>
            </a:r>
            <a:r>
              <a:rPr lang="fr-FR" sz="675"/>
              <a:t>es du facilitateur</a:t>
            </a:r>
            <a:endParaRPr lang="hu-HU" sz="675"/>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673" y="6449247"/>
            <a:ext cx="1914228"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87680" y="140181"/>
            <a:ext cx="854763" cy="652327"/>
          </a:xfrm>
          <a:prstGeom prst="rect">
            <a:avLst/>
          </a:prstGeom>
        </p:spPr>
      </p:pic>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11189975" y="118170"/>
            <a:ext cx="866715"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11189972" y="118170"/>
            <a:ext cx="866715" cy="895041"/>
          </a:xfrm>
          <a:prstGeom prst="rect">
            <a:avLst/>
          </a:prstGeom>
          <a:ln w="12700">
            <a:miter lim="400000"/>
          </a:ln>
        </p:spPr>
      </p:pic>
      <p:sp>
        <p:nvSpPr>
          <p:cNvPr id="194" name="Rectangle 5"/>
          <p:cNvSpPr/>
          <p:nvPr/>
        </p:nvSpPr>
        <p:spPr>
          <a:xfrm>
            <a:off x="0" y="-9332"/>
            <a:ext cx="12192000" cy="6199821"/>
          </a:xfrm>
          <a:prstGeom prst="rect">
            <a:avLst/>
          </a:prstGeom>
          <a:solidFill>
            <a:srgbClr val="ECF2F8"/>
          </a:solidFill>
          <a:ln w="12700">
            <a:miter lim="400000"/>
          </a:ln>
        </p:spPr>
        <p:txBody>
          <a:bodyPr lIns="34289" rIns="34289" anchor="ctr"/>
          <a:lstStyle/>
          <a:p>
            <a:pPr algn="ctr">
              <a:defRPr sz="2000">
                <a:latin typeface="+mn-lt"/>
                <a:ea typeface="+mn-ea"/>
                <a:cs typeface="+mn-cs"/>
                <a:sym typeface="Source Sans Pro Regular"/>
              </a:defRPr>
            </a:pPr>
            <a:endParaRPr sz="1500"/>
          </a:p>
        </p:txBody>
      </p:sp>
      <p:pic>
        <p:nvPicPr>
          <p:cNvPr id="195" name="Picture 3" descr="Picture 3"/>
          <p:cNvPicPr>
            <a:picLocks noChangeAspect="1"/>
          </p:cNvPicPr>
          <p:nvPr/>
        </p:nvPicPr>
        <p:blipFill>
          <a:blip r:embed="rId3"/>
          <a:stretch>
            <a:fillRect/>
          </a:stretch>
        </p:blipFill>
        <p:spPr>
          <a:xfrm>
            <a:off x="-9142" y="1"/>
            <a:ext cx="6312407" cy="641533"/>
          </a:xfrm>
          <a:prstGeom prst="rect">
            <a:avLst/>
          </a:prstGeom>
          <a:ln w="12700">
            <a:miter lim="400000"/>
          </a:ln>
        </p:spPr>
      </p:pic>
      <p:sp>
        <p:nvSpPr>
          <p:cNvPr id="196" name="TextBox 4"/>
          <p:cNvSpPr txBox="1"/>
          <p:nvPr/>
        </p:nvSpPr>
        <p:spPr>
          <a:xfrm>
            <a:off x="848702" y="-618316"/>
            <a:ext cx="2627841"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lvl1pPr>
          </a:lstStyle>
          <a:p>
            <a:endParaRPr sz="2400"/>
          </a:p>
        </p:txBody>
      </p:sp>
      <p:sp>
        <p:nvSpPr>
          <p:cNvPr id="198" name="Body Level One…"/>
          <p:cNvSpPr txBox="1">
            <a:spLocks noGrp="1"/>
          </p:cNvSpPr>
          <p:nvPr>
            <p:ph type="body" idx="1"/>
          </p:nvPr>
        </p:nvSpPr>
        <p:spPr>
          <a:xfrm>
            <a:off x="797443" y="842965"/>
            <a:ext cx="10450423" cy="5206965"/>
          </a:xfrm>
          <a:prstGeom prst="rect">
            <a:avLst/>
          </a:prstGeom>
        </p:spPr>
        <p:txBody>
          <a:bodyPr/>
          <a:lstStyle>
            <a:lvl1pPr>
              <a:defRPr sz="1500"/>
            </a:lvl1pPr>
            <a:lvl2pPr>
              <a:defRPr sz="1500"/>
            </a:lvl2pPr>
            <a:lvl3pPr>
              <a:defRPr sz="1500"/>
            </a:lvl3pPr>
            <a:lvl4pPr>
              <a:defRPr sz="1500"/>
            </a:lvl4pPr>
            <a:lvl5pPr>
              <a:defRPr sz="1500"/>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91849" y="8506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24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87680" y="140181"/>
            <a:ext cx="854763" cy="652327"/>
          </a:xfrm>
          <a:prstGeom prst="rect">
            <a:avLst/>
          </a:prstGeom>
        </p:spPr>
      </p:pic>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11888342" y="6560493"/>
            <a:ext cx="179855"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pic>
        <p:nvPicPr>
          <p:cNvPr id="21" name="Imag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345" y="6333540"/>
            <a:ext cx="2257505" cy="428626"/>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8061959" y="6618082"/>
            <a:ext cx="3794759" cy="1858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a:t>
            </a:r>
            <a:r>
              <a:rPr lang="fr-FR" sz="675"/>
              <a:t>a_</a:t>
            </a:r>
            <a:r>
              <a:rPr sz="675"/>
              <a:t>IHR_</a:t>
            </a:r>
            <a:r>
              <a:rPr lang="fr-FR" sz="675"/>
              <a:t>in_</a:t>
            </a:r>
            <a:r>
              <a:rPr sz="675"/>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8061959" y="6472254"/>
            <a:ext cx="3794759" cy="1858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Kit de formation avancée d</a:t>
            </a:r>
            <a:r>
              <a:rPr lang="en-US" sz="675" baseline="0"/>
              <a:t>es EIR</a:t>
            </a:r>
            <a:endParaRPr lang="en-US" sz="675"/>
          </a:p>
        </p:txBody>
      </p:sp>
    </p:spTree>
    <p:extLst>
      <p:ext uri="{BB962C8B-B14F-4D97-AF65-F5344CB8AC3E}">
        <p14:creationId xmlns:p14="http://schemas.microsoft.com/office/powerpoint/2010/main" val="204863026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1_Subtitle slide">
    <p:spTree>
      <p:nvGrpSpPr>
        <p:cNvPr id="1" name=""/>
        <p:cNvGrpSpPr/>
        <p:nvPr/>
      </p:nvGrpSpPr>
      <p:grpSpPr>
        <a:xfrm>
          <a:off x="0" y="0"/>
          <a:ext cx="0" cy="0"/>
          <a:chOff x="0" y="0"/>
          <a:chExt cx="0" cy="0"/>
        </a:xfrm>
      </p:grpSpPr>
      <p:sp>
        <p:nvSpPr>
          <p:cNvPr id="53"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56"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57" name="Click to edit Subtitle"/>
          <p:cNvSpPr txBox="1">
            <a:spLocks noGrp="1"/>
          </p:cNvSpPr>
          <p:nvPr>
            <p:ph type="title" hasCustomPrompt="1"/>
          </p:nvPr>
        </p:nvSpPr>
        <p:spPr>
          <a:xfrm>
            <a:off x="190766" y="801826"/>
            <a:ext cx="5543940" cy="645665"/>
          </a:xfrm>
          <a:prstGeom prst="rect">
            <a:avLst/>
          </a:prstGeom>
        </p:spPr>
        <p:txBody>
          <a:bodyPr/>
          <a:lstStyle>
            <a:lvl1pPr>
              <a:defRPr sz="2100">
                <a:solidFill>
                  <a:srgbClr val="A2010C"/>
                </a:solidFill>
              </a:defRPr>
            </a:lvl1pPr>
          </a:lstStyle>
          <a:p>
            <a:r>
              <a:t>Click to edit Subtitle</a:t>
            </a:r>
          </a:p>
        </p:txBody>
      </p:sp>
      <p:sp>
        <p:nvSpPr>
          <p:cNvPr id="58" name="Body Level One…"/>
          <p:cNvSpPr txBox="1">
            <a:spLocks noGrp="1"/>
          </p:cNvSpPr>
          <p:nvPr>
            <p:ph type="body" idx="1"/>
          </p:nvPr>
        </p:nvSpPr>
        <p:spPr>
          <a:xfrm>
            <a:off x="1739590" y="1584252"/>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9" name="Title 1"/>
          <p:cNvSpPr txBox="1"/>
          <p:nvPr/>
        </p:nvSpPr>
        <p:spPr>
          <a:xfrm>
            <a:off x="236486" y="-1"/>
            <a:ext cx="6150493"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60" name="Title 1"/>
          <p:cNvSpPr txBox="1"/>
          <p:nvPr/>
        </p:nvSpPr>
        <p:spPr>
          <a:xfrm>
            <a:off x="236486" y="87781"/>
            <a:ext cx="6150493"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2" name="Slide Number">
            <a:extLst>
              <a:ext uri="{FF2B5EF4-FFF2-40B4-BE49-F238E27FC236}">
                <a16:creationId xmlns:a16="http://schemas.microsoft.com/office/drawing/2014/main" id="{EFE4BFE6-7B01-47CA-9FFD-38692FB81FD8}"/>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29D655C1-43C5-5EBE-02EF-3E221EF55992}"/>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E3F3EE67-1837-4DE0-8C80-2863F5F40A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63C90017-360B-4700-8C96-DEA2507CBD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403305252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Custom Layout">
    <p:spTree>
      <p:nvGrpSpPr>
        <p:cNvPr id="1" name=""/>
        <p:cNvGrpSpPr/>
        <p:nvPr/>
      </p:nvGrpSpPr>
      <p:grpSpPr>
        <a:xfrm>
          <a:off x="0" y="0"/>
          <a:ext cx="0" cy="0"/>
          <a:chOff x="0" y="0"/>
          <a:chExt cx="0" cy="0"/>
        </a:xfrm>
      </p:grpSpPr>
      <p:pic>
        <p:nvPicPr>
          <p:cNvPr id="6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70"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3"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74"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75" name="Title Text"/>
          <p:cNvSpPr txBox="1">
            <a:spLocks noGrp="1"/>
          </p:cNvSpPr>
          <p:nvPr>
            <p:ph type="title"/>
          </p:nvPr>
        </p:nvSpPr>
        <p:spPr>
          <a:xfrm>
            <a:off x="233917" y="843589"/>
            <a:ext cx="3264195" cy="1932378"/>
          </a:xfrm>
          <a:prstGeom prst="rect">
            <a:avLst/>
          </a:prstGeom>
        </p:spPr>
        <p:txBody>
          <a:bodyPr/>
          <a:lstStyle/>
          <a:p>
            <a:r>
              <a:t>Title Text</a:t>
            </a:r>
          </a:p>
        </p:txBody>
      </p:sp>
      <p:sp>
        <p:nvSpPr>
          <p:cNvPr id="76"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7F5433D5-2505-53A7-796D-581D54D991A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287B663E-3B3A-3AD3-45A0-2643F567B4EA}"/>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209E121D-04DE-4546-9315-850F751DAA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3843DC37-FCC9-4B82-92C0-73A161FB047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spTree>
    <p:extLst>
      <p:ext uri="{BB962C8B-B14F-4D97-AF65-F5344CB8AC3E}">
        <p14:creationId xmlns:p14="http://schemas.microsoft.com/office/powerpoint/2010/main" val="341356413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9_Custom Layout">
    <p:spTree>
      <p:nvGrpSpPr>
        <p:cNvPr id="1" name=""/>
        <p:cNvGrpSpPr/>
        <p:nvPr/>
      </p:nvGrpSpPr>
      <p:grpSpPr>
        <a:xfrm>
          <a:off x="0" y="0"/>
          <a:ext cx="0" cy="0"/>
          <a:chOff x="0" y="0"/>
          <a:chExt cx="0" cy="0"/>
        </a:xfrm>
      </p:grpSpPr>
      <p:pic>
        <p:nvPicPr>
          <p:cNvPr id="8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86"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89"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90" name="Pentagon 4"/>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91" name="Title Text"/>
          <p:cNvSpPr txBox="1">
            <a:spLocks noGrp="1"/>
          </p:cNvSpPr>
          <p:nvPr>
            <p:ph type="title"/>
          </p:nvPr>
        </p:nvSpPr>
        <p:spPr>
          <a:xfrm>
            <a:off x="243856" y="774690"/>
            <a:ext cx="3264195" cy="754662"/>
          </a:xfrm>
          <a:prstGeom prst="rect">
            <a:avLst/>
          </a:prstGeom>
        </p:spPr>
        <p:txBody>
          <a:bodyPr/>
          <a:lstStyle/>
          <a:p>
            <a:r>
              <a:t>Title Text</a:t>
            </a:r>
          </a:p>
        </p:txBody>
      </p:sp>
      <p:sp>
        <p:nvSpPr>
          <p:cNvPr id="92"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Rounded Rectangle 5"/>
          <p:cNvSpPr/>
          <p:nvPr/>
        </p:nvSpPr>
        <p:spPr>
          <a:xfrm flipV="1">
            <a:off x="389000" y="1511337"/>
            <a:ext cx="2655040"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2" name="Slide Number">
            <a:extLst>
              <a:ext uri="{FF2B5EF4-FFF2-40B4-BE49-F238E27FC236}">
                <a16:creationId xmlns:a16="http://schemas.microsoft.com/office/drawing/2014/main" id="{733062F7-53BF-FA6E-738E-EA19771B4637}"/>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67EAA4B8-6266-71DD-AFC4-BB24458E48F8}"/>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pic>
        <p:nvPicPr>
          <p:cNvPr id="14" name="Picture 13" descr="A picture containing text, font, graphics, screenshot&#10;&#10;Description automatically generated">
            <a:extLst>
              <a:ext uri="{FF2B5EF4-FFF2-40B4-BE49-F238E27FC236}">
                <a16:creationId xmlns:a16="http://schemas.microsoft.com/office/drawing/2014/main" id="{C5C682CB-AA77-482D-9711-614CB1C7DE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8A6D560D-5A6A-4F31-AA2D-6D6DFE3A251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366942872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5_Custom Layout">
    <p:spTree>
      <p:nvGrpSpPr>
        <p:cNvPr id="1" name=""/>
        <p:cNvGrpSpPr/>
        <p:nvPr/>
      </p:nvGrpSpPr>
      <p:grpSpPr>
        <a:xfrm>
          <a:off x="0" y="0"/>
          <a:ext cx="0" cy="0"/>
          <a:chOff x="0" y="0"/>
          <a:chExt cx="0" cy="0"/>
        </a:xfrm>
      </p:grpSpPr>
      <p:pic>
        <p:nvPicPr>
          <p:cNvPr id="10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03"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06"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09"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10"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896D384-3F07-72F7-9F7A-756418C0120F}"/>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0893E9C2-D918-B5AD-044D-A7621EABC099}"/>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4" name="TextBox 4">
            <a:extLst>
              <a:ext uri="{FF2B5EF4-FFF2-40B4-BE49-F238E27FC236}">
                <a16:creationId xmlns:a16="http://schemas.microsoft.com/office/drawing/2014/main" id="{6B97A6E4-EC29-045C-FE49-242CB02C47E1}"/>
              </a:ext>
            </a:extLst>
          </p:cNvPr>
          <p:cNvSpPr txBox="1"/>
          <p:nvPr userDrawn="1"/>
        </p:nvSpPr>
        <p:spPr>
          <a:xfrm>
            <a:off x="388938" y="885344"/>
            <a:ext cx="3355607"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a:t>Key messages</a:t>
            </a:r>
          </a:p>
        </p:txBody>
      </p:sp>
      <p:sp>
        <p:nvSpPr>
          <p:cNvPr id="5" name="Rounded Rectangle 3">
            <a:extLst>
              <a:ext uri="{FF2B5EF4-FFF2-40B4-BE49-F238E27FC236}">
                <a16:creationId xmlns:a16="http://schemas.microsoft.com/office/drawing/2014/main" id="{92E42735-DFDF-26FB-5440-5E7D455BF32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14" name="Picture 13" descr="A picture containing text, font, graphics, screenshot&#10;&#10;Description automatically generated">
            <a:extLst>
              <a:ext uri="{FF2B5EF4-FFF2-40B4-BE49-F238E27FC236}">
                <a16:creationId xmlns:a16="http://schemas.microsoft.com/office/drawing/2014/main" id="{D47C1A2E-4E21-4AC4-AB7F-27CCEC94B9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ED751D8A-8B50-4C02-8FCD-3E38F3B793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181200420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4_Custom Layout">
    <p:spTree>
      <p:nvGrpSpPr>
        <p:cNvPr id="1" name=""/>
        <p:cNvGrpSpPr/>
        <p:nvPr/>
      </p:nvGrpSpPr>
      <p:grpSpPr>
        <a:xfrm>
          <a:off x="0" y="0"/>
          <a:ext cx="0" cy="0"/>
          <a:chOff x="0" y="0"/>
          <a:chExt cx="0" cy="0"/>
        </a:xfrm>
      </p:grpSpPr>
      <p:pic>
        <p:nvPicPr>
          <p:cNvPr id="11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20"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23"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26" name="Pentagon 6"/>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27"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F0808D8E-894F-23D0-3C06-15518B9774F0}"/>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3EAF1191-E45C-55B7-6393-75F10AF8E7E4}"/>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4" name="TextBox 5">
            <a:extLst>
              <a:ext uri="{FF2B5EF4-FFF2-40B4-BE49-F238E27FC236}">
                <a16:creationId xmlns:a16="http://schemas.microsoft.com/office/drawing/2014/main" id="{9B974531-4A9E-C81A-C0C5-BC37063DBB0D}"/>
              </a:ext>
            </a:extLst>
          </p:cNvPr>
          <p:cNvSpPr txBox="1"/>
          <p:nvPr userDrawn="1"/>
        </p:nvSpPr>
        <p:spPr>
          <a:xfrm>
            <a:off x="388936" y="377344"/>
            <a:ext cx="2803027"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BAD24834-C927-BA38-72B6-98F11E9EEA68}"/>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14" name="Picture 13" descr="A picture containing text, font, graphics, screenshot&#10;&#10;Description automatically generated">
            <a:extLst>
              <a:ext uri="{FF2B5EF4-FFF2-40B4-BE49-F238E27FC236}">
                <a16:creationId xmlns:a16="http://schemas.microsoft.com/office/drawing/2014/main" id="{E3B635ED-8361-463D-BDFB-AA1D4684628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D92E21E7-6AD7-46B3-B7DE-F06BEF4D9B2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380212933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13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37"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40"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43"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44"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074D014-9FEB-70D3-4EBB-92FA838AB5EE}"/>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170FA9B5-F710-EF19-67E4-00461261835D}"/>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4" name="TextBox 6">
            <a:extLst>
              <a:ext uri="{FF2B5EF4-FFF2-40B4-BE49-F238E27FC236}">
                <a16:creationId xmlns:a16="http://schemas.microsoft.com/office/drawing/2014/main" id="{CFF57F9C-3672-B83C-F515-94507432098A}"/>
              </a:ext>
            </a:extLst>
          </p:cNvPr>
          <p:cNvSpPr txBox="1"/>
          <p:nvPr userDrawn="1"/>
        </p:nvSpPr>
        <p:spPr>
          <a:xfrm>
            <a:off x="388937" y="463961"/>
            <a:ext cx="3425273"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AF52BAF3-A685-CCF5-257A-4D27DAB83881}"/>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14" name="Picture 13" descr="A picture containing text, font, graphics, screenshot&#10;&#10;Description automatically generated">
            <a:extLst>
              <a:ext uri="{FF2B5EF4-FFF2-40B4-BE49-F238E27FC236}">
                <a16:creationId xmlns:a16="http://schemas.microsoft.com/office/drawing/2014/main" id="{8F52918C-0A62-416D-A171-1F816990E8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7E503DD1-BC49-4AD8-9F3F-1E349323B9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11985727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15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sp>
        <p:nvSpPr>
          <p:cNvPr id="154"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157"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160" name="Pentagon 7"/>
          <p:cNvSpPr/>
          <p:nvPr/>
        </p:nvSpPr>
        <p:spPr>
          <a:xfrm rot="10800000">
            <a:off x="11803005" y="2297501"/>
            <a:ext cx="38899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61" name="Body Level One…"/>
          <p:cNvSpPr txBox="1">
            <a:spLocks noGrp="1"/>
          </p:cNvSpPr>
          <p:nvPr>
            <p:ph type="body" idx="1"/>
          </p:nvPr>
        </p:nvSpPr>
        <p:spPr>
          <a:xfrm>
            <a:off x="4273549"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0259501-DC65-37AC-D899-66F00D5E5042}"/>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sp>
        <p:nvSpPr>
          <p:cNvPr id="3" name="Subtitle 5">
            <a:extLst>
              <a:ext uri="{FF2B5EF4-FFF2-40B4-BE49-F238E27FC236}">
                <a16:creationId xmlns:a16="http://schemas.microsoft.com/office/drawing/2014/main" id="{6DAE42EF-1D3F-BCAB-FAE9-A79E190A9912}"/>
              </a:ext>
            </a:extLst>
          </p:cNvPr>
          <p:cNvSpPr txBox="1"/>
          <p:nvPr userDrawn="1"/>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4" name="TextBox 6">
            <a:extLst>
              <a:ext uri="{FF2B5EF4-FFF2-40B4-BE49-F238E27FC236}">
                <a16:creationId xmlns:a16="http://schemas.microsoft.com/office/drawing/2014/main" id="{4FFCAB0D-2F39-6BBC-45E3-AEBEB539FC80}"/>
              </a:ext>
            </a:extLst>
          </p:cNvPr>
          <p:cNvSpPr txBox="1"/>
          <p:nvPr userDrawn="1"/>
        </p:nvSpPr>
        <p:spPr>
          <a:xfrm>
            <a:off x="388938" y="885344"/>
            <a:ext cx="2294023"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5" name="Rounded Rectangle 3">
            <a:extLst>
              <a:ext uri="{FF2B5EF4-FFF2-40B4-BE49-F238E27FC236}">
                <a16:creationId xmlns:a16="http://schemas.microsoft.com/office/drawing/2014/main" id="{8E2CA9C0-EF3E-B59D-6A7F-2F800DF6C142}"/>
              </a:ext>
            </a:extLst>
          </p:cNvPr>
          <p:cNvSpPr/>
          <p:nvPr userDrawn="1"/>
        </p:nvSpPr>
        <p:spPr>
          <a:xfrm flipV="1">
            <a:off x="389001" y="1484785"/>
            <a:ext cx="2336739" cy="112789"/>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14" name="Picture 13" descr="A picture containing text, font, graphics, screenshot&#10;&#10;Description automatically generated">
            <a:extLst>
              <a:ext uri="{FF2B5EF4-FFF2-40B4-BE49-F238E27FC236}">
                <a16:creationId xmlns:a16="http://schemas.microsoft.com/office/drawing/2014/main" id="{8F670BDC-504C-4C18-9F88-12CB7BB8B7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75943" y="96797"/>
            <a:ext cx="917919"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6210D0BA-B715-4D83-B10D-B2DD91E4B8F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5661" y="6264736"/>
            <a:ext cx="829615" cy="548640"/>
          </a:xfrm>
          <a:prstGeom prst="rect">
            <a:avLst/>
          </a:prstGeom>
        </p:spPr>
      </p:pic>
    </p:spTree>
    <p:extLst>
      <p:ext uri="{BB962C8B-B14F-4D97-AF65-F5344CB8AC3E}">
        <p14:creationId xmlns:p14="http://schemas.microsoft.com/office/powerpoint/2010/main" val="2713004889"/>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6"/>
          <a:srcRect b="1317"/>
          <a:stretch>
            <a:fillRect/>
          </a:stretch>
        </p:blipFill>
        <p:spPr>
          <a:xfrm>
            <a:off x="-15228" y="-14824"/>
            <a:ext cx="12505419" cy="6126364"/>
          </a:xfrm>
          <a:prstGeom prst="rect">
            <a:avLst/>
          </a:prstGeom>
          <a:ln w="12700">
            <a:miter lim="400000"/>
          </a:ln>
        </p:spPr>
      </p:pic>
      <p:sp>
        <p:nvSpPr>
          <p:cNvPr id="5" name="Subtitle 2"/>
          <p:cNvSpPr txBox="1"/>
          <p:nvPr/>
        </p:nvSpPr>
        <p:spPr>
          <a:xfrm>
            <a:off x="2992120" y="6176962"/>
            <a:ext cx="5598160" cy="242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spcBef>
                <a:spcPts val="300"/>
              </a:spcBef>
              <a:defRPr sz="1300">
                <a:solidFill>
                  <a:srgbClr val="FFFFFF"/>
                </a:solidFill>
                <a:latin typeface="+mj-lt"/>
                <a:ea typeface="+mj-ea"/>
                <a:cs typeface="+mj-cs"/>
                <a:sym typeface="Source Sans Pro Regular"/>
              </a:defRPr>
            </a:lvl1pPr>
          </a:lstStyle>
          <a:p>
            <a:r>
              <a:rPr sz="975"/>
              <a:t>Rapid Response Teams Training</a:t>
            </a:r>
          </a:p>
        </p:txBody>
      </p:sp>
      <p:sp>
        <p:nvSpPr>
          <p:cNvPr id="7" name="Subtitle 5"/>
          <p:cNvSpPr txBox="1"/>
          <p:nvPr/>
        </p:nvSpPr>
        <p:spPr>
          <a:xfrm>
            <a:off x="8061959" y="6472101"/>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RRT Advanced Training Package</a:t>
            </a:r>
          </a:p>
        </p:txBody>
      </p:sp>
      <p:sp>
        <p:nvSpPr>
          <p:cNvPr id="8" name="Subtitle 5"/>
          <p:cNvSpPr txBox="1"/>
          <p:nvPr/>
        </p:nvSpPr>
        <p:spPr>
          <a:xfrm>
            <a:off x="8061959" y="6637773"/>
            <a:ext cx="379475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B2.2 ACFCT</a:t>
            </a:r>
          </a:p>
        </p:txBody>
      </p:sp>
      <p:sp>
        <p:nvSpPr>
          <p:cNvPr id="9"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0" name="TextBox 5"/>
          <p:cNvSpPr txBox="1"/>
          <p:nvPr/>
        </p:nvSpPr>
        <p:spPr>
          <a:xfrm>
            <a:off x="4400181" y="2718109"/>
            <a:ext cx="3721503"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2400" b="1"/>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197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00C338AA-5AE2-944E-BC21-6220BBE3BCF1}"/>
              </a:ext>
            </a:extLst>
          </p:cNvPr>
          <p:cNvSpPr txBox="1">
            <a:spLocks/>
          </p:cNvSpPr>
          <p:nvPr userDrawn="1"/>
        </p:nvSpPr>
        <p:spPr>
          <a:xfrm>
            <a:off x="11836402" y="6561216"/>
            <a:ext cx="348671"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latin typeface="+mj-lt"/>
              </a:rPr>
              <a:pPr/>
              <a:t>‹#›</a:t>
            </a:fld>
            <a:endParaRPr lang="hu-HU" sz="825">
              <a:latin typeface="+mj-lt"/>
            </a:endParaRP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7AEE3CC4-0B21-4AD2-8854-F35E3AEF55B9}"/>
              </a:ext>
            </a:extLst>
          </p:cNvPr>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125659" y="6152061"/>
            <a:ext cx="967884" cy="640080"/>
          </a:xfrm>
          <a:prstGeom prst="rect">
            <a:avLst/>
          </a:prstGeom>
        </p:spPr>
      </p:pic>
      <p:pic>
        <p:nvPicPr>
          <p:cNvPr id="15" name="Picture 14" descr="A picture containing text, font, graphics, logo&#10;&#10;Description automatically generated">
            <a:extLst>
              <a:ext uri="{FF2B5EF4-FFF2-40B4-BE49-F238E27FC236}">
                <a16:creationId xmlns:a16="http://schemas.microsoft.com/office/drawing/2014/main" id="{88968845-DDD5-47A7-92FB-94C344A2DE21}"/>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1030456" y="111851"/>
            <a:ext cx="1005840" cy="901786"/>
          </a:xfrm>
          <a:prstGeom prst="rect">
            <a:avLst/>
          </a:prstGeom>
          <a:ln>
            <a:solidFill>
              <a:schemeClr val="tx1"/>
            </a:solidFill>
          </a:ln>
        </p:spPr>
      </p:pic>
    </p:spTree>
    <p:extLst>
      <p:ext uri="{BB962C8B-B14F-4D97-AF65-F5344CB8AC3E}">
        <p14:creationId xmlns:p14="http://schemas.microsoft.com/office/powerpoint/2010/main" val="2020872856"/>
      </p:ext>
    </p:extLst>
  </p:cSld>
  <p:clrMap bg1="lt1" tx1="dk1" bg2="lt2" tx2="dk2" accent1="accent1" accent2="accent2" accent3="accent3" accent4="accent4" accent5="accent5" accent6="accent6" hlink="hlink" folHlink="folHlink"/>
  <p:sldLayoutIdLst>
    <p:sldLayoutId id="2147484888" r:id="rId1"/>
    <p:sldLayoutId id="2147484889" r:id="rId2"/>
    <p:sldLayoutId id="2147484890" r:id="rId3"/>
    <p:sldLayoutId id="2147484891" r:id="rId4"/>
    <p:sldLayoutId id="2147484892" r:id="rId5"/>
    <p:sldLayoutId id="2147484893" r:id="rId6"/>
    <p:sldLayoutId id="2147484894" r:id="rId7"/>
    <p:sldLayoutId id="2147484895" r:id="rId8"/>
    <p:sldLayoutId id="2147484896" r:id="rId9"/>
    <p:sldLayoutId id="2147484897" r:id="rId10"/>
    <p:sldLayoutId id="2147484898" r:id="rId11"/>
    <p:sldLayoutId id="2147484899" r:id="rId12"/>
    <p:sldLayoutId id="2147484900" r:id="rId13"/>
    <p:sldLayoutId id="2147484901" r:id="rId14"/>
    <p:sldLayoutId id="2147484902" r:id="rId15"/>
    <p:sldLayoutId id="2147484903" r:id="rId16"/>
    <p:sldLayoutId id="2147484904" r:id="rId17"/>
    <p:sldLayoutId id="2147484905" r:id="rId18"/>
    <p:sldLayoutId id="2147484906" r:id="rId19"/>
    <p:sldLayoutId id="2147484907" r:id="rId20"/>
    <p:sldLayoutId id="2147484908" r:id="rId21"/>
    <p:sldLayoutId id="2147484909" r:id="rId22"/>
    <p:sldLayoutId id="2147484858" r:id="rId23"/>
    <p:sldLayoutId id="2147484844" r:id="rId24"/>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emf"/></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19.jpeg"/><Relationship Id="rId9"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hyperlink" Target="https://youtu.be/jh6Is9oPyyw" TargetMode="Externa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44.jpeg"/><Relationship Id="rId4"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extranet.who.int/lqsi/fr/content/%C3%A9laborer-un-formulaire-de-demande-dexamen-de-laboratoire" TargetMode="Externa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hyperlink" Target="http://www.unece.org/trans/danger/publi/unrec/rev20/20files_e.html" TargetMode="External"/><Relationship Id="rId7" Type="http://schemas.openxmlformats.org/officeDocument/2006/relationships/hyperlink" Target="http://www.who.int/ihr/i_s_shipping_training/en/" TargetMode="External"/><Relationship Id="rId2" Type="http://schemas.openxmlformats.org/officeDocument/2006/relationships/hyperlink" Target="https://www.who.int/publications/i/item/9789240011410" TargetMode="External"/><Relationship Id="rId1" Type="http://schemas.openxmlformats.org/officeDocument/2006/relationships/slideLayout" Target="../slideLayouts/slideLayout7.xml"/><Relationship Id="rId6" Type="http://schemas.openxmlformats.org/officeDocument/2006/relationships/hyperlink" Target="http://www.who.int/ihr/publications/WHO-WHE-CPI-2017.8/en/" TargetMode="External"/><Relationship Id="rId5" Type="http://schemas.openxmlformats.org/officeDocument/2006/relationships/hyperlink" Target="https://www.cdc.gov/urdo/downloads/specstoragehandling.pdf" TargetMode="External"/><Relationship Id="rId4" Type="http://schemas.openxmlformats.org/officeDocument/2006/relationships/hyperlink" Target="https://www.icao.int/safety/DangerousGoods/Pages/technical-instructions.aspx" TargetMode="External"/></Relationships>
</file>

<file path=ppt/slides/_rels/slide68.xml.rels><?xml version="1.0" encoding="UTF-8" standalone="yes"?>
<Relationships xmlns="http://schemas.openxmlformats.org/package/2006/relationships"><Relationship Id="rId8" Type="http://schemas.openxmlformats.org/officeDocument/2006/relationships/hyperlink" Target="https://www.cdc.gov/laboratory/specimen-submission/list.html" TargetMode="External"/><Relationship Id="rId3" Type="http://schemas.openxmlformats.org/officeDocument/2006/relationships/image" Target="../media/image49.png"/><Relationship Id="rId7" Type="http://schemas.openxmlformats.org/officeDocument/2006/relationships/hyperlink" Target="http://www.who.int/ihr/publications/WHO_CDS_CSR_EDC_2000_4/en/"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hyperlink" Target="https://stacks.cdc.gov/view/cdc/11560" TargetMode="External"/><Relationship Id="rId5" Type="http://schemas.openxmlformats.org/officeDocument/2006/relationships/hyperlink" Target="http://otif.org/en/?page_id=174" TargetMode="External"/><Relationship Id="rId4" Type="http://schemas.openxmlformats.org/officeDocument/2006/relationships/hyperlink" Target="http://www.unece.org/trans/danger/publi/adr/adr2017/17contentse0.html" TargetMode="External"/><Relationship Id="rId9" Type="http://schemas.openxmlformats.org/officeDocument/2006/relationships/hyperlink" Target="https://www.youtube.com/watch?v=7g4aeMDe_tc&amp;feature=youtu.be"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hyperlink" Target="https://extranet.who.int/hslp/fr/content/sars-cov-2-antigen-rapid-diagnostic-test-training-package"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itle 2"/>
          <p:cNvSpPr txBox="1">
            <a:spLocks noGrp="1"/>
          </p:cNvSpPr>
          <p:nvPr>
            <p:ph type="title"/>
          </p:nvPr>
        </p:nvSpPr>
        <p:spPr>
          <a:xfrm>
            <a:off x="465988" y="1487773"/>
            <a:ext cx="3125203" cy="1807707"/>
          </a:xfrm>
          <a:prstGeom prst="rect">
            <a:avLst/>
          </a:prstGeom>
        </p:spPr>
        <p:txBody>
          <a:bodyPr lIns="45719" tIns="45720" rIns="45719" bIns="45720" anchor="ctr">
            <a:normAutofit/>
          </a:bodyPr>
          <a:lstStyle/>
          <a:p>
            <a:r>
              <a:rPr lang="fr-FR" sz="3600" b="1">
                <a:solidFill>
                  <a:schemeClr val="bg1"/>
                </a:solidFill>
                <a:latin typeface="Source Sans Pro Regular"/>
                <a:cs typeface="Arial"/>
              </a:rPr>
              <a:t>Gestion des échantillons de laboratoire </a:t>
            </a:r>
            <a:endParaRPr lang="en-US" sz="3600">
              <a:solidFill>
                <a:schemeClr val="bg1"/>
              </a:solidFill>
              <a:latin typeface="Source Sans Pro Regular"/>
              <a:cs typeface="Arial"/>
            </a:endParaRPr>
          </a:p>
          <a:p>
            <a:endParaRPr b="1"/>
          </a:p>
        </p:txBody>
      </p:sp>
      <p:sp>
        <p:nvSpPr>
          <p:cNvPr id="295" name="TextBox 3"/>
          <p:cNvSpPr txBox="1"/>
          <p:nvPr/>
        </p:nvSpPr>
        <p:spPr>
          <a:xfrm>
            <a:off x="553452" y="827827"/>
            <a:ext cx="4542833" cy="6001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4400">
                <a:solidFill>
                  <a:srgbClr val="FFFFFF"/>
                </a:solidFill>
                <a:latin typeface="Source Sans Pro Bold"/>
                <a:ea typeface="Source Sans Pro Bold"/>
                <a:cs typeface="Source Sans Pro Bold"/>
                <a:sym typeface="Source Sans Pro Bold"/>
              </a:defRPr>
            </a:lvl1pPr>
          </a:lstStyle>
          <a:p>
            <a:r>
              <a:rPr sz="3300" b="1"/>
              <a:t>B7.1</a:t>
            </a:r>
          </a:p>
        </p:txBody>
      </p:sp>
      <p:sp>
        <p:nvSpPr>
          <p:cNvPr id="296" name="TextBox 13"/>
          <p:cNvSpPr txBox="1"/>
          <p:nvPr/>
        </p:nvSpPr>
        <p:spPr>
          <a:xfrm>
            <a:off x="465988" y="3874506"/>
            <a:ext cx="1750173"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lvl1pPr>
              <a:defRPr sz="1400">
                <a:solidFill>
                  <a:srgbClr val="FFFFFF"/>
                </a:solidFill>
                <a:latin typeface="+mn-lt"/>
                <a:ea typeface="+mn-ea"/>
                <a:cs typeface="+mn-cs"/>
                <a:sym typeface="Source Sans Pro Regular"/>
              </a:defRPr>
            </a:lvl1pPr>
          </a:lstStyle>
          <a:p>
            <a:r>
              <a:rPr lang="fr-FR" sz="1050"/>
              <a:t>Nom de l'orateur</a:t>
            </a:r>
            <a:endParaRPr lang="fr-FR"/>
          </a:p>
        </p:txBody>
      </p:sp>
    </p:spTree>
    <p:extLst>
      <p:ext uri="{BB962C8B-B14F-4D97-AF65-F5344CB8AC3E}">
        <p14:creationId xmlns:p14="http://schemas.microsoft.com/office/powerpoint/2010/main" val="160804689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itle 1"/>
          <p:cNvSpPr txBox="1">
            <a:spLocks noGrp="1"/>
          </p:cNvSpPr>
          <p:nvPr>
            <p:ph type="body" sz="half" idx="1"/>
          </p:nvPr>
        </p:nvSpPr>
        <p:spPr>
          <a:xfrm>
            <a:off x="1964403" y="2168539"/>
            <a:ext cx="8510590" cy="1402557"/>
          </a:xfrm>
          <a:prstGeom prst="rect">
            <a:avLst/>
          </a:prstGeom>
        </p:spPr>
        <p:txBody>
          <a:bodyPr lIns="41148" tIns="41148" rIns="41148" bIns="41148" anchor="ctr">
            <a:normAutofit/>
          </a:bodyPr>
          <a:lstStyle>
            <a:lvl1pPr>
              <a:spcBef>
                <a:spcPts val="0"/>
              </a:spcBef>
              <a:defRPr sz="3200"/>
            </a:lvl1pPr>
          </a:lstStyle>
          <a:p>
            <a:r>
              <a:rPr lang="hu-HU" b="1"/>
              <a:t>3</a:t>
            </a:r>
            <a:r>
              <a:rPr b="1"/>
              <a:t>. </a:t>
            </a:r>
            <a:r>
              <a:rPr lang="fr-FR" b="1"/>
              <a:t>Quels échantillons prélever ?</a:t>
            </a:r>
          </a:p>
        </p:txBody>
      </p:sp>
    </p:spTree>
    <p:extLst>
      <p:ext uri="{BB962C8B-B14F-4D97-AF65-F5344CB8AC3E}">
        <p14:creationId xmlns:p14="http://schemas.microsoft.com/office/powerpoint/2010/main" val="312901127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itle 5"/>
          <p:cNvSpPr txBox="1">
            <a:spLocks noGrp="1"/>
          </p:cNvSpPr>
          <p:nvPr>
            <p:ph type="title"/>
          </p:nvPr>
        </p:nvSpPr>
        <p:spPr>
          <a:xfrm>
            <a:off x="114911" y="-113420"/>
            <a:ext cx="3210147" cy="2779492"/>
          </a:xfrm>
          <a:prstGeom prst="rect">
            <a:avLst/>
          </a:prstGeom>
        </p:spPr>
        <p:txBody>
          <a:bodyPr lIns="45719" tIns="45720" rIns="45719" bIns="45720" anchor="ctr">
            <a:noAutofit/>
          </a:bodyPr>
          <a:lstStyle/>
          <a:p>
            <a:pPr defTabSz="195291">
              <a:defRPr sz="2880"/>
            </a:pPr>
            <a:r>
              <a:rPr lang="fr-FR" sz="2700" b="1"/>
              <a:t>Pourquoi est-il indispensable de communiquer avec le laboratoire avant de prélever l'échantillon ? </a:t>
            </a:r>
          </a:p>
        </p:txBody>
      </p:sp>
      <p:sp>
        <p:nvSpPr>
          <p:cNvPr id="335" name="Rounded Rectangle 8"/>
          <p:cNvSpPr/>
          <p:nvPr/>
        </p:nvSpPr>
        <p:spPr>
          <a:xfrm flipV="1">
            <a:off x="173018" y="2520771"/>
            <a:ext cx="1546966" cy="83868"/>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2" name="TextBox 3">
            <a:extLst>
              <a:ext uri="{FF2B5EF4-FFF2-40B4-BE49-F238E27FC236}">
                <a16:creationId xmlns:a16="http://schemas.microsoft.com/office/drawing/2014/main" id="{AD5F79CA-D2A1-D677-499A-747612483F13}"/>
              </a:ext>
            </a:extLst>
          </p:cNvPr>
          <p:cNvSpPr txBox="1"/>
          <p:nvPr/>
        </p:nvSpPr>
        <p:spPr>
          <a:xfrm>
            <a:off x="4626167" y="799359"/>
            <a:ext cx="6903224" cy="4493538"/>
          </a:xfrm>
          <a:prstGeom prst="rect">
            <a:avLst/>
          </a:prstGeom>
          <a:noFill/>
        </p:spPr>
        <p:txBody>
          <a:bodyPr wrap="square" lIns="91440" tIns="45720" rIns="91440" bIns="4572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fr-FR" sz="2200">
                <a:solidFill>
                  <a:schemeClr val="accent3"/>
                </a:solidFill>
                <a:latin typeface="Source Sans Pro Bold"/>
                <a:ea typeface="Source Sans Pro Bold"/>
              </a:rPr>
              <a:t>Parfois, vous connaitrez à l’avance les échantillons qu’il vous faudra prélever, dans d’autres cas il vous faudra décider après avoir obtenu plus d’informations</a:t>
            </a:r>
            <a:r>
              <a:rPr lang="en-US" sz="2200">
                <a:solidFill>
                  <a:schemeClr val="accent3"/>
                </a:solidFill>
                <a:latin typeface="Source Sans Pro Bold"/>
                <a:ea typeface="Source Sans Pro Bold"/>
              </a:rPr>
              <a:t>.</a:t>
            </a:r>
          </a:p>
          <a:p>
            <a:pPr eaLnBrk="1" fontAlgn="auto" hangingPunct="1">
              <a:spcBef>
                <a:spcPts val="0"/>
              </a:spcBef>
              <a:spcAft>
                <a:spcPts val="0"/>
              </a:spcAft>
              <a:defRPr/>
            </a:pPr>
            <a:endParaRPr lang="en-US" sz="2200" b="1">
              <a:solidFill>
                <a:srgbClr val="002060"/>
              </a:solidFill>
              <a:latin typeface="Source Sans Pro Bold"/>
            </a:endParaRPr>
          </a:p>
          <a:p>
            <a:pPr marL="213360" indent="-213360">
              <a:buClr>
                <a:schemeClr val="accent3"/>
              </a:buClr>
              <a:buSzPct val="100000"/>
              <a:buFont typeface="Arial"/>
              <a:buChar char="•"/>
              <a:defRPr sz="2400">
                <a:latin typeface="+mn-lt"/>
                <a:ea typeface="+mn-ea"/>
                <a:cs typeface="+mn-cs"/>
                <a:sym typeface="Source Sans Pro Regular"/>
              </a:defRPr>
            </a:pPr>
            <a:r>
              <a:rPr lang="fr-FR" sz="2200">
                <a:latin typeface="Source Sans Pro" panose="020B0503030403020204" pitchFamily="34" charset="0"/>
              </a:rPr>
              <a:t>Il est important de communiquer avec le laboratoire de référence pour les raisons suivantes </a:t>
            </a:r>
            <a:r>
              <a:rPr lang="en-US" sz="2200">
                <a:latin typeface="Source Sans Pro" panose="020B0503030403020204" pitchFamily="34" charset="0"/>
              </a:rPr>
              <a:t>:</a:t>
            </a:r>
          </a:p>
          <a:p>
            <a:pPr marL="600075" lvl="1" indent="-257175">
              <a:buClr>
                <a:schemeClr val="accent3"/>
              </a:buClr>
              <a:buSzPct val="100000"/>
              <a:buFont typeface="Courier New"/>
              <a:buChar char="o"/>
              <a:defRPr sz="2400">
                <a:latin typeface="+mn-lt"/>
                <a:ea typeface="+mn-ea"/>
                <a:cs typeface="+mn-cs"/>
                <a:sym typeface="Source Sans Pro Regular"/>
              </a:defRPr>
            </a:pPr>
            <a:r>
              <a:rPr lang="fr-FR" sz="2200">
                <a:latin typeface="Source Sans Pro" panose="020B0503030403020204" pitchFamily="34" charset="0"/>
              </a:rPr>
              <a:t>Connaître les tests que le laboratoire effectuera</a:t>
            </a:r>
          </a:p>
          <a:p>
            <a:pPr marL="600075" lvl="1" indent="-257175">
              <a:buClr>
                <a:schemeClr val="accent3"/>
              </a:buClr>
              <a:buSzPct val="100000"/>
              <a:buFont typeface="Courier New"/>
              <a:buChar char="o"/>
              <a:defRPr sz="2400">
                <a:latin typeface="+mn-lt"/>
                <a:ea typeface="+mn-ea"/>
                <a:cs typeface="+mn-cs"/>
                <a:sym typeface="Source Sans Pro Regular"/>
              </a:defRPr>
            </a:pPr>
            <a:r>
              <a:rPr lang="fr-FR" sz="2200">
                <a:latin typeface="Source Sans Pro" panose="020B0503030403020204" pitchFamily="34" charset="0"/>
              </a:rPr>
              <a:t>Avoir des précisions sur les caractéristiques des échantillons (volume, température de transport, étiquetage, etc.)</a:t>
            </a:r>
          </a:p>
          <a:p>
            <a:pPr marL="600075" lvl="1" indent="-257175">
              <a:buClr>
                <a:schemeClr val="accent3"/>
              </a:buClr>
              <a:buSzPct val="100000"/>
              <a:buFont typeface="Courier New"/>
              <a:buChar char="o"/>
              <a:defRPr sz="2400">
                <a:latin typeface="+mn-lt"/>
                <a:ea typeface="+mn-ea"/>
                <a:cs typeface="+mn-cs"/>
                <a:sym typeface="Source Sans Pro Regular"/>
              </a:defRPr>
            </a:pPr>
            <a:r>
              <a:rPr lang="fr-FR" sz="2200">
                <a:latin typeface="Source Sans Pro" panose="020B0503030403020204" pitchFamily="34" charset="0"/>
              </a:rPr>
              <a:t>L’informer des types et du nombre d’échantillons qui seront envoyés et le temps de livraison prévu</a:t>
            </a:r>
          </a:p>
        </p:txBody>
      </p:sp>
    </p:spTree>
    <p:extLst>
      <p:ext uri="{BB962C8B-B14F-4D97-AF65-F5344CB8AC3E}">
        <p14:creationId xmlns:p14="http://schemas.microsoft.com/office/powerpoint/2010/main" val="191266668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0" y="-7938"/>
            <a:ext cx="6878638" cy="633413"/>
          </a:xfrm>
        </p:spPr>
        <p:txBody>
          <a:bodyPr lIns="45719" tIns="45720" rIns="45719" bIns="45720" anchor="ctr">
            <a:normAutofit/>
          </a:bodyPr>
          <a:lstStyle/>
          <a:p>
            <a:r>
              <a:rPr lang="fr-FR" altLang="en-US" sz="3600" b="1"/>
              <a:t>Quels échantillons prélever ? </a:t>
            </a:r>
          </a:p>
        </p:txBody>
      </p:sp>
      <p:sp>
        <p:nvSpPr>
          <p:cNvPr id="4" name="TextBox 3">
            <a:extLst>
              <a:ext uri="{FF2B5EF4-FFF2-40B4-BE49-F238E27FC236}">
                <a16:creationId xmlns:a16="http://schemas.microsoft.com/office/drawing/2014/main" id="{500916EF-94B3-2142-A90F-A118C20A724D}"/>
              </a:ext>
            </a:extLst>
          </p:cNvPr>
          <p:cNvSpPr txBox="1"/>
          <p:nvPr/>
        </p:nvSpPr>
        <p:spPr>
          <a:xfrm>
            <a:off x="588397" y="1299939"/>
            <a:ext cx="11076166" cy="5733557"/>
          </a:xfrm>
          <a:prstGeom prst="rect">
            <a:avLst/>
          </a:prstGeom>
          <a:noFill/>
        </p:spPr>
        <p:txBody>
          <a:bodyPr wrap="square" lIns="91440" tIns="45720" rIns="91440" bIns="45720" anchor="t">
            <a:spAutoFit/>
          </a:bodyPr>
          <a:lstStyle/>
          <a:p>
            <a:pPr marL="285750" indent="-285750" eaLnBrk="1" fontAlgn="auto" hangingPunct="1">
              <a:spcBef>
                <a:spcPts val="0"/>
              </a:spcBef>
              <a:spcAft>
                <a:spcPts val="0"/>
              </a:spcAft>
              <a:buFont typeface="Arial" panose="020B0604020202020204" pitchFamily="34" charset="0"/>
              <a:buChar char="•"/>
              <a:defRPr/>
            </a:pPr>
            <a:r>
              <a:rPr lang="fr-FR" sz="2200">
                <a:solidFill>
                  <a:srgbClr val="000000"/>
                </a:solidFill>
                <a:latin typeface="+mj-lt"/>
                <a:sym typeface="Source Sans Pro Regular"/>
              </a:rPr>
              <a:t>Utiliser les syndromes suivants pour vous aider à identifier le type d’échantillon à prélever </a:t>
            </a:r>
            <a:r>
              <a:rPr lang="en-US" sz="2200">
                <a:solidFill>
                  <a:srgbClr val="000000"/>
                </a:solidFill>
                <a:latin typeface="+mj-lt"/>
                <a:sym typeface="Source Sans Pro Regular"/>
              </a:rPr>
              <a:t>:</a:t>
            </a:r>
            <a:endParaRPr lang="en-US"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diarrhéique aigu</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de fièvre hémorragique aiguë</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de jaunisse aiguë</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respiratoire aigu</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neurologique aigu</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dermatologique aigu</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ophtalmologique aigu</a:t>
            </a:r>
            <a:endParaRPr lang="fr-FR" sz="2200">
              <a:solidFill>
                <a:srgbClr val="000000"/>
              </a:solidFill>
              <a:latin typeface="+mj-lt"/>
            </a:endParaRPr>
          </a:p>
          <a:p>
            <a:pPr marL="800100" lvl="1" indent="-457200" defTabSz="216990" eaLnBrk="1" fontAlgn="auto" hangingPunct="1">
              <a:spcBef>
                <a:spcPts val="0"/>
              </a:spcBef>
              <a:spcAft>
                <a:spcPts val="0"/>
              </a:spcAft>
              <a:buClr>
                <a:schemeClr val="accent3"/>
              </a:buClr>
              <a:buSzPct val="100000"/>
              <a:buFontTx/>
              <a:buAutoNum type="alphaLcParenR"/>
              <a:defRPr/>
            </a:pPr>
            <a:r>
              <a:rPr lang="fr-FR" sz="2200">
                <a:solidFill>
                  <a:srgbClr val="000000"/>
                </a:solidFill>
                <a:latin typeface="+mj-lt"/>
                <a:sym typeface="Source Sans Pro Regular"/>
              </a:rPr>
              <a:t>Syndrome systémique aigu</a:t>
            </a:r>
            <a:endParaRPr lang="fr-FR" sz="2200">
              <a:solidFill>
                <a:srgbClr val="000000"/>
              </a:solidFill>
              <a:latin typeface="+mj-lt"/>
            </a:endParaRPr>
          </a:p>
          <a:p>
            <a:pPr marL="285750" indent="-285750" eaLnBrk="1" fontAlgn="auto" hangingPunct="1">
              <a:spcBef>
                <a:spcPts val="0"/>
              </a:spcBef>
              <a:spcAft>
                <a:spcPts val="0"/>
              </a:spcAft>
              <a:buFont typeface="Arial" panose="020B0604020202020204" pitchFamily="34" charset="0"/>
              <a:buChar char="•"/>
              <a:defRPr/>
            </a:pPr>
            <a:r>
              <a:rPr lang="fr-FR" sz="2200">
                <a:solidFill>
                  <a:srgbClr val="000000"/>
                </a:solidFill>
                <a:latin typeface="+mj-lt"/>
              </a:rPr>
              <a:t>S’assurer qu’un membre de l'équipe a reçu une formation sur les techniques de prélèvement d’échantillons requises.</a:t>
            </a:r>
          </a:p>
          <a:p>
            <a:pPr marL="285750" indent="-285750" eaLnBrk="1" fontAlgn="auto" hangingPunct="1">
              <a:spcBef>
                <a:spcPts val="0"/>
              </a:spcBef>
              <a:spcAft>
                <a:spcPts val="0"/>
              </a:spcAft>
              <a:buFont typeface="Arial" panose="020B0604020202020204" pitchFamily="34" charset="0"/>
              <a:buChar char="•"/>
              <a:defRPr/>
            </a:pPr>
            <a:r>
              <a:rPr lang="en-US" sz="2200">
                <a:solidFill>
                  <a:srgbClr val="000000"/>
                </a:solidFill>
                <a:latin typeface="+mj-lt"/>
              </a:rPr>
              <a:t>Si possible, </a:t>
            </a:r>
            <a:r>
              <a:rPr lang="en-US" sz="2200" err="1">
                <a:solidFill>
                  <a:srgbClr val="000000"/>
                </a:solidFill>
                <a:latin typeface="+mj-lt"/>
              </a:rPr>
              <a:t>prélever</a:t>
            </a:r>
            <a:r>
              <a:rPr lang="en-US" sz="2200">
                <a:solidFill>
                  <a:srgbClr val="000000"/>
                </a:solidFill>
                <a:latin typeface="+mj-lt"/>
              </a:rPr>
              <a:t> des </a:t>
            </a:r>
            <a:r>
              <a:rPr lang="en-US" sz="2200" err="1">
                <a:solidFill>
                  <a:srgbClr val="000000"/>
                </a:solidFill>
                <a:latin typeface="+mj-lt"/>
              </a:rPr>
              <a:t>échantillons</a:t>
            </a:r>
            <a:r>
              <a:rPr lang="en-US" sz="2200">
                <a:solidFill>
                  <a:srgbClr val="000000"/>
                </a:solidFill>
                <a:latin typeface="+mj-lt"/>
              </a:rPr>
              <a:t> </a:t>
            </a:r>
            <a:r>
              <a:rPr lang="en-US" sz="2200" err="1">
                <a:solidFill>
                  <a:srgbClr val="000000"/>
                </a:solidFill>
                <a:latin typeface="+mj-lt"/>
              </a:rPr>
              <a:t>avant</a:t>
            </a:r>
            <a:r>
              <a:rPr lang="en-US" sz="2200">
                <a:solidFill>
                  <a:srgbClr val="000000"/>
                </a:solidFill>
                <a:latin typeface="+mj-lt"/>
              </a:rPr>
              <a:t> que le patient ne </a:t>
            </a:r>
            <a:r>
              <a:rPr lang="en-US" sz="2200" err="1">
                <a:solidFill>
                  <a:srgbClr val="000000"/>
                </a:solidFill>
                <a:latin typeface="+mj-lt"/>
              </a:rPr>
              <a:t>soit</a:t>
            </a:r>
            <a:r>
              <a:rPr lang="en-US" sz="2200">
                <a:solidFill>
                  <a:srgbClr val="000000"/>
                </a:solidFill>
                <a:latin typeface="+mj-lt"/>
              </a:rPr>
              <a:t> </a:t>
            </a:r>
            <a:r>
              <a:rPr lang="en-US" sz="2200" err="1">
                <a:solidFill>
                  <a:srgbClr val="000000"/>
                </a:solidFill>
                <a:latin typeface="+mj-lt"/>
              </a:rPr>
              <a:t>traité</a:t>
            </a:r>
            <a:r>
              <a:rPr lang="en-US" sz="2200">
                <a:solidFill>
                  <a:srgbClr val="000000"/>
                </a:solidFill>
                <a:latin typeface="+mj-lt"/>
              </a:rPr>
              <a:t> avec des </a:t>
            </a:r>
            <a:r>
              <a:rPr lang="en-US" sz="2200" err="1">
                <a:solidFill>
                  <a:srgbClr val="000000"/>
                </a:solidFill>
                <a:latin typeface="+mj-lt"/>
              </a:rPr>
              <a:t>antibiotiques</a:t>
            </a:r>
            <a:r>
              <a:rPr lang="en-US" sz="2200">
                <a:solidFill>
                  <a:srgbClr val="000000"/>
                </a:solidFill>
                <a:latin typeface="+mj-lt"/>
              </a:rPr>
              <a:t>.</a:t>
            </a:r>
            <a:endParaRPr lang="fr-FR" sz="2200">
              <a:solidFill>
                <a:srgbClr val="000000"/>
              </a:solidFill>
              <a:latin typeface="+mj-lt"/>
            </a:endParaRPr>
          </a:p>
          <a:p>
            <a:pPr>
              <a:buFont typeface="Arial" panose="020B0604020202020204" pitchFamily="34" charset="0"/>
              <a:buChar char="•"/>
              <a:defRPr/>
            </a:pPr>
            <a:endParaRPr lang="fr-FR"/>
          </a:p>
          <a:p>
            <a:pPr marL="284480" indent="-284480">
              <a:lnSpc>
                <a:spcPct val="81000"/>
              </a:lnSpc>
              <a:spcBef>
                <a:spcPts val="0"/>
              </a:spcBef>
              <a:spcAft>
                <a:spcPts val="0"/>
              </a:spcAft>
              <a:buFont typeface="Arial,Sans-Serif" panose="020B0604020202020204" pitchFamily="34" charset="0"/>
              <a:buChar char="•"/>
              <a:defRPr/>
            </a:pPr>
            <a:endParaRPr lang="en-US"/>
          </a:p>
          <a:p>
            <a:pPr marL="742950" lvl="1" indent="-285750" eaLnBrk="1" fontAlgn="auto" hangingPunct="1">
              <a:spcBef>
                <a:spcPts val="0"/>
              </a:spcBef>
              <a:spcAft>
                <a:spcPts val="0"/>
              </a:spcAft>
              <a:buFont typeface="Arial" panose="020B0604020202020204" pitchFamily="34" charset="0"/>
              <a:buChar char="•"/>
              <a:defRPr/>
            </a:pPr>
            <a:endParaRPr lang="en-US" sz="2400">
              <a:latin typeface="+mn-lt"/>
            </a:endParaRPr>
          </a:p>
          <a:p>
            <a:pPr marL="742950" lvl="1" indent="-285750" eaLnBrk="1" fontAlgn="auto" hangingPunct="1">
              <a:spcBef>
                <a:spcPts val="0"/>
              </a:spcBef>
              <a:spcAft>
                <a:spcPts val="0"/>
              </a:spcAft>
              <a:buFont typeface="Arial" panose="020B0604020202020204" pitchFamily="34" charset="0"/>
              <a:buChar char="•"/>
              <a:defRPr/>
            </a:pPr>
            <a:endParaRPr lang="en-US" sz="2400">
              <a:latin typeface="+mn-lt"/>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3"/>
          <p:cNvSpPr txBox="1">
            <a:spLocks noChangeArrowheads="1"/>
          </p:cNvSpPr>
          <p:nvPr/>
        </p:nvSpPr>
        <p:spPr bwMode="auto">
          <a:xfrm>
            <a:off x="4340225" y="141288"/>
            <a:ext cx="3504486" cy="4001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2000" b="1">
                <a:latin typeface="Arial" panose="020B0604020202020204" pitchFamily="34" charset="0"/>
                <a:cs typeface="Arial" panose="020B0604020202020204" pitchFamily="34" charset="0"/>
              </a:rPr>
              <a:t>Syndrome diarrhéique aigu</a:t>
            </a:r>
          </a:p>
        </p:txBody>
      </p:sp>
      <p:sp>
        <p:nvSpPr>
          <p:cNvPr id="30723" name="TextBox 4"/>
          <p:cNvSpPr txBox="1">
            <a:spLocks noChangeArrowheads="1"/>
          </p:cNvSpPr>
          <p:nvPr/>
        </p:nvSpPr>
        <p:spPr bwMode="auto">
          <a:xfrm>
            <a:off x="4354221" y="692151"/>
            <a:ext cx="3477234" cy="11695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Apparition brutale de diarrhée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Maladie grave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Absence d’un facteur prédisposant connu</a:t>
            </a:r>
          </a:p>
        </p:txBody>
      </p:sp>
      <p:sp>
        <p:nvSpPr>
          <p:cNvPr id="30724" name="TextBox 5"/>
          <p:cNvSpPr txBox="1">
            <a:spLocks noChangeArrowheads="1"/>
          </p:cNvSpPr>
          <p:nvPr/>
        </p:nvSpPr>
        <p:spPr bwMode="auto">
          <a:xfrm>
            <a:off x="2135188" y="2087563"/>
            <a:ext cx="3471862" cy="7386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Diarrhée</a:t>
            </a:r>
          </a:p>
          <a:p>
            <a:pPr algn="ctr" eaLnBrk="1" hangingPunct="1"/>
            <a:r>
              <a:rPr lang="fr-FR" altLang="en-US" sz="1400">
                <a:latin typeface="Arial" panose="020B0604020202020204" pitchFamily="34" charset="0"/>
                <a:cs typeface="Arial" panose="020B0604020202020204" pitchFamily="34" charset="0"/>
              </a:rPr>
              <a:t>Absence de fièvre, selles liquides abondantes</a:t>
            </a:r>
          </a:p>
        </p:txBody>
      </p:sp>
      <p:sp>
        <p:nvSpPr>
          <p:cNvPr id="30725" name="TextBox 6"/>
          <p:cNvSpPr txBox="1">
            <a:spLocks noChangeArrowheads="1"/>
          </p:cNvSpPr>
          <p:nvPr/>
        </p:nvSpPr>
        <p:spPr bwMode="auto">
          <a:xfrm>
            <a:off x="6710364" y="2124075"/>
            <a:ext cx="3373437" cy="7386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Syndrome dysentérique</a:t>
            </a:r>
          </a:p>
          <a:p>
            <a:pPr algn="ctr" eaLnBrk="1" hangingPunct="1"/>
            <a:r>
              <a:rPr lang="fr-FR" altLang="en-US" sz="1400">
                <a:latin typeface="Arial" panose="020B0604020202020204" pitchFamily="34" charset="0"/>
                <a:cs typeface="Arial" panose="020B0604020202020204" pitchFamily="34" charset="0"/>
              </a:rPr>
              <a:t>fièvre, sang dans les selles et/ou selles glaireuse</a:t>
            </a:r>
          </a:p>
        </p:txBody>
      </p:sp>
      <p:sp>
        <p:nvSpPr>
          <p:cNvPr id="30726" name="TextBox 7"/>
          <p:cNvSpPr txBox="1">
            <a:spLocks noChangeArrowheads="1"/>
          </p:cNvSpPr>
          <p:nvPr/>
        </p:nvSpPr>
        <p:spPr bwMode="auto">
          <a:xfrm>
            <a:off x="5703937" y="4954588"/>
            <a:ext cx="777778"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600" b="1">
                <a:latin typeface="Arial" panose="020B0604020202020204" pitchFamily="34" charset="0"/>
                <a:cs typeface="Arial" panose="020B0604020202020204" pitchFamily="34" charset="0"/>
              </a:rPr>
              <a:t>Selles</a:t>
            </a:r>
          </a:p>
        </p:txBody>
      </p:sp>
      <p:cxnSp>
        <p:nvCxnSpPr>
          <p:cNvPr id="13" name="Straight Arrow Connector 12"/>
          <p:cNvCxnSpPr>
            <a:stCxn id="30722" idx="2"/>
            <a:endCxn id="30723" idx="0"/>
          </p:cNvCxnSpPr>
          <p:nvPr/>
        </p:nvCxnSpPr>
        <p:spPr>
          <a:xfrm>
            <a:off x="6092468" y="541398"/>
            <a:ext cx="370" cy="15075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a:stCxn id="30723" idx="2"/>
            <a:endCxn id="30724" idx="0"/>
          </p:cNvCxnSpPr>
          <p:nvPr/>
        </p:nvCxnSpPr>
        <p:spPr>
          <a:xfrm flipH="1">
            <a:off x="3871120" y="1861701"/>
            <a:ext cx="2221719" cy="22586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Straight Arrow Connector 14"/>
          <p:cNvCxnSpPr>
            <a:stCxn id="30723" idx="2"/>
            <a:endCxn id="30725" idx="0"/>
          </p:cNvCxnSpPr>
          <p:nvPr/>
        </p:nvCxnSpPr>
        <p:spPr>
          <a:xfrm>
            <a:off x="6092838" y="1861701"/>
            <a:ext cx="2304244" cy="26237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Straight Arrow Connector 15"/>
          <p:cNvCxnSpPr>
            <a:stCxn id="30724" idx="2"/>
            <a:endCxn id="30726" idx="0"/>
          </p:cNvCxnSpPr>
          <p:nvPr/>
        </p:nvCxnSpPr>
        <p:spPr>
          <a:xfrm>
            <a:off x="3871120" y="2826228"/>
            <a:ext cx="2221707" cy="212836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p:cNvCxnSpPr>
            <a:stCxn id="30725" idx="2"/>
            <a:endCxn id="30726" idx="0"/>
          </p:cNvCxnSpPr>
          <p:nvPr/>
        </p:nvCxnSpPr>
        <p:spPr>
          <a:xfrm flipH="1">
            <a:off x="6092826" y="2862740"/>
            <a:ext cx="2304256" cy="209184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0732" name="TextBox 29"/>
          <p:cNvSpPr txBox="1">
            <a:spLocks noChangeArrowheads="1"/>
          </p:cNvSpPr>
          <p:nvPr/>
        </p:nvSpPr>
        <p:spPr bwMode="auto">
          <a:xfrm>
            <a:off x="8013701" y="4953000"/>
            <a:ext cx="684803"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b="1">
                <a:latin typeface="Arial" panose="020B0604020202020204" pitchFamily="34" charset="0"/>
                <a:cs typeface="Arial" panose="020B0604020202020204" pitchFamily="34" charset="0"/>
              </a:rPr>
              <a:t>Sang</a:t>
            </a:r>
            <a:endParaRPr lang="en-US" altLang="en-US">
              <a:latin typeface="Arial" panose="020B0604020202020204" pitchFamily="34" charset="0"/>
              <a:cs typeface="Arial" panose="020B0604020202020204" pitchFamily="34" charset="0"/>
            </a:endParaRPr>
          </a:p>
        </p:txBody>
      </p:sp>
      <p:sp>
        <p:nvSpPr>
          <p:cNvPr id="30733" name="TextBox 30"/>
          <p:cNvSpPr txBox="1">
            <a:spLocks noChangeArrowheads="1"/>
          </p:cNvSpPr>
          <p:nvPr/>
        </p:nvSpPr>
        <p:spPr bwMode="auto">
          <a:xfrm>
            <a:off x="8778876" y="3843339"/>
            <a:ext cx="1839913" cy="954107"/>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Voir Syndrome de fièvre hémorragique aiguë</a:t>
            </a:r>
          </a:p>
        </p:txBody>
      </p:sp>
      <p:cxnSp>
        <p:nvCxnSpPr>
          <p:cNvPr id="38" name="Straight Arrow Connector 37"/>
          <p:cNvCxnSpPr>
            <a:stCxn id="30725" idx="2"/>
            <a:endCxn id="30732" idx="0"/>
          </p:cNvCxnSpPr>
          <p:nvPr/>
        </p:nvCxnSpPr>
        <p:spPr>
          <a:xfrm flipH="1">
            <a:off x="8356102" y="2862740"/>
            <a:ext cx="40980" cy="209026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1" name="Straight Arrow Connector 40"/>
          <p:cNvCxnSpPr>
            <a:endCxn id="30733" idx="0"/>
          </p:cNvCxnSpPr>
          <p:nvPr/>
        </p:nvCxnSpPr>
        <p:spPr>
          <a:xfrm>
            <a:off x="8347076" y="2638426"/>
            <a:ext cx="1351757" cy="120491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0736" name="TextBox 28"/>
          <p:cNvSpPr txBox="1">
            <a:spLocks noChangeArrowheads="1"/>
          </p:cNvSpPr>
          <p:nvPr/>
        </p:nvSpPr>
        <p:spPr bwMode="auto">
          <a:xfrm>
            <a:off x="2771775" y="3213101"/>
            <a:ext cx="6642100" cy="27622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Tableau clinique, antécédents de la maladie, contexte épidémiologique, situation vaccinale</a:t>
            </a:r>
            <a:r>
              <a:rPr lang="en-US" altLang="en-US" sz="1200">
                <a:latin typeface="Arial" panose="020B0604020202020204" pitchFamily="34" charset="0"/>
                <a:cs typeface="Arial" panose="020B0604020202020204" pitchFamily="34" charset="0"/>
              </a:rPr>
              <a:t>…</a:t>
            </a:r>
          </a:p>
        </p:txBody>
      </p:sp>
      <p:sp>
        <p:nvSpPr>
          <p:cNvPr id="2" name="TextBox 1"/>
          <p:cNvSpPr txBox="1"/>
          <p:nvPr/>
        </p:nvSpPr>
        <p:spPr>
          <a:xfrm rot="16200000">
            <a:off x="5765656" y="2534817"/>
            <a:ext cx="369332" cy="6333380"/>
          </a:xfrm>
          <a:prstGeom prst="rect">
            <a:avLst/>
          </a:prstGeom>
          <a:solidFill>
            <a:schemeClr val="bg1">
              <a:lumMod val="85000"/>
            </a:schemeClr>
          </a:solidFill>
          <a:ln>
            <a:solidFill>
              <a:schemeClr val="tx1"/>
            </a:solidFill>
          </a:ln>
        </p:spPr>
        <p:txBody>
          <a:bodyPr vert="eaVert" wrap="square">
            <a:spAutoFit/>
          </a:bodyPr>
          <a:lstStyle/>
          <a:p>
            <a:pPr algn="ctr" eaLnBrk="1" fontAlgn="auto" hangingPunct="1">
              <a:spcBef>
                <a:spcPts val="0"/>
              </a:spcBef>
              <a:spcAft>
                <a:spcPts val="0"/>
              </a:spcAft>
              <a:defRPr/>
            </a:pPr>
            <a:r>
              <a:rPr lang="fr-FR" sz="1200" b="1">
                <a:latin typeface="Arial" panose="020B0604020202020204" pitchFamily="34" charset="0"/>
                <a:cs typeface="Arial" panose="020B0604020202020204" pitchFamily="34" charset="0"/>
              </a:rPr>
              <a:t>Le prélèvement devrait être fait avant tout traitement antibiotique/antiparasitaire</a:t>
            </a:r>
          </a:p>
        </p:txBody>
      </p:sp>
      <p:sp>
        <p:nvSpPr>
          <p:cNvPr id="30738" name="TextBox 31"/>
          <p:cNvSpPr txBox="1">
            <a:spLocks noChangeArrowheads="1"/>
          </p:cNvSpPr>
          <p:nvPr/>
        </p:nvSpPr>
        <p:spPr bwMode="auto">
          <a:xfrm>
            <a:off x="2386013" y="6046788"/>
            <a:ext cx="7702550" cy="646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5"/>
          <p:cNvSpPr txBox="1">
            <a:spLocks noChangeArrowheads="1"/>
          </p:cNvSpPr>
          <p:nvPr/>
        </p:nvSpPr>
        <p:spPr bwMode="auto">
          <a:xfrm>
            <a:off x="4556126" y="53975"/>
            <a:ext cx="4107215"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600" b="1">
                <a:latin typeface="Arial" panose="020B0604020202020204" pitchFamily="34" charset="0"/>
                <a:cs typeface="Arial" panose="020B0604020202020204" pitchFamily="34" charset="0"/>
              </a:rPr>
              <a:t>Syndrome de fièvre hémorragique aiguë</a:t>
            </a:r>
          </a:p>
        </p:txBody>
      </p:sp>
      <p:sp>
        <p:nvSpPr>
          <p:cNvPr id="32771" name="TextBox 7"/>
          <p:cNvSpPr txBox="1">
            <a:spLocks noChangeArrowheads="1"/>
          </p:cNvSpPr>
          <p:nvPr/>
        </p:nvSpPr>
        <p:spPr bwMode="auto">
          <a:xfrm>
            <a:off x="3205164" y="2348880"/>
            <a:ext cx="6453187" cy="1492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Agent pathogène suspect :</a:t>
            </a:r>
          </a:p>
          <a:p>
            <a:pPr algn="ctr" eaLnBrk="1" hangingPunct="1"/>
            <a:r>
              <a:rPr lang="fr-FR" altLang="en-US" sz="1100" i="1" err="1">
                <a:latin typeface="Arial" panose="020B0604020202020204" pitchFamily="34" charset="0"/>
                <a:cs typeface="Arial" panose="020B0604020202020204" pitchFamily="34" charset="0"/>
              </a:rPr>
              <a:t>Arenaviridae</a:t>
            </a:r>
            <a:r>
              <a:rPr lang="fr-FR" altLang="en-US" sz="1100">
                <a:latin typeface="Arial" panose="020B0604020202020204" pitchFamily="34" charset="0"/>
                <a:cs typeface="Arial" panose="020B0604020202020204" pitchFamily="34" charset="0"/>
              </a:rPr>
              <a:t> (Lassa, </a:t>
            </a:r>
            <a:r>
              <a:rPr lang="fr-FR" altLang="en-US" sz="1100" err="1">
                <a:latin typeface="Arial" panose="020B0604020202020204" pitchFamily="34" charset="0"/>
                <a:cs typeface="Arial" panose="020B0604020202020204" pitchFamily="34" charset="0"/>
              </a:rPr>
              <a:t>Lujo</a:t>
            </a:r>
            <a:r>
              <a:rPr lang="fr-FR" altLang="en-US" sz="1100">
                <a:latin typeface="Arial" panose="020B0604020202020204" pitchFamily="34" charset="0"/>
                <a:cs typeface="Arial" panose="020B0604020202020204" pitchFamily="34" charset="0"/>
              </a:rPr>
              <a:t>, </a:t>
            </a:r>
            <a:r>
              <a:rPr lang="fr-FR" altLang="en-US" sz="1100" err="1">
                <a:latin typeface="Arial" panose="020B0604020202020204" pitchFamily="34" charset="0"/>
                <a:cs typeface="Arial" panose="020B0604020202020204" pitchFamily="34" charset="0"/>
              </a:rPr>
              <a:t>Chapare</a:t>
            </a:r>
            <a:r>
              <a:rPr lang="fr-FR" altLang="en-US" sz="1100">
                <a:latin typeface="Arial" panose="020B0604020202020204" pitchFamily="34" charset="0"/>
                <a:cs typeface="Arial" panose="020B0604020202020204" pitchFamily="34" charset="0"/>
              </a:rPr>
              <a:t>, </a:t>
            </a:r>
            <a:r>
              <a:rPr lang="fr-FR" altLang="en-US" sz="1100" err="1">
                <a:latin typeface="Arial" panose="020B0604020202020204" pitchFamily="34" charset="0"/>
                <a:cs typeface="Arial" panose="020B0604020202020204" pitchFamily="34" charset="0"/>
              </a:rPr>
              <a:t>Guanarito</a:t>
            </a:r>
            <a:r>
              <a:rPr lang="fr-FR" altLang="en-US" sz="1100">
                <a:latin typeface="Arial" panose="020B0604020202020204" pitchFamily="34" charset="0"/>
                <a:cs typeface="Arial" panose="020B0604020202020204" pitchFamily="34" charset="0"/>
              </a:rPr>
              <a:t>, Junín, </a:t>
            </a:r>
            <a:r>
              <a:rPr lang="fr-FR" altLang="en-US" sz="1100" err="1">
                <a:latin typeface="Arial" panose="020B0604020202020204" pitchFamily="34" charset="0"/>
                <a:cs typeface="Arial" panose="020B0604020202020204" pitchFamily="34" charset="0"/>
              </a:rPr>
              <a:t>Machupo</a:t>
            </a:r>
            <a:r>
              <a:rPr lang="fr-FR" altLang="en-US" sz="1100">
                <a:latin typeface="Arial" panose="020B0604020202020204" pitchFamily="34" charset="0"/>
                <a:cs typeface="Arial" panose="020B0604020202020204" pitchFamily="34" charset="0"/>
              </a:rPr>
              <a:t> et </a:t>
            </a:r>
            <a:r>
              <a:rPr lang="fr-FR" altLang="en-US" sz="1100" err="1">
                <a:latin typeface="Arial" panose="020B0604020202020204" pitchFamily="34" charset="0"/>
                <a:cs typeface="Arial" panose="020B0604020202020204" pitchFamily="34" charset="0"/>
              </a:rPr>
              <a:t>Sabiá</a:t>
            </a:r>
            <a:r>
              <a:rPr lang="fr-FR" altLang="en-US" sz="1100">
                <a:latin typeface="Arial" panose="020B0604020202020204" pitchFamily="34" charset="0"/>
                <a:cs typeface="Arial" panose="020B0604020202020204" pitchFamily="34" charset="0"/>
              </a:rPr>
              <a:t>)</a:t>
            </a:r>
          </a:p>
          <a:p>
            <a:pPr algn="ctr" eaLnBrk="1" hangingPunct="1"/>
            <a:r>
              <a:rPr lang="fr-FR" altLang="en-US" sz="1100" i="1" err="1">
                <a:latin typeface="Arial" panose="020B0604020202020204" pitchFamily="34" charset="0"/>
                <a:cs typeface="Arial" panose="020B0604020202020204" pitchFamily="34" charset="0"/>
              </a:rPr>
              <a:t>Bunyaviridae</a:t>
            </a:r>
            <a:r>
              <a:rPr lang="fr-FR" altLang="en-US" sz="1100">
                <a:latin typeface="Arial" panose="020B0604020202020204" pitchFamily="34" charset="0"/>
                <a:cs typeface="Arial" panose="020B0604020202020204" pitchFamily="34" charset="0"/>
              </a:rPr>
              <a:t> (</a:t>
            </a:r>
            <a:r>
              <a:rPr lang="fr-FR" altLang="en-US" sz="1100" i="1" err="1">
                <a:latin typeface="Arial" panose="020B0604020202020204" pitchFamily="34" charset="0"/>
                <a:cs typeface="Arial" panose="020B0604020202020204" pitchFamily="34" charset="0"/>
              </a:rPr>
              <a:t>Nairovirus</a:t>
            </a:r>
            <a:r>
              <a:rPr lang="fr-FR" altLang="en-US" sz="1100">
                <a:latin typeface="Arial" panose="020B0604020202020204" pitchFamily="34" charset="0"/>
                <a:cs typeface="Arial" panose="020B0604020202020204" pitchFamily="34" charset="0"/>
              </a:rPr>
              <a:t>, </a:t>
            </a:r>
            <a:r>
              <a:rPr lang="fr-FR" altLang="en-US" sz="1100" i="1" err="1">
                <a:latin typeface="Arial" panose="020B0604020202020204" pitchFamily="34" charset="0"/>
                <a:cs typeface="Arial" panose="020B0604020202020204" pitchFamily="34" charset="0"/>
              </a:rPr>
              <a:t>Phlebovirus</a:t>
            </a:r>
            <a:r>
              <a:rPr lang="fr-FR" altLang="en-US" sz="1100">
                <a:latin typeface="Arial" panose="020B0604020202020204" pitchFamily="34" charset="0"/>
                <a:cs typeface="Arial" panose="020B0604020202020204" pitchFamily="34" charset="0"/>
              </a:rPr>
              <a:t> and </a:t>
            </a:r>
            <a:r>
              <a:rPr lang="fr-FR" altLang="en-US" sz="1100" i="1" err="1">
                <a:latin typeface="Arial" panose="020B0604020202020204" pitchFamily="34" charset="0"/>
                <a:cs typeface="Arial" panose="020B0604020202020204" pitchFamily="34" charset="0"/>
              </a:rPr>
              <a:t>Hantavirus</a:t>
            </a:r>
            <a:r>
              <a:rPr lang="fr-FR" altLang="en-US" sz="1100">
                <a:latin typeface="Arial" panose="020B0604020202020204" pitchFamily="34" charset="0"/>
                <a:cs typeface="Arial" panose="020B0604020202020204" pitchFamily="34" charset="0"/>
              </a:rPr>
              <a:t>)</a:t>
            </a:r>
          </a:p>
          <a:p>
            <a:pPr algn="ctr" eaLnBrk="1" hangingPunct="1"/>
            <a:r>
              <a:rPr lang="fr-FR" altLang="en-US" sz="1100" i="1" err="1">
                <a:latin typeface="Arial" panose="020B0604020202020204" pitchFamily="34" charset="0"/>
                <a:cs typeface="Arial" panose="020B0604020202020204" pitchFamily="34" charset="0"/>
              </a:rPr>
              <a:t>Filoviridae</a:t>
            </a:r>
            <a:r>
              <a:rPr lang="fr-FR" altLang="en-US" sz="1100">
                <a:latin typeface="Arial" panose="020B0604020202020204" pitchFamily="34" charset="0"/>
                <a:cs typeface="Arial" panose="020B0604020202020204" pitchFamily="34" charset="0"/>
              </a:rPr>
              <a:t> (virus d’</a:t>
            </a:r>
            <a:r>
              <a:rPr lang="fr-FR" altLang="en-US" sz="1100" i="1" err="1">
                <a:latin typeface="Arial" panose="020B0604020202020204" pitchFamily="34" charset="0"/>
                <a:cs typeface="Arial" panose="020B0604020202020204" pitchFamily="34" charset="0"/>
              </a:rPr>
              <a:t>Ebola</a:t>
            </a:r>
            <a:r>
              <a:rPr lang="fr-FR" altLang="en-US" sz="1100">
                <a:latin typeface="Arial" panose="020B0604020202020204" pitchFamily="34" charset="0"/>
                <a:cs typeface="Arial" panose="020B0604020202020204" pitchFamily="34" charset="0"/>
              </a:rPr>
              <a:t> et virus de </a:t>
            </a:r>
            <a:r>
              <a:rPr lang="fr-FR" altLang="en-US" sz="1100" i="1">
                <a:latin typeface="Arial" panose="020B0604020202020204" pitchFamily="34" charset="0"/>
                <a:cs typeface="Arial" panose="020B0604020202020204" pitchFamily="34" charset="0"/>
              </a:rPr>
              <a:t>Marburg</a:t>
            </a:r>
            <a:r>
              <a:rPr lang="fr-FR" altLang="en-US" sz="1100">
                <a:latin typeface="Arial" panose="020B0604020202020204" pitchFamily="34" charset="0"/>
                <a:cs typeface="Arial" panose="020B0604020202020204" pitchFamily="34" charset="0"/>
              </a:rPr>
              <a:t>)</a:t>
            </a:r>
          </a:p>
          <a:p>
            <a:pPr algn="ctr" eaLnBrk="1" hangingPunct="1"/>
            <a:r>
              <a:rPr lang="fr-FR" altLang="en-US" sz="1100" i="1" err="1">
                <a:latin typeface="Arial" panose="020B0604020202020204" pitchFamily="34" charset="0"/>
                <a:cs typeface="Arial" panose="020B0604020202020204" pitchFamily="34" charset="0"/>
              </a:rPr>
              <a:t>Flaviviridae</a:t>
            </a:r>
            <a:r>
              <a:rPr lang="fr-FR" altLang="en-US" sz="1100" i="1">
                <a:latin typeface="Arial" panose="020B0604020202020204" pitchFamily="34" charset="0"/>
                <a:cs typeface="Arial" panose="020B0604020202020204" pitchFamily="34" charset="0"/>
              </a:rPr>
              <a:t> </a:t>
            </a:r>
            <a:r>
              <a:rPr lang="fr-FR" altLang="en-US" sz="1100">
                <a:latin typeface="Arial" panose="020B0604020202020204" pitchFamily="34" charset="0"/>
                <a:cs typeface="Arial" panose="020B0604020202020204" pitchFamily="34" charset="0"/>
              </a:rPr>
              <a:t>(fièvre jaune, dengue, fièvre hémorragique d’Omsk  et fièvre de </a:t>
            </a:r>
            <a:r>
              <a:rPr lang="fr-FR" altLang="en-US" sz="1100" err="1">
                <a:latin typeface="Arial" panose="020B0604020202020204" pitchFamily="34" charset="0"/>
                <a:cs typeface="Arial" panose="020B0604020202020204" pitchFamily="34" charset="0"/>
              </a:rPr>
              <a:t>Kyasanur</a:t>
            </a:r>
            <a:r>
              <a:rPr lang="fr-FR" altLang="en-US" sz="1100">
                <a:latin typeface="Arial" panose="020B0604020202020204" pitchFamily="34" charset="0"/>
                <a:cs typeface="Arial" panose="020B0604020202020204" pitchFamily="34" charset="0"/>
              </a:rPr>
              <a:t>)</a:t>
            </a:r>
          </a:p>
          <a:p>
            <a:pPr algn="ctr" eaLnBrk="1" hangingPunct="1"/>
            <a:r>
              <a:rPr lang="fr-FR" altLang="en-US" sz="1100">
                <a:latin typeface="Arial" panose="020B0604020202020204" pitchFamily="34" charset="0"/>
                <a:cs typeface="Arial" panose="020B0604020202020204" pitchFamily="34" charset="0"/>
              </a:rPr>
              <a:t>Paludisme</a:t>
            </a:r>
          </a:p>
          <a:p>
            <a:pPr algn="ctr" eaLnBrk="1" hangingPunct="1"/>
            <a:r>
              <a:rPr lang="fr-FR" altLang="en-US" sz="1100">
                <a:latin typeface="Arial" panose="020B0604020202020204" pitchFamily="34" charset="0"/>
                <a:cs typeface="Arial" panose="020B0604020202020204" pitchFamily="34" charset="0"/>
              </a:rPr>
              <a:t>Fièvre récurrente</a:t>
            </a:r>
          </a:p>
          <a:p>
            <a:pPr algn="ctr" eaLnBrk="1" hangingPunct="1"/>
            <a:r>
              <a:rPr lang="fr-FR" altLang="en-US" sz="1100">
                <a:latin typeface="Arial" panose="020B0604020202020204" pitchFamily="34" charset="0"/>
                <a:cs typeface="Arial" panose="020B0604020202020204" pitchFamily="34" charset="0"/>
              </a:rPr>
              <a:t>Etc.</a:t>
            </a:r>
          </a:p>
        </p:txBody>
      </p:sp>
      <p:sp>
        <p:nvSpPr>
          <p:cNvPr id="32772" name="TextBox 8"/>
          <p:cNvSpPr txBox="1">
            <a:spLocks noChangeArrowheads="1"/>
          </p:cNvSpPr>
          <p:nvPr/>
        </p:nvSpPr>
        <p:spPr bwMode="auto">
          <a:xfrm>
            <a:off x="3205164" y="4919664"/>
            <a:ext cx="2639441" cy="4924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400" b="1">
                <a:latin typeface="Arial" panose="020B0604020202020204" pitchFamily="34" charset="0"/>
                <a:cs typeface="Arial" panose="020B0604020202020204" pitchFamily="34" charset="0"/>
              </a:rPr>
              <a:t>Sang capillaire</a:t>
            </a:r>
          </a:p>
          <a:p>
            <a:pPr eaLnBrk="1" hangingPunct="1"/>
            <a:r>
              <a:rPr lang="fr-FR" altLang="en-US" sz="1200">
                <a:latin typeface="Arial" panose="020B0604020202020204" pitchFamily="34" charset="0"/>
                <a:cs typeface="Arial" panose="020B0604020202020204" pitchFamily="34" charset="0"/>
              </a:rPr>
              <a:t>Test de diagnostic rapide si possible</a:t>
            </a:r>
            <a:endParaRPr lang="fr-FR" altLang="en-US" sz="1200" b="1">
              <a:latin typeface="Arial" panose="020B0604020202020204" pitchFamily="34" charset="0"/>
              <a:cs typeface="Arial" panose="020B0604020202020204" pitchFamily="34" charset="0"/>
            </a:endParaRPr>
          </a:p>
        </p:txBody>
      </p:sp>
      <p:sp>
        <p:nvSpPr>
          <p:cNvPr id="32773" name="TextBox 9"/>
          <p:cNvSpPr txBox="1">
            <a:spLocks noChangeArrowheads="1"/>
          </p:cNvSpPr>
          <p:nvPr/>
        </p:nvSpPr>
        <p:spPr bwMode="auto">
          <a:xfrm>
            <a:off x="4889500" y="5942014"/>
            <a:ext cx="3233738" cy="676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Sang veineux</a:t>
            </a:r>
          </a:p>
          <a:p>
            <a:pPr algn="ctr" eaLnBrk="1" hangingPunct="1"/>
            <a:r>
              <a:rPr lang="fr-FR" altLang="en-US" sz="1200">
                <a:latin typeface="Arial" panose="020B0604020202020204" pitchFamily="34" charset="0"/>
                <a:cs typeface="Arial" panose="020B0604020202020204" pitchFamily="34" charset="0"/>
              </a:rPr>
              <a:t>Sang total dans un tube </a:t>
            </a:r>
            <a:r>
              <a:rPr lang="fr-FR" altLang="en-US" sz="1200" err="1">
                <a:latin typeface="Arial" panose="020B0604020202020204" pitchFamily="34" charset="0"/>
                <a:cs typeface="Arial" panose="020B0604020202020204" pitchFamily="34" charset="0"/>
              </a:rPr>
              <a:t>EDTA</a:t>
            </a:r>
            <a:endParaRPr lang="fr-FR" altLang="en-US" sz="1200">
              <a:latin typeface="Arial" panose="020B0604020202020204" pitchFamily="34" charset="0"/>
              <a:cs typeface="Arial" panose="020B0604020202020204" pitchFamily="34" charset="0"/>
            </a:endParaRPr>
          </a:p>
          <a:p>
            <a:pPr algn="ctr" eaLnBrk="1" hangingPunct="1"/>
            <a:r>
              <a:rPr lang="fr-FR" altLang="en-US" sz="1200">
                <a:latin typeface="Arial" panose="020B0604020202020204" pitchFamily="34" charset="0"/>
                <a:cs typeface="Arial" panose="020B0604020202020204" pitchFamily="34" charset="0"/>
              </a:rPr>
              <a:t>Transport et stockage à 2-8°C</a:t>
            </a:r>
            <a:endParaRPr lang="fr-FR" altLang="en-US" sz="1200" b="1">
              <a:latin typeface="Arial" panose="020B0604020202020204" pitchFamily="34" charset="0"/>
              <a:cs typeface="Arial" panose="020B0604020202020204" pitchFamily="34" charset="0"/>
            </a:endParaRPr>
          </a:p>
        </p:txBody>
      </p:sp>
      <p:sp>
        <p:nvSpPr>
          <p:cNvPr id="32774" name="TextBox 10"/>
          <p:cNvSpPr txBox="1">
            <a:spLocks noChangeArrowheads="1"/>
          </p:cNvSpPr>
          <p:nvPr/>
        </p:nvSpPr>
        <p:spPr bwMode="auto">
          <a:xfrm>
            <a:off x="8078789" y="4913314"/>
            <a:ext cx="2234907" cy="4924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400" b="1">
                <a:latin typeface="Arial" panose="020B0604020202020204" pitchFamily="34" charset="0"/>
                <a:cs typeface="Arial" panose="020B0604020202020204" pitchFamily="34" charset="0"/>
              </a:rPr>
              <a:t>Frottis oral ou nasal</a:t>
            </a:r>
          </a:p>
          <a:p>
            <a:pPr eaLnBrk="1" hangingPunct="1"/>
            <a:r>
              <a:rPr lang="fr-FR" altLang="en-US" sz="1200">
                <a:latin typeface="Arial" panose="020B0604020202020204" pitchFamily="34" charset="0"/>
                <a:cs typeface="Arial" panose="020B0604020202020204" pitchFamily="34" charset="0"/>
              </a:rPr>
              <a:t>Transport et stockage à 2-8°C</a:t>
            </a:r>
            <a:endParaRPr lang="fr-FR" altLang="en-US" sz="1200" b="1">
              <a:latin typeface="Arial" panose="020B0604020202020204" pitchFamily="34" charset="0"/>
              <a:cs typeface="Arial" panose="020B0604020202020204" pitchFamily="34" charset="0"/>
            </a:endParaRPr>
          </a:p>
        </p:txBody>
      </p:sp>
      <p:sp>
        <p:nvSpPr>
          <p:cNvPr id="32775" name="TextBox 11"/>
          <p:cNvSpPr txBox="1">
            <a:spLocks noChangeArrowheads="1"/>
          </p:cNvSpPr>
          <p:nvPr/>
        </p:nvSpPr>
        <p:spPr bwMode="auto">
          <a:xfrm>
            <a:off x="5268914" y="3986214"/>
            <a:ext cx="3148619"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400">
                <a:latin typeface="Arial" panose="020B0604020202020204" pitchFamily="34" charset="0"/>
                <a:cs typeface="Arial" panose="020B0604020202020204" pitchFamily="34" charset="0"/>
              </a:rPr>
              <a:t>Le prélèvement de sang est possible</a:t>
            </a:r>
          </a:p>
        </p:txBody>
      </p:sp>
      <p:sp>
        <p:nvSpPr>
          <p:cNvPr id="32776" name="TextBox 12"/>
          <p:cNvSpPr txBox="1">
            <a:spLocks noChangeArrowheads="1"/>
          </p:cNvSpPr>
          <p:nvPr/>
        </p:nvSpPr>
        <p:spPr bwMode="auto">
          <a:xfrm>
            <a:off x="8832850" y="4457701"/>
            <a:ext cx="788988"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Non</a:t>
            </a:r>
          </a:p>
        </p:txBody>
      </p:sp>
      <p:sp>
        <p:nvSpPr>
          <p:cNvPr id="32777" name="TextBox 13"/>
          <p:cNvSpPr txBox="1">
            <a:spLocks noChangeArrowheads="1"/>
          </p:cNvSpPr>
          <p:nvPr/>
        </p:nvSpPr>
        <p:spPr bwMode="auto">
          <a:xfrm>
            <a:off x="3379788" y="4457701"/>
            <a:ext cx="482824"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400" b="1">
                <a:latin typeface="Arial" panose="020B0604020202020204" pitchFamily="34" charset="0"/>
                <a:cs typeface="Arial" panose="020B0604020202020204" pitchFamily="34" charset="0"/>
              </a:rPr>
              <a:t>Oui</a:t>
            </a:r>
          </a:p>
        </p:txBody>
      </p:sp>
      <p:sp>
        <p:nvSpPr>
          <p:cNvPr id="32778" name="TextBox 14"/>
          <p:cNvSpPr txBox="1">
            <a:spLocks noChangeArrowheads="1"/>
          </p:cNvSpPr>
          <p:nvPr/>
        </p:nvSpPr>
        <p:spPr bwMode="auto">
          <a:xfrm>
            <a:off x="4718051" y="5461001"/>
            <a:ext cx="3816429"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400">
                <a:latin typeface="Arial" panose="020B0604020202020204" pitchFamily="34" charset="0"/>
                <a:cs typeface="Arial" panose="020B0604020202020204" pitchFamily="34" charset="0"/>
              </a:rPr>
              <a:t>Test plus sensible et/ou spécifique nécessaire</a:t>
            </a:r>
          </a:p>
        </p:txBody>
      </p:sp>
      <p:cxnSp>
        <p:nvCxnSpPr>
          <p:cNvPr id="17" name="Straight Arrow Connector 16"/>
          <p:cNvCxnSpPr>
            <a:stCxn id="32770" idx="2"/>
            <a:endCxn id="271" idx="0"/>
          </p:cNvCxnSpPr>
          <p:nvPr/>
        </p:nvCxnSpPr>
        <p:spPr>
          <a:xfrm>
            <a:off x="6609733" y="392530"/>
            <a:ext cx="2488230" cy="89175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71" idx="2"/>
            <a:endCxn id="32771" idx="0"/>
          </p:cNvCxnSpPr>
          <p:nvPr/>
        </p:nvCxnSpPr>
        <p:spPr>
          <a:xfrm>
            <a:off x="3765551" y="1368010"/>
            <a:ext cx="2666207" cy="98087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32771" idx="2"/>
            <a:endCxn id="32775" idx="0"/>
          </p:cNvCxnSpPr>
          <p:nvPr/>
        </p:nvCxnSpPr>
        <p:spPr>
          <a:xfrm>
            <a:off x="6431757" y="3841597"/>
            <a:ext cx="411466" cy="14461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2778" idx="2"/>
            <a:endCxn id="32773" idx="0"/>
          </p:cNvCxnSpPr>
          <p:nvPr/>
        </p:nvCxnSpPr>
        <p:spPr>
          <a:xfrm flipH="1">
            <a:off x="6506369" y="5768777"/>
            <a:ext cx="119896" cy="1732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3" name="Elbow Connector 122"/>
          <p:cNvCxnSpPr>
            <a:stCxn id="32777" idx="1"/>
            <a:endCxn id="32773" idx="1"/>
          </p:cNvCxnSpPr>
          <p:nvPr/>
        </p:nvCxnSpPr>
        <p:spPr>
          <a:xfrm rot="10800000" flipH="1" flipV="1">
            <a:off x="3379788" y="4611589"/>
            <a:ext cx="1509712" cy="1668562"/>
          </a:xfrm>
          <a:prstGeom prst="bentConnector3">
            <a:avLst>
              <a:gd name="adj1" fmla="val -15142"/>
            </a:avLst>
          </a:prstGeom>
          <a:ln>
            <a:tailEnd type="arrow"/>
          </a:ln>
        </p:spPr>
        <p:style>
          <a:lnRef idx="1">
            <a:schemeClr val="dk1"/>
          </a:lnRef>
          <a:fillRef idx="0">
            <a:schemeClr val="dk1"/>
          </a:fillRef>
          <a:effectRef idx="0">
            <a:schemeClr val="dk1"/>
          </a:effectRef>
          <a:fontRef idx="minor">
            <a:schemeClr val="tx1"/>
          </a:fontRef>
        </p:style>
      </p:cxnSp>
      <p:sp>
        <p:nvSpPr>
          <p:cNvPr id="199" name="TextBox 198"/>
          <p:cNvSpPr txBox="1"/>
          <p:nvPr/>
        </p:nvSpPr>
        <p:spPr>
          <a:xfrm rot="16200000">
            <a:off x="-660706" y="3130520"/>
            <a:ext cx="5775896" cy="523220"/>
          </a:xfrm>
          <a:prstGeom prst="rect">
            <a:avLst/>
          </a:prstGeom>
          <a:solidFill>
            <a:schemeClr val="bg1">
              <a:lumMod val="75000"/>
            </a:schemeClr>
          </a:solidFill>
          <a:ln>
            <a:solidFill>
              <a:schemeClr val="tx1"/>
            </a:solidFill>
          </a:ln>
        </p:spPr>
        <p:txBody>
          <a:bodyPr wrap="square">
            <a:spAutoFit/>
          </a:bodyPr>
          <a:lstStyle/>
          <a:p>
            <a:pPr algn="ctr" eaLnBrk="1" fontAlgn="auto" hangingPunct="1">
              <a:spcBef>
                <a:spcPts val="0"/>
              </a:spcBef>
              <a:spcAft>
                <a:spcPts val="0"/>
              </a:spcAft>
              <a:defRPr/>
            </a:pPr>
            <a:r>
              <a:rPr lang="en-US" sz="1400" b="1" u="sng">
                <a:latin typeface="Arial" panose="020B0604020202020204" pitchFamily="34" charset="0"/>
                <a:cs typeface="Arial" panose="020B0604020202020204" pitchFamily="34" charset="0"/>
              </a:rPr>
              <a:t>/!\</a:t>
            </a:r>
            <a:r>
              <a:rPr lang="en-US" sz="1400" b="1">
                <a:latin typeface="Arial" panose="020B0604020202020204" pitchFamily="34" charset="0"/>
                <a:cs typeface="Arial" panose="020B0604020202020204" pitchFamily="34" charset="0"/>
              </a:rPr>
              <a:t> Des </a:t>
            </a:r>
            <a:r>
              <a:rPr lang="fr-FR" sz="1400" b="1">
                <a:latin typeface="Arial" panose="020B0604020202020204" pitchFamily="34" charset="0"/>
                <a:cs typeface="Arial" panose="020B0604020202020204" pitchFamily="34" charset="0"/>
              </a:rPr>
              <a:t>précautions</a:t>
            </a:r>
            <a:r>
              <a:rPr lang="en-US" sz="1400" b="1">
                <a:latin typeface="Arial" panose="020B0604020202020204" pitchFamily="34" charset="0"/>
                <a:cs typeface="Arial" panose="020B0604020202020204" pitchFamily="34" charset="0"/>
              </a:rPr>
              <a:t> </a:t>
            </a:r>
            <a:r>
              <a:rPr lang="en-US" sz="1400" b="1" err="1">
                <a:latin typeface="Arial" panose="020B0604020202020204" pitchFamily="34" charset="0"/>
                <a:cs typeface="Arial" panose="020B0604020202020204" pitchFamily="34" charset="0"/>
              </a:rPr>
              <a:t>max</a:t>
            </a:r>
            <a:r>
              <a:rPr lang="en-US" sz="1400" b="1" err="1"/>
              <a:t>i</a:t>
            </a:r>
            <a:r>
              <a:rPr lang="en-US" sz="1400" b="1" err="1">
                <a:latin typeface="Arial" panose="020B0604020202020204" pitchFamily="34" charset="0"/>
                <a:cs typeface="Arial" panose="020B0604020202020204" pitchFamily="34" charset="0"/>
              </a:rPr>
              <a:t>males</a:t>
            </a:r>
            <a:r>
              <a:rPr lang="en-US" sz="1400" b="1">
                <a:latin typeface="Arial" panose="020B0604020202020204" pitchFamily="34" charset="0"/>
                <a:cs typeface="Arial" panose="020B0604020202020204" pitchFamily="34" charset="0"/>
              </a:rPr>
              <a:t> </a:t>
            </a:r>
            <a:r>
              <a:rPr lang="fr-FR" sz="1400" b="1">
                <a:latin typeface="Arial" panose="020B0604020202020204" pitchFamily="34" charset="0"/>
                <a:cs typeface="Arial" panose="020B0604020202020204" pitchFamily="34" charset="0"/>
              </a:rPr>
              <a:t>sont</a:t>
            </a:r>
            <a:r>
              <a:rPr lang="en-US" sz="1400" b="1">
                <a:latin typeface="Arial" panose="020B0604020202020204" pitchFamily="34" charset="0"/>
                <a:cs typeface="Arial" panose="020B0604020202020204" pitchFamily="34" charset="0"/>
              </a:rPr>
              <a:t> </a:t>
            </a:r>
            <a:r>
              <a:rPr lang="fr-FR" sz="1400" b="1" err="1">
                <a:latin typeface="Arial" panose="020B0604020202020204" pitchFamily="34" charset="0"/>
                <a:cs typeface="Arial" panose="020B0604020202020204" pitchFamily="34" charset="0"/>
              </a:rPr>
              <a:t>nécessa</a:t>
            </a:r>
            <a:r>
              <a:rPr lang="en-US" sz="1400" b="1" err="1"/>
              <a:t>ir</a:t>
            </a:r>
            <a:r>
              <a:rPr lang="fr-FR" sz="1400" b="1">
                <a:latin typeface="Arial" panose="020B0604020202020204" pitchFamily="34" charset="0"/>
                <a:cs typeface="Arial" panose="020B0604020202020204" pitchFamily="34" charset="0"/>
              </a:rPr>
              <a:t>es</a:t>
            </a:r>
            <a:r>
              <a:rPr lang="en-US" sz="1400" b="1">
                <a:latin typeface="Arial" panose="020B0604020202020204" pitchFamily="34" charset="0"/>
                <a:cs typeface="Arial" panose="020B0604020202020204" pitchFamily="34" charset="0"/>
              </a:rPr>
              <a:t> </a:t>
            </a:r>
            <a:r>
              <a:rPr lang="fr-FR" sz="1400" b="1">
                <a:latin typeface="Arial" panose="020B0604020202020204" pitchFamily="34" charset="0"/>
                <a:cs typeface="Arial" panose="020B0604020202020204" pitchFamily="34" charset="0"/>
              </a:rPr>
              <a:t>lors</a:t>
            </a:r>
            <a:r>
              <a:rPr lang="en-US" sz="1400" b="1">
                <a:latin typeface="Arial" panose="020B0604020202020204" pitchFamily="34" charset="0"/>
                <a:cs typeface="Arial" panose="020B0604020202020204" pitchFamily="34" charset="0"/>
              </a:rPr>
              <a:t> du </a:t>
            </a:r>
            <a:r>
              <a:rPr lang="fr-FR" sz="1400" b="1">
                <a:latin typeface="Arial" panose="020B0604020202020204" pitchFamily="34" charset="0"/>
                <a:cs typeface="Arial" panose="020B0604020202020204" pitchFamily="34" charset="0"/>
              </a:rPr>
              <a:t>prélèvement</a:t>
            </a:r>
            <a:r>
              <a:rPr lang="en-US" sz="1400" b="1">
                <a:latin typeface="Arial" panose="020B0604020202020204" pitchFamily="34" charset="0"/>
                <a:cs typeface="Arial" panose="020B0604020202020204" pitchFamily="34" charset="0"/>
              </a:rPr>
              <a:t>, du </a:t>
            </a:r>
            <a:r>
              <a:rPr lang="fr-FR" sz="1400" b="1">
                <a:latin typeface="Arial" panose="020B0604020202020204" pitchFamily="34" charset="0"/>
                <a:cs typeface="Arial" panose="020B0604020202020204" pitchFamily="34" charset="0"/>
              </a:rPr>
              <a:t>stockage</a:t>
            </a:r>
            <a:r>
              <a:rPr lang="en-US" sz="1400" b="1">
                <a:latin typeface="Arial" panose="020B0604020202020204" pitchFamily="34" charset="0"/>
                <a:cs typeface="Arial" panose="020B0604020202020204" pitchFamily="34" charset="0"/>
              </a:rPr>
              <a:t> et du transport de </a:t>
            </a:r>
            <a:r>
              <a:rPr lang="fr-FR" sz="1400" b="1"/>
              <a:t>l’échantillon</a:t>
            </a:r>
            <a:endParaRPr lang="fr-FR" sz="1400" b="1">
              <a:latin typeface="Arial" panose="020B0604020202020204" pitchFamily="34" charset="0"/>
              <a:cs typeface="Arial" panose="020B0604020202020204" pitchFamily="34" charset="0"/>
            </a:endParaRPr>
          </a:p>
        </p:txBody>
      </p:sp>
      <p:cxnSp>
        <p:nvCxnSpPr>
          <p:cNvPr id="236" name="Elbow Connector 235"/>
          <p:cNvCxnSpPr>
            <a:stCxn id="32772" idx="2"/>
            <a:endCxn id="32778" idx="1"/>
          </p:cNvCxnSpPr>
          <p:nvPr/>
        </p:nvCxnSpPr>
        <p:spPr>
          <a:xfrm rot="16200000" flipH="1">
            <a:off x="4520077" y="5416914"/>
            <a:ext cx="202783" cy="193166"/>
          </a:xfrm>
          <a:prstGeom prst="bentConnector2">
            <a:avLst/>
          </a:prstGeom>
        </p:spPr>
        <p:style>
          <a:lnRef idx="1">
            <a:schemeClr val="dk1"/>
          </a:lnRef>
          <a:fillRef idx="0">
            <a:schemeClr val="dk1"/>
          </a:fillRef>
          <a:effectRef idx="0">
            <a:schemeClr val="dk1"/>
          </a:effectRef>
          <a:fontRef idx="minor">
            <a:schemeClr val="tx1"/>
          </a:fontRef>
        </p:style>
      </p:cxnSp>
      <p:cxnSp>
        <p:nvCxnSpPr>
          <p:cNvPr id="240" name="Elbow Connector 239"/>
          <p:cNvCxnSpPr>
            <a:stCxn id="32774" idx="2"/>
            <a:endCxn id="32778" idx="3"/>
          </p:cNvCxnSpPr>
          <p:nvPr/>
        </p:nvCxnSpPr>
        <p:spPr>
          <a:xfrm rot="5400000">
            <a:off x="8760796" y="5179442"/>
            <a:ext cx="209133" cy="661763"/>
          </a:xfrm>
          <a:prstGeom prst="bentConnector2">
            <a:avLst/>
          </a:prstGeom>
        </p:spPr>
        <p:style>
          <a:lnRef idx="1">
            <a:schemeClr val="dk1"/>
          </a:lnRef>
          <a:fillRef idx="0">
            <a:schemeClr val="dk1"/>
          </a:fillRef>
          <a:effectRef idx="0">
            <a:schemeClr val="dk1"/>
          </a:effectRef>
          <a:fontRef idx="minor">
            <a:schemeClr val="tx1"/>
          </a:fontRef>
        </p:style>
      </p:cxnSp>
      <p:cxnSp>
        <p:nvCxnSpPr>
          <p:cNvPr id="245" name="Elbow Connector 244"/>
          <p:cNvCxnSpPr>
            <a:stCxn id="32775" idx="3"/>
            <a:endCxn id="32776" idx="0"/>
          </p:cNvCxnSpPr>
          <p:nvPr/>
        </p:nvCxnSpPr>
        <p:spPr>
          <a:xfrm>
            <a:off x="8417532" y="4140102"/>
            <a:ext cx="809812" cy="317598"/>
          </a:xfrm>
          <a:prstGeom prst="bentConnector2">
            <a:avLst/>
          </a:prstGeom>
        </p:spPr>
        <p:style>
          <a:lnRef idx="1">
            <a:schemeClr val="dk1"/>
          </a:lnRef>
          <a:fillRef idx="0">
            <a:schemeClr val="dk1"/>
          </a:fillRef>
          <a:effectRef idx="0">
            <a:schemeClr val="dk1"/>
          </a:effectRef>
          <a:fontRef idx="minor">
            <a:schemeClr val="tx1"/>
          </a:fontRef>
        </p:style>
      </p:cxnSp>
      <p:cxnSp>
        <p:nvCxnSpPr>
          <p:cNvPr id="248" name="Elbow Connector 247"/>
          <p:cNvCxnSpPr>
            <a:stCxn id="32775" idx="1"/>
            <a:endCxn id="32777" idx="0"/>
          </p:cNvCxnSpPr>
          <p:nvPr/>
        </p:nvCxnSpPr>
        <p:spPr>
          <a:xfrm rot="10800000" flipV="1">
            <a:off x="3621202" y="4140102"/>
            <a:ext cx="1647713" cy="317598"/>
          </a:xfrm>
          <a:prstGeom prst="bentConnector2">
            <a:avLst/>
          </a:prstGeom>
        </p:spPr>
        <p:style>
          <a:lnRef idx="1">
            <a:schemeClr val="dk1"/>
          </a:lnRef>
          <a:fillRef idx="0">
            <a:schemeClr val="dk1"/>
          </a:fillRef>
          <a:effectRef idx="0">
            <a:schemeClr val="dk1"/>
          </a:effectRef>
          <a:fontRef idx="minor">
            <a:schemeClr val="tx1"/>
          </a:fontRef>
        </p:style>
      </p:cxnSp>
      <p:cxnSp>
        <p:nvCxnSpPr>
          <p:cNvPr id="251" name="Straight Connector 250"/>
          <p:cNvCxnSpPr>
            <a:stCxn id="32776" idx="2"/>
            <a:endCxn id="32774" idx="0"/>
          </p:cNvCxnSpPr>
          <p:nvPr/>
        </p:nvCxnSpPr>
        <p:spPr>
          <a:xfrm flipH="1">
            <a:off x="9196242" y="4765675"/>
            <a:ext cx="31102" cy="147638"/>
          </a:xfrm>
          <a:prstGeom prst="line">
            <a:avLst/>
          </a:prstGeom>
        </p:spPr>
        <p:style>
          <a:lnRef idx="1">
            <a:schemeClr val="dk1"/>
          </a:lnRef>
          <a:fillRef idx="0">
            <a:schemeClr val="dk1"/>
          </a:fillRef>
          <a:effectRef idx="0">
            <a:schemeClr val="dk1"/>
          </a:effectRef>
          <a:fontRef idx="minor">
            <a:schemeClr val="tx1"/>
          </a:fontRef>
        </p:style>
      </p:cxnSp>
      <p:cxnSp>
        <p:nvCxnSpPr>
          <p:cNvPr id="254" name="Straight Connector 253"/>
          <p:cNvCxnSpPr>
            <a:cxnSpLocks/>
            <a:stCxn id="32777" idx="2"/>
          </p:cNvCxnSpPr>
          <p:nvPr/>
        </p:nvCxnSpPr>
        <p:spPr>
          <a:xfrm>
            <a:off x="3621200" y="4765477"/>
            <a:ext cx="6238" cy="154186"/>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71" name="Table 270"/>
          <p:cNvGraphicFramePr>
            <a:graphicFrameLocks noGrp="1"/>
          </p:cNvGraphicFramePr>
          <p:nvPr/>
        </p:nvGraphicFramePr>
        <p:xfrm>
          <a:off x="3765551" y="476250"/>
          <a:ext cx="5332413" cy="1783518"/>
        </p:xfrm>
        <a:graphic>
          <a:graphicData uri="http://schemas.openxmlformats.org/drawingml/2006/table">
            <a:tbl>
              <a:tblPr firstRow="1" bandRow="1">
                <a:tableStyleId>{2D5ABB26-0587-4C30-8999-92F81FD0307C}</a:tableStyleId>
              </a:tblPr>
              <a:tblGrid>
                <a:gridCol w="2481502">
                  <a:extLst>
                    <a:ext uri="{9D8B030D-6E8A-4147-A177-3AD203B41FA5}">
                      <a16:colId xmlns:a16="http://schemas.microsoft.com/office/drawing/2014/main" val="20000"/>
                    </a:ext>
                  </a:extLst>
                </a:gridCol>
                <a:gridCol w="2850911">
                  <a:extLst>
                    <a:ext uri="{9D8B030D-6E8A-4147-A177-3AD203B41FA5}">
                      <a16:colId xmlns:a16="http://schemas.microsoft.com/office/drawing/2014/main" val="20001"/>
                    </a:ext>
                  </a:extLst>
                </a:gridCol>
              </a:tblGrid>
              <a:tr h="594594">
                <a:tc gridSpan="2">
                  <a:txBody>
                    <a:bodyPr/>
                    <a:lstStyle/>
                    <a:p>
                      <a:pPr algn="ctr"/>
                      <a:r>
                        <a:rPr lang="fr-FR" sz="1100" noProof="0">
                          <a:latin typeface="Arial" panose="020B0604020202020204" pitchFamily="34" charset="0"/>
                          <a:cs typeface="Arial" panose="020B0604020202020204" pitchFamily="34" charset="0"/>
                        </a:rPr>
                        <a:t>Apparition</a:t>
                      </a:r>
                      <a:r>
                        <a:rPr lang="fr-FR" sz="1100" baseline="0" noProof="0">
                          <a:latin typeface="Arial" panose="020B0604020202020204" pitchFamily="34" charset="0"/>
                          <a:cs typeface="Arial" panose="020B0604020202020204" pitchFamily="34" charset="0"/>
                        </a:rPr>
                        <a:t> brutale de fièvre d’une durée de moins de 3 semaines</a:t>
                      </a:r>
                      <a:endParaRPr lang="fr-FR" sz="1100" noProof="0">
                        <a:latin typeface="Arial" panose="020B0604020202020204" pitchFamily="34" charset="0"/>
                        <a:cs typeface="Arial" panose="020B0604020202020204" pitchFamily="34" charset="0"/>
                      </a:endParaRPr>
                    </a:p>
                    <a:p>
                      <a:pPr algn="ctr"/>
                      <a:r>
                        <a:rPr lang="fr-FR" sz="1100" noProof="0">
                          <a:latin typeface="Arial" panose="020B0604020202020204" pitchFamily="34" charset="0"/>
                          <a:cs typeface="Arial" panose="020B0604020202020204" pitchFamily="34" charset="0"/>
                        </a:rPr>
                        <a:t>ET</a:t>
                      </a:r>
                    </a:p>
                    <a:p>
                      <a:pPr algn="ctr"/>
                      <a:r>
                        <a:rPr lang="fr-FR" sz="1100" noProof="0">
                          <a:latin typeface="Arial" panose="020B0604020202020204" pitchFamily="34" charset="0"/>
                          <a:cs typeface="Arial" panose="020B0604020202020204" pitchFamily="34" charset="0"/>
                        </a:rPr>
                        <a:t>l’une ou l’autre des situations  :</a:t>
                      </a:r>
                    </a:p>
                  </a:txBody>
                  <a:tcPr marL="91432" marR="91432"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594594">
                <a:tc>
                  <a:txBody>
                    <a:bodyPr/>
                    <a:lstStyle/>
                    <a:p>
                      <a:pPr marL="285750" indent="-285750">
                        <a:buFont typeface="Arial" panose="020B0604020202020204" pitchFamily="34" charset="0"/>
                        <a:buChar char="•"/>
                      </a:pPr>
                      <a:r>
                        <a:rPr lang="fr-FR" sz="1100" noProof="0">
                          <a:latin typeface="Arial" panose="020B0604020202020204" pitchFamily="34" charset="0"/>
                          <a:cs typeface="Arial" panose="020B0604020202020204" pitchFamily="34" charset="0"/>
                        </a:rPr>
                        <a:t>Éruption hémorragique ou </a:t>
                      </a:r>
                      <a:r>
                        <a:rPr lang="fr-FR" sz="1100" noProof="0" err="1">
                          <a:latin typeface="Arial" panose="020B0604020202020204" pitchFamily="34" charset="0"/>
                          <a:cs typeface="Arial" panose="020B0604020202020204" pitchFamily="34" charset="0"/>
                        </a:rPr>
                        <a:t>purpurique</a:t>
                      </a:r>
                      <a:endParaRPr lang="fr-FR" sz="1100" noProof="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100" noProof="0">
                          <a:latin typeface="Arial" panose="020B0604020202020204" pitchFamily="34" charset="0"/>
                          <a:cs typeface="Arial" panose="020B0604020202020204" pitchFamily="34" charset="0"/>
                        </a:rPr>
                        <a:t>Épistaxis</a:t>
                      </a:r>
                    </a:p>
                    <a:p>
                      <a:pPr marL="285750" indent="-285750">
                        <a:buFont typeface="Arial" panose="020B0604020202020204" pitchFamily="34" charset="0"/>
                        <a:buChar char="•"/>
                      </a:pPr>
                      <a:r>
                        <a:rPr lang="fr-FR" sz="1100" noProof="0">
                          <a:latin typeface="Arial" panose="020B0604020202020204" pitchFamily="34" charset="0"/>
                          <a:cs typeface="Arial" panose="020B0604020202020204" pitchFamily="34" charset="0"/>
                        </a:rPr>
                        <a:t>Hémoptysie</a:t>
                      </a:r>
                    </a:p>
                  </a:txBody>
                  <a:tcPr marL="91432" marR="91432" marT="45738" marB="45738"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marL="285750" indent="-285750">
                        <a:buFont typeface="Arial" panose="020B0604020202020204" pitchFamily="34" charset="0"/>
                        <a:buChar char="•"/>
                      </a:pPr>
                      <a:r>
                        <a:rPr lang="fr-FR" sz="1100" noProof="0">
                          <a:latin typeface="Arial" panose="020B0604020202020204" pitchFamily="34" charset="0"/>
                          <a:cs typeface="Arial" panose="020B0604020202020204" pitchFamily="34" charset="0"/>
                        </a:rPr>
                        <a:t>Sang</a:t>
                      </a:r>
                      <a:r>
                        <a:rPr lang="fr-FR" sz="1100" baseline="0" noProof="0">
                          <a:latin typeface="Arial" panose="020B0604020202020204" pitchFamily="34" charset="0"/>
                          <a:cs typeface="Arial" panose="020B0604020202020204" pitchFamily="34" charset="0"/>
                        </a:rPr>
                        <a:t> dans les selles</a:t>
                      </a:r>
                      <a:endParaRPr lang="fr-FR" sz="1100" noProof="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100" noProof="0">
                          <a:latin typeface="Arial" panose="020B0604020202020204" pitchFamily="34" charset="0"/>
                          <a:cs typeface="Arial" panose="020B0604020202020204" pitchFamily="34" charset="0"/>
                        </a:rPr>
                        <a:t>Autres</a:t>
                      </a:r>
                      <a:r>
                        <a:rPr lang="fr-FR" sz="1100" baseline="0" noProof="0">
                          <a:latin typeface="Arial" panose="020B0604020202020204" pitchFamily="34" charset="0"/>
                          <a:cs typeface="Arial" panose="020B0604020202020204" pitchFamily="34" charset="0"/>
                        </a:rPr>
                        <a:t> symptômes </a:t>
                      </a:r>
                      <a:r>
                        <a:rPr lang="fr-FR" sz="1100" noProof="0">
                          <a:latin typeface="Arial" panose="020B0604020202020204" pitchFamily="34" charset="0"/>
                          <a:cs typeface="Arial" panose="020B0604020202020204" pitchFamily="34" charset="0"/>
                        </a:rPr>
                        <a:t>hémorragiques</a:t>
                      </a:r>
                    </a:p>
                    <a:p>
                      <a:endParaRPr lang="fr-FR" sz="1100" noProof="0">
                        <a:latin typeface="Arial" panose="020B0604020202020204" pitchFamily="34" charset="0"/>
                        <a:cs typeface="Arial" panose="020B0604020202020204" pitchFamily="34" charset="0"/>
                      </a:endParaRPr>
                    </a:p>
                  </a:txBody>
                  <a:tcPr marL="91432" marR="91432" marT="45738" marB="45738"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0001"/>
                  </a:ext>
                </a:extLst>
              </a:tr>
              <a:tr h="426888">
                <a:tc gridSpan="2">
                  <a:txBody>
                    <a:bodyPr/>
                    <a:lstStyle/>
                    <a:p>
                      <a:pPr algn="ctr"/>
                      <a:r>
                        <a:rPr lang="fr-FR" sz="1100" noProof="0">
                          <a:latin typeface="Arial" panose="020B0604020202020204" pitchFamily="34" charset="0"/>
                          <a:cs typeface="Arial" panose="020B0604020202020204" pitchFamily="34" charset="0"/>
                        </a:rPr>
                        <a:t>ET</a:t>
                      </a:r>
                    </a:p>
                    <a:p>
                      <a:pPr algn="ctr"/>
                      <a:r>
                        <a:rPr lang="fr-FR" sz="1100" noProof="0">
                          <a:latin typeface="Arial" panose="020B0604020202020204" pitchFamily="34" charset="0"/>
                          <a:cs typeface="Arial" panose="020B0604020202020204" pitchFamily="34" charset="0"/>
                        </a:rPr>
                        <a:t>Absence de</a:t>
                      </a:r>
                      <a:r>
                        <a:rPr lang="fr-FR" sz="1100" baseline="0" noProof="0">
                          <a:latin typeface="Arial" panose="020B0604020202020204" pitchFamily="34" charset="0"/>
                          <a:cs typeface="Arial" panose="020B0604020202020204" pitchFamily="34" charset="0"/>
                        </a:rPr>
                        <a:t> facteurs </a:t>
                      </a:r>
                      <a:r>
                        <a:rPr lang="fr-FR" sz="1100" baseline="0" noProof="0" err="1">
                          <a:latin typeface="Arial" panose="020B0604020202020204" pitchFamily="34" charset="0"/>
                          <a:cs typeface="Arial" panose="020B0604020202020204" pitchFamily="34" charset="0"/>
                        </a:rPr>
                        <a:t>prédisposants</a:t>
                      </a:r>
                      <a:r>
                        <a:rPr lang="fr-FR" sz="1100" baseline="0" noProof="0">
                          <a:latin typeface="Arial" panose="020B0604020202020204" pitchFamily="34" charset="0"/>
                          <a:cs typeface="Arial" panose="020B0604020202020204" pitchFamily="34" charset="0"/>
                        </a:rPr>
                        <a:t> connus</a:t>
                      </a:r>
                      <a:endParaRPr lang="fr-FR" sz="1100" noProof="0">
                        <a:latin typeface="Arial" panose="020B0604020202020204" pitchFamily="34" charset="0"/>
                        <a:cs typeface="Arial" panose="020B0604020202020204" pitchFamily="34" charset="0"/>
                      </a:endParaRPr>
                    </a:p>
                  </a:txBody>
                  <a:tcPr marL="91432" marR="91432"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3"/>
          <p:cNvSpPr txBox="1">
            <a:spLocks noChangeArrowheads="1"/>
          </p:cNvSpPr>
          <p:nvPr/>
        </p:nvSpPr>
        <p:spPr bwMode="auto">
          <a:xfrm>
            <a:off x="4640263" y="60325"/>
            <a:ext cx="3300904"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b="1">
                <a:latin typeface="Arial" panose="020B0604020202020204" pitchFamily="34" charset="0"/>
                <a:cs typeface="Arial" panose="020B0604020202020204" pitchFamily="34" charset="0"/>
              </a:rPr>
              <a:t>Syndrome de jaunisse aiguë</a:t>
            </a:r>
          </a:p>
        </p:txBody>
      </p:sp>
      <p:sp>
        <p:nvSpPr>
          <p:cNvPr id="34819" name="TextBox 4"/>
          <p:cNvSpPr txBox="1">
            <a:spLocks noChangeArrowheads="1"/>
          </p:cNvSpPr>
          <p:nvPr/>
        </p:nvSpPr>
        <p:spPr bwMode="auto">
          <a:xfrm>
            <a:off x="4283257" y="531814"/>
            <a:ext cx="3706463" cy="11695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Apparition brutale d’une jaunisse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Maladie grave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Absence de facteurs </a:t>
            </a:r>
            <a:r>
              <a:rPr lang="fr-FR" altLang="en-US" sz="1400" err="1">
                <a:latin typeface="Arial" panose="020B0604020202020204" pitchFamily="34" charset="0"/>
                <a:cs typeface="Arial" panose="020B0604020202020204" pitchFamily="34" charset="0"/>
              </a:rPr>
              <a:t>prédisposants</a:t>
            </a:r>
            <a:r>
              <a:rPr lang="fr-FR" altLang="en-US" sz="1400">
                <a:latin typeface="Arial" panose="020B0604020202020204" pitchFamily="34" charset="0"/>
                <a:cs typeface="Arial" panose="020B0604020202020204" pitchFamily="34" charset="0"/>
              </a:rPr>
              <a:t> connus  </a:t>
            </a:r>
          </a:p>
        </p:txBody>
      </p:sp>
      <p:sp>
        <p:nvSpPr>
          <p:cNvPr id="34820" name="TextBox 5"/>
          <p:cNvSpPr txBox="1">
            <a:spLocks noChangeArrowheads="1"/>
          </p:cNvSpPr>
          <p:nvPr/>
        </p:nvSpPr>
        <p:spPr bwMode="auto">
          <a:xfrm>
            <a:off x="3311525" y="1773238"/>
            <a:ext cx="5664200" cy="1492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Agent pathogène suspect :</a:t>
            </a:r>
          </a:p>
          <a:p>
            <a:pPr algn="ctr" eaLnBrk="1" hangingPunct="1"/>
            <a:r>
              <a:rPr lang="fr-FR" altLang="en-US" sz="1100">
                <a:latin typeface="Arial" panose="020B0604020202020204" pitchFamily="34" charset="0"/>
                <a:cs typeface="Arial" panose="020B0604020202020204" pitchFamily="34" charset="0"/>
              </a:rPr>
              <a:t>Hépatite A et E</a:t>
            </a:r>
          </a:p>
          <a:p>
            <a:pPr algn="ctr" eaLnBrk="1" hangingPunct="1"/>
            <a:r>
              <a:rPr lang="fr-FR" altLang="en-US" sz="1100">
                <a:latin typeface="Arial" panose="020B0604020202020204" pitchFamily="34" charset="0"/>
                <a:cs typeface="Arial" panose="020B0604020202020204" pitchFamily="34" charset="0"/>
              </a:rPr>
              <a:t>Paludisme</a:t>
            </a:r>
          </a:p>
          <a:p>
            <a:pPr algn="ctr" eaLnBrk="1" hangingPunct="1"/>
            <a:r>
              <a:rPr lang="fr-FR" altLang="en-US" sz="1100">
                <a:latin typeface="Arial" panose="020B0604020202020204" pitchFamily="34" charset="0"/>
                <a:cs typeface="Arial" panose="020B0604020202020204" pitchFamily="34" charset="0"/>
              </a:rPr>
              <a:t>VHF</a:t>
            </a:r>
          </a:p>
          <a:p>
            <a:pPr algn="ctr" eaLnBrk="1" hangingPunct="1"/>
            <a:r>
              <a:rPr lang="fr-FR" altLang="en-US" sz="1100">
                <a:latin typeface="Arial" panose="020B0604020202020204" pitchFamily="34" charset="0"/>
                <a:cs typeface="Arial" panose="020B0604020202020204" pitchFamily="34" charset="0"/>
              </a:rPr>
              <a:t>Fièvre </a:t>
            </a:r>
            <a:r>
              <a:rPr lang="fr-FR" altLang="en-US" sz="1100" err="1">
                <a:latin typeface="Arial" panose="020B0604020202020204" pitchFamily="34" charset="0"/>
                <a:cs typeface="Arial" panose="020B0604020202020204" pitchFamily="34" charset="0"/>
              </a:rPr>
              <a:t>typhoÏde</a:t>
            </a:r>
            <a:endParaRPr lang="fr-FR" altLang="en-US" sz="1100">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Leptospirose</a:t>
            </a:r>
          </a:p>
          <a:p>
            <a:pPr algn="ctr" eaLnBrk="1" hangingPunct="1"/>
            <a:r>
              <a:rPr lang="fr-FR" altLang="en-US" sz="1100">
                <a:latin typeface="Arial" panose="020B0604020202020204" pitchFamily="34" charset="0"/>
                <a:cs typeface="Arial" panose="020B0604020202020204" pitchFamily="34" charset="0"/>
              </a:rPr>
              <a:t>Syndrome septicémique</a:t>
            </a:r>
          </a:p>
          <a:p>
            <a:pPr algn="ctr" eaLnBrk="1" hangingPunct="1"/>
            <a:r>
              <a:rPr lang="fr-FR" altLang="en-US" sz="1100">
                <a:latin typeface="Arial" panose="020B0604020202020204" pitchFamily="34" charset="0"/>
                <a:cs typeface="Arial" panose="020B0604020202020204" pitchFamily="34" charset="0"/>
              </a:rPr>
              <a:t>Etc.</a:t>
            </a:r>
          </a:p>
        </p:txBody>
      </p:sp>
      <p:sp>
        <p:nvSpPr>
          <p:cNvPr id="34821" name="TextBox 7"/>
          <p:cNvSpPr txBox="1">
            <a:spLocks noChangeArrowheads="1"/>
          </p:cNvSpPr>
          <p:nvPr/>
        </p:nvSpPr>
        <p:spPr bwMode="auto">
          <a:xfrm>
            <a:off x="6884989" y="4508501"/>
            <a:ext cx="2687637" cy="8620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Sang</a:t>
            </a:r>
          </a:p>
          <a:p>
            <a:pPr algn="ctr" eaLnBrk="1" hangingPunct="1"/>
            <a:r>
              <a:rPr lang="fr-FR" altLang="en-US" sz="1200">
                <a:latin typeface="Arial" panose="020B0604020202020204" pitchFamily="34" charset="0"/>
                <a:cs typeface="Arial" panose="020B0604020202020204" pitchFamily="34" charset="0"/>
              </a:rPr>
              <a:t>Hémoculture*</a:t>
            </a:r>
          </a:p>
          <a:p>
            <a:pPr algn="ctr" eaLnBrk="1" hangingPunct="1"/>
            <a:r>
              <a:rPr lang="fr-FR" altLang="en-US" sz="1200">
                <a:latin typeface="Arial" panose="020B0604020202020204" pitchFamily="34" charset="0"/>
                <a:cs typeface="Arial" panose="020B0604020202020204" pitchFamily="34" charset="0"/>
              </a:rPr>
              <a:t>Sérum</a:t>
            </a:r>
          </a:p>
          <a:p>
            <a:pPr algn="ctr" eaLnBrk="1" hangingPunct="1"/>
            <a:r>
              <a:rPr lang="fr-FR" altLang="en-US" sz="1200">
                <a:latin typeface="Arial" panose="020B0604020202020204" pitchFamily="34" charset="0"/>
                <a:cs typeface="Arial" panose="020B0604020202020204" pitchFamily="34" charset="0"/>
              </a:rPr>
              <a:t>Sang capillaire</a:t>
            </a:r>
          </a:p>
        </p:txBody>
      </p:sp>
      <p:sp>
        <p:nvSpPr>
          <p:cNvPr id="34822" name="TextBox 9"/>
          <p:cNvSpPr txBox="1">
            <a:spLocks noChangeArrowheads="1"/>
          </p:cNvSpPr>
          <p:nvPr/>
        </p:nvSpPr>
        <p:spPr bwMode="auto">
          <a:xfrm>
            <a:off x="1924051" y="3873501"/>
            <a:ext cx="2074863" cy="4616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Voir Syndrome de fièvre hémorragique aiguë</a:t>
            </a:r>
          </a:p>
        </p:txBody>
      </p:sp>
      <p:sp>
        <p:nvSpPr>
          <p:cNvPr id="34823" name="TextBox 10"/>
          <p:cNvSpPr txBox="1">
            <a:spLocks noChangeArrowheads="1"/>
          </p:cNvSpPr>
          <p:nvPr/>
        </p:nvSpPr>
        <p:spPr bwMode="auto">
          <a:xfrm>
            <a:off x="2960688" y="4872039"/>
            <a:ext cx="2487612"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Urine en milieu de jet*</a:t>
            </a:r>
          </a:p>
        </p:txBody>
      </p:sp>
      <p:cxnSp>
        <p:nvCxnSpPr>
          <p:cNvPr id="20" name="Straight Connector 19"/>
          <p:cNvCxnSpPr>
            <a:stCxn id="34818" idx="2"/>
            <a:endCxn id="34819" idx="0"/>
          </p:cNvCxnSpPr>
          <p:nvPr/>
        </p:nvCxnSpPr>
        <p:spPr>
          <a:xfrm flipH="1">
            <a:off x="6136489" y="429657"/>
            <a:ext cx="154227" cy="102156"/>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a:stCxn id="34819" idx="2"/>
            <a:endCxn id="34820" idx="0"/>
          </p:cNvCxnSpPr>
          <p:nvPr/>
        </p:nvCxnSpPr>
        <p:spPr>
          <a:xfrm>
            <a:off x="6136489" y="1701364"/>
            <a:ext cx="7137" cy="71874"/>
          </a:xfrm>
          <a:prstGeom prst="line">
            <a:avLst/>
          </a:prstGeom>
        </p:spPr>
        <p:style>
          <a:lnRef idx="1">
            <a:schemeClr val="dk1"/>
          </a:lnRef>
          <a:fillRef idx="0">
            <a:schemeClr val="dk1"/>
          </a:fillRef>
          <a:effectRef idx="0">
            <a:schemeClr val="dk1"/>
          </a:effectRef>
          <a:fontRef idx="minor">
            <a:schemeClr val="tx1"/>
          </a:fontRef>
        </p:style>
      </p:cxnSp>
      <p:cxnSp>
        <p:nvCxnSpPr>
          <p:cNvPr id="36" name="Elbow Connector 35"/>
          <p:cNvCxnSpPr>
            <a:stCxn id="34820" idx="2"/>
            <a:endCxn id="34823" idx="0"/>
          </p:cNvCxnSpPr>
          <p:nvPr/>
        </p:nvCxnSpPr>
        <p:spPr>
          <a:xfrm rot="5400000">
            <a:off x="4370785" y="3099199"/>
            <a:ext cx="1606550" cy="1939131"/>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50" name="Elbow Connector 49"/>
          <p:cNvCxnSpPr>
            <a:stCxn id="34820" idx="2"/>
            <a:endCxn id="34821" idx="0"/>
          </p:cNvCxnSpPr>
          <p:nvPr/>
        </p:nvCxnSpPr>
        <p:spPr>
          <a:xfrm rot="16200000" flipH="1">
            <a:off x="6565107" y="2844007"/>
            <a:ext cx="1243012" cy="2085975"/>
          </a:xfrm>
          <a:prstGeom prst="bentConnector3">
            <a:avLst>
              <a:gd name="adj1" fmla="val 64847"/>
            </a:avLst>
          </a:prstGeom>
          <a:ln>
            <a:tailEnd type="arrow"/>
          </a:ln>
        </p:spPr>
        <p:style>
          <a:lnRef idx="1">
            <a:schemeClr val="dk1"/>
          </a:lnRef>
          <a:fillRef idx="0">
            <a:schemeClr val="dk1"/>
          </a:fillRef>
          <a:effectRef idx="0">
            <a:schemeClr val="dk1"/>
          </a:effectRef>
          <a:fontRef idx="minor">
            <a:schemeClr val="tx1"/>
          </a:fontRef>
        </p:style>
      </p:cxnSp>
      <p:cxnSp>
        <p:nvCxnSpPr>
          <p:cNvPr id="54" name="Elbow Connector 53"/>
          <p:cNvCxnSpPr>
            <a:stCxn id="34820" idx="2"/>
            <a:endCxn id="34822" idx="0"/>
          </p:cNvCxnSpPr>
          <p:nvPr/>
        </p:nvCxnSpPr>
        <p:spPr>
          <a:xfrm rot="5400000">
            <a:off x="4248548" y="1978424"/>
            <a:ext cx="608012" cy="3182143"/>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127" name="TextBox 126"/>
          <p:cNvSpPr txBox="1"/>
          <p:nvPr/>
        </p:nvSpPr>
        <p:spPr>
          <a:xfrm>
            <a:off x="3033713" y="5517233"/>
            <a:ext cx="6227762" cy="507831"/>
          </a:xfrm>
          <a:prstGeom prst="rect">
            <a:avLst/>
          </a:prstGeom>
          <a:solidFill>
            <a:schemeClr val="bg1">
              <a:lumMod val="85000"/>
            </a:schemeClr>
          </a:solidFill>
          <a:ln>
            <a:solidFill>
              <a:schemeClr val="tx1"/>
            </a:solidFill>
          </a:ln>
        </p:spPr>
        <p:txBody>
          <a:bodyPr wrap="square">
            <a:spAutoFit/>
          </a:bodyPr>
          <a:lstStyle/>
          <a:p>
            <a:pPr algn="ctr" eaLnBrk="1" fontAlgn="auto" hangingPunct="1">
              <a:spcBef>
                <a:spcPts val="0"/>
              </a:spcBef>
              <a:spcAft>
                <a:spcPts val="0"/>
              </a:spcAft>
              <a:defRPr/>
            </a:pPr>
            <a:r>
              <a:rPr lang="en-US" sz="1300" b="1">
                <a:latin typeface="Arial" panose="020B0604020202020204" pitchFamily="34" charset="0"/>
                <a:cs typeface="Arial" panose="020B0604020202020204" pitchFamily="34" charset="0"/>
              </a:rPr>
              <a:t>*</a:t>
            </a:r>
            <a:r>
              <a:rPr lang="fr-FR" sz="1400" b="1">
                <a:latin typeface="Arial" panose="020B0604020202020204" pitchFamily="34" charset="0"/>
                <a:cs typeface="Arial" panose="020B0604020202020204" pitchFamily="34" charset="0"/>
              </a:rPr>
              <a:t>Le prélèvement devrait être fait avant tout traitement antibiotique</a:t>
            </a:r>
          </a:p>
          <a:p>
            <a:pPr algn="ctr" eaLnBrk="1" fontAlgn="auto" hangingPunct="1">
              <a:spcBef>
                <a:spcPts val="0"/>
              </a:spcBef>
              <a:spcAft>
                <a:spcPts val="0"/>
              </a:spcAft>
              <a:defRPr/>
            </a:pPr>
            <a:endParaRPr lang="en-US" sz="1300" b="1">
              <a:latin typeface="Arial" panose="020B0604020202020204" pitchFamily="34" charset="0"/>
              <a:cs typeface="Arial" panose="020B0604020202020204" pitchFamily="34" charset="0"/>
            </a:endParaRPr>
          </a:p>
        </p:txBody>
      </p:sp>
      <p:sp>
        <p:nvSpPr>
          <p:cNvPr id="34830" name="TextBox 131"/>
          <p:cNvSpPr txBox="1">
            <a:spLocks noChangeArrowheads="1"/>
          </p:cNvSpPr>
          <p:nvPr/>
        </p:nvSpPr>
        <p:spPr bwMode="auto">
          <a:xfrm>
            <a:off x="2552700" y="3349626"/>
            <a:ext cx="7213600" cy="277813"/>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Tableau clinique, antécédents de la maladie, contexte épidémiologique, situation vaccinale </a:t>
            </a:r>
            <a:r>
              <a:rPr lang="en-US" altLang="en-US" sz="1200">
                <a:latin typeface="Arial" panose="020B0604020202020204" pitchFamily="34" charset="0"/>
                <a:cs typeface="Arial" panose="020B0604020202020204" pitchFamily="34" charset="0"/>
              </a:rPr>
              <a:t>…</a:t>
            </a:r>
          </a:p>
        </p:txBody>
      </p:sp>
      <p:sp>
        <p:nvSpPr>
          <p:cNvPr id="34831" name="TextBox 41"/>
          <p:cNvSpPr txBox="1">
            <a:spLocks noChangeArrowheads="1"/>
          </p:cNvSpPr>
          <p:nvPr/>
        </p:nvSpPr>
        <p:spPr bwMode="auto">
          <a:xfrm>
            <a:off x="1775520" y="6118226"/>
            <a:ext cx="8280920"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5"/>
          <p:cNvSpPr txBox="1">
            <a:spLocks noChangeArrowheads="1"/>
          </p:cNvSpPr>
          <p:nvPr/>
        </p:nvSpPr>
        <p:spPr bwMode="auto">
          <a:xfrm>
            <a:off x="4367213" y="46038"/>
            <a:ext cx="3352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b="1">
                <a:latin typeface="Arial" panose="020B0604020202020204" pitchFamily="34" charset="0"/>
                <a:cs typeface="Arial" panose="020B0604020202020204" pitchFamily="34" charset="0"/>
              </a:rPr>
              <a:t>Syndrome neurologique aigu</a:t>
            </a:r>
          </a:p>
        </p:txBody>
      </p:sp>
      <p:sp>
        <p:nvSpPr>
          <p:cNvPr id="36867" name="TextBox 6"/>
          <p:cNvSpPr txBox="1">
            <a:spLocks noChangeArrowheads="1"/>
          </p:cNvSpPr>
          <p:nvPr/>
        </p:nvSpPr>
        <p:spPr bwMode="auto">
          <a:xfrm>
            <a:off x="3523914" y="620714"/>
            <a:ext cx="5128327" cy="195438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100">
                <a:latin typeface="Arial" panose="020B0604020202020204" pitchFamily="34" charset="0"/>
                <a:cs typeface="Arial" panose="020B0604020202020204" pitchFamily="34" charset="0"/>
              </a:rPr>
              <a:t>Dysfonctionnement neurologique grave avec un ou plusieurs des cas suivants :</a:t>
            </a:r>
          </a:p>
          <a:p>
            <a:pPr algn="ctr" eaLnBrk="1" hangingPunct="1"/>
            <a:r>
              <a:rPr lang="fr-FR" altLang="en-US" sz="1100">
                <a:latin typeface="Arial" panose="020B0604020202020204" pitchFamily="34" charset="0"/>
                <a:cs typeface="Arial" panose="020B0604020202020204" pitchFamily="34" charset="0"/>
              </a:rPr>
              <a:t>Détérioration de la fonction mentale</a:t>
            </a:r>
          </a:p>
          <a:p>
            <a:pPr algn="ctr" eaLnBrk="1" hangingPunct="1"/>
            <a:r>
              <a:rPr lang="fr-FR" altLang="en-US" sz="1100">
                <a:latin typeface="Arial" panose="020B0604020202020204" pitchFamily="34" charset="0"/>
                <a:cs typeface="Arial" panose="020B0604020202020204" pitchFamily="34" charset="0"/>
              </a:rPr>
              <a:t>Paralysie aiguë</a:t>
            </a:r>
          </a:p>
          <a:p>
            <a:pPr algn="ctr" eaLnBrk="1" hangingPunct="1"/>
            <a:r>
              <a:rPr lang="fr-FR" altLang="en-US" sz="1100">
                <a:latin typeface="Arial" panose="020B0604020202020204" pitchFamily="34" charset="0"/>
                <a:cs typeface="Arial" panose="020B0604020202020204" pitchFamily="34" charset="0"/>
              </a:rPr>
              <a:t>Convulsions</a:t>
            </a:r>
          </a:p>
          <a:p>
            <a:pPr algn="ctr" eaLnBrk="1" hangingPunct="1"/>
            <a:r>
              <a:rPr lang="fr-FR" altLang="en-US" sz="1100">
                <a:latin typeface="Arial" panose="020B0604020202020204" pitchFamily="34" charset="0"/>
                <a:cs typeface="Arial" panose="020B0604020202020204" pitchFamily="34" charset="0"/>
              </a:rPr>
              <a:t>Signes d’irritation mentale</a:t>
            </a:r>
          </a:p>
          <a:p>
            <a:pPr algn="ctr" eaLnBrk="1" hangingPunct="1"/>
            <a:r>
              <a:rPr lang="fr-FR" altLang="en-US" sz="1100">
                <a:latin typeface="Arial" panose="020B0604020202020204" pitchFamily="34" charset="0"/>
                <a:cs typeface="Arial" panose="020B0604020202020204" pitchFamily="34" charset="0"/>
              </a:rPr>
              <a:t>Mouvements involontaires</a:t>
            </a:r>
          </a:p>
          <a:p>
            <a:pPr algn="ctr" eaLnBrk="1" hangingPunct="1"/>
            <a:r>
              <a:rPr lang="fr-FR" altLang="en-US" sz="1100">
                <a:latin typeface="Arial" panose="020B0604020202020204" pitchFamily="34" charset="0"/>
                <a:cs typeface="Arial" panose="020B0604020202020204" pitchFamily="34" charset="0"/>
              </a:rPr>
              <a:t>Autres symptômes neurologiques</a:t>
            </a:r>
          </a:p>
          <a:p>
            <a:pPr algn="ctr" eaLnBrk="1" hangingPunct="1"/>
            <a:r>
              <a:rPr lang="fr-FR" altLang="en-US" sz="1100">
                <a:latin typeface="Arial" panose="020B0604020202020204" pitchFamily="34" charset="0"/>
                <a:cs typeface="Arial" panose="020B0604020202020204" pitchFamily="34" charset="0"/>
              </a:rPr>
              <a:t>ET</a:t>
            </a:r>
          </a:p>
          <a:p>
            <a:pPr algn="ctr" eaLnBrk="1" hangingPunct="1"/>
            <a:r>
              <a:rPr lang="fr-FR" altLang="en-US" sz="1100">
                <a:latin typeface="Arial" panose="020B0604020202020204" pitchFamily="34" charset="0"/>
                <a:cs typeface="Arial" panose="020B0604020202020204" pitchFamily="34" charset="0"/>
              </a:rPr>
              <a:t>Maladie grave</a:t>
            </a:r>
          </a:p>
          <a:p>
            <a:pPr algn="ctr" eaLnBrk="1" hangingPunct="1"/>
            <a:r>
              <a:rPr lang="fr-FR" altLang="en-US" sz="1100">
                <a:latin typeface="Arial" panose="020B0604020202020204" pitchFamily="34" charset="0"/>
                <a:cs typeface="Arial" panose="020B0604020202020204" pitchFamily="34" charset="0"/>
              </a:rPr>
              <a:t>ET</a:t>
            </a:r>
          </a:p>
          <a:p>
            <a:pPr algn="ctr" eaLnBrk="1" hangingPunct="1"/>
            <a:r>
              <a:rPr lang="fr-FR" altLang="en-US" sz="1100">
                <a:latin typeface="Arial" panose="020B0604020202020204" pitchFamily="34" charset="0"/>
                <a:cs typeface="Arial" panose="020B0604020202020204" pitchFamily="34" charset="0"/>
              </a:rPr>
              <a:t>Absence de facteurs </a:t>
            </a:r>
            <a:r>
              <a:rPr lang="fr-FR" altLang="en-US" sz="1100" err="1">
                <a:latin typeface="Arial" panose="020B0604020202020204" pitchFamily="34" charset="0"/>
                <a:cs typeface="Arial" panose="020B0604020202020204" pitchFamily="34" charset="0"/>
              </a:rPr>
              <a:t>prédisposants</a:t>
            </a:r>
            <a:r>
              <a:rPr lang="fr-FR" altLang="en-US" sz="1100">
                <a:latin typeface="Arial" panose="020B0604020202020204" pitchFamily="34" charset="0"/>
                <a:cs typeface="Arial" panose="020B0604020202020204" pitchFamily="34" charset="0"/>
              </a:rPr>
              <a:t> connus</a:t>
            </a:r>
          </a:p>
        </p:txBody>
      </p:sp>
      <p:sp>
        <p:nvSpPr>
          <p:cNvPr id="36868" name="TextBox 7"/>
          <p:cNvSpPr txBox="1">
            <a:spLocks noChangeArrowheads="1"/>
          </p:cNvSpPr>
          <p:nvPr/>
        </p:nvSpPr>
        <p:spPr bwMode="auto">
          <a:xfrm>
            <a:off x="1598612" y="2949576"/>
            <a:ext cx="2265140" cy="4924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300">
                <a:latin typeface="Arial" panose="020B0604020202020204" pitchFamily="34" charset="0"/>
                <a:cs typeface="Arial" panose="020B0604020202020204" pitchFamily="34" charset="0"/>
              </a:rPr>
              <a:t>Syndrome de Guillain Barré et poliomyélite</a:t>
            </a:r>
          </a:p>
        </p:txBody>
      </p:sp>
      <p:sp>
        <p:nvSpPr>
          <p:cNvPr id="36869" name="TextBox 8"/>
          <p:cNvSpPr txBox="1">
            <a:spLocks noChangeArrowheads="1"/>
          </p:cNvSpPr>
          <p:nvPr/>
        </p:nvSpPr>
        <p:spPr bwMode="auto">
          <a:xfrm>
            <a:off x="4276726" y="2976564"/>
            <a:ext cx="3648075" cy="492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300">
                <a:latin typeface="Arial" panose="020B0604020202020204" pitchFamily="34" charset="0"/>
                <a:cs typeface="Arial" panose="020B0604020202020204" pitchFamily="34" charset="0"/>
              </a:rPr>
              <a:t>Méningo-encéphalite bactérienne*, virale, fongique ou parasitaire</a:t>
            </a:r>
          </a:p>
        </p:txBody>
      </p:sp>
      <p:sp>
        <p:nvSpPr>
          <p:cNvPr id="36870" name="TextBox 9"/>
          <p:cNvSpPr txBox="1">
            <a:spLocks noChangeArrowheads="1"/>
          </p:cNvSpPr>
          <p:nvPr/>
        </p:nvSpPr>
        <p:spPr bwMode="auto">
          <a:xfrm>
            <a:off x="8831264" y="2925764"/>
            <a:ext cx="611065" cy="53860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a:latin typeface="Arial" panose="020B0604020202020204" pitchFamily="34" charset="0"/>
                <a:cs typeface="Arial" panose="020B0604020202020204" pitchFamily="34" charset="0"/>
              </a:rPr>
              <a:t>R</a:t>
            </a:r>
            <a:r>
              <a:rPr lang="en-US" altLang="en-US" sz="1300">
                <a:latin typeface="Arial" panose="020B0604020202020204" pitchFamily="34" charset="0"/>
                <a:cs typeface="Arial" panose="020B0604020202020204" pitchFamily="34" charset="0"/>
              </a:rPr>
              <a:t>age</a:t>
            </a:r>
          </a:p>
          <a:p>
            <a:pPr eaLnBrk="1" hangingPunct="1"/>
            <a:endParaRPr lang="en-US" altLang="en-US" sz="1300">
              <a:latin typeface="Arial" panose="020B0604020202020204" pitchFamily="34" charset="0"/>
              <a:cs typeface="Arial" panose="020B0604020202020204" pitchFamily="34" charset="0"/>
            </a:endParaRPr>
          </a:p>
        </p:txBody>
      </p:sp>
      <p:sp>
        <p:nvSpPr>
          <p:cNvPr id="36871" name="TextBox 10"/>
          <p:cNvSpPr txBox="1">
            <a:spLocks noChangeArrowheads="1"/>
          </p:cNvSpPr>
          <p:nvPr/>
        </p:nvSpPr>
        <p:spPr bwMode="auto">
          <a:xfrm>
            <a:off x="2312988" y="3998914"/>
            <a:ext cx="7575550" cy="3079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Tableau clinique, antécédents de la maladie, contexte épidémiologique, situation vaccinale</a:t>
            </a:r>
            <a:r>
              <a:rPr lang="en-US" altLang="en-US" sz="1400">
                <a:latin typeface="Arial" panose="020B0604020202020204" pitchFamily="34" charset="0"/>
                <a:cs typeface="Arial" panose="020B0604020202020204" pitchFamily="34" charset="0"/>
              </a:rPr>
              <a:t>…</a:t>
            </a:r>
          </a:p>
        </p:txBody>
      </p:sp>
      <p:sp>
        <p:nvSpPr>
          <p:cNvPr id="36872" name="TextBox 11"/>
          <p:cNvSpPr txBox="1">
            <a:spLocks noChangeArrowheads="1"/>
          </p:cNvSpPr>
          <p:nvPr/>
        </p:nvSpPr>
        <p:spPr bwMode="auto">
          <a:xfrm>
            <a:off x="1714501" y="5297489"/>
            <a:ext cx="1336675"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Selles</a:t>
            </a:r>
          </a:p>
        </p:txBody>
      </p:sp>
      <p:sp>
        <p:nvSpPr>
          <p:cNvPr id="36873" name="TextBox 14"/>
          <p:cNvSpPr txBox="1">
            <a:spLocks noChangeArrowheads="1"/>
          </p:cNvSpPr>
          <p:nvPr/>
        </p:nvSpPr>
        <p:spPr bwMode="auto">
          <a:xfrm>
            <a:off x="7335838" y="5211764"/>
            <a:ext cx="1439862"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Sang</a:t>
            </a:r>
          </a:p>
        </p:txBody>
      </p:sp>
      <p:sp>
        <p:nvSpPr>
          <p:cNvPr id="36874" name="TextBox 15"/>
          <p:cNvSpPr txBox="1">
            <a:spLocks noChangeArrowheads="1"/>
          </p:cNvSpPr>
          <p:nvPr/>
        </p:nvSpPr>
        <p:spPr bwMode="auto">
          <a:xfrm>
            <a:off x="3305175" y="5287964"/>
            <a:ext cx="1582738"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Frottis de gorge</a:t>
            </a:r>
          </a:p>
        </p:txBody>
      </p:sp>
      <p:sp>
        <p:nvSpPr>
          <p:cNvPr id="36875" name="TextBox 20"/>
          <p:cNvSpPr txBox="1">
            <a:spLocks noChangeArrowheads="1"/>
          </p:cNvSpPr>
          <p:nvPr/>
        </p:nvSpPr>
        <p:spPr bwMode="auto">
          <a:xfrm>
            <a:off x="5135563" y="5297488"/>
            <a:ext cx="1930400" cy="523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Liquide céphalo-rachidien</a:t>
            </a:r>
          </a:p>
        </p:txBody>
      </p:sp>
      <p:sp>
        <p:nvSpPr>
          <p:cNvPr id="36876" name="TextBox 21"/>
          <p:cNvSpPr txBox="1">
            <a:spLocks noChangeArrowheads="1"/>
          </p:cNvSpPr>
          <p:nvPr/>
        </p:nvSpPr>
        <p:spPr bwMode="auto">
          <a:xfrm>
            <a:off x="9196388" y="5213351"/>
            <a:ext cx="1116012"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Salive</a:t>
            </a:r>
          </a:p>
        </p:txBody>
      </p:sp>
      <p:cxnSp>
        <p:nvCxnSpPr>
          <p:cNvPr id="25" name="Straight Connector 24"/>
          <p:cNvCxnSpPr>
            <a:stCxn id="36866" idx="2"/>
            <a:endCxn id="36867" idx="0"/>
          </p:cNvCxnSpPr>
          <p:nvPr/>
        </p:nvCxnSpPr>
        <p:spPr>
          <a:xfrm>
            <a:off x="6043313" y="415371"/>
            <a:ext cx="44764" cy="2053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786064" y="6561138"/>
            <a:ext cx="6764337" cy="261610"/>
          </a:xfrm>
          <a:prstGeom prst="rect">
            <a:avLst/>
          </a:prstGeom>
          <a:solidFill>
            <a:schemeClr val="bg1">
              <a:lumMod val="85000"/>
            </a:schemeClr>
          </a:solidFill>
          <a:ln>
            <a:solidFill>
              <a:schemeClr val="tx1"/>
            </a:solidFill>
          </a:ln>
        </p:spPr>
        <p:txBody>
          <a:bodyPr>
            <a:spAutoFit/>
          </a:bodyPr>
          <a:lstStyle/>
          <a:p>
            <a:pPr algn="ctr" eaLnBrk="1" fontAlgn="auto" hangingPunct="1">
              <a:spcBef>
                <a:spcPts val="0"/>
              </a:spcBef>
              <a:spcAft>
                <a:spcPts val="0"/>
              </a:spcAft>
              <a:defRPr/>
            </a:pPr>
            <a:r>
              <a:rPr lang="en-US" sz="1100" b="1">
                <a:latin typeface="Arial" panose="020B0604020202020204" pitchFamily="34" charset="0"/>
                <a:cs typeface="Arial" panose="020B0604020202020204" pitchFamily="34" charset="0"/>
              </a:rPr>
              <a:t>*</a:t>
            </a:r>
            <a:r>
              <a:rPr lang="fr-FR" sz="1100" b="1">
                <a:latin typeface="Arial" panose="020B0604020202020204" pitchFamily="34" charset="0"/>
                <a:cs typeface="Arial" panose="020B0604020202020204" pitchFamily="34" charset="0"/>
              </a:rPr>
              <a:t> Le prélèvement devrait être fait avant tout traitement antibiotique/antiparasitaire </a:t>
            </a:r>
            <a:endParaRPr lang="en-US" sz="1100" b="1">
              <a:latin typeface="Arial" panose="020B0604020202020204" pitchFamily="34" charset="0"/>
              <a:cs typeface="Arial" panose="020B0604020202020204" pitchFamily="34" charset="0"/>
            </a:endParaRPr>
          </a:p>
        </p:txBody>
      </p:sp>
      <p:sp>
        <p:nvSpPr>
          <p:cNvPr id="36879" name="TextBox 42"/>
          <p:cNvSpPr txBox="1">
            <a:spLocks noChangeArrowheads="1"/>
          </p:cNvSpPr>
          <p:nvPr/>
        </p:nvSpPr>
        <p:spPr bwMode="auto">
          <a:xfrm>
            <a:off x="2207568" y="5877273"/>
            <a:ext cx="7992888"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cxnSp>
        <p:nvCxnSpPr>
          <p:cNvPr id="24" name="Elbow Connector 23"/>
          <p:cNvCxnSpPr>
            <a:stCxn id="36869" idx="2"/>
            <a:endCxn id="36871" idx="0"/>
          </p:cNvCxnSpPr>
          <p:nvPr/>
        </p:nvCxnSpPr>
        <p:spPr>
          <a:xfrm rot="16200000" flipH="1">
            <a:off x="5835651" y="3733801"/>
            <a:ext cx="530225" cy="0"/>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36870" idx="2"/>
            <a:endCxn id="36871" idx="0"/>
          </p:cNvCxnSpPr>
          <p:nvPr/>
        </p:nvCxnSpPr>
        <p:spPr>
          <a:xfrm rot="5400000">
            <a:off x="7351511" y="2213627"/>
            <a:ext cx="534541" cy="3036033"/>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5" name="Elbow Connector 224"/>
          <p:cNvCxnSpPr>
            <a:stCxn id="36868" idx="2"/>
            <a:endCxn id="36871" idx="0"/>
          </p:cNvCxnSpPr>
          <p:nvPr/>
        </p:nvCxnSpPr>
        <p:spPr>
          <a:xfrm rot="16200000" flipH="1">
            <a:off x="4137526" y="2035675"/>
            <a:ext cx="556895" cy="3369581"/>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9" name="Elbow Connector 228"/>
          <p:cNvCxnSpPr>
            <a:stCxn id="36867" idx="2"/>
            <a:endCxn id="36870" idx="0"/>
          </p:cNvCxnSpPr>
          <p:nvPr/>
        </p:nvCxnSpPr>
        <p:spPr>
          <a:xfrm rot="16200000" flipH="1">
            <a:off x="7437103" y="1226069"/>
            <a:ext cx="350669" cy="3048719"/>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2" name="Elbow Connector 231"/>
          <p:cNvCxnSpPr>
            <a:stCxn id="36867" idx="2"/>
            <a:endCxn id="36869" idx="0"/>
          </p:cNvCxnSpPr>
          <p:nvPr/>
        </p:nvCxnSpPr>
        <p:spPr>
          <a:xfrm rot="16200000" flipH="1">
            <a:off x="5893687" y="2769485"/>
            <a:ext cx="401469" cy="1268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5" name="Elbow Connector 234"/>
          <p:cNvCxnSpPr>
            <a:stCxn id="36867" idx="2"/>
            <a:endCxn id="36868" idx="0"/>
          </p:cNvCxnSpPr>
          <p:nvPr/>
        </p:nvCxnSpPr>
        <p:spPr>
          <a:xfrm rot="5400000">
            <a:off x="4222391" y="1083888"/>
            <a:ext cx="374481" cy="3356895"/>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9" name="Elbow Connector 238"/>
          <p:cNvCxnSpPr>
            <a:stCxn id="36871" idx="2"/>
            <a:endCxn id="36872" idx="0"/>
          </p:cNvCxnSpPr>
          <p:nvPr/>
        </p:nvCxnSpPr>
        <p:spPr>
          <a:xfrm rot="5400000">
            <a:off x="3746501" y="2943226"/>
            <a:ext cx="990600" cy="3717925"/>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2" name="Elbow Connector 241"/>
          <p:cNvCxnSpPr>
            <a:stCxn id="36871" idx="2"/>
            <a:endCxn id="36874" idx="0"/>
          </p:cNvCxnSpPr>
          <p:nvPr/>
        </p:nvCxnSpPr>
        <p:spPr>
          <a:xfrm rot="5400000">
            <a:off x="4608118" y="3795317"/>
            <a:ext cx="981075" cy="2004219"/>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4" name="Elbow Connector 243"/>
          <p:cNvCxnSpPr>
            <a:stCxn id="36871" idx="2"/>
            <a:endCxn id="36875" idx="0"/>
          </p:cNvCxnSpPr>
          <p:nvPr/>
        </p:nvCxnSpPr>
        <p:spPr>
          <a:xfrm rot="5400000">
            <a:off x="5605463" y="4802188"/>
            <a:ext cx="990600" cy="12700"/>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8" name="Elbow Connector 247"/>
          <p:cNvCxnSpPr>
            <a:stCxn id="36871" idx="2"/>
            <a:endCxn id="36873" idx="0"/>
          </p:cNvCxnSpPr>
          <p:nvPr/>
        </p:nvCxnSpPr>
        <p:spPr>
          <a:xfrm rot="16200000" flipH="1">
            <a:off x="6626226" y="3781426"/>
            <a:ext cx="904875" cy="1955800"/>
          </a:xfrm>
          <a:prstGeom prst="bentConnector3">
            <a:avLst>
              <a:gd name="adj1" fmla="val 56806"/>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0" name="Elbow Connector 249"/>
          <p:cNvCxnSpPr>
            <a:stCxn id="36871" idx="2"/>
            <a:endCxn id="36876" idx="0"/>
          </p:cNvCxnSpPr>
          <p:nvPr/>
        </p:nvCxnSpPr>
        <p:spPr>
          <a:xfrm rot="16200000" flipH="1">
            <a:off x="7473951" y="2933701"/>
            <a:ext cx="906462" cy="3652837"/>
          </a:xfrm>
          <a:prstGeom prst="bentConnector3">
            <a:avLst>
              <a:gd name="adj1" fmla="val 5582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3"/>
          <p:cNvSpPr txBox="1">
            <a:spLocks noChangeArrowheads="1"/>
          </p:cNvSpPr>
          <p:nvPr/>
        </p:nvSpPr>
        <p:spPr bwMode="auto">
          <a:xfrm>
            <a:off x="4530726" y="34925"/>
            <a:ext cx="3185487"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b="1">
                <a:latin typeface="Arial" panose="020B0604020202020204" pitchFamily="34" charset="0"/>
                <a:cs typeface="Arial" panose="020B0604020202020204" pitchFamily="34" charset="0"/>
              </a:rPr>
              <a:t>Syndrome respiratoire aigu</a:t>
            </a:r>
          </a:p>
        </p:txBody>
      </p:sp>
      <p:sp>
        <p:nvSpPr>
          <p:cNvPr id="39939" name="TextBox 4"/>
          <p:cNvSpPr txBox="1">
            <a:spLocks noChangeArrowheads="1"/>
          </p:cNvSpPr>
          <p:nvPr/>
        </p:nvSpPr>
        <p:spPr bwMode="auto">
          <a:xfrm>
            <a:off x="4048202" y="446089"/>
            <a:ext cx="4222630" cy="11695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Apparition brutale de toux OU détresse respiratoire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Maladie grave</a:t>
            </a:r>
          </a:p>
          <a:p>
            <a:pPr algn="ctr" eaLnBrk="1" hangingPunct="1"/>
            <a:r>
              <a:rPr lang="fr-FR" altLang="en-US" sz="1400">
                <a:latin typeface="Arial" panose="020B0604020202020204" pitchFamily="34" charset="0"/>
                <a:cs typeface="Arial" panose="020B0604020202020204" pitchFamily="34" charset="0"/>
              </a:rPr>
              <a:t>ET</a:t>
            </a:r>
          </a:p>
          <a:p>
            <a:pPr algn="ctr" eaLnBrk="1" hangingPunct="1"/>
            <a:r>
              <a:rPr lang="fr-FR" altLang="en-US" sz="1400">
                <a:latin typeface="Arial" panose="020B0604020202020204" pitchFamily="34" charset="0"/>
                <a:cs typeface="Arial" panose="020B0604020202020204" pitchFamily="34" charset="0"/>
              </a:rPr>
              <a:t>Absence de facteurs </a:t>
            </a:r>
            <a:r>
              <a:rPr lang="fr-FR" altLang="en-US" sz="1400" err="1">
                <a:latin typeface="Arial" panose="020B0604020202020204" pitchFamily="34" charset="0"/>
                <a:cs typeface="Arial" panose="020B0604020202020204" pitchFamily="34" charset="0"/>
              </a:rPr>
              <a:t>prédisposants</a:t>
            </a:r>
            <a:r>
              <a:rPr lang="fr-FR" altLang="en-US" sz="1400">
                <a:latin typeface="Arial" panose="020B0604020202020204" pitchFamily="34" charset="0"/>
                <a:cs typeface="Arial" panose="020B0604020202020204" pitchFamily="34" charset="0"/>
              </a:rPr>
              <a:t> connus</a:t>
            </a:r>
          </a:p>
        </p:txBody>
      </p:sp>
      <p:sp>
        <p:nvSpPr>
          <p:cNvPr id="39940" name="TextBox 5"/>
          <p:cNvSpPr txBox="1">
            <a:spLocks noChangeArrowheads="1"/>
          </p:cNvSpPr>
          <p:nvPr/>
        </p:nvSpPr>
        <p:spPr bwMode="auto">
          <a:xfrm>
            <a:off x="1751014" y="1889125"/>
            <a:ext cx="2592387" cy="1261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600">
                <a:latin typeface="Arial" panose="020B0604020202020204" pitchFamily="34" charset="0"/>
                <a:cs typeface="Arial" panose="020B0604020202020204" pitchFamily="34" charset="0"/>
              </a:rPr>
              <a:t>Infection virale </a:t>
            </a:r>
            <a:r>
              <a:rPr lang="fr-FR" altLang="en-US" sz="1400">
                <a:latin typeface="Arial" panose="020B0604020202020204" pitchFamily="34" charset="0"/>
                <a:cs typeface="Arial" panose="020B0604020202020204" pitchFamily="34" charset="0"/>
              </a:rPr>
              <a:t>:</a:t>
            </a:r>
          </a:p>
          <a:p>
            <a:pPr algn="ctr" eaLnBrk="1" hangingPunct="1"/>
            <a:r>
              <a:rPr lang="fr-FR" altLang="en-US" sz="1200">
                <a:latin typeface="Arial" panose="020B0604020202020204" pitchFamily="34" charset="0"/>
                <a:cs typeface="Arial" panose="020B0604020202020204" pitchFamily="34" charset="0"/>
              </a:rPr>
              <a:t>SARS</a:t>
            </a:r>
          </a:p>
          <a:p>
            <a:pPr algn="ctr" eaLnBrk="1" hangingPunct="1"/>
            <a:r>
              <a:rPr lang="fr-FR" altLang="en-US" sz="1200">
                <a:latin typeface="Arial" panose="020B0604020202020204" pitchFamily="34" charset="0"/>
                <a:cs typeface="Arial" panose="020B0604020202020204" pitchFamily="34" charset="0"/>
              </a:rPr>
              <a:t>Grippe</a:t>
            </a:r>
          </a:p>
          <a:p>
            <a:pPr algn="ctr" eaLnBrk="1" hangingPunct="1"/>
            <a:r>
              <a:rPr lang="fr-FR" altLang="en-US" sz="1200" err="1">
                <a:latin typeface="Arial" panose="020B0604020202020204" pitchFamily="34" charset="0"/>
                <a:cs typeface="Arial" panose="020B0604020202020204" pitchFamily="34" charset="0"/>
              </a:rPr>
              <a:t>RSV</a:t>
            </a:r>
            <a:endParaRPr lang="fr-FR" altLang="en-US" sz="1200">
              <a:latin typeface="Arial" panose="020B0604020202020204" pitchFamily="34" charset="0"/>
              <a:cs typeface="Arial" panose="020B0604020202020204" pitchFamily="34" charset="0"/>
            </a:endParaRPr>
          </a:p>
          <a:p>
            <a:pPr algn="ctr" eaLnBrk="1" hangingPunct="1"/>
            <a:r>
              <a:rPr lang="fr-FR" altLang="en-US" sz="1200">
                <a:latin typeface="Arial" panose="020B0604020202020204" pitchFamily="34" charset="0"/>
                <a:cs typeface="Arial" panose="020B0604020202020204" pitchFamily="34" charset="0"/>
              </a:rPr>
              <a:t>Syndrome pulmonaire à </a:t>
            </a:r>
            <a:r>
              <a:rPr lang="fr-FR" altLang="en-US" sz="1200" err="1">
                <a:latin typeface="Arial" panose="020B0604020202020204" pitchFamily="34" charset="0"/>
                <a:cs typeface="Arial" panose="020B0604020202020204" pitchFamily="34" charset="0"/>
              </a:rPr>
              <a:t>Hantavirus</a:t>
            </a:r>
            <a:endParaRPr lang="fr-FR" altLang="en-US" sz="1200">
              <a:latin typeface="Arial" panose="020B0604020202020204" pitchFamily="34" charset="0"/>
              <a:cs typeface="Arial" panose="020B0604020202020204" pitchFamily="34" charset="0"/>
            </a:endParaRPr>
          </a:p>
          <a:p>
            <a:pPr algn="ctr" eaLnBrk="1" hangingPunct="1"/>
            <a:r>
              <a:rPr lang="fr-FR" altLang="en-US" sz="1200">
                <a:latin typeface="Arial" panose="020B0604020202020204" pitchFamily="34" charset="0"/>
                <a:cs typeface="Arial" panose="020B0604020202020204" pitchFamily="34" charset="0"/>
              </a:rPr>
              <a:t>Etc.</a:t>
            </a:r>
          </a:p>
        </p:txBody>
      </p:sp>
      <p:sp>
        <p:nvSpPr>
          <p:cNvPr id="8" name="TextBox 7"/>
          <p:cNvSpPr txBox="1"/>
          <p:nvPr/>
        </p:nvSpPr>
        <p:spPr>
          <a:xfrm>
            <a:off x="4795838" y="2252664"/>
            <a:ext cx="2736850" cy="1169551"/>
          </a:xfrm>
          <a:prstGeom prst="rect">
            <a:avLst/>
          </a:prstGeom>
          <a:noFill/>
          <a:ln>
            <a:solidFill>
              <a:schemeClr val="tx1"/>
            </a:solidFill>
          </a:ln>
        </p:spPr>
        <p:txBody>
          <a:bodyPr>
            <a:spAutoFit/>
          </a:bodyPr>
          <a:lstStyle/>
          <a:p>
            <a:pPr algn="ctr" eaLnBrk="1" fontAlgn="auto" hangingPunct="1">
              <a:spcBef>
                <a:spcPts val="0"/>
              </a:spcBef>
              <a:spcAft>
                <a:spcPts val="0"/>
              </a:spcAft>
              <a:defRPr/>
            </a:pPr>
            <a:r>
              <a:rPr lang="fr-FR" sz="1400">
                <a:latin typeface="Arial" panose="020B0604020202020204" pitchFamily="34" charset="0"/>
                <a:cs typeface="Arial" panose="020B0604020202020204" pitchFamily="34" charset="0"/>
              </a:rPr>
              <a:t>Infection des voies respiratoires supérieures </a:t>
            </a:r>
            <a:r>
              <a:rPr lang="fr-FR" sz="1200">
                <a:latin typeface="Arial" panose="020B0604020202020204" pitchFamily="34" charset="0"/>
                <a:cs typeface="Arial" panose="020B0604020202020204" pitchFamily="34" charset="0"/>
              </a:rPr>
              <a:t>:</a:t>
            </a:r>
            <a:endParaRPr lang="fr-FR" sz="1100">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Coqueluche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Diphtérie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Pharyngite à streptocoque et scarlatine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Etc.</a:t>
            </a:r>
          </a:p>
        </p:txBody>
      </p:sp>
      <p:sp>
        <p:nvSpPr>
          <p:cNvPr id="9" name="TextBox 8"/>
          <p:cNvSpPr txBox="1"/>
          <p:nvPr/>
        </p:nvSpPr>
        <p:spPr>
          <a:xfrm>
            <a:off x="7886701" y="2201863"/>
            <a:ext cx="2716213" cy="1123950"/>
          </a:xfrm>
          <a:prstGeom prst="rect">
            <a:avLst/>
          </a:prstGeom>
          <a:noFill/>
          <a:ln>
            <a:solidFill>
              <a:schemeClr val="tx1"/>
            </a:solidFill>
          </a:ln>
        </p:spPr>
        <p:txBody>
          <a:bodyPr>
            <a:spAutoFit/>
          </a:bodyPr>
          <a:lstStyle/>
          <a:p>
            <a:pPr algn="ctr" eaLnBrk="1" fontAlgn="auto" hangingPunct="1">
              <a:spcBef>
                <a:spcPts val="0"/>
              </a:spcBef>
              <a:spcAft>
                <a:spcPts val="0"/>
              </a:spcAft>
              <a:defRPr/>
            </a:pPr>
            <a:r>
              <a:rPr lang="fr-FR" sz="1400">
                <a:latin typeface="Arial" panose="020B0604020202020204" pitchFamily="34" charset="0"/>
                <a:cs typeface="Arial" panose="020B0604020202020204" pitchFamily="34" charset="0"/>
              </a:rPr>
              <a:t>Pneumonie</a:t>
            </a:r>
            <a:endParaRPr lang="fr-FR" sz="1200">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fr-FR" sz="1100">
                <a:latin typeface="Arial" panose="020B0604020202020204" pitchFamily="34" charset="0"/>
                <a:cs typeface="Arial" panose="020B0604020202020204" pitchFamily="34" charset="0"/>
              </a:rPr>
              <a:t>pouvant entraîner une épidémie :</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Peste pulmonaire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Légionellose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Anthrax respiratoire</a:t>
            </a:r>
          </a:p>
          <a:p>
            <a:pPr algn="ctr" eaLnBrk="1" fontAlgn="auto" hangingPunct="1">
              <a:spcBef>
                <a:spcPts val="0"/>
              </a:spcBef>
              <a:spcAft>
                <a:spcPts val="0"/>
              </a:spcAft>
              <a:defRPr/>
            </a:pPr>
            <a:r>
              <a:rPr lang="fr-FR" sz="1050">
                <a:latin typeface="Arial" panose="020B0604020202020204" pitchFamily="34" charset="0"/>
                <a:cs typeface="Arial" panose="020B0604020202020204" pitchFamily="34" charset="0"/>
              </a:rPr>
              <a:t>Etc.</a:t>
            </a:r>
          </a:p>
        </p:txBody>
      </p:sp>
      <p:sp>
        <p:nvSpPr>
          <p:cNvPr id="39943" name="TextBox 9"/>
          <p:cNvSpPr txBox="1">
            <a:spLocks noChangeArrowheads="1"/>
          </p:cNvSpPr>
          <p:nvPr/>
        </p:nvSpPr>
        <p:spPr bwMode="auto">
          <a:xfrm>
            <a:off x="4025901" y="4502151"/>
            <a:ext cx="1539875" cy="9541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Échantillon des voies respiratoires supérieures</a:t>
            </a:r>
          </a:p>
        </p:txBody>
      </p:sp>
      <p:sp>
        <p:nvSpPr>
          <p:cNvPr id="39944" name="TextBox 13"/>
          <p:cNvSpPr txBox="1">
            <a:spLocks noChangeArrowheads="1"/>
          </p:cNvSpPr>
          <p:nvPr/>
        </p:nvSpPr>
        <p:spPr bwMode="auto">
          <a:xfrm>
            <a:off x="6345238" y="4524376"/>
            <a:ext cx="1541462" cy="9541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Échantillon des voies respiratoires inférieures</a:t>
            </a:r>
          </a:p>
        </p:txBody>
      </p:sp>
      <p:sp>
        <p:nvSpPr>
          <p:cNvPr id="39945" name="TextBox 16"/>
          <p:cNvSpPr txBox="1">
            <a:spLocks noChangeArrowheads="1"/>
          </p:cNvSpPr>
          <p:nvPr/>
        </p:nvSpPr>
        <p:spPr bwMode="auto">
          <a:xfrm>
            <a:off x="2557463" y="3525838"/>
            <a:ext cx="7213600" cy="277812"/>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Tableau clinique, antécédents de la maladie, contexte épidémiologique, situation vaccinale </a:t>
            </a:r>
            <a:r>
              <a:rPr lang="en-US" altLang="en-US" sz="1200">
                <a:latin typeface="Arial" panose="020B0604020202020204" pitchFamily="34" charset="0"/>
                <a:cs typeface="Arial" panose="020B0604020202020204" pitchFamily="34" charset="0"/>
              </a:rPr>
              <a:t>…</a:t>
            </a:r>
          </a:p>
        </p:txBody>
      </p:sp>
      <p:sp>
        <p:nvSpPr>
          <p:cNvPr id="39946" name="TextBox 19"/>
          <p:cNvSpPr txBox="1">
            <a:spLocks noChangeArrowheads="1"/>
          </p:cNvSpPr>
          <p:nvPr/>
        </p:nvSpPr>
        <p:spPr bwMode="auto">
          <a:xfrm>
            <a:off x="8543138" y="4806951"/>
            <a:ext cx="622286"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Sang</a:t>
            </a:r>
          </a:p>
        </p:txBody>
      </p:sp>
      <p:cxnSp>
        <p:nvCxnSpPr>
          <p:cNvPr id="240" name="Straight Connector 239"/>
          <p:cNvCxnSpPr>
            <a:stCxn id="39938" idx="2"/>
            <a:endCxn id="39939" idx="0"/>
          </p:cNvCxnSpPr>
          <p:nvPr/>
        </p:nvCxnSpPr>
        <p:spPr>
          <a:xfrm>
            <a:off x="6123469" y="404258"/>
            <a:ext cx="36048" cy="418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3373439" y="6397626"/>
            <a:ext cx="5746898" cy="430887"/>
          </a:xfrm>
          <a:prstGeom prst="rect">
            <a:avLst/>
          </a:prstGeom>
          <a:solidFill>
            <a:schemeClr val="bg1">
              <a:lumMod val="85000"/>
            </a:schemeClr>
          </a:solidFill>
          <a:ln>
            <a:solidFill>
              <a:schemeClr val="tx1"/>
            </a:solidFill>
          </a:ln>
        </p:spPr>
        <p:txBody>
          <a:bodyPr wrap="square">
            <a:spAutoFit/>
          </a:bodyPr>
          <a:lstStyle/>
          <a:p>
            <a:pPr algn="ctr" eaLnBrk="1" fontAlgn="auto" hangingPunct="1">
              <a:spcBef>
                <a:spcPts val="0"/>
              </a:spcBef>
              <a:spcAft>
                <a:spcPts val="0"/>
              </a:spcAft>
              <a:defRPr/>
            </a:pPr>
            <a:r>
              <a:rPr lang="en-US" sz="1100" b="1">
                <a:latin typeface="Arial" panose="020B0604020202020204" pitchFamily="34" charset="0"/>
                <a:cs typeface="Arial" panose="020B0604020202020204" pitchFamily="34" charset="0"/>
              </a:rPr>
              <a:t>**</a:t>
            </a:r>
            <a:r>
              <a:rPr lang="fr-FR" sz="1100" b="1">
                <a:latin typeface="Arial" panose="020B0604020202020204" pitchFamily="34" charset="0"/>
                <a:cs typeface="Arial" panose="020B0604020202020204" pitchFamily="34" charset="0"/>
              </a:rPr>
              <a:t> Le prélèvement devrait être fait avant tout traitement antibiotique</a:t>
            </a:r>
            <a:endParaRPr lang="en-US" sz="1100" b="1">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100" b="1">
              <a:latin typeface="Arial" panose="020B0604020202020204" pitchFamily="34" charset="0"/>
              <a:cs typeface="Arial" panose="020B0604020202020204" pitchFamily="34" charset="0"/>
            </a:endParaRPr>
          </a:p>
        </p:txBody>
      </p:sp>
      <p:sp>
        <p:nvSpPr>
          <p:cNvPr id="39949" name="TextBox 50"/>
          <p:cNvSpPr txBox="1">
            <a:spLocks noChangeArrowheads="1"/>
          </p:cNvSpPr>
          <p:nvPr/>
        </p:nvSpPr>
        <p:spPr bwMode="auto">
          <a:xfrm>
            <a:off x="9632951" y="4746626"/>
            <a:ext cx="949325"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Urine</a:t>
            </a:r>
          </a:p>
        </p:txBody>
      </p:sp>
      <p:sp>
        <p:nvSpPr>
          <p:cNvPr id="39950" name="TextBox 51"/>
          <p:cNvSpPr txBox="1">
            <a:spLocks noChangeArrowheads="1"/>
          </p:cNvSpPr>
          <p:nvPr/>
        </p:nvSpPr>
        <p:spPr bwMode="auto">
          <a:xfrm>
            <a:off x="1871664" y="4760914"/>
            <a:ext cx="949325"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Selles</a:t>
            </a:r>
          </a:p>
        </p:txBody>
      </p:sp>
      <p:sp>
        <p:nvSpPr>
          <p:cNvPr id="39951" name="TextBox 52"/>
          <p:cNvSpPr txBox="1">
            <a:spLocks noChangeArrowheads="1"/>
          </p:cNvSpPr>
          <p:nvPr/>
        </p:nvSpPr>
        <p:spPr bwMode="auto">
          <a:xfrm>
            <a:off x="2567609" y="5576889"/>
            <a:ext cx="7272807"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cxnSp>
        <p:nvCxnSpPr>
          <p:cNvPr id="31" name="Elbow Connector 30"/>
          <p:cNvCxnSpPr>
            <a:stCxn id="39939" idx="2"/>
            <a:endCxn id="39940" idx="0"/>
          </p:cNvCxnSpPr>
          <p:nvPr/>
        </p:nvCxnSpPr>
        <p:spPr>
          <a:xfrm rot="5400000">
            <a:off x="4466619" y="196227"/>
            <a:ext cx="273486" cy="3112310"/>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6" name="Elbow Connector 225"/>
          <p:cNvCxnSpPr>
            <a:stCxn id="9" idx="2"/>
            <a:endCxn id="39945" idx="0"/>
          </p:cNvCxnSpPr>
          <p:nvPr/>
        </p:nvCxnSpPr>
        <p:spPr>
          <a:xfrm rot="5400000">
            <a:off x="7604920" y="1885158"/>
            <a:ext cx="200025" cy="3081337"/>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0" name="Elbow Connector 229"/>
          <p:cNvCxnSpPr>
            <a:stCxn id="8" idx="2"/>
            <a:endCxn id="39945" idx="0"/>
          </p:cNvCxnSpPr>
          <p:nvPr/>
        </p:nvCxnSpPr>
        <p:spPr>
          <a:xfrm rot="5400000">
            <a:off x="6112451" y="3474026"/>
            <a:ext cx="103624" cy="12700"/>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2" name="Elbow Connector 231"/>
          <p:cNvCxnSpPr>
            <a:stCxn id="39940" idx="2"/>
            <a:endCxn id="39945" idx="0"/>
          </p:cNvCxnSpPr>
          <p:nvPr/>
        </p:nvCxnSpPr>
        <p:spPr>
          <a:xfrm rot="16200000" flipH="1">
            <a:off x="4418322" y="1779895"/>
            <a:ext cx="374829" cy="311705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4" name="Elbow Connector 233"/>
          <p:cNvCxnSpPr>
            <a:stCxn id="39945" idx="2"/>
            <a:endCxn id="39949" idx="0"/>
          </p:cNvCxnSpPr>
          <p:nvPr/>
        </p:nvCxnSpPr>
        <p:spPr>
          <a:xfrm rot="16200000" flipH="1">
            <a:off x="7664451" y="2303463"/>
            <a:ext cx="942975" cy="3943350"/>
          </a:xfrm>
          <a:prstGeom prst="bentConnector3">
            <a:avLst>
              <a:gd name="adj1" fmla="val 52797"/>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6" name="Elbow Connector 235"/>
          <p:cNvCxnSpPr>
            <a:stCxn id="39945" idx="2"/>
            <a:endCxn id="39946" idx="0"/>
          </p:cNvCxnSpPr>
          <p:nvPr/>
        </p:nvCxnSpPr>
        <p:spPr>
          <a:xfrm rot="16200000" flipH="1">
            <a:off x="7007622" y="2960291"/>
            <a:ext cx="1003300" cy="2690018"/>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8" name="Elbow Connector 237"/>
          <p:cNvCxnSpPr>
            <a:stCxn id="39945" idx="2"/>
            <a:endCxn id="39944" idx="0"/>
          </p:cNvCxnSpPr>
          <p:nvPr/>
        </p:nvCxnSpPr>
        <p:spPr>
          <a:xfrm rot="16200000" flipH="1">
            <a:off x="6279755" y="3688159"/>
            <a:ext cx="720725" cy="95170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1" name="Elbow Connector 240"/>
          <p:cNvCxnSpPr>
            <a:stCxn id="39945" idx="2"/>
            <a:endCxn id="39943" idx="0"/>
          </p:cNvCxnSpPr>
          <p:nvPr/>
        </p:nvCxnSpPr>
        <p:spPr>
          <a:xfrm rot="5400000">
            <a:off x="5130801" y="3468689"/>
            <a:ext cx="698500" cy="1368425"/>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8" name="Elbow Connector 247"/>
          <p:cNvCxnSpPr>
            <a:stCxn id="39945" idx="2"/>
            <a:endCxn id="39950" idx="0"/>
          </p:cNvCxnSpPr>
          <p:nvPr/>
        </p:nvCxnSpPr>
        <p:spPr>
          <a:xfrm rot="5400000">
            <a:off x="3776663" y="2373313"/>
            <a:ext cx="957263" cy="3817938"/>
          </a:xfrm>
          <a:prstGeom prst="bentConnector3">
            <a:avLst>
              <a:gd name="adj1" fmla="val 52754"/>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961" name="TextBox 248"/>
          <p:cNvSpPr txBox="1">
            <a:spLocks noChangeArrowheads="1"/>
          </p:cNvSpPr>
          <p:nvPr/>
        </p:nvSpPr>
        <p:spPr bwMode="auto">
          <a:xfrm>
            <a:off x="6694488" y="1773238"/>
            <a:ext cx="2226892"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600">
                <a:latin typeface="Arial" panose="020B0604020202020204" pitchFamily="34" charset="0"/>
                <a:cs typeface="Arial" panose="020B0604020202020204" pitchFamily="34" charset="0"/>
              </a:rPr>
              <a:t>Infection bactérienne</a:t>
            </a:r>
            <a:r>
              <a:rPr lang="en-US" altLang="en-US" sz="1600">
                <a:latin typeface="Arial" panose="020B0604020202020204" pitchFamily="34" charset="0"/>
                <a:cs typeface="Arial" panose="020B0604020202020204" pitchFamily="34" charset="0"/>
              </a:rPr>
              <a:t>* </a:t>
            </a:r>
          </a:p>
        </p:txBody>
      </p:sp>
      <p:cxnSp>
        <p:nvCxnSpPr>
          <p:cNvPr id="252" name="Elbow Connector 251"/>
          <p:cNvCxnSpPr>
            <a:stCxn id="39939" idx="2"/>
            <a:endCxn id="39961" idx="0"/>
          </p:cNvCxnSpPr>
          <p:nvPr/>
        </p:nvCxnSpPr>
        <p:spPr>
          <a:xfrm rot="16200000" flipH="1">
            <a:off x="6904927" y="870230"/>
            <a:ext cx="157599" cy="1648417"/>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255" name="Elbow Connector 254"/>
          <p:cNvCxnSpPr>
            <a:stCxn id="39961" idx="3"/>
            <a:endCxn id="9" idx="0"/>
          </p:cNvCxnSpPr>
          <p:nvPr/>
        </p:nvCxnSpPr>
        <p:spPr>
          <a:xfrm>
            <a:off x="8921381" y="1942515"/>
            <a:ext cx="323427" cy="259348"/>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34" name="Elbow Connector 33"/>
          <p:cNvCxnSpPr>
            <a:stCxn id="39961" idx="1"/>
            <a:endCxn id="8" idx="0"/>
          </p:cNvCxnSpPr>
          <p:nvPr/>
        </p:nvCxnSpPr>
        <p:spPr>
          <a:xfrm rot="10800000" flipV="1">
            <a:off x="6164265" y="1942515"/>
            <a:ext cx="530225" cy="310148"/>
          </a:xfrm>
          <a:prstGeom prst="bentConnector2">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3"/>
          <p:cNvSpPr txBox="1">
            <a:spLocks noChangeArrowheads="1"/>
          </p:cNvSpPr>
          <p:nvPr/>
        </p:nvSpPr>
        <p:spPr bwMode="auto">
          <a:xfrm>
            <a:off x="4408488" y="179388"/>
            <a:ext cx="3647152"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b="1">
                <a:latin typeface="Arial" panose="020B0604020202020204" pitchFamily="34" charset="0"/>
                <a:cs typeface="Arial" panose="020B0604020202020204" pitchFamily="34" charset="0"/>
              </a:rPr>
              <a:t>Syndrome </a:t>
            </a:r>
            <a:r>
              <a:rPr lang="en-US" altLang="en-US" b="1" err="1">
                <a:latin typeface="Arial" panose="020B0604020202020204" pitchFamily="34" charset="0"/>
                <a:cs typeface="Arial" panose="020B0604020202020204" pitchFamily="34" charset="0"/>
              </a:rPr>
              <a:t>dermatologique</a:t>
            </a:r>
            <a:r>
              <a:rPr lang="en-US" altLang="en-US" b="1">
                <a:latin typeface="Arial" panose="020B0604020202020204" pitchFamily="34" charset="0"/>
                <a:cs typeface="Arial" panose="020B0604020202020204" pitchFamily="34" charset="0"/>
              </a:rPr>
              <a:t> </a:t>
            </a:r>
            <a:r>
              <a:rPr lang="en-US" altLang="en-US" b="1" err="1">
                <a:latin typeface="Arial" panose="020B0604020202020204" pitchFamily="34" charset="0"/>
                <a:cs typeface="Arial" panose="020B0604020202020204" pitchFamily="34" charset="0"/>
              </a:rPr>
              <a:t>aigu</a:t>
            </a:r>
            <a:endParaRPr lang="en-US" altLang="en-US" b="1">
              <a:latin typeface="Arial" panose="020B0604020202020204" pitchFamily="34" charset="0"/>
              <a:cs typeface="Arial" panose="020B0604020202020204" pitchFamily="34" charset="0"/>
            </a:endParaRPr>
          </a:p>
        </p:txBody>
      </p:sp>
      <p:sp>
        <p:nvSpPr>
          <p:cNvPr id="41987" name="TextBox 4"/>
          <p:cNvSpPr txBox="1">
            <a:spLocks noChangeArrowheads="1"/>
          </p:cNvSpPr>
          <p:nvPr/>
        </p:nvSpPr>
        <p:spPr bwMode="auto">
          <a:xfrm>
            <a:off x="3258552" y="782639"/>
            <a:ext cx="5998758" cy="83099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600">
                <a:latin typeface="Arial" panose="020B0604020202020204" pitchFamily="34" charset="0"/>
                <a:cs typeface="Arial" panose="020B0604020202020204" pitchFamily="34" charset="0"/>
              </a:rPr>
              <a:t>Maladie fébrile aiguë avec éruption OU manifestations cutanées</a:t>
            </a:r>
          </a:p>
          <a:p>
            <a:pPr algn="ctr" eaLnBrk="1" hangingPunct="1"/>
            <a:r>
              <a:rPr lang="fr-FR" altLang="en-US" sz="1600">
                <a:latin typeface="Arial" panose="020B0604020202020204" pitchFamily="34" charset="0"/>
                <a:cs typeface="Arial" panose="020B0604020202020204" pitchFamily="34" charset="0"/>
              </a:rPr>
              <a:t>ET</a:t>
            </a:r>
          </a:p>
          <a:p>
            <a:pPr algn="ctr" eaLnBrk="1" hangingPunct="1"/>
            <a:r>
              <a:rPr lang="fr-FR" altLang="en-US" sz="1600">
                <a:latin typeface="Arial" panose="020B0604020202020204" pitchFamily="34" charset="0"/>
                <a:cs typeface="Arial" panose="020B0604020202020204" pitchFamily="34" charset="0"/>
              </a:rPr>
              <a:t>Absence de facteurs </a:t>
            </a:r>
            <a:r>
              <a:rPr lang="fr-FR" altLang="en-US" sz="1600" err="1">
                <a:latin typeface="Arial" panose="020B0604020202020204" pitchFamily="34" charset="0"/>
                <a:cs typeface="Arial" panose="020B0604020202020204" pitchFamily="34" charset="0"/>
              </a:rPr>
              <a:t>prédisposants</a:t>
            </a:r>
            <a:r>
              <a:rPr lang="fr-FR" altLang="en-US" sz="1600">
                <a:latin typeface="Arial" panose="020B0604020202020204" pitchFamily="34" charset="0"/>
                <a:cs typeface="Arial" panose="020B0604020202020204" pitchFamily="34" charset="0"/>
              </a:rPr>
              <a:t> connus</a:t>
            </a:r>
          </a:p>
        </p:txBody>
      </p:sp>
      <p:sp>
        <p:nvSpPr>
          <p:cNvPr id="41988" name="TextBox 5"/>
          <p:cNvSpPr txBox="1">
            <a:spLocks noChangeArrowheads="1"/>
          </p:cNvSpPr>
          <p:nvPr/>
        </p:nvSpPr>
        <p:spPr bwMode="auto">
          <a:xfrm>
            <a:off x="2379070" y="2109789"/>
            <a:ext cx="1455335" cy="9541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err="1">
                <a:latin typeface="Arial" panose="020B0604020202020204" pitchFamily="34" charset="0"/>
                <a:cs typeface="Arial" panose="020B0604020202020204" pitchFamily="34" charset="0"/>
              </a:rPr>
              <a:t>Varicelle</a:t>
            </a:r>
            <a:endParaRPr lang="en-US" altLang="en-US" sz="1400">
              <a:latin typeface="Arial" panose="020B0604020202020204" pitchFamily="34" charset="0"/>
              <a:cs typeface="Arial" panose="020B0604020202020204" pitchFamily="34" charset="0"/>
            </a:endParaRPr>
          </a:p>
          <a:p>
            <a:pPr algn="ctr" eaLnBrk="1" hangingPunct="1"/>
            <a:r>
              <a:rPr lang="en-US" altLang="en-US" sz="1400" err="1">
                <a:latin typeface="Arial" panose="020B0604020202020204" pitchFamily="34" charset="0"/>
                <a:cs typeface="Arial" panose="020B0604020202020204" pitchFamily="34" charset="0"/>
              </a:rPr>
              <a:t>Variole</a:t>
            </a:r>
            <a:r>
              <a:rPr lang="en-US" altLang="en-US" sz="1400">
                <a:latin typeface="Arial" panose="020B0604020202020204" pitchFamily="34" charset="0"/>
                <a:cs typeface="Arial" panose="020B0604020202020204" pitchFamily="34" charset="0"/>
              </a:rPr>
              <a:t> du singe</a:t>
            </a:r>
          </a:p>
          <a:p>
            <a:pPr algn="ctr" eaLnBrk="1" hangingPunct="1"/>
            <a:r>
              <a:rPr lang="en-US" altLang="en-US" sz="1400">
                <a:latin typeface="Arial" panose="020B0604020202020204" pitchFamily="34" charset="0"/>
                <a:cs typeface="Arial" panose="020B0604020202020204" pitchFamily="34" charset="0"/>
              </a:rPr>
              <a:t>Etc…</a:t>
            </a:r>
          </a:p>
          <a:p>
            <a:pPr algn="ctr" eaLnBrk="1" hangingPunct="1"/>
            <a:endParaRPr lang="en-US" altLang="en-US" sz="1400">
              <a:latin typeface="Arial" panose="020B0604020202020204" pitchFamily="34" charset="0"/>
              <a:cs typeface="Arial" panose="020B0604020202020204" pitchFamily="34" charset="0"/>
            </a:endParaRPr>
          </a:p>
        </p:txBody>
      </p:sp>
      <p:sp>
        <p:nvSpPr>
          <p:cNvPr id="41989" name="TextBox 6"/>
          <p:cNvSpPr txBox="1">
            <a:spLocks noChangeArrowheads="1"/>
          </p:cNvSpPr>
          <p:nvPr/>
        </p:nvSpPr>
        <p:spPr bwMode="auto">
          <a:xfrm>
            <a:off x="8361364" y="2106614"/>
            <a:ext cx="1614487" cy="9540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err="1">
                <a:latin typeface="Arial" panose="020B0604020202020204" pitchFamily="34" charset="0"/>
                <a:cs typeface="Arial" panose="020B0604020202020204" pitchFamily="34" charset="0"/>
              </a:rPr>
              <a:t>Rougeole</a:t>
            </a:r>
            <a:endParaRPr lang="en-US" altLang="en-US" sz="1400">
              <a:latin typeface="Arial" panose="020B0604020202020204" pitchFamily="34" charset="0"/>
              <a:cs typeface="Arial" panose="020B0604020202020204" pitchFamily="34" charset="0"/>
            </a:endParaRPr>
          </a:p>
          <a:p>
            <a:pPr algn="ctr" eaLnBrk="1" hangingPunct="1"/>
            <a:r>
              <a:rPr lang="en-US" altLang="en-US" sz="1400" err="1">
                <a:latin typeface="Arial" panose="020B0604020202020204" pitchFamily="34" charset="0"/>
                <a:cs typeface="Arial" panose="020B0604020202020204" pitchFamily="34" charset="0"/>
              </a:rPr>
              <a:t>Rubéole</a:t>
            </a:r>
            <a:endParaRPr lang="en-US" altLang="en-US" sz="1400">
              <a:latin typeface="Arial" panose="020B0604020202020204" pitchFamily="34" charset="0"/>
              <a:cs typeface="Arial" panose="020B0604020202020204" pitchFamily="34" charset="0"/>
            </a:endParaRPr>
          </a:p>
          <a:p>
            <a:pPr algn="ctr" eaLnBrk="1" hangingPunct="1"/>
            <a:r>
              <a:rPr lang="en-US" altLang="en-US" sz="1400">
                <a:latin typeface="Arial" panose="020B0604020202020204" pitchFamily="34" charset="0"/>
                <a:cs typeface="Arial" panose="020B0604020202020204" pitchFamily="34" charset="0"/>
              </a:rPr>
              <a:t>Typhus</a:t>
            </a:r>
          </a:p>
          <a:p>
            <a:pPr algn="ctr" eaLnBrk="1" hangingPunct="1"/>
            <a:r>
              <a:rPr lang="en-US" altLang="en-US" sz="1400">
                <a:latin typeface="Arial" panose="020B0604020202020204" pitchFamily="34" charset="0"/>
                <a:cs typeface="Arial" panose="020B0604020202020204" pitchFamily="34" charset="0"/>
              </a:rPr>
              <a:t>Etc… </a:t>
            </a:r>
          </a:p>
        </p:txBody>
      </p:sp>
      <p:sp>
        <p:nvSpPr>
          <p:cNvPr id="41990" name="TextBox 7"/>
          <p:cNvSpPr txBox="1">
            <a:spLocks noChangeArrowheads="1"/>
          </p:cNvSpPr>
          <p:nvPr/>
        </p:nvSpPr>
        <p:spPr bwMode="auto">
          <a:xfrm>
            <a:off x="5527606" y="2268538"/>
            <a:ext cx="1459053" cy="523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a:latin typeface="Arial" panose="020B0604020202020204" pitchFamily="34" charset="0"/>
                <a:cs typeface="Arial" panose="020B0604020202020204" pitchFamily="34" charset="0"/>
              </a:rPr>
              <a:t>Anthrax </a:t>
            </a:r>
            <a:r>
              <a:rPr lang="en-US" altLang="en-US" sz="1400" err="1">
                <a:latin typeface="Arial" panose="020B0604020202020204" pitchFamily="34" charset="0"/>
                <a:cs typeface="Arial" panose="020B0604020202020204" pitchFamily="34" charset="0"/>
              </a:rPr>
              <a:t>cutané</a:t>
            </a:r>
            <a:r>
              <a:rPr lang="en-US" altLang="en-US" sz="1400">
                <a:latin typeface="Arial" panose="020B0604020202020204" pitchFamily="34" charset="0"/>
                <a:cs typeface="Arial" panose="020B0604020202020204" pitchFamily="34" charset="0"/>
              </a:rPr>
              <a:t>*</a:t>
            </a:r>
          </a:p>
          <a:p>
            <a:pPr algn="ctr" eaLnBrk="1" hangingPunct="1"/>
            <a:r>
              <a:rPr lang="en-US" altLang="en-US" sz="1400">
                <a:latin typeface="Arial" panose="020B0604020202020204" pitchFamily="34" charset="0"/>
                <a:cs typeface="Arial" panose="020B0604020202020204" pitchFamily="34" charset="0"/>
              </a:rPr>
              <a:t>Etc…</a:t>
            </a:r>
          </a:p>
        </p:txBody>
      </p:sp>
      <p:sp>
        <p:nvSpPr>
          <p:cNvPr id="41991" name="TextBox 10"/>
          <p:cNvSpPr txBox="1">
            <a:spLocks noChangeArrowheads="1"/>
          </p:cNvSpPr>
          <p:nvPr/>
        </p:nvSpPr>
        <p:spPr bwMode="auto">
          <a:xfrm>
            <a:off x="4733925" y="5210175"/>
            <a:ext cx="3048000" cy="306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Sang</a:t>
            </a:r>
          </a:p>
        </p:txBody>
      </p:sp>
      <p:sp>
        <p:nvSpPr>
          <p:cNvPr id="41992" name="TextBox 11"/>
          <p:cNvSpPr txBox="1">
            <a:spLocks noChangeArrowheads="1"/>
          </p:cNvSpPr>
          <p:nvPr/>
        </p:nvSpPr>
        <p:spPr bwMode="auto">
          <a:xfrm>
            <a:off x="8310564" y="4400551"/>
            <a:ext cx="1716087"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Urine</a:t>
            </a:r>
          </a:p>
        </p:txBody>
      </p:sp>
      <p:sp>
        <p:nvSpPr>
          <p:cNvPr id="41993" name="TextBox 12"/>
          <p:cNvSpPr txBox="1">
            <a:spLocks noChangeArrowheads="1"/>
          </p:cNvSpPr>
          <p:nvPr/>
        </p:nvSpPr>
        <p:spPr bwMode="auto">
          <a:xfrm>
            <a:off x="7920039" y="5084763"/>
            <a:ext cx="2497137" cy="523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err="1">
                <a:latin typeface="Arial" panose="020B0604020202020204" pitchFamily="34" charset="0"/>
                <a:cs typeface="Arial" panose="020B0604020202020204" pitchFamily="34" charset="0"/>
              </a:rPr>
              <a:t>Échantillon</a:t>
            </a:r>
            <a:r>
              <a:rPr lang="en-US" altLang="en-US" sz="1400" b="1">
                <a:latin typeface="Arial" panose="020B0604020202020204" pitchFamily="34" charset="0"/>
                <a:cs typeface="Arial" panose="020B0604020202020204" pitchFamily="34" charset="0"/>
              </a:rPr>
              <a:t> des </a:t>
            </a:r>
            <a:r>
              <a:rPr lang="en-US" altLang="en-US" sz="1400" b="1" err="1">
                <a:latin typeface="Arial" panose="020B0604020202020204" pitchFamily="34" charset="0"/>
                <a:cs typeface="Arial" panose="020B0604020202020204" pitchFamily="34" charset="0"/>
              </a:rPr>
              <a:t>voies</a:t>
            </a:r>
            <a:r>
              <a:rPr lang="en-US" altLang="en-US" sz="1400" b="1">
                <a:latin typeface="Arial" panose="020B0604020202020204" pitchFamily="34" charset="0"/>
                <a:cs typeface="Arial" panose="020B0604020202020204" pitchFamily="34" charset="0"/>
              </a:rPr>
              <a:t> </a:t>
            </a:r>
            <a:r>
              <a:rPr lang="en-US" altLang="en-US" sz="1400" b="1" err="1">
                <a:latin typeface="Arial" panose="020B0604020202020204" pitchFamily="34" charset="0"/>
                <a:cs typeface="Arial" panose="020B0604020202020204" pitchFamily="34" charset="0"/>
              </a:rPr>
              <a:t>respiratoires</a:t>
            </a:r>
            <a:r>
              <a:rPr lang="en-US" altLang="en-US" sz="1400" b="1">
                <a:latin typeface="Arial" panose="020B0604020202020204" pitchFamily="34" charset="0"/>
                <a:cs typeface="Arial" panose="020B0604020202020204" pitchFamily="34" charset="0"/>
              </a:rPr>
              <a:t> </a:t>
            </a:r>
            <a:r>
              <a:rPr lang="en-US" altLang="en-US" sz="1400" b="1" err="1">
                <a:latin typeface="Arial" panose="020B0604020202020204" pitchFamily="34" charset="0"/>
                <a:cs typeface="Arial" panose="020B0604020202020204" pitchFamily="34" charset="0"/>
              </a:rPr>
              <a:t>supérieures</a:t>
            </a:r>
            <a:endParaRPr lang="en-US" altLang="en-US" sz="1400" b="1">
              <a:latin typeface="Arial" panose="020B0604020202020204" pitchFamily="34" charset="0"/>
              <a:cs typeface="Arial" panose="020B0604020202020204" pitchFamily="34" charset="0"/>
            </a:endParaRPr>
          </a:p>
        </p:txBody>
      </p:sp>
      <p:sp>
        <p:nvSpPr>
          <p:cNvPr id="41994" name="TextBox 13"/>
          <p:cNvSpPr txBox="1">
            <a:spLocks noChangeArrowheads="1"/>
          </p:cNvSpPr>
          <p:nvPr/>
        </p:nvSpPr>
        <p:spPr bwMode="auto">
          <a:xfrm>
            <a:off x="1628775" y="5238751"/>
            <a:ext cx="2954338"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err="1">
                <a:latin typeface="Arial" panose="020B0604020202020204" pitchFamily="34" charset="0"/>
                <a:cs typeface="Arial" panose="020B0604020202020204" pitchFamily="34" charset="0"/>
              </a:rPr>
              <a:t>Lésion</a:t>
            </a:r>
            <a:r>
              <a:rPr lang="en-US" altLang="en-US" sz="1400" b="1">
                <a:latin typeface="Arial" panose="020B0604020202020204" pitchFamily="34" charset="0"/>
                <a:cs typeface="Arial" panose="020B0604020202020204" pitchFamily="34" charset="0"/>
              </a:rPr>
              <a:t> </a:t>
            </a:r>
            <a:r>
              <a:rPr lang="en-US" altLang="en-US" sz="1400" b="1" err="1">
                <a:latin typeface="Arial" panose="020B0604020202020204" pitchFamily="34" charset="0"/>
                <a:cs typeface="Arial" panose="020B0604020202020204" pitchFamily="34" charset="0"/>
              </a:rPr>
              <a:t>cutanée</a:t>
            </a:r>
            <a:endParaRPr lang="en-US" altLang="en-US" sz="1400" b="1">
              <a:latin typeface="Arial" panose="020B0604020202020204" pitchFamily="34" charset="0"/>
              <a:cs typeface="Arial" panose="020B0604020202020204" pitchFamily="34" charset="0"/>
            </a:endParaRPr>
          </a:p>
        </p:txBody>
      </p:sp>
      <p:cxnSp>
        <p:nvCxnSpPr>
          <p:cNvPr id="16" name="Straight Connector 15"/>
          <p:cNvCxnSpPr>
            <a:stCxn id="41986" idx="2"/>
            <a:endCxn id="41987" idx="0"/>
          </p:cNvCxnSpPr>
          <p:nvPr/>
        </p:nvCxnSpPr>
        <p:spPr>
          <a:xfrm>
            <a:off x="6232065" y="548720"/>
            <a:ext cx="25867" cy="2339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1987" idx="2"/>
            <a:endCxn id="41987" idx="2"/>
          </p:cNvCxnSpPr>
          <p:nvPr/>
        </p:nvCxnSpPr>
        <p:spPr>
          <a:xfrm>
            <a:off x="6257931" y="1613635"/>
            <a:ext cx="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1989" idx="2"/>
            <a:endCxn id="41992" idx="0"/>
          </p:cNvCxnSpPr>
          <p:nvPr/>
        </p:nvCxnSpPr>
        <p:spPr>
          <a:xfrm rot="5400000">
            <a:off x="8497888" y="3730625"/>
            <a:ext cx="1339850" cy="0"/>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41990" idx="2"/>
            <a:endCxn id="41991" idx="0"/>
          </p:cNvCxnSpPr>
          <p:nvPr/>
        </p:nvCxnSpPr>
        <p:spPr>
          <a:xfrm rot="16200000" flipH="1">
            <a:off x="5048321" y="4000570"/>
            <a:ext cx="2418417" cy="793"/>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Elbow Connector 58"/>
          <p:cNvCxnSpPr>
            <a:stCxn id="41988" idx="2"/>
            <a:endCxn id="41994" idx="0"/>
          </p:cNvCxnSpPr>
          <p:nvPr/>
        </p:nvCxnSpPr>
        <p:spPr>
          <a:xfrm rot="5400000">
            <a:off x="2018915" y="4150927"/>
            <a:ext cx="2174855" cy="793"/>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41990" idx="2"/>
            <a:endCxn id="41994" idx="0"/>
          </p:cNvCxnSpPr>
          <p:nvPr/>
        </p:nvCxnSpPr>
        <p:spPr>
          <a:xfrm flipH="1">
            <a:off x="3105944" y="2791758"/>
            <a:ext cx="3151188" cy="244699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2" name="Straight Arrow Connector 81"/>
          <p:cNvCxnSpPr>
            <a:stCxn id="41989" idx="2"/>
            <a:endCxn id="41991" idx="0"/>
          </p:cNvCxnSpPr>
          <p:nvPr/>
        </p:nvCxnSpPr>
        <p:spPr>
          <a:xfrm flipH="1">
            <a:off x="6257925" y="3060701"/>
            <a:ext cx="2909888" cy="21494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5" name="Straight Arrow Connector 84"/>
          <p:cNvCxnSpPr>
            <a:stCxn id="41988" idx="2"/>
            <a:endCxn id="41991" idx="0"/>
          </p:cNvCxnSpPr>
          <p:nvPr/>
        </p:nvCxnSpPr>
        <p:spPr>
          <a:xfrm>
            <a:off x="3106737" y="3063895"/>
            <a:ext cx="3151188" cy="214628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8" name="Elbow Connector 87"/>
          <p:cNvCxnSpPr>
            <a:stCxn id="41987" idx="2"/>
            <a:endCxn id="41989" idx="0"/>
          </p:cNvCxnSpPr>
          <p:nvPr/>
        </p:nvCxnSpPr>
        <p:spPr>
          <a:xfrm rot="16200000" flipH="1">
            <a:off x="7466780" y="404786"/>
            <a:ext cx="492978" cy="2910676"/>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91" name="Elbow Connector 90"/>
          <p:cNvCxnSpPr>
            <a:stCxn id="41987" idx="2"/>
            <a:endCxn id="41990" idx="0"/>
          </p:cNvCxnSpPr>
          <p:nvPr/>
        </p:nvCxnSpPr>
        <p:spPr>
          <a:xfrm rot="5400000">
            <a:off x="5930082" y="1940688"/>
            <a:ext cx="654903" cy="799"/>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94" name="Elbow Connector 93"/>
          <p:cNvCxnSpPr>
            <a:stCxn id="41987" idx="2"/>
            <a:endCxn id="41988" idx="0"/>
          </p:cNvCxnSpPr>
          <p:nvPr/>
        </p:nvCxnSpPr>
        <p:spPr>
          <a:xfrm rot="5400000">
            <a:off x="4434259" y="286114"/>
            <a:ext cx="496153" cy="3151194"/>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42006" name="TextBox 8"/>
          <p:cNvSpPr txBox="1">
            <a:spLocks noChangeArrowheads="1"/>
          </p:cNvSpPr>
          <p:nvPr/>
        </p:nvSpPr>
        <p:spPr bwMode="auto">
          <a:xfrm>
            <a:off x="2608263" y="3290889"/>
            <a:ext cx="7213600" cy="27622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Tableau clinique, antécédents de la maladie, contexte épidémiologique, situation vaccinale </a:t>
            </a:r>
            <a:r>
              <a:rPr lang="en-US" altLang="en-US" sz="1200">
                <a:latin typeface="Arial" panose="020B0604020202020204" pitchFamily="34" charset="0"/>
                <a:cs typeface="Arial" panose="020B0604020202020204" pitchFamily="34" charset="0"/>
              </a:rPr>
              <a:t>…</a:t>
            </a:r>
          </a:p>
        </p:txBody>
      </p:sp>
      <p:sp>
        <p:nvSpPr>
          <p:cNvPr id="98" name="TextBox 97"/>
          <p:cNvSpPr txBox="1"/>
          <p:nvPr/>
        </p:nvSpPr>
        <p:spPr>
          <a:xfrm>
            <a:off x="2171700" y="6557963"/>
            <a:ext cx="8172450" cy="307777"/>
          </a:xfrm>
          <a:prstGeom prst="rect">
            <a:avLst/>
          </a:prstGeom>
          <a:solidFill>
            <a:schemeClr val="bg1">
              <a:lumMod val="85000"/>
            </a:schemeClr>
          </a:solidFill>
          <a:ln>
            <a:solidFill>
              <a:schemeClr val="tx1"/>
            </a:solidFill>
          </a:ln>
        </p:spPr>
        <p:txBody>
          <a:bodyPr wrap="square">
            <a:spAutoFit/>
          </a:bodyPr>
          <a:lstStyle/>
          <a:p>
            <a:pPr algn="ctr" eaLnBrk="1" fontAlgn="auto" hangingPunct="1">
              <a:spcBef>
                <a:spcPts val="0"/>
              </a:spcBef>
              <a:spcAft>
                <a:spcPts val="0"/>
              </a:spcAft>
              <a:defRPr/>
            </a:pPr>
            <a:r>
              <a:rPr lang="en-US" sz="1300" b="1">
                <a:latin typeface="Arial" panose="020B0604020202020204" pitchFamily="34" charset="0"/>
                <a:cs typeface="Arial" panose="020B0604020202020204" pitchFamily="34" charset="0"/>
              </a:rPr>
              <a:t>*</a:t>
            </a:r>
            <a:r>
              <a:rPr lang="fr-FR" sz="1400" b="1">
                <a:latin typeface="Arial" panose="020B0604020202020204" pitchFamily="34" charset="0"/>
                <a:cs typeface="Arial" panose="020B0604020202020204" pitchFamily="34" charset="0"/>
              </a:rPr>
              <a:t> Le prélèvement devrait être fait avant tout traitement antibiotique</a:t>
            </a:r>
            <a:endParaRPr lang="en-US" sz="1300" b="1">
              <a:latin typeface="Arial" panose="020B0604020202020204" pitchFamily="34" charset="0"/>
              <a:cs typeface="Arial" panose="020B0604020202020204" pitchFamily="34" charset="0"/>
            </a:endParaRPr>
          </a:p>
        </p:txBody>
      </p:sp>
      <p:sp>
        <p:nvSpPr>
          <p:cNvPr id="42008" name="TextBox 99"/>
          <p:cNvSpPr txBox="1">
            <a:spLocks noChangeArrowheads="1"/>
          </p:cNvSpPr>
          <p:nvPr/>
        </p:nvSpPr>
        <p:spPr bwMode="auto">
          <a:xfrm>
            <a:off x="9167813" y="3709988"/>
            <a:ext cx="901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100"/>
              <a:t>Measles and</a:t>
            </a:r>
          </a:p>
          <a:p>
            <a:pPr algn="ctr" eaLnBrk="1" hangingPunct="1"/>
            <a:r>
              <a:rPr lang="en-US" altLang="en-US" sz="1100"/>
              <a:t> Rubella</a:t>
            </a:r>
          </a:p>
        </p:txBody>
      </p:sp>
      <p:sp>
        <p:nvSpPr>
          <p:cNvPr id="42009" name="TextBox 49"/>
          <p:cNvSpPr txBox="1">
            <a:spLocks noChangeArrowheads="1"/>
          </p:cNvSpPr>
          <p:nvPr/>
        </p:nvSpPr>
        <p:spPr bwMode="auto">
          <a:xfrm>
            <a:off x="1919537" y="5807076"/>
            <a:ext cx="8136904"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cxnSp>
        <p:nvCxnSpPr>
          <p:cNvPr id="30" name="Straight Connector 29">
            <a:extLst>
              <a:ext uri="{FF2B5EF4-FFF2-40B4-BE49-F238E27FC236}">
                <a16:creationId xmlns:a16="http://schemas.microsoft.com/office/drawing/2014/main" id="{4438A60B-466B-42A7-B5FA-8A7BE83E18AC}"/>
              </a:ext>
            </a:extLst>
          </p:cNvPr>
          <p:cNvCxnSpPr>
            <a:cxnSpLocks/>
          </p:cNvCxnSpPr>
          <p:nvPr/>
        </p:nvCxnSpPr>
        <p:spPr>
          <a:xfrm flipH="1">
            <a:off x="9167813" y="4173538"/>
            <a:ext cx="1016000" cy="0"/>
          </a:xfrm>
          <a:prstGeom prst="line">
            <a:avLst/>
          </a:prstGeom>
        </p:spPr>
        <p:style>
          <a:lnRef idx="1">
            <a:schemeClr val="dk1"/>
          </a:lnRef>
          <a:fillRef idx="0">
            <a:schemeClr val="dk1"/>
          </a:fillRef>
          <a:effectRef idx="0">
            <a:schemeClr val="dk1"/>
          </a:effectRef>
          <a:fontRef idx="minor">
            <a:schemeClr val="tx1"/>
          </a:fontRef>
        </p:style>
      </p:cxnSp>
      <p:cxnSp>
        <p:nvCxnSpPr>
          <p:cNvPr id="46" name="Elbow Connector 32">
            <a:extLst>
              <a:ext uri="{FF2B5EF4-FFF2-40B4-BE49-F238E27FC236}">
                <a16:creationId xmlns:a16="http://schemas.microsoft.com/office/drawing/2014/main" id="{3D32B729-644E-4E28-87B0-1D6C9BE93628}"/>
              </a:ext>
            </a:extLst>
          </p:cNvPr>
          <p:cNvCxnSpPr>
            <a:cxnSpLocks/>
          </p:cNvCxnSpPr>
          <p:nvPr/>
        </p:nvCxnSpPr>
        <p:spPr>
          <a:xfrm flipH="1">
            <a:off x="10164763" y="4179889"/>
            <a:ext cx="12700" cy="9032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3"/>
          <p:cNvSpPr txBox="1">
            <a:spLocks noChangeArrowheads="1"/>
          </p:cNvSpPr>
          <p:nvPr/>
        </p:nvSpPr>
        <p:spPr bwMode="auto">
          <a:xfrm>
            <a:off x="4228264" y="192088"/>
            <a:ext cx="3916457"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b="1">
                <a:latin typeface="Arial" panose="020B0604020202020204" pitchFamily="34" charset="0"/>
                <a:cs typeface="Arial" panose="020B0604020202020204" pitchFamily="34" charset="0"/>
              </a:rPr>
              <a:t>Syndrome </a:t>
            </a:r>
            <a:r>
              <a:rPr lang="en-US" altLang="en-US" b="1" err="1">
                <a:latin typeface="Arial" panose="020B0604020202020204" pitchFamily="34" charset="0"/>
                <a:cs typeface="Arial" panose="020B0604020202020204" pitchFamily="34" charset="0"/>
              </a:rPr>
              <a:t>ophthalmologique</a:t>
            </a:r>
            <a:r>
              <a:rPr lang="en-US" altLang="en-US" b="1">
                <a:latin typeface="Arial" panose="020B0604020202020204" pitchFamily="34" charset="0"/>
                <a:cs typeface="Arial" panose="020B0604020202020204" pitchFamily="34" charset="0"/>
              </a:rPr>
              <a:t> </a:t>
            </a:r>
            <a:r>
              <a:rPr lang="en-US" altLang="en-US" b="1" err="1">
                <a:latin typeface="Arial" panose="020B0604020202020204" pitchFamily="34" charset="0"/>
                <a:cs typeface="Arial" panose="020B0604020202020204" pitchFamily="34" charset="0"/>
              </a:rPr>
              <a:t>aigu</a:t>
            </a:r>
            <a:endParaRPr lang="en-US" altLang="en-US" b="1">
              <a:latin typeface="Arial" panose="020B0604020202020204" pitchFamily="34" charset="0"/>
              <a:cs typeface="Arial" panose="020B0604020202020204" pitchFamily="34" charset="0"/>
            </a:endParaRPr>
          </a:p>
        </p:txBody>
      </p:sp>
      <p:sp>
        <p:nvSpPr>
          <p:cNvPr id="44035" name="TextBox 4"/>
          <p:cNvSpPr txBox="1">
            <a:spLocks noChangeArrowheads="1"/>
          </p:cNvSpPr>
          <p:nvPr/>
        </p:nvSpPr>
        <p:spPr bwMode="auto">
          <a:xfrm>
            <a:off x="3758581" y="674688"/>
            <a:ext cx="4857419" cy="1077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600">
                <a:latin typeface="Arial" panose="020B0604020202020204" pitchFamily="34" charset="0"/>
                <a:cs typeface="Arial" panose="020B0604020202020204" pitchFamily="34" charset="0"/>
              </a:rPr>
              <a:t>Apparition brutale d’une conjonctivite avec ou sans </a:t>
            </a:r>
          </a:p>
          <a:p>
            <a:pPr algn="ctr" eaLnBrk="1" hangingPunct="1"/>
            <a:r>
              <a:rPr lang="fr-FR" altLang="en-US" sz="1600">
                <a:latin typeface="Arial" panose="020B0604020202020204" pitchFamily="34" charset="0"/>
                <a:cs typeface="Arial" panose="020B0604020202020204" pitchFamily="34" charset="0"/>
              </a:rPr>
              <a:t>hémorragies sous-conjonctivales</a:t>
            </a:r>
          </a:p>
          <a:p>
            <a:pPr algn="ctr" eaLnBrk="1" hangingPunct="1"/>
            <a:r>
              <a:rPr lang="fr-FR" altLang="en-US" sz="1600">
                <a:latin typeface="Arial" panose="020B0604020202020204" pitchFamily="34" charset="0"/>
                <a:cs typeface="Arial" panose="020B0604020202020204" pitchFamily="34" charset="0"/>
              </a:rPr>
              <a:t>AND</a:t>
            </a:r>
          </a:p>
          <a:p>
            <a:pPr algn="ctr" eaLnBrk="1" hangingPunct="1"/>
            <a:r>
              <a:rPr lang="fr-FR" altLang="en-US" sz="1600">
                <a:latin typeface="Arial" panose="020B0604020202020204" pitchFamily="34" charset="0"/>
                <a:cs typeface="Arial" panose="020B0604020202020204" pitchFamily="34" charset="0"/>
              </a:rPr>
              <a:t>Absence de facteurs </a:t>
            </a:r>
            <a:r>
              <a:rPr lang="fr-FR" altLang="en-US" sz="1600" err="1">
                <a:latin typeface="Arial" panose="020B0604020202020204" pitchFamily="34" charset="0"/>
                <a:cs typeface="Arial" panose="020B0604020202020204" pitchFamily="34" charset="0"/>
              </a:rPr>
              <a:t>prédisposants</a:t>
            </a:r>
            <a:r>
              <a:rPr lang="fr-FR" altLang="en-US" sz="1600">
                <a:latin typeface="Arial" panose="020B0604020202020204" pitchFamily="34" charset="0"/>
                <a:cs typeface="Arial" panose="020B0604020202020204" pitchFamily="34" charset="0"/>
              </a:rPr>
              <a:t> connus</a:t>
            </a:r>
          </a:p>
        </p:txBody>
      </p:sp>
      <p:sp>
        <p:nvSpPr>
          <p:cNvPr id="44036" name="TextBox 5"/>
          <p:cNvSpPr txBox="1">
            <a:spLocks noChangeArrowheads="1"/>
          </p:cNvSpPr>
          <p:nvPr/>
        </p:nvSpPr>
        <p:spPr bwMode="auto">
          <a:xfrm>
            <a:off x="4819591" y="2784476"/>
            <a:ext cx="2770310" cy="9541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Maladies à envisager :</a:t>
            </a:r>
          </a:p>
          <a:p>
            <a:pPr algn="ctr" eaLnBrk="1" hangingPunct="1"/>
            <a:r>
              <a:rPr lang="fr-FR" altLang="en-US" sz="1400" err="1">
                <a:latin typeface="Arial" panose="020B0604020202020204" pitchFamily="34" charset="0"/>
                <a:cs typeface="Arial" panose="020B0604020202020204" pitchFamily="34" charset="0"/>
              </a:rPr>
              <a:t>Kératoconjonctivite</a:t>
            </a:r>
            <a:r>
              <a:rPr lang="fr-FR" altLang="en-US" sz="1400">
                <a:latin typeface="Arial" panose="020B0604020202020204" pitchFamily="34" charset="0"/>
                <a:cs typeface="Arial" panose="020B0604020202020204" pitchFamily="34" charset="0"/>
              </a:rPr>
              <a:t> </a:t>
            </a:r>
            <a:r>
              <a:rPr lang="fr-FR" altLang="en-US" sz="1400" err="1">
                <a:latin typeface="Arial" panose="020B0604020202020204" pitchFamily="34" charset="0"/>
                <a:cs typeface="Arial" panose="020B0604020202020204" pitchFamily="34" charset="0"/>
              </a:rPr>
              <a:t>adénovirale</a:t>
            </a:r>
            <a:endParaRPr lang="fr-FR" altLang="en-US" sz="1400">
              <a:latin typeface="Arial" panose="020B0604020202020204" pitchFamily="34" charset="0"/>
              <a:cs typeface="Arial" panose="020B0604020202020204" pitchFamily="34" charset="0"/>
            </a:endParaRPr>
          </a:p>
          <a:p>
            <a:pPr algn="ctr" eaLnBrk="1" hangingPunct="1"/>
            <a:r>
              <a:rPr lang="fr-FR" altLang="en-US" sz="1400">
                <a:latin typeface="Arial" panose="020B0604020202020204" pitchFamily="34" charset="0"/>
                <a:cs typeface="Arial" panose="020B0604020202020204" pitchFamily="34" charset="0"/>
              </a:rPr>
              <a:t>Conjonctivite hémorragique</a:t>
            </a:r>
          </a:p>
          <a:p>
            <a:pPr algn="ctr" eaLnBrk="1" hangingPunct="1"/>
            <a:r>
              <a:rPr lang="fr-FR" altLang="en-US" sz="1400" err="1">
                <a:latin typeface="Arial" panose="020B0604020202020204" pitchFamily="34" charset="0"/>
                <a:cs typeface="Arial" panose="020B0604020202020204" pitchFamily="34" charset="0"/>
              </a:rPr>
              <a:t>Etc</a:t>
            </a:r>
            <a:r>
              <a:rPr lang="fr-FR" altLang="en-US" sz="1400">
                <a:latin typeface="Arial" panose="020B0604020202020204" pitchFamily="34" charset="0"/>
                <a:cs typeface="Arial" panose="020B0604020202020204" pitchFamily="34" charset="0"/>
              </a:rPr>
              <a:t>…</a:t>
            </a:r>
          </a:p>
        </p:txBody>
      </p:sp>
      <p:sp>
        <p:nvSpPr>
          <p:cNvPr id="44037" name="TextBox 7"/>
          <p:cNvSpPr txBox="1">
            <a:spLocks noChangeArrowheads="1"/>
          </p:cNvSpPr>
          <p:nvPr/>
        </p:nvSpPr>
        <p:spPr bwMode="auto">
          <a:xfrm>
            <a:off x="1703388" y="5445126"/>
            <a:ext cx="3048000" cy="1046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Sang</a:t>
            </a:r>
          </a:p>
          <a:p>
            <a:pPr algn="ctr" eaLnBrk="1" hangingPunct="1"/>
            <a:r>
              <a:rPr lang="fr-FR" altLang="en-US" sz="1200">
                <a:latin typeface="Arial" panose="020B0604020202020204" pitchFamily="34" charset="0"/>
                <a:cs typeface="Arial" panose="020B0604020202020204" pitchFamily="34" charset="0"/>
              </a:rPr>
              <a:t>Tube ± activateur de coagulation</a:t>
            </a:r>
          </a:p>
          <a:p>
            <a:pPr algn="ctr" eaLnBrk="1" hangingPunct="1"/>
            <a:r>
              <a:rPr lang="fr-FR" altLang="en-US" sz="1200">
                <a:latin typeface="Arial" panose="020B0604020202020204" pitchFamily="34" charset="0"/>
                <a:cs typeface="Arial" panose="020B0604020202020204" pitchFamily="34" charset="0"/>
              </a:rPr>
              <a:t>± gel de séparation</a:t>
            </a:r>
          </a:p>
          <a:p>
            <a:pPr algn="ctr" eaLnBrk="1" hangingPunct="1"/>
            <a:r>
              <a:rPr lang="fr-FR" altLang="en-US" sz="1200">
                <a:latin typeface="Arial" panose="020B0604020202020204" pitchFamily="34" charset="0"/>
                <a:cs typeface="Arial" panose="020B0604020202020204" pitchFamily="34" charset="0"/>
              </a:rPr>
              <a:t>Transport et stockage à 2-8°C ou</a:t>
            </a:r>
          </a:p>
          <a:p>
            <a:pPr algn="ctr" eaLnBrk="1" hangingPunct="1"/>
            <a:r>
              <a:rPr lang="fr-FR" altLang="en-US" sz="1200">
                <a:latin typeface="Arial" panose="020B0604020202020204" pitchFamily="34" charset="0"/>
                <a:cs typeface="Arial" panose="020B0604020202020204" pitchFamily="34" charset="0"/>
              </a:rPr>
              <a:t>température ambiante &lt; 48h</a:t>
            </a:r>
          </a:p>
        </p:txBody>
      </p:sp>
      <p:sp>
        <p:nvSpPr>
          <p:cNvPr id="44038" name="TextBox 8"/>
          <p:cNvSpPr txBox="1">
            <a:spLocks noChangeArrowheads="1"/>
          </p:cNvSpPr>
          <p:nvPr/>
        </p:nvSpPr>
        <p:spPr bwMode="auto">
          <a:xfrm>
            <a:off x="7773988" y="5445125"/>
            <a:ext cx="2608262" cy="70788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Échantillon des voies respiratoires supérieures </a:t>
            </a:r>
            <a:r>
              <a:rPr lang="fr-FR" altLang="en-US" sz="1200">
                <a:latin typeface="Arial" panose="020B0604020202020204" pitchFamily="34" charset="0"/>
                <a:cs typeface="Arial" panose="020B0604020202020204" pitchFamily="34" charset="0"/>
              </a:rPr>
              <a:t>Milieu de transport viral</a:t>
            </a:r>
          </a:p>
        </p:txBody>
      </p:sp>
      <p:cxnSp>
        <p:nvCxnSpPr>
          <p:cNvPr id="11" name="Straight Connector 10"/>
          <p:cNvCxnSpPr>
            <a:stCxn id="44034" idx="2"/>
            <a:endCxn id="44034" idx="2"/>
          </p:cNvCxnSpPr>
          <p:nvPr/>
        </p:nvCxnSpPr>
        <p:spPr>
          <a:xfrm>
            <a:off x="6186492" y="561420"/>
            <a:ext cx="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44035" idx="2"/>
            <a:endCxn id="44036" idx="0"/>
          </p:cNvCxnSpPr>
          <p:nvPr/>
        </p:nvCxnSpPr>
        <p:spPr>
          <a:xfrm>
            <a:off x="6187290" y="1751907"/>
            <a:ext cx="17456" cy="1032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4036" idx="2"/>
            <a:endCxn id="44038" idx="0"/>
          </p:cNvCxnSpPr>
          <p:nvPr/>
        </p:nvCxnSpPr>
        <p:spPr>
          <a:xfrm rot="16200000" flipH="1">
            <a:off x="6788162" y="3155167"/>
            <a:ext cx="1706543" cy="2873373"/>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44036" idx="2"/>
            <a:endCxn id="44037" idx="0"/>
          </p:cNvCxnSpPr>
          <p:nvPr/>
        </p:nvCxnSpPr>
        <p:spPr>
          <a:xfrm rot="5400000">
            <a:off x="3862797" y="3103174"/>
            <a:ext cx="1706543" cy="2977358"/>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043" name="TextBox 6"/>
          <p:cNvSpPr txBox="1">
            <a:spLocks noChangeArrowheads="1"/>
          </p:cNvSpPr>
          <p:nvPr/>
        </p:nvSpPr>
        <p:spPr bwMode="auto">
          <a:xfrm>
            <a:off x="2362201" y="2068514"/>
            <a:ext cx="7650163" cy="3079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Tableau clinique, antécédents de la maladie, contexte épidémiologique, situation vaccinale</a:t>
            </a:r>
            <a:r>
              <a:rPr lang="en-US" altLang="en-US" sz="1400">
                <a:latin typeface="Arial" panose="020B0604020202020204" pitchFamily="34" charset="0"/>
                <a:cs typeface="Arial" panose="020B0604020202020204" pitchFamily="34" charset="0"/>
              </a:rPr>
              <a:t>…</a:t>
            </a:r>
          </a:p>
        </p:txBody>
      </p:sp>
      <p:cxnSp>
        <p:nvCxnSpPr>
          <p:cNvPr id="28" name="Straight Connector 27"/>
          <p:cNvCxnSpPr>
            <a:stCxn id="44034" idx="2"/>
            <a:endCxn id="44035" idx="0"/>
          </p:cNvCxnSpPr>
          <p:nvPr/>
        </p:nvCxnSpPr>
        <p:spPr>
          <a:xfrm>
            <a:off x="6186492" y="561420"/>
            <a:ext cx="798" cy="113268"/>
          </a:xfrm>
          <a:prstGeom prst="line">
            <a:avLst/>
          </a:prstGeom>
        </p:spPr>
        <p:style>
          <a:lnRef idx="1">
            <a:schemeClr val="dk1"/>
          </a:lnRef>
          <a:fillRef idx="0">
            <a:schemeClr val="dk1"/>
          </a:fillRef>
          <a:effectRef idx="0">
            <a:schemeClr val="dk1"/>
          </a:effectRef>
          <a:fontRef idx="minor">
            <a:schemeClr val="tx1"/>
          </a:fontRef>
        </p:style>
      </p:cxnSp>
      <p:sp>
        <p:nvSpPr>
          <p:cNvPr id="44045" name="TextBox 18"/>
          <p:cNvSpPr txBox="1">
            <a:spLocks noChangeArrowheads="1"/>
          </p:cNvSpPr>
          <p:nvPr/>
        </p:nvSpPr>
        <p:spPr bwMode="auto">
          <a:xfrm>
            <a:off x="5151438" y="5445126"/>
            <a:ext cx="2106612" cy="4924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Frottis conjonctival</a:t>
            </a:r>
          </a:p>
          <a:p>
            <a:pPr algn="ctr" eaLnBrk="1" hangingPunct="1"/>
            <a:r>
              <a:rPr lang="fr-FR" altLang="en-US" sz="1200">
                <a:latin typeface="Arial" panose="020B0604020202020204" pitchFamily="34" charset="0"/>
                <a:cs typeface="Arial" panose="020B0604020202020204" pitchFamily="34" charset="0"/>
              </a:rPr>
              <a:t>Milieu de transport viral</a:t>
            </a:r>
          </a:p>
        </p:txBody>
      </p:sp>
      <p:cxnSp>
        <p:nvCxnSpPr>
          <p:cNvPr id="22" name="Elbow Connector 21"/>
          <p:cNvCxnSpPr>
            <a:stCxn id="44036" idx="2"/>
            <a:endCxn id="44045" idx="0"/>
          </p:cNvCxnSpPr>
          <p:nvPr/>
        </p:nvCxnSpPr>
        <p:spPr>
          <a:xfrm rot="5400000">
            <a:off x="5351475" y="4591852"/>
            <a:ext cx="1706543" cy="2"/>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Google Shape;308;p8"/>
          <p:cNvSpPr txBox="1">
            <a:spLocks noGrp="1"/>
          </p:cNvSpPr>
          <p:nvPr>
            <p:ph type="body" idx="1"/>
          </p:nvPr>
        </p:nvSpPr>
        <p:spPr>
          <a:xfrm>
            <a:off x="4192269" y="1478756"/>
            <a:ext cx="7529515" cy="4017804"/>
          </a:xfrm>
          <a:prstGeom prst="rect">
            <a:avLst/>
          </a:prstGeom>
        </p:spPr>
        <p:txBody>
          <a:bodyPr lIns="0" tIns="0" rIns="0" bIns="0" anchor="t">
            <a:noAutofit/>
          </a:bodyPr>
          <a:lstStyle/>
          <a:p>
            <a:pPr marL="402952" indent="0">
              <a:lnSpc>
                <a:spcPct val="100000"/>
              </a:lnSpc>
              <a:spcBef>
                <a:spcPts val="1400"/>
              </a:spcBef>
              <a:buNone/>
            </a:pPr>
            <a:r>
              <a:rPr lang="fr">
                <a:cs typeface="Segoe UI"/>
              </a:rPr>
              <a:t>Cette ressource d’apprentissage fait partie du Kit de formation avancée pour les équipes d’intervention rapide (KIFA EIR), et s’adresse en particulier aux membres des EIR.</a:t>
            </a:r>
            <a:endParaRPr lang="fr-FR"/>
          </a:p>
          <a:p>
            <a:pPr marL="402952" indent="0">
              <a:lnSpc>
                <a:spcPct val="100000"/>
              </a:lnSpc>
              <a:spcBef>
                <a:spcPts val="1400"/>
              </a:spcBef>
              <a:buNone/>
            </a:pPr>
            <a:r>
              <a:rPr lang="fr">
                <a:cs typeface="Segoe UI"/>
              </a:rPr>
              <a:t>Basé sur une approche tous risques, ce programme vise à doter les membres des EIR des connaissances, des compétences, des attitudes et des outils nécessaires pour détecter rapidement un événement de santé publique et y répondre efficacement. </a:t>
            </a:r>
          </a:p>
          <a:p>
            <a:pPr marL="402952" indent="0">
              <a:lnSpc>
                <a:spcPct val="100000"/>
              </a:lnSpc>
              <a:spcBef>
                <a:spcPts val="1400"/>
              </a:spcBef>
              <a:buNone/>
            </a:pPr>
            <a:r>
              <a:rPr lang="fr">
                <a:cs typeface="Segoe UI"/>
              </a:rPr>
              <a:t>Le KIFA EIR est une composante du Programme de Formation des EIR de l’OMS.</a:t>
            </a:r>
            <a:endParaRPr/>
          </a:p>
        </p:txBody>
      </p:sp>
      <p:sp>
        <p:nvSpPr>
          <p:cNvPr id="303" name="Google Shape;307;p8"/>
          <p:cNvSpPr txBox="1">
            <a:spLocks noGrp="1"/>
          </p:cNvSpPr>
          <p:nvPr>
            <p:ph type="title" idx="4294967295"/>
          </p:nvPr>
        </p:nvSpPr>
        <p:spPr>
          <a:xfrm>
            <a:off x="388936" y="659765"/>
            <a:ext cx="2447925" cy="992188"/>
          </a:xfrm>
          <a:prstGeom prst="rect">
            <a:avLst/>
          </a:prstGeom>
        </p:spPr>
        <p:txBody>
          <a:bodyPr lIns="0" tIns="0" rIns="0" bIns="0" anchor="ctr">
            <a:normAutofit/>
          </a:bodyPr>
          <a:lstStyle/>
          <a:p>
            <a:r>
              <a:rPr sz="3200" b="1"/>
              <a:t>Introduction</a:t>
            </a:r>
          </a:p>
        </p:txBody>
      </p:sp>
    </p:spTree>
    <p:extLst>
      <p:ext uri="{BB962C8B-B14F-4D97-AF65-F5344CB8AC3E}">
        <p14:creationId xmlns:p14="http://schemas.microsoft.com/office/powerpoint/2010/main" val="210235912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3"/>
          <p:cNvSpPr txBox="1">
            <a:spLocks noChangeArrowheads="1"/>
          </p:cNvSpPr>
          <p:nvPr/>
        </p:nvSpPr>
        <p:spPr bwMode="auto">
          <a:xfrm>
            <a:off x="3943350" y="44450"/>
            <a:ext cx="4337050"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600">
                <a:latin typeface="Arial" panose="020B0604020202020204" pitchFamily="34" charset="0"/>
                <a:cs typeface="Arial" panose="020B0604020202020204" pitchFamily="34" charset="0"/>
              </a:rPr>
              <a:t>Syndrome systémique aigu</a:t>
            </a:r>
          </a:p>
        </p:txBody>
      </p:sp>
      <p:sp>
        <p:nvSpPr>
          <p:cNvPr id="46083" name="TextBox 4"/>
          <p:cNvSpPr txBox="1">
            <a:spLocks noChangeArrowheads="1"/>
          </p:cNvSpPr>
          <p:nvPr/>
        </p:nvSpPr>
        <p:spPr bwMode="auto">
          <a:xfrm>
            <a:off x="1865314" y="2565401"/>
            <a:ext cx="2282825" cy="180049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b="1">
                <a:latin typeface="Arial" panose="020B0604020202020204" pitchFamily="34" charset="0"/>
                <a:cs typeface="Arial" panose="020B0604020202020204" pitchFamily="34" charset="0"/>
              </a:rPr>
              <a:t>Virus</a:t>
            </a:r>
          </a:p>
          <a:p>
            <a:pPr algn="ctr" eaLnBrk="1" hangingPunct="1"/>
            <a:r>
              <a:rPr lang="fr-FR" altLang="en-US" sz="1100">
                <a:latin typeface="Arial" panose="020B0604020202020204" pitchFamily="34" charset="0"/>
                <a:cs typeface="Arial" panose="020B0604020202020204" pitchFamily="34" charset="0"/>
              </a:rPr>
              <a:t>Fièvres hémorragiques virales</a:t>
            </a:r>
          </a:p>
          <a:p>
            <a:pPr algn="ctr" eaLnBrk="1" hangingPunct="1"/>
            <a:r>
              <a:rPr lang="fr-FR" altLang="en-US" sz="1100" err="1">
                <a:latin typeface="Arial" panose="020B0604020202020204" pitchFamily="34" charset="0"/>
                <a:cs typeface="Arial" panose="020B0604020202020204" pitchFamily="34" charset="0"/>
              </a:rPr>
              <a:t>Chikungunya</a:t>
            </a:r>
            <a:endParaRPr lang="fr-FR" altLang="en-US" sz="1100">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Virus </a:t>
            </a:r>
            <a:r>
              <a:rPr lang="fr-FR" altLang="en-US" sz="1100" err="1">
                <a:latin typeface="Arial" panose="020B0604020202020204" pitchFamily="34" charset="0"/>
                <a:cs typeface="Arial" panose="020B0604020202020204" pitchFamily="34" charset="0"/>
              </a:rPr>
              <a:t>O’nyong-nyong</a:t>
            </a:r>
            <a:endParaRPr lang="fr-FR" altLang="en-US" sz="1100">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Virus </a:t>
            </a:r>
            <a:r>
              <a:rPr lang="fr-FR" altLang="en-US" sz="1100" err="1">
                <a:latin typeface="Arial" panose="020B0604020202020204" pitchFamily="34" charset="0"/>
                <a:cs typeface="Arial" panose="020B0604020202020204" pitchFamily="34" charset="0"/>
              </a:rPr>
              <a:t>Zika</a:t>
            </a:r>
            <a:endParaRPr lang="fr-FR" altLang="en-US" sz="1100">
              <a:latin typeface="Arial" panose="020B0604020202020204" pitchFamily="34" charset="0"/>
              <a:cs typeface="Arial" panose="020B0604020202020204" pitchFamily="34" charset="0"/>
            </a:endParaRPr>
          </a:p>
          <a:p>
            <a:pPr algn="ctr" eaLnBrk="1" hangingPunct="1"/>
            <a:r>
              <a:rPr lang="fr-FR" altLang="en-US" sz="1100" err="1">
                <a:latin typeface="Arial" panose="020B0604020202020204" pitchFamily="34" charset="0"/>
                <a:cs typeface="Arial" panose="020B0604020202020204" pitchFamily="34" charset="0"/>
              </a:rPr>
              <a:t>Hantavirus</a:t>
            </a:r>
            <a:endParaRPr lang="fr-FR" altLang="en-US" sz="1100">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Virus West Nile</a:t>
            </a:r>
          </a:p>
          <a:p>
            <a:pPr algn="ctr" eaLnBrk="1" hangingPunct="1"/>
            <a:r>
              <a:rPr lang="fr-FR" altLang="en-US" sz="1100">
                <a:latin typeface="Arial" panose="020B0604020202020204" pitchFamily="34" charset="0"/>
                <a:cs typeface="Arial" panose="020B0604020202020204" pitchFamily="34" charset="0"/>
              </a:rPr>
              <a:t>Typhus </a:t>
            </a:r>
          </a:p>
          <a:p>
            <a:pPr algn="ctr" eaLnBrk="1" hangingPunct="1"/>
            <a:r>
              <a:rPr lang="fr-FR" altLang="en-US" sz="1100">
                <a:latin typeface="Arial" panose="020B0604020202020204" pitchFamily="34" charset="0"/>
                <a:cs typeface="Arial" panose="020B0604020202020204" pitchFamily="34" charset="0"/>
              </a:rPr>
              <a:t>SRAS</a:t>
            </a:r>
          </a:p>
          <a:p>
            <a:pPr algn="ctr" eaLnBrk="1" hangingPunct="1"/>
            <a:r>
              <a:rPr lang="fr-FR" altLang="en-US" sz="1100">
                <a:latin typeface="Arial" panose="020B0604020202020204" pitchFamily="34" charset="0"/>
                <a:cs typeface="Arial" panose="020B0604020202020204" pitchFamily="34" charset="0"/>
              </a:rPr>
              <a:t>Etc.</a:t>
            </a:r>
          </a:p>
        </p:txBody>
      </p:sp>
      <p:sp>
        <p:nvSpPr>
          <p:cNvPr id="46084" name="TextBox 5"/>
          <p:cNvSpPr txBox="1">
            <a:spLocks noChangeArrowheads="1"/>
          </p:cNvSpPr>
          <p:nvPr/>
        </p:nvSpPr>
        <p:spPr bwMode="auto">
          <a:xfrm>
            <a:off x="4676776" y="2565401"/>
            <a:ext cx="2868613" cy="180049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b="1">
                <a:latin typeface="Arial" panose="020B0604020202020204" pitchFamily="34" charset="0"/>
                <a:cs typeface="Arial" panose="020B0604020202020204" pitchFamily="34" charset="0"/>
              </a:rPr>
              <a:t>Bactéries*</a:t>
            </a:r>
          </a:p>
          <a:p>
            <a:pPr algn="ctr" eaLnBrk="1" hangingPunct="1"/>
            <a:r>
              <a:rPr lang="fr-FR" altLang="en-US" sz="1100" err="1">
                <a:latin typeface="Arial" panose="020B0604020202020204" pitchFamily="34" charset="0"/>
                <a:cs typeface="Arial" panose="020B0604020202020204" pitchFamily="34" charset="0"/>
              </a:rPr>
              <a:t>Coxiellose</a:t>
            </a:r>
            <a:endParaRPr lang="fr-FR" altLang="en-US" sz="1100">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Brucellose</a:t>
            </a:r>
          </a:p>
          <a:p>
            <a:pPr algn="ctr" eaLnBrk="1" hangingPunct="1"/>
            <a:r>
              <a:rPr lang="fr-FR" altLang="en-US" sz="1100">
                <a:latin typeface="Arial" panose="020B0604020202020204" pitchFamily="34" charset="0"/>
                <a:cs typeface="Arial" panose="020B0604020202020204" pitchFamily="34" charset="0"/>
              </a:rPr>
              <a:t>Leptospirose</a:t>
            </a:r>
          </a:p>
          <a:p>
            <a:pPr algn="ctr" eaLnBrk="1" hangingPunct="1"/>
            <a:r>
              <a:rPr lang="fr-FR" altLang="en-US" sz="1100">
                <a:latin typeface="Arial" panose="020B0604020202020204" pitchFamily="34" charset="0"/>
                <a:cs typeface="Arial" panose="020B0604020202020204" pitchFamily="34" charset="0"/>
              </a:rPr>
              <a:t>Rickettsiose</a:t>
            </a:r>
          </a:p>
          <a:p>
            <a:pPr algn="ctr" eaLnBrk="1" hangingPunct="1"/>
            <a:r>
              <a:rPr lang="fr-FR" altLang="en-US" sz="1100">
                <a:latin typeface="Arial" panose="020B0604020202020204" pitchFamily="34" charset="0"/>
                <a:cs typeface="Arial" panose="020B0604020202020204" pitchFamily="34" charset="0"/>
              </a:rPr>
              <a:t>Salmonellose et fièvre typhoïde </a:t>
            </a:r>
          </a:p>
          <a:p>
            <a:pPr algn="ctr" eaLnBrk="1" hangingPunct="1"/>
            <a:r>
              <a:rPr lang="fr-FR" altLang="en-US" sz="1100">
                <a:latin typeface="Arial" panose="020B0604020202020204" pitchFamily="34" charset="0"/>
                <a:cs typeface="Arial" panose="020B0604020202020204" pitchFamily="34" charset="0"/>
              </a:rPr>
              <a:t>Peste</a:t>
            </a:r>
          </a:p>
          <a:p>
            <a:pPr algn="ctr" eaLnBrk="1" hangingPunct="1"/>
            <a:r>
              <a:rPr lang="fr-FR" altLang="en-US" sz="1100">
                <a:latin typeface="Arial" panose="020B0604020202020204" pitchFamily="34" charset="0"/>
                <a:cs typeface="Arial" panose="020B0604020202020204" pitchFamily="34" charset="0"/>
              </a:rPr>
              <a:t>Anthrax </a:t>
            </a:r>
          </a:p>
          <a:p>
            <a:pPr algn="ctr" eaLnBrk="1" hangingPunct="1"/>
            <a:r>
              <a:rPr lang="fr-FR" altLang="en-US" sz="1100">
                <a:latin typeface="Arial" panose="020B0604020202020204" pitchFamily="34" charset="0"/>
                <a:cs typeface="Arial" panose="020B0604020202020204" pitchFamily="34" charset="0"/>
              </a:rPr>
              <a:t>Borréliose</a:t>
            </a:r>
          </a:p>
          <a:p>
            <a:pPr algn="ctr" eaLnBrk="1" hangingPunct="1"/>
            <a:r>
              <a:rPr lang="fr-FR" altLang="en-US" sz="1100">
                <a:latin typeface="Arial" panose="020B0604020202020204" pitchFamily="34" charset="0"/>
                <a:cs typeface="Arial" panose="020B0604020202020204" pitchFamily="34" charset="0"/>
              </a:rPr>
              <a:t>Etc.</a:t>
            </a:r>
          </a:p>
        </p:txBody>
      </p:sp>
      <p:sp>
        <p:nvSpPr>
          <p:cNvPr id="46085" name="TextBox 6"/>
          <p:cNvSpPr txBox="1">
            <a:spLocks noChangeArrowheads="1"/>
          </p:cNvSpPr>
          <p:nvPr/>
        </p:nvSpPr>
        <p:spPr bwMode="auto">
          <a:xfrm>
            <a:off x="8301039" y="2987675"/>
            <a:ext cx="1946275" cy="9540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b="1">
                <a:latin typeface="Arial" panose="020B0604020202020204" pitchFamily="34" charset="0"/>
                <a:cs typeface="Arial" panose="020B0604020202020204" pitchFamily="34" charset="0"/>
              </a:rPr>
              <a:t>Protozoaires* </a:t>
            </a:r>
          </a:p>
          <a:p>
            <a:pPr algn="ctr" eaLnBrk="1" hangingPunct="1"/>
            <a:r>
              <a:rPr lang="fr-FR" altLang="en-US" sz="1100" i="1" err="1">
                <a:latin typeface="Arial" panose="020B0604020202020204" pitchFamily="34" charset="0"/>
                <a:cs typeface="Arial" panose="020B0604020202020204" pitchFamily="34" charset="0"/>
              </a:rPr>
              <a:t>Trypanosoma</a:t>
            </a:r>
            <a:r>
              <a:rPr lang="fr-FR" altLang="en-US" sz="1100" i="1">
                <a:latin typeface="Arial" panose="020B0604020202020204" pitchFamily="34" charset="0"/>
                <a:cs typeface="Arial" panose="020B0604020202020204" pitchFamily="34" charset="0"/>
              </a:rPr>
              <a:t> </a:t>
            </a:r>
            <a:r>
              <a:rPr lang="fr-FR" altLang="en-US" sz="1100" i="1" err="1">
                <a:latin typeface="Arial" panose="020B0604020202020204" pitchFamily="34" charset="0"/>
                <a:cs typeface="Arial" panose="020B0604020202020204" pitchFamily="34" charset="0"/>
              </a:rPr>
              <a:t>brucei</a:t>
            </a:r>
            <a:endParaRPr lang="fr-FR" altLang="en-US" sz="1100" i="1">
              <a:latin typeface="Arial" panose="020B0604020202020204" pitchFamily="34" charset="0"/>
              <a:cs typeface="Arial" panose="020B0604020202020204" pitchFamily="34" charset="0"/>
            </a:endParaRPr>
          </a:p>
          <a:p>
            <a:pPr algn="ctr" eaLnBrk="1" hangingPunct="1"/>
            <a:r>
              <a:rPr lang="fr-FR" altLang="en-US" sz="1100">
                <a:latin typeface="Arial" panose="020B0604020202020204" pitchFamily="34" charset="0"/>
                <a:cs typeface="Arial" panose="020B0604020202020204" pitchFamily="34" charset="0"/>
              </a:rPr>
              <a:t>Paludisme</a:t>
            </a:r>
          </a:p>
          <a:p>
            <a:pPr algn="ctr" eaLnBrk="1" hangingPunct="1"/>
            <a:r>
              <a:rPr lang="fr-FR" altLang="en-US" sz="1100">
                <a:latin typeface="Arial" panose="020B0604020202020204" pitchFamily="34" charset="0"/>
                <a:cs typeface="Arial" panose="020B0604020202020204" pitchFamily="34" charset="0"/>
              </a:rPr>
              <a:t>Leishmaniose</a:t>
            </a:r>
          </a:p>
          <a:p>
            <a:pPr algn="ctr" eaLnBrk="1" hangingPunct="1"/>
            <a:r>
              <a:rPr lang="fr-FR" altLang="en-US" sz="1100" err="1">
                <a:latin typeface="Arial" panose="020B0604020202020204" pitchFamily="34" charset="0"/>
                <a:cs typeface="Arial" panose="020B0604020202020204" pitchFamily="34" charset="0"/>
              </a:rPr>
              <a:t>Etc</a:t>
            </a:r>
            <a:r>
              <a:rPr lang="en-US" altLang="en-US" sz="1100">
                <a:latin typeface="Arial" panose="020B0604020202020204" pitchFamily="34" charset="0"/>
                <a:cs typeface="Arial" panose="020B0604020202020204" pitchFamily="34" charset="0"/>
              </a:rPr>
              <a:t>.</a:t>
            </a:r>
          </a:p>
        </p:txBody>
      </p:sp>
      <p:sp>
        <p:nvSpPr>
          <p:cNvPr id="46086" name="TextBox 1"/>
          <p:cNvSpPr txBox="1">
            <a:spLocks noChangeArrowheads="1"/>
          </p:cNvSpPr>
          <p:nvPr/>
        </p:nvSpPr>
        <p:spPr bwMode="auto">
          <a:xfrm>
            <a:off x="1774826" y="476250"/>
            <a:ext cx="8672513" cy="15696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Maladie fébrile avec des symptômes affectant  plusieurs systèmes de l’organismes, avec trois des cas suivants ou plus :</a:t>
            </a:r>
          </a:p>
          <a:p>
            <a:pPr algn="ctr" eaLnBrk="1" hangingPunct="1"/>
            <a:endParaRPr lang="fr-FR" altLang="en-US" sz="1200">
              <a:latin typeface="Arial" panose="020B0604020202020204" pitchFamily="34" charset="0"/>
              <a:cs typeface="Arial" panose="020B0604020202020204" pitchFamily="34" charset="0"/>
            </a:endParaRPr>
          </a:p>
          <a:p>
            <a:pPr algn="ctr" eaLnBrk="1" hangingPunct="1"/>
            <a:endParaRPr lang="fr-FR" altLang="en-US" sz="1200">
              <a:latin typeface="Arial" panose="020B0604020202020204" pitchFamily="34" charset="0"/>
              <a:cs typeface="Arial" panose="020B0604020202020204" pitchFamily="34" charset="0"/>
            </a:endParaRPr>
          </a:p>
          <a:p>
            <a:pPr algn="ctr" eaLnBrk="1" hangingPunct="1"/>
            <a:endParaRPr lang="fr-FR" altLang="en-US" sz="1200">
              <a:latin typeface="Arial" panose="020B0604020202020204" pitchFamily="34" charset="0"/>
              <a:cs typeface="Arial" panose="020B0604020202020204" pitchFamily="34" charset="0"/>
            </a:endParaRPr>
          </a:p>
          <a:p>
            <a:pPr algn="ctr" eaLnBrk="1" hangingPunct="1"/>
            <a:endParaRPr lang="fr-FR" altLang="en-US" sz="1200">
              <a:latin typeface="Arial" panose="020B0604020202020204" pitchFamily="34" charset="0"/>
              <a:cs typeface="Arial" panose="020B0604020202020204" pitchFamily="34" charset="0"/>
            </a:endParaRPr>
          </a:p>
          <a:p>
            <a:pPr algn="ctr" eaLnBrk="1" hangingPunct="1"/>
            <a:endParaRPr lang="fr-FR" altLang="en-US" sz="1200">
              <a:latin typeface="Arial" panose="020B0604020202020204" pitchFamily="34" charset="0"/>
              <a:cs typeface="Arial" panose="020B0604020202020204" pitchFamily="34" charset="0"/>
            </a:endParaRPr>
          </a:p>
          <a:p>
            <a:pPr algn="ctr" eaLnBrk="1" hangingPunct="1"/>
            <a:r>
              <a:rPr lang="fr-FR" altLang="en-US" sz="1200">
                <a:latin typeface="Arial" panose="020B0604020202020204" pitchFamily="34" charset="0"/>
                <a:cs typeface="Arial" panose="020B0604020202020204" pitchFamily="34" charset="0"/>
              </a:rPr>
              <a:t>ET</a:t>
            </a:r>
          </a:p>
          <a:p>
            <a:pPr algn="ctr" eaLnBrk="1" hangingPunct="1"/>
            <a:r>
              <a:rPr lang="fr-FR" altLang="en-US" sz="1200">
                <a:latin typeface="Arial" panose="020B0604020202020204" pitchFamily="34" charset="0"/>
                <a:cs typeface="Arial" panose="020B0604020202020204" pitchFamily="34" charset="0"/>
              </a:rPr>
              <a:t>absence de </a:t>
            </a:r>
            <a:r>
              <a:rPr lang="fr-FR" altLang="en-US" sz="1200" err="1">
                <a:latin typeface="Arial" panose="020B0604020202020204" pitchFamily="34" charset="0"/>
                <a:cs typeface="Arial" panose="020B0604020202020204" pitchFamily="34" charset="0"/>
              </a:rPr>
              <a:t>fateurs</a:t>
            </a:r>
            <a:r>
              <a:rPr lang="fr-FR" altLang="en-US" sz="1200">
                <a:latin typeface="Arial" panose="020B0604020202020204" pitchFamily="34" charset="0"/>
                <a:cs typeface="Arial" panose="020B0604020202020204" pitchFamily="34" charset="0"/>
              </a:rPr>
              <a:t> </a:t>
            </a:r>
            <a:r>
              <a:rPr lang="fr-FR" altLang="en-US" sz="1200" err="1">
                <a:latin typeface="Arial" panose="020B0604020202020204" pitchFamily="34" charset="0"/>
                <a:cs typeface="Arial" panose="020B0604020202020204" pitchFamily="34" charset="0"/>
              </a:rPr>
              <a:t>prédisposants</a:t>
            </a:r>
            <a:r>
              <a:rPr lang="fr-FR" altLang="en-US" sz="1200">
                <a:latin typeface="Arial" panose="020B0604020202020204" pitchFamily="34" charset="0"/>
                <a:cs typeface="Arial" panose="020B0604020202020204" pitchFamily="34" charset="0"/>
              </a:rPr>
              <a:t> </a:t>
            </a:r>
          </a:p>
        </p:txBody>
      </p:sp>
      <p:sp>
        <p:nvSpPr>
          <p:cNvPr id="46087" name="TextBox 9"/>
          <p:cNvSpPr txBox="1">
            <a:spLocks noChangeArrowheads="1"/>
          </p:cNvSpPr>
          <p:nvPr/>
        </p:nvSpPr>
        <p:spPr bwMode="auto">
          <a:xfrm>
            <a:off x="1679576" y="5300664"/>
            <a:ext cx="1001713"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Selles</a:t>
            </a:r>
          </a:p>
        </p:txBody>
      </p:sp>
      <p:sp>
        <p:nvSpPr>
          <p:cNvPr id="46088" name="TextBox 12"/>
          <p:cNvSpPr txBox="1">
            <a:spLocks noChangeArrowheads="1"/>
          </p:cNvSpPr>
          <p:nvPr/>
        </p:nvSpPr>
        <p:spPr bwMode="auto">
          <a:xfrm>
            <a:off x="5554664" y="5310189"/>
            <a:ext cx="1114425"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Urine </a:t>
            </a:r>
          </a:p>
        </p:txBody>
      </p:sp>
      <p:sp>
        <p:nvSpPr>
          <p:cNvPr id="46089" name="TextBox 13"/>
          <p:cNvSpPr txBox="1">
            <a:spLocks noChangeArrowheads="1"/>
          </p:cNvSpPr>
          <p:nvPr/>
        </p:nvSpPr>
        <p:spPr bwMode="auto">
          <a:xfrm>
            <a:off x="6959601" y="5229225"/>
            <a:ext cx="1611313" cy="523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Échantillon cutané</a:t>
            </a:r>
          </a:p>
        </p:txBody>
      </p:sp>
      <p:sp>
        <p:nvSpPr>
          <p:cNvPr id="46090" name="TextBox 14"/>
          <p:cNvSpPr txBox="1">
            <a:spLocks noChangeArrowheads="1"/>
          </p:cNvSpPr>
          <p:nvPr/>
        </p:nvSpPr>
        <p:spPr bwMode="auto">
          <a:xfrm>
            <a:off x="3360739" y="5299076"/>
            <a:ext cx="1411287"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a:latin typeface="Arial" panose="020B0604020202020204" pitchFamily="34" charset="0"/>
                <a:cs typeface="Arial" panose="020B0604020202020204" pitchFamily="34" charset="0"/>
              </a:rPr>
              <a:t>Sang</a:t>
            </a:r>
          </a:p>
        </p:txBody>
      </p:sp>
      <p:sp>
        <p:nvSpPr>
          <p:cNvPr id="46091" name="TextBox 15"/>
          <p:cNvSpPr txBox="1">
            <a:spLocks noChangeArrowheads="1"/>
          </p:cNvSpPr>
          <p:nvPr/>
        </p:nvSpPr>
        <p:spPr bwMode="auto">
          <a:xfrm>
            <a:off x="8831264" y="5229225"/>
            <a:ext cx="1671637" cy="523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b="1">
                <a:latin typeface="Arial" panose="020B0604020202020204" pitchFamily="34" charset="0"/>
                <a:cs typeface="Arial" panose="020B0604020202020204" pitchFamily="34" charset="0"/>
              </a:rPr>
              <a:t>Échantillon respiratoire</a:t>
            </a:r>
          </a:p>
        </p:txBody>
      </p:sp>
      <p:sp>
        <p:nvSpPr>
          <p:cNvPr id="46092" name="TextBox 16"/>
          <p:cNvSpPr txBox="1">
            <a:spLocks noChangeArrowheads="1"/>
          </p:cNvSpPr>
          <p:nvPr/>
        </p:nvSpPr>
        <p:spPr bwMode="auto">
          <a:xfrm>
            <a:off x="2308226" y="4581526"/>
            <a:ext cx="7618413" cy="3079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400">
                <a:latin typeface="Arial" panose="020B0604020202020204" pitchFamily="34" charset="0"/>
                <a:cs typeface="Arial" panose="020B0604020202020204" pitchFamily="34" charset="0"/>
              </a:rPr>
              <a:t>Tableau clinique, antécédents de la maladie, contexte épidémiologique, situation vaccinale</a:t>
            </a:r>
            <a:r>
              <a:rPr lang="en-US" altLang="en-US" sz="1400">
                <a:latin typeface="Arial" panose="020B0604020202020204" pitchFamily="34" charset="0"/>
                <a:cs typeface="Arial" panose="020B0604020202020204" pitchFamily="34" charset="0"/>
              </a:rPr>
              <a:t>…</a:t>
            </a:r>
          </a:p>
        </p:txBody>
      </p:sp>
      <p:sp>
        <p:nvSpPr>
          <p:cNvPr id="18" name="TextBox 17"/>
          <p:cNvSpPr txBox="1"/>
          <p:nvPr/>
        </p:nvSpPr>
        <p:spPr>
          <a:xfrm>
            <a:off x="2786064" y="6561138"/>
            <a:ext cx="6764337" cy="261610"/>
          </a:xfrm>
          <a:prstGeom prst="rect">
            <a:avLst/>
          </a:prstGeom>
          <a:solidFill>
            <a:schemeClr val="bg1">
              <a:lumMod val="85000"/>
            </a:schemeClr>
          </a:solidFill>
          <a:ln>
            <a:solidFill>
              <a:schemeClr val="tx1"/>
            </a:solidFill>
          </a:ln>
        </p:spPr>
        <p:txBody>
          <a:bodyPr>
            <a:spAutoFit/>
          </a:bodyPr>
          <a:lstStyle/>
          <a:p>
            <a:pPr algn="ctr" eaLnBrk="1" fontAlgn="auto" hangingPunct="1">
              <a:spcBef>
                <a:spcPts val="0"/>
              </a:spcBef>
              <a:spcAft>
                <a:spcPts val="0"/>
              </a:spcAft>
              <a:defRPr/>
            </a:pPr>
            <a:r>
              <a:rPr lang="en-US" sz="1100" b="1">
                <a:latin typeface="Arial" panose="020B0604020202020204" pitchFamily="34" charset="0"/>
                <a:cs typeface="Arial" panose="020B0604020202020204" pitchFamily="34" charset="0"/>
              </a:rPr>
              <a:t>*</a:t>
            </a:r>
            <a:r>
              <a:rPr lang="fr-FR" sz="1100" b="1">
                <a:latin typeface="Arial" panose="020B0604020202020204" pitchFamily="34" charset="0"/>
                <a:cs typeface="Arial" panose="020B0604020202020204" pitchFamily="34" charset="0"/>
              </a:rPr>
              <a:t> Le prélèvement devrait être fait avant tout traitement antibiotique/antiparasitaire</a:t>
            </a:r>
            <a:endParaRPr lang="en-US" sz="1100" b="1">
              <a:latin typeface="Arial" panose="020B0604020202020204" pitchFamily="34" charset="0"/>
              <a:cs typeface="Arial" panose="020B0604020202020204" pitchFamily="34" charset="0"/>
            </a:endParaRPr>
          </a:p>
        </p:txBody>
      </p:sp>
      <p:cxnSp>
        <p:nvCxnSpPr>
          <p:cNvPr id="20" name="Straight Connector 19"/>
          <p:cNvCxnSpPr>
            <a:stCxn id="46082" idx="2"/>
            <a:endCxn id="46086" idx="0"/>
          </p:cNvCxnSpPr>
          <p:nvPr/>
        </p:nvCxnSpPr>
        <p:spPr>
          <a:xfrm flipH="1">
            <a:off x="6111083" y="383004"/>
            <a:ext cx="793" cy="932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46086" idx="2"/>
            <a:endCxn id="46085" idx="0"/>
          </p:cNvCxnSpPr>
          <p:nvPr/>
        </p:nvCxnSpPr>
        <p:spPr>
          <a:xfrm rot="16200000" flipH="1">
            <a:off x="7221748" y="935245"/>
            <a:ext cx="941765" cy="3163094"/>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46086" idx="2"/>
            <a:endCxn id="46084" idx="0"/>
          </p:cNvCxnSpPr>
          <p:nvPr/>
        </p:nvCxnSpPr>
        <p:spPr>
          <a:xfrm>
            <a:off x="6111082" y="2045910"/>
            <a:ext cx="0" cy="5194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46086" idx="2"/>
            <a:endCxn id="46083" idx="0"/>
          </p:cNvCxnSpPr>
          <p:nvPr/>
        </p:nvCxnSpPr>
        <p:spPr>
          <a:xfrm rot="5400000">
            <a:off x="4299159" y="753477"/>
            <a:ext cx="519490" cy="310435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46083" idx="2"/>
            <a:endCxn id="46092" idx="0"/>
          </p:cNvCxnSpPr>
          <p:nvPr/>
        </p:nvCxnSpPr>
        <p:spPr>
          <a:xfrm rot="16200000" flipH="1">
            <a:off x="4454263" y="2918356"/>
            <a:ext cx="215632" cy="3110706"/>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46084" idx="2"/>
            <a:endCxn id="46092" idx="0"/>
          </p:cNvCxnSpPr>
          <p:nvPr/>
        </p:nvCxnSpPr>
        <p:spPr>
          <a:xfrm rot="16200000" flipH="1">
            <a:off x="6006441" y="4470534"/>
            <a:ext cx="215632" cy="6350"/>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Elbow Connector 47"/>
          <p:cNvCxnSpPr>
            <a:stCxn id="46085" idx="2"/>
            <a:endCxn id="46092" idx="0"/>
          </p:cNvCxnSpPr>
          <p:nvPr/>
        </p:nvCxnSpPr>
        <p:spPr>
          <a:xfrm rot="5400000">
            <a:off x="7375526" y="2682876"/>
            <a:ext cx="639762" cy="3157537"/>
          </a:xfrm>
          <a:prstGeom prst="bentConnector3">
            <a:avLst>
              <a:gd name="adj1" fmla="val 8301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Elbow Connector 49"/>
          <p:cNvCxnSpPr>
            <a:stCxn id="46092" idx="2"/>
            <a:endCxn id="46087" idx="0"/>
          </p:cNvCxnSpPr>
          <p:nvPr/>
        </p:nvCxnSpPr>
        <p:spPr>
          <a:xfrm rot="5400000">
            <a:off x="3943351" y="3127376"/>
            <a:ext cx="411163" cy="3935413"/>
          </a:xfrm>
          <a:prstGeom prst="bentConnector3">
            <a:avLst>
              <a:gd name="adj1" fmla="val 4360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Elbow Connector 53"/>
          <p:cNvCxnSpPr>
            <a:stCxn id="46092" idx="2"/>
            <a:endCxn id="46090" idx="0"/>
          </p:cNvCxnSpPr>
          <p:nvPr/>
        </p:nvCxnSpPr>
        <p:spPr>
          <a:xfrm rot="5400000">
            <a:off x="4887120" y="4069557"/>
            <a:ext cx="409575" cy="2049463"/>
          </a:xfrm>
          <a:prstGeom prst="bentConnector3">
            <a:avLst>
              <a:gd name="adj1" fmla="val 41425"/>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Elbow Connector 55"/>
          <p:cNvCxnSpPr>
            <a:stCxn id="46092" idx="2"/>
            <a:endCxn id="46088" idx="0"/>
          </p:cNvCxnSpPr>
          <p:nvPr/>
        </p:nvCxnSpPr>
        <p:spPr>
          <a:xfrm rot="5400000">
            <a:off x="5903913" y="5097463"/>
            <a:ext cx="420688" cy="4763"/>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Elbow Connector 57"/>
          <p:cNvCxnSpPr>
            <a:stCxn id="46092" idx="2"/>
            <a:endCxn id="46089" idx="0"/>
          </p:cNvCxnSpPr>
          <p:nvPr/>
        </p:nvCxnSpPr>
        <p:spPr>
          <a:xfrm rot="16200000" flipH="1">
            <a:off x="6771483" y="4235450"/>
            <a:ext cx="339725" cy="1647825"/>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Elbow Connector 60"/>
          <p:cNvCxnSpPr>
            <a:stCxn id="46092" idx="2"/>
            <a:endCxn id="46091" idx="0"/>
          </p:cNvCxnSpPr>
          <p:nvPr/>
        </p:nvCxnSpPr>
        <p:spPr>
          <a:xfrm rot="16200000" flipH="1">
            <a:off x="7722396" y="3284537"/>
            <a:ext cx="339725" cy="3549650"/>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106" name="TextBox 61"/>
          <p:cNvSpPr txBox="1">
            <a:spLocks noChangeArrowheads="1"/>
          </p:cNvSpPr>
          <p:nvPr/>
        </p:nvSpPr>
        <p:spPr bwMode="auto">
          <a:xfrm>
            <a:off x="1774825" y="5805488"/>
            <a:ext cx="8497888" cy="646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latin typeface="Arial" panose="020B0604020202020204" pitchFamily="34" charset="0"/>
                <a:cs typeface="Arial" panose="020B0604020202020204" pitchFamily="34" charset="0"/>
              </a:rPr>
              <a:t>Le processus de collecte, le conteneur, le milieu de transport, la température pendant le stockage et le transport, le délai avant analyse, etc. peuvent varier selon l’agent pathogène suspect et les tests effectués. Le laboratoire est en mesure de vous fournir des informations à ce sujet</a:t>
            </a:r>
            <a:r>
              <a:rPr lang="en-US" altLang="en-US" sz="1200">
                <a:latin typeface="Arial" panose="020B0604020202020204" pitchFamily="34" charset="0"/>
                <a:cs typeface="Arial" panose="020B0604020202020204" pitchFamily="34" charset="0"/>
              </a:rPr>
              <a:t>.</a:t>
            </a:r>
          </a:p>
        </p:txBody>
      </p:sp>
      <p:graphicFrame>
        <p:nvGraphicFramePr>
          <p:cNvPr id="3" name="Table 2"/>
          <p:cNvGraphicFramePr>
            <a:graphicFrameLocks noGrp="1"/>
          </p:cNvGraphicFramePr>
          <p:nvPr/>
        </p:nvGraphicFramePr>
        <p:xfrm>
          <a:off x="4583832" y="767340"/>
          <a:ext cx="3672756" cy="1188778"/>
        </p:xfrm>
        <a:graphic>
          <a:graphicData uri="http://schemas.openxmlformats.org/drawingml/2006/table">
            <a:tbl>
              <a:tblPr firstRow="1" bandRow="1">
                <a:tableStyleId>{2D5ABB26-0587-4C30-8999-92F81FD0307C}</a:tableStyleId>
              </a:tblPr>
              <a:tblGrid>
                <a:gridCol w="1836378">
                  <a:extLst>
                    <a:ext uri="{9D8B030D-6E8A-4147-A177-3AD203B41FA5}">
                      <a16:colId xmlns:a16="http://schemas.microsoft.com/office/drawing/2014/main" val="20000"/>
                    </a:ext>
                  </a:extLst>
                </a:gridCol>
                <a:gridCol w="1836378">
                  <a:extLst>
                    <a:ext uri="{9D8B030D-6E8A-4147-A177-3AD203B41FA5}">
                      <a16:colId xmlns:a16="http://schemas.microsoft.com/office/drawing/2014/main" val="20001"/>
                    </a:ext>
                  </a:extLst>
                </a:gridCol>
              </a:tblGrid>
              <a:tr h="1119406">
                <a:tc>
                  <a:txBody>
                    <a:bodyPr/>
                    <a:lstStyle/>
                    <a:p>
                      <a:pPr marL="171450" indent="-171450" algn="l">
                        <a:buFont typeface="Arial" panose="020B0604020202020204" pitchFamily="34" charset="0"/>
                        <a:buChar char="•"/>
                      </a:pPr>
                      <a:r>
                        <a:rPr lang="fr-FR" sz="1200" noProof="0">
                          <a:latin typeface="Arial" panose="020B0604020202020204" pitchFamily="34" charset="0"/>
                          <a:cs typeface="Arial" panose="020B0604020202020204" pitchFamily="34" charset="0"/>
                        </a:rPr>
                        <a:t>Pert</a:t>
                      </a:r>
                      <a:r>
                        <a:rPr lang="fr-FR" sz="1200" baseline="0" noProof="0">
                          <a:latin typeface="Arial" panose="020B0604020202020204" pitchFamily="34" charset="0"/>
                          <a:cs typeface="Arial" panose="020B0604020202020204" pitchFamily="34" charset="0"/>
                        </a:rPr>
                        <a:t>e d’appétit et de poids</a:t>
                      </a:r>
                      <a:endParaRPr lang="fr-FR" sz="1200" noProof="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i="0" noProof="0">
                          <a:latin typeface="Arial" panose="020B0604020202020204" pitchFamily="34" charset="0"/>
                          <a:cs typeface="Arial" panose="020B0604020202020204" pitchFamily="34" charset="0"/>
                        </a:rPr>
                        <a:t>Nausée</a:t>
                      </a:r>
                      <a:r>
                        <a:rPr lang="fr-FR" sz="1200" i="0" baseline="0" noProof="0">
                          <a:latin typeface="Arial" panose="020B0604020202020204" pitchFamily="34" charset="0"/>
                          <a:cs typeface="Arial" panose="020B0604020202020204" pitchFamily="34" charset="0"/>
                        </a:rPr>
                        <a:t> et</a:t>
                      </a:r>
                      <a:r>
                        <a:rPr lang="fr-FR" sz="1200" i="0" noProof="0">
                          <a:latin typeface="Arial" panose="020B0604020202020204" pitchFamily="34" charset="0"/>
                          <a:cs typeface="Arial" panose="020B0604020202020204" pitchFamily="34" charset="0"/>
                        </a:rPr>
                        <a:t> </a:t>
                      </a:r>
                      <a:r>
                        <a:rPr lang="fr-FR" sz="1200" i="0" baseline="0" noProof="0">
                          <a:latin typeface="Arial" panose="020B0604020202020204" pitchFamily="34" charset="0"/>
                          <a:cs typeface="Arial" panose="020B0604020202020204" pitchFamily="34" charset="0"/>
                        </a:rPr>
                        <a:t> vomissements</a:t>
                      </a:r>
                      <a:endParaRPr lang="fr-FR" sz="1200" i="0" noProof="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Diarrhée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Gêne</a:t>
                      </a:r>
                      <a:r>
                        <a:rPr lang="fr-FR" sz="1200" baseline="0" noProof="0">
                          <a:latin typeface="Arial" panose="020B0604020202020204" pitchFamily="34" charset="0"/>
                          <a:cs typeface="Arial" panose="020B0604020202020204" pitchFamily="34" charset="0"/>
                        </a:rPr>
                        <a:t> a</a:t>
                      </a:r>
                      <a:r>
                        <a:rPr lang="fr-FR" sz="1200" noProof="0">
                          <a:latin typeface="Arial" panose="020B0604020202020204" pitchFamily="34" charset="0"/>
                          <a:cs typeface="Arial" panose="020B0604020202020204" pitchFamily="34" charset="0"/>
                        </a:rPr>
                        <a:t>bdominale</a:t>
                      </a:r>
                    </a:p>
                  </a:txBody>
                  <a:tcPr marL="45718" marR="45718" marT="45749" marB="45749"/>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Suée</a:t>
                      </a:r>
                      <a:r>
                        <a:rPr lang="fr-FR" sz="1200" baseline="0" noProof="0">
                          <a:latin typeface="Arial" panose="020B0604020202020204" pitchFamily="34" charset="0"/>
                          <a:cs typeface="Arial" panose="020B0604020202020204" pitchFamily="34" charset="0"/>
                        </a:rPr>
                        <a:t> et frissons</a:t>
                      </a:r>
                      <a:endParaRPr lang="fr-FR" sz="1200" noProof="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Mal</a:t>
                      </a:r>
                      <a:r>
                        <a:rPr lang="fr-FR" sz="1200" baseline="0" noProof="0">
                          <a:latin typeface="Arial" panose="020B0604020202020204" pitchFamily="34" charset="0"/>
                          <a:cs typeface="Arial" panose="020B0604020202020204" pitchFamily="34" charset="0"/>
                        </a:rPr>
                        <a:t> de tête</a:t>
                      </a:r>
                      <a:endParaRPr lang="fr-FR" sz="1200" noProof="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Arthralgie, myalgie et</a:t>
                      </a:r>
                      <a:r>
                        <a:rPr lang="fr-FR" sz="1200" baseline="0" noProof="0">
                          <a:latin typeface="Arial" panose="020B0604020202020204" pitchFamily="34" charset="0"/>
                          <a:cs typeface="Arial" panose="020B0604020202020204" pitchFamily="34" charset="0"/>
                        </a:rPr>
                        <a:t> do</a:t>
                      </a:r>
                      <a:endParaRPr lang="fr-FR" sz="1200" noProof="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noProof="0">
                          <a:latin typeface="Arial" panose="020B0604020202020204" pitchFamily="34" charset="0"/>
                          <a:cs typeface="Arial" panose="020B0604020202020204" pitchFamily="34" charset="0"/>
                        </a:rPr>
                        <a:t> Éruption</a:t>
                      </a:r>
                    </a:p>
                  </a:txBody>
                  <a:tcPr marL="45718" marR="45718" marT="45749" marB="45749"/>
                </a:tc>
                <a:extLst>
                  <a:ext uri="{0D108BD9-81ED-4DB2-BD59-A6C34878D82A}">
                    <a16:rowId xmlns:a16="http://schemas.microsoft.com/office/drawing/2014/main" val="10000"/>
                  </a:ext>
                </a:extLst>
              </a:tr>
            </a:tbl>
          </a:graphicData>
        </a:graphic>
      </p:graphicFrame>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244D4-3147-3A45-89E1-2B0130B5BECF}"/>
              </a:ext>
            </a:extLst>
          </p:cNvPr>
          <p:cNvSpPr>
            <a:spLocks noGrp="1"/>
          </p:cNvSpPr>
          <p:nvPr>
            <p:ph type="title"/>
          </p:nvPr>
        </p:nvSpPr>
        <p:spPr>
          <a:xfrm>
            <a:off x="1675910" y="-7602"/>
            <a:ext cx="7148164" cy="633271"/>
          </a:xfrm>
        </p:spPr>
        <p:txBody>
          <a:bodyPr lIns="45719" tIns="45720" rIns="45719" bIns="45720" anchor="ctr">
            <a:normAutofit/>
          </a:bodyPr>
          <a:lstStyle/>
          <a:p>
            <a:pPr>
              <a:defRPr/>
            </a:pPr>
            <a:r>
              <a:rPr lang="fr-FR" sz="3100" b="1"/>
              <a:t>Quels échantillons prélever – Résumé </a:t>
            </a:r>
          </a:p>
        </p:txBody>
      </p:sp>
      <p:sp>
        <p:nvSpPr>
          <p:cNvPr id="48132" name="TextBox 7"/>
          <p:cNvSpPr txBox="1">
            <a:spLocks noChangeArrowheads="1"/>
          </p:cNvSpPr>
          <p:nvPr/>
        </p:nvSpPr>
        <p:spPr bwMode="auto">
          <a:xfrm>
            <a:off x="3359150" y="5157788"/>
            <a:ext cx="5545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t>REMEMBER: If in doubt, ask the laboratory!</a:t>
            </a:r>
          </a:p>
        </p:txBody>
      </p:sp>
      <p:graphicFrame>
        <p:nvGraphicFramePr>
          <p:cNvPr id="25" name="Table 24">
            <a:extLst>
              <a:ext uri="{FF2B5EF4-FFF2-40B4-BE49-F238E27FC236}">
                <a16:creationId xmlns:a16="http://schemas.microsoft.com/office/drawing/2014/main" id="{F307250F-2237-9843-A79D-84E7432ECD8D}"/>
              </a:ext>
            </a:extLst>
          </p:cNvPr>
          <p:cNvGraphicFramePr>
            <a:graphicFrameLocks noGrp="1"/>
          </p:cNvGraphicFramePr>
          <p:nvPr/>
        </p:nvGraphicFramePr>
        <p:xfrm>
          <a:off x="1739901" y="1268414"/>
          <a:ext cx="8712199" cy="4348861"/>
        </p:xfrm>
        <a:graphic>
          <a:graphicData uri="http://schemas.openxmlformats.org/drawingml/2006/table">
            <a:tbl>
              <a:tblPr>
                <a:tableStyleId>{5C22544A-7EE6-4342-B048-85BDC9FD1C3A}</a:tableStyleId>
              </a:tblPr>
              <a:tblGrid>
                <a:gridCol w="2342894">
                  <a:extLst>
                    <a:ext uri="{9D8B030D-6E8A-4147-A177-3AD203B41FA5}">
                      <a16:colId xmlns:a16="http://schemas.microsoft.com/office/drawing/2014/main" val="937273631"/>
                    </a:ext>
                  </a:extLst>
                </a:gridCol>
                <a:gridCol w="4026411">
                  <a:extLst>
                    <a:ext uri="{9D8B030D-6E8A-4147-A177-3AD203B41FA5}">
                      <a16:colId xmlns:a16="http://schemas.microsoft.com/office/drawing/2014/main" val="3361182423"/>
                    </a:ext>
                  </a:extLst>
                </a:gridCol>
                <a:gridCol w="2342894">
                  <a:extLst>
                    <a:ext uri="{9D8B030D-6E8A-4147-A177-3AD203B41FA5}">
                      <a16:colId xmlns:a16="http://schemas.microsoft.com/office/drawing/2014/main" val="293022110"/>
                    </a:ext>
                  </a:extLst>
                </a:gridCol>
              </a:tblGrid>
              <a:tr h="468080">
                <a:tc>
                  <a:txBody>
                    <a:bodyPr/>
                    <a:lstStyle/>
                    <a:p>
                      <a:pPr algn="r" fontAlgn="ctr"/>
                      <a:r>
                        <a:rPr lang="fr-FR" sz="2000" u="none" strike="noStrike" noProof="0">
                          <a:effectLst/>
                        </a:rPr>
                        <a:t>Diarrhéique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u="none" strike="noStrike" noProof="0">
                          <a:effectLst/>
                        </a:rPr>
                        <a:t>Frottis </a:t>
                      </a:r>
                      <a:r>
                        <a:rPr lang="fr-FR" sz="2000" u="none" strike="noStrike" baseline="0" noProof="0">
                          <a:effectLst/>
                        </a:rPr>
                        <a:t>c</a:t>
                      </a:r>
                      <a:r>
                        <a:rPr lang="fr-FR" sz="2000" u="none" strike="noStrike" noProof="0">
                          <a:effectLst/>
                        </a:rPr>
                        <a:t>onjonctival</a:t>
                      </a:r>
                    </a:p>
                  </a:txBody>
                  <a:tcPr marL="9524" marR="9524" marT="9526" marB="0" anchor="ctr"/>
                </a:tc>
                <a:extLst>
                  <a:ext uri="{0D108BD9-81ED-4DB2-BD59-A6C34878D82A}">
                    <a16:rowId xmlns:a16="http://schemas.microsoft.com/office/drawing/2014/main" val="1683730874"/>
                  </a:ext>
                </a:extLst>
              </a:tr>
              <a:tr h="468080">
                <a:tc>
                  <a:txBody>
                    <a:bodyPr/>
                    <a:lstStyle/>
                    <a:p>
                      <a:pPr algn="r" fontAlgn="ctr"/>
                      <a:r>
                        <a:rPr lang="fr-FR" sz="2000" u="none" strike="noStrike" noProof="0">
                          <a:effectLst/>
                        </a:rPr>
                        <a:t>Fièvre</a:t>
                      </a:r>
                      <a:r>
                        <a:rPr lang="fr-FR" sz="2000" u="none" strike="noStrike" baseline="0" noProof="0">
                          <a:effectLst/>
                        </a:rPr>
                        <a:t> h</a:t>
                      </a:r>
                      <a:r>
                        <a:rPr lang="fr-FR" sz="2000" u="none" strike="noStrike" noProof="0">
                          <a:effectLst/>
                        </a:rPr>
                        <a:t>émorragique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u="none" strike="noStrike" noProof="0">
                          <a:effectLst/>
                        </a:rPr>
                        <a:t>Selles</a:t>
                      </a:r>
                      <a:endParaRPr lang="fr-FR" sz="2000" b="0" i="0" u="none" strike="noStrike" noProof="0">
                        <a:solidFill>
                          <a:srgbClr val="000000"/>
                        </a:solidFill>
                        <a:effectLst/>
                        <a:latin typeface="Calibri" panose="020F0502020204030204" pitchFamily="34" charset="0"/>
                      </a:endParaRPr>
                    </a:p>
                  </a:txBody>
                  <a:tcPr marL="9524" marR="9524" marT="9526" marB="0" anchor="ctr"/>
                </a:tc>
                <a:extLst>
                  <a:ext uri="{0D108BD9-81ED-4DB2-BD59-A6C34878D82A}">
                    <a16:rowId xmlns:a16="http://schemas.microsoft.com/office/drawing/2014/main" val="707614820"/>
                  </a:ext>
                </a:extLst>
              </a:tr>
              <a:tr h="619163">
                <a:tc>
                  <a:txBody>
                    <a:bodyPr/>
                    <a:lstStyle/>
                    <a:p>
                      <a:pPr algn="r" fontAlgn="ctr"/>
                      <a:r>
                        <a:rPr lang="fr-FR" sz="2000" u="none" strike="noStrike" noProof="0">
                          <a:effectLst/>
                        </a:rPr>
                        <a:t>Jaunisse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u="none" strike="noStrike" noProof="0">
                          <a:effectLst/>
                        </a:rPr>
                        <a:t>Échantillon</a:t>
                      </a:r>
                      <a:r>
                        <a:rPr lang="fr-FR" sz="2000" u="none" strike="noStrike" baseline="0" noProof="0">
                          <a:effectLst/>
                        </a:rPr>
                        <a:t> des voies respiratoire </a:t>
                      </a:r>
                      <a:endParaRPr lang="fr-FR" sz="2000" b="0" i="0" u="none" strike="noStrike" noProof="0">
                        <a:solidFill>
                          <a:srgbClr val="000000"/>
                        </a:solidFill>
                        <a:effectLst/>
                        <a:latin typeface="Calibri" panose="020F0502020204030204" pitchFamily="34" charset="0"/>
                      </a:endParaRPr>
                    </a:p>
                  </a:txBody>
                  <a:tcPr marL="9524" marR="9524" marT="9526" marB="0" anchor="ctr"/>
                </a:tc>
                <a:extLst>
                  <a:ext uri="{0D108BD9-81ED-4DB2-BD59-A6C34878D82A}">
                    <a16:rowId xmlns:a16="http://schemas.microsoft.com/office/drawing/2014/main" val="187195867"/>
                  </a:ext>
                </a:extLst>
              </a:tr>
              <a:tr h="468080">
                <a:tc>
                  <a:txBody>
                    <a:bodyPr/>
                    <a:lstStyle/>
                    <a:p>
                      <a:pPr algn="r" fontAlgn="ctr"/>
                      <a:r>
                        <a:rPr lang="fr-FR" sz="2000" b="0" i="0" u="none" strike="noStrike" noProof="0">
                          <a:solidFill>
                            <a:srgbClr val="000000"/>
                          </a:solidFill>
                          <a:effectLst/>
                          <a:latin typeface="Calibri" panose="020F0502020204030204" pitchFamily="34" charset="0"/>
                        </a:rPr>
                        <a:t>Neurologique</a:t>
                      </a: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b="0" i="0" u="none" strike="noStrike" noProof="0">
                          <a:solidFill>
                            <a:srgbClr val="000000"/>
                          </a:solidFill>
                          <a:effectLst/>
                          <a:latin typeface="Calibri" panose="020F0502020204030204" pitchFamily="34" charset="0"/>
                        </a:rPr>
                        <a:t>Sang</a:t>
                      </a:r>
                    </a:p>
                  </a:txBody>
                  <a:tcPr marL="9524" marR="9524" marT="9526" marB="0" anchor="ctr"/>
                </a:tc>
                <a:extLst>
                  <a:ext uri="{0D108BD9-81ED-4DB2-BD59-A6C34878D82A}">
                    <a16:rowId xmlns:a16="http://schemas.microsoft.com/office/drawing/2014/main" val="3703116746"/>
                  </a:ext>
                </a:extLst>
              </a:tr>
              <a:tr h="468080">
                <a:tc>
                  <a:txBody>
                    <a:bodyPr/>
                    <a:lstStyle/>
                    <a:p>
                      <a:pPr algn="r" fontAlgn="ctr"/>
                      <a:r>
                        <a:rPr lang="fr-FR" sz="2000" b="0" i="0" u="none" strike="noStrike" noProof="0">
                          <a:solidFill>
                            <a:srgbClr val="000000"/>
                          </a:solidFill>
                          <a:effectLst/>
                          <a:latin typeface="Calibri" panose="020F0502020204030204" pitchFamily="34" charset="0"/>
                        </a:rPr>
                        <a:t>Respiratoire</a:t>
                      </a: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b="0" i="0" u="none" strike="noStrike" noProof="0">
                          <a:solidFill>
                            <a:srgbClr val="000000"/>
                          </a:solidFill>
                          <a:effectLst/>
                          <a:latin typeface="Calibri" panose="020F0502020204030204" pitchFamily="34" charset="0"/>
                        </a:rPr>
                        <a:t>Salive</a:t>
                      </a:r>
                    </a:p>
                  </a:txBody>
                  <a:tcPr marL="9524" marR="9524" marT="9526" marB="0" anchor="ctr"/>
                </a:tc>
                <a:extLst>
                  <a:ext uri="{0D108BD9-81ED-4DB2-BD59-A6C34878D82A}">
                    <a16:rowId xmlns:a16="http://schemas.microsoft.com/office/drawing/2014/main" val="1855936609"/>
                  </a:ext>
                </a:extLst>
              </a:tr>
              <a:tr h="468080">
                <a:tc>
                  <a:txBody>
                    <a:bodyPr/>
                    <a:lstStyle/>
                    <a:p>
                      <a:pPr algn="r" fontAlgn="ctr"/>
                      <a:r>
                        <a:rPr lang="fr-FR" sz="2000" u="none" strike="noStrike" noProof="0">
                          <a:effectLst/>
                        </a:rPr>
                        <a:t>Dermatologique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b="0" i="0" u="none" strike="noStrike" noProof="0">
                          <a:solidFill>
                            <a:schemeClr val="dk1"/>
                          </a:solidFill>
                          <a:effectLst/>
                          <a:latin typeface="+mn-lt"/>
                        </a:rPr>
                        <a:t>Liquide</a:t>
                      </a:r>
                      <a:r>
                        <a:rPr lang="fr-FR" sz="2000" b="0" i="0" u="none" strike="noStrike" baseline="0" noProof="0">
                          <a:solidFill>
                            <a:schemeClr val="dk1"/>
                          </a:solidFill>
                          <a:effectLst/>
                          <a:latin typeface="+mn-lt"/>
                        </a:rPr>
                        <a:t> céphalo-rachidien</a:t>
                      </a:r>
                      <a:endParaRPr lang="fr-FR" sz="2000" b="0" i="0" u="none" strike="noStrike" noProof="0">
                        <a:solidFill>
                          <a:srgbClr val="000000"/>
                        </a:solidFill>
                        <a:effectLst/>
                        <a:latin typeface="Calibri" panose="020F0502020204030204" pitchFamily="34" charset="0"/>
                      </a:endParaRPr>
                    </a:p>
                  </a:txBody>
                  <a:tcPr marL="9524" marR="9524" marT="9526" marB="0" anchor="ctr"/>
                </a:tc>
                <a:extLst>
                  <a:ext uri="{0D108BD9-81ED-4DB2-BD59-A6C34878D82A}">
                    <a16:rowId xmlns:a16="http://schemas.microsoft.com/office/drawing/2014/main" val="2808818124"/>
                  </a:ext>
                </a:extLst>
              </a:tr>
              <a:tr h="468080">
                <a:tc>
                  <a:txBody>
                    <a:bodyPr/>
                    <a:lstStyle/>
                    <a:p>
                      <a:pPr algn="r" fontAlgn="ctr"/>
                      <a:r>
                        <a:rPr lang="fr-FR" sz="2000" u="none" strike="noStrike" noProof="0">
                          <a:effectLst/>
                        </a:rPr>
                        <a:t>Ophthalmologique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u="none" strike="noStrike" noProof="0">
                          <a:effectLst/>
                        </a:rPr>
                        <a:t>Urine</a:t>
                      </a:r>
                      <a:endParaRPr lang="fr-FR" sz="2000" b="0" i="0" u="none" strike="noStrike" noProof="0">
                        <a:solidFill>
                          <a:srgbClr val="000000"/>
                        </a:solidFill>
                        <a:effectLst/>
                        <a:latin typeface="Calibri" panose="020F0502020204030204" pitchFamily="34" charset="0"/>
                      </a:endParaRPr>
                    </a:p>
                  </a:txBody>
                  <a:tcPr marL="9524" marR="9524" marT="9526" marB="0" anchor="ctr"/>
                </a:tc>
                <a:extLst>
                  <a:ext uri="{0D108BD9-81ED-4DB2-BD59-A6C34878D82A}">
                    <a16:rowId xmlns:a16="http://schemas.microsoft.com/office/drawing/2014/main" val="2512851430"/>
                  </a:ext>
                </a:extLst>
              </a:tr>
              <a:tr h="468080">
                <a:tc>
                  <a:txBody>
                    <a:bodyPr/>
                    <a:lstStyle/>
                    <a:p>
                      <a:pPr algn="r" fontAlgn="ctr"/>
                      <a:r>
                        <a:rPr lang="fr-FR" sz="2000" u="none" strike="noStrike" noProof="0">
                          <a:effectLst/>
                        </a:rPr>
                        <a:t>Systémique</a:t>
                      </a: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endParaRPr lang="fr-FR" sz="2000" b="0" i="0" u="none" strike="noStrike" noProof="0">
                        <a:solidFill>
                          <a:srgbClr val="000000"/>
                        </a:solidFill>
                        <a:effectLst/>
                        <a:latin typeface="Calibri" panose="020F0502020204030204" pitchFamily="34" charset="0"/>
                      </a:endParaRPr>
                    </a:p>
                  </a:txBody>
                  <a:tcPr marL="9524" marR="9524" marT="9526" marB="0" anchor="ctr"/>
                </a:tc>
                <a:tc>
                  <a:txBody>
                    <a:bodyPr/>
                    <a:lstStyle/>
                    <a:p>
                      <a:pPr algn="l" fontAlgn="ctr"/>
                      <a:r>
                        <a:rPr lang="fr-FR" sz="2000" u="none" strike="noStrike" noProof="0">
                          <a:effectLst/>
                        </a:rPr>
                        <a:t>Échantillon</a:t>
                      </a:r>
                      <a:r>
                        <a:rPr lang="fr-FR" sz="2000" u="none" strike="noStrike" baseline="0" noProof="0">
                          <a:effectLst/>
                        </a:rPr>
                        <a:t> ou croûte de la lé</a:t>
                      </a:r>
                      <a:r>
                        <a:rPr lang="fr-FR" sz="2000" u="none" strike="noStrike" noProof="0">
                          <a:effectLst/>
                        </a:rPr>
                        <a:t>sion</a:t>
                      </a:r>
                      <a:endParaRPr lang="fr-FR" sz="2000" b="0" i="0" u="none" strike="noStrike" noProof="0">
                        <a:solidFill>
                          <a:srgbClr val="000000"/>
                        </a:solidFill>
                        <a:effectLst/>
                        <a:latin typeface="Calibri" panose="020F0502020204030204" pitchFamily="34" charset="0"/>
                      </a:endParaRPr>
                    </a:p>
                  </a:txBody>
                  <a:tcPr marL="9524" marR="9524" marT="9526" marB="0" anchor="ctr"/>
                </a:tc>
                <a:extLst>
                  <a:ext uri="{0D108BD9-81ED-4DB2-BD59-A6C34878D82A}">
                    <a16:rowId xmlns:a16="http://schemas.microsoft.com/office/drawing/2014/main" val="1848478223"/>
                  </a:ext>
                </a:extLst>
              </a:tr>
            </a:tbl>
          </a:graphicData>
        </a:graphic>
      </p:graphicFrame>
      <p:cxnSp>
        <p:nvCxnSpPr>
          <p:cNvPr id="32" name="Straight Arrow Connector 31">
            <a:extLst>
              <a:ext uri="{FF2B5EF4-FFF2-40B4-BE49-F238E27FC236}">
                <a16:creationId xmlns:a16="http://schemas.microsoft.com/office/drawing/2014/main" id="{16B8649B-6D04-AA4F-9048-7B45117F3501}"/>
              </a:ext>
            </a:extLst>
          </p:cNvPr>
          <p:cNvCxnSpPr/>
          <p:nvPr/>
        </p:nvCxnSpPr>
        <p:spPr>
          <a:xfrm>
            <a:off x="4079876" y="1484314"/>
            <a:ext cx="3960813" cy="504825"/>
          </a:xfrm>
          <a:prstGeom prst="straightConnector1">
            <a:avLst/>
          </a:prstGeom>
          <a:ln w="31750">
            <a:solidFill>
              <a:srgbClr val="5D1B19"/>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01C1C7D-F437-0549-B260-198502CE1B3A}"/>
              </a:ext>
            </a:extLst>
          </p:cNvPr>
          <p:cNvCxnSpPr/>
          <p:nvPr/>
        </p:nvCxnSpPr>
        <p:spPr>
          <a:xfrm flipV="1">
            <a:off x="4079876" y="2016125"/>
            <a:ext cx="3960813" cy="966788"/>
          </a:xfrm>
          <a:prstGeom prst="straightConnector1">
            <a:avLst/>
          </a:prstGeom>
          <a:ln w="31750">
            <a:solidFill>
              <a:srgbClr val="5D1B19"/>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4F92541-C6F7-FC45-AB82-FC6576BC3ED0}"/>
              </a:ext>
            </a:extLst>
          </p:cNvPr>
          <p:cNvCxnSpPr/>
          <p:nvPr/>
        </p:nvCxnSpPr>
        <p:spPr>
          <a:xfrm>
            <a:off x="4086226" y="3055938"/>
            <a:ext cx="3960813" cy="92710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6FFB6547-010C-C942-A057-822CDFBF1D63}"/>
              </a:ext>
            </a:extLst>
          </p:cNvPr>
          <p:cNvCxnSpPr>
            <a:cxnSpLocks/>
          </p:cNvCxnSpPr>
          <p:nvPr/>
        </p:nvCxnSpPr>
        <p:spPr>
          <a:xfrm flipV="1">
            <a:off x="4079876" y="2911476"/>
            <a:ext cx="3960813" cy="544513"/>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826B4833-51AB-454F-83C2-E6C48115D2DB}"/>
              </a:ext>
            </a:extLst>
          </p:cNvPr>
          <p:cNvCxnSpPr>
            <a:cxnSpLocks/>
          </p:cNvCxnSpPr>
          <p:nvPr/>
        </p:nvCxnSpPr>
        <p:spPr>
          <a:xfrm>
            <a:off x="4079876" y="3455989"/>
            <a:ext cx="3960813" cy="981075"/>
          </a:xfrm>
          <a:prstGeom prst="straightConnector1">
            <a:avLst/>
          </a:prstGeom>
          <a:ln w="317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530E30DC-D11E-664B-B0FA-058A0AFDFE24}"/>
              </a:ext>
            </a:extLst>
          </p:cNvPr>
          <p:cNvCxnSpPr>
            <a:cxnSpLocks/>
          </p:cNvCxnSpPr>
          <p:nvPr/>
        </p:nvCxnSpPr>
        <p:spPr>
          <a:xfrm>
            <a:off x="4057651" y="4025901"/>
            <a:ext cx="4017963" cy="904875"/>
          </a:xfrm>
          <a:prstGeom prst="straightConnector1">
            <a:avLst/>
          </a:prstGeom>
          <a:ln w="317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F5D0122D-46A7-B649-A1EB-AB0859DB8167}"/>
              </a:ext>
            </a:extLst>
          </p:cNvPr>
          <p:cNvCxnSpPr>
            <a:cxnSpLocks/>
          </p:cNvCxnSpPr>
          <p:nvPr/>
        </p:nvCxnSpPr>
        <p:spPr>
          <a:xfrm flipV="1">
            <a:off x="4079876" y="2546351"/>
            <a:ext cx="3960813" cy="1027113"/>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5D2FE1D6-3F1E-8341-B895-C1BD58311B90}"/>
              </a:ext>
            </a:extLst>
          </p:cNvPr>
          <p:cNvCxnSpPr>
            <a:cxnSpLocks/>
          </p:cNvCxnSpPr>
          <p:nvPr/>
        </p:nvCxnSpPr>
        <p:spPr>
          <a:xfrm flipV="1">
            <a:off x="4111626" y="1484313"/>
            <a:ext cx="3929063" cy="3097212"/>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062986C1-6747-1148-9DAC-CAD62B38E502}"/>
              </a:ext>
            </a:extLst>
          </p:cNvPr>
          <p:cNvCxnSpPr>
            <a:cxnSpLocks/>
          </p:cNvCxnSpPr>
          <p:nvPr/>
        </p:nvCxnSpPr>
        <p:spPr>
          <a:xfrm>
            <a:off x="4079875" y="1484313"/>
            <a:ext cx="3995738" cy="1490662"/>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B2A918A7-DE2E-524A-B3DA-62C74E6461FE}"/>
              </a:ext>
            </a:extLst>
          </p:cNvPr>
          <p:cNvCxnSpPr>
            <a:cxnSpLocks/>
          </p:cNvCxnSpPr>
          <p:nvPr/>
        </p:nvCxnSpPr>
        <p:spPr>
          <a:xfrm>
            <a:off x="4079876" y="1997076"/>
            <a:ext cx="3960813" cy="1014413"/>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E8420E32-F04A-6048-AE74-634E249A22C6}"/>
              </a:ext>
            </a:extLst>
          </p:cNvPr>
          <p:cNvCxnSpPr>
            <a:cxnSpLocks/>
          </p:cNvCxnSpPr>
          <p:nvPr/>
        </p:nvCxnSpPr>
        <p:spPr>
          <a:xfrm>
            <a:off x="4079876" y="2459039"/>
            <a:ext cx="3960813" cy="56197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12F5F5D-A99E-C741-9239-D156CBED860E}"/>
              </a:ext>
            </a:extLst>
          </p:cNvPr>
          <p:cNvCxnSpPr>
            <a:cxnSpLocks/>
          </p:cNvCxnSpPr>
          <p:nvPr/>
        </p:nvCxnSpPr>
        <p:spPr>
          <a:xfrm>
            <a:off x="4079876" y="2900363"/>
            <a:ext cx="3960813" cy="1270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80ACBEED-B702-E743-85A4-CAB0E5BEBC03}"/>
              </a:ext>
            </a:extLst>
          </p:cNvPr>
          <p:cNvCxnSpPr>
            <a:cxnSpLocks/>
          </p:cNvCxnSpPr>
          <p:nvPr/>
        </p:nvCxnSpPr>
        <p:spPr>
          <a:xfrm flipV="1">
            <a:off x="4079876" y="3032125"/>
            <a:ext cx="3960813" cy="973138"/>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6EDA83E2-AE11-2A4E-8802-D2C8520D0062}"/>
              </a:ext>
            </a:extLst>
          </p:cNvPr>
          <p:cNvCxnSpPr>
            <a:cxnSpLocks/>
          </p:cNvCxnSpPr>
          <p:nvPr/>
        </p:nvCxnSpPr>
        <p:spPr>
          <a:xfrm flipV="1">
            <a:off x="4079876" y="3055939"/>
            <a:ext cx="3960813" cy="13811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11ADD3A3-52CD-6442-9B1C-607C2C592966}"/>
              </a:ext>
            </a:extLst>
          </p:cNvPr>
          <p:cNvCxnSpPr>
            <a:cxnSpLocks/>
          </p:cNvCxnSpPr>
          <p:nvPr/>
        </p:nvCxnSpPr>
        <p:spPr>
          <a:xfrm flipV="1">
            <a:off x="4079876" y="3055938"/>
            <a:ext cx="3960813" cy="188595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A70DDA2-1998-429C-8D09-65CBAD2D7282}"/>
              </a:ext>
            </a:extLst>
          </p:cNvPr>
          <p:cNvCxnSpPr>
            <a:cxnSpLocks/>
          </p:cNvCxnSpPr>
          <p:nvPr/>
        </p:nvCxnSpPr>
        <p:spPr>
          <a:xfrm flipV="1">
            <a:off x="4079876" y="2016126"/>
            <a:ext cx="3960813" cy="2925763"/>
          </a:xfrm>
          <a:prstGeom prst="straightConnector1">
            <a:avLst/>
          </a:prstGeom>
          <a:ln w="31750">
            <a:solidFill>
              <a:srgbClr val="5D1B19"/>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2AE3D7A-E6E7-434A-8BED-304A3AF6013E}"/>
              </a:ext>
            </a:extLst>
          </p:cNvPr>
          <p:cNvCxnSpPr>
            <a:cxnSpLocks/>
          </p:cNvCxnSpPr>
          <p:nvPr/>
        </p:nvCxnSpPr>
        <p:spPr>
          <a:xfrm flipV="1">
            <a:off x="4079876" y="2038351"/>
            <a:ext cx="3960813" cy="1535113"/>
          </a:xfrm>
          <a:prstGeom prst="straightConnector1">
            <a:avLst/>
          </a:prstGeom>
          <a:ln w="31750">
            <a:solidFill>
              <a:srgbClr val="5D1B19"/>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A491D4F-4D35-4704-9C87-D25C56A59350}"/>
              </a:ext>
            </a:extLst>
          </p:cNvPr>
          <p:cNvCxnSpPr>
            <a:cxnSpLocks/>
          </p:cNvCxnSpPr>
          <p:nvPr/>
        </p:nvCxnSpPr>
        <p:spPr>
          <a:xfrm flipV="1">
            <a:off x="4079875" y="2570164"/>
            <a:ext cx="3995738" cy="1946275"/>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A846000-37A8-4AA0-9C45-F3D51C094C59}"/>
              </a:ext>
            </a:extLst>
          </p:cNvPr>
          <p:cNvCxnSpPr>
            <a:cxnSpLocks/>
          </p:cNvCxnSpPr>
          <p:nvPr/>
        </p:nvCxnSpPr>
        <p:spPr>
          <a:xfrm flipV="1">
            <a:off x="4079876" y="4467225"/>
            <a:ext cx="3967163" cy="503238"/>
          </a:xfrm>
          <a:prstGeom prst="straightConnector1">
            <a:avLst/>
          </a:prstGeom>
          <a:ln w="317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1FF9B8C-B69A-4BB5-940F-D6B552D1792C}"/>
              </a:ext>
            </a:extLst>
          </p:cNvPr>
          <p:cNvCxnSpPr>
            <a:cxnSpLocks/>
          </p:cNvCxnSpPr>
          <p:nvPr/>
        </p:nvCxnSpPr>
        <p:spPr>
          <a:xfrm flipV="1">
            <a:off x="4116389" y="2647950"/>
            <a:ext cx="3959225" cy="2401888"/>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DD9A105A-B21D-4F89-9AE0-4535A53466E2}"/>
              </a:ext>
            </a:extLst>
          </p:cNvPr>
          <p:cNvCxnSpPr>
            <a:cxnSpLocks/>
          </p:cNvCxnSpPr>
          <p:nvPr/>
        </p:nvCxnSpPr>
        <p:spPr>
          <a:xfrm flipV="1">
            <a:off x="4086225" y="2466975"/>
            <a:ext cx="3989388" cy="1574800"/>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24A046C-68E7-4EED-9CE5-FF44A9381914}"/>
              </a:ext>
            </a:extLst>
          </p:cNvPr>
          <p:cNvCxnSpPr>
            <a:cxnSpLocks/>
          </p:cNvCxnSpPr>
          <p:nvPr/>
        </p:nvCxnSpPr>
        <p:spPr>
          <a:xfrm flipV="1">
            <a:off x="4076701" y="2466976"/>
            <a:ext cx="4029075" cy="650875"/>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680D911-19D9-4850-8F92-25C2C09ECA03}"/>
              </a:ext>
            </a:extLst>
          </p:cNvPr>
          <p:cNvCxnSpPr>
            <a:cxnSpLocks/>
          </p:cNvCxnSpPr>
          <p:nvPr/>
        </p:nvCxnSpPr>
        <p:spPr>
          <a:xfrm>
            <a:off x="4111625" y="3027363"/>
            <a:ext cx="3963988" cy="512762"/>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5B2061A-C3A0-411C-BD5A-464519F4E251}"/>
              </a:ext>
            </a:extLst>
          </p:cNvPr>
          <p:cNvCxnSpPr>
            <a:cxnSpLocks/>
          </p:cNvCxnSpPr>
          <p:nvPr/>
        </p:nvCxnSpPr>
        <p:spPr>
          <a:xfrm>
            <a:off x="4086226" y="2540000"/>
            <a:ext cx="3954463" cy="1866900"/>
          </a:xfrm>
          <a:prstGeom prst="straightConnector1">
            <a:avLst/>
          </a:prstGeom>
          <a:ln w="317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DB1C253A-D1C3-459F-90BD-6AA525642184}"/>
              </a:ext>
            </a:extLst>
          </p:cNvPr>
          <p:cNvCxnSpPr>
            <a:cxnSpLocks/>
          </p:cNvCxnSpPr>
          <p:nvPr/>
        </p:nvCxnSpPr>
        <p:spPr>
          <a:xfrm flipV="1">
            <a:off x="4081464" y="4984750"/>
            <a:ext cx="3959225" cy="14288"/>
          </a:xfrm>
          <a:prstGeom prst="straightConnector1">
            <a:avLst/>
          </a:prstGeom>
          <a:ln w="317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989570E8-8B54-423F-8024-963DB46B8246}"/>
              </a:ext>
            </a:extLst>
          </p:cNvPr>
          <p:cNvCxnSpPr>
            <a:cxnSpLocks/>
          </p:cNvCxnSpPr>
          <p:nvPr/>
        </p:nvCxnSpPr>
        <p:spPr>
          <a:xfrm>
            <a:off x="4111626" y="1989138"/>
            <a:ext cx="3929063" cy="577850"/>
          </a:xfrm>
          <a:prstGeom prst="straightConnector1">
            <a:avLst/>
          </a:prstGeom>
          <a:ln w="317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244D4-3147-3A45-89E1-2B0130B5BECF}"/>
              </a:ext>
            </a:extLst>
          </p:cNvPr>
          <p:cNvSpPr>
            <a:spLocks noGrp="1"/>
          </p:cNvSpPr>
          <p:nvPr>
            <p:ph type="title" idx="4294967295"/>
          </p:nvPr>
        </p:nvSpPr>
        <p:spPr>
          <a:xfrm>
            <a:off x="0" y="-7938"/>
            <a:ext cx="7146925" cy="633413"/>
          </a:xfrm>
        </p:spPr>
        <p:txBody>
          <a:bodyPr lIns="45719" tIns="45720" rIns="45719" bIns="45720" anchor="ctr">
            <a:normAutofit/>
          </a:bodyPr>
          <a:lstStyle/>
          <a:p>
            <a:pPr>
              <a:defRPr/>
            </a:pPr>
            <a:r>
              <a:rPr lang="fr-FR" sz="3100" b="1"/>
              <a:t>Quels échantillons prélever – Résumé </a:t>
            </a:r>
          </a:p>
        </p:txBody>
      </p:sp>
      <p:pic>
        <p:nvPicPr>
          <p:cNvPr id="3" name="Image 3" descr="Une image contenant table&#10;&#10;Description générée automatiquement">
            <a:extLst>
              <a:ext uri="{FF2B5EF4-FFF2-40B4-BE49-F238E27FC236}">
                <a16:creationId xmlns:a16="http://schemas.microsoft.com/office/drawing/2014/main" id="{C9EED9C6-CB7A-C347-B951-7E612F4AAC01}"/>
              </a:ext>
            </a:extLst>
          </p:cNvPr>
          <p:cNvPicPr>
            <a:picLocks noChangeAspect="1"/>
          </p:cNvPicPr>
          <p:nvPr/>
        </p:nvPicPr>
        <p:blipFill>
          <a:blip r:embed="rId3"/>
          <a:stretch>
            <a:fillRect/>
          </a:stretch>
        </p:blipFill>
        <p:spPr>
          <a:xfrm>
            <a:off x="127591" y="1436823"/>
            <a:ext cx="11780606" cy="4347289"/>
          </a:xfrm>
          <a:prstGeom prst="rect">
            <a:avLst/>
          </a:prstGeom>
        </p:spPr>
      </p:pic>
    </p:spTree>
    <p:extLst>
      <p:ext uri="{BB962C8B-B14F-4D97-AF65-F5344CB8AC3E}">
        <p14:creationId xmlns:p14="http://schemas.microsoft.com/office/powerpoint/2010/main" val="381179416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Title 1"/>
          <p:cNvSpPr txBox="1">
            <a:spLocks noGrp="1"/>
          </p:cNvSpPr>
          <p:nvPr>
            <p:ph type="body" sz="half" idx="1"/>
          </p:nvPr>
        </p:nvSpPr>
        <p:spPr>
          <a:xfrm>
            <a:off x="1996300" y="1835786"/>
            <a:ext cx="8510590" cy="1402557"/>
          </a:xfrm>
          <a:prstGeom prst="rect">
            <a:avLst/>
          </a:prstGeom>
        </p:spPr>
        <p:txBody>
          <a:bodyPr lIns="41148" tIns="41148" rIns="41148" bIns="41148" anchor="ctr">
            <a:normAutofit/>
          </a:bodyPr>
          <a:lstStyle>
            <a:lvl1pPr>
              <a:spcBef>
                <a:spcPts val="0"/>
              </a:spcBef>
              <a:defRPr sz="3200"/>
            </a:lvl1pPr>
          </a:lstStyle>
          <a:p>
            <a:r>
              <a:rPr lang="hu-HU" sz="3600" b="1"/>
              <a:t>4</a:t>
            </a:r>
            <a:r>
              <a:rPr sz="3600" b="1"/>
              <a:t>. </a:t>
            </a:r>
            <a:r>
              <a:rPr lang="fr-FR" sz="3600" b="1"/>
              <a:t>Etapes de prélèvement d'un échantillon </a:t>
            </a:r>
            <a:endParaRPr sz="3600" b="1"/>
          </a:p>
        </p:txBody>
      </p:sp>
    </p:spTree>
    <p:extLst>
      <p:ext uri="{BB962C8B-B14F-4D97-AF65-F5344CB8AC3E}">
        <p14:creationId xmlns:p14="http://schemas.microsoft.com/office/powerpoint/2010/main" val="249964493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idx="4294967295"/>
          </p:nvPr>
        </p:nvSpPr>
        <p:spPr>
          <a:xfrm>
            <a:off x="-1" y="4763"/>
            <a:ext cx="9282223" cy="633412"/>
          </a:xfrm>
        </p:spPr>
        <p:txBody>
          <a:bodyPr lIns="45719" tIns="45720" rIns="45719" bIns="45720" anchor="ctr">
            <a:normAutofit/>
          </a:bodyPr>
          <a:lstStyle/>
          <a:p>
            <a:r>
              <a:rPr lang="fr-FR" altLang="en-US" sz="3200" b="1">
                <a:solidFill>
                  <a:schemeClr val="bg1"/>
                </a:solidFill>
              </a:rPr>
              <a:t>Prélèvement d’un échantillon: étapes</a:t>
            </a:r>
          </a:p>
        </p:txBody>
      </p:sp>
      <p:sp>
        <p:nvSpPr>
          <p:cNvPr id="6" name="TextBox 5">
            <a:extLst>
              <a:ext uri="{FF2B5EF4-FFF2-40B4-BE49-F238E27FC236}">
                <a16:creationId xmlns:a16="http://schemas.microsoft.com/office/drawing/2014/main" id="{57D3866B-DE8A-FF45-A184-2CF53112003B}"/>
              </a:ext>
            </a:extLst>
          </p:cNvPr>
          <p:cNvSpPr txBox="1"/>
          <p:nvPr/>
        </p:nvSpPr>
        <p:spPr>
          <a:xfrm>
            <a:off x="758456" y="1715004"/>
            <a:ext cx="10675087" cy="3046988"/>
          </a:xfrm>
          <a:prstGeom prst="rect">
            <a:avLst/>
          </a:prstGeom>
          <a:noFill/>
        </p:spPr>
        <p:txBody>
          <a:bodyPr wrap="square" lIns="91440" tIns="45720" rIns="91440" bIns="45720" anchor="t">
            <a:spAutoFit/>
          </a:bodyPr>
          <a:lstStyle/>
          <a:p>
            <a:pPr eaLnBrk="1" fontAlgn="auto" hangingPunct="1">
              <a:spcBef>
                <a:spcPts val="0"/>
              </a:spcBef>
              <a:spcAft>
                <a:spcPts val="0"/>
              </a:spcAft>
              <a:defRPr/>
            </a:pPr>
            <a:endParaRPr lang="en-US" sz="2400" b="1">
              <a:latin typeface="+mj-lt"/>
            </a:endParaRPr>
          </a:p>
          <a:p>
            <a:pPr marL="457200" indent="-457200">
              <a:buClr>
                <a:schemeClr val="accent3"/>
              </a:buClr>
              <a:buSzPct val="100000"/>
              <a:buAutoNum type="arabicPeriod"/>
              <a:defRPr sz="2400">
                <a:latin typeface="+mn-lt"/>
                <a:ea typeface="+mn-ea"/>
                <a:cs typeface="+mn-cs"/>
                <a:sym typeface="Source Sans Pro Regular"/>
              </a:defRPr>
            </a:pPr>
            <a:r>
              <a:rPr lang="fr-FR" sz="2400">
                <a:latin typeface="+mj-lt"/>
                <a:cs typeface="Arial"/>
              </a:rPr>
              <a:t>Se protéger : enfiler tous les équipements de protection individuelle (EPI)</a:t>
            </a:r>
            <a:endParaRPr lang="en-US" sz="2400">
              <a:latin typeface="+mj-lt"/>
              <a:cs typeface="Arial"/>
            </a:endParaRPr>
          </a:p>
          <a:p>
            <a:pPr marL="457200" indent="-457200">
              <a:buClr>
                <a:schemeClr val="accent3"/>
              </a:buClr>
              <a:buSzPct val="100000"/>
              <a:buAutoNum type="arabicPeriod"/>
              <a:defRPr sz="2400">
                <a:latin typeface="+mn-lt"/>
                <a:ea typeface="+mn-ea"/>
                <a:cs typeface="+mn-cs"/>
                <a:sym typeface="Source Sans Pro Regular"/>
              </a:defRPr>
            </a:pPr>
            <a:r>
              <a:rPr lang="fr-FR" sz="2400">
                <a:latin typeface="+mj-lt"/>
              </a:rPr>
              <a:t>Se préparer : étiqueter les conteneurs et les formulaires et rassembler tout l’équipement et le matériel avant d’approcher le patient</a:t>
            </a:r>
          </a:p>
          <a:p>
            <a:pPr marL="457200" indent="-457200">
              <a:buClr>
                <a:schemeClr val="accent3"/>
              </a:buClr>
              <a:buSzPct val="100000"/>
              <a:buAutoNum type="arabicPeriod"/>
              <a:defRPr sz="2400">
                <a:latin typeface="+mn-lt"/>
                <a:ea typeface="+mn-ea"/>
                <a:cs typeface="+mn-cs"/>
                <a:sym typeface="Source Sans Pro Regular"/>
              </a:defRPr>
            </a:pPr>
            <a:r>
              <a:rPr lang="fr-FR" sz="2400">
                <a:latin typeface="+mj-lt"/>
              </a:rPr>
              <a:t>Prélever l’échantillon : utiliser une technique et des précautions de sécurité</a:t>
            </a:r>
          </a:p>
          <a:p>
            <a:pPr marL="457200" indent="-457200">
              <a:buClr>
                <a:schemeClr val="accent3"/>
              </a:buClr>
              <a:buSzPct val="100000"/>
              <a:buAutoNum type="arabicPeriod"/>
              <a:defRPr sz="2400">
                <a:latin typeface="+mn-lt"/>
                <a:ea typeface="+mn-ea"/>
                <a:cs typeface="+mn-cs"/>
                <a:sym typeface="Source Sans Pro Regular"/>
              </a:defRPr>
            </a:pPr>
            <a:r>
              <a:rPr lang="fr-FR" sz="2400">
                <a:latin typeface="+mj-lt"/>
              </a:rPr>
              <a:t>Transport de l’échantillon : préparer le conteneur de l’échantillon en vue du transport</a:t>
            </a:r>
          </a:p>
          <a:p>
            <a:pPr marL="457200" indent="-457200">
              <a:buClr>
                <a:schemeClr val="accent3"/>
              </a:buClr>
              <a:buSzPct val="100000"/>
              <a:buAutoNum type="arabicPeriod"/>
              <a:defRPr sz="2400">
                <a:latin typeface="+mn-lt"/>
                <a:ea typeface="+mn-ea"/>
                <a:cs typeface="+mn-cs"/>
                <a:sym typeface="Source Sans Pro Regular"/>
              </a:defRPr>
            </a:pPr>
            <a:r>
              <a:rPr lang="fr-FR" sz="2400">
                <a:latin typeface="+mj-lt"/>
              </a:rPr>
              <a:t>Nettoyer : gérer les déchets, les déversements et les expositions accidentelles.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EEB49-57EE-CFF1-C5F4-B493E9EBB1B6}"/>
              </a:ext>
            </a:extLst>
          </p:cNvPr>
          <p:cNvSpPr txBox="1">
            <a:spLocks/>
          </p:cNvSpPr>
          <p:nvPr/>
        </p:nvSpPr>
        <p:spPr>
          <a:xfrm>
            <a:off x="233915" y="105906"/>
            <a:ext cx="5862085"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Se </a:t>
            </a:r>
            <a:r>
              <a:rPr lang="en-US" b="1" err="1"/>
              <a:t>protéger</a:t>
            </a:r>
            <a:endParaRPr lang="en-US" b="1"/>
          </a:p>
        </p:txBody>
      </p:sp>
      <p:sp>
        <p:nvSpPr>
          <p:cNvPr id="3" name="TextBox 6">
            <a:extLst>
              <a:ext uri="{FF2B5EF4-FFF2-40B4-BE49-F238E27FC236}">
                <a16:creationId xmlns:a16="http://schemas.microsoft.com/office/drawing/2014/main" id="{093AAECE-3437-670E-E897-F06721DBDDB9}"/>
              </a:ext>
            </a:extLst>
          </p:cNvPr>
          <p:cNvSpPr txBox="1">
            <a:spLocks noChangeArrowheads="1"/>
          </p:cNvSpPr>
          <p:nvPr/>
        </p:nvSpPr>
        <p:spPr bwMode="auto">
          <a:xfrm>
            <a:off x="2108201" y="3649664"/>
            <a:ext cx="2054225" cy="17541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r>
              <a:rPr lang="fr-FR" altLang="en-US"/>
              <a:t>SE LAVER LES MAINS </a:t>
            </a:r>
            <a:r>
              <a:rPr lang="fr-FR" altLang="en-US" b="1"/>
              <a:t>AVANT ET APRÈS</a:t>
            </a:r>
            <a:r>
              <a:rPr lang="fr-FR" altLang="en-US"/>
              <a:t> LE CONTACT AVEC LE PATIENT ET ENTRE LES PATIENTS</a:t>
            </a:r>
            <a:endParaRPr lang="en-US" altLang="en-US"/>
          </a:p>
        </p:txBody>
      </p:sp>
      <p:pic>
        <p:nvPicPr>
          <p:cNvPr id="4" name="Picture 7">
            <a:extLst>
              <a:ext uri="{FF2B5EF4-FFF2-40B4-BE49-F238E27FC236}">
                <a16:creationId xmlns:a16="http://schemas.microsoft.com/office/drawing/2014/main" id="{288F69F7-8891-3D07-387D-165DF50054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8201" y="2173289"/>
            <a:ext cx="205422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1E51FD94-7F8F-0C88-2EEB-162A577830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67713" y="1535113"/>
            <a:ext cx="1905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a:extLst>
              <a:ext uri="{FF2B5EF4-FFF2-40B4-BE49-F238E27FC236}">
                <a16:creationId xmlns:a16="http://schemas.microsoft.com/office/drawing/2014/main" id="{23C53F06-512D-E24F-816A-62A4C076310A}"/>
              </a:ext>
            </a:extLst>
          </p:cNvPr>
          <p:cNvSpPr txBox="1"/>
          <p:nvPr/>
        </p:nvSpPr>
        <p:spPr>
          <a:xfrm>
            <a:off x="4947431" y="880627"/>
            <a:ext cx="2349419" cy="2585323"/>
          </a:xfrm>
          <a:prstGeom prst="rect">
            <a:avLst/>
          </a:prstGeom>
          <a:noFill/>
          <a:ln>
            <a:solidFill>
              <a:schemeClr val="tx1"/>
            </a:solidFill>
          </a:ln>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fontAlgn="auto" hangingPunct="1">
              <a:spcBef>
                <a:spcPts val="0"/>
              </a:spcBef>
              <a:spcAft>
                <a:spcPts val="0"/>
              </a:spcAft>
              <a:defRPr/>
            </a:pPr>
            <a:r>
              <a:rPr lang="fr-FR">
                <a:latin typeface="+mn-lt"/>
              </a:rPr>
              <a:t>LA RECOMMANDATION MINIMALE EST L'EPI UNIVERSEL QUI COMPREND LES GANTS,  LA BLOUSE ET LA PROTECTION DES YEUX</a:t>
            </a:r>
            <a:endParaRPr lang="en-US" strike="sngStrike">
              <a:latin typeface="+mn-lt"/>
            </a:endParaRPr>
          </a:p>
        </p:txBody>
      </p:sp>
      <p:sp>
        <p:nvSpPr>
          <p:cNvPr id="7" name="TextBox 11">
            <a:extLst>
              <a:ext uri="{FF2B5EF4-FFF2-40B4-BE49-F238E27FC236}">
                <a16:creationId xmlns:a16="http://schemas.microsoft.com/office/drawing/2014/main" id="{5AB3A0D7-25D4-6B71-99F3-2B5EE7C18B50}"/>
              </a:ext>
            </a:extLst>
          </p:cNvPr>
          <p:cNvSpPr txBox="1">
            <a:spLocks noChangeArrowheads="1"/>
          </p:cNvSpPr>
          <p:nvPr/>
        </p:nvSpPr>
        <p:spPr bwMode="auto">
          <a:xfrm>
            <a:off x="8112126" y="3649663"/>
            <a:ext cx="2282825" cy="23083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r>
              <a:rPr lang="fr-FR" altLang="en-US"/>
              <a:t>PORTER UN EPI COMPLET SI, PAR EXEMPLE, ON SOUPÇONNE UNE FIÈVRE HÉMORRAGIQUE VIRALE OU UNE PANDÉMIE DE GRIPPE</a:t>
            </a:r>
            <a:endParaRPr lang="en-US" altLang="en-US"/>
          </a:p>
        </p:txBody>
      </p:sp>
      <p:sp>
        <p:nvSpPr>
          <p:cNvPr id="8" name="TextBox 12">
            <a:extLst>
              <a:ext uri="{FF2B5EF4-FFF2-40B4-BE49-F238E27FC236}">
                <a16:creationId xmlns:a16="http://schemas.microsoft.com/office/drawing/2014/main" id="{900DF668-44E6-E568-514D-CC9217F7A73E}"/>
              </a:ext>
            </a:extLst>
          </p:cNvPr>
          <p:cNvSpPr txBox="1">
            <a:spLocks noChangeArrowheads="1"/>
          </p:cNvSpPr>
          <p:nvPr/>
        </p:nvSpPr>
        <p:spPr bwMode="auto">
          <a:xfrm>
            <a:off x="3300413" y="3367088"/>
            <a:ext cx="990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r>
              <a:rPr lang="fr-CH" altLang="en-US" sz="1000" i="1"/>
              <a:t>RRT lab module</a:t>
            </a:r>
            <a:endParaRPr lang="en-US" altLang="en-US" sz="1000" i="1"/>
          </a:p>
        </p:txBody>
      </p:sp>
      <p:pic>
        <p:nvPicPr>
          <p:cNvPr id="9" name="Picture 15">
            <a:extLst>
              <a:ext uri="{FF2B5EF4-FFF2-40B4-BE49-F238E27FC236}">
                <a16:creationId xmlns:a16="http://schemas.microsoft.com/office/drawing/2014/main" id="{B2F8B4A1-2C3D-FD98-7381-9132B3AAF9F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75600" t="19949" r="4713" b="54849"/>
          <a:stretch>
            <a:fillRect/>
          </a:stretch>
        </p:blipFill>
        <p:spPr bwMode="auto">
          <a:xfrm>
            <a:off x="4859339" y="3645024"/>
            <a:ext cx="1062037"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6">
            <a:extLst>
              <a:ext uri="{FF2B5EF4-FFF2-40B4-BE49-F238E27FC236}">
                <a16:creationId xmlns:a16="http://schemas.microsoft.com/office/drawing/2014/main" id="{E78E4917-6519-C9A5-0A05-376D226382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74812" t="44101" r="777" b="11800"/>
          <a:stretch>
            <a:fillRect/>
          </a:stretch>
        </p:blipFill>
        <p:spPr bwMode="auto">
          <a:xfrm>
            <a:off x="6127750" y="4149080"/>
            <a:ext cx="1373188"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a:extLst>
              <a:ext uri="{FF2B5EF4-FFF2-40B4-BE49-F238E27FC236}">
                <a16:creationId xmlns:a16="http://schemas.microsoft.com/office/drawing/2014/main" id="{A8037635-8317-F3C9-E0A8-C32B8621DE3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54726" t="27951" r="29526" b="53149"/>
          <a:stretch>
            <a:fillRect/>
          </a:stretch>
        </p:blipFill>
        <p:spPr bwMode="auto">
          <a:xfrm>
            <a:off x="4889501" y="4653136"/>
            <a:ext cx="1050925"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0">
            <a:extLst>
              <a:ext uri="{FF2B5EF4-FFF2-40B4-BE49-F238E27FC236}">
                <a16:creationId xmlns:a16="http://schemas.microsoft.com/office/drawing/2014/main" id="{756A48D7-5FE5-A344-57EE-2C9DF8170F8D}"/>
              </a:ext>
            </a:extLst>
          </p:cNvPr>
          <p:cNvSpPr txBox="1">
            <a:spLocks noChangeArrowheads="1"/>
          </p:cNvSpPr>
          <p:nvPr/>
        </p:nvSpPr>
        <p:spPr bwMode="auto">
          <a:xfrm>
            <a:off x="5033964" y="4011613"/>
            <a:ext cx="9909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endParaRPr lang="fr-CH" altLang="en-US" sz="1000" i="1"/>
          </a:p>
          <a:p>
            <a:pPr eaLnBrk="1" hangingPunct="1"/>
            <a:endParaRPr lang="fr-CH" altLang="en-US" sz="1000" i="1"/>
          </a:p>
          <a:p>
            <a:pPr eaLnBrk="1" hangingPunct="1"/>
            <a:endParaRPr lang="fr-CH" altLang="en-US" sz="1000" i="1"/>
          </a:p>
          <a:p>
            <a:pPr eaLnBrk="1" hangingPunct="1"/>
            <a:r>
              <a:rPr lang="fr-CH" altLang="en-US" sz="1000" i="1" err="1"/>
              <a:t>RRT</a:t>
            </a:r>
            <a:r>
              <a:rPr lang="fr-CH" altLang="en-US" sz="1000" i="1"/>
              <a:t> </a:t>
            </a:r>
            <a:r>
              <a:rPr lang="fr-CH" altLang="en-US" sz="1000" i="1" err="1"/>
              <a:t>lab</a:t>
            </a:r>
            <a:r>
              <a:rPr lang="fr-CH" altLang="en-US" sz="1000" i="1"/>
              <a:t> module</a:t>
            </a:r>
            <a:endParaRPr lang="en-US" altLang="en-US" sz="1000" i="1"/>
          </a:p>
        </p:txBody>
      </p:sp>
      <p:sp>
        <p:nvSpPr>
          <p:cNvPr id="13" name="TextBox 21">
            <a:extLst>
              <a:ext uri="{FF2B5EF4-FFF2-40B4-BE49-F238E27FC236}">
                <a16:creationId xmlns:a16="http://schemas.microsoft.com/office/drawing/2014/main" id="{5DFA535C-D51B-612B-D10F-805F5F1B8D3C}"/>
              </a:ext>
            </a:extLst>
          </p:cNvPr>
          <p:cNvSpPr txBox="1">
            <a:spLocks noChangeArrowheads="1"/>
          </p:cNvSpPr>
          <p:nvPr/>
        </p:nvSpPr>
        <p:spPr bwMode="auto">
          <a:xfrm>
            <a:off x="6567489" y="4778375"/>
            <a:ext cx="99097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endParaRPr lang="fr-CH" altLang="en-US" sz="1000" i="1"/>
          </a:p>
          <a:p>
            <a:pPr eaLnBrk="1" hangingPunct="1"/>
            <a:endParaRPr lang="fr-CH" altLang="en-US" sz="1000" i="1"/>
          </a:p>
          <a:p>
            <a:pPr eaLnBrk="1" hangingPunct="1"/>
            <a:endParaRPr lang="fr-CH" altLang="en-US" sz="1000" i="1"/>
          </a:p>
          <a:p>
            <a:pPr eaLnBrk="1" hangingPunct="1"/>
            <a:endParaRPr lang="fr-CH" altLang="en-US" sz="1000" i="1"/>
          </a:p>
          <a:p>
            <a:pPr eaLnBrk="1" hangingPunct="1"/>
            <a:r>
              <a:rPr lang="fr-CH" altLang="en-US" sz="1000" i="1" err="1"/>
              <a:t>RRT</a:t>
            </a:r>
            <a:r>
              <a:rPr lang="fr-CH" altLang="en-US" sz="1000" i="1"/>
              <a:t> </a:t>
            </a:r>
            <a:r>
              <a:rPr lang="fr-CH" altLang="en-US" sz="1000" i="1" err="1"/>
              <a:t>lab</a:t>
            </a:r>
            <a:r>
              <a:rPr lang="fr-CH" altLang="en-US" sz="1000" i="1"/>
              <a:t> module</a:t>
            </a:r>
            <a:endParaRPr lang="en-US" altLang="en-US" sz="1000" i="1"/>
          </a:p>
        </p:txBody>
      </p:sp>
      <p:sp>
        <p:nvSpPr>
          <p:cNvPr id="14" name="TextBox 22">
            <a:extLst>
              <a:ext uri="{FF2B5EF4-FFF2-40B4-BE49-F238E27FC236}">
                <a16:creationId xmlns:a16="http://schemas.microsoft.com/office/drawing/2014/main" id="{BDED18A8-CCBF-1441-41BA-856317989225}"/>
              </a:ext>
            </a:extLst>
          </p:cNvPr>
          <p:cNvSpPr txBox="1">
            <a:spLocks noChangeArrowheads="1"/>
          </p:cNvSpPr>
          <p:nvPr/>
        </p:nvSpPr>
        <p:spPr bwMode="auto">
          <a:xfrm>
            <a:off x="5024439" y="5024438"/>
            <a:ext cx="9909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endParaRPr lang="fr-CH" altLang="en-US" sz="1000" i="1"/>
          </a:p>
          <a:p>
            <a:pPr eaLnBrk="1" hangingPunct="1"/>
            <a:endParaRPr lang="fr-CH" altLang="en-US" sz="1000" i="1"/>
          </a:p>
          <a:p>
            <a:pPr eaLnBrk="1" hangingPunct="1"/>
            <a:endParaRPr lang="fr-CH" altLang="en-US" sz="1000" i="1"/>
          </a:p>
          <a:p>
            <a:pPr eaLnBrk="1" hangingPunct="1"/>
            <a:r>
              <a:rPr lang="fr-CH" altLang="en-US" sz="1000" i="1" err="1"/>
              <a:t>RRT</a:t>
            </a:r>
            <a:r>
              <a:rPr lang="fr-CH" altLang="en-US" sz="1000" i="1"/>
              <a:t> </a:t>
            </a:r>
            <a:r>
              <a:rPr lang="fr-CH" altLang="en-US" sz="1000" i="1" err="1"/>
              <a:t>lab</a:t>
            </a:r>
            <a:r>
              <a:rPr lang="fr-CH" altLang="en-US" sz="1000" i="1"/>
              <a:t> module</a:t>
            </a:r>
            <a:endParaRPr lang="en-US" altLang="en-US" sz="1000" i="1"/>
          </a:p>
        </p:txBody>
      </p:sp>
    </p:spTree>
    <p:extLst>
      <p:ext uri="{BB962C8B-B14F-4D97-AF65-F5344CB8AC3E}">
        <p14:creationId xmlns:p14="http://schemas.microsoft.com/office/powerpoint/2010/main" val="95262539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Rectangle 5"/>
          <p:cNvSpPr txBox="1"/>
          <p:nvPr/>
        </p:nvSpPr>
        <p:spPr>
          <a:xfrm>
            <a:off x="595423" y="997868"/>
            <a:ext cx="11025963"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lang="fr-FR" sz="2400" b="1"/>
              <a:t>Les aspects suivants devraient être pris en compte au moment de décider du niveau d’EPI qui garantira une protection suffisante à la personne concernée  </a:t>
            </a:r>
            <a:r>
              <a:rPr sz="2400" b="1"/>
              <a:t>:</a:t>
            </a:r>
            <a:endParaRPr lang="fr-FR" sz="2400"/>
          </a:p>
        </p:txBody>
      </p:sp>
      <p:sp>
        <p:nvSpPr>
          <p:cNvPr id="4" name="Title 1">
            <a:extLst>
              <a:ext uri="{FF2B5EF4-FFF2-40B4-BE49-F238E27FC236}">
                <a16:creationId xmlns:a16="http://schemas.microsoft.com/office/drawing/2014/main" id="{4B5345AE-1447-E58D-356F-13810DA21B83}"/>
              </a:ext>
            </a:extLst>
          </p:cNvPr>
          <p:cNvSpPr txBox="1">
            <a:spLocks/>
          </p:cNvSpPr>
          <p:nvPr/>
        </p:nvSpPr>
        <p:spPr>
          <a:xfrm>
            <a:off x="182524" y="86657"/>
            <a:ext cx="5925880" cy="4845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Se </a:t>
            </a:r>
            <a:r>
              <a:rPr lang="en-US" b="1" err="1"/>
              <a:t>protéger</a:t>
            </a:r>
            <a:endParaRPr lang="en-US" b="1"/>
          </a:p>
        </p:txBody>
      </p:sp>
      <p:pic>
        <p:nvPicPr>
          <p:cNvPr id="5" name="Image 5" descr="Une image contenant diagramme&#10;&#10;Description générée automatiquement">
            <a:extLst>
              <a:ext uri="{FF2B5EF4-FFF2-40B4-BE49-F238E27FC236}">
                <a16:creationId xmlns:a16="http://schemas.microsoft.com/office/drawing/2014/main" id="{462EFD61-72A5-5CDA-B47E-A4CF619D16F7}"/>
              </a:ext>
            </a:extLst>
          </p:cNvPr>
          <p:cNvPicPr>
            <a:picLocks noChangeAspect="1"/>
          </p:cNvPicPr>
          <p:nvPr/>
        </p:nvPicPr>
        <p:blipFill>
          <a:blip r:embed="rId3"/>
          <a:stretch>
            <a:fillRect/>
          </a:stretch>
        </p:blipFill>
        <p:spPr>
          <a:xfrm>
            <a:off x="3684143" y="2225433"/>
            <a:ext cx="4464121" cy="4128057"/>
          </a:xfrm>
          <a:prstGeom prst="rect">
            <a:avLst/>
          </a:prstGeom>
        </p:spPr>
      </p:pic>
    </p:spTree>
    <p:extLst>
      <p:ext uri="{BB962C8B-B14F-4D97-AF65-F5344CB8AC3E}">
        <p14:creationId xmlns:p14="http://schemas.microsoft.com/office/powerpoint/2010/main" val="82968364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276446" y="840595"/>
            <a:ext cx="4592638" cy="484585"/>
          </a:xfrm>
        </p:spPr>
        <p:txBody>
          <a:bodyPr lIns="45719" tIns="45720" rIns="45719" bIns="45720" anchor="ctr">
            <a:normAutofit/>
          </a:bodyPr>
          <a:lstStyle/>
          <a:p>
            <a:r>
              <a:rPr lang="fr-FR" altLang="en-US" b="1" kern="1200">
                <a:solidFill>
                  <a:srgbClr val="C00000"/>
                </a:solidFill>
                <a:latin typeface="+mj-lt"/>
                <a:ea typeface="+mn-ea"/>
                <a:cs typeface="+mn-cs"/>
              </a:rPr>
              <a:t>Niveaux d’EPI</a:t>
            </a:r>
            <a:r>
              <a:rPr lang="fr-FR" altLang="en-US" b="1">
                <a:solidFill>
                  <a:srgbClr val="C00000"/>
                </a:solidFill>
                <a:latin typeface="+mj-lt"/>
              </a:rPr>
              <a:t> </a:t>
            </a:r>
          </a:p>
        </p:txBody>
      </p:sp>
      <p:sp>
        <p:nvSpPr>
          <p:cNvPr id="3" name="TextBox 2"/>
          <p:cNvSpPr txBox="1"/>
          <p:nvPr/>
        </p:nvSpPr>
        <p:spPr>
          <a:xfrm>
            <a:off x="680484" y="1325180"/>
            <a:ext cx="10717618" cy="5416868"/>
          </a:xfrm>
          <a:prstGeom prst="rect">
            <a:avLst/>
          </a:prstGeom>
          <a:noFill/>
        </p:spPr>
        <p:txBody>
          <a:bodyPr wrap="square" lIns="91440" tIns="45720" rIns="91440" bIns="45720" anchor="t">
            <a:spAutoFit/>
          </a:bodyPr>
          <a:lstStyle/>
          <a:p>
            <a:pPr defTabSz="214820" eaLnBrk="1" fontAlgn="auto" hangingPunct="1">
              <a:lnSpc>
                <a:spcPct val="90000"/>
              </a:lnSpc>
              <a:spcBef>
                <a:spcPts val="0"/>
              </a:spcBef>
              <a:spcAft>
                <a:spcPts val="0"/>
              </a:spcAft>
              <a:buClr>
                <a:srgbClr val="C00000"/>
              </a:buClr>
              <a:buSzPct val="100000"/>
              <a:defRPr sz="1979"/>
            </a:pPr>
            <a:r>
              <a:rPr lang="fr-FR" sz="2000">
                <a:solidFill>
                  <a:srgbClr val="000000"/>
                </a:solidFill>
                <a:latin typeface="Source Sans Pro" panose="020B0503030403020204" pitchFamily="34" charset="0"/>
                <a:sym typeface="Source Sans Pro Regular"/>
              </a:rPr>
              <a:t>Le niveau de protection de l’EPI doit être approprié à l’agent pathogène et à l’activité en cours.</a:t>
            </a:r>
          </a:p>
          <a:p>
            <a:pPr defTabSz="214820" eaLnBrk="1" fontAlgn="auto" hangingPunct="1">
              <a:lnSpc>
                <a:spcPct val="90000"/>
              </a:lnSpc>
              <a:spcBef>
                <a:spcPts val="0"/>
              </a:spcBef>
              <a:spcAft>
                <a:spcPts val="0"/>
              </a:spcAft>
              <a:buClr>
                <a:srgbClr val="C00000"/>
              </a:buClr>
              <a:buSzPct val="100000"/>
              <a:defRPr sz="1979"/>
            </a:pPr>
            <a:r>
              <a:rPr lang="fr-FR" sz="2000">
                <a:solidFill>
                  <a:srgbClr val="000000"/>
                </a:solidFill>
                <a:latin typeface="Source Sans Pro" panose="020B0503030403020204" pitchFamily="34" charset="0"/>
                <a:sym typeface="Source Sans Pro Regular"/>
              </a:rPr>
              <a:t>  </a:t>
            </a:r>
            <a:endParaRPr lang="fr-FR" sz="2000">
              <a:solidFill>
                <a:srgbClr val="000000"/>
              </a:solidFill>
              <a:latin typeface="Source Sans Pro" panose="020B0503030403020204" pitchFamily="34" charset="0"/>
            </a:endParaRPr>
          </a:p>
          <a:p>
            <a:pPr defTabSz="214820">
              <a:lnSpc>
                <a:spcPct val="90000"/>
              </a:lnSpc>
              <a:spcBef>
                <a:spcPts val="0"/>
              </a:spcBef>
              <a:spcAft>
                <a:spcPts val="0"/>
              </a:spcAft>
              <a:buClr>
                <a:srgbClr val="C00000"/>
              </a:buClr>
              <a:buSzPct val="100000"/>
              <a:defRPr sz="1979"/>
            </a:pPr>
            <a:r>
              <a:rPr lang="fr-FR" sz="2000">
                <a:solidFill>
                  <a:srgbClr val="000000"/>
                </a:solidFill>
                <a:latin typeface="Source Sans Pro" panose="020B0503030403020204" pitchFamily="34" charset="0"/>
                <a:sym typeface="Source Sans Pro Regular"/>
              </a:rPr>
              <a:t>Recommandations minimales en matière d’EPI :</a:t>
            </a:r>
          </a:p>
          <a:p>
            <a:pPr defTabSz="214820">
              <a:lnSpc>
                <a:spcPct val="90000"/>
              </a:lnSpc>
              <a:spcBef>
                <a:spcPts val="0"/>
              </a:spcBef>
              <a:spcAft>
                <a:spcPts val="0"/>
              </a:spcAft>
              <a:buClr>
                <a:srgbClr val="C00000"/>
              </a:buClr>
              <a:buSzPct val="100000"/>
              <a:defRPr sz="1979"/>
            </a:pPr>
            <a:endParaRPr lang="fr-FR" sz="2000">
              <a:latin typeface="Source Sans Pro" panose="020B0503030403020204" pitchFamily="34" charset="0"/>
            </a:endParaRPr>
          </a:p>
          <a:p>
            <a:pPr marL="254000" indent="-254000" defTabSz="214820" eaLnBrk="1" fontAlgn="auto" hangingPunct="1">
              <a:lnSpc>
                <a:spcPct val="90000"/>
              </a:lnSpc>
              <a:spcBef>
                <a:spcPts val="0"/>
              </a:spcBef>
              <a:spcAft>
                <a:spcPts val="0"/>
              </a:spcAft>
              <a:buClr>
                <a:schemeClr val="accent3"/>
              </a:buClr>
              <a:buSzPct val="100000"/>
              <a:buFontTx/>
              <a:buAutoNum type="arabicPeriod"/>
              <a:defRPr sz="1979"/>
            </a:pPr>
            <a:r>
              <a:rPr lang="fr-FR" sz="2000" b="1">
                <a:solidFill>
                  <a:schemeClr val="accent3"/>
                </a:solidFill>
                <a:latin typeface="Source Sans Pro" panose="020B0503030403020204" pitchFamily="34" charset="0"/>
                <a:sym typeface="Source Sans Pro Regular"/>
              </a:rPr>
              <a:t>Pathogènes transmis par le sang/les liquides biologiques :</a:t>
            </a:r>
            <a:endParaRPr lang="fr-FR" sz="2000" b="1">
              <a:solidFill>
                <a:schemeClr val="accent3"/>
              </a:solidFill>
              <a:latin typeface="Source Sans Pro" panose="020B0503030403020204" pitchFamily="34" charset="0"/>
            </a:endParaRP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sym typeface="Source Sans Pro Regular"/>
              </a:rPr>
              <a:t>Risque faible:  gants, blouse, lunettes :</a:t>
            </a:r>
            <a:endParaRPr lang="fr-FR" sz="2000">
              <a:solidFill>
                <a:srgbClr val="000000"/>
              </a:solidFill>
              <a:latin typeface="Source Sans Pro" panose="020B0503030403020204" pitchFamily="34" charset="0"/>
            </a:endParaRP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sym typeface="Source Sans Pro Regular"/>
              </a:rPr>
              <a:t>Risque modéré:  gants, blouse, écran faciale ;</a:t>
            </a:r>
            <a:endParaRPr lang="fr-FR" sz="2000">
              <a:solidFill>
                <a:srgbClr val="000000"/>
              </a:solidFill>
              <a:latin typeface="Source Sans Pro" panose="020B0503030403020204" pitchFamily="34" charset="0"/>
            </a:endParaRP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sym typeface="Source Sans Pro Regular"/>
              </a:rPr>
              <a:t>Risque élevé :  double </a:t>
            </a:r>
            <a:r>
              <a:rPr lang="fr-FR" sz="2000" err="1">
                <a:solidFill>
                  <a:srgbClr val="000000"/>
                </a:solidFill>
                <a:latin typeface="Source Sans Pro" panose="020B0503030403020204" pitchFamily="34" charset="0"/>
                <a:sym typeface="Source Sans Pro Regular"/>
              </a:rPr>
              <a:t>gantage</a:t>
            </a:r>
            <a:r>
              <a:rPr lang="fr-FR" sz="2000">
                <a:solidFill>
                  <a:srgbClr val="000000"/>
                </a:solidFill>
                <a:latin typeface="Source Sans Pro" panose="020B0503030403020204" pitchFamily="34" charset="0"/>
                <a:sym typeface="Source Sans Pro Regular"/>
              </a:rPr>
              <a:t>, blouse, protection respiratoire complète.</a:t>
            </a:r>
          </a:p>
          <a:p>
            <a:pPr marL="339090" lvl="1" defTabSz="214820" eaLnBrk="1" fontAlgn="auto" hangingPunct="1">
              <a:lnSpc>
                <a:spcPct val="90000"/>
              </a:lnSpc>
              <a:spcBef>
                <a:spcPts val="0"/>
              </a:spcBef>
              <a:spcAft>
                <a:spcPts val="0"/>
              </a:spcAft>
              <a:buClr>
                <a:srgbClr val="C00000"/>
              </a:buClr>
              <a:buSzPct val="100000"/>
              <a:defRPr sz="1979"/>
            </a:pPr>
            <a:endParaRPr lang="fr-FR" sz="2000">
              <a:solidFill>
                <a:srgbClr val="000000"/>
              </a:solidFill>
              <a:latin typeface="Source Sans Pro" panose="020B0503030403020204" pitchFamily="34" charset="0"/>
            </a:endParaRPr>
          </a:p>
          <a:p>
            <a:pPr marL="254000" indent="-254000" defTabSz="214820" eaLnBrk="1" fontAlgn="auto" hangingPunct="1">
              <a:lnSpc>
                <a:spcPct val="90000"/>
              </a:lnSpc>
              <a:spcBef>
                <a:spcPts val="0"/>
              </a:spcBef>
              <a:spcAft>
                <a:spcPts val="0"/>
              </a:spcAft>
              <a:buClr>
                <a:schemeClr val="accent3"/>
              </a:buClr>
              <a:buSzPct val="100000"/>
              <a:buFontTx/>
              <a:buAutoNum type="arabicPeriod"/>
              <a:defRPr sz="1979"/>
            </a:pPr>
            <a:r>
              <a:rPr lang="fr-FR" sz="2000" b="1">
                <a:solidFill>
                  <a:schemeClr val="accent3"/>
                </a:solidFill>
                <a:latin typeface="Source Sans Pro" panose="020B0503030403020204" pitchFamily="34" charset="0"/>
              </a:rPr>
              <a:t>Pathogènes transmis par voie aérienne :</a:t>
            </a: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rPr>
              <a:t>Risque faible : gants, blouse, lunettes, protection respiratoire partielle* ;</a:t>
            </a: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rPr>
              <a:t>Risque modéré : gants, blouse, lunettes, protection respiratoire complète** ;</a:t>
            </a: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rPr>
              <a:t>Risque élevé : double gant, blouse, protection respiratoire complète.  </a:t>
            </a:r>
          </a:p>
          <a:p>
            <a:pPr marL="339090" lvl="1" defTabSz="214820" eaLnBrk="1" fontAlgn="auto" hangingPunct="1">
              <a:lnSpc>
                <a:spcPct val="90000"/>
              </a:lnSpc>
              <a:spcBef>
                <a:spcPts val="0"/>
              </a:spcBef>
              <a:spcAft>
                <a:spcPts val="0"/>
              </a:spcAft>
              <a:buClr>
                <a:srgbClr val="C00000"/>
              </a:buClr>
              <a:buSzPct val="100000"/>
              <a:defRPr sz="1979"/>
            </a:pPr>
            <a:endParaRPr lang="fr-FR" sz="2000">
              <a:solidFill>
                <a:srgbClr val="000000"/>
              </a:solidFill>
              <a:latin typeface="Source Sans Pro" panose="020B0503030403020204" pitchFamily="34" charset="0"/>
            </a:endParaRPr>
          </a:p>
          <a:p>
            <a:pPr marL="0" lvl="1" defTabSz="214820" eaLnBrk="1" fontAlgn="auto" hangingPunct="1">
              <a:lnSpc>
                <a:spcPct val="90000"/>
              </a:lnSpc>
              <a:spcBef>
                <a:spcPts val="0"/>
              </a:spcBef>
              <a:spcAft>
                <a:spcPts val="0"/>
              </a:spcAft>
              <a:buClr>
                <a:srgbClr val="C00000"/>
              </a:buClr>
              <a:buSzPct val="100000"/>
              <a:defRPr sz="1979"/>
            </a:pPr>
            <a:r>
              <a:rPr lang="fr-FR" sz="2000" b="1">
                <a:solidFill>
                  <a:schemeClr val="accent3"/>
                </a:solidFill>
                <a:latin typeface="Source Sans Pro" panose="020B0503030403020204" pitchFamily="34" charset="0"/>
              </a:rPr>
              <a:t>3. Pathogènes transmis par des vecteurs :</a:t>
            </a: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rPr>
              <a:t>Utiliser l’EPI approprié  pour les pathogène transmis par le sang/les </a:t>
            </a:r>
            <a:r>
              <a:rPr lang="fr-FR" sz="2000" err="1">
                <a:solidFill>
                  <a:srgbClr val="000000"/>
                </a:solidFill>
                <a:latin typeface="Source Sans Pro" panose="020B0503030403020204" pitchFamily="34" charset="0"/>
              </a:rPr>
              <a:t>liquies</a:t>
            </a:r>
            <a:r>
              <a:rPr lang="fr-FR" sz="2000">
                <a:solidFill>
                  <a:srgbClr val="000000"/>
                </a:solidFill>
                <a:latin typeface="Source Sans Pro" panose="020B0503030403020204" pitchFamily="34" charset="0"/>
              </a:rPr>
              <a:t> biologiques ;</a:t>
            </a:r>
          </a:p>
          <a:p>
            <a:pPr marL="593090" lvl="1" indent="-254000" defTabSz="214820" eaLnBrk="1" fontAlgn="auto" hangingPunct="1">
              <a:lnSpc>
                <a:spcPct val="90000"/>
              </a:lnSpc>
              <a:spcBef>
                <a:spcPts val="0"/>
              </a:spcBef>
              <a:spcAft>
                <a:spcPts val="0"/>
              </a:spcAft>
              <a:buClr>
                <a:srgbClr val="C00000"/>
              </a:buClr>
              <a:buSzPct val="100000"/>
              <a:buFont typeface="Arial"/>
              <a:buChar char="•"/>
              <a:defRPr sz="1979"/>
            </a:pPr>
            <a:r>
              <a:rPr lang="fr-FR" sz="2000">
                <a:solidFill>
                  <a:srgbClr val="000000"/>
                </a:solidFill>
                <a:latin typeface="Source Sans Pro" panose="020B0503030403020204" pitchFamily="34" charset="0"/>
              </a:rPr>
              <a:t>Un insectifuge devrait aussi être utilisé.</a:t>
            </a:r>
          </a:p>
          <a:p>
            <a:pPr lvl="1" eaLnBrk="1" fontAlgn="auto" hangingPunct="1">
              <a:spcBef>
                <a:spcPts val="0"/>
              </a:spcBef>
              <a:spcAft>
                <a:spcPts val="0"/>
              </a:spcAft>
              <a:defRPr/>
            </a:pPr>
            <a:endParaRPr lang="fr-FR" sz="1600">
              <a:solidFill>
                <a:srgbClr val="002060"/>
              </a:solidFill>
              <a:latin typeface="+mn-lt"/>
            </a:endParaRPr>
          </a:p>
          <a:p>
            <a:pPr lvl="1" eaLnBrk="1" fontAlgn="auto" hangingPunct="1">
              <a:spcBef>
                <a:spcPts val="0"/>
              </a:spcBef>
              <a:spcAft>
                <a:spcPts val="0"/>
              </a:spcAft>
              <a:defRPr/>
            </a:pPr>
            <a:r>
              <a:rPr lang="fr-FR" sz="1200">
                <a:solidFill>
                  <a:srgbClr val="C00000"/>
                </a:solidFill>
                <a:latin typeface="+mn-lt"/>
              </a:rPr>
              <a:t>*protection respiratoire partielle = masque chirurgical</a:t>
            </a:r>
          </a:p>
          <a:p>
            <a:pPr lvl="1" eaLnBrk="1" fontAlgn="auto" hangingPunct="1">
              <a:spcBef>
                <a:spcPts val="0"/>
              </a:spcBef>
              <a:spcAft>
                <a:spcPts val="0"/>
              </a:spcAft>
              <a:defRPr/>
            </a:pPr>
            <a:r>
              <a:rPr lang="fr-FR" sz="1200">
                <a:solidFill>
                  <a:srgbClr val="C00000"/>
                </a:solidFill>
                <a:latin typeface="+mn-lt"/>
              </a:rPr>
              <a:t>**protection respiratoire complète = Masque N95 et écran facial ou un appareil de protection respiratoire à épuration d’air motorisé – PAPR</a:t>
            </a:r>
          </a:p>
        </p:txBody>
      </p:sp>
      <p:sp>
        <p:nvSpPr>
          <p:cNvPr id="5" name="Title 1">
            <a:extLst>
              <a:ext uri="{FF2B5EF4-FFF2-40B4-BE49-F238E27FC236}">
                <a16:creationId xmlns:a16="http://schemas.microsoft.com/office/drawing/2014/main" id="{32F8242A-DB7C-1857-2153-61324AE8F9BF}"/>
              </a:ext>
            </a:extLst>
          </p:cNvPr>
          <p:cNvSpPr txBox="1">
            <a:spLocks/>
          </p:cNvSpPr>
          <p:nvPr/>
        </p:nvSpPr>
        <p:spPr>
          <a:xfrm>
            <a:off x="106326" y="76029"/>
            <a:ext cx="5989675"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Se </a:t>
            </a:r>
            <a:r>
              <a:rPr lang="en-US" b="1" err="1"/>
              <a:t>protéger</a:t>
            </a:r>
            <a:endParaRPr lang="en-US" b="1"/>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5" end="1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8" end="1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0"/>
          <p:cNvPicPr>
            <a:picLocks noChangeAspect="1" noChangeArrowheads="1"/>
          </p:cNvPicPr>
          <p:nvPr/>
        </p:nvPicPr>
        <p:blipFill>
          <a:blip r:embed="rId3" cstate="print">
            <a:extLst>
              <a:ext uri="{28A0092B-C50C-407E-A947-70E740481C1C}">
                <a14:useLocalDpi xmlns:a14="http://schemas.microsoft.com/office/drawing/2010/main" val="0"/>
              </a:ext>
            </a:extLst>
          </a:blip>
          <a:srcRect l="54726" t="27951" r="29526" b="53149"/>
          <a:stretch>
            <a:fillRect/>
          </a:stretch>
        </p:blipFill>
        <p:spPr bwMode="auto">
          <a:xfrm>
            <a:off x="1582738" y="4905375"/>
            <a:ext cx="1052512"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41"/>
          <p:cNvPicPr>
            <a:picLocks noChangeAspect="1" noChangeArrowheads="1"/>
          </p:cNvPicPr>
          <p:nvPr/>
        </p:nvPicPr>
        <p:blipFill>
          <a:blip r:embed="rId4" cstate="print">
            <a:extLst>
              <a:ext uri="{28A0092B-C50C-407E-A947-70E740481C1C}">
                <a14:useLocalDpi xmlns:a14="http://schemas.microsoft.com/office/drawing/2010/main" val="0"/>
              </a:ext>
            </a:extLst>
          </a:blip>
          <a:srcRect l="75600" t="19949" r="4713" b="54849"/>
          <a:stretch>
            <a:fillRect/>
          </a:stretch>
        </p:blipFill>
        <p:spPr bwMode="auto">
          <a:xfrm>
            <a:off x="1573214" y="1936750"/>
            <a:ext cx="1062037"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00551" y="4938714"/>
            <a:ext cx="8159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51" name="Group 19"/>
          <p:cNvGrpSpPr>
            <a:grpSpLocks/>
          </p:cNvGrpSpPr>
          <p:nvPr/>
        </p:nvGrpSpPr>
        <p:grpSpPr bwMode="auto">
          <a:xfrm>
            <a:off x="2279651" y="1341439"/>
            <a:ext cx="8226425" cy="1974127"/>
            <a:chOff x="755576" y="1916832"/>
            <a:chExt cx="8226242" cy="1974611"/>
          </a:xfrm>
        </p:grpSpPr>
        <p:sp>
          <p:nvSpPr>
            <p:cNvPr id="57379" name="TextBox 28"/>
            <p:cNvSpPr txBox="1">
              <a:spLocks noChangeArrowheads="1"/>
            </p:cNvSpPr>
            <p:nvPr/>
          </p:nvSpPr>
          <p:spPr bwMode="auto">
            <a:xfrm>
              <a:off x="755576" y="1916832"/>
              <a:ext cx="1656184" cy="3694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a:t>EPI UNIVERSEL</a:t>
              </a:r>
            </a:p>
          </p:txBody>
        </p:sp>
        <p:sp>
          <p:nvSpPr>
            <p:cNvPr id="57380" name="TextBox 29"/>
            <p:cNvSpPr txBox="1">
              <a:spLocks noChangeArrowheads="1"/>
            </p:cNvSpPr>
            <p:nvPr/>
          </p:nvSpPr>
          <p:spPr bwMode="auto">
            <a:xfrm>
              <a:off x="6588224" y="1916832"/>
              <a:ext cx="1511930" cy="3694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a:t>EPI COMPLET</a:t>
              </a:r>
            </a:p>
          </p:txBody>
        </p:sp>
        <p:cxnSp>
          <p:nvCxnSpPr>
            <p:cNvPr id="32" name="Straight Arrow Connector 31">
              <a:extLst>
                <a:ext uri="{FF2B5EF4-FFF2-40B4-BE49-F238E27FC236}">
                  <a16:creationId xmlns:a16="http://schemas.microsoft.com/office/drawing/2014/main" id="{91CF1D6B-4A48-0346-A3C0-B77CA36D7E7B}"/>
                </a:ext>
              </a:extLst>
            </p:cNvPr>
            <p:cNvCxnSpPr/>
            <p:nvPr/>
          </p:nvCxnSpPr>
          <p:spPr>
            <a:xfrm>
              <a:off x="2411302" y="2101027"/>
              <a:ext cx="41766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382" name="TextBox 15"/>
            <p:cNvSpPr txBox="1">
              <a:spLocks noChangeArrowheads="1"/>
            </p:cNvSpPr>
            <p:nvPr/>
          </p:nvSpPr>
          <p:spPr bwMode="auto">
            <a:xfrm>
              <a:off x="4931873" y="3244954"/>
              <a:ext cx="1889705" cy="64648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t>CONTAMINATION SANGUINE</a:t>
              </a:r>
            </a:p>
          </p:txBody>
        </p:sp>
        <p:sp>
          <p:nvSpPr>
            <p:cNvPr id="57383" name="TextBox 17"/>
            <p:cNvSpPr txBox="1">
              <a:spLocks noChangeArrowheads="1"/>
            </p:cNvSpPr>
            <p:nvPr/>
          </p:nvSpPr>
          <p:spPr bwMode="auto">
            <a:xfrm>
              <a:off x="7092065" y="3244954"/>
              <a:ext cx="1889753" cy="64648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a:t>CONTAMINATION AÉRIENNE</a:t>
              </a:r>
            </a:p>
          </p:txBody>
        </p:sp>
        <p:cxnSp>
          <p:nvCxnSpPr>
            <p:cNvPr id="10" name="Straight Arrow Connector 9">
              <a:extLst>
                <a:ext uri="{FF2B5EF4-FFF2-40B4-BE49-F238E27FC236}">
                  <a16:creationId xmlns:a16="http://schemas.microsoft.com/office/drawing/2014/main" id="{FB5BC550-9E7A-4E45-A430-EB76A2A531C1}"/>
                </a:ext>
              </a:extLst>
            </p:cNvPr>
            <p:cNvCxnSpPr>
              <a:cxnSpLocks/>
              <a:stCxn id="57380" idx="2"/>
              <a:endCxn id="57382" idx="0"/>
            </p:cNvCxnSpPr>
            <p:nvPr/>
          </p:nvCxnSpPr>
          <p:spPr>
            <a:xfrm flipH="1">
              <a:off x="5876726" y="2286255"/>
              <a:ext cx="1467463" cy="9586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75EA5B0-21B1-9B46-9B08-9CD1B4288961}"/>
                </a:ext>
              </a:extLst>
            </p:cNvPr>
            <p:cNvCxnSpPr>
              <a:cxnSpLocks/>
              <a:stCxn id="57380" idx="2"/>
              <a:endCxn id="57383" idx="0"/>
            </p:cNvCxnSpPr>
            <p:nvPr/>
          </p:nvCxnSpPr>
          <p:spPr>
            <a:xfrm>
              <a:off x="7344189" y="2286255"/>
              <a:ext cx="692753" cy="9586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FDE900BA-6636-AC42-B128-DC54555CEDDB}"/>
              </a:ext>
            </a:extLst>
          </p:cNvPr>
          <p:cNvSpPr/>
          <p:nvPr/>
        </p:nvSpPr>
        <p:spPr>
          <a:xfrm>
            <a:off x="1616075" y="1905000"/>
            <a:ext cx="2338388" cy="4059238"/>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Cross 14">
            <a:extLst>
              <a:ext uri="{FF2B5EF4-FFF2-40B4-BE49-F238E27FC236}">
                <a16:creationId xmlns:a16="http://schemas.microsoft.com/office/drawing/2014/main" id="{6BC035D6-AB9B-0B45-9E7D-6979F9060473}"/>
              </a:ext>
            </a:extLst>
          </p:cNvPr>
          <p:cNvSpPr/>
          <p:nvPr/>
        </p:nvSpPr>
        <p:spPr>
          <a:xfrm>
            <a:off x="4059239" y="3703638"/>
            <a:ext cx="358775" cy="355600"/>
          </a:xfrm>
          <a:prstGeom prst="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2" name="Group 21">
            <a:extLst>
              <a:ext uri="{FF2B5EF4-FFF2-40B4-BE49-F238E27FC236}">
                <a16:creationId xmlns:a16="http://schemas.microsoft.com/office/drawing/2014/main" id="{555C9114-01F8-5A4C-A580-F42A12816109}"/>
              </a:ext>
            </a:extLst>
          </p:cNvPr>
          <p:cNvGrpSpPr/>
          <p:nvPr/>
        </p:nvGrpSpPr>
        <p:grpSpPr>
          <a:xfrm>
            <a:off x="6011358" y="3649844"/>
            <a:ext cx="459668" cy="512082"/>
            <a:chOff x="4472372" y="4089371"/>
            <a:chExt cx="459668" cy="512082"/>
          </a:xfrm>
          <a:solidFill>
            <a:schemeClr val="tx1"/>
          </a:solidFill>
        </p:grpSpPr>
        <p:sp>
          <p:nvSpPr>
            <p:cNvPr id="37" name="Rectangle 36">
              <a:extLst>
                <a:ext uri="{FF2B5EF4-FFF2-40B4-BE49-F238E27FC236}">
                  <a16:creationId xmlns:a16="http://schemas.microsoft.com/office/drawing/2014/main" id="{8D458EA1-E3CA-3046-B9F2-56B058847C45}"/>
                </a:ext>
              </a:extLst>
            </p:cNvPr>
            <p:cNvSpPr/>
            <p:nvPr/>
          </p:nvSpPr>
          <p:spPr>
            <a:xfrm>
              <a:off x="4472372" y="408937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a:extLst>
                <a:ext uri="{FF2B5EF4-FFF2-40B4-BE49-F238E27FC236}">
                  <a16:creationId xmlns:a16="http://schemas.microsoft.com/office/drawing/2014/main" id="{CD4FD901-3DA8-1F4C-87FD-E984C5372E5C}"/>
                </a:ext>
              </a:extLst>
            </p:cNvPr>
            <p:cNvSpPr/>
            <p:nvPr/>
          </p:nvSpPr>
          <p:spPr>
            <a:xfrm>
              <a:off x="4472372" y="441090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57355" name="Group 48"/>
          <p:cNvGrpSpPr>
            <a:grpSpLocks/>
          </p:cNvGrpSpPr>
          <p:nvPr/>
        </p:nvGrpSpPr>
        <p:grpSpPr bwMode="auto">
          <a:xfrm>
            <a:off x="5026025" y="1731963"/>
            <a:ext cx="1257300" cy="3603654"/>
            <a:chOff x="3563888" y="2195976"/>
            <a:chExt cx="1257237" cy="3604032"/>
          </a:xfrm>
        </p:grpSpPr>
        <p:sp>
          <p:nvSpPr>
            <p:cNvPr id="57374" name="TextBox 22"/>
            <p:cNvSpPr txBox="1">
              <a:spLocks noChangeArrowheads="1"/>
            </p:cNvSpPr>
            <p:nvPr/>
          </p:nvSpPr>
          <p:spPr bwMode="auto">
            <a:xfrm>
              <a:off x="3601913" y="2195976"/>
              <a:ext cx="1041739" cy="2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Masque N-95</a:t>
              </a:r>
            </a:p>
          </p:txBody>
        </p:sp>
        <p:sp>
          <p:nvSpPr>
            <p:cNvPr id="57375" name="TextBox 43"/>
            <p:cNvSpPr txBox="1">
              <a:spLocks noChangeArrowheads="1"/>
            </p:cNvSpPr>
            <p:nvPr/>
          </p:nvSpPr>
          <p:spPr bwMode="auto">
            <a:xfrm>
              <a:off x="3596145" y="3732988"/>
              <a:ext cx="12249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Double </a:t>
              </a:r>
              <a:r>
                <a:rPr lang="en-US" altLang="en-US" sz="1200" err="1"/>
                <a:t>gantage</a:t>
              </a:r>
              <a:endParaRPr lang="en-US" altLang="en-US" sz="1200"/>
            </a:p>
          </p:txBody>
        </p:sp>
        <p:sp>
          <p:nvSpPr>
            <p:cNvPr id="57376" name="TextBox 45"/>
            <p:cNvSpPr txBox="1">
              <a:spLocks noChangeArrowheads="1"/>
            </p:cNvSpPr>
            <p:nvPr/>
          </p:nvSpPr>
          <p:spPr bwMode="auto">
            <a:xfrm>
              <a:off x="3623841" y="4774899"/>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200"/>
                <a:t>Écran facial</a:t>
              </a:r>
            </a:p>
          </p:txBody>
        </p:sp>
        <p:sp>
          <p:nvSpPr>
            <p:cNvPr id="57377" name="TextBox 46"/>
            <p:cNvSpPr txBox="1">
              <a:spLocks noChangeArrowheads="1"/>
            </p:cNvSpPr>
            <p:nvPr/>
          </p:nvSpPr>
          <p:spPr bwMode="auto">
            <a:xfrm>
              <a:off x="3563888" y="5522980"/>
              <a:ext cx="1141926" cy="2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200"/>
                <a:t>Appareil </a:t>
              </a:r>
              <a:r>
                <a:rPr lang="fr-FR" altLang="en-US" sz="1200" err="1"/>
                <a:t>PAPR</a:t>
              </a:r>
              <a:endParaRPr lang="fr-FR" altLang="en-US" sz="1200"/>
            </a:p>
          </p:txBody>
        </p:sp>
        <p:sp>
          <p:nvSpPr>
            <p:cNvPr id="57378" name="TextBox 47"/>
            <p:cNvSpPr txBox="1">
              <a:spLocks noChangeArrowheads="1"/>
            </p:cNvSpPr>
            <p:nvPr/>
          </p:nvSpPr>
          <p:spPr bwMode="auto">
            <a:xfrm>
              <a:off x="3623841" y="2972321"/>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1200"/>
                <a:t>Bottes</a:t>
              </a:r>
            </a:p>
          </p:txBody>
        </p:sp>
      </p:grpSp>
      <p:sp>
        <p:nvSpPr>
          <p:cNvPr id="57356" name="TextBox 52"/>
          <p:cNvSpPr txBox="1">
            <a:spLocks noChangeArrowheads="1"/>
          </p:cNvSpPr>
          <p:nvPr/>
        </p:nvSpPr>
        <p:spPr bwMode="auto">
          <a:xfrm>
            <a:off x="2738439" y="2319338"/>
            <a:ext cx="911225"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Gants</a:t>
            </a:r>
          </a:p>
        </p:txBody>
      </p:sp>
      <p:pic>
        <p:nvPicPr>
          <p:cNvPr id="57357" name="Picture 37"/>
          <p:cNvPicPr>
            <a:picLocks noChangeAspect="1" noChangeArrowheads="1"/>
          </p:cNvPicPr>
          <p:nvPr/>
        </p:nvPicPr>
        <p:blipFill>
          <a:blip r:embed="rId6" cstate="print">
            <a:extLst>
              <a:ext uri="{28A0092B-C50C-407E-A947-70E740481C1C}">
                <a14:useLocalDpi xmlns:a14="http://schemas.microsoft.com/office/drawing/2010/main" val="0"/>
              </a:ext>
            </a:extLst>
          </a:blip>
          <a:srcRect l="4851" t="18500" r="4851"/>
          <a:stretch>
            <a:fillRect/>
          </a:stretch>
        </p:blipFill>
        <p:spPr bwMode="auto">
          <a:xfrm>
            <a:off x="4448175" y="1597026"/>
            <a:ext cx="6810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8" name="Picture 42"/>
          <p:cNvPicPr>
            <a:picLocks noChangeAspect="1" noChangeArrowheads="1"/>
          </p:cNvPicPr>
          <p:nvPr/>
        </p:nvPicPr>
        <p:blipFill>
          <a:blip r:embed="rId4" cstate="print">
            <a:extLst>
              <a:ext uri="{28A0092B-C50C-407E-A947-70E740481C1C}">
                <a14:useLocalDpi xmlns:a14="http://schemas.microsoft.com/office/drawing/2010/main" val="0"/>
              </a:ext>
            </a:extLst>
          </a:blip>
          <a:srcRect l="74812" t="44101" r="777" b="11800"/>
          <a:stretch>
            <a:fillRect/>
          </a:stretch>
        </p:blipFill>
        <p:spPr bwMode="auto">
          <a:xfrm>
            <a:off x="2497139" y="3076575"/>
            <a:ext cx="137318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9" name="TextBox 51"/>
          <p:cNvSpPr txBox="1">
            <a:spLocks noChangeArrowheads="1"/>
          </p:cNvSpPr>
          <p:nvPr/>
        </p:nvSpPr>
        <p:spPr bwMode="auto">
          <a:xfrm>
            <a:off x="1674813" y="3792538"/>
            <a:ext cx="820787"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Blouse</a:t>
            </a:r>
          </a:p>
        </p:txBody>
      </p:sp>
      <p:sp>
        <p:nvSpPr>
          <p:cNvPr id="57360" name="TextBox 53"/>
          <p:cNvSpPr txBox="1">
            <a:spLocks noChangeArrowheads="1"/>
          </p:cNvSpPr>
          <p:nvPr/>
        </p:nvSpPr>
        <p:spPr bwMode="auto">
          <a:xfrm>
            <a:off x="2654300" y="4953000"/>
            <a:ext cx="1246188" cy="9233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a:t>Protection oculaire </a:t>
            </a:r>
            <a:r>
              <a:rPr lang="en-US" altLang="en-US"/>
              <a:t>(lunettes)</a:t>
            </a:r>
          </a:p>
        </p:txBody>
      </p:sp>
      <p:sp>
        <p:nvSpPr>
          <p:cNvPr id="57361" name="TextBox 54"/>
          <p:cNvSpPr txBox="1">
            <a:spLocks noChangeArrowheads="1"/>
          </p:cNvSpPr>
          <p:nvPr/>
        </p:nvSpPr>
        <p:spPr bwMode="auto">
          <a:xfrm>
            <a:off x="1746250" y="285432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
        <p:nvSpPr>
          <p:cNvPr id="57362" name="TextBox 55"/>
          <p:cNvSpPr txBox="1">
            <a:spLocks noChangeArrowheads="1"/>
          </p:cNvSpPr>
          <p:nvPr/>
        </p:nvSpPr>
        <p:spPr bwMode="auto">
          <a:xfrm>
            <a:off x="2936875" y="4629151"/>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
        <p:nvSpPr>
          <p:cNvPr id="57363" name="TextBox 56"/>
          <p:cNvSpPr txBox="1">
            <a:spLocks noChangeArrowheads="1"/>
          </p:cNvSpPr>
          <p:nvPr/>
        </p:nvSpPr>
        <p:spPr bwMode="auto">
          <a:xfrm>
            <a:off x="1717675" y="566737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pic>
        <p:nvPicPr>
          <p:cNvPr id="57364" name="Picture 57"/>
          <p:cNvPicPr>
            <a:picLocks noChangeAspect="1" noChangeArrowheads="1"/>
          </p:cNvPicPr>
          <p:nvPr/>
        </p:nvPicPr>
        <p:blipFill>
          <a:blip r:embed="rId7" cstate="print">
            <a:extLst>
              <a:ext uri="{28A0092B-C50C-407E-A947-70E740481C1C}">
                <a14:useLocalDpi xmlns:a14="http://schemas.microsoft.com/office/drawing/2010/main" val="0"/>
              </a:ext>
            </a:extLst>
          </a:blip>
          <a:srcRect l="75600" t="19949" r="4713" b="54849"/>
          <a:stretch>
            <a:fillRect/>
          </a:stretch>
        </p:blipFill>
        <p:spPr bwMode="auto">
          <a:xfrm>
            <a:off x="4381500" y="3025775"/>
            <a:ext cx="70485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5" name="TextBox 58"/>
          <p:cNvSpPr txBox="1">
            <a:spLocks noChangeArrowheads="1"/>
          </p:cNvSpPr>
          <p:nvPr/>
        </p:nvSpPr>
        <p:spPr bwMode="auto">
          <a:xfrm>
            <a:off x="4375150" y="3687763"/>
            <a:ext cx="990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pic>
        <p:nvPicPr>
          <p:cNvPr id="57366" name="Picture 59"/>
          <p:cNvPicPr>
            <a:picLocks noChangeAspect="1" noChangeArrowheads="1"/>
          </p:cNvPicPr>
          <p:nvPr/>
        </p:nvPicPr>
        <p:blipFill>
          <a:blip r:embed="rId8" cstate="print">
            <a:extLst>
              <a:ext uri="{28A0092B-C50C-407E-A947-70E740481C1C}">
                <a14:useLocalDpi xmlns:a14="http://schemas.microsoft.com/office/drawing/2010/main" val="0"/>
              </a:ext>
            </a:extLst>
          </a:blip>
          <a:srcRect l="77563" t="56299" r="1961" b="12202"/>
          <a:stretch>
            <a:fillRect/>
          </a:stretch>
        </p:blipFill>
        <p:spPr bwMode="auto">
          <a:xfrm>
            <a:off x="4306889" y="2151063"/>
            <a:ext cx="8461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7" name="TextBox 60"/>
          <p:cNvSpPr txBox="1">
            <a:spLocks noChangeArrowheads="1"/>
          </p:cNvSpPr>
          <p:nvPr/>
        </p:nvSpPr>
        <p:spPr bwMode="auto">
          <a:xfrm>
            <a:off x="4359275" y="2925763"/>
            <a:ext cx="990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pic>
        <p:nvPicPr>
          <p:cNvPr id="57368" name="Picture 62"/>
          <p:cNvPicPr>
            <a:picLocks noChangeAspect="1" noChangeArrowheads="1"/>
          </p:cNvPicPr>
          <p:nvPr/>
        </p:nvPicPr>
        <p:blipFill>
          <a:blip r:embed="rId3" cstate="print">
            <a:extLst>
              <a:ext uri="{28A0092B-C50C-407E-A947-70E740481C1C}">
                <a14:useLocalDpi xmlns:a14="http://schemas.microsoft.com/office/drawing/2010/main" val="0"/>
              </a:ext>
            </a:extLst>
          </a:blip>
          <a:srcRect l="29527" t="26901" r="53148" b="52100"/>
          <a:stretch>
            <a:fillRect/>
          </a:stretch>
        </p:blipFill>
        <p:spPr bwMode="auto">
          <a:xfrm>
            <a:off x="4340225" y="4071939"/>
            <a:ext cx="8382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9" name="TextBox 63"/>
          <p:cNvSpPr txBox="1">
            <a:spLocks noChangeArrowheads="1"/>
          </p:cNvSpPr>
          <p:nvPr/>
        </p:nvSpPr>
        <p:spPr bwMode="auto">
          <a:xfrm>
            <a:off x="4313238" y="463232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pic>
        <p:nvPicPr>
          <p:cNvPr id="5737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39175" y="3429000"/>
            <a:ext cx="1866900"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2" name="TextBox 40"/>
          <p:cNvSpPr txBox="1">
            <a:spLocks noChangeArrowheads="1"/>
          </p:cNvSpPr>
          <p:nvPr/>
        </p:nvSpPr>
        <p:spPr bwMode="auto">
          <a:xfrm>
            <a:off x="7620001" y="5807076"/>
            <a:ext cx="10779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G.Pellegrini, CDC </a:t>
            </a:r>
            <a:endParaRPr lang="en-US" altLang="en-US" sz="1000" i="1"/>
          </a:p>
        </p:txBody>
      </p:sp>
      <p:sp>
        <p:nvSpPr>
          <p:cNvPr id="57373" name="TextBox 49"/>
          <p:cNvSpPr txBox="1">
            <a:spLocks noChangeArrowheads="1"/>
          </p:cNvSpPr>
          <p:nvPr/>
        </p:nvSpPr>
        <p:spPr bwMode="auto">
          <a:xfrm>
            <a:off x="9539288" y="5791201"/>
            <a:ext cx="10779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G.Pellegrini, CDC </a:t>
            </a:r>
            <a:endParaRPr lang="en-US" altLang="en-US" sz="1000" i="1"/>
          </a:p>
        </p:txBody>
      </p:sp>
      <p:pic>
        <p:nvPicPr>
          <p:cNvPr id="4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28049" y="3433764"/>
            <a:ext cx="1800201" cy="237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7BBD299-5CB9-780E-6F1E-664BC849CCFA}"/>
              </a:ext>
            </a:extLst>
          </p:cNvPr>
          <p:cNvSpPr>
            <a:spLocks noGrp="1"/>
          </p:cNvSpPr>
          <p:nvPr>
            <p:ph type="title" idx="4294967295"/>
          </p:nvPr>
        </p:nvSpPr>
        <p:spPr>
          <a:xfrm>
            <a:off x="138222" y="688975"/>
            <a:ext cx="4454415" cy="646113"/>
          </a:xfrm>
        </p:spPr>
        <p:txBody>
          <a:bodyPr lIns="45719" tIns="45720" rIns="45719" bIns="45720" anchor="ctr">
            <a:normAutofit/>
          </a:bodyPr>
          <a:lstStyle/>
          <a:p>
            <a:r>
              <a:rPr lang="fr-FR" altLang="en-US" b="1" kern="1200">
                <a:solidFill>
                  <a:srgbClr val="C00000"/>
                </a:solidFill>
                <a:latin typeface="+mj-lt"/>
                <a:ea typeface="+mn-ea"/>
                <a:cs typeface="+mn-cs"/>
              </a:rPr>
              <a:t>Niveaux d’EPI</a:t>
            </a:r>
            <a:r>
              <a:rPr lang="fr-FR" altLang="en-US" b="1">
                <a:solidFill>
                  <a:srgbClr val="C00000"/>
                </a:solidFill>
                <a:latin typeface="+mj-lt"/>
              </a:rPr>
              <a:t> </a:t>
            </a:r>
          </a:p>
        </p:txBody>
      </p:sp>
      <p:sp>
        <p:nvSpPr>
          <p:cNvPr id="8" name="Title 1">
            <a:extLst>
              <a:ext uri="{FF2B5EF4-FFF2-40B4-BE49-F238E27FC236}">
                <a16:creationId xmlns:a16="http://schemas.microsoft.com/office/drawing/2014/main" id="{B8BB51C4-13A1-DEEE-4589-7F66C0D9029F}"/>
              </a:ext>
            </a:extLst>
          </p:cNvPr>
          <p:cNvSpPr txBox="1">
            <a:spLocks/>
          </p:cNvSpPr>
          <p:nvPr/>
        </p:nvSpPr>
        <p:spPr>
          <a:xfrm>
            <a:off x="138223" y="65396"/>
            <a:ext cx="5957778" cy="4845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Se </a:t>
            </a:r>
            <a:r>
              <a:rPr lang="en-US" b="1" err="1"/>
              <a:t>protéger</a:t>
            </a:r>
            <a:endParaRPr lang="en-US" b="1"/>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 name="Picture 9" descr="Picture 9"/>
          <p:cNvPicPr>
            <a:picLocks noChangeAspect="1"/>
          </p:cNvPicPr>
          <p:nvPr/>
        </p:nvPicPr>
        <p:blipFill>
          <a:blip r:embed="rId3"/>
          <a:stretch>
            <a:fillRect/>
          </a:stretch>
        </p:blipFill>
        <p:spPr>
          <a:xfrm>
            <a:off x="8705708" y="2011584"/>
            <a:ext cx="1595371" cy="1186465"/>
          </a:xfrm>
          <a:prstGeom prst="rect">
            <a:avLst/>
          </a:prstGeom>
          <a:ln w="12700">
            <a:miter lim="400000"/>
          </a:ln>
        </p:spPr>
      </p:pic>
      <p:pic>
        <p:nvPicPr>
          <p:cNvPr id="646" name="Picture 8" descr="Picture 8"/>
          <p:cNvPicPr>
            <a:picLocks noChangeAspect="1"/>
          </p:cNvPicPr>
          <p:nvPr/>
        </p:nvPicPr>
        <p:blipFill>
          <a:blip r:embed="rId4"/>
          <a:srcRect l="4851" t="18500" r="4851"/>
          <a:stretch>
            <a:fillRect/>
          </a:stretch>
        </p:blipFill>
        <p:spPr>
          <a:xfrm>
            <a:off x="8988237" y="3935752"/>
            <a:ext cx="1252637" cy="1133075"/>
          </a:xfrm>
          <a:prstGeom prst="rect">
            <a:avLst/>
          </a:prstGeom>
          <a:ln w="12700">
            <a:miter lim="400000"/>
          </a:ln>
        </p:spPr>
      </p:pic>
      <p:sp>
        <p:nvSpPr>
          <p:cNvPr id="3" name="Title 1">
            <a:extLst>
              <a:ext uri="{FF2B5EF4-FFF2-40B4-BE49-F238E27FC236}">
                <a16:creationId xmlns:a16="http://schemas.microsoft.com/office/drawing/2014/main" id="{B59A4A7F-55F4-2F61-1BC3-5BA55531733F}"/>
              </a:ext>
            </a:extLst>
          </p:cNvPr>
          <p:cNvSpPr>
            <a:spLocks noGrp="1"/>
          </p:cNvSpPr>
          <p:nvPr/>
        </p:nvSpPr>
        <p:spPr bwMode="auto">
          <a:xfrm>
            <a:off x="393614" y="647184"/>
            <a:ext cx="8229600"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algn="l"/>
            <a:r>
              <a:rPr lang="fr-FR" altLang="en-US" sz="2400" b="1">
                <a:solidFill>
                  <a:srgbClr val="C00000"/>
                </a:solidFill>
                <a:latin typeface="Source Sans Pro Bold"/>
                <a:ea typeface="Source Sans Pro Bold"/>
                <a:cs typeface="Arial"/>
                <a:sym typeface="Source Sans Pro Bold"/>
              </a:rPr>
              <a:t>Protection respiratoire</a:t>
            </a:r>
          </a:p>
        </p:txBody>
      </p:sp>
      <p:sp>
        <p:nvSpPr>
          <p:cNvPr id="4" name="TextBox 2">
            <a:extLst>
              <a:ext uri="{FF2B5EF4-FFF2-40B4-BE49-F238E27FC236}">
                <a16:creationId xmlns:a16="http://schemas.microsoft.com/office/drawing/2014/main" id="{2BDC7231-3776-005B-335B-324A4EBBD345}"/>
              </a:ext>
            </a:extLst>
          </p:cNvPr>
          <p:cNvSpPr txBox="1"/>
          <p:nvPr/>
        </p:nvSpPr>
        <p:spPr>
          <a:xfrm>
            <a:off x="680484" y="1411888"/>
            <a:ext cx="8020883" cy="5039841"/>
          </a:xfrm>
          <a:prstGeom prst="rect">
            <a:avLst/>
          </a:prstGeom>
          <a:noFill/>
        </p:spPr>
        <p:txBody>
          <a:bodyPr wrap="square" lIns="91440" tIns="45720" rIns="91440" bIns="4572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spcBef>
                <a:spcPts val="0"/>
              </a:spcBef>
              <a:spcAft>
                <a:spcPts val="0"/>
              </a:spcAft>
              <a:defRPr/>
            </a:pPr>
            <a:r>
              <a:rPr lang="fr-FR" sz="2000">
                <a:latin typeface="+mj-lt"/>
                <a:cs typeface="Calibri"/>
              </a:rPr>
              <a:t>Pour assurer une protection respiratoire, vous pouvez utiliser :</a:t>
            </a:r>
            <a:endParaRPr lang="fr-FR">
              <a:latin typeface="+mj-lt"/>
            </a:endParaRPr>
          </a:p>
          <a:p>
            <a:pPr>
              <a:spcBef>
                <a:spcPts val="0"/>
              </a:spcBef>
              <a:spcAft>
                <a:spcPts val="0"/>
              </a:spcAft>
              <a:defRPr/>
            </a:pPr>
            <a:endParaRPr lang="fr-FR" sz="2000" b="1">
              <a:solidFill>
                <a:srgbClr val="000000"/>
              </a:solidFill>
              <a:latin typeface="+mj-lt"/>
            </a:endParaRPr>
          </a:p>
          <a:p>
            <a:pPr>
              <a:spcBef>
                <a:spcPts val="0"/>
              </a:spcBef>
              <a:spcAft>
                <a:spcPts val="0"/>
              </a:spcAft>
              <a:defRPr/>
            </a:pPr>
            <a:r>
              <a:rPr lang="fr-FR" sz="2000" b="1">
                <a:solidFill>
                  <a:srgbClr val="000000"/>
                </a:solidFill>
                <a:latin typeface="+mj-lt"/>
              </a:rPr>
              <a:t>Masques chirurgicaux</a:t>
            </a:r>
            <a:endParaRPr lang="fr-FR">
              <a:latin typeface="+mj-lt"/>
            </a:endParaRP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Protège l’utilisateur de la transmission par gouttelettes</a:t>
            </a: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Protège l’utilisateur contre les agents </a:t>
            </a:r>
            <a:r>
              <a:rPr lang="fr-FR" sz="2000" err="1">
                <a:solidFill>
                  <a:srgbClr val="000000"/>
                </a:solidFill>
                <a:latin typeface="+mj-lt"/>
              </a:rPr>
              <a:t>aérosolisés</a:t>
            </a:r>
            <a:endParaRPr lang="fr-FR" sz="2000">
              <a:solidFill>
                <a:srgbClr val="000000"/>
              </a:solidFill>
              <a:latin typeface="+mj-lt"/>
            </a:endParaRP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Ne sont pas réutilisables</a:t>
            </a:r>
          </a:p>
          <a:p>
            <a:pPr eaLnBrk="1" fontAlgn="auto" hangingPunct="1">
              <a:spcBef>
                <a:spcPts val="0"/>
              </a:spcBef>
              <a:spcAft>
                <a:spcPts val="0"/>
              </a:spcAft>
              <a:defRPr/>
            </a:pPr>
            <a:endParaRPr lang="fr-FR" sz="2000" b="1">
              <a:solidFill>
                <a:srgbClr val="000000"/>
              </a:solidFill>
              <a:latin typeface="+mj-lt"/>
            </a:endParaRPr>
          </a:p>
          <a:p>
            <a:pPr eaLnBrk="1" fontAlgn="auto" hangingPunct="1">
              <a:spcBef>
                <a:spcPts val="0"/>
              </a:spcBef>
              <a:spcAft>
                <a:spcPts val="0"/>
              </a:spcAft>
              <a:defRPr/>
            </a:pPr>
            <a:r>
              <a:rPr lang="fr-FR" sz="2000" b="1">
                <a:solidFill>
                  <a:srgbClr val="000000"/>
                </a:solidFill>
                <a:latin typeface="+mj-lt"/>
              </a:rPr>
              <a:t>Masques N95</a:t>
            </a:r>
            <a:endParaRPr lang="fr-FR" sz="2000" b="1">
              <a:solidFill>
                <a:srgbClr val="000000"/>
              </a:solidFill>
              <a:latin typeface="+mj-lt"/>
              <a:cs typeface="Calibri"/>
            </a:endParaRP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L’utilisateur doit faire l’objet d’un test d’ajustement et ne pas porter de barbe ou de moustache</a:t>
            </a: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L’humidité réduit leur efficacité</a:t>
            </a: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Ne sont pas réutilisables</a:t>
            </a:r>
          </a:p>
          <a:p>
            <a:pPr marL="668020" lvl="1" indent="-257175">
              <a:lnSpc>
                <a:spcPct val="80000"/>
              </a:lnSpc>
              <a:spcBef>
                <a:spcPts val="300"/>
              </a:spcBef>
              <a:buSzPct val="100000"/>
              <a:buFont typeface="Arial"/>
              <a:buChar char="–"/>
              <a:defRPr sz="1900">
                <a:latin typeface="+mn-lt"/>
                <a:ea typeface="+mn-ea"/>
                <a:cs typeface="+mn-cs"/>
                <a:sym typeface="Source Sans Pro Regular"/>
              </a:defRPr>
            </a:pPr>
            <a:r>
              <a:rPr lang="fr-FR" sz="2000">
                <a:solidFill>
                  <a:srgbClr val="000000"/>
                </a:solidFill>
                <a:latin typeface="+mj-lt"/>
              </a:rPr>
              <a:t>Sont difficiles à porter sur de longues périodes (&gt; 2 heures)</a:t>
            </a:r>
          </a:p>
          <a:p>
            <a:pPr eaLnBrk="1" fontAlgn="auto" hangingPunct="1">
              <a:spcBef>
                <a:spcPts val="0"/>
              </a:spcBef>
              <a:spcAft>
                <a:spcPts val="0"/>
              </a:spcAft>
              <a:defRPr/>
            </a:pPr>
            <a:endParaRPr lang="fr-FR" sz="2000">
              <a:solidFill>
                <a:srgbClr val="000000"/>
              </a:solidFill>
              <a:latin typeface="+mj-lt"/>
            </a:endParaRPr>
          </a:p>
          <a:p>
            <a:pPr>
              <a:spcBef>
                <a:spcPts val="0"/>
              </a:spcBef>
              <a:spcAft>
                <a:spcPts val="0"/>
              </a:spcAft>
              <a:defRPr/>
            </a:pPr>
            <a:r>
              <a:rPr lang="fr-FR">
                <a:solidFill>
                  <a:srgbClr val="C00000"/>
                </a:solidFill>
                <a:latin typeface="+mj-lt"/>
              </a:rPr>
              <a:t>Remarque : aucun de ces systèmes ne vous protège contre les gaz ou vapeurs chimiques toxiques)</a:t>
            </a:r>
          </a:p>
          <a:p>
            <a:pPr lvl="1" eaLnBrk="1" fontAlgn="auto" hangingPunct="1">
              <a:spcBef>
                <a:spcPts val="0"/>
              </a:spcBef>
              <a:spcAft>
                <a:spcPts val="0"/>
              </a:spcAft>
              <a:defRPr/>
            </a:pPr>
            <a:endParaRPr lang="fr-FR" sz="2000">
              <a:solidFill>
                <a:srgbClr val="000000"/>
              </a:solidFill>
              <a:latin typeface="+mn-lt"/>
              <a:cs typeface="Calibri"/>
            </a:endParaRPr>
          </a:p>
        </p:txBody>
      </p:sp>
      <p:sp>
        <p:nvSpPr>
          <p:cNvPr id="6" name="Title 1">
            <a:extLst>
              <a:ext uri="{FF2B5EF4-FFF2-40B4-BE49-F238E27FC236}">
                <a16:creationId xmlns:a16="http://schemas.microsoft.com/office/drawing/2014/main" id="{BE4C2591-7CA8-0709-41C6-78E46207421B}"/>
              </a:ext>
            </a:extLst>
          </p:cNvPr>
          <p:cNvSpPr txBox="1">
            <a:spLocks/>
          </p:cNvSpPr>
          <p:nvPr/>
        </p:nvSpPr>
        <p:spPr>
          <a:xfrm>
            <a:off x="116957" y="86285"/>
            <a:ext cx="5979043"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Se </a:t>
            </a:r>
            <a:r>
              <a:rPr lang="en-US" b="1" err="1"/>
              <a:t>protéger</a:t>
            </a:r>
            <a:endParaRPr lang="en-US" b="1"/>
          </a:p>
        </p:txBody>
      </p:sp>
    </p:spTree>
    <p:extLst>
      <p:ext uri="{BB962C8B-B14F-4D97-AF65-F5344CB8AC3E}">
        <p14:creationId xmlns:p14="http://schemas.microsoft.com/office/powerpoint/2010/main" val="3251492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Google Shape;308;p8"/>
          <p:cNvSpPr txBox="1">
            <a:spLocks noGrp="1"/>
          </p:cNvSpPr>
          <p:nvPr>
            <p:ph type="body" idx="1"/>
          </p:nvPr>
        </p:nvSpPr>
        <p:spPr>
          <a:xfrm>
            <a:off x="4572000" y="1144580"/>
            <a:ext cx="7072038" cy="4568839"/>
          </a:xfrm>
          <a:prstGeom prst="rect">
            <a:avLst/>
          </a:prstGeom>
        </p:spPr>
        <p:txBody>
          <a:bodyPr lIns="0" tIns="0" rIns="0" bIns="0" anchor="t">
            <a:noAutofit/>
          </a:bodyPr>
          <a:lstStyle/>
          <a:p>
            <a:pPr algn="just">
              <a:defRPr>
                <a:solidFill>
                  <a:srgbClr val="FF0000"/>
                </a:solidFill>
              </a:defRPr>
            </a:pPr>
            <a:endParaRPr lang="fr-FR" sz="2200"/>
          </a:p>
          <a:p>
            <a:pPr marL="0" indent="0">
              <a:lnSpc>
                <a:spcPct val="100000"/>
              </a:lnSpc>
              <a:spcBef>
                <a:spcPct val="20000"/>
              </a:spcBef>
              <a:spcAft>
                <a:spcPct val="0"/>
              </a:spcAft>
              <a:buNone/>
              <a:defRPr>
                <a:solidFill>
                  <a:srgbClr val="FF0000"/>
                </a:solidFill>
              </a:defRPr>
            </a:pPr>
            <a:r>
              <a:rPr lang="fr" sz="2200">
                <a:solidFill>
                  <a:srgbClr val="C00000"/>
                </a:solidFill>
                <a:cs typeface="Segoe UI"/>
              </a:rPr>
              <a:t>Veillez à prendre connaissance du contenu de cette présentation afin de décider si vous devez ou non l’utiliser dans son intégralité, selon votre contexte, les besoins d’apprentissage ciblés dans ce domaine spécifique, et le temps alloué à la présentation. </a:t>
            </a:r>
          </a:p>
          <a:p>
            <a:pPr>
              <a:lnSpc>
                <a:spcPct val="100000"/>
              </a:lnSpc>
              <a:spcBef>
                <a:spcPct val="20000"/>
              </a:spcBef>
              <a:spcAft>
                <a:spcPct val="0"/>
              </a:spcAft>
              <a:defRPr>
                <a:solidFill>
                  <a:srgbClr val="FF0000"/>
                </a:solidFill>
              </a:defRPr>
            </a:pPr>
            <a:endParaRPr lang="en-US" sz="2200">
              <a:solidFill>
                <a:srgbClr val="C00000"/>
              </a:solidFill>
              <a:cs typeface="Segoe UI"/>
            </a:endParaRPr>
          </a:p>
          <a:p>
            <a:pPr marL="0" indent="0">
              <a:lnSpc>
                <a:spcPct val="100000"/>
              </a:lnSpc>
              <a:spcBef>
                <a:spcPct val="20000"/>
              </a:spcBef>
              <a:spcAft>
                <a:spcPct val="0"/>
              </a:spcAft>
              <a:buNone/>
              <a:defRPr>
                <a:solidFill>
                  <a:srgbClr val="FF0000"/>
                </a:solidFill>
              </a:defRPr>
            </a:pPr>
            <a:r>
              <a:rPr lang="fr" sz="2200">
                <a:solidFill>
                  <a:srgbClr val="C00000"/>
                </a:solidFill>
                <a:cs typeface="Segoe UI"/>
              </a:rPr>
              <a:t>Cette présentation peut inclure des diapositives supplémentaires contenant des remarques à l’intention des facilitateurs : vous pourrez compléter et/ou personnaliser le contenu de ces diapositives en utilisant des informations adaptées à votre pays.</a:t>
            </a:r>
          </a:p>
        </p:txBody>
      </p:sp>
      <p:sp>
        <p:nvSpPr>
          <p:cNvPr id="4" name="Title 1">
            <a:extLst>
              <a:ext uri="{FF2B5EF4-FFF2-40B4-BE49-F238E27FC236}">
                <a16:creationId xmlns:a16="http://schemas.microsoft.com/office/drawing/2014/main" id="{D00DB2D1-32FE-CE09-40CB-587F43A7290C}"/>
              </a:ext>
            </a:extLst>
          </p:cNvPr>
          <p:cNvSpPr txBox="1">
            <a:spLocks noGrp="1"/>
          </p:cNvSpPr>
          <p:nvPr>
            <p:ph type="title" idx="4294967295"/>
          </p:nvPr>
        </p:nvSpPr>
        <p:spPr>
          <a:xfrm>
            <a:off x="461176" y="576401"/>
            <a:ext cx="2447925" cy="889000"/>
          </a:xfrm>
          <a:prstGeom prst="rect">
            <a:avLst/>
          </a:prstGeom>
        </p:spPr>
        <p:txBody>
          <a:bodyPr lIns="45719" tIns="45720" rIns="45719" bIns="45720" anchor="ctr">
            <a:normAutofit fontScale="90000"/>
          </a:bodyPr>
          <a:lstStyle/>
          <a:p>
            <a:r>
              <a:rPr sz="3200" b="1"/>
              <a:t>Notes </a:t>
            </a:r>
            <a:r>
              <a:rPr lang="fr-FR" sz="3200" b="1"/>
              <a:t>aux </a:t>
            </a:r>
            <a:r>
              <a:rPr lang="fr-FR" sz="3600" b="1"/>
              <a:t>facilitateurs</a:t>
            </a:r>
          </a:p>
        </p:txBody>
      </p:sp>
    </p:spTree>
    <p:extLst>
      <p:ext uri="{BB962C8B-B14F-4D97-AF65-F5344CB8AC3E}">
        <p14:creationId xmlns:p14="http://schemas.microsoft.com/office/powerpoint/2010/main" val="399689094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2" name="Picture 6" descr="Picture 6"/>
          <p:cNvPicPr>
            <a:picLocks noChangeAspect="1"/>
          </p:cNvPicPr>
          <p:nvPr/>
        </p:nvPicPr>
        <p:blipFill>
          <a:blip r:embed="rId2"/>
          <a:srcRect l="50488" t="26557" r="19779" b="29761"/>
          <a:stretch>
            <a:fillRect/>
          </a:stretch>
        </p:blipFill>
        <p:spPr>
          <a:xfrm flipH="1">
            <a:off x="9068729" y="1397420"/>
            <a:ext cx="1989131" cy="2796848"/>
          </a:xfrm>
          <a:prstGeom prst="rect">
            <a:avLst/>
          </a:prstGeom>
          <a:ln w="12700">
            <a:miter lim="400000"/>
          </a:ln>
        </p:spPr>
      </p:pic>
      <p:pic>
        <p:nvPicPr>
          <p:cNvPr id="654" name="Picture 2" descr="Picture 2"/>
          <p:cNvPicPr>
            <a:picLocks noChangeAspect="1"/>
          </p:cNvPicPr>
          <p:nvPr/>
        </p:nvPicPr>
        <p:blipFill>
          <a:blip r:embed="rId3"/>
          <a:stretch>
            <a:fillRect/>
          </a:stretch>
        </p:blipFill>
        <p:spPr>
          <a:xfrm>
            <a:off x="8909300" y="4234080"/>
            <a:ext cx="2251301" cy="1411808"/>
          </a:xfrm>
          <a:prstGeom prst="rect">
            <a:avLst/>
          </a:prstGeom>
          <a:ln w="12700">
            <a:miter lim="400000"/>
          </a:ln>
        </p:spPr>
      </p:pic>
      <p:sp>
        <p:nvSpPr>
          <p:cNvPr id="655" name="TextBox 21"/>
          <p:cNvSpPr txBox="1"/>
          <p:nvPr/>
        </p:nvSpPr>
        <p:spPr>
          <a:xfrm>
            <a:off x="9308463" y="5870688"/>
            <a:ext cx="1579276"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rIns="34289">
            <a:spAutoFit/>
          </a:bodyPr>
          <a:lstStyle>
            <a:lvl1pPr>
              <a:defRPr sz="900">
                <a:latin typeface="+mn-lt"/>
                <a:ea typeface="+mn-ea"/>
                <a:cs typeface="+mn-cs"/>
                <a:sym typeface="Source Sans Pro Regular"/>
              </a:defRPr>
            </a:lvl1pPr>
          </a:lstStyle>
          <a:p>
            <a:r>
              <a:rPr sz="675"/>
              <a:t>Graphic adapted from: RRT lab module</a:t>
            </a:r>
          </a:p>
        </p:txBody>
      </p:sp>
      <p:sp>
        <p:nvSpPr>
          <p:cNvPr id="2" name="Title 1">
            <a:extLst>
              <a:ext uri="{FF2B5EF4-FFF2-40B4-BE49-F238E27FC236}">
                <a16:creationId xmlns:a16="http://schemas.microsoft.com/office/drawing/2014/main" id="{6EBFB567-D1CA-5568-E695-F65D35254244}"/>
              </a:ext>
            </a:extLst>
          </p:cNvPr>
          <p:cNvSpPr txBox="1">
            <a:spLocks/>
          </p:cNvSpPr>
          <p:nvPr/>
        </p:nvSpPr>
        <p:spPr>
          <a:xfrm>
            <a:off x="127591" y="121602"/>
            <a:ext cx="5981253"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a:latin typeface="Source Sans Pro Regular"/>
                <a:cs typeface="Arial"/>
              </a:rPr>
              <a:t>Se préparer</a:t>
            </a:r>
            <a:endParaRPr lang="en-US">
              <a:latin typeface="Source Sans Pro Regular"/>
              <a:cs typeface="Arial"/>
            </a:endParaRPr>
          </a:p>
        </p:txBody>
      </p:sp>
      <p:sp>
        <p:nvSpPr>
          <p:cNvPr id="3" name="Shape 160">
            <a:extLst>
              <a:ext uri="{FF2B5EF4-FFF2-40B4-BE49-F238E27FC236}">
                <a16:creationId xmlns:a16="http://schemas.microsoft.com/office/drawing/2014/main" id="{33612409-B5E4-2DBF-F81B-E517EB2AB2E4}"/>
              </a:ext>
            </a:extLst>
          </p:cNvPr>
          <p:cNvSpPr/>
          <p:nvPr/>
        </p:nvSpPr>
        <p:spPr>
          <a:xfrm>
            <a:off x="382771" y="1405082"/>
            <a:ext cx="8325293" cy="3943096"/>
          </a:xfrm>
          <a:prstGeom prst="rect">
            <a:avLst/>
          </a:prstGeom>
          <a:ln w="12700">
            <a:miter lim="400000"/>
          </a:ln>
          <a:extLst>
            <a:ext uri="{C572A759-6A51-4108-AA02-DFA0A04FC94B}"/>
          </a:extLst>
        </p:spPr>
        <p:txBody>
          <a:bodyPr lIns="45719" tIns="45720" rIns="45719" bIns="45720" anchor="t">
            <a:no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170815" indent="-170815">
              <a:lnSpc>
                <a:spcPct val="110000"/>
              </a:lnSpc>
              <a:spcBef>
                <a:spcPts val="750"/>
              </a:spcBef>
              <a:buClr>
                <a:schemeClr val="accent3"/>
              </a:buClr>
              <a:buSzPct val="100000"/>
              <a:buFont typeface="Arial"/>
              <a:buChar char="•"/>
              <a:defRPr sz="2400">
                <a:latin typeface="+mn-lt"/>
                <a:ea typeface="+mn-ea"/>
                <a:cs typeface="+mn-cs"/>
                <a:sym typeface="Source Sans Pro Regular"/>
              </a:defRPr>
            </a:pPr>
            <a:r>
              <a:rPr lang="fr-FR" sz="2200">
                <a:latin typeface="+mj-lt"/>
              </a:rPr>
              <a:t>Se présenter au patient et </a:t>
            </a:r>
            <a:r>
              <a:rPr lang="fr-FR" sz="2200" b="1">
                <a:solidFill>
                  <a:schemeClr val="accent3"/>
                </a:solidFill>
                <a:latin typeface="+mj-lt"/>
              </a:rPr>
              <a:t>lui expliquer </a:t>
            </a:r>
            <a:r>
              <a:rPr lang="fr-FR" sz="2200">
                <a:latin typeface="+mj-lt"/>
              </a:rPr>
              <a:t>ce que vous allez faire et pourquoi.</a:t>
            </a:r>
          </a:p>
          <a:p>
            <a:pPr marL="170815" indent="-170815">
              <a:lnSpc>
                <a:spcPct val="110000"/>
              </a:lnSpc>
              <a:spcBef>
                <a:spcPts val="750"/>
              </a:spcBef>
              <a:buClr>
                <a:schemeClr val="accent3"/>
              </a:buClr>
              <a:buSzPct val="100000"/>
              <a:buFont typeface="Arial"/>
              <a:buChar char="•"/>
              <a:defRPr sz="2400">
                <a:latin typeface="+mn-lt"/>
                <a:ea typeface="+mn-ea"/>
                <a:cs typeface="+mn-cs"/>
                <a:sym typeface="Source Sans Pro Regular"/>
              </a:defRPr>
            </a:pPr>
            <a:r>
              <a:rPr lang="fr-FR" sz="2200">
                <a:latin typeface="+mj-lt"/>
              </a:rPr>
              <a:t>La consignation des informations est cruciale ;</a:t>
            </a:r>
            <a:endParaRPr lang="fr-FR" sz="2200">
              <a:latin typeface="+mj-lt"/>
              <a:cs typeface="Calibri"/>
            </a:endParaRPr>
          </a:p>
          <a:p>
            <a:pPr marL="600075" lvl="1" indent="-257175">
              <a:lnSpc>
                <a:spcPct val="110000"/>
              </a:lnSpc>
              <a:spcBef>
                <a:spcPts val="750"/>
              </a:spcBef>
              <a:buClr>
                <a:schemeClr val="accent3"/>
              </a:buClr>
              <a:buSzPct val="100000"/>
              <a:buFont typeface="Courier New"/>
              <a:buChar char="o"/>
              <a:defRPr sz="1900">
                <a:latin typeface="+mn-lt"/>
                <a:ea typeface="+mn-ea"/>
                <a:cs typeface="+mn-cs"/>
                <a:sym typeface="Source Sans Pro Regular"/>
              </a:defRPr>
            </a:pPr>
            <a:r>
              <a:rPr lang="fr-FR" sz="2000">
                <a:latin typeface="+mj-lt"/>
              </a:rPr>
              <a:t>Recueillir des informations épidémiologiques sur le patient et remplir le formulaire d'enquête sur le cas ou le formulaire de demande nationale standard ;</a:t>
            </a:r>
          </a:p>
          <a:p>
            <a:pPr marL="600075" lvl="1" indent="-257175">
              <a:lnSpc>
                <a:spcPct val="110000"/>
              </a:lnSpc>
              <a:spcBef>
                <a:spcPts val="750"/>
              </a:spcBef>
              <a:buClr>
                <a:schemeClr val="accent3"/>
              </a:buClr>
              <a:buSzPct val="100000"/>
              <a:buFont typeface="Courier New"/>
              <a:buChar char="o"/>
              <a:defRPr sz="1900">
                <a:latin typeface="+mn-lt"/>
                <a:ea typeface="+mn-ea"/>
                <a:cs typeface="+mn-cs"/>
                <a:sym typeface="Source Sans Pro Regular"/>
              </a:defRPr>
            </a:pPr>
            <a:r>
              <a:rPr lang="fr-FR" sz="2000">
                <a:latin typeface="+mj-lt"/>
              </a:rPr>
              <a:t>Étiqueter le formulaire et le contenant primaire en indiquant au minimum de trois informations : le nom de l'échantillon ou le numéro d'identification unique, la date et l'heure du prélèvement.</a:t>
            </a:r>
          </a:p>
          <a:p>
            <a:pPr lvl="2" eaLnBrk="1" fontAlgn="auto" hangingPunct="1">
              <a:lnSpc>
                <a:spcPct val="90000"/>
              </a:lnSpc>
              <a:spcBef>
                <a:spcPts val="1000"/>
              </a:spcBef>
              <a:spcAft>
                <a:spcPts val="0"/>
              </a:spcAft>
              <a:buSzPct val="100000"/>
              <a:defRPr sz="2800"/>
            </a:pPr>
            <a:endParaRPr lang="fr-FR" sz="2000">
              <a:solidFill>
                <a:srgbClr val="002060"/>
              </a:solidFill>
              <a:latin typeface="+mj-lt"/>
            </a:endParaRPr>
          </a:p>
          <a:p>
            <a:pPr algn="ctr">
              <a:spcBef>
                <a:spcPts val="450"/>
              </a:spcBef>
              <a:buSzPct val="100000"/>
              <a:defRPr sz="1900">
                <a:solidFill>
                  <a:srgbClr val="B22F2C"/>
                </a:solidFill>
                <a:latin typeface="+mn-lt"/>
                <a:ea typeface="+mn-ea"/>
                <a:cs typeface="+mn-cs"/>
                <a:sym typeface="Source Sans Pro Regular"/>
              </a:defRPr>
            </a:pPr>
            <a:r>
              <a:rPr lang="fr-FR" sz="2000">
                <a:solidFill>
                  <a:srgbClr val="B22F2C"/>
                </a:solidFill>
                <a:latin typeface="+mj-lt"/>
              </a:rPr>
              <a:t>S’assurer qu’une personne se trouve à proximité</a:t>
            </a:r>
          </a:p>
          <a:p>
            <a:pPr algn="ctr">
              <a:spcBef>
                <a:spcPts val="450"/>
              </a:spcBef>
              <a:buSzPct val="100000"/>
              <a:defRPr sz="1900">
                <a:solidFill>
                  <a:srgbClr val="B22F2C"/>
                </a:solidFill>
                <a:latin typeface="+mn-lt"/>
                <a:ea typeface="+mn-ea"/>
                <a:cs typeface="+mn-cs"/>
                <a:sym typeface="Source Sans Pro Regular"/>
              </a:defRPr>
            </a:pPr>
            <a:r>
              <a:rPr lang="fr-FR" sz="2000">
                <a:solidFill>
                  <a:srgbClr val="B22F2C"/>
                </a:solidFill>
                <a:latin typeface="+mj-lt"/>
              </a:rPr>
              <a:t>pour vous aider avec l’EPI et les autres </a:t>
            </a:r>
          </a:p>
          <a:p>
            <a:pPr algn="ctr">
              <a:spcBef>
                <a:spcPts val="450"/>
              </a:spcBef>
              <a:buSzPct val="100000"/>
              <a:defRPr sz="1900">
                <a:solidFill>
                  <a:srgbClr val="B22F2C"/>
                </a:solidFill>
                <a:latin typeface="+mn-lt"/>
                <a:ea typeface="+mn-ea"/>
                <a:cs typeface="+mn-cs"/>
                <a:sym typeface="Source Sans Pro Regular"/>
              </a:defRPr>
            </a:pPr>
            <a:r>
              <a:rPr lang="fr-FR" sz="2000">
                <a:solidFill>
                  <a:srgbClr val="B22F2C"/>
                </a:solidFill>
                <a:latin typeface="+mj-lt"/>
              </a:rPr>
              <a:t>équipements.</a:t>
            </a:r>
          </a:p>
        </p:txBody>
      </p:sp>
    </p:spTree>
    <p:extLst>
      <p:ext uri="{BB962C8B-B14F-4D97-AF65-F5344CB8AC3E}">
        <p14:creationId xmlns:p14="http://schemas.microsoft.com/office/powerpoint/2010/main" val="428385423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D331D-6D9A-7340-B810-629359D0CA92}"/>
              </a:ext>
            </a:extLst>
          </p:cNvPr>
          <p:cNvSpPr>
            <a:spLocks noGrp="1"/>
          </p:cNvSpPr>
          <p:nvPr>
            <p:ph type="title" idx="4294967295"/>
          </p:nvPr>
        </p:nvSpPr>
        <p:spPr>
          <a:xfrm>
            <a:off x="202018" y="13754"/>
            <a:ext cx="4746625" cy="646113"/>
          </a:xfrm>
        </p:spPr>
        <p:txBody>
          <a:bodyPr lIns="45719" tIns="45720" rIns="45719" bIns="45720" anchor="ctr">
            <a:noAutofit/>
          </a:bodyPr>
          <a:lstStyle/>
          <a:p>
            <a:pPr>
              <a:defRPr/>
            </a:pPr>
            <a:r>
              <a:rPr lang="fr-FR" sz="3200" b="1">
                <a:solidFill>
                  <a:schemeClr val="bg1"/>
                </a:solidFill>
              </a:rPr>
              <a:t>Échantillons de sang</a:t>
            </a:r>
            <a:endParaRPr lang="fr-FR" sz="3200" b="1" strike="sngStrike">
              <a:solidFill>
                <a:schemeClr val="bg1"/>
              </a:solidFill>
            </a:endParaRPr>
          </a:p>
        </p:txBody>
      </p:sp>
      <p:sp>
        <p:nvSpPr>
          <p:cNvPr id="4" name="TextBox 3">
            <a:extLst>
              <a:ext uri="{FF2B5EF4-FFF2-40B4-BE49-F238E27FC236}">
                <a16:creationId xmlns:a16="http://schemas.microsoft.com/office/drawing/2014/main" id="{EC035326-3C75-1144-B911-754E0D0404AB}"/>
              </a:ext>
            </a:extLst>
          </p:cNvPr>
          <p:cNvSpPr txBox="1"/>
          <p:nvPr/>
        </p:nvSpPr>
        <p:spPr>
          <a:xfrm>
            <a:off x="499730" y="1117474"/>
            <a:ext cx="7985051" cy="3822585"/>
          </a:xfrm>
          <a:prstGeom prst="rect">
            <a:avLst/>
          </a:prstGeom>
          <a:noFill/>
        </p:spPr>
        <p:txBody>
          <a:bodyPr wrap="square" lIns="91440" tIns="45720" rIns="91440" bIns="45720" anchor="t">
            <a:spAutoFit/>
          </a:bodyPr>
          <a:lstStyle/>
          <a:p>
            <a:pPr eaLnBrk="1" fontAlgn="auto" hangingPunct="1">
              <a:spcBef>
                <a:spcPts val="0"/>
              </a:spcBef>
              <a:spcAft>
                <a:spcPts val="0"/>
              </a:spcAft>
              <a:defRPr/>
            </a:pPr>
            <a:r>
              <a:rPr lang="fr-FR" sz="2400" b="1">
                <a:solidFill>
                  <a:srgbClr val="C00000"/>
                </a:solidFill>
                <a:latin typeface="+mj-lt"/>
              </a:rPr>
              <a:t>Éléments à prendre en compte :</a:t>
            </a:r>
          </a:p>
          <a:p>
            <a:pPr eaLnBrk="1" fontAlgn="auto" hangingPunct="1">
              <a:spcBef>
                <a:spcPts val="0"/>
              </a:spcBef>
              <a:spcAft>
                <a:spcPts val="0"/>
              </a:spcAft>
              <a:defRPr/>
            </a:pPr>
            <a:endParaRPr lang="fr-FR" sz="2400" b="1">
              <a:solidFill>
                <a:srgbClr val="000000"/>
              </a:solidFill>
              <a:latin typeface="+mj-lt"/>
            </a:endParaRP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400">
                <a:solidFill>
                  <a:srgbClr val="000000"/>
                </a:solidFill>
                <a:latin typeface="+mj-lt"/>
                <a:sym typeface="Source Sans Pro Regular"/>
              </a:rPr>
              <a:t>Une personne formée à la phlébotomie doit faire le prélèvement ;</a:t>
            </a:r>
            <a:endParaRPr lang="fr-FR" sz="2400">
              <a:solidFill>
                <a:srgbClr val="000000"/>
              </a:solidFill>
              <a:latin typeface="+mj-lt"/>
            </a:endParaRP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400">
                <a:solidFill>
                  <a:srgbClr val="000000"/>
                </a:solidFill>
                <a:latin typeface="+mj-lt"/>
                <a:sym typeface="Source Sans Pro Regular"/>
              </a:rPr>
              <a:t>Le laboratoire a-t-il besoin de plasma ou de sérum ?</a:t>
            </a:r>
            <a:endParaRPr lang="fr-FR" sz="2400">
              <a:solidFill>
                <a:srgbClr val="000000"/>
              </a:solidFill>
              <a:latin typeface="+mj-lt"/>
            </a:endParaRPr>
          </a:p>
          <a:p>
            <a:pPr marL="342900" lvl="1" indent="-342900" defTabSz="195291" eaLnBrk="1" fontAlgn="auto" hangingPunct="1">
              <a:lnSpc>
                <a:spcPct val="90000"/>
              </a:lnSpc>
              <a:spcBef>
                <a:spcPts val="0"/>
              </a:spcBef>
              <a:spcAft>
                <a:spcPts val="0"/>
              </a:spcAft>
              <a:buClr>
                <a:schemeClr val="accent3"/>
              </a:buClr>
              <a:buSzPct val="100000"/>
              <a:buFont typeface="Courier New"/>
              <a:buChar char="o"/>
              <a:defRPr sz="1979"/>
            </a:pPr>
            <a:r>
              <a:rPr lang="fr-FR" sz="2400">
                <a:solidFill>
                  <a:srgbClr val="000000"/>
                </a:solidFill>
                <a:latin typeface="+mj-lt"/>
              </a:rPr>
              <a:t>Tube avec anticoagulant (EDTA, héparine) pour le plasma ;</a:t>
            </a:r>
          </a:p>
          <a:p>
            <a:pPr marL="342900" lvl="1" indent="-342900" defTabSz="195291" eaLnBrk="1" fontAlgn="auto" hangingPunct="1">
              <a:lnSpc>
                <a:spcPct val="90000"/>
              </a:lnSpc>
              <a:spcBef>
                <a:spcPts val="0"/>
              </a:spcBef>
              <a:spcAft>
                <a:spcPts val="0"/>
              </a:spcAft>
              <a:buClr>
                <a:schemeClr val="accent3"/>
              </a:buClr>
              <a:buSzPct val="100000"/>
              <a:buFont typeface="Courier New"/>
              <a:buChar char="o"/>
              <a:defRPr sz="1979"/>
            </a:pPr>
            <a:r>
              <a:rPr lang="fr-FR" sz="2400">
                <a:solidFill>
                  <a:srgbClr val="000000"/>
                </a:solidFill>
                <a:latin typeface="+mj-lt"/>
              </a:rPr>
              <a:t>Tube ± activateur de coagulation pour le sérum.</a:t>
            </a:r>
          </a:p>
          <a:p>
            <a:pPr marL="0" lvl="1" defTabSz="195291" eaLnBrk="1" fontAlgn="auto" hangingPunct="1">
              <a:lnSpc>
                <a:spcPct val="90000"/>
              </a:lnSpc>
              <a:spcBef>
                <a:spcPts val="0"/>
              </a:spcBef>
              <a:spcAft>
                <a:spcPts val="0"/>
              </a:spcAft>
              <a:buClr>
                <a:schemeClr val="accent3"/>
              </a:buClr>
              <a:buSzPct val="100000"/>
              <a:defRPr sz="1979"/>
            </a:pPr>
            <a:endParaRPr lang="fr-FR" altLang="en-US" sz="2400">
              <a:solidFill>
                <a:schemeClr val="accent2"/>
              </a:solidFill>
              <a:latin typeface="+mj-lt"/>
              <a:sym typeface="Source Sans Pro Regular"/>
            </a:endParaRPr>
          </a:p>
          <a:p>
            <a:pPr marL="0" lvl="1" defTabSz="195291" eaLnBrk="1" fontAlgn="auto" hangingPunct="1">
              <a:lnSpc>
                <a:spcPct val="90000"/>
              </a:lnSpc>
              <a:spcBef>
                <a:spcPts val="0"/>
              </a:spcBef>
              <a:spcAft>
                <a:spcPts val="0"/>
              </a:spcAft>
              <a:buClr>
                <a:schemeClr val="accent3"/>
              </a:buClr>
              <a:buSzPct val="100000"/>
              <a:defRPr sz="1979"/>
            </a:pPr>
            <a:endParaRPr lang="fr-FR" altLang="en-US" sz="2400">
              <a:solidFill>
                <a:schemeClr val="accent2"/>
              </a:solidFill>
              <a:latin typeface="+mj-lt"/>
              <a:sym typeface="Source Sans Pro Regular"/>
            </a:endParaRPr>
          </a:p>
          <a:p>
            <a:pPr marL="0" lvl="1" defTabSz="195291" eaLnBrk="1" fontAlgn="auto" hangingPunct="1">
              <a:lnSpc>
                <a:spcPct val="90000"/>
              </a:lnSpc>
              <a:spcBef>
                <a:spcPts val="0"/>
              </a:spcBef>
              <a:spcAft>
                <a:spcPts val="0"/>
              </a:spcAft>
              <a:buClr>
                <a:schemeClr val="accent3"/>
              </a:buClr>
              <a:buSzPct val="100000"/>
              <a:defRPr sz="1979"/>
            </a:pPr>
            <a:r>
              <a:rPr lang="fr-FR" altLang="en-US" sz="2400">
                <a:solidFill>
                  <a:schemeClr val="accent2"/>
                </a:solidFill>
                <a:latin typeface="+mj-lt"/>
                <a:sym typeface="Source Sans Pro Regular"/>
              </a:rPr>
              <a:t>ATTENTION ! Il n’existe pas de norme pour la couleur des bouchons des tubes</a:t>
            </a:r>
            <a:r>
              <a:rPr lang="fr-FR" altLang="en-US" sz="2400">
                <a:solidFill>
                  <a:srgbClr val="000000"/>
                </a:solidFill>
                <a:latin typeface="+mj-lt"/>
              </a:rPr>
              <a:t>.</a:t>
            </a:r>
            <a:endParaRPr lang="fr-FR" sz="2400">
              <a:solidFill>
                <a:srgbClr val="000000"/>
              </a:solidFill>
              <a:latin typeface="+mj-lt"/>
            </a:endParaRPr>
          </a:p>
        </p:txBody>
      </p:sp>
      <p:pic>
        <p:nvPicPr>
          <p:cNvPr id="6042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901" t="39500" r="68114" b="16402"/>
          <a:stretch>
            <a:fillRect/>
          </a:stretch>
        </p:blipFill>
        <p:spPr bwMode="auto">
          <a:xfrm>
            <a:off x="9138539" y="2137551"/>
            <a:ext cx="2198498" cy="296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TextBox 7"/>
          <p:cNvSpPr txBox="1">
            <a:spLocks noChangeArrowheads="1"/>
          </p:cNvSpPr>
          <p:nvPr/>
        </p:nvSpPr>
        <p:spPr bwMode="auto">
          <a:xfrm>
            <a:off x="9247188" y="286702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D331D-6D9A-7340-B810-629359D0CA92}"/>
              </a:ext>
            </a:extLst>
          </p:cNvPr>
          <p:cNvSpPr>
            <a:spLocks noGrp="1"/>
          </p:cNvSpPr>
          <p:nvPr>
            <p:ph type="title" idx="4294967295"/>
          </p:nvPr>
        </p:nvSpPr>
        <p:spPr>
          <a:xfrm>
            <a:off x="202018" y="13754"/>
            <a:ext cx="4746625" cy="646113"/>
          </a:xfrm>
        </p:spPr>
        <p:txBody>
          <a:bodyPr lIns="45719" tIns="45720" rIns="45719" bIns="45720" anchor="ctr">
            <a:noAutofit/>
          </a:bodyPr>
          <a:lstStyle/>
          <a:p>
            <a:pPr>
              <a:defRPr/>
            </a:pPr>
            <a:r>
              <a:rPr lang="fr-FR" sz="3200" b="1">
                <a:solidFill>
                  <a:schemeClr val="bg1"/>
                </a:solidFill>
              </a:rPr>
              <a:t>Échantillons de sang</a:t>
            </a:r>
            <a:endParaRPr lang="fr-FR" sz="3200" b="1" strike="sngStrike">
              <a:solidFill>
                <a:schemeClr val="bg1"/>
              </a:solidFill>
            </a:endParaRPr>
          </a:p>
        </p:txBody>
      </p:sp>
      <p:sp>
        <p:nvSpPr>
          <p:cNvPr id="4" name="TextBox 3">
            <a:extLst>
              <a:ext uri="{FF2B5EF4-FFF2-40B4-BE49-F238E27FC236}">
                <a16:creationId xmlns:a16="http://schemas.microsoft.com/office/drawing/2014/main" id="{EC035326-3C75-1144-B911-754E0D0404AB}"/>
              </a:ext>
            </a:extLst>
          </p:cNvPr>
          <p:cNvSpPr txBox="1"/>
          <p:nvPr/>
        </p:nvSpPr>
        <p:spPr>
          <a:xfrm>
            <a:off x="542260" y="1012954"/>
            <a:ext cx="10749516" cy="4832092"/>
          </a:xfrm>
          <a:prstGeom prst="rect">
            <a:avLst/>
          </a:prstGeom>
          <a:noFill/>
        </p:spPr>
        <p:txBody>
          <a:bodyPr wrap="square" lIns="91440" tIns="45720" rIns="91440" bIns="45720" anchor="t">
            <a:spAutoFit/>
          </a:bodyPr>
          <a:lstStyle/>
          <a:p>
            <a:pPr eaLnBrk="1" fontAlgn="auto" hangingPunct="1">
              <a:spcBef>
                <a:spcPts val="0"/>
              </a:spcBef>
              <a:spcAft>
                <a:spcPts val="0"/>
              </a:spcAft>
              <a:defRPr/>
            </a:pPr>
            <a:r>
              <a:rPr lang="fr-FR" sz="2400" b="1">
                <a:solidFill>
                  <a:srgbClr val="C00000"/>
                </a:solidFill>
                <a:latin typeface="+mj-lt"/>
              </a:rPr>
              <a:t>Le saviez-vous ?</a:t>
            </a:r>
          </a:p>
          <a:p>
            <a:pPr eaLnBrk="1" fontAlgn="auto" hangingPunct="1">
              <a:spcBef>
                <a:spcPts val="0"/>
              </a:spcBef>
              <a:spcAft>
                <a:spcPts val="0"/>
              </a:spcAft>
              <a:defRPr/>
            </a:pPr>
            <a:endParaRPr lang="fr-FR" sz="2000" b="1">
              <a:solidFill>
                <a:srgbClr val="000000"/>
              </a:solidFill>
              <a:latin typeface="+mj-lt"/>
            </a:endParaRPr>
          </a:p>
          <a:p>
            <a:pPr marL="285750" indent="-285750" eaLnBrk="1" fontAlgn="auto" hangingPunct="1">
              <a:spcBef>
                <a:spcPts val="0"/>
              </a:spcBef>
              <a:spcAft>
                <a:spcPts val="0"/>
              </a:spcAft>
              <a:buFont typeface="Arial" panose="020B0604020202020204" pitchFamily="34" charset="0"/>
              <a:buChar char="•"/>
              <a:defRPr/>
            </a:pPr>
            <a:r>
              <a:rPr lang="fr-FR" sz="2000">
                <a:solidFill>
                  <a:srgbClr val="000000"/>
                </a:solidFill>
                <a:latin typeface="+mj-lt"/>
              </a:rPr>
              <a:t>Secouer doucement les tubes après le prélèvement pour mélanger le sang ;</a:t>
            </a: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000">
                <a:solidFill>
                  <a:srgbClr val="000000"/>
                </a:solidFill>
                <a:latin typeface="+mj-lt"/>
              </a:rPr>
              <a:t>Les globules rouges lysent lorsque les échantillons sont stockés à des températures trop élevées ou trop basses ;</a:t>
            </a: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000">
                <a:solidFill>
                  <a:srgbClr val="000000"/>
                </a:solidFill>
                <a:latin typeface="+mj-lt"/>
              </a:rPr>
              <a:t>Du sérum est nécessaire pour les tests sérologiques ;</a:t>
            </a: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000">
                <a:solidFill>
                  <a:srgbClr val="000000"/>
                </a:solidFill>
                <a:latin typeface="+mj-lt"/>
              </a:rPr>
              <a:t>Pour savoir si certains pathogènes sont encore présents, un deuxième échantillon peut être nécessaire pendant la convalescence ;</a:t>
            </a: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000">
                <a:solidFill>
                  <a:srgbClr val="000000"/>
                </a:solidFill>
                <a:latin typeface="+mj-lt"/>
              </a:rPr>
              <a:t>Le sang destiné à la culture ne doit être ni coagulé ni congelé ;</a:t>
            </a:r>
          </a:p>
          <a:p>
            <a:pPr marL="191770" indent="-191770" defTabSz="195291" eaLnBrk="1" fontAlgn="auto" hangingPunct="1">
              <a:lnSpc>
                <a:spcPct val="90000"/>
              </a:lnSpc>
              <a:spcBef>
                <a:spcPts val="0"/>
              </a:spcBef>
              <a:spcAft>
                <a:spcPts val="0"/>
              </a:spcAft>
              <a:buClr>
                <a:schemeClr val="accent3"/>
              </a:buClr>
              <a:buSzPct val="100000"/>
              <a:buFont typeface="Arial"/>
              <a:buChar char="•"/>
              <a:defRPr sz="1979"/>
            </a:pPr>
            <a:r>
              <a:rPr lang="fr-FR" sz="2000">
                <a:solidFill>
                  <a:srgbClr val="000000"/>
                </a:solidFill>
                <a:latin typeface="+mj-lt"/>
              </a:rPr>
              <a:t>Si un échantillon de sang veineux ne peut être prélevé, du sang peut être prélevé au bout du doigt dans certains cas.</a:t>
            </a:r>
          </a:p>
          <a:p>
            <a:pPr eaLnBrk="1" fontAlgn="auto" hangingPunct="1">
              <a:spcBef>
                <a:spcPts val="0"/>
              </a:spcBef>
              <a:spcAft>
                <a:spcPts val="0"/>
              </a:spcAft>
              <a:defRPr/>
            </a:pPr>
            <a:endParaRPr lang="fr-FR" sz="2000" b="1">
              <a:solidFill>
                <a:srgbClr val="000000"/>
              </a:solidFill>
              <a:latin typeface="+mj-lt"/>
            </a:endParaRPr>
          </a:p>
          <a:p>
            <a:pPr eaLnBrk="1" fontAlgn="auto" hangingPunct="1">
              <a:spcBef>
                <a:spcPts val="0"/>
              </a:spcBef>
              <a:spcAft>
                <a:spcPts val="0"/>
              </a:spcAft>
              <a:defRPr/>
            </a:pPr>
            <a:r>
              <a:rPr lang="fr-FR" sz="2400" b="1">
                <a:solidFill>
                  <a:srgbClr val="C00000"/>
                </a:solidFill>
                <a:latin typeface="+mj-lt"/>
              </a:rPr>
              <a:t>Quel prélèvement de sang ?</a:t>
            </a:r>
          </a:p>
          <a:p>
            <a:pPr eaLnBrk="1" fontAlgn="auto" hangingPunct="1">
              <a:spcBef>
                <a:spcPts val="0"/>
              </a:spcBef>
              <a:spcAft>
                <a:spcPts val="0"/>
              </a:spcAft>
              <a:defRPr/>
            </a:pPr>
            <a:endParaRPr lang="fr-FR" sz="2000" b="1">
              <a:solidFill>
                <a:srgbClr val="000000"/>
              </a:solidFill>
              <a:latin typeface="+mj-lt"/>
            </a:endParaRPr>
          </a:p>
          <a:p>
            <a:pPr defTabSz="195291" eaLnBrk="1" fontAlgn="auto" hangingPunct="1">
              <a:lnSpc>
                <a:spcPct val="90000"/>
              </a:lnSpc>
              <a:spcBef>
                <a:spcPts val="0"/>
              </a:spcBef>
              <a:spcAft>
                <a:spcPts val="0"/>
              </a:spcAft>
              <a:defRPr sz="1979"/>
            </a:pPr>
            <a:r>
              <a:rPr lang="fr-FR" sz="2000">
                <a:solidFill>
                  <a:srgbClr val="000000"/>
                </a:solidFill>
                <a:latin typeface="+mj-lt"/>
                <a:sym typeface="Source Sans Pro Regular"/>
              </a:rPr>
              <a:t>Contacter le laboratoire pour vous confirmer le type d’échantillon, mais aussi la quantité nécessaire, le tube à utiliser, la température de stockage et/ou de transport, etc. </a:t>
            </a:r>
            <a:endParaRPr lang="fr-FR" sz="2000">
              <a:solidFill>
                <a:srgbClr val="000000"/>
              </a:solidFill>
              <a:latin typeface="+mj-lt"/>
            </a:endParaRPr>
          </a:p>
        </p:txBody>
      </p:sp>
      <p:sp>
        <p:nvSpPr>
          <p:cNvPr id="60421" name="TextBox 7"/>
          <p:cNvSpPr txBox="1">
            <a:spLocks noChangeArrowheads="1"/>
          </p:cNvSpPr>
          <p:nvPr/>
        </p:nvSpPr>
        <p:spPr bwMode="auto">
          <a:xfrm>
            <a:off x="9247188" y="286702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Tree>
    <p:extLst>
      <p:ext uri="{BB962C8B-B14F-4D97-AF65-F5344CB8AC3E}">
        <p14:creationId xmlns:p14="http://schemas.microsoft.com/office/powerpoint/2010/main" val="162891509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idx="4294967295"/>
          </p:nvPr>
        </p:nvSpPr>
        <p:spPr>
          <a:xfrm>
            <a:off x="31899" y="-16685"/>
            <a:ext cx="4784725" cy="646113"/>
          </a:xfrm>
        </p:spPr>
        <p:txBody>
          <a:bodyPr lIns="45719" tIns="45720" rIns="45719" bIns="45720" anchor="ctr">
            <a:normAutofit/>
          </a:bodyPr>
          <a:lstStyle/>
          <a:p>
            <a:r>
              <a:rPr lang="fr-FR" altLang="en-US" sz="3200" b="1"/>
              <a:t>Échantillons de selles</a:t>
            </a:r>
          </a:p>
        </p:txBody>
      </p:sp>
      <p:sp>
        <p:nvSpPr>
          <p:cNvPr id="6" name="TextBox 5">
            <a:extLst>
              <a:ext uri="{FF2B5EF4-FFF2-40B4-BE49-F238E27FC236}">
                <a16:creationId xmlns:a16="http://schemas.microsoft.com/office/drawing/2014/main" id="{56EAF1C5-99A9-F64F-9A2B-9738FE0B2755}"/>
              </a:ext>
            </a:extLst>
          </p:cNvPr>
          <p:cNvSpPr txBox="1"/>
          <p:nvPr/>
        </p:nvSpPr>
        <p:spPr>
          <a:xfrm>
            <a:off x="542260" y="1039450"/>
            <a:ext cx="8494414" cy="5292796"/>
          </a:xfrm>
          <a:prstGeom prst="rect">
            <a:avLst/>
          </a:prstGeom>
          <a:noFill/>
        </p:spPr>
        <p:txBody>
          <a:bodyPr wrap="square" lIns="91440" tIns="45720" rIns="91440" bIns="45720" anchor="t">
            <a:spAutoFit/>
          </a:bodyPr>
          <a:lstStyle/>
          <a:p>
            <a:pPr eaLnBrk="1" fontAlgn="auto" hangingPunct="1">
              <a:spcBef>
                <a:spcPts val="0"/>
              </a:spcBef>
              <a:spcAft>
                <a:spcPts val="0"/>
              </a:spcAft>
              <a:defRPr/>
            </a:pPr>
            <a:r>
              <a:rPr lang="fr-FR" sz="1900" b="1">
                <a:solidFill>
                  <a:schemeClr val="accent2"/>
                </a:solidFill>
                <a:latin typeface="+mj-lt"/>
                <a:ea typeface="Source Sans Pro Bold"/>
                <a:sym typeface="Source Sans Pro Bold"/>
              </a:rPr>
              <a:t>Éléments à prendre en compte :</a:t>
            </a:r>
          </a:p>
          <a:p>
            <a:pPr eaLnBrk="1" fontAlgn="auto" hangingPunct="1">
              <a:spcBef>
                <a:spcPts val="0"/>
              </a:spcBef>
              <a:spcAft>
                <a:spcPts val="0"/>
              </a:spcAft>
              <a:defRPr/>
            </a:pPr>
            <a:endParaRPr lang="fr-FR" sz="1900" b="1">
              <a:solidFill>
                <a:schemeClr val="accent2"/>
              </a:solidFill>
              <a:latin typeface="+mj-lt"/>
              <a:ea typeface="Source Sans Pro Bold"/>
              <a:sym typeface="Source Sans Pro Bold"/>
            </a:endParaRPr>
          </a:p>
          <a:p>
            <a:pPr marL="168910" lvl="1" indent="-168910"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Seules des personnes expérimentées dans le prélèvement d’échantillons de selles devraient faire les prélèvements</a:t>
            </a:r>
            <a:endParaRPr lang="fr-FR" sz="1900">
              <a:solidFill>
                <a:srgbClr val="000000"/>
              </a:solidFill>
              <a:latin typeface="+mj-lt"/>
            </a:endParaRPr>
          </a:p>
          <a:p>
            <a:pPr marL="168910" lvl="1" indent="-168910"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Prélever un échantillon avant le traitement ou indiquer l’information si le patient a reçu des antibiotiques</a:t>
            </a:r>
            <a:endParaRPr lang="fr-FR" sz="1900">
              <a:solidFill>
                <a:srgbClr val="000000"/>
              </a:solidFill>
              <a:latin typeface="+mj-lt"/>
            </a:endParaRPr>
          </a:p>
          <a:p>
            <a:pPr marL="168910" lvl="1" indent="-168910"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Les TDR pour le choléra peuvent être utilisés pour tester les échantillons sur le terrain</a:t>
            </a:r>
            <a:endParaRPr lang="fr-FR" sz="1900">
              <a:solidFill>
                <a:srgbClr val="000000"/>
              </a:solidFill>
              <a:latin typeface="+mj-lt"/>
            </a:endParaRPr>
          </a:p>
          <a:p>
            <a:pPr marL="168910" lvl="1" indent="-168910"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Un milieu de transport approprié préserve les échantillons pendant 48 à 72 heures :</a:t>
            </a:r>
            <a:endParaRPr lang="fr-FR" sz="1900">
              <a:solidFill>
                <a:srgbClr val="000000"/>
              </a:solidFill>
              <a:latin typeface="+mj-lt"/>
            </a:endParaRPr>
          </a:p>
          <a:p>
            <a:pPr marL="933450" lvl="2" indent="-254000" defTabSz="214820" eaLnBrk="1" fontAlgn="auto" hangingPunct="1">
              <a:lnSpc>
                <a:spcPct val="81000"/>
              </a:lnSpc>
              <a:spcBef>
                <a:spcPts val="0"/>
              </a:spcBef>
              <a:spcAft>
                <a:spcPts val="0"/>
              </a:spcAft>
              <a:buClr>
                <a:srgbClr val="C00000"/>
              </a:buClr>
              <a:buSzPct val="100000"/>
              <a:buFont typeface="Courier New"/>
              <a:buChar char="o"/>
              <a:defRPr sz="2178"/>
            </a:pPr>
            <a:r>
              <a:rPr lang="fr-FR" sz="1900">
                <a:solidFill>
                  <a:srgbClr val="000000"/>
                </a:solidFill>
                <a:latin typeface="+mj-lt"/>
                <a:sym typeface="Source Sans Pro Regular"/>
              </a:rPr>
              <a:t>Cary-Blair </a:t>
            </a:r>
            <a:endParaRPr lang="fr-FR" sz="1900">
              <a:solidFill>
                <a:srgbClr val="000000"/>
              </a:solidFill>
              <a:latin typeface="+mj-lt"/>
            </a:endParaRPr>
          </a:p>
          <a:p>
            <a:pPr marL="933450" lvl="2" indent="-254000" defTabSz="214820" eaLnBrk="1" fontAlgn="auto" hangingPunct="1">
              <a:lnSpc>
                <a:spcPct val="81000"/>
              </a:lnSpc>
              <a:spcBef>
                <a:spcPts val="0"/>
              </a:spcBef>
              <a:spcAft>
                <a:spcPts val="0"/>
              </a:spcAft>
              <a:buClr>
                <a:srgbClr val="C00000"/>
              </a:buClr>
              <a:buSzPct val="100000"/>
              <a:buFont typeface="Courier New"/>
              <a:buChar char="o"/>
              <a:defRPr sz="2178"/>
            </a:pPr>
            <a:r>
              <a:rPr lang="fr-FR" sz="1900">
                <a:solidFill>
                  <a:srgbClr val="000000"/>
                </a:solidFill>
                <a:latin typeface="+mj-lt"/>
                <a:sym typeface="Source Sans Pro Regular"/>
              </a:rPr>
              <a:t>Amies/Stuart</a:t>
            </a:r>
            <a:endParaRPr lang="fr-FR" sz="1900">
              <a:solidFill>
                <a:srgbClr val="000000"/>
              </a:solidFill>
              <a:latin typeface="+mj-lt"/>
            </a:endParaRPr>
          </a:p>
          <a:p>
            <a:pPr marL="933450" lvl="2" indent="-254000" defTabSz="214820" eaLnBrk="1" fontAlgn="auto" hangingPunct="1">
              <a:lnSpc>
                <a:spcPct val="81000"/>
              </a:lnSpc>
              <a:spcBef>
                <a:spcPts val="0"/>
              </a:spcBef>
              <a:spcAft>
                <a:spcPts val="0"/>
              </a:spcAft>
              <a:buClr>
                <a:srgbClr val="C00000"/>
              </a:buClr>
              <a:buSzPct val="100000"/>
              <a:buFont typeface="Courier New"/>
              <a:buChar char="o"/>
              <a:defRPr sz="2178"/>
            </a:pPr>
            <a:r>
              <a:rPr lang="fr-FR" sz="1900">
                <a:solidFill>
                  <a:srgbClr val="000000"/>
                </a:solidFill>
                <a:latin typeface="+mj-lt"/>
                <a:sym typeface="Source Sans Pro Regular"/>
              </a:rPr>
              <a:t>Para-Pak®</a:t>
            </a:r>
            <a:endParaRPr lang="fr-FR" sz="1900">
              <a:solidFill>
                <a:srgbClr val="000000"/>
              </a:solidFill>
              <a:latin typeface="+mj-lt"/>
            </a:endParaRPr>
          </a:p>
          <a:p>
            <a:pPr marL="933450" lvl="2" indent="-254000" defTabSz="214820" eaLnBrk="1" fontAlgn="auto" hangingPunct="1">
              <a:lnSpc>
                <a:spcPct val="81000"/>
              </a:lnSpc>
              <a:spcBef>
                <a:spcPts val="0"/>
              </a:spcBef>
              <a:spcAft>
                <a:spcPts val="0"/>
              </a:spcAft>
              <a:buClr>
                <a:srgbClr val="C00000"/>
              </a:buClr>
              <a:buSzPct val="100000"/>
              <a:buFont typeface="Courier New"/>
              <a:buChar char="o"/>
              <a:defRPr sz="2178"/>
            </a:pPr>
            <a:endParaRPr lang="fr-FR" sz="1900">
              <a:solidFill>
                <a:srgbClr val="000000"/>
              </a:solidFill>
              <a:latin typeface="+mj-lt"/>
            </a:endParaRPr>
          </a:p>
          <a:p>
            <a:pPr eaLnBrk="1" fontAlgn="auto" hangingPunct="1">
              <a:spcBef>
                <a:spcPts val="0"/>
              </a:spcBef>
              <a:spcAft>
                <a:spcPts val="0"/>
              </a:spcAft>
              <a:defRPr/>
            </a:pPr>
            <a:r>
              <a:rPr lang="fr-FR" sz="1900" b="1">
                <a:solidFill>
                  <a:schemeClr val="accent2"/>
                </a:solidFill>
                <a:latin typeface="+mj-lt"/>
                <a:ea typeface="Source Sans Pro Bold"/>
              </a:rPr>
              <a:t>Prélèvement d’un échantillon de selles :</a:t>
            </a:r>
          </a:p>
          <a:p>
            <a:pPr eaLnBrk="1" fontAlgn="auto" hangingPunct="1">
              <a:spcBef>
                <a:spcPts val="0"/>
              </a:spcBef>
              <a:spcAft>
                <a:spcPts val="0"/>
              </a:spcAft>
              <a:defRPr/>
            </a:pPr>
            <a:endParaRPr lang="fr-FR" sz="1900" b="1">
              <a:solidFill>
                <a:schemeClr val="accent2"/>
              </a:solidFill>
              <a:latin typeface="+mj-lt"/>
              <a:ea typeface="Source Sans Pro Bold"/>
            </a:endParaRPr>
          </a:p>
          <a:p>
            <a:pPr marL="211455" indent="-211455"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Environ 5 g de selles devraient être placés dans un contenant à bouchon</a:t>
            </a:r>
            <a:endParaRPr lang="fr-FR" sz="1900">
              <a:solidFill>
                <a:srgbClr val="000000"/>
              </a:solidFill>
              <a:latin typeface="+mj-lt"/>
            </a:endParaRPr>
          </a:p>
          <a:p>
            <a:pPr marL="211455" indent="-211455"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	à vis propre et étanche qui devra être scellé par du ruban </a:t>
            </a:r>
            <a:r>
              <a:rPr lang="fr-FR" sz="1900" err="1">
                <a:solidFill>
                  <a:srgbClr val="000000"/>
                </a:solidFill>
                <a:latin typeface="+mj-lt"/>
                <a:sym typeface="Source Sans Pro Regular"/>
              </a:rPr>
              <a:t>Parafilm</a:t>
            </a:r>
            <a:endParaRPr lang="fr-FR" sz="1900">
              <a:solidFill>
                <a:srgbClr val="000000"/>
              </a:solidFill>
              <a:latin typeface="+mj-lt"/>
            </a:endParaRPr>
          </a:p>
          <a:p>
            <a:pPr marL="211455" indent="-211455"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Les selles peuvent aussi être recueillies directement à l’aide d'un </a:t>
            </a:r>
            <a:endParaRPr lang="fr-FR" sz="1900">
              <a:solidFill>
                <a:srgbClr val="000000"/>
              </a:solidFill>
              <a:latin typeface="+mj-lt"/>
            </a:endParaRPr>
          </a:p>
          <a:p>
            <a:pPr marL="211455" indent="-211455"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	écouvillon approprié</a:t>
            </a:r>
            <a:endParaRPr lang="fr-FR" sz="1900">
              <a:solidFill>
                <a:srgbClr val="000000"/>
              </a:solidFill>
              <a:latin typeface="+mj-lt"/>
            </a:endParaRPr>
          </a:p>
          <a:p>
            <a:pPr marL="211455" indent="-211455" defTabSz="214820" eaLnBrk="1" fontAlgn="auto" hangingPunct="1">
              <a:lnSpc>
                <a:spcPct val="81000"/>
              </a:lnSpc>
              <a:spcBef>
                <a:spcPts val="0"/>
              </a:spcBef>
              <a:spcAft>
                <a:spcPts val="0"/>
              </a:spcAft>
              <a:buClr>
                <a:srgbClr val="C00000"/>
              </a:buClr>
              <a:buSzPct val="100000"/>
              <a:buFont typeface="Arial"/>
              <a:buChar char="•"/>
              <a:defRPr sz="2178"/>
            </a:pPr>
            <a:r>
              <a:rPr lang="fr-FR" sz="1900">
                <a:solidFill>
                  <a:srgbClr val="000000"/>
                </a:solidFill>
                <a:latin typeface="+mj-lt"/>
                <a:sym typeface="Source Sans Pro Regular"/>
              </a:rPr>
              <a:t>Un écouvillon rectal peut être utilisé pour les nourrissons et les jeunes enfants</a:t>
            </a:r>
            <a:endParaRPr lang="fr-FR" sz="1900">
              <a:solidFill>
                <a:srgbClr val="000000"/>
              </a:solidFill>
              <a:latin typeface="+mj-lt"/>
            </a:endParaRPr>
          </a:p>
        </p:txBody>
      </p:sp>
      <p:pic>
        <p:nvPicPr>
          <p:cNvPr id="6246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46320" y="2321497"/>
            <a:ext cx="158531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0" end="10"/>
                                            </p:txEl>
                                          </p:spTgt>
                                        </p:tgtEl>
                                        <p:attrNameLst>
                                          <p:attrName>style.visibility</p:attrName>
                                        </p:attrNameLst>
                                      </p:cBhvr>
                                      <p:to>
                                        <p:strVal val="visible"/>
                                      </p:to>
                                    </p:set>
                                    <p:animEffect transition="in" filter="fade">
                                      <p:cBhvr>
                                        <p:cTn id="7" dur="500"/>
                                        <p:tgtEl>
                                          <p:spTgt spid="6">
                                            <p:txEl>
                                              <p:pRg st="10" end="1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2" end="12"/>
                                            </p:txEl>
                                          </p:spTgt>
                                        </p:tgtEl>
                                        <p:attrNameLst>
                                          <p:attrName>style.visibility</p:attrName>
                                        </p:attrNameLst>
                                      </p:cBhvr>
                                      <p:to>
                                        <p:strVal val="visible"/>
                                      </p:to>
                                    </p:set>
                                    <p:animEffect transition="in" filter="fade">
                                      <p:cBhvr>
                                        <p:cTn id="10" dur="500"/>
                                        <p:tgtEl>
                                          <p:spTgt spid="6">
                                            <p:txEl>
                                              <p:pRg st="12" end="1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13" end="13"/>
                                            </p:txEl>
                                          </p:spTgt>
                                        </p:tgtEl>
                                        <p:attrNameLst>
                                          <p:attrName>style.visibility</p:attrName>
                                        </p:attrNameLst>
                                      </p:cBhvr>
                                      <p:to>
                                        <p:strVal val="visible"/>
                                      </p:to>
                                    </p:set>
                                    <p:animEffect transition="in" filter="fade">
                                      <p:cBhvr>
                                        <p:cTn id="13" dur="500"/>
                                        <p:tgtEl>
                                          <p:spTgt spid="6">
                                            <p:txEl>
                                              <p:pRg st="13" end="1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14" end="14"/>
                                            </p:txEl>
                                          </p:spTgt>
                                        </p:tgtEl>
                                        <p:attrNameLst>
                                          <p:attrName>style.visibility</p:attrName>
                                        </p:attrNameLst>
                                      </p:cBhvr>
                                      <p:to>
                                        <p:strVal val="visible"/>
                                      </p:to>
                                    </p:set>
                                    <p:animEffect transition="in" filter="fade">
                                      <p:cBhvr>
                                        <p:cTn id="16" dur="500"/>
                                        <p:tgtEl>
                                          <p:spTgt spid="6">
                                            <p:txEl>
                                              <p:pRg st="14" end="1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15" end="15"/>
                                            </p:txEl>
                                          </p:spTgt>
                                        </p:tgtEl>
                                        <p:attrNameLst>
                                          <p:attrName>style.visibility</p:attrName>
                                        </p:attrNameLst>
                                      </p:cBhvr>
                                      <p:to>
                                        <p:strVal val="visible"/>
                                      </p:to>
                                    </p:set>
                                    <p:animEffect transition="in" filter="fade">
                                      <p:cBhvr>
                                        <p:cTn id="19" dur="500"/>
                                        <p:tgtEl>
                                          <p:spTgt spid="6">
                                            <p:txEl>
                                              <p:pRg st="15" end="1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16" end="16"/>
                                            </p:txEl>
                                          </p:spTgt>
                                        </p:tgtEl>
                                        <p:attrNameLst>
                                          <p:attrName>style.visibility</p:attrName>
                                        </p:attrNameLst>
                                      </p:cBhvr>
                                      <p:to>
                                        <p:strVal val="visible"/>
                                      </p:to>
                                    </p:set>
                                    <p:animEffect transition="in" filter="fade">
                                      <p:cBhvr>
                                        <p:cTn id="22" dur="500"/>
                                        <p:tgtEl>
                                          <p:spTgt spid="6">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E345B-B110-7A4E-AB1B-0FD81470F80C}"/>
              </a:ext>
            </a:extLst>
          </p:cNvPr>
          <p:cNvSpPr>
            <a:spLocks noGrp="1"/>
          </p:cNvSpPr>
          <p:nvPr>
            <p:ph type="title" idx="4294967295"/>
          </p:nvPr>
        </p:nvSpPr>
        <p:spPr>
          <a:xfrm>
            <a:off x="0" y="-7938"/>
            <a:ext cx="7250113" cy="633413"/>
          </a:xfrm>
        </p:spPr>
        <p:txBody>
          <a:bodyPr lIns="45719" tIns="45720" rIns="45719" bIns="45720" anchor="ctr">
            <a:normAutofit/>
          </a:bodyPr>
          <a:lstStyle/>
          <a:p>
            <a:pPr>
              <a:defRPr/>
            </a:pPr>
            <a:r>
              <a:rPr lang="fr-FR" sz="3200" b="1"/>
              <a:t>Liquide céphalo-rachidien (LCR)</a:t>
            </a:r>
            <a:endParaRPr lang="fr-FR" sz="3200" b="1" strike="sngStrike"/>
          </a:p>
        </p:txBody>
      </p:sp>
      <p:sp>
        <p:nvSpPr>
          <p:cNvPr id="6" name="TextBox 5">
            <a:extLst>
              <a:ext uri="{FF2B5EF4-FFF2-40B4-BE49-F238E27FC236}">
                <a16:creationId xmlns:a16="http://schemas.microsoft.com/office/drawing/2014/main" id="{0485400B-DBBD-554E-9B5A-3E3CDB5FD9C4}"/>
              </a:ext>
            </a:extLst>
          </p:cNvPr>
          <p:cNvSpPr txBox="1"/>
          <p:nvPr/>
        </p:nvSpPr>
        <p:spPr>
          <a:xfrm>
            <a:off x="627321" y="1086662"/>
            <a:ext cx="7349047" cy="4979825"/>
          </a:xfrm>
          <a:prstGeom prst="rect">
            <a:avLst/>
          </a:prstGeom>
          <a:noFill/>
        </p:spPr>
        <p:txBody>
          <a:bodyPr wrap="square" lIns="91440" tIns="45720" rIns="91440" bIns="45720" anchor="t">
            <a:spAutoFit/>
          </a:bodyPr>
          <a:lstStyle/>
          <a:p>
            <a:pPr eaLnBrk="1" fontAlgn="auto" hangingPunct="1">
              <a:spcBef>
                <a:spcPts val="0"/>
              </a:spcBef>
              <a:spcAft>
                <a:spcPts val="0"/>
              </a:spcAft>
              <a:defRPr/>
            </a:pPr>
            <a:r>
              <a:rPr lang="fr-FR" sz="2200" b="1">
                <a:solidFill>
                  <a:schemeClr val="accent2"/>
                </a:solidFill>
                <a:latin typeface="+mj-lt"/>
                <a:ea typeface="Source Sans Pro Bold"/>
                <a:sym typeface="Source Sans Pro Bold"/>
              </a:rPr>
              <a:t>Éléments à prendre en compte :</a:t>
            </a:r>
          </a:p>
          <a:p>
            <a:pPr eaLnBrk="1" fontAlgn="auto" hangingPunct="1">
              <a:spcBef>
                <a:spcPts val="0"/>
              </a:spcBef>
              <a:spcAft>
                <a:spcPts val="0"/>
              </a:spcAft>
              <a:defRPr/>
            </a:pPr>
            <a:endParaRPr lang="fr-FR" sz="2200" b="1">
              <a:solidFill>
                <a:schemeClr val="accent2"/>
              </a:solidFill>
              <a:latin typeface="+mj-lt"/>
              <a:ea typeface="Source Sans Pro Bold"/>
            </a:endParaRPr>
          </a:p>
          <a:p>
            <a:pPr marL="213360" indent="-213360" defTabSz="216990" eaLnBrk="1" fontAlgn="auto" hangingPunct="1">
              <a:lnSpc>
                <a:spcPct val="90000"/>
              </a:lnSpc>
              <a:spcBef>
                <a:spcPts val="0"/>
              </a:spcBef>
              <a:spcAft>
                <a:spcPts val="0"/>
              </a:spcAft>
              <a:buClr>
                <a:srgbClr val="C00000"/>
              </a:buClr>
              <a:buSzPct val="100000"/>
              <a:buFont typeface="Arial"/>
              <a:buChar char="•"/>
              <a:defRPr/>
            </a:pPr>
            <a:r>
              <a:rPr lang="fr-FR" sz="2200">
                <a:solidFill>
                  <a:srgbClr val="000000"/>
                </a:solidFill>
                <a:latin typeface="+mj-lt"/>
                <a:sym typeface="Source Sans Pro Regular"/>
              </a:rPr>
              <a:t>Seule une personne formée et expérimentée dans le prélèvement de LCR devrait effectuer le prélèvement ;</a:t>
            </a:r>
            <a:endParaRPr lang="fr-FR" sz="2200">
              <a:solidFill>
                <a:srgbClr val="000000"/>
              </a:solidFill>
              <a:latin typeface="+mj-lt"/>
            </a:endParaRPr>
          </a:p>
          <a:p>
            <a:pPr marL="213360" indent="-213360" defTabSz="216990" eaLnBrk="1" fontAlgn="auto" hangingPunct="1">
              <a:lnSpc>
                <a:spcPct val="90000"/>
              </a:lnSpc>
              <a:spcBef>
                <a:spcPts val="0"/>
              </a:spcBef>
              <a:spcAft>
                <a:spcPts val="0"/>
              </a:spcAft>
              <a:buClr>
                <a:srgbClr val="C00000"/>
              </a:buClr>
              <a:buSzPct val="100000"/>
              <a:buFont typeface="Arial"/>
              <a:buChar char="•"/>
              <a:defRPr/>
            </a:pPr>
            <a:r>
              <a:rPr lang="fr-FR" sz="2200">
                <a:solidFill>
                  <a:srgbClr val="000000"/>
                </a:solidFill>
                <a:latin typeface="+mj-lt"/>
                <a:sym typeface="Source Sans Pro Regular"/>
              </a:rPr>
              <a:t>Une ponction lombaire ne doit pas être effectuée sur le site d’une lésion cutanée localisée ou dans le cas d’autres contre-indications ;</a:t>
            </a:r>
            <a:endParaRPr lang="fr-FR" sz="2200">
              <a:solidFill>
                <a:srgbClr val="000000"/>
              </a:solidFill>
              <a:latin typeface="+mj-lt"/>
            </a:endParaRPr>
          </a:p>
          <a:p>
            <a:pPr marL="213360" indent="-213360" defTabSz="216990" eaLnBrk="1" fontAlgn="auto" hangingPunct="1">
              <a:lnSpc>
                <a:spcPct val="90000"/>
              </a:lnSpc>
              <a:spcBef>
                <a:spcPts val="0"/>
              </a:spcBef>
              <a:spcAft>
                <a:spcPts val="0"/>
              </a:spcAft>
              <a:buClr>
                <a:srgbClr val="C00000"/>
              </a:buClr>
              <a:buSzPct val="100000"/>
              <a:buFont typeface="Arial"/>
              <a:buChar char="•"/>
              <a:defRPr/>
            </a:pPr>
            <a:r>
              <a:rPr lang="fr-FR" sz="2200">
                <a:solidFill>
                  <a:srgbClr val="000000"/>
                </a:solidFill>
                <a:latin typeface="+mj-lt"/>
                <a:sym typeface="Source Sans Pro Regular"/>
              </a:rPr>
              <a:t>Une technique aseptique doit être strictement appliquée pour prévenir une infection et la contamination de l’échantillon ;</a:t>
            </a:r>
            <a:endParaRPr lang="fr-FR" sz="2200">
              <a:solidFill>
                <a:srgbClr val="000000"/>
              </a:solidFill>
              <a:latin typeface="+mj-lt"/>
            </a:endParaRPr>
          </a:p>
          <a:p>
            <a:pPr marL="213360" indent="-213360" defTabSz="216990" eaLnBrk="1" fontAlgn="auto" hangingPunct="1">
              <a:lnSpc>
                <a:spcPct val="90000"/>
              </a:lnSpc>
              <a:spcBef>
                <a:spcPts val="0"/>
              </a:spcBef>
              <a:spcAft>
                <a:spcPts val="0"/>
              </a:spcAft>
              <a:buClr>
                <a:srgbClr val="C00000"/>
              </a:buClr>
              <a:buSzPct val="100000"/>
              <a:buFont typeface="Arial"/>
              <a:buChar char="•"/>
              <a:defRPr/>
            </a:pPr>
            <a:r>
              <a:rPr lang="fr-FR" sz="2200">
                <a:solidFill>
                  <a:srgbClr val="000000"/>
                </a:solidFill>
                <a:latin typeface="+mj-lt"/>
                <a:sym typeface="Source Sans Pro Regular"/>
              </a:rPr>
              <a:t>Des milieux de transport Trans-</a:t>
            </a:r>
            <a:r>
              <a:rPr lang="fr-FR" sz="2200" err="1">
                <a:solidFill>
                  <a:srgbClr val="000000"/>
                </a:solidFill>
                <a:latin typeface="+mj-lt"/>
                <a:sym typeface="Source Sans Pro Regular"/>
              </a:rPr>
              <a:t>Isolate</a:t>
            </a:r>
            <a:r>
              <a:rPr lang="fr-FR" sz="2200">
                <a:solidFill>
                  <a:srgbClr val="000000"/>
                </a:solidFill>
                <a:latin typeface="+mj-lt"/>
                <a:sym typeface="Source Sans Pro Regular"/>
              </a:rPr>
              <a:t> (TI) devraient être utilisés pour les échantillons de culture ;</a:t>
            </a:r>
            <a:endParaRPr lang="fr-FR" sz="2200">
              <a:solidFill>
                <a:srgbClr val="000000"/>
              </a:solidFill>
              <a:latin typeface="+mj-lt"/>
            </a:endParaRPr>
          </a:p>
          <a:p>
            <a:pPr marL="213360" indent="-213360" defTabSz="216990" eaLnBrk="1" fontAlgn="auto" hangingPunct="1">
              <a:lnSpc>
                <a:spcPct val="90000"/>
              </a:lnSpc>
              <a:spcBef>
                <a:spcPts val="0"/>
              </a:spcBef>
              <a:spcAft>
                <a:spcPts val="0"/>
              </a:spcAft>
              <a:buClr>
                <a:srgbClr val="C00000"/>
              </a:buClr>
              <a:buSzPct val="100000"/>
              <a:buFont typeface="Arial"/>
              <a:buChar char="•"/>
              <a:defRPr/>
            </a:pPr>
            <a:r>
              <a:rPr lang="fr-FR" sz="2200">
                <a:solidFill>
                  <a:srgbClr val="000000"/>
                </a:solidFill>
                <a:latin typeface="+mj-lt"/>
                <a:sym typeface="Source Sans Pro Regular"/>
              </a:rPr>
              <a:t>Ne pas réfrigérer les échantillons si une culture est nécessaire ;</a:t>
            </a:r>
            <a:endParaRPr lang="fr-FR" sz="2200">
              <a:solidFill>
                <a:srgbClr val="000000"/>
              </a:solidFill>
              <a:latin typeface="+mj-lt"/>
            </a:endParaRPr>
          </a:p>
          <a:p>
            <a:pPr marL="478790" lvl="1" indent="-190500" defTabSz="216990" eaLnBrk="1" fontAlgn="auto" hangingPunct="1">
              <a:lnSpc>
                <a:spcPct val="90000"/>
              </a:lnSpc>
              <a:spcBef>
                <a:spcPts val="0"/>
              </a:spcBef>
              <a:spcAft>
                <a:spcPts val="0"/>
              </a:spcAft>
              <a:buClr>
                <a:srgbClr val="C00000"/>
              </a:buClr>
              <a:buSzPct val="75000"/>
              <a:buFont typeface="Arial"/>
              <a:buChar char="๏"/>
              <a:defRPr/>
            </a:pPr>
            <a:r>
              <a:rPr lang="fr-FR" sz="2200">
                <a:solidFill>
                  <a:srgbClr val="000000"/>
                </a:solidFill>
                <a:latin typeface="+mj-lt"/>
                <a:sym typeface="Source Sans Pro Regular"/>
              </a:rPr>
              <a:t>Par exemple pour la méningite bactérienne.</a:t>
            </a:r>
            <a:endParaRPr lang="fr-FR" sz="2200">
              <a:solidFill>
                <a:srgbClr val="000000"/>
              </a:solidFill>
              <a:latin typeface="+mj-lt"/>
            </a:endParaRPr>
          </a:p>
          <a:p>
            <a:pPr marL="478790" lvl="1" indent="-190500" defTabSz="216990" eaLnBrk="1" fontAlgn="auto" hangingPunct="1">
              <a:lnSpc>
                <a:spcPct val="90000"/>
              </a:lnSpc>
              <a:spcBef>
                <a:spcPts val="0"/>
              </a:spcBef>
              <a:spcAft>
                <a:spcPts val="0"/>
              </a:spcAft>
              <a:buClr>
                <a:srgbClr val="C00000"/>
              </a:buClr>
              <a:buSzPct val="75000"/>
              <a:buFont typeface="Arial"/>
              <a:buChar char="๏"/>
              <a:defRPr/>
            </a:pPr>
            <a:endParaRPr lang="en-US">
              <a:solidFill>
                <a:srgbClr val="000000"/>
              </a:solidFill>
              <a:latin typeface="+mn-lt"/>
            </a:endParaRPr>
          </a:p>
        </p:txBody>
      </p:sp>
      <p:pic>
        <p:nvPicPr>
          <p:cNvPr id="6349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76368" y="2458199"/>
            <a:ext cx="3968263" cy="194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Box 3"/>
          <p:cNvSpPr txBox="1">
            <a:spLocks noChangeArrowheads="1"/>
          </p:cNvSpPr>
          <p:nvPr/>
        </p:nvSpPr>
        <p:spPr bwMode="auto">
          <a:xfrm>
            <a:off x="8851006" y="4579344"/>
            <a:ext cx="24304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i="1"/>
              <a:t>Thermo Fisher Scientific</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39B78-0928-B145-897D-C47DF74EA41A}"/>
              </a:ext>
            </a:extLst>
          </p:cNvPr>
          <p:cNvSpPr>
            <a:spLocks noGrp="1"/>
          </p:cNvSpPr>
          <p:nvPr>
            <p:ph type="title" idx="4294967295"/>
          </p:nvPr>
        </p:nvSpPr>
        <p:spPr>
          <a:xfrm>
            <a:off x="0" y="4763"/>
            <a:ext cx="7570788" cy="633412"/>
          </a:xfrm>
        </p:spPr>
        <p:txBody>
          <a:bodyPr lIns="45719" tIns="45720" rIns="45719" bIns="45720" anchor="ctr">
            <a:noAutofit/>
          </a:bodyPr>
          <a:lstStyle/>
          <a:p>
            <a:pPr>
              <a:defRPr/>
            </a:pPr>
            <a:r>
              <a:rPr lang="fr-FR" sz="2800" b="1"/>
              <a:t>Prélèvement de gorge et </a:t>
            </a:r>
            <a:r>
              <a:rPr lang="fr-FR" sz="2800" b="1" err="1"/>
              <a:t>naso-pharyngés</a:t>
            </a:r>
            <a:r>
              <a:rPr lang="fr-FR" sz="2800" b="1"/>
              <a:t> (1)</a:t>
            </a:r>
          </a:p>
        </p:txBody>
      </p:sp>
      <p:sp>
        <p:nvSpPr>
          <p:cNvPr id="5" name="Content Placeholder 2">
            <a:extLst>
              <a:ext uri="{FF2B5EF4-FFF2-40B4-BE49-F238E27FC236}">
                <a16:creationId xmlns:a16="http://schemas.microsoft.com/office/drawing/2014/main" id="{2DF6AA16-7F2E-2401-08D8-B6357899F46E}"/>
              </a:ext>
            </a:extLst>
          </p:cNvPr>
          <p:cNvSpPr txBox="1">
            <a:spLocks/>
          </p:cNvSpPr>
          <p:nvPr/>
        </p:nvSpPr>
        <p:spPr>
          <a:xfrm>
            <a:off x="499730" y="1610910"/>
            <a:ext cx="11004698" cy="4176117"/>
          </a:xfrm>
          <a:prstGeom prst="rect">
            <a:avLst/>
          </a:prstGeom>
        </p:spPr>
        <p:txBody>
          <a:bodyPr lIns="91440" tIns="45720" rIns="91440" bIns="45720" anchor="t"/>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fontAlgn="auto">
              <a:spcAft>
                <a:spcPts val="0"/>
              </a:spcAft>
              <a:defRPr/>
            </a:pPr>
            <a:r>
              <a:rPr lang="fr-FR" sz="2400" b="1">
                <a:solidFill>
                  <a:schemeClr val="accent2"/>
                </a:solidFill>
                <a:latin typeface="+mj-lt"/>
                <a:ea typeface="Source Sans Pro Bold"/>
                <a:sym typeface="Source Sans Pro Regular"/>
              </a:rPr>
              <a:t>Éléments à prendre en compte </a:t>
            </a:r>
            <a:r>
              <a:rPr lang="en-US" sz="2400" b="1">
                <a:solidFill>
                  <a:schemeClr val="accent2"/>
                </a:solidFill>
                <a:latin typeface="+mj-lt"/>
                <a:ea typeface="Source Sans Pro Bold"/>
                <a:sym typeface="Source Sans Pro Regular"/>
              </a:rPr>
              <a:t>:</a:t>
            </a:r>
          </a:p>
          <a:p>
            <a:pPr fontAlgn="auto">
              <a:spcAft>
                <a:spcPts val="0"/>
              </a:spcAft>
              <a:defRPr/>
            </a:pPr>
            <a:endParaRPr lang="en-US" sz="2400" b="1">
              <a:solidFill>
                <a:schemeClr val="accent2"/>
              </a:solidFill>
              <a:latin typeface="+mj-lt"/>
              <a:ea typeface="Source Sans Pro Bold"/>
            </a:endParaRPr>
          </a:p>
          <a:p>
            <a:pPr fontAlgn="auto">
              <a:spcAft>
                <a:spcPts val="0"/>
              </a:spcAft>
              <a:defRPr/>
            </a:pPr>
            <a:r>
              <a:rPr lang="fr-FR" sz="2400">
                <a:solidFill>
                  <a:srgbClr val="000000"/>
                </a:solidFill>
                <a:latin typeface="+mj-lt"/>
                <a:sym typeface="Source Sans Pro Regular"/>
              </a:rPr>
              <a:t>Seules les personnes expérimentées dans le prélèvement de frottis de gorge et les frottis </a:t>
            </a:r>
            <a:r>
              <a:rPr lang="fr-FR" sz="2400" err="1">
                <a:solidFill>
                  <a:srgbClr val="000000"/>
                </a:solidFill>
                <a:latin typeface="+mj-lt"/>
                <a:sym typeface="Source Sans Pro Regular"/>
              </a:rPr>
              <a:t>naso-pharyngés</a:t>
            </a:r>
            <a:r>
              <a:rPr lang="fr-FR" sz="2400">
                <a:solidFill>
                  <a:srgbClr val="000000"/>
                </a:solidFill>
                <a:latin typeface="+mj-lt"/>
                <a:sym typeface="Source Sans Pro Regular"/>
              </a:rPr>
              <a:t> devraient effectuer le prélèvement </a:t>
            </a:r>
            <a:r>
              <a:rPr lang="en-US" sz="2400">
                <a:solidFill>
                  <a:srgbClr val="000000"/>
                </a:solidFill>
                <a:latin typeface="+mj-lt"/>
                <a:sym typeface="Source Sans Pro Regular"/>
              </a:rPr>
              <a:t>;</a:t>
            </a:r>
          </a:p>
          <a:p>
            <a:pPr marL="256540" lvl="1" indent="-256540" defTabSz="216990" fontAlgn="auto">
              <a:lnSpc>
                <a:spcPct val="90000"/>
              </a:lnSpc>
              <a:spcBef>
                <a:spcPts val="75"/>
              </a:spcBef>
              <a:spcAft>
                <a:spcPts val="0"/>
              </a:spcAft>
              <a:buClr>
                <a:srgbClr val="C00000"/>
              </a:buClr>
              <a:buSzPct val="100000"/>
              <a:buFont typeface="Arial"/>
              <a:buChar char="•"/>
              <a:defRPr/>
            </a:pPr>
            <a:r>
              <a:rPr lang="fr-FR" sz="2400">
                <a:solidFill>
                  <a:srgbClr val="000000"/>
                </a:solidFill>
                <a:latin typeface="+mj-lt"/>
                <a:sym typeface="Source Sans Pro Regular"/>
              </a:rPr>
              <a:t>Tube avec écouvillon stérile pour chaque frottis </a:t>
            </a:r>
            <a:r>
              <a:rPr lang="en-US" sz="2400">
                <a:solidFill>
                  <a:srgbClr val="000000"/>
                </a:solidFill>
                <a:latin typeface="+mj-lt"/>
                <a:sym typeface="Source Sans Pro Regular"/>
              </a:rPr>
              <a:t>; </a:t>
            </a:r>
            <a:endParaRPr lang="en-US" sz="2400">
              <a:solidFill>
                <a:srgbClr val="000000"/>
              </a:solidFill>
              <a:latin typeface="+mj-lt"/>
              <a:cs typeface="Calibri"/>
            </a:endParaRPr>
          </a:p>
          <a:p>
            <a:pPr marL="256540" lvl="1" indent="-256540" defTabSz="216990" fontAlgn="auto">
              <a:lnSpc>
                <a:spcPct val="90000"/>
              </a:lnSpc>
              <a:spcBef>
                <a:spcPts val="75"/>
              </a:spcBef>
              <a:spcAft>
                <a:spcPts val="0"/>
              </a:spcAft>
              <a:buClr>
                <a:srgbClr val="C00000"/>
              </a:buClr>
              <a:buSzPct val="100000"/>
              <a:buFont typeface="Arial"/>
              <a:buChar char="•"/>
              <a:defRPr/>
            </a:pPr>
            <a:r>
              <a:rPr lang="fr-FR" sz="2400">
                <a:solidFill>
                  <a:srgbClr val="000000"/>
                </a:solidFill>
                <a:latin typeface="+mj-lt"/>
                <a:sym typeface="Source Sans Pro Regular"/>
              </a:rPr>
              <a:t>Le tube devrait contenir un milieu de transport approprié </a:t>
            </a:r>
            <a:r>
              <a:rPr lang="en-US" sz="2400">
                <a:solidFill>
                  <a:srgbClr val="000000"/>
                </a:solidFill>
                <a:latin typeface="+mj-lt"/>
                <a:sym typeface="Source Sans Pro Regular"/>
              </a:rPr>
              <a:t>;</a:t>
            </a:r>
            <a:endParaRPr lang="en-US" sz="2400">
              <a:solidFill>
                <a:srgbClr val="000000"/>
              </a:solidFill>
              <a:latin typeface="+mj-lt"/>
              <a:cs typeface="Calibri"/>
            </a:endParaRPr>
          </a:p>
          <a:p>
            <a:pPr marL="556895" lvl="2" indent="-256540" defTabSz="216990" fontAlgn="auto">
              <a:lnSpc>
                <a:spcPct val="90000"/>
              </a:lnSpc>
              <a:spcBef>
                <a:spcPts val="75"/>
              </a:spcBef>
              <a:spcAft>
                <a:spcPts val="0"/>
              </a:spcAft>
              <a:buClr>
                <a:srgbClr val="C00000"/>
              </a:buClr>
              <a:buSzPct val="100000"/>
              <a:buFont typeface="Courier New"/>
              <a:buChar char="o"/>
              <a:defRPr/>
            </a:pPr>
            <a:r>
              <a:rPr lang="fr-FR" sz="2400">
                <a:solidFill>
                  <a:srgbClr val="000000"/>
                </a:solidFill>
                <a:latin typeface="+mj-lt"/>
                <a:sym typeface="Source Sans Pro Regular"/>
              </a:rPr>
              <a:t>Pour la culture, utiliser le milieu de transport Amies ou Stuart </a:t>
            </a:r>
            <a:r>
              <a:rPr lang="en-US" sz="2400">
                <a:solidFill>
                  <a:srgbClr val="000000"/>
                </a:solidFill>
                <a:latin typeface="+mj-lt"/>
                <a:sym typeface="Source Sans Pro Regular"/>
              </a:rPr>
              <a:t>;</a:t>
            </a:r>
            <a:endParaRPr lang="en-US" sz="2400">
              <a:solidFill>
                <a:srgbClr val="000000"/>
              </a:solidFill>
              <a:latin typeface="+mj-lt"/>
              <a:cs typeface="Calibri"/>
            </a:endParaRPr>
          </a:p>
          <a:p>
            <a:pPr marL="556895" lvl="2" indent="-256540" defTabSz="216990" fontAlgn="auto">
              <a:lnSpc>
                <a:spcPct val="90000"/>
              </a:lnSpc>
              <a:spcBef>
                <a:spcPts val="75"/>
              </a:spcBef>
              <a:spcAft>
                <a:spcPts val="0"/>
              </a:spcAft>
              <a:buClr>
                <a:srgbClr val="C00000"/>
              </a:buClr>
              <a:buSzPct val="100000"/>
              <a:buFont typeface="Courier New"/>
              <a:buChar char="o"/>
              <a:defRPr/>
            </a:pPr>
            <a:r>
              <a:rPr lang="fr-FR" sz="2400">
                <a:solidFill>
                  <a:srgbClr val="000000"/>
                </a:solidFill>
                <a:latin typeface="+mj-lt"/>
                <a:sym typeface="Source Sans Pro Regular"/>
              </a:rPr>
              <a:t>Pour d’autres tests, il peut s'agir d’un milieu de transport viral ou universel </a:t>
            </a:r>
            <a:r>
              <a:rPr lang="en-US" sz="2400">
                <a:solidFill>
                  <a:srgbClr val="000000"/>
                </a:solidFill>
                <a:latin typeface="+mj-lt"/>
                <a:sym typeface="Source Sans Pro Regular"/>
              </a:rPr>
              <a:t>(MTV/MTU)</a:t>
            </a:r>
            <a:endParaRPr lang="en-US" sz="2400">
              <a:solidFill>
                <a:srgbClr val="000000"/>
              </a:solidFill>
              <a:latin typeface="+mj-lt"/>
              <a:cs typeface="Calibri"/>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8" name="Picture 2" descr="Picture 2"/>
          <p:cNvPicPr>
            <a:picLocks noChangeAspect="1"/>
          </p:cNvPicPr>
          <p:nvPr/>
        </p:nvPicPr>
        <p:blipFill>
          <a:blip r:embed="rId3"/>
          <a:stretch>
            <a:fillRect/>
          </a:stretch>
        </p:blipFill>
        <p:spPr>
          <a:xfrm>
            <a:off x="8516301" y="2787163"/>
            <a:ext cx="2776223" cy="1610675"/>
          </a:xfrm>
          <a:prstGeom prst="rect">
            <a:avLst/>
          </a:prstGeom>
          <a:ln w="12700">
            <a:miter lim="400000"/>
          </a:ln>
        </p:spPr>
      </p:pic>
      <p:sp>
        <p:nvSpPr>
          <p:cNvPr id="679" name="TextBox 21"/>
          <p:cNvSpPr txBox="1"/>
          <p:nvPr/>
        </p:nvSpPr>
        <p:spPr>
          <a:xfrm>
            <a:off x="9037298" y="4640473"/>
            <a:ext cx="2129107" cy="207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rIns="34289">
            <a:spAutoFit/>
          </a:bodyPr>
          <a:lstStyle>
            <a:lvl1pPr>
              <a:defRPr sz="1200">
                <a:latin typeface="+mn-lt"/>
                <a:ea typeface="+mn-ea"/>
                <a:cs typeface="+mn-cs"/>
                <a:sym typeface="Source Sans Pro Regular"/>
              </a:defRPr>
            </a:lvl1pPr>
          </a:lstStyle>
          <a:p>
            <a:r>
              <a:rPr sz="750"/>
              <a:t>Graphic adapted from: CDC Technical Guidance</a:t>
            </a:r>
          </a:p>
        </p:txBody>
      </p:sp>
      <p:sp>
        <p:nvSpPr>
          <p:cNvPr id="5" name="TextBox 3">
            <a:extLst>
              <a:ext uri="{FF2B5EF4-FFF2-40B4-BE49-F238E27FC236}">
                <a16:creationId xmlns:a16="http://schemas.microsoft.com/office/drawing/2014/main" id="{ED783DA4-D988-5FC0-0EB2-F72EA64EFDBB}"/>
              </a:ext>
            </a:extLst>
          </p:cNvPr>
          <p:cNvSpPr txBox="1"/>
          <p:nvPr/>
        </p:nvSpPr>
        <p:spPr>
          <a:xfrm>
            <a:off x="531628" y="903302"/>
            <a:ext cx="7910245" cy="5378395"/>
          </a:xfrm>
          <a:prstGeom prst="rect">
            <a:avLst/>
          </a:prstGeom>
          <a:noFill/>
        </p:spPr>
        <p:txBody>
          <a:bodyPr wrap="squar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fr" sz="2400" b="1">
                <a:solidFill>
                  <a:srgbClr val="C00000"/>
                </a:solidFill>
                <a:latin typeface="Source Sans Pro Regular"/>
                <a:ea typeface="Source Sans Pro Regular"/>
              </a:rPr>
              <a:t>Le prélèvement nasopharyngé (NP)</a:t>
            </a:r>
          </a:p>
          <a:p>
            <a:pPr eaLnBrk="1" fontAlgn="auto" hangingPunct="1">
              <a:spcBef>
                <a:spcPts val="0"/>
              </a:spcBef>
              <a:spcAft>
                <a:spcPts val="0"/>
              </a:spcAft>
              <a:defRPr/>
            </a:pPr>
            <a:endParaRPr lang="fr" sz="2400" b="1">
              <a:latin typeface="Source Sans Pro Regular"/>
              <a:ea typeface="Source Sans Pro Regular"/>
            </a:endParaRPr>
          </a:p>
          <a:p>
            <a:pPr marL="262255" indent="-308610" defTabSz="216990" eaLnBrk="1" fontAlgn="auto" hangingPunct="1">
              <a:spcBef>
                <a:spcPts val="300"/>
              </a:spcBef>
              <a:spcAft>
                <a:spcPts val="0"/>
              </a:spcAft>
              <a:buClr>
                <a:schemeClr val="accent3"/>
              </a:buClr>
              <a:buSzPct val="100000"/>
              <a:buFontTx/>
              <a:buAutoNum type="arabicPeriod"/>
              <a:defRPr sz="2100"/>
            </a:pPr>
            <a:r>
              <a:rPr lang="fr" sz="2400">
                <a:solidFill>
                  <a:srgbClr val="000000"/>
                </a:solidFill>
                <a:latin typeface="Source Sans Pro Regular"/>
                <a:ea typeface="Source Sans Pro Regular"/>
                <a:sym typeface="Source Sans Pro Regular"/>
              </a:rPr>
              <a:t>Insérez un écouvillon à tige flexible dans les narines parallèlement au palais (pas vers le haut) jusqu’à ce que vous rencontriez une résistance ou que la distance soit équivalente à celle qui sépare l’oreille de la narine du patient. Cela indique un contact avec le nasopharynx. L’écouvillon doit atteindre une profondeur égale à la distance entre les narines et l’ouverture extérieure de l’oreille.</a:t>
            </a:r>
            <a:endParaRPr lang="fr" sz="2400">
              <a:solidFill>
                <a:srgbClr val="000000"/>
              </a:solidFill>
              <a:latin typeface="Source Sans Pro Regular"/>
              <a:ea typeface="Source Sans Pro Regular"/>
              <a:cs typeface="Arial" panose="020B0604020202020204"/>
            </a:endParaRPr>
          </a:p>
          <a:p>
            <a:pPr marL="262255" indent="-308610" defTabSz="216990" eaLnBrk="1" fontAlgn="auto" hangingPunct="1">
              <a:spcBef>
                <a:spcPts val="300"/>
              </a:spcBef>
              <a:spcAft>
                <a:spcPts val="0"/>
              </a:spcAft>
              <a:buClr>
                <a:schemeClr val="accent3"/>
              </a:buClr>
              <a:buSzPct val="100000"/>
              <a:buFontTx/>
              <a:buAutoNum type="arabicPeriod"/>
              <a:defRPr sz="2100"/>
            </a:pPr>
            <a:r>
              <a:rPr lang="fr" sz="2400">
                <a:solidFill>
                  <a:srgbClr val="000000"/>
                </a:solidFill>
                <a:latin typeface="Source Sans Pro Regular"/>
                <a:ea typeface="Source Sans Pro Regular"/>
                <a:sym typeface="Source Sans Pro Regular"/>
              </a:rPr>
              <a:t>Frottez et roulez délicatement l’écouvillon (laissez l’écouvillon en place pendant plusieurs secondes pour absorber les sécrétions)</a:t>
            </a:r>
            <a:endParaRPr lang="fr" sz="2400">
              <a:solidFill>
                <a:srgbClr val="000000"/>
              </a:solidFill>
              <a:latin typeface="Source Sans Pro Regular"/>
              <a:ea typeface="Source Sans Pro Regular"/>
              <a:cs typeface="Arial" panose="020B0604020202020204"/>
            </a:endParaRPr>
          </a:p>
          <a:p>
            <a:pPr marL="262255" indent="-308610" defTabSz="216990" eaLnBrk="1" fontAlgn="auto" hangingPunct="1">
              <a:spcBef>
                <a:spcPts val="300"/>
              </a:spcBef>
              <a:spcAft>
                <a:spcPts val="0"/>
              </a:spcAft>
              <a:buClr>
                <a:schemeClr val="accent3"/>
              </a:buClr>
              <a:buSzPct val="100000"/>
              <a:buFontTx/>
              <a:buAutoNum type="arabicPeriod"/>
              <a:defRPr sz="2100"/>
            </a:pPr>
            <a:r>
              <a:rPr lang="fr" sz="2400">
                <a:solidFill>
                  <a:srgbClr val="000000"/>
                </a:solidFill>
                <a:latin typeface="Source Sans Pro Regular"/>
                <a:ea typeface="Source Sans Pro Regular"/>
                <a:sym typeface="Source Sans Pro Regular"/>
              </a:rPr>
              <a:t>Retirez lentement l’écouvillon en le faisant tourner.</a:t>
            </a:r>
            <a:endParaRPr lang="fr" sz="2400">
              <a:solidFill>
                <a:srgbClr val="000000"/>
              </a:solidFill>
              <a:latin typeface="Source Sans Pro Regular"/>
              <a:ea typeface="Source Sans Pro Regular"/>
              <a:cs typeface="Arial" panose="020B0604020202020204"/>
            </a:endParaRPr>
          </a:p>
        </p:txBody>
      </p:sp>
      <p:sp>
        <p:nvSpPr>
          <p:cNvPr id="9" name="Title 1">
            <a:extLst>
              <a:ext uri="{FF2B5EF4-FFF2-40B4-BE49-F238E27FC236}">
                <a16:creationId xmlns:a16="http://schemas.microsoft.com/office/drawing/2014/main" id="{B137B399-5FA5-1900-A6DB-F44299374B40}"/>
              </a:ext>
            </a:extLst>
          </p:cNvPr>
          <p:cNvSpPr>
            <a:spLocks noGrp="1"/>
          </p:cNvSpPr>
          <p:nvPr>
            <p:ph type="title" idx="4294967295"/>
          </p:nvPr>
        </p:nvSpPr>
        <p:spPr>
          <a:xfrm>
            <a:off x="0" y="4763"/>
            <a:ext cx="7570788" cy="633412"/>
          </a:xfrm>
        </p:spPr>
        <p:txBody>
          <a:bodyPr lIns="45719" tIns="45720" rIns="45719" bIns="45720" anchor="ctr">
            <a:noAutofit/>
          </a:bodyPr>
          <a:lstStyle/>
          <a:p>
            <a:pPr>
              <a:defRPr/>
            </a:pPr>
            <a:r>
              <a:rPr lang="fr-FR" sz="2800" b="1"/>
              <a:t>Prélèvement de gorge et </a:t>
            </a:r>
            <a:r>
              <a:rPr lang="fr-FR" sz="2800" b="1" err="1"/>
              <a:t>naso-pharyngés</a:t>
            </a:r>
            <a:r>
              <a:rPr lang="fr-FR" sz="2800" b="1"/>
              <a:t> (2)</a:t>
            </a:r>
          </a:p>
        </p:txBody>
      </p:sp>
    </p:spTree>
    <p:extLst>
      <p:ext uri="{BB962C8B-B14F-4D97-AF65-F5344CB8AC3E}">
        <p14:creationId xmlns:p14="http://schemas.microsoft.com/office/powerpoint/2010/main" val="147393959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0" name="Picture 2" descr="Picture 2"/>
          <p:cNvPicPr>
            <a:picLocks noChangeAspect="1"/>
          </p:cNvPicPr>
          <p:nvPr/>
        </p:nvPicPr>
        <p:blipFill>
          <a:blip r:embed="rId3"/>
          <a:stretch>
            <a:fillRect/>
          </a:stretch>
        </p:blipFill>
        <p:spPr>
          <a:xfrm>
            <a:off x="7646014" y="2142106"/>
            <a:ext cx="3550070" cy="2943119"/>
          </a:xfrm>
          <a:prstGeom prst="rect">
            <a:avLst/>
          </a:prstGeom>
          <a:ln w="12700">
            <a:miter lim="400000"/>
          </a:ln>
        </p:spPr>
      </p:pic>
      <p:sp>
        <p:nvSpPr>
          <p:cNvPr id="681" name="TextBox 4"/>
          <p:cNvSpPr txBox="1"/>
          <p:nvPr/>
        </p:nvSpPr>
        <p:spPr>
          <a:xfrm>
            <a:off x="8612011" y="5360298"/>
            <a:ext cx="2105608"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4289" rIns="34289">
            <a:spAutoFit/>
          </a:bodyPr>
          <a:lstStyle>
            <a:lvl1pPr>
              <a:defRPr sz="900">
                <a:latin typeface="+mn-lt"/>
                <a:ea typeface="+mn-ea"/>
                <a:cs typeface="+mn-cs"/>
                <a:sym typeface="Source Sans Pro Regular"/>
              </a:defRPr>
            </a:lvl1pPr>
          </a:lstStyle>
          <a:p>
            <a:pPr algn="ctr"/>
            <a:r>
              <a:rPr sz="1200"/>
              <a:t>Aviva</a:t>
            </a:r>
          </a:p>
        </p:txBody>
      </p:sp>
      <p:sp>
        <p:nvSpPr>
          <p:cNvPr id="5" name="TextBox 3">
            <a:extLst>
              <a:ext uri="{FF2B5EF4-FFF2-40B4-BE49-F238E27FC236}">
                <a16:creationId xmlns:a16="http://schemas.microsoft.com/office/drawing/2014/main" id="{ED783DA4-D988-5FC0-0EB2-F72EA64EFDBB}"/>
              </a:ext>
            </a:extLst>
          </p:cNvPr>
          <p:cNvSpPr txBox="1"/>
          <p:nvPr/>
        </p:nvSpPr>
        <p:spPr>
          <a:xfrm>
            <a:off x="616690" y="1867034"/>
            <a:ext cx="5943600" cy="3493264"/>
          </a:xfrm>
          <a:prstGeom prst="rect">
            <a:avLst/>
          </a:prstGeom>
          <a:noFill/>
        </p:spPr>
        <p:txBody>
          <a:bodyPr wrap="squar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eaLnBrk="1" fontAlgn="auto" hangingPunct="1">
              <a:spcBef>
                <a:spcPts val="0"/>
              </a:spcBef>
              <a:spcAft>
                <a:spcPts val="0"/>
              </a:spcAft>
              <a:defRPr/>
            </a:pPr>
            <a:r>
              <a:rPr lang="fr" sz="2400" b="1">
                <a:solidFill>
                  <a:srgbClr val="C00000"/>
                </a:solidFill>
                <a:latin typeface="Source Sans Pro Regular"/>
                <a:ea typeface="Source Sans Pro Regular"/>
              </a:rPr>
              <a:t>Le prélèvement oropharyngé (OP)</a:t>
            </a:r>
          </a:p>
          <a:p>
            <a:pPr algn="just" eaLnBrk="1" fontAlgn="auto" hangingPunct="1">
              <a:spcBef>
                <a:spcPts val="0"/>
              </a:spcBef>
              <a:spcAft>
                <a:spcPts val="0"/>
              </a:spcAft>
              <a:defRPr/>
            </a:pPr>
            <a:endParaRPr lang="fr" sz="2400" b="1">
              <a:latin typeface="Source Sans Pro Regular"/>
              <a:ea typeface="Source Sans Pro Regular"/>
            </a:endParaRPr>
          </a:p>
          <a:p>
            <a:pPr marL="262255" indent="-308610" defTabSz="216990" eaLnBrk="1" fontAlgn="auto" hangingPunct="1">
              <a:spcBef>
                <a:spcPts val="300"/>
              </a:spcBef>
              <a:spcAft>
                <a:spcPts val="0"/>
              </a:spcAft>
              <a:buClr>
                <a:schemeClr val="accent3"/>
              </a:buClr>
              <a:buSzPct val="100000"/>
              <a:buFontTx/>
              <a:buAutoNum type="arabicPeriod"/>
              <a:defRPr sz="2100"/>
            </a:pPr>
            <a:r>
              <a:rPr lang="fr" sz="2400">
                <a:solidFill>
                  <a:srgbClr val="000000"/>
                </a:solidFill>
                <a:latin typeface="Source Sans Pro Regular"/>
                <a:ea typeface="Source Sans Pro Regular"/>
              </a:rPr>
              <a:t>Insérez l’écouvillon dans la partie postérieure </a:t>
            </a:r>
            <a:r>
              <a:rPr lang="fr" sz="2400">
                <a:solidFill>
                  <a:srgbClr val="000000"/>
                </a:solidFill>
                <a:latin typeface="Source Sans Pro Regular"/>
                <a:ea typeface="Source Sans Pro Regular"/>
                <a:sym typeface="Source Sans Pro Regular"/>
              </a:rPr>
              <a:t>du pharynx et dans les amygdales.</a:t>
            </a:r>
            <a:endParaRPr lang="fr" sz="2400">
              <a:solidFill>
                <a:srgbClr val="000000"/>
              </a:solidFill>
              <a:latin typeface="Source Sans Pro Regular"/>
              <a:ea typeface="Source Sans Pro Regular"/>
              <a:cs typeface="Arial" panose="020B0604020202020204"/>
            </a:endParaRPr>
          </a:p>
          <a:p>
            <a:pPr marL="262255" indent="-308610" defTabSz="216990" eaLnBrk="1" fontAlgn="auto" hangingPunct="1">
              <a:spcBef>
                <a:spcPts val="300"/>
              </a:spcBef>
              <a:spcAft>
                <a:spcPts val="0"/>
              </a:spcAft>
              <a:buClr>
                <a:schemeClr val="accent3"/>
              </a:buClr>
              <a:buSzPct val="100000"/>
              <a:buFontTx/>
              <a:buAutoNum type="arabicPeriod"/>
              <a:defRPr sz="2100"/>
            </a:pPr>
            <a:r>
              <a:rPr lang="fr" sz="2400">
                <a:solidFill>
                  <a:srgbClr val="000000"/>
                </a:solidFill>
                <a:latin typeface="Source Sans Pro Regular"/>
                <a:ea typeface="Source Sans Pro Regular"/>
                <a:sym typeface="Source Sans Pro Regular"/>
              </a:rPr>
              <a:t>Frottez l’écouvillon sur les deux piliers amygdaliens et l’oropharynx postérieur et évitez de toucher la langue, les dents et les gencives.</a:t>
            </a:r>
            <a:endParaRPr lang="fr" sz="2400">
              <a:solidFill>
                <a:srgbClr val="000000"/>
              </a:solidFill>
              <a:latin typeface="Source Sans Pro Regular"/>
              <a:ea typeface="Source Sans Pro Regular"/>
              <a:cs typeface="Arial" panose="020B0604020202020204"/>
            </a:endParaRPr>
          </a:p>
        </p:txBody>
      </p:sp>
      <p:sp>
        <p:nvSpPr>
          <p:cNvPr id="9" name="Title 1">
            <a:extLst>
              <a:ext uri="{FF2B5EF4-FFF2-40B4-BE49-F238E27FC236}">
                <a16:creationId xmlns:a16="http://schemas.microsoft.com/office/drawing/2014/main" id="{B137B399-5FA5-1900-A6DB-F44299374B40}"/>
              </a:ext>
            </a:extLst>
          </p:cNvPr>
          <p:cNvSpPr>
            <a:spLocks noGrp="1"/>
          </p:cNvSpPr>
          <p:nvPr>
            <p:ph type="title" idx="4294967295"/>
          </p:nvPr>
        </p:nvSpPr>
        <p:spPr>
          <a:xfrm>
            <a:off x="0" y="4763"/>
            <a:ext cx="7570788" cy="633412"/>
          </a:xfrm>
        </p:spPr>
        <p:txBody>
          <a:bodyPr lIns="45719" tIns="45720" rIns="45719" bIns="45720" anchor="ctr">
            <a:noAutofit/>
          </a:bodyPr>
          <a:lstStyle/>
          <a:p>
            <a:pPr>
              <a:defRPr/>
            </a:pPr>
            <a:r>
              <a:rPr lang="fr-FR" sz="2800" b="1"/>
              <a:t>Prélèvement de gorge et </a:t>
            </a:r>
            <a:r>
              <a:rPr lang="fr-FR" sz="2800" b="1" err="1"/>
              <a:t>naso-pharyngés</a:t>
            </a:r>
            <a:r>
              <a:rPr lang="fr-FR" sz="2800" b="1"/>
              <a:t> (2)</a:t>
            </a:r>
          </a:p>
        </p:txBody>
      </p:sp>
    </p:spTree>
    <p:extLst>
      <p:ext uri="{BB962C8B-B14F-4D97-AF65-F5344CB8AC3E}">
        <p14:creationId xmlns:p14="http://schemas.microsoft.com/office/powerpoint/2010/main" val="338923098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Content Placeholder 1"/>
          <p:cNvSpPr txBox="1">
            <a:spLocks noGrp="1"/>
          </p:cNvSpPr>
          <p:nvPr>
            <p:ph type="body" idx="1"/>
          </p:nvPr>
        </p:nvSpPr>
        <p:spPr>
          <a:xfrm>
            <a:off x="1984916" y="2339163"/>
            <a:ext cx="8222167" cy="3551277"/>
          </a:xfrm>
          <a:prstGeom prst="rect">
            <a:avLst/>
          </a:prstGeom>
        </p:spPr>
        <p:txBody>
          <a:bodyPr lIns="0" tIns="0" rIns="0" bIns="0" anchor="t">
            <a:normAutofit/>
          </a:bodyPr>
          <a:lstStyle/>
          <a:p>
            <a:pPr marL="0" indent="0" algn="ctr">
              <a:buNone/>
            </a:pPr>
            <a:r>
              <a:rPr lang="en-US" err="1">
                <a:ea typeface="+mn-lt"/>
                <a:cs typeface="+mn-lt"/>
              </a:rPr>
              <a:t>Regardez</a:t>
            </a:r>
            <a:r>
              <a:rPr lang="en-US">
                <a:ea typeface="+mn-lt"/>
                <a:cs typeface="+mn-lt"/>
              </a:rPr>
              <a:t> la </a:t>
            </a:r>
            <a:r>
              <a:rPr lang="en-US" err="1">
                <a:ea typeface="+mn-lt"/>
                <a:cs typeface="+mn-lt"/>
              </a:rPr>
              <a:t>vidéo</a:t>
            </a:r>
            <a:r>
              <a:rPr lang="en-US">
                <a:ea typeface="+mn-lt"/>
                <a:cs typeface="+mn-lt"/>
              </a:rPr>
              <a:t> de </a:t>
            </a:r>
            <a:r>
              <a:rPr lang="en-US" err="1">
                <a:ea typeface="+mn-lt"/>
                <a:cs typeface="+mn-lt"/>
              </a:rPr>
              <a:t>l'OMS</a:t>
            </a:r>
            <a:r>
              <a:rPr lang="en-US">
                <a:ea typeface="+mn-lt"/>
                <a:cs typeface="+mn-lt"/>
              </a:rPr>
              <a:t> sur la </a:t>
            </a:r>
            <a:r>
              <a:rPr lang="en-US" err="1">
                <a:ea typeface="+mn-lt"/>
                <a:cs typeface="+mn-lt"/>
              </a:rPr>
              <a:t>collecte</a:t>
            </a:r>
            <a:r>
              <a:rPr lang="en-US">
                <a:ea typeface="+mn-lt"/>
                <a:cs typeface="+mn-lt"/>
              </a:rPr>
              <a:t> </a:t>
            </a:r>
            <a:r>
              <a:rPr lang="en-US" err="1">
                <a:ea typeface="+mn-lt"/>
                <a:cs typeface="+mn-lt"/>
              </a:rPr>
              <a:t>d'échantillons</a:t>
            </a:r>
            <a:r>
              <a:rPr lang="en-US">
                <a:ea typeface="+mn-lt"/>
                <a:cs typeface="+mn-lt"/>
              </a:rPr>
              <a:t> </a:t>
            </a:r>
            <a:r>
              <a:rPr lang="en-US" err="1">
                <a:ea typeface="+mn-lt"/>
                <a:cs typeface="+mn-lt"/>
              </a:rPr>
              <a:t>nasopharyngés</a:t>
            </a:r>
            <a:r>
              <a:rPr lang="en-US">
                <a:ea typeface="+mn-lt"/>
                <a:cs typeface="+mn-lt"/>
              </a:rPr>
              <a:t> et </a:t>
            </a:r>
            <a:r>
              <a:rPr lang="en-US" err="1">
                <a:ea typeface="+mn-lt"/>
                <a:cs typeface="+mn-lt"/>
              </a:rPr>
              <a:t>oropharyngés</a:t>
            </a:r>
            <a:r>
              <a:rPr lang="en-US">
                <a:ea typeface="+mn-lt"/>
                <a:cs typeface="+mn-lt"/>
              </a:rPr>
              <a:t> (collection </a:t>
            </a:r>
            <a:r>
              <a:rPr lang="en-US" err="1">
                <a:ea typeface="+mn-lt"/>
                <a:cs typeface="+mn-lt"/>
              </a:rPr>
              <a:t>d'échantillons</a:t>
            </a:r>
            <a:r>
              <a:rPr lang="en-US">
                <a:ea typeface="+mn-lt"/>
                <a:cs typeface="+mn-lt"/>
              </a:rPr>
              <a:t> de diagnostic WHO-TRA COVID-19 12FEB2021): </a:t>
            </a:r>
            <a:endParaRPr lang="fr-FR"/>
          </a:p>
          <a:p>
            <a:pPr algn="ctr"/>
            <a:endParaRPr/>
          </a:p>
          <a:p>
            <a:pPr algn="ctr"/>
            <a:r>
              <a:rPr sz="2200" u="sng">
                <a:solidFill>
                  <a:srgbClr val="0563C1"/>
                </a:solidFill>
                <a:uFill>
                  <a:solidFill>
                    <a:srgbClr val="0563C1"/>
                  </a:solidFill>
                </a:uFill>
                <a:hlinkClick r:id="rId2"/>
              </a:rPr>
              <a:t>https://youtu.be/jh6Is9oPyyw</a:t>
            </a:r>
            <a:r>
              <a:rPr sz="2200"/>
              <a:t> </a:t>
            </a:r>
          </a:p>
        </p:txBody>
      </p:sp>
      <p:sp>
        <p:nvSpPr>
          <p:cNvPr id="6" name="Title 1">
            <a:extLst>
              <a:ext uri="{FF2B5EF4-FFF2-40B4-BE49-F238E27FC236}">
                <a16:creationId xmlns:a16="http://schemas.microsoft.com/office/drawing/2014/main" id="{B00FDD50-05E4-6448-35D6-D47DB8A0ABBF}"/>
              </a:ext>
            </a:extLst>
          </p:cNvPr>
          <p:cNvSpPr>
            <a:spLocks noGrp="1"/>
          </p:cNvSpPr>
          <p:nvPr>
            <p:ph type="title" idx="4294967295"/>
          </p:nvPr>
        </p:nvSpPr>
        <p:spPr>
          <a:xfrm>
            <a:off x="-1" y="4763"/>
            <a:ext cx="8856921" cy="633412"/>
          </a:xfrm>
        </p:spPr>
        <p:txBody>
          <a:bodyPr lIns="45719" tIns="45720" rIns="45719" bIns="45720" anchor="ctr">
            <a:noAutofit/>
          </a:bodyPr>
          <a:lstStyle/>
          <a:p>
            <a:pPr>
              <a:defRPr/>
            </a:pPr>
            <a:r>
              <a:rPr lang="fr-FR" sz="3200" b="1"/>
              <a:t>Prélèvement de gorge et </a:t>
            </a:r>
            <a:r>
              <a:rPr lang="fr-FR" sz="3200" b="1" err="1"/>
              <a:t>naso-pharyngés</a:t>
            </a:r>
            <a:r>
              <a:rPr lang="fr-FR" sz="3200" b="1"/>
              <a:t> (3)</a:t>
            </a:r>
          </a:p>
        </p:txBody>
      </p:sp>
    </p:spTree>
    <p:extLst>
      <p:ext uri="{BB962C8B-B14F-4D97-AF65-F5344CB8AC3E}">
        <p14:creationId xmlns:p14="http://schemas.microsoft.com/office/powerpoint/2010/main" val="272438066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3" name="Picture 5" descr="Picture 5"/>
          <p:cNvPicPr>
            <a:picLocks noChangeAspect="1"/>
          </p:cNvPicPr>
          <p:nvPr/>
        </p:nvPicPr>
        <p:blipFill>
          <a:blip r:embed="rId2"/>
          <a:stretch>
            <a:fillRect/>
          </a:stretch>
        </p:blipFill>
        <p:spPr>
          <a:xfrm>
            <a:off x="8066395" y="1537126"/>
            <a:ext cx="3023363" cy="4025096"/>
          </a:xfrm>
          <a:prstGeom prst="rect">
            <a:avLst/>
          </a:prstGeom>
          <a:ln w="12700">
            <a:miter lim="400000"/>
          </a:ln>
        </p:spPr>
      </p:pic>
      <p:sp>
        <p:nvSpPr>
          <p:cNvPr id="2" name="Title 1">
            <a:extLst>
              <a:ext uri="{FF2B5EF4-FFF2-40B4-BE49-F238E27FC236}">
                <a16:creationId xmlns:a16="http://schemas.microsoft.com/office/drawing/2014/main" id="{4760D664-F3F5-4560-4BD7-C3A60B18142E}"/>
              </a:ext>
            </a:extLst>
          </p:cNvPr>
          <p:cNvSpPr txBox="1">
            <a:spLocks/>
          </p:cNvSpPr>
          <p:nvPr/>
        </p:nvSpPr>
        <p:spPr>
          <a:xfrm>
            <a:off x="138224" y="78654"/>
            <a:ext cx="8121062"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a:latin typeface="Source Sans Pro Regular"/>
                <a:cs typeface="Arial"/>
              </a:rPr>
              <a:t>Échantillons post-mortem</a:t>
            </a:r>
            <a:endParaRPr lang="en-US">
              <a:latin typeface="Source Sans Pro Regular"/>
              <a:cs typeface="Arial"/>
            </a:endParaRPr>
          </a:p>
        </p:txBody>
      </p:sp>
      <p:sp>
        <p:nvSpPr>
          <p:cNvPr id="6" name="ZoneTexte 1">
            <a:extLst>
              <a:ext uri="{FF2B5EF4-FFF2-40B4-BE49-F238E27FC236}">
                <a16:creationId xmlns:a16="http://schemas.microsoft.com/office/drawing/2014/main" id="{82A4B69B-9CA1-76D9-C174-92ADDCE18838}"/>
              </a:ext>
            </a:extLst>
          </p:cNvPr>
          <p:cNvSpPr txBox="1"/>
          <p:nvPr/>
        </p:nvSpPr>
        <p:spPr>
          <a:xfrm>
            <a:off x="723014" y="1376737"/>
            <a:ext cx="6974958" cy="35640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2400">
                <a:solidFill>
                  <a:srgbClr val="000000"/>
                </a:solidFill>
                <a:latin typeface="Source Sans Pro Regular"/>
                <a:ea typeface="Source Sans Pro Regular"/>
              </a:rPr>
              <a:t>L'EIR peut répondre à une notification de décès :​</a:t>
            </a:r>
          </a:p>
          <a:p>
            <a:pPr marL="600075" lvl="1" indent="-257175" defTabSz="216990">
              <a:lnSpc>
                <a:spcPct val="90000"/>
              </a:lnSpc>
              <a:spcBef>
                <a:spcPts val="0"/>
              </a:spcBef>
              <a:spcAft>
                <a:spcPts val="0"/>
              </a:spcAft>
              <a:buClr>
                <a:schemeClr val="accent3"/>
              </a:buClr>
              <a:buSzPct val="100000"/>
              <a:buFont typeface="Arial"/>
              <a:buChar char="•"/>
            </a:pPr>
            <a:r>
              <a:rPr lang="fr-FR" sz="2400">
                <a:solidFill>
                  <a:srgbClr val="000000"/>
                </a:solidFill>
                <a:latin typeface="Source Sans Pro Regular"/>
                <a:ea typeface="Source Sans Pro Regular"/>
              </a:rPr>
              <a:t>Protégez-vous même s'il s'agit d'un échantillon post-mortem.​</a:t>
            </a:r>
          </a:p>
          <a:p>
            <a:endParaRPr lang="fr-FR" sz="2400">
              <a:latin typeface="Source Sans Pro Regular"/>
              <a:ea typeface="Source Sans Pro Regular"/>
            </a:endParaRPr>
          </a:p>
          <a:p>
            <a:r>
              <a:rPr lang="fr-FR" sz="2400">
                <a:latin typeface="Source Sans Pro Regular"/>
                <a:ea typeface="Source Sans Pro Regular"/>
                <a:cs typeface="Calibri"/>
              </a:rPr>
              <a:t>​</a:t>
            </a:r>
            <a:r>
              <a:rPr lang="fr-FR" sz="2400">
                <a:solidFill>
                  <a:srgbClr val="000000"/>
                </a:solidFill>
                <a:latin typeface="Source Sans Pro Regular"/>
                <a:ea typeface="Source Sans Pro Regular"/>
                <a:sym typeface="Source Sans Pro Regular"/>
              </a:rPr>
              <a:t>Les types d’échantillons dépendent de la maladie et peuvent inclure </a:t>
            </a:r>
            <a:r>
              <a:rPr lang="fr-FR" sz="2400">
                <a:latin typeface="Source Sans Pro Regular"/>
                <a:ea typeface="Source Sans Pro Regular"/>
                <a:cs typeface="Calibri"/>
              </a:rPr>
              <a:t>:​</a:t>
            </a:r>
          </a:p>
          <a:p>
            <a:pPr marL="600075" lvl="1" indent="-257175" defTabSz="216990">
              <a:lnSpc>
                <a:spcPct val="90000"/>
              </a:lnSpc>
              <a:spcBef>
                <a:spcPts val="0"/>
              </a:spcBef>
              <a:spcAft>
                <a:spcPts val="0"/>
              </a:spcAft>
              <a:buClr>
                <a:schemeClr val="accent3"/>
              </a:buClr>
              <a:buSzPct val="100000"/>
              <a:buFont typeface="Arial"/>
              <a:buChar char="•"/>
            </a:pPr>
            <a:r>
              <a:rPr lang="fr-FR" sz="2400">
                <a:solidFill>
                  <a:srgbClr val="000000"/>
                </a:solidFill>
                <a:latin typeface="Source Sans Pro Regular"/>
                <a:ea typeface="Source Sans Pro Regular"/>
                <a:sym typeface="Source Sans Pro Regular"/>
              </a:rPr>
              <a:t>Un écouvillon buccal (liquide buccal)​</a:t>
            </a:r>
            <a:endParaRPr lang="fr-FR" sz="2400">
              <a:solidFill>
                <a:srgbClr val="000000"/>
              </a:solidFill>
              <a:latin typeface="Source Sans Pro Regular"/>
              <a:ea typeface="Source Sans Pro Regular"/>
            </a:endParaRPr>
          </a:p>
          <a:p>
            <a:pPr marL="600075" lvl="1" indent="-257175" defTabSz="216990">
              <a:lnSpc>
                <a:spcPct val="90000"/>
              </a:lnSpc>
              <a:spcBef>
                <a:spcPts val="0"/>
              </a:spcBef>
              <a:spcAft>
                <a:spcPts val="0"/>
              </a:spcAft>
              <a:buClr>
                <a:schemeClr val="accent3"/>
              </a:buClr>
              <a:buSzPct val="100000"/>
              <a:buFont typeface="Arial"/>
              <a:buChar char="•"/>
            </a:pPr>
            <a:r>
              <a:rPr lang="fr-FR" sz="2400">
                <a:solidFill>
                  <a:srgbClr val="000000"/>
                </a:solidFill>
                <a:latin typeface="Source Sans Pro Regular"/>
                <a:ea typeface="Source Sans Pro Regular"/>
                <a:sym typeface="Source Sans Pro Regular"/>
              </a:rPr>
              <a:t>Biopsie cutanée ou tissulaire ;​</a:t>
            </a:r>
            <a:endParaRPr lang="fr-FR" sz="2400">
              <a:solidFill>
                <a:srgbClr val="000000"/>
              </a:solidFill>
              <a:latin typeface="Source Sans Pro Regular"/>
              <a:ea typeface="Source Sans Pro Regular"/>
            </a:endParaRPr>
          </a:p>
          <a:p>
            <a:pPr marL="600075" lvl="1" indent="-257175" defTabSz="216990">
              <a:lnSpc>
                <a:spcPct val="90000"/>
              </a:lnSpc>
              <a:spcBef>
                <a:spcPts val="0"/>
              </a:spcBef>
              <a:spcAft>
                <a:spcPts val="0"/>
              </a:spcAft>
              <a:buClr>
                <a:schemeClr val="accent3"/>
              </a:buClr>
              <a:buSzPct val="100000"/>
              <a:buFont typeface="Arial"/>
              <a:buChar char="•"/>
            </a:pPr>
            <a:r>
              <a:rPr lang="fr-FR" sz="2400">
                <a:solidFill>
                  <a:srgbClr val="000000"/>
                </a:solidFill>
                <a:latin typeface="Source Sans Pro Regular"/>
                <a:ea typeface="Source Sans Pro Regular"/>
                <a:sym typeface="Source Sans Pro Regular"/>
              </a:rPr>
              <a:t>Prélèvements sanguins artériels ou cardiaques ;​</a:t>
            </a:r>
            <a:endParaRPr lang="fr-FR" sz="2400">
              <a:solidFill>
                <a:srgbClr val="000000"/>
              </a:solidFill>
              <a:latin typeface="Source Sans Pro Regular"/>
              <a:ea typeface="Source Sans Pro Regular"/>
            </a:endParaRPr>
          </a:p>
          <a:p>
            <a:pPr marL="600075" lvl="1" indent="-257175" defTabSz="216990">
              <a:lnSpc>
                <a:spcPct val="90000"/>
              </a:lnSpc>
              <a:spcBef>
                <a:spcPts val="0"/>
              </a:spcBef>
              <a:spcAft>
                <a:spcPts val="0"/>
              </a:spcAft>
              <a:buClr>
                <a:schemeClr val="accent3"/>
              </a:buClr>
              <a:buSzPct val="100000"/>
              <a:buFont typeface="Arial"/>
              <a:buChar char="•"/>
            </a:pPr>
            <a:r>
              <a:rPr lang="fr-FR" sz="2400">
                <a:solidFill>
                  <a:srgbClr val="000000"/>
                </a:solidFill>
                <a:latin typeface="Source Sans Pro Regular"/>
                <a:ea typeface="Source Sans Pro Regular"/>
                <a:sym typeface="Source Sans Pro Regular"/>
              </a:rPr>
              <a:t>Écouvillons rectaux.</a:t>
            </a:r>
            <a:endParaRPr lang="fr-FR" sz="2400">
              <a:solidFill>
                <a:srgbClr val="000000"/>
              </a:solidFill>
              <a:latin typeface="Source Sans Pro Regular"/>
              <a:ea typeface="Source Sans Pro Regular"/>
            </a:endParaRPr>
          </a:p>
        </p:txBody>
      </p:sp>
    </p:spTree>
    <p:extLst>
      <p:ext uri="{BB962C8B-B14F-4D97-AF65-F5344CB8AC3E}">
        <p14:creationId xmlns:p14="http://schemas.microsoft.com/office/powerpoint/2010/main" val="287729749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07;p8">
            <a:extLst>
              <a:ext uri="{FF2B5EF4-FFF2-40B4-BE49-F238E27FC236}">
                <a16:creationId xmlns:a16="http://schemas.microsoft.com/office/drawing/2014/main" id="{BF6D3928-A770-D3DC-CF67-DD3182BB4689}"/>
              </a:ext>
            </a:extLst>
          </p:cNvPr>
          <p:cNvSpPr txBox="1">
            <a:spLocks/>
          </p:cNvSpPr>
          <p:nvPr/>
        </p:nvSpPr>
        <p:spPr>
          <a:xfrm>
            <a:off x="388936" y="726243"/>
            <a:ext cx="3289109" cy="6299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sz="3000" b="1"/>
              <a:t>Objectifs d'apprentissage</a:t>
            </a:r>
          </a:p>
        </p:txBody>
      </p:sp>
      <p:sp>
        <p:nvSpPr>
          <p:cNvPr id="2" name="Content Placeholder 2">
            <a:extLst>
              <a:ext uri="{FF2B5EF4-FFF2-40B4-BE49-F238E27FC236}">
                <a16:creationId xmlns:a16="http://schemas.microsoft.com/office/drawing/2014/main" id="{5780D753-B8B9-4219-76E4-D940673A7D95}"/>
              </a:ext>
            </a:extLst>
          </p:cNvPr>
          <p:cNvSpPr txBox="1">
            <a:spLocks/>
          </p:cNvSpPr>
          <p:nvPr/>
        </p:nvSpPr>
        <p:spPr>
          <a:xfrm>
            <a:off x="4634383" y="1126418"/>
            <a:ext cx="6895008" cy="4886961"/>
          </a:xfrm>
          <a:prstGeom prst="rect">
            <a:avLst/>
          </a:prstGeom>
        </p:spPr>
        <p:txBody>
          <a:bodyPr lIns="91440" tIns="45720" rIns="91440" bIns="45720" anchor="t">
            <a:no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fontAlgn="auto">
              <a:spcAft>
                <a:spcPts val="0"/>
              </a:spcAft>
              <a:defRPr/>
            </a:pPr>
            <a:r>
              <a:rPr lang="fr-FR" sz="2000" b="1">
                <a:latin typeface="+mj-lt"/>
                <a:sym typeface="Source Sans Pro Regular"/>
              </a:rPr>
              <a:t>Au terme de cette session, vous devriez être en mesure </a:t>
            </a:r>
            <a:r>
              <a:rPr lang="en-US" sz="2000" b="1">
                <a:latin typeface="+mj-lt"/>
                <a:sym typeface="Source Sans Pro Regular"/>
              </a:rPr>
              <a:t>:</a:t>
            </a:r>
            <a:endParaRPr lang="en-US" sz="2000" b="1">
              <a:latin typeface="+mj-lt"/>
            </a:endParaRPr>
          </a:p>
          <a:p>
            <a:pPr marL="190500" indent="-190500" defTabSz="216990" fontAlgn="auto">
              <a:lnSpc>
                <a:spcPct val="120000"/>
              </a:lnSpc>
              <a:spcBef>
                <a:spcPts val="0"/>
              </a:spcBef>
              <a:spcAft>
                <a:spcPts val="0"/>
              </a:spcAft>
              <a:buClr>
                <a:srgbClr val="65A000"/>
              </a:buClr>
              <a:buSzPct val="100000"/>
              <a:buFont typeface="Arial"/>
              <a:buChar char="•"/>
              <a:defRPr/>
            </a:pPr>
            <a:r>
              <a:rPr lang="fr-FR" sz="2000">
                <a:solidFill>
                  <a:srgbClr val="000000"/>
                </a:solidFill>
                <a:latin typeface="+mj-lt"/>
                <a:sym typeface="Source Sans Pro Regular"/>
              </a:rPr>
              <a:t>D’identifier les mesures clés à prendre avant de prélever un échantillon de laboratoire provenant d’un cas suspect</a:t>
            </a:r>
            <a:endParaRPr lang="en-US" sz="2000">
              <a:solidFill>
                <a:srgbClr val="000000"/>
              </a:solidFill>
              <a:latin typeface="+mj-lt"/>
            </a:endParaRPr>
          </a:p>
          <a:p>
            <a:pPr marL="190500" indent="-190500" defTabSz="216990" fontAlgn="auto">
              <a:lnSpc>
                <a:spcPct val="120000"/>
              </a:lnSpc>
              <a:spcBef>
                <a:spcPts val="0"/>
              </a:spcBef>
              <a:spcAft>
                <a:spcPts val="0"/>
              </a:spcAft>
              <a:buClr>
                <a:srgbClr val="65A000"/>
              </a:buClr>
              <a:buSzPct val="100000"/>
              <a:buFont typeface="Arial"/>
              <a:buChar char="•"/>
              <a:defRPr/>
            </a:pPr>
            <a:r>
              <a:rPr lang="fr-FR" sz="2000">
                <a:solidFill>
                  <a:srgbClr val="000000"/>
                </a:solidFill>
                <a:latin typeface="+mj-lt"/>
                <a:sym typeface="Source Sans Pro Regular"/>
              </a:rPr>
              <a:t>De déterminer le type d’échantillon à prélever sur le cas suspect</a:t>
            </a:r>
            <a:endParaRPr lang="en-US" sz="2000">
              <a:solidFill>
                <a:srgbClr val="000000"/>
              </a:solidFill>
              <a:latin typeface="+mj-lt"/>
            </a:endParaRPr>
          </a:p>
          <a:p>
            <a:pPr marL="190500" indent="-190500" defTabSz="216990" fontAlgn="auto">
              <a:lnSpc>
                <a:spcPct val="120000"/>
              </a:lnSpc>
              <a:spcBef>
                <a:spcPts val="0"/>
              </a:spcBef>
              <a:spcAft>
                <a:spcPts val="0"/>
              </a:spcAft>
              <a:buClr>
                <a:srgbClr val="65A000"/>
              </a:buClr>
              <a:buSzPct val="100000"/>
              <a:buFont typeface="Arial"/>
              <a:buChar char="•"/>
              <a:defRPr/>
            </a:pPr>
            <a:r>
              <a:rPr lang="fr-FR" sz="2000">
                <a:solidFill>
                  <a:srgbClr val="000000"/>
                </a:solidFill>
                <a:latin typeface="+mj-lt"/>
                <a:sym typeface="Source Sans Pro Regular"/>
              </a:rPr>
              <a:t>De décrire les procédures de gestion des échantillons</a:t>
            </a:r>
            <a:r>
              <a:rPr lang="en-US" sz="2000">
                <a:solidFill>
                  <a:srgbClr val="000000"/>
                </a:solidFill>
                <a:latin typeface="+mj-lt"/>
                <a:sym typeface="Source Sans Pro Regular"/>
              </a:rPr>
              <a:t> </a:t>
            </a:r>
            <a:endParaRPr lang="en-US" sz="2000">
              <a:solidFill>
                <a:srgbClr val="000000"/>
              </a:solidFill>
              <a:latin typeface="+mj-lt"/>
            </a:endParaRPr>
          </a:p>
          <a:p>
            <a:pPr marL="190500" indent="-190500" defTabSz="216990" fontAlgn="auto">
              <a:lnSpc>
                <a:spcPct val="120000"/>
              </a:lnSpc>
              <a:spcBef>
                <a:spcPts val="0"/>
              </a:spcBef>
              <a:spcAft>
                <a:spcPts val="0"/>
              </a:spcAft>
              <a:buClr>
                <a:srgbClr val="65A000"/>
              </a:buClr>
              <a:buSzPct val="100000"/>
              <a:buFont typeface="Arial"/>
              <a:buChar char="•"/>
              <a:defRPr/>
            </a:pPr>
            <a:r>
              <a:rPr lang="fr-FR" sz="2000">
                <a:solidFill>
                  <a:srgbClr val="000000"/>
                </a:solidFill>
                <a:latin typeface="+mj-lt"/>
                <a:sym typeface="Source Sans Pro Regular"/>
              </a:rPr>
              <a:t>De prélever des échantillons de laboratoire en prenant les mesures PCI appropriées</a:t>
            </a:r>
            <a:endParaRPr lang="en-US" sz="2000">
              <a:solidFill>
                <a:srgbClr val="000000"/>
              </a:solidFill>
              <a:latin typeface="+mj-lt"/>
            </a:endParaRPr>
          </a:p>
          <a:p>
            <a:pPr marL="190500" indent="-190500" defTabSz="216990" fontAlgn="auto">
              <a:lnSpc>
                <a:spcPct val="120000"/>
              </a:lnSpc>
              <a:spcBef>
                <a:spcPts val="0"/>
              </a:spcBef>
              <a:spcAft>
                <a:spcPts val="0"/>
              </a:spcAft>
              <a:buClr>
                <a:srgbClr val="65A000"/>
              </a:buClr>
              <a:buSzPct val="100000"/>
              <a:buFont typeface="Arial"/>
              <a:buChar char="•"/>
              <a:defRPr/>
            </a:pPr>
            <a:r>
              <a:rPr lang="fr-FR" sz="2000">
                <a:solidFill>
                  <a:srgbClr val="000000"/>
                </a:solidFill>
                <a:latin typeface="+mj-lt"/>
                <a:sym typeface="Source Sans Pro Regular"/>
              </a:rPr>
              <a:t>De mettre en œuvre correctement la décontamination et la gestion des déchets après le prélèvement des échantillons</a:t>
            </a:r>
            <a:endParaRPr lang="en-US" sz="2000">
              <a:solidFill>
                <a:srgbClr val="000000"/>
              </a:solidFill>
              <a:latin typeface="+mj-lt"/>
            </a:endParaRPr>
          </a:p>
          <a:p>
            <a:pPr marL="190500" indent="-190500" defTabSz="216990">
              <a:lnSpc>
                <a:spcPct val="120000"/>
              </a:lnSpc>
              <a:spcBef>
                <a:spcPts val="0"/>
              </a:spcBef>
              <a:spcAft>
                <a:spcPts val="0"/>
              </a:spcAft>
              <a:buClr>
                <a:srgbClr val="65A000"/>
              </a:buClr>
              <a:buSzPct val="100000"/>
              <a:buFont typeface="Arial"/>
              <a:buChar char="•"/>
              <a:defRPr/>
            </a:pPr>
            <a:r>
              <a:rPr lang="fr-FR" sz="2000">
                <a:solidFill>
                  <a:srgbClr val="000000"/>
                </a:solidFill>
                <a:latin typeface="+mj-lt"/>
              </a:rPr>
              <a:t>De préparer correctement les échantillons prélevés pour le transport.</a:t>
            </a:r>
          </a:p>
          <a:p>
            <a:pPr marL="190500" indent="-190500" defTabSz="216990" fontAlgn="auto">
              <a:lnSpc>
                <a:spcPct val="120000"/>
              </a:lnSpc>
              <a:spcBef>
                <a:spcPts val="0"/>
              </a:spcBef>
              <a:spcAft>
                <a:spcPts val="0"/>
              </a:spcAft>
              <a:buClr>
                <a:srgbClr val="65A000"/>
              </a:buClr>
              <a:buSzPct val="100000"/>
              <a:buFont typeface="Arial"/>
              <a:buChar char="•"/>
              <a:defRPr/>
            </a:pPr>
            <a:endParaRPr lang="en-US" sz="2000">
              <a:solidFill>
                <a:srgbClr val="000000"/>
              </a:solidFill>
              <a:latin typeface="+mn-lt"/>
            </a:endParaRPr>
          </a:p>
        </p:txBody>
      </p:sp>
    </p:spTree>
    <p:extLst>
      <p:ext uri="{BB962C8B-B14F-4D97-AF65-F5344CB8AC3E}">
        <p14:creationId xmlns:p14="http://schemas.microsoft.com/office/powerpoint/2010/main" val="238170364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7" name="Picture 2" descr="Picture 2"/>
          <p:cNvPicPr>
            <a:picLocks noChangeAspect="1"/>
          </p:cNvPicPr>
          <p:nvPr/>
        </p:nvPicPr>
        <p:blipFill>
          <a:blip r:embed="rId2"/>
          <a:stretch>
            <a:fillRect/>
          </a:stretch>
        </p:blipFill>
        <p:spPr>
          <a:xfrm>
            <a:off x="8097208" y="2761643"/>
            <a:ext cx="3688874" cy="2395147"/>
          </a:xfrm>
          <a:prstGeom prst="rect">
            <a:avLst/>
          </a:prstGeom>
          <a:ln w="12700">
            <a:miter lim="400000"/>
          </a:ln>
        </p:spPr>
      </p:pic>
      <p:sp>
        <p:nvSpPr>
          <p:cNvPr id="2" name="Title 1">
            <a:extLst>
              <a:ext uri="{FF2B5EF4-FFF2-40B4-BE49-F238E27FC236}">
                <a16:creationId xmlns:a16="http://schemas.microsoft.com/office/drawing/2014/main" id="{07CC6245-38E8-1D2F-CF4A-EDF25EDED986}"/>
              </a:ext>
            </a:extLst>
          </p:cNvPr>
          <p:cNvSpPr txBox="1">
            <a:spLocks/>
          </p:cNvSpPr>
          <p:nvPr/>
        </p:nvSpPr>
        <p:spPr>
          <a:xfrm>
            <a:off x="74428" y="38332"/>
            <a:ext cx="8981103" cy="6130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sz="2700" b="1">
                <a:solidFill>
                  <a:schemeClr val="bg1"/>
                </a:solidFill>
                <a:latin typeface="Source Sans Pro Regular"/>
                <a:cs typeface="Arial"/>
              </a:rPr>
              <a:t>Échantillons d’origine animale et  environnementale</a:t>
            </a:r>
            <a:endParaRPr lang="en-US" sz="2700">
              <a:solidFill>
                <a:schemeClr val="bg1"/>
              </a:solidFill>
              <a:latin typeface="Source Sans Pro Regular"/>
              <a:cs typeface="Arial"/>
            </a:endParaRPr>
          </a:p>
        </p:txBody>
      </p:sp>
      <p:sp>
        <p:nvSpPr>
          <p:cNvPr id="5" name="TextBox 3">
            <a:extLst>
              <a:ext uri="{FF2B5EF4-FFF2-40B4-BE49-F238E27FC236}">
                <a16:creationId xmlns:a16="http://schemas.microsoft.com/office/drawing/2014/main" id="{5EDEC4ED-AB9F-F74F-63C8-6746DF8A9353}"/>
              </a:ext>
            </a:extLst>
          </p:cNvPr>
          <p:cNvSpPr txBox="1">
            <a:spLocks noChangeArrowheads="1"/>
          </p:cNvSpPr>
          <p:nvPr/>
        </p:nvSpPr>
        <p:spPr bwMode="auto">
          <a:xfrm>
            <a:off x="691116" y="916960"/>
            <a:ext cx="9973340" cy="515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defTabSz="214820" eaLnBrk="1" hangingPunct="1">
              <a:lnSpc>
                <a:spcPct val="90000"/>
              </a:lnSpc>
              <a:spcBef>
                <a:spcPts val="150"/>
              </a:spcBef>
              <a:spcAft>
                <a:spcPts val="0"/>
              </a:spcAft>
              <a:defRPr sz="2178"/>
            </a:pPr>
            <a:r>
              <a:rPr lang="fr-FR" altLang="en-US" sz="2200">
                <a:solidFill>
                  <a:srgbClr val="000000"/>
                </a:solidFill>
                <a:latin typeface="+mj-lt"/>
              </a:rPr>
              <a:t>V</a:t>
            </a:r>
            <a:r>
              <a:rPr lang="fr-FR" altLang="en-US" sz="2200">
                <a:solidFill>
                  <a:srgbClr val="000000"/>
                </a:solidFill>
                <a:latin typeface="+mj-lt"/>
                <a:sym typeface="Source Sans Pro Regular"/>
              </a:rPr>
              <a:t>ous pouvez intervenir à la suite du signalement d’une personne malade, mais lorsque vous commencez à poser des questions, vous soupçonnez que l’étiologie peut être d’origine animale ou environnementale</a:t>
            </a:r>
            <a:r>
              <a:rPr lang="en-US" altLang="en-US" sz="2200">
                <a:solidFill>
                  <a:srgbClr val="000000"/>
                </a:solidFill>
                <a:latin typeface="+mj-lt"/>
                <a:sym typeface="Source Sans Pro Regular"/>
              </a:rPr>
              <a:t>. </a:t>
            </a:r>
            <a:endParaRPr lang="en-US" altLang="en-US" sz="2200">
              <a:solidFill>
                <a:srgbClr val="000000"/>
              </a:solidFill>
              <a:latin typeface="+mj-lt"/>
            </a:endParaRPr>
          </a:p>
          <a:p>
            <a:pPr eaLnBrk="1" hangingPunct="1">
              <a:buFont typeface="Arial" panose="020B0604020202020204" pitchFamily="34" charset="0"/>
              <a:buChar char="•"/>
            </a:pPr>
            <a:endParaRPr lang="en-US" altLang="en-US" sz="2200">
              <a:solidFill>
                <a:srgbClr val="002060"/>
              </a:solidFill>
              <a:latin typeface="+mj-lt"/>
            </a:endParaRPr>
          </a:p>
          <a:p>
            <a:pPr defTabSz="214820" eaLnBrk="1" hangingPunct="1">
              <a:lnSpc>
                <a:spcPct val="90000"/>
              </a:lnSpc>
              <a:spcBef>
                <a:spcPts val="150"/>
              </a:spcBef>
              <a:spcAft>
                <a:spcPts val="0"/>
              </a:spcAft>
              <a:defRPr sz="2178"/>
            </a:pPr>
            <a:r>
              <a:rPr lang="fr-FR" altLang="en-US" sz="2200" b="1">
                <a:solidFill>
                  <a:schemeClr val="accent3"/>
                </a:solidFill>
                <a:latin typeface="+mj-lt"/>
                <a:sym typeface="Source Sans Pro Regular"/>
              </a:rPr>
              <a:t>Les échantillons d’origine environnementale sont </a:t>
            </a:r>
            <a:r>
              <a:rPr lang="en-US" altLang="en-US" sz="2200" b="1">
                <a:solidFill>
                  <a:schemeClr val="accent3"/>
                </a:solidFill>
                <a:latin typeface="+mj-lt"/>
                <a:sym typeface="Source Sans Pro Regular"/>
              </a:rPr>
              <a:t>:</a:t>
            </a:r>
            <a:endParaRPr lang="en-US" altLang="en-US" sz="2200" b="1">
              <a:solidFill>
                <a:schemeClr val="accent3"/>
              </a:solidFill>
              <a:latin typeface="+mj-lt"/>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rPr>
              <a:t>les échantillons d’eau ;</a:t>
            </a:r>
            <a:endParaRPr lang="fr-FR" altLang="en-US" sz="2200">
              <a:solidFill>
                <a:srgbClr val="000000"/>
              </a:solidFill>
              <a:latin typeface="+mj-lt"/>
              <a:cs typeface="Calibri"/>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rPr>
              <a:t>les échantillons de sol ;</a:t>
            </a:r>
            <a:endParaRPr lang="fr-FR" altLang="en-US" sz="2200">
              <a:solidFill>
                <a:srgbClr val="000000"/>
              </a:solidFill>
              <a:latin typeface="+mj-lt"/>
              <a:cs typeface="Calibri"/>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rPr>
              <a:t>les échantillons alimentaires ;</a:t>
            </a:r>
            <a:endParaRPr lang="fr-FR" altLang="en-US" sz="2200">
              <a:solidFill>
                <a:srgbClr val="000000"/>
              </a:solidFill>
              <a:latin typeface="+mj-lt"/>
              <a:cs typeface="Calibri"/>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rPr>
              <a:t>les échantillons d’air filtré.</a:t>
            </a:r>
            <a:endParaRPr lang="fr-FR" altLang="en-US" sz="2200">
              <a:solidFill>
                <a:srgbClr val="000000"/>
              </a:solidFill>
              <a:latin typeface="+mj-lt"/>
              <a:cs typeface="Calibri"/>
            </a:endParaRPr>
          </a:p>
          <a:p>
            <a:pPr lvl="1" eaLnBrk="1" hangingPunct="1">
              <a:buFont typeface="Arial" panose="020B0604020202020204" pitchFamily="34" charset="0"/>
              <a:buChar char="•"/>
            </a:pPr>
            <a:endParaRPr lang="fr-FR" altLang="en-US" sz="2200">
              <a:solidFill>
                <a:srgbClr val="002060"/>
              </a:solidFill>
              <a:latin typeface="+mj-lt"/>
            </a:endParaRPr>
          </a:p>
          <a:p>
            <a:pPr defTabSz="214820" eaLnBrk="1" hangingPunct="1">
              <a:lnSpc>
                <a:spcPct val="90000"/>
              </a:lnSpc>
              <a:spcBef>
                <a:spcPts val="150"/>
              </a:spcBef>
              <a:spcAft>
                <a:spcPts val="0"/>
              </a:spcAft>
              <a:defRPr sz="2178"/>
            </a:pPr>
            <a:r>
              <a:rPr lang="fr-FR" altLang="en-US" sz="2200" b="1">
                <a:solidFill>
                  <a:schemeClr val="accent3"/>
                </a:solidFill>
                <a:latin typeface="+mj-lt"/>
              </a:rPr>
              <a:t>Les échantillons d’origine animale sont :</a:t>
            </a: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sym typeface="Source Sans Pro Regular"/>
              </a:rPr>
              <a:t>les insectes ;</a:t>
            </a:r>
            <a:endParaRPr lang="fr-FR" altLang="en-US" sz="2200">
              <a:solidFill>
                <a:srgbClr val="000000"/>
              </a:solidFill>
              <a:latin typeface="+mj-lt"/>
              <a:cs typeface="Calibri"/>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sym typeface="Source Sans Pro Regular"/>
              </a:rPr>
              <a:t>les biopsies d’animaux ou les carcasses d’animaux ;</a:t>
            </a:r>
            <a:endParaRPr lang="fr-FR" altLang="en-US" sz="2200">
              <a:solidFill>
                <a:srgbClr val="000000"/>
              </a:solidFill>
              <a:latin typeface="+mj-lt"/>
              <a:cs typeface="Calibri"/>
            </a:endParaRPr>
          </a:p>
          <a:p>
            <a:pPr marL="295910" lvl="1" indent="-187960" defTabSz="214820" eaLnBrk="1" hangingPunct="1">
              <a:lnSpc>
                <a:spcPct val="90000"/>
              </a:lnSpc>
              <a:spcBef>
                <a:spcPts val="0"/>
              </a:spcBef>
              <a:spcAft>
                <a:spcPts val="0"/>
              </a:spcAft>
              <a:buClr>
                <a:schemeClr val="accent3"/>
              </a:buClr>
              <a:buSzPct val="100000"/>
              <a:buFont typeface="Courier New"/>
              <a:buChar char="o"/>
              <a:defRPr sz="2178"/>
            </a:pPr>
            <a:r>
              <a:rPr lang="fr-FR" altLang="en-US" sz="2200">
                <a:solidFill>
                  <a:srgbClr val="000000"/>
                </a:solidFill>
                <a:latin typeface="+mj-lt"/>
                <a:sym typeface="Source Sans Pro Regular"/>
              </a:rPr>
              <a:t>les échantillons de sang, de selles ou les frottis.</a:t>
            </a:r>
            <a:endParaRPr lang="fr-FR" altLang="en-US" sz="2200">
              <a:solidFill>
                <a:srgbClr val="000000"/>
              </a:solidFill>
              <a:latin typeface="+mj-lt"/>
              <a:cs typeface="Calibri"/>
            </a:endParaRPr>
          </a:p>
          <a:p>
            <a:pPr lvl="1" eaLnBrk="1" hangingPunct="1">
              <a:buFont typeface="Arial" panose="020B0604020202020204" pitchFamily="34" charset="0"/>
              <a:buChar char="•"/>
            </a:pPr>
            <a:endParaRPr lang="fr-FR" altLang="en-US" sz="2200">
              <a:solidFill>
                <a:srgbClr val="002060"/>
              </a:solidFill>
              <a:latin typeface="+mj-lt"/>
            </a:endParaRPr>
          </a:p>
          <a:p>
            <a:pPr eaLnBrk="1" hangingPunct="1"/>
            <a:r>
              <a:rPr lang="fr-FR" altLang="en-US" sz="2200">
                <a:solidFill>
                  <a:srgbClr val="FF0000"/>
                </a:solidFill>
                <a:latin typeface="+mj-lt"/>
                <a:sym typeface="Source Sans Pro Regular"/>
              </a:rPr>
              <a:t>Portez toujours l’EPI approprié lors du prélèvement des échantillons</a:t>
            </a:r>
            <a:r>
              <a:rPr lang="en-US" altLang="en-US" sz="2200">
                <a:solidFill>
                  <a:srgbClr val="FF0000"/>
                </a:solidFill>
                <a:latin typeface="+mj-lt"/>
                <a:sym typeface="Source Sans Pro Regular"/>
              </a:rPr>
              <a:t>.</a:t>
            </a:r>
            <a:endParaRPr lang="en-US" altLang="en-US" sz="2200">
              <a:solidFill>
                <a:srgbClr val="FF0000"/>
              </a:solidFill>
              <a:latin typeface="+mj-lt"/>
              <a:cs typeface="Calibri"/>
            </a:endParaRPr>
          </a:p>
        </p:txBody>
      </p:sp>
    </p:spTree>
    <p:extLst>
      <p:ext uri="{BB962C8B-B14F-4D97-AF65-F5344CB8AC3E}">
        <p14:creationId xmlns:p14="http://schemas.microsoft.com/office/powerpoint/2010/main" val="24453538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arn(inVertical)">
                                      <p:cBhvr>
                                        <p:cTn id="7" dur="500"/>
                                        <p:tgtEl>
                                          <p:spTgt spid="5">
                                            <p:txEl>
                                              <p:pRg st="3" end="3"/>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barn(inVertical)">
                                      <p:cBhvr>
                                        <p:cTn id="10" dur="500"/>
                                        <p:tgtEl>
                                          <p:spTgt spid="5">
                                            <p:txEl>
                                              <p:pRg st="4" end="4"/>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barn(inVertical)">
                                      <p:cBhvr>
                                        <p:cTn id="13" dur="500"/>
                                        <p:tgtEl>
                                          <p:spTgt spid="5">
                                            <p:txEl>
                                              <p:pRg st="5" end="5"/>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barn(inVertical)">
                                      <p:cBhvr>
                                        <p:cTn id="16" dur="500"/>
                                        <p:tgtEl>
                                          <p:spTgt spid="5">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animEffect transition="in" filter="fade">
                                      <p:cBhvr>
                                        <p:cTn id="21" dur="1000"/>
                                        <p:tgtEl>
                                          <p:spTgt spid="5">
                                            <p:txEl>
                                              <p:pRg st="9" end="9"/>
                                            </p:txEl>
                                          </p:spTgt>
                                        </p:tgtEl>
                                      </p:cBhvr>
                                    </p:animEffect>
                                    <p:anim calcmode="lin" valueType="num">
                                      <p:cBhvr>
                                        <p:cTn id="22"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9" end="9"/>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xEl>
                                              <p:pRg st="10" end="10"/>
                                            </p:txEl>
                                          </p:spTgt>
                                        </p:tgtEl>
                                        <p:attrNameLst>
                                          <p:attrName>style.visibility</p:attrName>
                                        </p:attrNameLst>
                                      </p:cBhvr>
                                      <p:to>
                                        <p:strVal val="visible"/>
                                      </p:to>
                                    </p:set>
                                    <p:animEffect transition="in" filter="fade">
                                      <p:cBhvr>
                                        <p:cTn id="26" dur="1000"/>
                                        <p:tgtEl>
                                          <p:spTgt spid="5">
                                            <p:txEl>
                                              <p:pRg st="10" end="10"/>
                                            </p:txEl>
                                          </p:spTgt>
                                        </p:tgtEl>
                                      </p:cBhvr>
                                    </p:animEffect>
                                    <p:anim calcmode="lin" valueType="num">
                                      <p:cBhvr>
                                        <p:cTn id="27"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10" end="1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xEl>
                                              <p:pRg st="11" end="11"/>
                                            </p:txEl>
                                          </p:spTgt>
                                        </p:tgtEl>
                                        <p:attrNameLst>
                                          <p:attrName>style.visibility</p:attrName>
                                        </p:attrNameLst>
                                      </p:cBhvr>
                                      <p:to>
                                        <p:strVal val="visible"/>
                                      </p:to>
                                    </p:set>
                                    <p:animEffect transition="in" filter="fade">
                                      <p:cBhvr>
                                        <p:cTn id="31" dur="1000"/>
                                        <p:tgtEl>
                                          <p:spTgt spid="5">
                                            <p:txEl>
                                              <p:pRg st="11" end="11"/>
                                            </p:txEl>
                                          </p:spTgt>
                                        </p:tgtEl>
                                      </p:cBhvr>
                                    </p:animEffect>
                                    <p:anim calcmode="lin" valueType="num">
                                      <p:cBhvr>
                                        <p:cTn id="32"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5">
                                            <p:txEl>
                                              <p:pRg st="13" end="13"/>
                                            </p:txEl>
                                          </p:spTgt>
                                        </p:tgtEl>
                                        <p:attrNameLst>
                                          <p:attrName>style.visibility</p:attrName>
                                        </p:attrNameLst>
                                      </p:cBhvr>
                                      <p:to>
                                        <p:strVal val="visible"/>
                                      </p:to>
                                    </p:set>
                                    <p:animEffect transition="in" filter="fade">
                                      <p:cBhvr>
                                        <p:cTn id="38" dur="1000"/>
                                        <p:tgtEl>
                                          <p:spTgt spid="5">
                                            <p:txEl>
                                              <p:pRg st="13" end="13"/>
                                            </p:txEl>
                                          </p:spTgt>
                                        </p:tgtEl>
                                      </p:cBhvr>
                                    </p:animEffect>
                                    <p:anim calcmode="lin" valueType="num">
                                      <p:cBhvr>
                                        <p:cTn id="39" dur="1000" fill="hold"/>
                                        <p:tgtEl>
                                          <p:spTgt spid="5">
                                            <p:txEl>
                                              <p:pRg st="13" end="13"/>
                                            </p:txEl>
                                          </p:spTgt>
                                        </p:tgtEl>
                                        <p:attrNameLst>
                                          <p:attrName>ppt_x</p:attrName>
                                        </p:attrNameLst>
                                      </p:cBhvr>
                                      <p:tavLst>
                                        <p:tav tm="0">
                                          <p:val>
                                            <p:strVal val="#ppt_x"/>
                                          </p:val>
                                        </p:tav>
                                        <p:tav tm="100000">
                                          <p:val>
                                            <p:strVal val="#ppt_x"/>
                                          </p:val>
                                        </p:tav>
                                      </p:tavLst>
                                    </p:anim>
                                    <p:anim calcmode="lin" valueType="num">
                                      <p:cBhvr>
                                        <p:cTn id="40" dur="1000" fill="hold"/>
                                        <p:tgtEl>
                                          <p:spTgt spid="5">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79D8B1-1703-994D-9563-9AD7AC438FF8}"/>
              </a:ext>
            </a:extLst>
          </p:cNvPr>
          <p:cNvSpPr txBox="1"/>
          <p:nvPr/>
        </p:nvSpPr>
        <p:spPr>
          <a:xfrm>
            <a:off x="563527" y="945243"/>
            <a:ext cx="7655440" cy="4967514"/>
          </a:xfrm>
          <a:prstGeom prst="rect">
            <a:avLst/>
          </a:prstGeom>
          <a:noFill/>
        </p:spPr>
        <p:txBody>
          <a:bodyPr wrap="square" lIns="91440" tIns="45720" rIns="91440" bIns="45720" anchor="t">
            <a:spAutoFit/>
          </a:bodyPr>
          <a:lstStyle/>
          <a:p>
            <a:pPr marL="200660" indent="-200660" defTabSz="203970" eaLnBrk="1" fontAlgn="auto" hangingPunct="1">
              <a:lnSpc>
                <a:spcPct val="90000"/>
              </a:lnSpc>
              <a:spcBef>
                <a:spcPts val="0"/>
              </a:spcBef>
              <a:spcAft>
                <a:spcPts val="0"/>
              </a:spcAft>
              <a:buClr>
                <a:schemeClr val="accent3"/>
              </a:buClr>
              <a:buSzPct val="100000"/>
              <a:buFont typeface="Arial"/>
              <a:buChar char="•"/>
              <a:defRPr sz="2068"/>
            </a:pPr>
            <a:r>
              <a:rPr lang="fr-FR" sz="2200">
                <a:solidFill>
                  <a:srgbClr val="000000"/>
                </a:solidFill>
                <a:latin typeface="+mj-lt"/>
                <a:sym typeface="Source Sans Pro Regular"/>
              </a:rPr>
              <a:t>Les tests de diagnostic rapides peuvent comprendre des </a:t>
            </a:r>
            <a:r>
              <a:rPr lang="fr-FR" sz="2200" err="1">
                <a:solidFill>
                  <a:srgbClr val="000000"/>
                </a:solidFill>
                <a:latin typeface="+mj-lt"/>
                <a:sym typeface="Source Sans Pro Regular"/>
              </a:rPr>
              <a:t>immuno</a:t>
            </a:r>
            <a:r>
              <a:rPr lang="fr-FR" sz="2200">
                <a:solidFill>
                  <a:srgbClr val="000000"/>
                </a:solidFill>
                <a:latin typeface="+mj-lt"/>
                <a:sym typeface="Source Sans Pro Regular"/>
              </a:rPr>
              <a:t>-essais à flux latéral ou des techniques moléculaires.</a:t>
            </a:r>
            <a:endParaRPr lang="fr-FR" sz="2200">
              <a:solidFill>
                <a:srgbClr val="000000"/>
              </a:solidFill>
              <a:latin typeface="+mj-lt"/>
            </a:endParaRPr>
          </a:p>
          <a:p>
            <a:pPr marL="200660" indent="-200660" defTabSz="203970" eaLnBrk="1" fontAlgn="auto" hangingPunct="1">
              <a:lnSpc>
                <a:spcPct val="90000"/>
              </a:lnSpc>
              <a:spcBef>
                <a:spcPts val="0"/>
              </a:spcBef>
              <a:spcAft>
                <a:spcPts val="0"/>
              </a:spcAft>
              <a:buClr>
                <a:schemeClr val="accent3"/>
              </a:buClr>
              <a:buSzPct val="100000"/>
              <a:buFont typeface="Arial"/>
              <a:buChar char="•"/>
              <a:defRPr sz="2068"/>
            </a:pPr>
            <a:r>
              <a:rPr lang="fr-FR" sz="2200">
                <a:solidFill>
                  <a:srgbClr val="000000"/>
                </a:solidFill>
                <a:latin typeface="+mj-lt"/>
                <a:sym typeface="Source Sans Pro Regular"/>
              </a:rPr>
              <a:t>Ils peuvent être utilisés comme outils de diagnostic ou de dépistage et peuvent être très utiles sur le terrain ;</a:t>
            </a:r>
            <a:endParaRPr lang="fr-FR" sz="2200">
              <a:solidFill>
                <a:srgbClr val="000000"/>
              </a:solidFill>
              <a:latin typeface="+mj-lt"/>
            </a:endParaRPr>
          </a:p>
          <a:p>
            <a:pPr marL="200660" indent="-200660" defTabSz="203970" eaLnBrk="1" fontAlgn="auto" hangingPunct="1">
              <a:lnSpc>
                <a:spcPct val="90000"/>
              </a:lnSpc>
              <a:spcBef>
                <a:spcPts val="0"/>
              </a:spcBef>
              <a:spcAft>
                <a:spcPts val="0"/>
              </a:spcAft>
              <a:buClr>
                <a:schemeClr val="accent3"/>
              </a:buClr>
              <a:buSzPct val="100000"/>
              <a:buFont typeface="Arial"/>
              <a:buChar char="•"/>
              <a:defRPr sz="2068"/>
            </a:pPr>
            <a:r>
              <a:rPr lang="fr-FR" sz="2200">
                <a:solidFill>
                  <a:srgbClr val="000000"/>
                </a:solidFill>
                <a:latin typeface="+mj-lt"/>
                <a:sym typeface="Source Sans Pro Regular"/>
              </a:rPr>
              <a:t>Selon le pays, les maladies comme le paludisme, 	la dengue peuvent être diagnostiquées sur la base du résultat d’un TDR.</a:t>
            </a:r>
            <a:endParaRPr lang="fr-FR" sz="2200">
              <a:solidFill>
                <a:srgbClr val="000000"/>
              </a:solidFill>
              <a:latin typeface="+mj-lt"/>
            </a:endParaRPr>
          </a:p>
          <a:p>
            <a:pPr marL="200660" indent="-200660" defTabSz="203970" eaLnBrk="1" fontAlgn="auto" hangingPunct="1">
              <a:lnSpc>
                <a:spcPct val="90000"/>
              </a:lnSpc>
              <a:spcBef>
                <a:spcPts val="0"/>
              </a:spcBef>
              <a:spcAft>
                <a:spcPts val="0"/>
              </a:spcAft>
              <a:buClr>
                <a:schemeClr val="accent3"/>
              </a:buClr>
              <a:buSzPct val="100000"/>
              <a:buFont typeface="Arial"/>
              <a:buChar char="•"/>
              <a:defRPr sz="2068"/>
            </a:pPr>
            <a:r>
              <a:rPr lang="fr-FR" sz="2200">
                <a:solidFill>
                  <a:srgbClr val="000000"/>
                </a:solidFill>
                <a:latin typeface="+mj-lt"/>
                <a:sym typeface="Source Sans Pro Regular"/>
              </a:rPr>
              <a:t>D’autres maladies peuvent être détectées par des TDR au départ, mais nécessitent une confirmation en laboratoire par culture, sérologie ou tests moléculaires (le choléra, par exemple) </a:t>
            </a:r>
            <a:endParaRPr lang="fr-FR" sz="2200">
              <a:solidFill>
                <a:srgbClr val="000000"/>
              </a:solidFill>
              <a:latin typeface="+mj-lt"/>
            </a:endParaRPr>
          </a:p>
          <a:p>
            <a:pPr marL="200660" indent="-200660" defTabSz="203970" eaLnBrk="1" fontAlgn="auto" hangingPunct="1">
              <a:lnSpc>
                <a:spcPct val="90000"/>
              </a:lnSpc>
              <a:spcBef>
                <a:spcPts val="0"/>
              </a:spcBef>
              <a:spcAft>
                <a:spcPts val="0"/>
              </a:spcAft>
              <a:buClr>
                <a:schemeClr val="accent3"/>
              </a:buClr>
              <a:buSzPct val="100000"/>
              <a:buFont typeface="Arial"/>
              <a:buChar char="•"/>
              <a:defRPr sz="2068"/>
            </a:pPr>
            <a:r>
              <a:rPr lang="fr-FR" sz="2200">
                <a:solidFill>
                  <a:srgbClr val="000000"/>
                </a:solidFill>
                <a:latin typeface="+mj-lt"/>
                <a:sym typeface="Source Sans Pro Regular"/>
              </a:rPr>
              <a:t>De nouveaux TDR sont sans cesse mis au point et de nouveaux dispositifs peuvent être utilisés dans des situations d’intervention ;</a:t>
            </a:r>
            <a:endParaRPr lang="fr-FR" sz="2200">
              <a:solidFill>
                <a:srgbClr val="000000"/>
              </a:solidFill>
              <a:latin typeface="+mj-lt"/>
            </a:endParaRPr>
          </a:p>
          <a:p>
            <a:pPr marL="563880" lvl="1" indent="-241300" defTabSz="203970" eaLnBrk="1" fontAlgn="auto" hangingPunct="1">
              <a:lnSpc>
                <a:spcPct val="90000"/>
              </a:lnSpc>
              <a:spcBef>
                <a:spcPts val="0"/>
              </a:spcBef>
              <a:spcAft>
                <a:spcPts val="0"/>
              </a:spcAft>
              <a:buClr>
                <a:schemeClr val="accent3"/>
              </a:buClr>
              <a:buSzPct val="100000"/>
              <a:buFont typeface="Courier New"/>
              <a:buChar char="o"/>
              <a:defRPr sz="2068"/>
            </a:pPr>
            <a:r>
              <a:rPr lang="fr-FR" sz="2200">
                <a:latin typeface="+mj-lt"/>
              </a:rPr>
              <a:t>Par exemple, lors de la flambée d’Ébola en 2014, </a:t>
            </a:r>
            <a:r>
              <a:rPr lang="fr-FR" sz="2200">
                <a:solidFill>
                  <a:srgbClr val="000000"/>
                </a:solidFill>
                <a:latin typeface="+mj-lt"/>
                <a:sym typeface="Source Sans Pro Regular"/>
              </a:rPr>
              <a:t>des </a:t>
            </a:r>
            <a:r>
              <a:rPr lang="fr-FR" sz="2200" err="1">
                <a:solidFill>
                  <a:srgbClr val="000000"/>
                </a:solidFill>
                <a:latin typeface="+mj-lt"/>
                <a:sym typeface="Source Sans Pro Regular"/>
              </a:rPr>
              <a:t>immuno</a:t>
            </a:r>
            <a:r>
              <a:rPr lang="fr-FR" sz="2200">
                <a:solidFill>
                  <a:srgbClr val="000000"/>
                </a:solidFill>
                <a:latin typeface="+mj-lt"/>
                <a:sym typeface="Source Sans Pro Regular"/>
              </a:rPr>
              <a:t>-essais à flux latéral et des cartouches </a:t>
            </a:r>
            <a:r>
              <a:rPr lang="fr-FR" sz="2200" err="1">
                <a:solidFill>
                  <a:srgbClr val="000000"/>
                </a:solidFill>
                <a:latin typeface="+mj-lt"/>
                <a:sym typeface="Source Sans Pro Regular"/>
              </a:rPr>
              <a:t>GeneXpert</a:t>
            </a:r>
            <a:r>
              <a:rPr lang="fr-FR" sz="2200">
                <a:solidFill>
                  <a:srgbClr val="000000"/>
                </a:solidFill>
                <a:latin typeface="+mj-lt"/>
                <a:sym typeface="Source Sans Pro Regular"/>
              </a:rPr>
              <a:t> ont été mis au point et testés.</a:t>
            </a:r>
            <a:endParaRPr lang="fr-FR" sz="2200">
              <a:solidFill>
                <a:srgbClr val="000000"/>
              </a:solidFill>
              <a:latin typeface="+mj-lt"/>
            </a:endParaRPr>
          </a:p>
        </p:txBody>
      </p:sp>
      <p:sp>
        <p:nvSpPr>
          <p:cNvPr id="67587" name="Title 1"/>
          <p:cNvSpPr txBox="1">
            <a:spLocks noChangeArrowheads="1"/>
          </p:cNvSpPr>
          <p:nvPr/>
        </p:nvSpPr>
        <p:spPr bwMode="auto">
          <a:xfrm>
            <a:off x="95693" y="-83977"/>
            <a:ext cx="9719285" cy="757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3200" b="1">
                <a:solidFill>
                  <a:schemeClr val="bg1"/>
                </a:solidFill>
                <a:latin typeface="Source Sans Pro Regular"/>
              </a:rPr>
              <a:t>Zoom sur les test de diagnostic </a:t>
            </a:r>
            <a:r>
              <a:rPr lang="en-US" altLang="en-US" sz="3200" b="1" err="1">
                <a:solidFill>
                  <a:schemeClr val="bg1"/>
                </a:solidFill>
                <a:latin typeface="Source Sans Pro Regular"/>
              </a:rPr>
              <a:t>rapides</a:t>
            </a:r>
            <a:r>
              <a:rPr lang="en-US" altLang="en-US" sz="3200" b="1">
                <a:solidFill>
                  <a:schemeClr val="bg1"/>
                </a:solidFill>
                <a:latin typeface="Source Sans Pro Regular"/>
              </a:rPr>
              <a:t> (RDTs)</a:t>
            </a:r>
          </a:p>
        </p:txBody>
      </p:sp>
      <p:pic>
        <p:nvPicPr>
          <p:cNvPr id="6758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48152" y="2409434"/>
            <a:ext cx="3022089" cy="166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TextBox 4"/>
          <p:cNvSpPr txBox="1">
            <a:spLocks noChangeArrowheads="1"/>
          </p:cNvSpPr>
          <p:nvPr/>
        </p:nvSpPr>
        <p:spPr bwMode="auto">
          <a:xfrm>
            <a:off x="8948987" y="4209804"/>
            <a:ext cx="3115139" cy="40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i="1"/>
              <a:t>http://www.who.int/malaria/areas/diagnosis/rapid-diagnostic-tests/about-rdt/en/</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 name="Title 1"/>
          <p:cNvSpPr txBox="1">
            <a:spLocks noGrp="1"/>
          </p:cNvSpPr>
          <p:nvPr>
            <p:ph type="body" sz="half" idx="1"/>
          </p:nvPr>
        </p:nvSpPr>
        <p:spPr>
          <a:prstGeom prst="rect">
            <a:avLst/>
          </a:prstGeom>
        </p:spPr>
        <p:txBody>
          <a:bodyPr lIns="41148" tIns="41148" rIns="41148" bIns="41148" anchor="ctr">
            <a:normAutofit/>
          </a:bodyPr>
          <a:lstStyle>
            <a:lvl1pPr>
              <a:spcBef>
                <a:spcPts val="0"/>
              </a:spcBef>
              <a:defRPr sz="3200"/>
            </a:lvl1pPr>
          </a:lstStyle>
          <a:p>
            <a:r>
              <a:rPr lang="hu-HU" sz="3600" b="1"/>
              <a:t>5</a:t>
            </a:r>
            <a:r>
              <a:rPr sz="3600" b="1"/>
              <a:t>. </a:t>
            </a:r>
            <a:r>
              <a:rPr lang="fr-FR" sz="3600" b="1"/>
              <a:t>Transport de l'échantillon </a:t>
            </a:r>
            <a:endParaRPr sz="3600" b="1"/>
          </a:p>
        </p:txBody>
      </p:sp>
    </p:spTree>
    <p:extLst>
      <p:ext uri="{BB962C8B-B14F-4D97-AF65-F5344CB8AC3E}">
        <p14:creationId xmlns:p14="http://schemas.microsoft.com/office/powerpoint/2010/main" val="1949165009"/>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Text Placeholder 4"/>
          <p:cNvSpPr txBox="1">
            <a:spLocks noGrp="1"/>
          </p:cNvSpPr>
          <p:nvPr>
            <p:ph type="body" idx="1"/>
          </p:nvPr>
        </p:nvSpPr>
        <p:spPr>
          <a:xfrm>
            <a:off x="1180214" y="1247001"/>
            <a:ext cx="9803219" cy="4654071"/>
          </a:xfrm>
          <a:prstGeom prst="rect">
            <a:avLst/>
          </a:prstGeom>
        </p:spPr>
        <p:txBody>
          <a:bodyPr lIns="45719" tIns="45720" rIns="45719" bIns="45720" anchor="ctr">
            <a:noAutofit/>
          </a:bodyPr>
          <a:lstStyle/>
          <a:p>
            <a:pPr marL="187960" lvl="1" indent="-187960" defTabSz="339458" fontAlgn="base">
              <a:lnSpc>
                <a:spcPct val="80000"/>
              </a:lnSpc>
              <a:spcBef>
                <a:spcPts val="0"/>
              </a:spcBef>
              <a:buClr>
                <a:srgbClr val="65A000"/>
              </a:buClr>
              <a:defRPr sz="2376"/>
            </a:pPr>
            <a:r>
              <a:rPr lang="fr" sz="2350" kern="1200"/>
              <a:t>Mettre l’échantillon dans le récipient approprié en fonction du transport (international ou national) et du type de test utilisé.</a:t>
            </a:r>
          </a:p>
          <a:p>
            <a:pPr marL="187960" lvl="1" indent="-187960" defTabSz="339458" fontAlgn="base">
              <a:lnSpc>
                <a:spcPct val="80000"/>
              </a:lnSpc>
              <a:spcBef>
                <a:spcPts val="0"/>
              </a:spcBef>
              <a:buClr>
                <a:srgbClr val="65A000"/>
              </a:buClr>
              <a:defRPr sz="2376"/>
            </a:pPr>
            <a:endParaRPr lang="en-US" sz="2350" kern="1200"/>
          </a:p>
          <a:p>
            <a:pPr marL="187960" lvl="1" indent="-187960" defTabSz="339458" fontAlgn="base">
              <a:lnSpc>
                <a:spcPct val="80000"/>
              </a:lnSpc>
              <a:spcBef>
                <a:spcPts val="0"/>
              </a:spcBef>
              <a:buClr>
                <a:srgbClr val="65A000"/>
              </a:buClr>
              <a:defRPr sz="2376"/>
            </a:pPr>
            <a:r>
              <a:rPr lang="fr" sz="2350" kern="1200"/>
              <a:t>Tenir compte des exigences de température nécessaires pour le transport de l’échantillon en fonction du type de test utilisé et le temps de transport prévu.</a:t>
            </a:r>
            <a:endParaRPr lang="en-US" sz="2350" kern="1200"/>
          </a:p>
          <a:p>
            <a:pPr marL="187960" lvl="1" indent="-187960" defTabSz="339458" fontAlgn="base">
              <a:lnSpc>
                <a:spcPct val="80000"/>
              </a:lnSpc>
              <a:spcBef>
                <a:spcPts val="0"/>
              </a:spcBef>
              <a:buClr>
                <a:srgbClr val="65A000"/>
              </a:buClr>
              <a:defRPr sz="2376"/>
            </a:pPr>
            <a:endParaRPr lang="fr-FR" sz="2350" kern="1200"/>
          </a:p>
          <a:p>
            <a:pPr marL="187960" lvl="1" indent="-187960" defTabSz="339458" fontAlgn="base">
              <a:lnSpc>
                <a:spcPct val="80000"/>
              </a:lnSpc>
              <a:spcBef>
                <a:spcPts val="0"/>
              </a:spcBef>
              <a:buClr>
                <a:srgbClr val="65A000"/>
              </a:buClr>
              <a:defRPr sz="2376"/>
            </a:pPr>
            <a:endParaRPr sz="2350" kern="1200"/>
          </a:p>
        </p:txBody>
      </p:sp>
      <p:sp>
        <p:nvSpPr>
          <p:cNvPr id="2" name="TextBox 4">
            <a:extLst>
              <a:ext uri="{FF2B5EF4-FFF2-40B4-BE49-F238E27FC236}">
                <a16:creationId xmlns:a16="http://schemas.microsoft.com/office/drawing/2014/main" id="{D480ACEA-6FC9-C464-943C-95B8E5A1C9ED}"/>
              </a:ext>
            </a:extLst>
          </p:cNvPr>
          <p:cNvSpPr txBox="1"/>
          <p:nvPr/>
        </p:nvSpPr>
        <p:spPr>
          <a:xfrm>
            <a:off x="240831" y="0"/>
            <a:ext cx="7191328"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latin typeface="Source Sans Pro Regular"/>
              </a:rPr>
              <a:t>Principales considérations</a:t>
            </a:r>
          </a:p>
        </p:txBody>
      </p:sp>
    </p:spTree>
    <p:extLst>
      <p:ext uri="{BB962C8B-B14F-4D97-AF65-F5344CB8AC3E}">
        <p14:creationId xmlns:p14="http://schemas.microsoft.com/office/powerpoint/2010/main" val="2267496704"/>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Classification of substances:"/>
          <p:cNvSpPr txBox="1"/>
          <p:nvPr/>
        </p:nvSpPr>
        <p:spPr>
          <a:xfrm>
            <a:off x="0" y="972308"/>
            <a:ext cx="5547271" cy="39414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4289" tIns="45720" rIns="34289" bIns="45720" anchor="t">
            <a:spAutoFit/>
          </a:bodyPr>
          <a:lstStyle/>
          <a:p>
            <a:pPr lvl="1" defTabSz="342886">
              <a:lnSpc>
                <a:spcPct val="80000"/>
              </a:lnSpc>
              <a:spcBef>
                <a:spcPts val="75"/>
              </a:spcBef>
              <a:defRPr sz="2800">
                <a:solidFill>
                  <a:schemeClr val="accent2"/>
                </a:solidFill>
                <a:latin typeface="Source Sans Pro Bold"/>
                <a:ea typeface="Source Sans Pro Bold"/>
                <a:cs typeface="Source Sans Pro Bold"/>
                <a:sym typeface="Source Sans Pro Bold"/>
              </a:defRPr>
            </a:pPr>
            <a:r>
              <a:rPr sz="2400" b="1"/>
              <a:t>Classification </a:t>
            </a:r>
            <a:r>
              <a:rPr lang="fr-FR" sz="2400" b="1"/>
              <a:t>des</a:t>
            </a:r>
            <a:r>
              <a:rPr sz="2400" b="1"/>
              <a:t> substances:</a:t>
            </a:r>
          </a:p>
        </p:txBody>
      </p:sp>
      <p:sp>
        <p:nvSpPr>
          <p:cNvPr id="2" name="Title 1">
            <a:extLst>
              <a:ext uri="{FF2B5EF4-FFF2-40B4-BE49-F238E27FC236}">
                <a16:creationId xmlns:a16="http://schemas.microsoft.com/office/drawing/2014/main" id="{977A9961-B785-C190-945D-DC40D6643B89}"/>
              </a:ext>
            </a:extLst>
          </p:cNvPr>
          <p:cNvSpPr txBox="1">
            <a:spLocks/>
          </p:cNvSpPr>
          <p:nvPr/>
        </p:nvSpPr>
        <p:spPr>
          <a:xfrm>
            <a:off x="138223" y="-51567"/>
            <a:ext cx="9282224" cy="7157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tIns="45720" rIns="3428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2800" b="1">
                <a:latin typeface="Source Sans Pro Regular"/>
              </a:rPr>
              <a:t>Transport international de </a:t>
            </a:r>
            <a:r>
              <a:rPr lang="en-US" sz="2800" b="1" err="1">
                <a:latin typeface="Source Sans Pro Regular"/>
              </a:rPr>
              <a:t>l'échantillon</a:t>
            </a:r>
            <a:endParaRPr lang="en-US" sz="2800" b="1">
              <a:latin typeface="Source Sans Pro Regular"/>
            </a:endParaRPr>
          </a:p>
        </p:txBody>
      </p:sp>
      <p:sp>
        <p:nvSpPr>
          <p:cNvPr id="4" name="Content Placeholder 2">
            <a:extLst>
              <a:ext uri="{FF2B5EF4-FFF2-40B4-BE49-F238E27FC236}">
                <a16:creationId xmlns:a16="http://schemas.microsoft.com/office/drawing/2014/main" id="{3AF3BDEF-197E-2216-D92F-579A8FA8DF84}"/>
              </a:ext>
            </a:extLst>
          </p:cNvPr>
          <p:cNvSpPr txBox="1">
            <a:spLocks/>
          </p:cNvSpPr>
          <p:nvPr/>
        </p:nvSpPr>
        <p:spPr>
          <a:xfrm>
            <a:off x="576686" y="1366455"/>
            <a:ext cx="10927742" cy="4525963"/>
          </a:xfrm>
          <a:prstGeom prst="rect">
            <a:avLst/>
          </a:prstGeom>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tx1">
                    <a:lumMod val="50000"/>
                    <a:lumOff val="50000"/>
                  </a:schemeClr>
                </a:solidFill>
                <a:latin typeface="Segoe Condensed" panose="020B0606040200020203"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lumMod val="50000"/>
                    <a:lumOff val="50000"/>
                  </a:schemeClr>
                </a:solidFill>
                <a:latin typeface="Segoe Condensed" panose="020B0606040200020203"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b="1" kern="1200">
                <a:solidFill>
                  <a:schemeClr val="tx1">
                    <a:lumMod val="50000"/>
                    <a:lumOff val="50000"/>
                  </a:schemeClr>
                </a:solidFill>
                <a:latin typeface="Segoe Condensed" panose="020B0606040200020203"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000" b="0">
              <a:solidFill>
                <a:schemeClr val="tx1"/>
              </a:solidFill>
              <a:latin typeface="+mj-lt"/>
              <a:cs typeface="Arial" panose="020B0604020202020204" pitchFamily="34" charset="0"/>
            </a:endParaRPr>
          </a:p>
          <a:p>
            <a:pPr marL="0" lvl="1" indent="0" defTabSz="339458">
              <a:lnSpc>
                <a:spcPct val="80000"/>
              </a:lnSpc>
              <a:spcBef>
                <a:spcPts val="0"/>
              </a:spcBef>
              <a:spcAft>
                <a:spcPts val="0"/>
              </a:spcAft>
              <a:buClr>
                <a:srgbClr val="65A000"/>
              </a:buClr>
              <a:buSzPct val="100000"/>
              <a:buNone/>
              <a:defRPr sz="2376"/>
            </a:pPr>
            <a:r>
              <a:rPr lang="fr-FR" sz="2400">
                <a:solidFill>
                  <a:srgbClr val="000000"/>
                </a:solidFill>
                <a:latin typeface="+mj-lt"/>
                <a:sym typeface="Source Sans Pro Regular"/>
              </a:rPr>
              <a:t>Catégorie A :</a:t>
            </a:r>
          </a:p>
          <a:p>
            <a:pPr marL="187960" lvl="1" indent="-187960" defTabSz="339458">
              <a:lnSpc>
                <a:spcPct val="80000"/>
              </a:lnSpc>
              <a:spcBef>
                <a:spcPts val="0"/>
              </a:spcBef>
              <a:spcAft>
                <a:spcPts val="0"/>
              </a:spcAft>
              <a:buClr>
                <a:srgbClr val="65A000"/>
              </a:buClr>
              <a:buSzPct val="100000"/>
              <a:buFont typeface="Arial"/>
              <a:buChar char="•"/>
              <a:defRPr sz="2376"/>
            </a:pPr>
            <a:r>
              <a:rPr lang="fr-FR" sz="2400" b="0">
                <a:solidFill>
                  <a:srgbClr val="000000"/>
                </a:solidFill>
                <a:latin typeface="+mj-lt"/>
                <a:sym typeface="Source Sans Pro Regular"/>
              </a:rPr>
              <a:t>Matière infectieuse qui, de la manière dont elle est transportée, peut, lorsqu’une exposition se produit, provoquer une invalidité permanente ou une maladie mortelle ou potentiellement mortelle chez l’homme ou l’animal</a:t>
            </a:r>
            <a:endParaRPr lang="fr-FR" sz="2400" b="0">
              <a:solidFill>
                <a:srgbClr val="000000"/>
              </a:solidFill>
              <a:latin typeface="+mj-lt"/>
            </a:endParaRPr>
          </a:p>
          <a:p>
            <a:pPr marL="187960" lvl="1" indent="-187960" defTabSz="339458">
              <a:lnSpc>
                <a:spcPct val="80000"/>
              </a:lnSpc>
              <a:spcBef>
                <a:spcPts val="0"/>
              </a:spcBef>
              <a:spcAft>
                <a:spcPts val="0"/>
              </a:spcAft>
              <a:buClr>
                <a:srgbClr val="65A000"/>
              </a:buClr>
              <a:buSzPct val="100000"/>
              <a:buFont typeface="Arial"/>
              <a:buChar char="•"/>
              <a:defRPr sz="2376"/>
            </a:pPr>
            <a:r>
              <a:rPr lang="fr-FR" sz="2400" b="0">
                <a:solidFill>
                  <a:srgbClr val="000000"/>
                </a:solidFill>
                <a:latin typeface="+mj-lt"/>
                <a:sym typeface="Source Sans Pro Regular"/>
              </a:rPr>
              <a:t>Désignations de transport :</a:t>
            </a:r>
            <a:endParaRPr lang="fr-FR" sz="2400" b="0">
              <a:solidFill>
                <a:srgbClr val="000000"/>
              </a:solidFill>
              <a:latin typeface="+mj-lt"/>
            </a:endParaRPr>
          </a:p>
          <a:p>
            <a:pPr marL="742950" lvl="2" indent="-342900" defTabSz="339458">
              <a:lnSpc>
                <a:spcPct val="80000"/>
              </a:lnSpc>
              <a:spcBef>
                <a:spcPts val="0"/>
              </a:spcBef>
              <a:spcAft>
                <a:spcPts val="0"/>
              </a:spcAft>
              <a:buClr>
                <a:schemeClr val="accent3"/>
              </a:buClr>
              <a:buFont typeface="Courier New" panose="020B0604020202020204" pitchFamily="34" charset="0"/>
              <a:buChar char="o"/>
              <a:defRPr sz="2376"/>
            </a:pPr>
            <a:r>
              <a:rPr lang="fr-FR" b="0">
                <a:solidFill>
                  <a:srgbClr val="000000"/>
                </a:solidFill>
                <a:latin typeface="+mj-lt"/>
                <a:sym typeface="Source Sans Pro Regular"/>
              </a:rPr>
              <a:t>UN2814 – MATIÈRE INFECTIEUSE POUR L’HOMME (et les animaux)</a:t>
            </a:r>
            <a:endParaRPr lang="fr-FR" b="0">
              <a:solidFill>
                <a:srgbClr val="000000"/>
              </a:solidFill>
              <a:latin typeface="+mj-lt"/>
            </a:endParaRPr>
          </a:p>
          <a:p>
            <a:pPr marL="742950" lvl="2" indent="-342900" defTabSz="339458">
              <a:lnSpc>
                <a:spcPct val="80000"/>
              </a:lnSpc>
              <a:spcBef>
                <a:spcPts val="0"/>
              </a:spcBef>
              <a:spcAft>
                <a:spcPts val="0"/>
              </a:spcAft>
              <a:buClr>
                <a:schemeClr val="accent3"/>
              </a:buClr>
              <a:buFont typeface="Courier New" panose="020B0604020202020204" pitchFamily="34" charset="0"/>
              <a:buChar char="o"/>
              <a:defRPr sz="2376"/>
            </a:pPr>
            <a:r>
              <a:rPr lang="fr-FR" b="0">
                <a:solidFill>
                  <a:srgbClr val="000000"/>
                </a:solidFill>
                <a:latin typeface="+mj-lt"/>
                <a:sym typeface="Source Sans Pro Regular"/>
              </a:rPr>
              <a:t>UN2900 - MATIÈRE INFECTIEUSE POUR LES ANIMAUX uniquement</a:t>
            </a:r>
            <a:endParaRPr lang="fr-FR" b="0">
              <a:solidFill>
                <a:srgbClr val="000000"/>
              </a:solidFill>
              <a:latin typeface="+mj-lt"/>
            </a:endParaRPr>
          </a:p>
          <a:p>
            <a:pPr marL="0" lvl="1" indent="107315" defTabSz="339458">
              <a:lnSpc>
                <a:spcPct val="80000"/>
              </a:lnSpc>
              <a:spcBef>
                <a:spcPts val="0"/>
              </a:spcBef>
              <a:spcAft>
                <a:spcPts val="0"/>
              </a:spcAft>
              <a:buClr>
                <a:schemeClr val="accent3"/>
              </a:buClr>
              <a:buNone/>
              <a:defRPr sz="2376"/>
            </a:pPr>
            <a:endParaRPr lang="fr-FR" sz="2400" b="0">
              <a:solidFill>
                <a:srgbClr val="000000"/>
              </a:solidFill>
              <a:latin typeface="+mj-lt"/>
            </a:endParaRPr>
          </a:p>
          <a:p>
            <a:pPr marL="187960" lvl="1" indent="-187960" defTabSz="339458">
              <a:lnSpc>
                <a:spcPct val="80000"/>
              </a:lnSpc>
              <a:spcBef>
                <a:spcPts val="0"/>
              </a:spcBef>
              <a:spcAft>
                <a:spcPts val="0"/>
              </a:spcAft>
              <a:buClr>
                <a:srgbClr val="65A000"/>
              </a:buClr>
              <a:buSzPct val="100000"/>
              <a:buFont typeface="Arial"/>
              <a:buChar char="•"/>
              <a:defRPr sz="2376"/>
            </a:pPr>
            <a:endParaRPr lang="fr-FR" sz="2400">
              <a:solidFill>
                <a:srgbClr val="000000"/>
              </a:solidFill>
              <a:latin typeface="+mj-lt"/>
            </a:endParaRPr>
          </a:p>
          <a:p>
            <a:pPr marL="0" lvl="1" indent="0" defTabSz="339458">
              <a:lnSpc>
                <a:spcPct val="80000"/>
              </a:lnSpc>
              <a:spcBef>
                <a:spcPts val="0"/>
              </a:spcBef>
              <a:spcAft>
                <a:spcPts val="0"/>
              </a:spcAft>
              <a:buClr>
                <a:srgbClr val="65A000"/>
              </a:buClr>
              <a:buSzPct val="100000"/>
              <a:buNone/>
              <a:defRPr sz="2376"/>
            </a:pPr>
            <a:r>
              <a:rPr lang="fr-FR" sz="2400">
                <a:solidFill>
                  <a:srgbClr val="000000"/>
                </a:solidFill>
                <a:latin typeface="+mj-lt"/>
              </a:rPr>
              <a:t>Catégorie B :</a:t>
            </a:r>
          </a:p>
          <a:p>
            <a:pPr marL="187960" lvl="1" indent="-187960" defTabSz="339458">
              <a:lnSpc>
                <a:spcPct val="80000"/>
              </a:lnSpc>
              <a:spcBef>
                <a:spcPts val="0"/>
              </a:spcBef>
              <a:spcAft>
                <a:spcPts val="0"/>
              </a:spcAft>
              <a:buClr>
                <a:srgbClr val="65A000"/>
              </a:buClr>
              <a:buSzPct val="100000"/>
              <a:buFont typeface="Arial"/>
              <a:buChar char="•"/>
              <a:defRPr sz="2376"/>
            </a:pPr>
            <a:r>
              <a:rPr lang="fr-FR" sz="2400" b="0">
                <a:solidFill>
                  <a:srgbClr val="000000"/>
                </a:solidFill>
                <a:latin typeface="+mj-lt"/>
              </a:rPr>
              <a:t>Matière infectieuse qui ne répond pas aux critères de classification de catégorie A</a:t>
            </a:r>
          </a:p>
          <a:p>
            <a:pPr marL="187960" lvl="1" indent="-187960" defTabSz="339458">
              <a:lnSpc>
                <a:spcPct val="80000"/>
              </a:lnSpc>
              <a:spcBef>
                <a:spcPts val="0"/>
              </a:spcBef>
              <a:spcAft>
                <a:spcPts val="0"/>
              </a:spcAft>
              <a:buClr>
                <a:srgbClr val="65A000"/>
              </a:buClr>
              <a:buSzPct val="100000"/>
              <a:buFont typeface="Arial"/>
              <a:buChar char="•"/>
              <a:defRPr sz="2376"/>
            </a:pPr>
            <a:r>
              <a:rPr lang="fr-FR" sz="2400" b="0">
                <a:solidFill>
                  <a:srgbClr val="000000"/>
                </a:solidFill>
                <a:latin typeface="+mj-lt"/>
              </a:rPr>
              <a:t>Désignation de transport : </a:t>
            </a:r>
          </a:p>
          <a:p>
            <a:pPr marL="742950" lvl="2" indent="-342900" defTabSz="339458">
              <a:lnSpc>
                <a:spcPct val="80000"/>
              </a:lnSpc>
              <a:spcBef>
                <a:spcPts val="0"/>
              </a:spcBef>
              <a:spcAft>
                <a:spcPts val="0"/>
              </a:spcAft>
              <a:buClr>
                <a:srgbClr val="65A000"/>
              </a:buClr>
              <a:buSzPct val="100000"/>
              <a:buFont typeface="Courier New"/>
              <a:buChar char="o"/>
              <a:defRPr sz="2376"/>
            </a:pPr>
            <a:r>
              <a:rPr lang="fr-FR" b="0">
                <a:solidFill>
                  <a:srgbClr val="000000"/>
                </a:solidFill>
                <a:latin typeface="+mj-lt"/>
              </a:rPr>
              <a:t>UN3373 MATIÈRE BIOLOGIQUE CATÉGORIE B</a:t>
            </a:r>
          </a:p>
        </p:txBody>
      </p:sp>
    </p:spTree>
    <p:extLst>
      <p:ext uri="{BB962C8B-B14F-4D97-AF65-F5344CB8AC3E}">
        <p14:creationId xmlns:p14="http://schemas.microsoft.com/office/powerpoint/2010/main" val="349218070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DABD6F6-7557-B611-0D10-36C523D35EDD}"/>
              </a:ext>
            </a:extLst>
          </p:cNvPr>
          <p:cNvSpPr txBox="1">
            <a:spLocks/>
          </p:cNvSpPr>
          <p:nvPr/>
        </p:nvSpPr>
        <p:spPr>
          <a:xfrm>
            <a:off x="127591" y="1598"/>
            <a:ext cx="9080203" cy="7157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2800" b="1">
                <a:latin typeface="Source Sans Pro Regular"/>
              </a:rPr>
              <a:t>Transport international de </a:t>
            </a:r>
            <a:r>
              <a:rPr lang="en-US" sz="2800" b="1" err="1">
                <a:latin typeface="Source Sans Pro Regular"/>
              </a:rPr>
              <a:t>l'échantillon</a:t>
            </a:r>
            <a:endParaRPr lang="en-US" sz="2800" b="1">
              <a:latin typeface="Source Sans Pro Regular"/>
            </a:endParaRPr>
          </a:p>
        </p:txBody>
      </p:sp>
      <p:sp>
        <p:nvSpPr>
          <p:cNvPr id="7" name="Title 1">
            <a:extLst>
              <a:ext uri="{FF2B5EF4-FFF2-40B4-BE49-F238E27FC236}">
                <a16:creationId xmlns:a16="http://schemas.microsoft.com/office/drawing/2014/main" id="{D00E1D9A-A9FB-125A-5B74-F0B209FCC48F}"/>
              </a:ext>
            </a:extLst>
          </p:cNvPr>
          <p:cNvSpPr>
            <a:spLocks noGrp="1"/>
          </p:cNvSpPr>
          <p:nvPr/>
        </p:nvSpPr>
        <p:spPr bwMode="auto">
          <a:xfrm>
            <a:off x="308345" y="604954"/>
            <a:ext cx="1903227" cy="76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algn="l"/>
            <a:r>
              <a:rPr lang="fr-FR" sz="2400" b="1">
                <a:solidFill>
                  <a:srgbClr val="C00000"/>
                </a:solidFill>
                <a:latin typeface="Source Sans Pro Bold"/>
                <a:ea typeface="Source Sans Pro Bold"/>
                <a:sym typeface="Source Sans Pro Bold"/>
              </a:rPr>
              <a:t>Marques</a:t>
            </a:r>
            <a:endParaRPr lang="fr-FR" sz="2400"/>
          </a:p>
        </p:txBody>
      </p:sp>
      <p:pic>
        <p:nvPicPr>
          <p:cNvPr id="8" name="Picture 1" descr="page1image256">
            <a:extLst>
              <a:ext uri="{FF2B5EF4-FFF2-40B4-BE49-F238E27FC236}">
                <a16:creationId xmlns:a16="http://schemas.microsoft.com/office/drawing/2014/main" id="{22947F69-7740-BB87-85E4-CA706032922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43" t="-391" r="54265" b="57494"/>
          <a:stretch/>
        </p:blipFill>
        <p:spPr bwMode="auto">
          <a:xfrm>
            <a:off x="7127080" y="2319310"/>
            <a:ext cx="2421670" cy="17566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page1image256">
            <a:extLst>
              <a:ext uri="{FF2B5EF4-FFF2-40B4-BE49-F238E27FC236}">
                <a16:creationId xmlns:a16="http://schemas.microsoft.com/office/drawing/2014/main" id="{0464CC8B-A0BF-2572-5B9F-4C72DD8D194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033" t="4416" r="2885" b="57523"/>
          <a:stretch/>
        </p:blipFill>
        <p:spPr bwMode="auto">
          <a:xfrm>
            <a:off x="7726425" y="4233797"/>
            <a:ext cx="2567882" cy="1595675"/>
          </a:xfrm>
          <a:prstGeom prst="rect">
            <a:avLst/>
          </a:prstGeom>
          <a:noFill/>
          <a:extLst>
            <a:ext uri="{909E8E84-426E-40DD-AFC4-6F175D3DCCD1}">
              <a14:hiddenFill xmlns:a14="http://schemas.microsoft.com/office/drawing/2010/main">
                <a:solidFill>
                  <a:srgbClr val="FFFFFF"/>
                </a:solidFill>
              </a14:hiddenFill>
            </a:ext>
          </a:extLst>
        </p:spPr>
      </p:pic>
      <p:sp>
        <p:nvSpPr>
          <p:cNvPr id="10" name="AutoShape 32">
            <a:extLst>
              <a:ext uri="{FF2B5EF4-FFF2-40B4-BE49-F238E27FC236}">
                <a16:creationId xmlns:a16="http://schemas.microsoft.com/office/drawing/2014/main" id="{B20B34C7-47A6-1500-85F8-B856163FBC48}"/>
              </a:ext>
            </a:extLst>
          </p:cNvPr>
          <p:cNvSpPr>
            <a:spLocks noChangeArrowheads="1"/>
          </p:cNvSpPr>
          <p:nvPr/>
        </p:nvSpPr>
        <p:spPr bwMode="auto">
          <a:xfrm>
            <a:off x="9442910" y="1061053"/>
            <a:ext cx="885825" cy="88582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a:r>
              <a:rPr lang="en-US" sz="1200">
                <a:latin typeface="Source Sans Pro Regular"/>
              </a:rPr>
              <a:t>UN 3373</a:t>
            </a:r>
          </a:p>
        </p:txBody>
      </p:sp>
      <p:sp>
        <p:nvSpPr>
          <p:cNvPr id="11" name="Rectangle 10">
            <a:extLst>
              <a:ext uri="{FF2B5EF4-FFF2-40B4-BE49-F238E27FC236}">
                <a16:creationId xmlns:a16="http://schemas.microsoft.com/office/drawing/2014/main" id="{4D1C4B0E-C53F-B35E-76C1-19B7CA7AB34D}"/>
              </a:ext>
            </a:extLst>
          </p:cNvPr>
          <p:cNvSpPr>
            <a:spLocks noChangeArrowheads="1"/>
          </p:cNvSpPr>
          <p:nvPr/>
        </p:nvSpPr>
        <p:spPr bwMode="auto">
          <a:xfrm>
            <a:off x="7763344" y="1503965"/>
            <a:ext cx="1524000" cy="5334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800">
                <a:latin typeface="Source Sans Pro Regular"/>
              </a:rPr>
              <a:t>SUBSTANCE INFECTIEUSE</a:t>
            </a:r>
          </a:p>
          <a:p>
            <a:r>
              <a:rPr lang="fr-FR" sz="800">
                <a:latin typeface="Source Sans Pro Regular"/>
              </a:rPr>
              <a:t>POUR L’HOMME</a:t>
            </a:r>
          </a:p>
          <a:p>
            <a:endParaRPr lang="en-US" sz="800">
              <a:latin typeface="Source Sans Pro Regular"/>
            </a:endParaRPr>
          </a:p>
          <a:p>
            <a:r>
              <a:rPr lang="en-US" sz="800">
                <a:latin typeface="Source Sans Pro Regular"/>
              </a:rPr>
              <a:t>UN 2814</a:t>
            </a:r>
          </a:p>
        </p:txBody>
      </p:sp>
      <p:sp>
        <p:nvSpPr>
          <p:cNvPr id="12" name="Rectangle 11">
            <a:extLst>
              <a:ext uri="{FF2B5EF4-FFF2-40B4-BE49-F238E27FC236}">
                <a16:creationId xmlns:a16="http://schemas.microsoft.com/office/drawing/2014/main" id="{0EEEEE97-F1C6-6C62-864B-920F6A24415F}"/>
              </a:ext>
            </a:extLst>
          </p:cNvPr>
          <p:cNvSpPr>
            <a:spLocks noChangeArrowheads="1"/>
          </p:cNvSpPr>
          <p:nvPr/>
        </p:nvSpPr>
        <p:spPr bwMode="auto">
          <a:xfrm>
            <a:off x="7056556" y="987108"/>
            <a:ext cx="1524000" cy="38961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800">
                <a:latin typeface="Source Sans Pro Regular"/>
              </a:rPr>
              <a:t>SUBSTANCE BIOLOGIQUE,</a:t>
            </a:r>
          </a:p>
          <a:p>
            <a:r>
              <a:rPr lang="fr-FR" sz="800">
                <a:latin typeface="Source Sans Pro Regular"/>
              </a:rPr>
              <a:t>CATÉGORIE B</a:t>
            </a:r>
          </a:p>
        </p:txBody>
      </p:sp>
      <p:sp>
        <p:nvSpPr>
          <p:cNvPr id="13" name="TextBox 11">
            <a:extLst>
              <a:ext uri="{FF2B5EF4-FFF2-40B4-BE49-F238E27FC236}">
                <a16:creationId xmlns:a16="http://schemas.microsoft.com/office/drawing/2014/main" id="{F225D772-2FF5-5C14-DAFC-C40F285CAAB4}"/>
              </a:ext>
            </a:extLst>
          </p:cNvPr>
          <p:cNvSpPr txBox="1"/>
          <p:nvPr/>
        </p:nvSpPr>
        <p:spPr>
          <a:xfrm>
            <a:off x="8904312" y="2028743"/>
            <a:ext cx="1763688" cy="400110"/>
          </a:xfrm>
          <a:prstGeom prst="rect">
            <a:avLst/>
          </a:prstGeom>
          <a:noFill/>
        </p:spPr>
        <p:txBody>
          <a:bodyPr wrap="squar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1000" i="1">
                <a:latin typeface="Source Sans Pro Regular"/>
              </a:rPr>
              <a:t>Programme de formation </a:t>
            </a:r>
            <a:r>
              <a:rPr lang="fr-FR" sz="1000" i="1" err="1">
                <a:latin typeface="Source Sans Pro Regular"/>
              </a:rPr>
              <a:t>ISST</a:t>
            </a:r>
            <a:r>
              <a:rPr lang="fr-FR" sz="1000" i="1">
                <a:latin typeface="Source Sans Pro Regular"/>
              </a:rPr>
              <a:t> </a:t>
            </a:r>
          </a:p>
        </p:txBody>
      </p:sp>
      <p:sp>
        <p:nvSpPr>
          <p:cNvPr id="14" name="Content Placeholder 2">
            <a:extLst>
              <a:ext uri="{FF2B5EF4-FFF2-40B4-BE49-F238E27FC236}">
                <a16:creationId xmlns:a16="http://schemas.microsoft.com/office/drawing/2014/main" id="{7CA902E5-F2F6-A364-AAD4-E51AEB05282C}"/>
              </a:ext>
            </a:extLst>
          </p:cNvPr>
          <p:cNvSpPr>
            <a:spLocks noGrp="1"/>
          </p:cNvSpPr>
          <p:nvPr/>
        </p:nvSpPr>
        <p:spPr bwMode="auto">
          <a:xfrm>
            <a:off x="585302" y="1796902"/>
            <a:ext cx="6471254" cy="3004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0500" indent="-190500" defTabSz="216990">
              <a:lnSpc>
                <a:spcPct val="90000"/>
              </a:lnSpc>
              <a:spcBef>
                <a:spcPts val="225"/>
              </a:spcBef>
              <a:spcAft>
                <a:spcPts val="0"/>
              </a:spcAft>
              <a:buClr>
                <a:schemeClr val="accent3"/>
              </a:buClr>
              <a:buSzPct val="100000"/>
              <a:buFontTx/>
              <a:buChar char="•"/>
              <a:defRPr sz="2000"/>
            </a:pPr>
            <a:r>
              <a:rPr lang="fr-FR" sz="2000">
                <a:solidFill>
                  <a:srgbClr val="000000"/>
                </a:solidFill>
                <a:latin typeface="+mj-lt"/>
                <a:cs typeface="+mn-cs"/>
                <a:sym typeface="Source Sans Pro Regular"/>
              </a:rPr>
              <a:t>Désignation officielle de transport (PSN) de la matière infectieuse</a:t>
            </a:r>
            <a:endParaRPr lang="fr-FR" sz="2000">
              <a:solidFill>
                <a:srgbClr val="000000"/>
              </a:solidFill>
              <a:latin typeface="+mj-lt"/>
              <a:cs typeface="+mn-cs"/>
            </a:endParaRPr>
          </a:p>
          <a:p>
            <a:pPr marL="190500" indent="-190500" defTabSz="216990">
              <a:lnSpc>
                <a:spcPct val="90000"/>
              </a:lnSpc>
              <a:spcBef>
                <a:spcPts val="225"/>
              </a:spcBef>
              <a:spcAft>
                <a:spcPts val="0"/>
              </a:spcAft>
              <a:buClr>
                <a:schemeClr val="accent3"/>
              </a:buClr>
              <a:buSzPct val="100000"/>
              <a:buFontTx/>
              <a:buChar char="•"/>
              <a:defRPr sz="2000"/>
            </a:pPr>
            <a:endParaRPr lang="fr-FR" sz="2000">
              <a:solidFill>
                <a:srgbClr val="000000"/>
              </a:solidFill>
              <a:latin typeface="+mj-lt"/>
              <a:cs typeface="+mn-cs"/>
              <a:sym typeface="Source Sans Pro Regular"/>
            </a:endParaRPr>
          </a:p>
          <a:p>
            <a:pPr marL="190500" indent="-190500" defTabSz="216990">
              <a:lnSpc>
                <a:spcPct val="90000"/>
              </a:lnSpc>
              <a:spcBef>
                <a:spcPts val="225"/>
              </a:spcBef>
              <a:spcAft>
                <a:spcPts val="0"/>
              </a:spcAft>
              <a:buClr>
                <a:schemeClr val="accent3"/>
              </a:buClr>
              <a:buSzPct val="100000"/>
              <a:buFontTx/>
              <a:buChar char="•"/>
              <a:defRPr sz="2000"/>
            </a:pPr>
            <a:r>
              <a:rPr lang="fr-FR" sz="2000">
                <a:solidFill>
                  <a:srgbClr val="000000"/>
                </a:solidFill>
                <a:latin typeface="+mj-lt"/>
                <a:cs typeface="+mn-cs"/>
                <a:sym typeface="Source Sans Pro Regular"/>
              </a:rPr>
              <a:t>Numéro ONU de la matière infectieuse</a:t>
            </a:r>
          </a:p>
          <a:p>
            <a:pPr marL="190500" indent="-190500" defTabSz="216990">
              <a:lnSpc>
                <a:spcPct val="90000"/>
              </a:lnSpc>
              <a:spcBef>
                <a:spcPts val="225"/>
              </a:spcBef>
              <a:spcAft>
                <a:spcPts val="0"/>
              </a:spcAft>
              <a:buClr>
                <a:schemeClr val="accent3"/>
              </a:buClr>
              <a:buSzPct val="100000"/>
              <a:buFontTx/>
              <a:buChar char="•"/>
              <a:defRPr sz="2000"/>
            </a:pPr>
            <a:endParaRPr lang="fr-FR" sz="2000">
              <a:solidFill>
                <a:srgbClr val="000000"/>
              </a:solidFill>
              <a:latin typeface="+mj-lt"/>
              <a:cs typeface="+mn-cs"/>
              <a:sym typeface="Source Sans Pro Regular"/>
            </a:endParaRPr>
          </a:p>
          <a:p>
            <a:pPr marL="190500" indent="-190500" defTabSz="216990">
              <a:lnSpc>
                <a:spcPct val="90000"/>
              </a:lnSpc>
              <a:spcBef>
                <a:spcPts val="225"/>
              </a:spcBef>
              <a:spcAft>
                <a:spcPts val="0"/>
              </a:spcAft>
              <a:buClr>
                <a:schemeClr val="accent3"/>
              </a:buClr>
              <a:buSzPct val="100000"/>
              <a:buFontTx/>
              <a:buChar char="•"/>
              <a:defRPr sz="2000"/>
            </a:pPr>
            <a:r>
              <a:rPr lang="fr-FR" sz="2000">
                <a:solidFill>
                  <a:srgbClr val="000000"/>
                </a:solidFill>
                <a:latin typeface="+mj-lt"/>
                <a:cs typeface="+mn-cs"/>
                <a:sym typeface="Source Sans Pro Regular"/>
              </a:rPr>
              <a:t>Nom et adresse de l’expéditeur et du destinataire</a:t>
            </a:r>
          </a:p>
          <a:p>
            <a:pPr marL="190500" indent="-190500" defTabSz="216990">
              <a:lnSpc>
                <a:spcPct val="90000"/>
              </a:lnSpc>
              <a:spcBef>
                <a:spcPts val="225"/>
              </a:spcBef>
              <a:spcAft>
                <a:spcPts val="0"/>
              </a:spcAft>
              <a:buClr>
                <a:schemeClr val="accent3"/>
              </a:buClr>
              <a:buSzPct val="100000"/>
              <a:buFontTx/>
              <a:buChar char="•"/>
              <a:defRPr sz="2000"/>
            </a:pPr>
            <a:endParaRPr lang="fr-FR" sz="2000">
              <a:solidFill>
                <a:srgbClr val="000000"/>
              </a:solidFill>
              <a:latin typeface="+mj-lt"/>
              <a:cs typeface="+mn-cs"/>
              <a:sym typeface="Source Sans Pro Regular"/>
            </a:endParaRPr>
          </a:p>
          <a:p>
            <a:pPr marL="190500" indent="-190500" defTabSz="216990">
              <a:lnSpc>
                <a:spcPct val="90000"/>
              </a:lnSpc>
              <a:spcBef>
                <a:spcPts val="225"/>
              </a:spcBef>
              <a:spcAft>
                <a:spcPts val="0"/>
              </a:spcAft>
              <a:buClr>
                <a:schemeClr val="accent3"/>
              </a:buClr>
              <a:buSzPct val="100000"/>
              <a:buFontTx/>
              <a:buChar char="•"/>
              <a:defRPr sz="2000"/>
            </a:pPr>
            <a:r>
              <a:rPr lang="fr-FR" sz="2000">
                <a:solidFill>
                  <a:srgbClr val="000000"/>
                </a:solidFill>
                <a:latin typeface="+mj-lt"/>
                <a:cs typeface="+mn-cs"/>
                <a:sym typeface="Source Sans Pro Regular"/>
              </a:rPr>
              <a:t>Nom et numéro de téléphone d’une personne responsable (peut figurer sur la lettre de transport aérien pour les colis de catégorie B)</a:t>
            </a:r>
          </a:p>
          <a:p>
            <a:pPr marL="0" indent="0" defTabSz="216990">
              <a:lnSpc>
                <a:spcPct val="90000"/>
              </a:lnSpc>
              <a:spcBef>
                <a:spcPts val="225"/>
              </a:spcBef>
              <a:spcAft>
                <a:spcPts val="0"/>
              </a:spcAft>
              <a:buClr>
                <a:schemeClr val="accent3"/>
              </a:buClr>
              <a:buSzPct val="100000"/>
              <a:buNone/>
              <a:defRPr sz="2000"/>
            </a:pPr>
            <a:endParaRPr lang="fr-FR" sz="2000">
              <a:solidFill>
                <a:srgbClr val="000000"/>
              </a:solidFill>
              <a:latin typeface="+mn-lt"/>
              <a:cs typeface="Calibri"/>
            </a:endParaRPr>
          </a:p>
        </p:txBody>
      </p:sp>
      <p:sp>
        <p:nvSpPr>
          <p:cNvPr id="15" name="Text Box 6">
            <a:extLst>
              <a:ext uri="{FF2B5EF4-FFF2-40B4-BE49-F238E27FC236}">
                <a16:creationId xmlns:a16="http://schemas.microsoft.com/office/drawing/2014/main" id="{19F71787-0770-0446-670D-095131E790A6}"/>
              </a:ext>
            </a:extLst>
          </p:cNvPr>
          <p:cNvSpPr txBox="1">
            <a:spLocks noChangeArrowheads="1"/>
          </p:cNvSpPr>
          <p:nvPr/>
        </p:nvSpPr>
        <p:spPr bwMode="auto">
          <a:xfrm>
            <a:off x="5493831" y="5176591"/>
            <a:ext cx="1728192" cy="103370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91440" tIns="45720" rIns="91440" bIns="45720" anchor="t"/>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50000"/>
              </a:lnSpc>
              <a:spcBef>
                <a:spcPts val="0"/>
              </a:spcBef>
            </a:pPr>
            <a:r>
              <a:rPr lang="fr-FR" altLang="zh-CN" sz="1200" b="1">
                <a:solidFill>
                  <a:srgbClr val="000000"/>
                </a:solidFill>
                <a:latin typeface="Source Sans Pro Regular"/>
                <a:ea typeface="SimSun"/>
              </a:rPr>
              <a:t>Glace carbonique</a:t>
            </a:r>
          </a:p>
          <a:p>
            <a:pPr eaLnBrk="1" hangingPunct="1">
              <a:lnSpc>
                <a:spcPct val="150000"/>
              </a:lnSpc>
              <a:spcBef>
                <a:spcPts val="0"/>
              </a:spcBef>
            </a:pPr>
            <a:r>
              <a:rPr lang="fr-FR" altLang="zh-CN" sz="1200" b="1">
                <a:solidFill>
                  <a:srgbClr val="000000"/>
                </a:solidFill>
                <a:latin typeface="Source Sans Pro Regular"/>
                <a:ea typeface="SimSun"/>
              </a:rPr>
              <a:t>UN1845 </a:t>
            </a:r>
            <a:endParaRPr lang="fr-FR" altLang="zh-CN" sz="1200" b="1">
              <a:solidFill>
                <a:srgbClr val="000000"/>
              </a:solidFill>
              <a:latin typeface="Source Sans Pro Regular"/>
              <a:ea typeface="SimSun" pitchFamily="2" charset="-122"/>
            </a:endParaRPr>
          </a:p>
          <a:p>
            <a:pPr eaLnBrk="1" hangingPunct="1">
              <a:spcBef>
                <a:spcPts val="0"/>
              </a:spcBef>
            </a:pPr>
            <a:endParaRPr lang="fr-FR" altLang="zh-CN" sz="1200" b="1">
              <a:solidFill>
                <a:srgbClr val="000000"/>
              </a:solidFill>
              <a:latin typeface="Source Sans Pro Regular"/>
              <a:ea typeface="SimSun" pitchFamily="2" charset="-122"/>
            </a:endParaRPr>
          </a:p>
          <a:p>
            <a:pPr eaLnBrk="1" hangingPunct="1">
              <a:spcBef>
                <a:spcPts val="0"/>
              </a:spcBef>
            </a:pPr>
            <a:r>
              <a:rPr lang="fr-FR" altLang="zh-CN" sz="1200" b="1">
                <a:solidFill>
                  <a:srgbClr val="000000"/>
                </a:solidFill>
                <a:latin typeface="Source Sans Pro Regular"/>
                <a:ea typeface="SimSun"/>
              </a:rPr>
              <a:t>Quantité nette ____kg</a:t>
            </a:r>
            <a:endParaRPr lang="fr-FR" sz="1200" b="1">
              <a:latin typeface="Source Sans Pro Regular"/>
              <a:ea typeface="SimSun"/>
            </a:endParaRPr>
          </a:p>
        </p:txBody>
      </p:sp>
      <p:sp>
        <p:nvSpPr>
          <p:cNvPr id="16" name="TextBox 1">
            <a:extLst>
              <a:ext uri="{FF2B5EF4-FFF2-40B4-BE49-F238E27FC236}">
                <a16:creationId xmlns:a16="http://schemas.microsoft.com/office/drawing/2014/main" id="{62377F65-03CB-2C05-4FA9-9F6C25595A20}"/>
              </a:ext>
            </a:extLst>
          </p:cNvPr>
          <p:cNvSpPr txBox="1"/>
          <p:nvPr/>
        </p:nvSpPr>
        <p:spPr>
          <a:xfrm>
            <a:off x="1373027" y="5024918"/>
            <a:ext cx="3771046" cy="1200329"/>
          </a:xfrm>
          <a:prstGeom prst="rect">
            <a:avLst/>
          </a:prstGeom>
          <a:noFill/>
        </p:spPr>
        <p:txBody>
          <a:bodyPr wrap="squar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defTabSz="216990">
              <a:lnSpc>
                <a:spcPct val="90000"/>
              </a:lnSpc>
              <a:spcBef>
                <a:spcPts val="225"/>
              </a:spcBef>
              <a:spcAft>
                <a:spcPts val="0"/>
              </a:spcAft>
              <a:buClr>
                <a:schemeClr val="accent3"/>
              </a:buClr>
              <a:buSzPct val="100000"/>
              <a:defRPr sz="2000"/>
            </a:pPr>
            <a:r>
              <a:rPr lang="fr-FR" sz="2000">
                <a:solidFill>
                  <a:srgbClr val="000000"/>
                </a:solidFill>
                <a:latin typeface="+mj-lt"/>
              </a:rPr>
              <a:t>Indicateurs de glace carbonique (le cas échéant) avec PSN, numéro ONU et quantité nette utilisée</a:t>
            </a:r>
          </a:p>
        </p:txBody>
      </p:sp>
      <p:sp>
        <p:nvSpPr>
          <p:cNvPr id="17" name="TextBox 13">
            <a:extLst>
              <a:ext uri="{FF2B5EF4-FFF2-40B4-BE49-F238E27FC236}">
                <a16:creationId xmlns:a16="http://schemas.microsoft.com/office/drawing/2014/main" id="{F7707FF8-DC19-9A1B-22FF-3B18173756B4}"/>
              </a:ext>
            </a:extLst>
          </p:cNvPr>
          <p:cNvSpPr txBox="1"/>
          <p:nvPr/>
        </p:nvSpPr>
        <p:spPr>
          <a:xfrm>
            <a:off x="9369576" y="3845952"/>
            <a:ext cx="976549" cy="246221"/>
          </a:xfrm>
          <a:prstGeom prst="rect">
            <a:avLst/>
          </a:prstGeom>
          <a:noFill/>
        </p:spPr>
        <p:txBody>
          <a:bodyPr wrap="non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1000" i="1">
                <a:latin typeface="Source Sans Pro Regular"/>
              </a:rPr>
              <a:t>Module </a:t>
            </a:r>
            <a:r>
              <a:rPr lang="fr-FR" sz="1000" i="1" err="1">
                <a:latin typeface="Source Sans Pro Regular"/>
              </a:rPr>
              <a:t>lab</a:t>
            </a:r>
            <a:r>
              <a:rPr lang="fr-FR" sz="1000" i="1">
                <a:latin typeface="Source Sans Pro Regular"/>
              </a:rPr>
              <a:t> </a:t>
            </a:r>
            <a:r>
              <a:rPr lang="fr-FR" sz="1000" i="1" err="1">
                <a:latin typeface="Source Sans Pro Regular"/>
              </a:rPr>
              <a:t>EIR</a:t>
            </a:r>
            <a:endParaRPr lang="fr-FR" sz="1000" i="1">
              <a:latin typeface="Source Sans Pro Regular"/>
            </a:endParaRPr>
          </a:p>
        </p:txBody>
      </p:sp>
      <p:sp>
        <p:nvSpPr>
          <p:cNvPr id="18" name="TextBox 14">
            <a:extLst>
              <a:ext uri="{FF2B5EF4-FFF2-40B4-BE49-F238E27FC236}">
                <a16:creationId xmlns:a16="http://schemas.microsoft.com/office/drawing/2014/main" id="{EACD5C3B-F0F5-A1F7-580C-BFF6F6BC9066}"/>
              </a:ext>
            </a:extLst>
          </p:cNvPr>
          <p:cNvSpPr txBox="1"/>
          <p:nvPr/>
        </p:nvSpPr>
        <p:spPr>
          <a:xfrm>
            <a:off x="9640402" y="5741117"/>
            <a:ext cx="976549" cy="246221"/>
          </a:xfrm>
          <a:prstGeom prst="rect">
            <a:avLst/>
          </a:prstGeom>
          <a:noFill/>
        </p:spPr>
        <p:txBody>
          <a:bodyPr wrap="none" lIns="91440" tIns="45720" rIns="91440" bIns="45720" rtlCol="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1000" i="1">
                <a:latin typeface="Source Sans Pro Regular"/>
              </a:rPr>
              <a:t>Module </a:t>
            </a:r>
            <a:r>
              <a:rPr lang="fr-FR" sz="1000" i="1" err="1">
                <a:latin typeface="Source Sans Pro Regular"/>
              </a:rPr>
              <a:t>lab</a:t>
            </a:r>
            <a:r>
              <a:rPr lang="fr-FR" sz="1000" i="1">
                <a:latin typeface="Source Sans Pro Regular"/>
              </a:rPr>
              <a:t> </a:t>
            </a:r>
            <a:r>
              <a:rPr lang="fr-FR" sz="1000" i="1" err="1">
                <a:latin typeface="Source Sans Pro Regular"/>
              </a:rPr>
              <a:t>EIR</a:t>
            </a:r>
            <a:endParaRPr lang="fr-FR" sz="1000" i="1">
              <a:latin typeface="Source Sans Pro Regular"/>
            </a:endParaRPr>
          </a:p>
        </p:txBody>
      </p:sp>
    </p:spTree>
    <p:extLst>
      <p:ext uri="{BB962C8B-B14F-4D97-AF65-F5344CB8AC3E}">
        <p14:creationId xmlns:p14="http://schemas.microsoft.com/office/powerpoint/2010/main" val="3776599088"/>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Title 1"/>
          <p:cNvSpPr txBox="1">
            <a:spLocks noGrp="1"/>
          </p:cNvSpPr>
          <p:nvPr>
            <p:ph type="title" idx="4294967295"/>
          </p:nvPr>
        </p:nvSpPr>
        <p:spPr>
          <a:xfrm>
            <a:off x="85064" y="123109"/>
            <a:ext cx="7969250" cy="633413"/>
          </a:xfrm>
          <a:prstGeom prst="rect">
            <a:avLst/>
          </a:prstGeom>
        </p:spPr>
        <p:txBody>
          <a:bodyPr lIns="45719" tIns="45720" rIns="45719" bIns="45720" anchor="ctr">
            <a:noAutofit/>
          </a:bodyPr>
          <a:lstStyle/>
          <a:p>
            <a:pPr defTabSz="208310">
              <a:defRPr sz="3072"/>
            </a:pPr>
            <a:r>
              <a:rPr lang="fr-FR" sz="3200" b="1">
                <a:latin typeface="Source Sans Pro Regular"/>
                <a:cs typeface="Arial"/>
              </a:rPr>
              <a:t>Transport international d’échantillons  </a:t>
            </a:r>
            <a:br>
              <a:rPr lang="fr-FR" sz="3200" b="1">
                <a:latin typeface="Source Sans Pro Regular"/>
                <a:cs typeface="Arial"/>
              </a:rPr>
            </a:br>
            <a:r>
              <a:rPr lang="fr-FR" sz="3200" b="1">
                <a:latin typeface="Source Sans Pro Regular"/>
                <a:cs typeface="Arial"/>
              </a:rPr>
              <a:t>Documents exigés par la réglementation</a:t>
            </a:r>
            <a:endParaRPr lang="en-US" sz="3200">
              <a:latin typeface="Source Sans Pro Regular"/>
              <a:cs typeface="Arial"/>
            </a:endParaRPr>
          </a:p>
        </p:txBody>
      </p:sp>
      <p:sp>
        <p:nvSpPr>
          <p:cNvPr id="745" name="To comply with international sample transport regulations, consider:"/>
          <p:cNvSpPr txBox="1"/>
          <p:nvPr/>
        </p:nvSpPr>
        <p:spPr>
          <a:xfrm>
            <a:off x="243986" y="1154412"/>
            <a:ext cx="9953477" cy="83099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4289" tIns="45720" rIns="3428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lang="en-US" sz="2400" b="1"/>
              <a:t>Pour se conformer aux </a:t>
            </a:r>
            <a:r>
              <a:rPr lang="en-US" sz="2400" b="1" err="1"/>
              <a:t>réglementations</a:t>
            </a:r>
            <a:r>
              <a:rPr lang="en-US" sz="2400" b="1"/>
              <a:t> </a:t>
            </a:r>
            <a:r>
              <a:rPr lang="en-US" sz="2400" b="1" err="1"/>
              <a:t>internationales</a:t>
            </a:r>
            <a:r>
              <a:rPr lang="en-US" sz="2400" b="1"/>
              <a:t> sur le transport </a:t>
            </a:r>
            <a:endParaRPr lang="fr-FR" sz="2400" b="1"/>
          </a:p>
          <a:p>
            <a:r>
              <a:rPr lang="en-US" sz="2400" b="1"/>
              <a:t>des </a:t>
            </a:r>
            <a:r>
              <a:rPr lang="en-US" sz="2400" b="1" err="1"/>
              <a:t>échantillons</a:t>
            </a:r>
            <a:r>
              <a:rPr lang="en-US" sz="2400" b="1"/>
              <a:t>, </a:t>
            </a:r>
            <a:r>
              <a:rPr lang="en-US" sz="2400" b="1" err="1"/>
              <a:t>pensez</a:t>
            </a:r>
            <a:r>
              <a:rPr lang="en-US" sz="2400" b="1"/>
              <a:t> à :</a:t>
            </a:r>
            <a:r>
              <a:rPr lang="en-US" sz="2400"/>
              <a:t> </a:t>
            </a:r>
            <a:endParaRPr sz="2400" b="1"/>
          </a:p>
        </p:txBody>
      </p:sp>
      <p:sp>
        <p:nvSpPr>
          <p:cNvPr id="2" name="Content Placeholder 2">
            <a:extLst>
              <a:ext uri="{FF2B5EF4-FFF2-40B4-BE49-F238E27FC236}">
                <a16:creationId xmlns:a16="http://schemas.microsoft.com/office/drawing/2014/main" id="{346D4C52-933A-11AB-4C54-CA0517CB04FC}"/>
              </a:ext>
            </a:extLst>
          </p:cNvPr>
          <p:cNvSpPr txBox="1">
            <a:spLocks/>
          </p:cNvSpPr>
          <p:nvPr/>
        </p:nvSpPr>
        <p:spPr>
          <a:xfrm>
            <a:off x="680485" y="2009547"/>
            <a:ext cx="9835956" cy="4710223"/>
          </a:xfrm>
          <a:prstGeom prst="rect">
            <a:avLst/>
          </a:prstGeom>
        </p:spPr>
        <p:txBody>
          <a:bodyPr lIns="91440" tIns="45720" rIns="91440" bIns="45720" anchor="t">
            <a:no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256540" indent="-256540">
              <a:buClr>
                <a:schemeClr val="accent3"/>
              </a:buClr>
              <a:buSzPct val="100000"/>
              <a:buFont typeface="Arial"/>
              <a:buChar char="•"/>
              <a:defRPr sz="2200">
                <a:latin typeface="+mn-lt"/>
                <a:ea typeface="+mn-ea"/>
                <a:cs typeface="+mn-cs"/>
                <a:sym typeface="Source Sans Pro Regular"/>
              </a:defRPr>
            </a:pPr>
            <a:r>
              <a:rPr lang="fr-FR" sz="1900">
                <a:latin typeface="+mj-lt"/>
              </a:rPr>
              <a:t>Une liste détaillée du contenu doit être incluse entre l’emballage secondaire et l’emballage extérieur.</a:t>
            </a:r>
          </a:p>
          <a:p>
            <a:pPr marL="256540" indent="-256540">
              <a:buClr>
                <a:schemeClr val="accent3"/>
              </a:buClr>
              <a:buSzPct val="100000"/>
              <a:buFont typeface="Arial"/>
              <a:buChar char="•"/>
              <a:defRPr sz="2200">
                <a:latin typeface="+mn-lt"/>
                <a:ea typeface="+mn-ea"/>
                <a:cs typeface="+mn-cs"/>
                <a:sym typeface="Source Sans Pro Regular"/>
              </a:defRPr>
            </a:pPr>
            <a:r>
              <a:rPr lang="fr-FR" sz="1900">
                <a:latin typeface="+mj-lt"/>
              </a:rPr>
              <a:t>Toutes les expéditions par voie aérienne doivent être accompagnées d’une lettre de transport aérien dûment remplie. Les matières de catégorie A  doivent également faire l’objet d'une déclaration pour marchandises dangereuses.</a:t>
            </a:r>
            <a:endParaRPr lang="fr-FR" sz="1900">
              <a:latin typeface="+mj-lt"/>
              <a:cs typeface="Calibri"/>
            </a:endParaRPr>
          </a:p>
          <a:p>
            <a:pPr marL="256540" indent="-256540">
              <a:buClr>
                <a:schemeClr val="accent3"/>
              </a:buClr>
              <a:buSzPct val="100000"/>
              <a:buFont typeface="Arial"/>
              <a:buChar char="•"/>
              <a:defRPr sz="2200">
                <a:latin typeface="+mn-lt"/>
                <a:ea typeface="+mn-ea"/>
                <a:cs typeface="+mn-cs"/>
                <a:sym typeface="Source Sans Pro Regular"/>
              </a:defRPr>
            </a:pPr>
            <a:r>
              <a:rPr lang="fr-FR" sz="1900">
                <a:latin typeface="+mj-lt"/>
              </a:rPr>
              <a:t>Il est de la responsabilité de l’expéditeur de vérifier si des permis douaniers sont nécessaires. Les documents le plus souvent demandés par les services des douanes sont :</a:t>
            </a:r>
            <a:endParaRPr lang="fr-FR" sz="1900">
              <a:latin typeface="+mj-lt"/>
              <a:cs typeface="Calibri"/>
            </a:endParaRPr>
          </a:p>
          <a:p>
            <a:pPr marL="476250" lvl="1" indent="-190500">
              <a:buClr>
                <a:schemeClr val="accent3"/>
              </a:buClr>
              <a:buSzPct val="75000"/>
              <a:buChar char="๏"/>
              <a:defRPr sz="2200">
                <a:latin typeface="+mn-lt"/>
                <a:ea typeface="+mn-ea"/>
                <a:cs typeface="+mn-cs"/>
                <a:sym typeface="Source Sans Pro Regular"/>
              </a:defRPr>
            </a:pPr>
            <a:r>
              <a:rPr lang="fr-FR" sz="1900">
                <a:latin typeface="+mj-lt"/>
              </a:rPr>
              <a:t>Permis d’exportation et/ou d’importation</a:t>
            </a:r>
          </a:p>
          <a:p>
            <a:pPr marL="476250" lvl="1" indent="-190500">
              <a:buClr>
                <a:schemeClr val="accent3"/>
              </a:buClr>
              <a:buSzPct val="75000"/>
              <a:buChar char="๏"/>
              <a:defRPr sz="2200">
                <a:latin typeface="+mn-lt"/>
                <a:ea typeface="+mn-ea"/>
                <a:cs typeface="+mn-cs"/>
                <a:sym typeface="Source Sans Pro Regular"/>
              </a:defRPr>
            </a:pPr>
            <a:r>
              <a:rPr lang="fr-FR" sz="1900">
                <a:latin typeface="+mj-lt"/>
              </a:rPr>
              <a:t>Facture douanière : </a:t>
            </a:r>
          </a:p>
          <a:p>
            <a:pPr marL="691515" lvl="2" indent="-120015">
              <a:buClr>
                <a:schemeClr val="accent3"/>
              </a:buClr>
              <a:buSzPct val="100000"/>
              <a:buChar char="-"/>
              <a:defRPr sz="2200">
                <a:latin typeface="+mn-lt"/>
                <a:ea typeface="+mn-ea"/>
                <a:cs typeface="+mn-cs"/>
                <a:sym typeface="Source Sans Pro Regular"/>
              </a:defRPr>
            </a:pPr>
            <a:r>
              <a:rPr lang="fr-FR" sz="1900">
                <a:latin typeface="+mj-lt"/>
              </a:rPr>
              <a:t>Indiquant le contenu (matière infectieuse, sang humain/urine/sérum, par exemple)</a:t>
            </a:r>
            <a:endParaRPr lang="fr-FR" sz="1900">
              <a:latin typeface="+mj-lt"/>
              <a:cs typeface="Calibri"/>
            </a:endParaRPr>
          </a:p>
          <a:p>
            <a:pPr marL="691515" lvl="2" indent="-120015">
              <a:buClr>
                <a:schemeClr val="accent3"/>
              </a:buClr>
              <a:buSzPct val="100000"/>
              <a:buChar char="-"/>
              <a:defRPr sz="2200">
                <a:latin typeface="+mn-lt"/>
                <a:ea typeface="+mn-ea"/>
                <a:cs typeface="+mn-cs"/>
                <a:sym typeface="Source Sans Pro Regular"/>
              </a:defRPr>
            </a:pPr>
            <a:r>
              <a:rPr lang="fr-FR" sz="1900">
                <a:latin typeface="+mj-lt"/>
              </a:rPr>
              <a:t>Contenant une déclaration en douane pour produits sans valeur commerciale</a:t>
            </a:r>
            <a:endParaRPr lang="fr-FR" sz="1900">
              <a:latin typeface="+mj-lt"/>
              <a:cs typeface="Calibri"/>
            </a:endParaRPr>
          </a:p>
          <a:p>
            <a:pPr marL="256540" indent="-256540">
              <a:buClr>
                <a:schemeClr val="accent3"/>
              </a:buClr>
              <a:buSzPct val="100000"/>
              <a:buFont typeface="Arial"/>
              <a:buChar char="•"/>
              <a:defRPr sz="2200">
                <a:latin typeface="+mn-lt"/>
                <a:ea typeface="+mn-ea"/>
                <a:cs typeface="+mn-cs"/>
                <a:sym typeface="Source Sans Pro Regular"/>
              </a:defRPr>
            </a:pPr>
            <a:r>
              <a:rPr lang="fr-FR" sz="1900">
                <a:latin typeface="+mj-lt"/>
              </a:rPr>
              <a:t>Un accord de transfert de matériel de l’organisme expéditeur peut être nécessaire.</a:t>
            </a:r>
          </a:p>
          <a:p>
            <a:pPr marL="256540" indent="-256540">
              <a:buClr>
                <a:schemeClr val="accent3"/>
              </a:buClr>
              <a:buSzPct val="100000"/>
              <a:buFont typeface="Arial"/>
              <a:buChar char="•"/>
              <a:defRPr sz="2200">
                <a:latin typeface="+mn-lt"/>
                <a:ea typeface="+mn-ea"/>
                <a:cs typeface="+mn-cs"/>
                <a:sym typeface="Source Sans Pro Regular"/>
              </a:defRPr>
            </a:pPr>
            <a:r>
              <a:rPr lang="fr-FR" sz="1900">
                <a:latin typeface="+mj-lt"/>
              </a:rPr>
              <a:t>Contactez toujours le transporteur pour obtenir des conseils sur les documents nécessaires. Les transporteurs refusent ou retardent souvent les envois en raison de documents mal remplis ou manquants !</a:t>
            </a:r>
          </a:p>
          <a:p>
            <a:endParaRPr lang="fr-FR" sz="1900">
              <a:solidFill>
                <a:srgbClr val="FF0000"/>
              </a:solidFill>
            </a:endParaRPr>
          </a:p>
          <a:p>
            <a:endParaRPr lang="en-US" sz="1900">
              <a:solidFill>
                <a:srgbClr val="FF0000"/>
              </a:solidFill>
            </a:endParaRPr>
          </a:p>
          <a:p>
            <a:endParaRPr lang="en-US" sz="1900">
              <a:solidFill>
                <a:srgbClr val="FF0000"/>
              </a:solidFill>
            </a:endParaRPr>
          </a:p>
        </p:txBody>
      </p:sp>
    </p:spTree>
    <p:extLst>
      <p:ext uri="{BB962C8B-B14F-4D97-AF65-F5344CB8AC3E}">
        <p14:creationId xmlns:p14="http://schemas.microsoft.com/office/powerpoint/2010/main" val="2757097101"/>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5EB85-B5F2-1A40-9FEF-6597C0C385BF}"/>
              </a:ext>
            </a:extLst>
          </p:cNvPr>
          <p:cNvSpPr>
            <a:spLocks noGrp="1"/>
          </p:cNvSpPr>
          <p:nvPr>
            <p:ph type="title" idx="4294967295"/>
          </p:nvPr>
        </p:nvSpPr>
        <p:spPr>
          <a:xfrm>
            <a:off x="0" y="3175"/>
            <a:ext cx="6845300" cy="565150"/>
          </a:xfrm>
        </p:spPr>
        <p:txBody>
          <a:bodyPr lIns="34289" tIns="34290" rIns="34289" bIns="34290" rtlCol="0" anchor="ctr">
            <a:noAutofit/>
          </a:bodyPr>
          <a:lstStyle/>
          <a:p>
            <a:r>
              <a:rPr lang="fr-FR" sz="2800" b="1"/>
              <a:t>Transport international d’échantillons </a:t>
            </a:r>
            <a:endParaRPr lang="fr-FR"/>
          </a:p>
        </p:txBody>
      </p:sp>
      <p:sp>
        <p:nvSpPr>
          <p:cNvPr id="8" name="Content Placeholder 2">
            <a:extLst>
              <a:ext uri="{FF2B5EF4-FFF2-40B4-BE49-F238E27FC236}">
                <a16:creationId xmlns:a16="http://schemas.microsoft.com/office/drawing/2014/main" id="{76DC94CC-7E8A-DC41-9379-4456233945FC}"/>
              </a:ext>
            </a:extLst>
          </p:cNvPr>
          <p:cNvSpPr txBox="1">
            <a:spLocks/>
          </p:cNvSpPr>
          <p:nvPr/>
        </p:nvSpPr>
        <p:spPr>
          <a:xfrm>
            <a:off x="574158" y="1229945"/>
            <a:ext cx="6591488" cy="5059398"/>
          </a:xfrm>
          <a:prstGeom prst="rect">
            <a:avLst/>
          </a:prstGeom>
        </p:spPr>
        <p:txBody>
          <a:bodyPr lIns="91440" tIns="45720" rIns="91440" bIns="45720" rtlCol="0" anchor="t">
            <a:noAutofit/>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tx1">
                    <a:lumMod val="50000"/>
                    <a:lumOff val="50000"/>
                  </a:schemeClr>
                </a:solidFill>
                <a:latin typeface="Segoe Condensed" panose="020B0606040200020203"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lumMod val="50000"/>
                    <a:lumOff val="50000"/>
                  </a:schemeClr>
                </a:solidFill>
                <a:latin typeface="Segoe Condensed" panose="020B0606040200020203"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b="1" kern="1200">
                <a:solidFill>
                  <a:schemeClr val="tx1">
                    <a:lumMod val="50000"/>
                    <a:lumOff val="50000"/>
                  </a:schemeClr>
                </a:solidFill>
                <a:latin typeface="Segoe Condensed" panose="020B0606040200020203"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57150" defTabSz="342886" eaLnBrk="0" hangingPunct="0">
              <a:lnSpc>
                <a:spcPct val="80000"/>
              </a:lnSpc>
              <a:spcBef>
                <a:spcPct val="0"/>
              </a:spcBef>
              <a:buClr>
                <a:schemeClr val="accent3"/>
              </a:buClr>
              <a:buSzPct val="100000"/>
              <a:buNone/>
              <a:defRPr sz="2000">
                <a:latin typeface="+mn-lt"/>
                <a:ea typeface="+mn-ea"/>
                <a:cs typeface="+mn-cs"/>
                <a:sym typeface="Source Sans Pro Regular"/>
              </a:defRPr>
            </a:pPr>
            <a:r>
              <a:rPr lang="fr" sz="2000">
                <a:solidFill>
                  <a:srgbClr val="C00000"/>
                </a:solidFill>
                <a:latin typeface="+mj-lt"/>
              </a:rPr>
              <a:t>Récipient primaire </a:t>
            </a:r>
            <a:endParaRPr lang="fr-FR" sz="2000">
              <a:solidFill>
                <a:srgbClr val="C00000"/>
              </a:solidFill>
              <a:latin typeface="+mj-lt"/>
            </a:endParaRP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Récipient étanche contenant l’échantillon.</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Emballage contenant suffisamment de matière absorbante pour absorber tout le liquide en cas de rupture ou de fuite et pour stabiliser les échantillons pendant le transport. </a:t>
            </a:r>
          </a:p>
          <a:p>
            <a:pPr marL="0" indent="-57150" defTabSz="342886" eaLnBrk="0" hangingPunct="0">
              <a:lnSpc>
                <a:spcPct val="80000"/>
              </a:lnSpc>
              <a:spcBef>
                <a:spcPct val="0"/>
              </a:spcBef>
              <a:buClr>
                <a:schemeClr val="accent3"/>
              </a:buClr>
              <a:buSzPct val="100000"/>
              <a:buNone/>
              <a:defRPr sz="2000">
                <a:latin typeface="+mn-lt"/>
                <a:ea typeface="+mn-ea"/>
                <a:cs typeface="+mn-cs"/>
                <a:sym typeface="Source Sans Pro Regular"/>
              </a:defRPr>
            </a:pPr>
            <a:endParaRPr lang="fr" sz="2000">
              <a:solidFill>
                <a:srgbClr val="C00000"/>
              </a:solidFill>
              <a:latin typeface="+mj-lt"/>
            </a:endParaRPr>
          </a:p>
          <a:p>
            <a:pPr marL="0" indent="-57150" defTabSz="342886" eaLnBrk="0" hangingPunct="0">
              <a:lnSpc>
                <a:spcPct val="80000"/>
              </a:lnSpc>
              <a:spcBef>
                <a:spcPct val="0"/>
              </a:spcBef>
              <a:buClr>
                <a:schemeClr val="accent3"/>
              </a:buClr>
              <a:buSzPct val="100000"/>
              <a:buNone/>
              <a:defRPr sz="2000">
                <a:latin typeface="+mn-lt"/>
                <a:ea typeface="+mn-ea"/>
                <a:cs typeface="+mn-cs"/>
                <a:sym typeface="Source Sans Pro Regular"/>
              </a:defRPr>
            </a:pPr>
            <a:r>
              <a:rPr lang="fr" sz="2000">
                <a:solidFill>
                  <a:srgbClr val="C00000"/>
                </a:solidFill>
                <a:latin typeface="+mj-lt"/>
              </a:rPr>
              <a:t>Emballage secondaire </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Un emballage résistant, étanche et anti-fuite pour enfermer et protéger les récipients primaires. </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Plusieurs récipients primaires rembourrés peuvent être placés dans un seul emballage secondaire.</a:t>
            </a:r>
          </a:p>
          <a:p>
            <a:pPr marL="0" indent="-57150" defTabSz="342886" eaLnBrk="0" hangingPunct="0">
              <a:lnSpc>
                <a:spcPct val="80000"/>
              </a:lnSpc>
              <a:spcBef>
                <a:spcPct val="0"/>
              </a:spcBef>
              <a:buClr>
                <a:schemeClr val="accent3"/>
              </a:buClr>
              <a:buSzPct val="100000"/>
              <a:buNone/>
              <a:defRPr sz="2000">
                <a:latin typeface="+mn-lt"/>
                <a:ea typeface="+mn-ea"/>
                <a:cs typeface="+mn-cs"/>
                <a:sym typeface="Source Sans Pro Regular"/>
              </a:defRPr>
            </a:pPr>
            <a:endParaRPr lang="fr" sz="2000">
              <a:solidFill>
                <a:schemeClr val="tx1"/>
              </a:solidFill>
              <a:latin typeface="+mj-lt"/>
            </a:endParaRPr>
          </a:p>
          <a:p>
            <a:pPr marL="0" indent="-57150" defTabSz="342886" eaLnBrk="0" hangingPunct="0">
              <a:lnSpc>
                <a:spcPct val="80000"/>
              </a:lnSpc>
              <a:spcBef>
                <a:spcPct val="0"/>
              </a:spcBef>
              <a:buClr>
                <a:schemeClr val="accent3"/>
              </a:buClr>
              <a:buSzPct val="100000"/>
              <a:buNone/>
              <a:defRPr sz="2000">
                <a:latin typeface="+mn-lt"/>
                <a:ea typeface="+mn-ea"/>
                <a:cs typeface="+mn-cs"/>
                <a:sym typeface="Source Sans Pro Regular"/>
              </a:defRPr>
            </a:pPr>
            <a:r>
              <a:rPr lang="fr" sz="2000">
                <a:solidFill>
                  <a:srgbClr val="C00000"/>
                </a:solidFill>
                <a:latin typeface="+mj-lt"/>
              </a:rPr>
              <a:t>Emballage extérieur </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L’emballage secondaire est placé dans un emballage extérieur contenant un matériau de rembourrage approprié.  </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Il peut contenir de la glace ou de la neige carbonique (si nécessaire) pour maintenir la température de l’échantillon.  </a:t>
            </a:r>
          </a:p>
          <a:p>
            <a:pPr marL="200025" indent="-257175" defTabSz="342886" eaLnBrk="0" hangingPunct="0">
              <a:lnSpc>
                <a:spcPct val="80000"/>
              </a:lnSpc>
              <a:spcBef>
                <a:spcPct val="0"/>
              </a:spcBef>
              <a:buClr>
                <a:schemeClr val="accent3"/>
              </a:buClr>
              <a:buSzPct val="100000"/>
              <a:defRPr sz="2000">
                <a:latin typeface="+mn-lt"/>
                <a:ea typeface="+mn-ea"/>
                <a:cs typeface="+mn-cs"/>
                <a:sym typeface="Source Sans Pro Regular"/>
              </a:defRPr>
            </a:pPr>
            <a:r>
              <a:rPr lang="fr" sz="2000" b="0">
                <a:solidFill>
                  <a:schemeClr val="tx1"/>
                </a:solidFill>
                <a:latin typeface="+mj-lt"/>
              </a:rPr>
              <a:t>Il contient de la documentation. </a:t>
            </a:r>
            <a:endParaRPr lang="en-US" sz="2000">
              <a:solidFill>
                <a:schemeClr val="tx1"/>
              </a:solidFill>
              <a:latin typeface="+mj-lt"/>
            </a:endParaRPr>
          </a:p>
        </p:txBody>
      </p:sp>
      <p:sp>
        <p:nvSpPr>
          <p:cNvPr id="6" name="Content Placeholder 4">
            <a:extLst>
              <a:ext uri="{FF2B5EF4-FFF2-40B4-BE49-F238E27FC236}">
                <a16:creationId xmlns:a16="http://schemas.microsoft.com/office/drawing/2014/main" id="{9C753C02-134B-47E4-8484-553C566841E3}"/>
              </a:ext>
            </a:extLst>
          </p:cNvPr>
          <p:cNvSpPr txBox="1">
            <a:spLocks/>
          </p:cNvSpPr>
          <p:nvPr/>
        </p:nvSpPr>
        <p:spPr>
          <a:xfrm>
            <a:off x="8051781" y="4637330"/>
            <a:ext cx="3405736" cy="1463542"/>
          </a:xfrm>
          <a:prstGeom prst="rect">
            <a:avLst/>
          </a:prstGeom>
          <a:noFill/>
        </p:spPr>
        <p:txBody>
          <a:bodyPr wrap="square" rtlCol="0">
            <a:spAutoFit/>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r" sz="810"/>
              <a:t>Au niveau international, seuls les emballages testés et approuvés selon l’Instruction d’emballage 620 doivent être utilisés pour les envois de matières de catégorie A.  Ces emballages sont marqués d’un symbole des Nations Unies pour les emballages. </a:t>
            </a:r>
          </a:p>
          <a:p>
            <a:pPr marL="0" indent="0" algn="ctr">
              <a:buNone/>
            </a:pPr>
            <a:endParaRPr lang="en-NZ" sz="810"/>
          </a:p>
          <a:p>
            <a:pPr marL="0" indent="0" algn="ctr">
              <a:buNone/>
            </a:pPr>
            <a:endParaRPr lang="en-NZ" sz="810"/>
          </a:p>
          <a:p>
            <a:pPr marL="0" indent="0" algn="ctr">
              <a:buNone/>
            </a:pPr>
            <a:endParaRPr lang="en-NZ" sz="810"/>
          </a:p>
          <a:p>
            <a:pPr marL="0" indent="0" algn="ctr">
              <a:buNone/>
            </a:pPr>
            <a:endParaRPr lang="en-NZ" sz="810"/>
          </a:p>
          <a:p>
            <a:pPr marL="0" indent="0" algn="ctr">
              <a:buNone/>
            </a:pPr>
            <a:r>
              <a:rPr lang="fr" sz="810"/>
              <a:t>L’Instruction d’emballage 650 peut être utilisée pour orienter l’emballage des matières de catégorie B. </a:t>
            </a:r>
          </a:p>
        </p:txBody>
      </p:sp>
      <p:grpSp>
        <p:nvGrpSpPr>
          <p:cNvPr id="7" name="Group 178">
            <a:extLst>
              <a:ext uri="{FF2B5EF4-FFF2-40B4-BE49-F238E27FC236}">
                <a16:creationId xmlns:a16="http://schemas.microsoft.com/office/drawing/2014/main" id="{40D2F2AA-C995-4757-B837-3AB6BE13B7DC}"/>
              </a:ext>
            </a:extLst>
          </p:cNvPr>
          <p:cNvGrpSpPr>
            <a:grpSpLocks/>
          </p:cNvGrpSpPr>
          <p:nvPr/>
        </p:nvGrpSpPr>
        <p:grpSpPr bwMode="auto">
          <a:xfrm>
            <a:off x="8812895" y="5231120"/>
            <a:ext cx="2139907" cy="529677"/>
            <a:chOff x="3980" y="1792"/>
            <a:chExt cx="1710" cy="317"/>
          </a:xfrm>
        </p:grpSpPr>
        <p:sp>
          <p:nvSpPr>
            <p:cNvPr id="9" name="Oval 29">
              <a:extLst>
                <a:ext uri="{FF2B5EF4-FFF2-40B4-BE49-F238E27FC236}">
                  <a16:creationId xmlns:a16="http://schemas.microsoft.com/office/drawing/2014/main" id="{FA8AD331-435D-4E9B-813E-859EBEB5CD56}"/>
                </a:ext>
              </a:extLst>
            </p:cNvPr>
            <p:cNvSpPr>
              <a:spLocks noChangeArrowheads="1"/>
            </p:cNvSpPr>
            <p:nvPr/>
          </p:nvSpPr>
          <p:spPr bwMode="auto">
            <a:xfrm>
              <a:off x="3980" y="1793"/>
              <a:ext cx="386" cy="286"/>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p>
              <a:pPr rtl="0"/>
              <a:endParaRPr lang="en-GB" sz="1350"/>
            </a:p>
          </p:txBody>
        </p:sp>
        <p:sp>
          <p:nvSpPr>
            <p:cNvPr id="10" name="Text Box 31">
              <a:extLst>
                <a:ext uri="{FF2B5EF4-FFF2-40B4-BE49-F238E27FC236}">
                  <a16:creationId xmlns:a16="http://schemas.microsoft.com/office/drawing/2014/main" id="{D18F9CF7-80CD-469B-9A60-5BB58BAB0E90}"/>
                </a:ext>
              </a:extLst>
            </p:cNvPr>
            <p:cNvSpPr txBox="1">
              <a:spLocks noChangeArrowheads="1"/>
            </p:cNvSpPr>
            <p:nvPr/>
          </p:nvSpPr>
          <p:spPr bwMode="auto">
            <a:xfrm>
              <a:off x="4552" y="1833"/>
              <a:ext cx="1138"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rtl="0"/>
              <a:r>
                <a:rPr lang="fr" sz="1200" b="1">
                  <a:cs typeface="Arial" charset="0"/>
                </a:rPr>
                <a:t>4G/CLASS 6.2/02</a:t>
              </a:r>
            </a:p>
            <a:p>
              <a:pPr rtl="0"/>
              <a:r>
                <a:rPr lang="fr" sz="1200" b="1">
                  <a:cs typeface="Arial" charset="0"/>
                </a:rPr>
                <a:t>F/BVT 312103</a:t>
              </a:r>
            </a:p>
          </p:txBody>
        </p:sp>
        <p:sp>
          <p:nvSpPr>
            <p:cNvPr id="11" name="TextBox 37">
              <a:extLst>
                <a:ext uri="{FF2B5EF4-FFF2-40B4-BE49-F238E27FC236}">
                  <a16:creationId xmlns:a16="http://schemas.microsoft.com/office/drawing/2014/main" id="{58C7E429-0C59-4A95-A65C-0C346876F09B}"/>
                </a:ext>
              </a:extLst>
            </p:cNvPr>
            <p:cNvSpPr txBox="1">
              <a:spLocks noChangeArrowheads="1"/>
            </p:cNvSpPr>
            <p:nvPr/>
          </p:nvSpPr>
          <p:spPr bwMode="auto">
            <a:xfrm>
              <a:off x="4036" y="1792"/>
              <a:ext cx="28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 sz="1080">
                  <a:cs typeface="Arial" charset="0"/>
                </a:rPr>
                <a:t>U</a:t>
              </a:r>
            </a:p>
          </p:txBody>
        </p:sp>
        <p:sp>
          <p:nvSpPr>
            <p:cNvPr id="12" name="TextBox 38">
              <a:extLst>
                <a:ext uri="{FF2B5EF4-FFF2-40B4-BE49-F238E27FC236}">
                  <a16:creationId xmlns:a16="http://schemas.microsoft.com/office/drawing/2014/main" id="{2FE662B8-ECC4-409E-BE52-60B45C9E2A9B}"/>
                </a:ext>
              </a:extLst>
            </p:cNvPr>
            <p:cNvSpPr txBox="1">
              <a:spLocks noChangeArrowheads="1"/>
            </p:cNvSpPr>
            <p:nvPr/>
          </p:nvSpPr>
          <p:spPr bwMode="auto">
            <a:xfrm>
              <a:off x="4041" y="1921"/>
              <a:ext cx="286"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lnSpc>
                  <a:spcPct val="80000"/>
                </a:lnSpc>
              </a:pPr>
              <a:r>
                <a:rPr lang="fr" sz="1080">
                  <a:cs typeface="Arial" charset="0"/>
                </a:rPr>
                <a:t>N</a:t>
              </a:r>
            </a:p>
          </p:txBody>
        </p:sp>
      </p:grpSp>
      <p:sp>
        <p:nvSpPr>
          <p:cNvPr id="14" name="TextBox 21">
            <a:extLst>
              <a:ext uri="{FF2B5EF4-FFF2-40B4-BE49-F238E27FC236}">
                <a16:creationId xmlns:a16="http://schemas.microsoft.com/office/drawing/2014/main" id="{659B1920-324E-49F6-8B2F-59BCDB4C19DB}"/>
              </a:ext>
            </a:extLst>
          </p:cNvPr>
          <p:cNvSpPr txBox="1">
            <a:spLocks noChangeArrowheads="1"/>
          </p:cNvSpPr>
          <p:nvPr/>
        </p:nvSpPr>
        <p:spPr bwMode="auto">
          <a:xfrm>
            <a:off x="8314820" y="5956791"/>
            <a:ext cx="2988319"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rtl="0" eaLnBrk="1" hangingPunct="1"/>
            <a:r>
              <a:rPr lang="fr" sz="1080">
                <a:latin typeface="Arial" panose="020B0604020202020204" pitchFamily="34" charset="0"/>
                <a:cs typeface="Arial" panose="020B0604020202020204" pitchFamily="34" charset="0"/>
              </a:rPr>
              <a:t> Image adapté de : </a:t>
            </a:r>
            <a:r>
              <a:rPr lang="fr" sz="1080" i="1">
                <a:latin typeface="Arial" panose="020B0604020202020204" pitchFamily="34" charset="0"/>
                <a:cs typeface="Arial" panose="020B0604020202020204" pitchFamily="34" charset="0"/>
              </a:rPr>
              <a:t>ISST Training Programme</a:t>
            </a:r>
            <a:endParaRPr lang="en-US" altLang="en-US" sz="1080" i="1">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1C8027E3-20FC-4EFD-B9C5-162614366653}"/>
              </a:ext>
            </a:extLst>
          </p:cNvPr>
          <p:cNvGrpSpPr/>
          <p:nvPr/>
        </p:nvGrpSpPr>
        <p:grpSpPr>
          <a:xfrm>
            <a:off x="7271829" y="1229945"/>
            <a:ext cx="4346013" cy="2767897"/>
            <a:chOff x="2483768" y="1921396"/>
            <a:chExt cx="4066457" cy="2588876"/>
          </a:xfrm>
        </p:grpSpPr>
        <p:pic>
          <p:nvPicPr>
            <p:cNvPr id="28" name="image9.png">
              <a:extLst>
                <a:ext uri="{FF2B5EF4-FFF2-40B4-BE49-F238E27FC236}">
                  <a16:creationId xmlns:a16="http://schemas.microsoft.com/office/drawing/2014/main" id="{11E31EA7-3DFA-4022-BC0F-6CF26A5493A3}"/>
                </a:ext>
              </a:extLst>
            </p:cNvPr>
            <p:cNvPicPr>
              <a:picLocks noChangeAspect="1"/>
            </p:cNvPicPr>
            <p:nvPr/>
          </p:nvPicPr>
          <p:blipFill rotWithShape="1">
            <a:blip r:embed="rId3"/>
            <a:srcRect l="4046" t="24084" r="4260" b="3180"/>
            <a:stretch/>
          </p:blipFill>
          <p:spPr>
            <a:xfrm>
              <a:off x="2635296" y="1921396"/>
              <a:ext cx="3846704" cy="2550623"/>
            </a:xfrm>
            <a:prstGeom prst="rect">
              <a:avLst/>
            </a:prstGeom>
            <a:ln w="12700">
              <a:miter lim="400000"/>
            </a:ln>
          </p:spPr>
        </p:pic>
        <p:sp>
          <p:nvSpPr>
            <p:cNvPr id="29" name="TextBox 15">
              <a:extLst>
                <a:ext uri="{FF2B5EF4-FFF2-40B4-BE49-F238E27FC236}">
                  <a16:creationId xmlns:a16="http://schemas.microsoft.com/office/drawing/2014/main" id="{9EFB3E8D-28B3-4B14-B52E-D60751668BD1}"/>
                </a:ext>
              </a:extLst>
            </p:cNvPr>
            <p:cNvSpPr txBox="1"/>
            <p:nvPr/>
          </p:nvSpPr>
          <p:spPr>
            <a:xfrm>
              <a:off x="5066637" y="1990476"/>
              <a:ext cx="1415363" cy="241091"/>
            </a:xfrm>
            <a:prstGeom prst="rect">
              <a:avLst/>
            </a:prstGeom>
            <a:solidFill>
              <a:schemeClr val="bg1"/>
            </a:solidFill>
          </p:spPr>
          <p:txBody>
            <a:bodyPr wrap="square" rtlCol="0">
              <a:spAutoFit/>
            </a:bodyPr>
            <a:lstStyle/>
            <a:p>
              <a:r>
                <a:rPr lang="fr-FR" sz="810"/>
                <a:t>Matériau absorbant</a:t>
              </a:r>
              <a:endParaRPr lang="en-US" sz="810"/>
            </a:p>
          </p:txBody>
        </p:sp>
        <p:sp>
          <p:nvSpPr>
            <p:cNvPr id="30" name="TextBox 16">
              <a:extLst>
                <a:ext uri="{FF2B5EF4-FFF2-40B4-BE49-F238E27FC236}">
                  <a16:creationId xmlns:a16="http://schemas.microsoft.com/office/drawing/2014/main" id="{99154AB0-F9F3-4EC7-9676-765E910E877E}"/>
                </a:ext>
              </a:extLst>
            </p:cNvPr>
            <p:cNvSpPr txBox="1"/>
            <p:nvPr/>
          </p:nvSpPr>
          <p:spPr>
            <a:xfrm>
              <a:off x="5040549" y="2244089"/>
              <a:ext cx="727051" cy="241091"/>
            </a:xfrm>
            <a:prstGeom prst="rect">
              <a:avLst/>
            </a:prstGeom>
            <a:solidFill>
              <a:schemeClr val="bg1"/>
            </a:solidFill>
          </p:spPr>
          <p:txBody>
            <a:bodyPr wrap="none" rtlCol="0">
              <a:spAutoFit/>
            </a:bodyPr>
            <a:lstStyle/>
            <a:p>
              <a:r>
                <a:rPr lang="fr-FR" sz="810"/>
                <a:t>Échantillon</a:t>
              </a:r>
              <a:endParaRPr lang="en-US" sz="810"/>
            </a:p>
          </p:txBody>
        </p:sp>
        <p:sp>
          <p:nvSpPr>
            <p:cNvPr id="31" name="TextBox 17">
              <a:extLst>
                <a:ext uri="{FF2B5EF4-FFF2-40B4-BE49-F238E27FC236}">
                  <a16:creationId xmlns:a16="http://schemas.microsoft.com/office/drawing/2014/main" id="{983166E8-EFD1-4ED8-8B84-CB609E2CB757}"/>
                </a:ext>
              </a:extLst>
            </p:cNvPr>
            <p:cNvSpPr txBox="1"/>
            <p:nvPr/>
          </p:nvSpPr>
          <p:spPr>
            <a:xfrm>
              <a:off x="2856665" y="2023106"/>
              <a:ext cx="1070806" cy="241091"/>
            </a:xfrm>
            <a:prstGeom prst="rect">
              <a:avLst/>
            </a:prstGeom>
            <a:solidFill>
              <a:schemeClr val="bg1"/>
            </a:solidFill>
          </p:spPr>
          <p:txBody>
            <a:bodyPr wrap="none" rtlCol="0">
              <a:spAutoFit/>
            </a:bodyPr>
            <a:lstStyle/>
            <a:p>
              <a:r>
                <a:rPr lang="fr-FR" sz="810"/>
                <a:t>Récipient primaire</a:t>
              </a:r>
              <a:endParaRPr lang="en-US" sz="810"/>
            </a:p>
          </p:txBody>
        </p:sp>
        <p:sp>
          <p:nvSpPr>
            <p:cNvPr id="32" name="TextBox 18">
              <a:extLst>
                <a:ext uri="{FF2B5EF4-FFF2-40B4-BE49-F238E27FC236}">
                  <a16:creationId xmlns:a16="http://schemas.microsoft.com/office/drawing/2014/main" id="{C4438F0B-3AC4-4EDC-A042-45F97D7B03F3}"/>
                </a:ext>
              </a:extLst>
            </p:cNvPr>
            <p:cNvSpPr txBox="1"/>
            <p:nvPr/>
          </p:nvSpPr>
          <p:spPr>
            <a:xfrm>
              <a:off x="3159796" y="2387890"/>
              <a:ext cx="618403" cy="241091"/>
            </a:xfrm>
            <a:prstGeom prst="rect">
              <a:avLst/>
            </a:prstGeom>
            <a:solidFill>
              <a:schemeClr val="bg1"/>
            </a:solidFill>
          </p:spPr>
          <p:txBody>
            <a:bodyPr wrap="none" rtlCol="0">
              <a:spAutoFit/>
            </a:bodyPr>
            <a:lstStyle/>
            <a:p>
              <a:r>
                <a:rPr lang="fr-FR" sz="810"/>
                <a:t>Bouchon</a:t>
              </a:r>
              <a:endParaRPr lang="en-US" sz="810"/>
            </a:p>
          </p:txBody>
        </p:sp>
        <p:sp>
          <p:nvSpPr>
            <p:cNvPr id="33" name="TextBox 19">
              <a:extLst>
                <a:ext uri="{FF2B5EF4-FFF2-40B4-BE49-F238E27FC236}">
                  <a16:creationId xmlns:a16="http://schemas.microsoft.com/office/drawing/2014/main" id="{D7405474-E1C1-4A1D-A53C-FB0B261D5DC8}"/>
                </a:ext>
              </a:extLst>
            </p:cNvPr>
            <p:cNvSpPr txBox="1"/>
            <p:nvPr/>
          </p:nvSpPr>
          <p:spPr>
            <a:xfrm>
              <a:off x="2483768" y="2740846"/>
              <a:ext cx="1383252" cy="241091"/>
            </a:xfrm>
            <a:prstGeom prst="rect">
              <a:avLst/>
            </a:prstGeom>
            <a:solidFill>
              <a:schemeClr val="bg1"/>
            </a:solidFill>
          </p:spPr>
          <p:txBody>
            <a:bodyPr wrap="square" rtlCol="0">
              <a:spAutoFit/>
            </a:bodyPr>
            <a:lstStyle/>
            <a:p>
              <a:r>
                <a:rPr lang="fr-FR" sz="810"/>
                <a:t>Emballage secondaire</a:t>
              </a:r>
              <a:endParaRPr lang="en-US" sz="810"/>
            </a:p>
          </p:txBody>
        </p:sp>
        <p:sp>
          <p:nvSpPr>
            <p:cNvPr id="34" name="TextBox 20">
              <a:extLst>
                <a:ext uri="{FF2B5EF4-FFF2-40B4-BE49-F238E27FC236}">
                  <a16:creationId xmlns:a16="http://schemas.microsoft.com/office/drawing/2014/main" id="{FFD1D96B-D907-4B49-9D7E-8764271BFE66}"/>
                </a:ext>
              </a:extLst>
            </p:cNvPr>
            <p:cNvSpPr txBox="1"/>
            <p:nvPr/>
          </p:nvSpPr>
          <p:spPr>
            <a:xfrm>
              <a:off x="2675869" y="3105630"/>
              <a:ext cx="1130259" cy="241091"/>
            </a:xfrm>
            <a:prstGeom prst="rect">
              <a:avLst/>
            </a:prstGeom>
            <a:solidFill>
              <a:schemeClr val="bg1"/>
            </a:solidFill>
          </p:spPr>
          <p:txBody>
            <a:bodyPr wrap="square" rtlCol="0">
              <a:spAutoFit/>
            </a:bodyPr>
            <a:lstStyle/>
            <a:p>
              <a:r>
                <a:rPr lang="fr-FR" sz="810"/>
                <a:t>Bouchon </a:t>
              </a:r>
              <a:r>
                <a:rPr lang="fr-FR" sz="810" err="1"/>
                <a:t>vissable</a:t>
              </a:r>
              <a:endParaRPr lang="fr-FR" sz="810"/>
            </a:p>
          </p:txBody>
        </p:sp>
        <p:sp>
          <p:nvSpPr>
            <p:cNvPr id="35" name="TextBox 21">
              <a:extLst>
                <a:ext uri="{FF2B5EF4-FFF2-40B4-BE49-F238E27FC236}">
                  <a16:creationId xmlns:a16="http://schemas.microsoft.com/office/drawing/2014/main" id="{4F4DF287-C0E3-4ABA-B373-3442738FBECD}"/>
                </a:ext>
              </a:extLst>
            </p:cNvPr>
            <p:cNvSpPr txBox="1"/>
            <p:nvPr/>
          </p:nvSpPr>
          <p:spPr>
            <a:xfrm>
              <a:off x="5021132" y="2915319"/>
              <a:ext cx="1283945" cy="379591"/>
            </a:xfrm>
            <a:prstGeom prst="rect">
              <a:avLst/>
            </a:prstGeom>
            <a:solidFill>
              <a:schemeClr val="bg1"/>
            </a:solidFill>
          </p:spPr>
          <p:txBody>
            <a:bodyPr wrap="square" rtlCol="0">
              <a:spAutoFit/>
            </a:bodyPr>
            <a:lstStyle/>
            <a:p>
              <a:r>
                <a:rPr lang="fr-FR" sz="810"/>
                <a:t>Fiche de suivi de l’échantillon</a:t>
              </a:r>
              <a:endParaRPr lang="en-US" sz="810"/>
            </a:p>
          </p:txBody>
        </p:sp>
        <p:sp>
          <p:nvSpPr>
            <p:cNvPr id="36" name="TextBox 22">
              <a:extLst>
                <a:ext uri="{FF2B5EF4-FFF2-40B4-BE49-F238E27FC236}">
                  <a16:creationId xmlns:a16="http://schemas.microsoft.com/office/drawing/2014/main" id="{6374B773-50AF-42B6-9489-69D162D02016}"/>
                </a:ext>
              </a:extLst>
            </p:cNvPr>
            <p:cNvSpPr txBox="1"/>
            <p:nvPr/>
          </p:nvSpPr>
          <p:spPr>
            <a:xfrm>
              <a:off x="2567071" y="3797745"/>
              <a:ext cx="1147395" cy="241091"/>
            </a:xfrm>
            <a:prstGeom prst="rect">
              <a:avLst/>
            </a:prstGeom>
            <a:solidFill>
              <a:schemeClr val="bg1"/>
            </a:solidFill>
          </p:spPr>
          <p:txBody>
            <a:bodyPr wrap="none" rtlCol="0">
              <a:spAutoFit/>
            </a:bodyPr>
            <a:lstStyle/>
            <a:p>
              <a:r>
                <a:rPr lang="fr-FR" sz="810"/>
                <a:t>Emballage extérieur</a:t>
              </a:r>
              <a:endParaRPr lang="en-US" sz="810"/>
            </a:p>
          </p:txBody>
        </p:sp>
        <p:sp>
          <p:nvSpPr>
            <p:cNvPr id="37" name="TextBox 23">
              <a:extLst>
                <a:ext uri="{FF2B5EF4-FFF2-40B4-BE49-F238E27FC236}">
                  <a16:creationId xmlns:a16="http://schemas.microsoft.com/office/drawing/2014/main" id="{70EDD129-AFFE-4B03-B89E-B97E1A579E60}"/>
                </a:ext>
              </a:extLst>
            </p:cNvPr>
            <p:cNvSpPr txBox="1"/>
            <p:nvPr/>
          </p:nvSpPr>
          <p:spPr>
            <a:xfrm>
              <a:off x="5055435" y="3552389"/>
              <a:ext cx="1494790" cy="379591"/>
            </a:xfrm>
            <a:prstGeom prst="rect">
              <a:avLst/>
            </a:prstGeom>
            <a:solidFill>
              <a:schemeClr val="bg1"/>
            </a:solidFill>
          </p:spPr>
          <p:txBody>
            <a:bodyPr wrap="square" rtlCol="0">
              <a:spAutoFit/>
            </a:bodyPr>
            <a:lstStyle/>
            <a:p>
              <a:r>
                <a:rPr lang="fr-FR" sz="810"/>
                <a:t>Étiquette d’identification de danger biologique</a:t>
              </a:r>
              <a:endParaRPr lang="en-US" sz="810"/>
            </a:p>
          </p:txBody>
        </p:sp>
        <p:sp>
          <p:nvSpPr>
            <p:cNvPr id="38" name="TextBox 24">
              <a:extLst>
                <a:ext uri="{FF2B5EF4-FFF2-40B4-BE49-F238E27FC236}">
                  <a16:creationId xmlns:a16="http://schemas.microsoft.com/office/drawing/2014/main" id="{68C5CBD2-4C52-46F9-8DEA-6AD6E56741F1}"/>
                </a:ext>
              </a:extLst>
            </p:cNvPr>
            <p:cNvSpPr txBox="1"/>
            <p:nvPr/>
          </p:nvSpPr>
          <p:spPr>
            <a:xfrm>
              <a:off x="5053510" y="3992182"/>
              <a:ext cx="1251565" cy="518090"/>
            </a:xfrm>
            <a:prstGeom prst="rect">
              <a:avLst/>
            </a:prstGeom>
            <a:solidFill>
              <a:schemeClr val="bg1"/>
            </a:solidFill>
          </p:spPr>
          <p:txBody>
            <a:bodyPr wrap="square" rtlCol="0">
              <a:spAutoFit/>
            </a:bodyPr>
            <a:lstStyle/>
            <a:p>
              <a:r>
                <a:rPr lang="fr-FR" sz="810"/>
                <a:t>Étiquette indiquant l’expéditeur et le destinataire</a:t>
              </a:r>
              <a:endParaRPr lang="en-US" sz="810"/>
            </a:p>
          </p:txBody>
        </p:sp>
      </p:grpSp>
    </p:spTree>
    <p:extLst>
      <p:ext uri="{BB962C8B-B14F-4D97-AF65-F5344CB8AC3E}">
        <p14:creationId xmlns:p14="http://schemas.microsoft.com/office/powerpoint/2010/main" val="81269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31E67-4AF3-C64B-B4B4-103C33FED293}"/>
              </a:ext>
            </a:extLst>
          </p:cNvPr>
          <p:cNvSpPr>
            <a:spLocks noGrp="1"/>
          </p:cNvSpPr>
          <p:nvPr>
            <p:ph type="title" idx="4294967295"/>
          </p:nvPr>
        </p:nvSpPr>
        <p:spPr>
          <a:xfrm>
            <a:off x="0" y="-7938"/>
            <a:ext cx="6724650" cy="633413"/>
          </a:xfrm>
        </p:spPr>
        <p:txBody>
          <a:bodyPr lIns="45719" tIns="45720" rIns="45719" bIns="45720" rtlCol="0" anchor="ctr">
            <a:noAutofit/>
          </a:bodyPr>
          <a:lstStyle/>
          <a:p>
            <a:r>
              <a:rPr lang="fr" sz="2800" b="1"/>
              <a:t>Transport national des échantillons</a:t>
            </a:r>
          </a:p>
        </p:txBody>
      </p:sp>
      <p:sp>
        <p:nvSpPr>
          <p:cNvPr id="3" name="Rectangle 2">
            <a:extLst>
              <a:ext uri="{FF2B5EF4-FFF2-40B4-BE49-F238E27FC236}">
                <a16:creationId xmlns:a16="http://schemas.microsoft.com/office/drawing/2014/main" id="{59A3CDED-6350-A640-8885-087C0235E62C}"/>
              </a:ext>
            </a:extLst>
          </p:cNvPr>
          <p:cNvSpPr/>
          <p:nvPr/>
        </p:nvSpPr>
        <p:spPr>
          <a:xfrm>
            <a:off x="1754506" y="2734920"/>
            <a:ext cx="9500669" cy="3009670"/>
          </a:xfrm>
          <a:prstGeom prst="rect">
            <a:avLst/>
          </a:prstGeom>
        </p:spPr>
        <p:txBody>
          <a:bodyPr wrap="square" lIns="91440" tIns="45720" rIns="91440" bIns="45720" rtlCol="0" anchor="t">
            <a:spAutoFit/>
          </a:bodyPr>
          <a:lstStyle/>
          <a:p>
            <a:pPr marL="0" lvl="1" defTabSz="342886">
              <a:lnSpc>
                <a:spcPct val="80000"/>
              </a:lnSpc>
              <a:buClr>
                <a:schemeClr val="accent3"/>
              </a:buClr>
              <a:buSzPct val="100000"/>
              <a:tabLst>
                <a:tab pos="2285909" algn="l"/>
              </a:tabLst>
              <a:defRPr sz="2400">
                <a:latin typeface="+mn-lt"/>
                <a:ea typeface="+mn-ea"/>
                <a:cs typeface="+mn-cs"/>
                <a:sym typeface="Source Sans Pro Regular"/>
              </a:defRPr>
            </a:pPr>
            <a:endParaRPr lang="en-US" sz="2200">
              <a:latin typeface="+mj-lt"/>
            </a:endParaRPr>
          </a:p>
          <a:p>
            <a:pPr marL="742950" lvl="1" indent="-285750" algn="just" defTabSz="380985" eaLnBrk="1" fontAlgn="auto" hangingPunct="1">
              <a:lnSpc>
                <a:spcPct val="80000"/>
              </a:lnSpc>
              <a:spcBef>
                <a:spcPct val="20000"/>
              </a:spcBef>
              <a:spcAft>
                <a:spcPts val="0"/>
              </a:spcAft>
              <a:buSzPct val="100000"/>
              <a:buFont typeface="Arial" panose="020B0604020202020204" pitchFamily="34" charset="0"/>
              <a:buChar char="–"/>
              <a:defRPr/>
            </a:pPr>
            <a:r>
              <a:rPr lang="fr" sz="2200">
                <a:solidFill>
                  <a:schemeClr val="accent3"/>
                </a:solidFill>
                <a:latin typeface="+mj-lt"/>
              </a:rPr>
              <a:t>Récipient primaire :</a:t>
            </a:r>
            <a:r>
              <a:rPr lang="fr" sz="2200">
                <a:latin typeface="+mj-lt"/>
                <a:cs typeface="Arial"/>
              </a:rPr>
              <a:t> il s’agit du récipient d’échantillon qui est souvent placé dans un sac pouvant être scellé ou un récipient en plastique, avec suffisamment de matériau absorbant 	pour contenir un déversement.</a:t>
            </a:r>
            <a:endParaRPr lang="en-US" sz="2200">
              <a:latin typeface="+mj-lt"/>
              <a:cs typeface="Arial"/>
            </a:endParaRPr>
          </a:p>
          <a:p>
            <a:pPr marL="742950" lvl="1" indent="-285750" algn="just" defTabSz="380985" eaLnBrk="1" fontAlgn="auto" hangingPunct="1">
              <a:lnSpc>
                <a:spcPct val="80000"/>
              </a:lnSpc>
              <a:spcBef>
                <a:spcPct val="20000"/>
              </a:spcBef>
              <a:spcAft>
                <a:spcPts val="0"/>
              </a:spcAft>
              <a:buSzPct val="100000"/>
              <a:buFont typeface="Arial" panose="020B0604020202020204" pitchFamily="34" charset="0"/>
              <a:buChar char="–"/>
              <a:defRPr/>
            </a:pPr>
            <a:r>
              <a:rPr lang="fr" sz="2200">
                <a:solidFill>
                  <a:schemeClr val="accent3"/>
                </a:solidFill>
                <a:latin typeface="+mj-lt"/>
              </a:rPr>
              <a:t>Emballage secondaire : i</a:t>
            </a:r>
            <a:r>
              <a:rPr lang="fr" sz="2200">
                <a:latin typeface="+mj-lt"/>
                <a:cs typeface="Arial"/>
              </a:rPr>
              <a:t>l s’agit d’un emballage solide, étanche et pouvant être scellé, utilisé pour protéger les échantillons pendant le transport et qui peut contenir plusieurs récipients primaires.</a:t>
            </a:r>
          </a:p>
          <a:p>
            <a:pPr marL="742950" lvl="1" indent="-285750" algn="just" defTabSz="380985" eaLnBrk="1" fontAlgn="auto" hangingPunct="1">
              <a:lnSpc>
                <a:spcPct val="80000"/>
              </a:lnSpc>
              <a:spcBef>
                <a:spcPct val="20000"/>
              </a:spcBef>
              <a:spcAft>
                <a:spcPts val="0"/>
              </a:spcAft>
              <a:buSzPct val="100000"/>
              <a:buFont typeface="Arial" panose="020B0604020202020204" pitchFamily="34" charset="0"/>
              <a:buChar char="–"/>
              <a:defRPr/>
            </a:pPr>
            <a:r>
              <a:rPr lang="fr" sz="2200">
                <a:solidFill>
                  <a:schemeClr val="accent3"/>
                </a:solidFill>
                <a:latin typeface="+mj-lt"/>
              </a:rPr>
              <a:t>Emballage extérieur : </a:t>
            </a:r>
            <a:r>
              <a:rPr lang="fr" sz="2200">
                <a:latin typeface="+mj-lt"/>
                <a:cs typeface="Arial"/>
              </a:rPr>
              <a:t>il peut contenir plusieurs emballages secondaires. Il sert à réguler la température des échantillons, à conserver la documentation requise et à protéger l’environnement. </a:t>
            </a:r>
            <a:endParaRPr lang="fr" sz="2200">
              <a:latin typeface="+mj-lt"/>
              <a:cs typeface="Arial"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223" y="3837529"/>
            <a:ext cx="742821" cy="74282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7018" y="4541981"/>
            <a:ext cx="872702" cy="869461"/>
          </a:xfrm>
          <a:prstGeom prst="rect">
            <a:avLst/>
          </a:prstGeom>
        </p:spPr>
      </p:pic>
      <p:pic>
        <p:nvPicPr>
          <p:cNvPr id="9" name="Picture 8">
            <a:extLst>
              <a:ext uri="{FF2B5EF4-FFF2-40B4-BE49-F238E27FC236}">
                <a16:creationId xmlns:a16="http://schemas.microsoft.com/office/drawing/2014/main" id="{9B6F70C8-2CCD-4557-8928-CFF4A65C3255}"/>
              </a:ext>
            </a:extLst>
          </p:cNvPr>
          <p:cNvPicPr/>
          <p:nvPr/>
        </p:nvPicPr>
        <p:blipFill rotWithShape="1">
          <a:blip r:embed="rId5"/>
          <a:srcRect l="66936" t="45150" r="5502" b="17051"/>
          <a:stretch/>
        </p:blipFill>
        <p:spPr>
          <a:xfrm>
            <a:off x="1269360" y="3025657"/>
            <a:ext cx="755663" cy="742821"/>
          </a:xfrm>
          <a:prstGeom prst="rect">
            <a:avLst/>
          </a:prstGeom>
        </p:spPr>
      </p:pic>
      <p:sp>
        <p:nvSpPr>
          <p:cNvPr id="8" name="TextBox 21">
            <a:extLst>
              <a:ext uri="{FF2B5EF4-FFF2-40B4-BE49-F238E27FC236}">
                <a16:creationId xmlns:a16="http://schemas.microsoft.com/office/drawing/2014/main" id="{520B28F2-08ED-4881-9975-0703050CE68E}"/>
              </a:ext>
            </a:extLst>
          </p:cNvPr>
          <p:cNvSpPr txBox="1">
            <a:spLocks noChangeArrowheads="1"/>
          </p:cNvSpPr>
          <p:nvPr/>
        </p:nvSpPr>
        <p:spPr bwMode="auto">
          <a:xfrm>
            <a:off x="840107" y="5436273"/>
            <a:ext cx="1483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rtl="0" eaLnBrk="1" hangingPunct="1"/>
            <a:r>
              <a:rPr lang="fr" sz="1000">
                <a:latin typeface="Arial" panose="020B0604020202020204" pitchFamily="34" charset="0"/>
                <a:cs typeface="Arial" panose="020B0604020202020204" pitchFamily="34" charset="0"/>
              </a:rPr>
              <a:t> Image adapté de : </a:t>
            </a:r>
            <a:r>
              <a:rPr lang="fr" sz="1000" i="1">
                <a:latin typeface="Arial" panose="020B0604020202020204" pitchFamily="34" charset="0"/>
                <a:cs typeface="Arial" panose="020B0604020202020204" pitchFamily="34" charset="0"/>
              </a:rPr>
              <a:t>RRT lab module</a:t>
            </a:r>
            <a:endParaRPr lang="en-US" altLang="en-US" sz="1000" i="1">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1B84773F-B605-4FFC-A167-7ADC083FB820}"/>
              </a:ext>
            </a:extLst>
          </p:cNvPr>
          <p:cNvSpPr/>
          <p:nvPr/>
        </p:nvSpPr>
        <p:spPr>
          <a:xfrm>
            <a:off x="765544" y="953627"/>
            <a:ext cx="10685722" cy="1452321"/>
          </a:xfrm>
          <a:prstGeom prst="rect">
            <a:avLst/>
          </a:prstGeom>
        </p:spPr>
        <p:txBody>
          <a:bodyPr wrap="square" lIns="91440" tIns="45720" rIns="91440" bIns="45720" rtlCol="0" anchor="t">
            <a:spAutoFit/>
          </a:bodyPr>
          <a:lstStyle/>
          <a:p>
            <a:pPr marL="0" lvl="1" defTabSz="342886">
              <a:lnSpc>
                <a:spcPct val="80000"/>
              </a:lnSpc>
              <a:buClr>
                <a:schemeClr val="accent3"/>
              </a:buClr>
              <a:buSzPct val="100000"/>
              <a:defRPr sz="2400">
                <a:latin typeface="+mn-lt"/>
                <a:ea typeface="+mn-ea"/>
                <a:cs typeface="+mn-cs"/>
                <a:sym typeface="Source Sans Pro Regular"/>
              </a:defRPr>
            </a:pPr>
            <a:r>
              <a:rPr lang="fr" sz="2200">
                <a:latin typeface="+mj-lt"/>
              </a:rPr>
              <a:t>Plusieurs pays utilisent des systèmes de transport d’échantillons modifiés pour répondre à leurs besoins quotidiens.    </a:t>
            </a:r>
          </a:p>
          <a:p>
            <a:pPr marL="0" lvl="1" defTabSz="342886">
              <a:lnSpc>
                <a:spcPct val="80000"/>
              </a:lnSpc>
              <a:buClr>
                <a:schemeClr val="accent3"/>
              </a:buClr>
              <a:buSzPct val="100000"/>
              <a:defRPr sz="2400">
                <a:latin typeface="+mn-lt"/>
                <a:ea typeface="+mn-ea"/>
                <a:cs typeface="+mn-cs"/>
                <a:sym typeface="Source Sans Pro Regular"/>
              </a:defRPr>
            </a:pPr>
            <a:r>
              <a:rPr lang="fr" sz="2200">
                <a:latin typeface="+mj-lt"/>
              </a:rPr>
              <a:t>Les récipients d’expédition peuvent être désinfectés et sont réutilisables.</a:t>
            </a:r>
          </a:p>
          <a:p>
            <a:pPr marL="0" lvl="1" defTabSz="342886">
              <a:lnSpc>
                <a:spcPct val="80000"/>
              </a:lnSpc>
              <a:buClr>
                <a:schemeClr val="accent3"/>
              </a:buClr>
              <a:buSzPct val="100000"/>
              <a:defRPr sz="2400">
                <a:latin typeface="+mn-lt"/>
                <a:ea typeface="+mn-ea"/>
                <a:cs typeface="+mn-cs"/>
                <a:sym typeface="Source Sans Pro Regular"/>
              </a:defRPr>
            </a:pPr>
            <a:r>
              <a:rPr lang="fr" sz="2200">
                <a:latin typeface="+mj-lt"/>
              </a:rPr>
              <a:t>La règle d’or pour tout transport d’échantillons est la suivante : </a:t>
            </a:r>
            <a:r>
              <a:rPr lang="fr" sz="2200">
                <a:solidFill>
                  <a:srgbClr val="C00000"/>
                </a:solidFill>
                <a:latin typeface="+mj-lt"/>
              </a:rPr>
              <a:t>un triple emballage protège le travailleur, l’échantillon et l’environnement, comme expliqué ci-dessous :</a:t>
            </a:r>
            <a:r>
              <a:rPr lang="fr" sz="2200">
                <a:latin typeface="+mj-lt"/>
                <a:cs typeface="Arial"/>
              </a:rPr>
              <a:t> </a:t>
            </a:r>
            <a:endParaRPr lang="fr" sz="2200">
              <a:latin typeface="+mj-lt"/>
              <a:cs typeface="Arial" pitchFamily="34" charset="0"/>
            </a:endParaRPr>
          </a:p>
        </p:txBody>
      </p:sp>
    </p:spTree>
    <p:extLst>
      <p:ext uri="{BB962C8B-B14F-4D97-AF65-F5344CB8AC3E}">
        <p14:creationId xmlns:p14="http://schemas.microsoft.com/office/powerpoint/2010/main" val="134878138"/>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Box 3"/>
          <p:cNvSpPr txBox="1">
            <a:spLocks noChangeArrowheads="1"/>
          </p:cNvSpPr>
          <p:nvPr/>
        </p:nvSpPr>
        <p:spPr bwMode="auto">
          <a:xfrm>
            <a:off x="7198736" y="1737135"/>
            <a:ext cx="1459309" cy="15696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en-US" sz="1200"/>
              <a:t>Veiller à ce que les objets pointus et tranchants soient jetés dans un conteneur approprié afin de minimiser les risques de blessures</a:t>
            </a:r>
            <a:endParaRPr lang="en-US" altLang="en-US" sz="1200"/>
          </a:p>
        </p:txBody>
      </p:sp>
      <p:pic>
        <p:nvPicPr>
          <p:cNvPr id="7066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r="54202"/>
          <a:stretch>
            <a:fillRect/>
          </a:stretch>
        </p:blipFill>
        <p:spPr bwMode="auto">
          <a:xfrm>
            <a:off x="7535271" y="4323440"/>
            <a:ext cx="3099677" cy="14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56509" y="1764390"/>
            <a:ext cx="1601966" cy="2053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53AAEF40-67B6-8443-91FB-27D312CEE8F5}"/>
              </a:ext>
            </a:extLst>
          </p:cNvPr>
          <p:cNvCxnSpPr>
            <a:cxnSpLocks/>
          </p:cNvCxnSpPr>
          <p:nvPr/>
        </p:nvCxnSpPr>
        <p:spPr>
          <a:xfrm>
            <a:off x="8658045" y="1922051"/>
            <a:ext cx="296150" cy="1586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63" name="TextBox 11"/>
          <p:cNvSpPr txBox="1">
            <a:spLocks noChangeArrowheads="1"/>
          </p:cNvSpPr>
          <p:nvPr/>
        </p:nvSpPr>
        <p:spPr bwMode="auto">
          <a:xfrm>
            <a:off x="614482" y="1304792"/>
            <a:ext cx="6587119" cy="459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8435" indent="-178435" defTabSz="203970">
              <a:lnSpc>
                <a:spcPct val="90000"/>
              </a:lnSpc>
              <a:spcBef>
                <a:spcPts val="300"/>
              </a:spcBef>
              <a:spcAft>
                <a:spcPts val="0"/>
              </a:spcAft>
              <a:buClr>
                <a:schemeClr val="accent3"/>
              </a:buClr>
              <a:buSzPct val="100000"/>
              <a:buFont typeface="Helvetica"/>
              <a:buChar char="•"/>
              <a:defRPr sz="2068"/>
            </a:pPr>
            <a:r>
              <a:rPr lang="fr-FR" altLang="en-US" sz="2000">
                <a:solidFill>
                  <a:srgbClr val="000000"/>
                </a:solidFill>
                <a:latin typeface="+mj-lt"/>
                <a:sym typeface="Source Sans Pro Regular"/>
              </a:rPr>
              <a:t>Désinfecter les matériaux à la source autant que possible avec un désinfectant approprié:</a:t>
            </a:r>
            <a:endParaRPr lang="fr-FR" sz="2000">
              <a:solidFill>
                <a:srgbClr val="000000"/>
              </a:solidFill>
              <a:latin typeface="+mj-lt"/>
            </a:endParaRPr>
          </a:p>
          <a:p>
            <a:pPr marL="800100" lvl="1" indent="-342900" defTabSz="203970">
              <a:buClr>
                <a:schemeClr val="accent3"/>
              </a:buClr>
              <a:buSzPct val="100000"/>
              <a:buFont typeface="Courier New"/>
              <a:buChar char="o"/>
              <a:defRPr sz="2068"/>
            </a:pPr>
            <a:r>
              <a:rPr lang="fr-FR" sz="2000">
                <a:latin typeface="+mj-lt"/>
                <a:cs typeface="Calibri"/>
                <a:sym typeface="Source Sans Pro Regular"/>
              </a:rPr>
              <a:t>Eau de Javel (1000 parties par million [ppm] (0,1 %) pour la désinfection générale des surfaces et 10 000 ppm (1 %) pour la désinfection des éclaboussures de sang) </a:t>
            </a:r>
            <a:endParaRPr lang="fr-FR" sz="2000">
              <a:solidFill>
                <a:srgbClr val="000000"/>
              </a:solidFill>
              <a:latin typeface="+mj-lt"/>
            </a:endParaRPr>
          </a:p>
          <a:p>
            <a:pPr marL="800100" lvl="1" indent="-342900" defTabSz="203970">
              <a:lnSpc>
                <a:spcPct val="90000"/>
              </a:lnSpc>
              <a:spcBef>
                <a:spcPts val="300"/>
              </a:spcBef>
              <a:spcAft>
                <a:spcPts val="0"/>
              </a:spcAft>
              <a:buClr>
                <a:schemeClr val="accent3"/>
              </a:buClr>
              <a:buSzPct val="100000"/>
              <a:buFont typeface="Courier New"/>
              <a:buChar char="o"/>
              <a:defRPr sz="2068"/>
            </a:pPr>
            <a:r>
              <a:rPr lang="fr-FR" sz="2000">
                <a:latin typeface="+mj-lt"/>
                <a:cs typeface="Calibri"/>
                <a:sym typeface="Source Sans Pro Regular"/>
              </a:rPr>
              <a:t>62–71% d'éthanol... </a:t>
            </a:r>
            <a:endParaRPr lang="fr-FR" sz="2000">
              <a:latin typeface="+mj-lt"/>
            </a:endParaRPr>
          </a:p>
          <a:p>
            <a:pPr eaLnBrk="1" hangingPunct="1">
              <a:buFont typeface="Arial" panose="020B0604020202020204" pitchFamily="34" charset="0"/>
              <a:buChar char="•"/>
            </a:pPr>
            <a:endParaRPr lang="fr-FR" altLang="en-US" sz="2000">
              <a:solidFill>
                <a:srgbClr val="002060"/>
              </a:solidFill>
              <a:latin typeface="+mj-lt"/>
            </a:endParaRPr>
          </a:p>
          <a:p>
            <a:pPr marL="178435" indent="-178435" defTabSz="203970">
              <a:lnSpc>
                <a:spcPct val="90000"/>
              </a:lnSpc>
              <a:spcBef>
                <a:spcPts val="300"/>
              </a:spcBef>
              <a:spcAft>
                <a:spcPts val="0"/>
              </a:spcAft>
              <a:buClr>
                <a:schemeClr val="accent3"/>
              </a:buClr>
              <a:buSzPct val="100000"/>
              <a:buFont typeface="Helvetica"/>
              <a:buChar char="•"/>
              <a:defRPr sz="2068"/>
            </a:pPr>
            <a:r>
              <a:rPr lang="fr-FR" sz="2000">
                <a:solidFill>
                  <a:srgbClr val="000000"/>
                </a:solidFill>
                <a:latin typeface="+mj-lt"/>
                <a:sym typeface="Source Sans Pro Regular"/>
              </a:rPr>
              <a:t>Assurez-vous de désinfecter les contenants pour objets tranchants</a:t>
            </a:r>
            <a:endParaRPr lang="fr-FR" sz="2000">
              <a:solidFill>
                <a:srgbClr val="000000"/>
              </a:solidFill>
              <a:latin typeface="+mj-lt"/>
            </a:endParaRPr>
          </a:p>
          <a:p>
            <a:pPr marL="178435" indent="-178435" defTabSz="203970">
              <a:lnSpc>
                <a:spcPct val="90000"/>
              </a:lnSpc>
              <a:spcBef>
                <a:spcPts val="300"/>
              </a:spcBef>
              <a:spcAft>
                <a:spcPts val="0"/>
              </a:spcAft>
              <a:buClr>
                <a:schemeClr val="accent3"/>
              </a:buClr>
              <a:buSzPct val="100000"/>
              <a:buFont typeface="Helvetica"/>
              <a:buChar char="•"/>
              <a:defRPr sz="2068"/>
            </a:pPr>
            <a:r>
              <a:rPr lang="fr-FR" sz="2000">
                <a:solidFill>
                  <a:srgbClr val="000000"/>
                </a:solidFill>
                <a:latin typeface="+mj-lt"/>
                <a:sym typeface="Source Sans Pro Regular"/>
              </a:rPr>
              <a:t>Double sac et déchets dangereux scellés</a:t>
            </a:r>
            <a:endParaRPr lang="fr-FR" sz="2000">
              <a:solidFill>
                <a:srgbClr val="000000"/>
              </a:solidFill>
              <a:latin typeface="+mj-lt"/>
            </a:endParaRPr>
          </a:p>
          <a:p>
            <a:pPr marL="178435" indent="-178435" defTabSz="203970">
              <a:lnSpc>
                <a:spcPct val="90000"/>
              </a:lnSpc>
              <a:spcBef>
                <a:spcPts val="300"/>
              </a:spcBef>
              <a:spcAft>
                <a:spcPts val="0"/>
              </a:spcAft>
              <a:buClr>
                <a:schemeClr val="accent3"/>
              </a:buClr>
              <a:buSzPct val="100000"/>
              <a:buFont typeface="Helvetica"/>
              <a:buChar char="•"/>
              <a:defRPr sz="2068"/>
            </a:pPr>
            <a:r>
              <a:rPr lang="fr-FR" sz="2000">
                <a:solidFill>
                  <a:srgbClr val="000000"/>
                </a:solidFill>
                <a:latin typeface="+mj-lt"/>
                <a:sym typeface="Source Sans Pro Regular"/>
              </a:rPr>
              <a:t>Amenez les déchets dangereux à un endroit où ils peuvent être correctement désinfectés et éliminés</a:t>
            </a:r>
            <a:endParaRPr lang="fr-FR" sz="2000">
              <a:solidFill>
                <a:srgbClr val="000000"/>
              </a:solidFill>
              <a:latin typeface="+mj-lt"/>
            </a:endParaRPr>
          </a:p>
          <a:p>
            <a:pPr marL="178435" indent="-178435" defTabSz="203970">
              <a:lnSpc>
                <a:spcPct val="90000"/>
              </a:lnSpc>
              <a:spcBef>
                <a:spcPts val="300"/>
              </a:spcBef>
              <a:spcAft>
                <a:spcPts val="0"/>
              </a:spcAft>
              <a:buClr>
                <a:schemeClr val="accent3"/>
              </a:buClr>
              <a:buSzPct val="100000"/>
              <a:buFont typeface="Helvetica"/>
              <a:buChar char="•"/>
              <a:defRPr sz="2068"/>
            </a:pPr>
            <a:r>
              <a:rPr lang="fr-FR" sz="2000">
                <a:solidFill>
                  <a:srgbClr val="000000"/>
                </a:solidFill>
                <a:latin typeface="+mj-lt"/>
                <a:sym typeface="Source Sans Pro Regular"/>
              </a:rPr>
              <a:t>Les EIR doivent gérer tous les déchets qu'ils créent pour protéger la communauté et l'environnement. </a:t>
            </a:r>
            <a:endParaRPr lang="fr-FR" sz="2000">
              <a:solidFill>
                <a:srgbClr val="000000"/>
              </a:solidFill>
              <a:latin typeface="+mj-lt"/>
            </a:endParaRPr>
          </a:p>
        </p:txBody>
      </p:sp>
      <p:sp>
        <p:nvSpPr>
          <p:cNvPr id="70664" name="TextBox 8"/>
          <p:cNvSpPr txBox="1">
            <a:spLocks noChangeArrowheads="1"/>
          </p:cNvSpPr>
          <p:nvPr/>
        </p:nvSpPr>
        <p:spPr bwMode="auto">
          <a:xfrm>
            <a:off x="9618663" y="5775326"/>
            <a:ext cx="99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
        <p:nvSpPr>
          <p:cNvPr id="70665" name="TextBox 10"/>
          <p:cNvSpPr txBox="1">
            <a:spLocks noChangeArrowheads="1"/>
          </p:cNvSpPr>
          <p:nvPr/>
        </p:nvSpPr>
        <p:spPr bwMode="auto">
          <a:xfrm>
            <a:off x="9723848" y="3573891"/>
            <a:ext cx="8108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RRT lab module</a:t>
            </a:r>
            <a:endParaRPr lang="en-US" altLang="en-US" sz="1000" i="1"/>
          </a:p>
        </p:txBody>
      </p:sp>
      <p:sp>
        <p:nvSpPr>
          <p:cNvPr id="6" name="Title 1">
            <a:extLst>
              <a:ext uri="{FF2B5EF4-FFF2-40B4-BE49-F238E27FC236}">
                <a16:creationId xmlns:a16="http://schemas.microsoft.com/office/drawing/2014/main" id="{E871ED92-DC2F-C33C-C6DD-642E8C4F0863}"/>
              </a:ext>
            </a:extLst>
          </p:cNvPr>
          <p:cNvSpPr txBox="1">
            <a:spLocks/>
          </p:cNvSpPr>
          <p:nvPr/>
        </p:nvSpPr>
        <p:spPr>
          <a:xfrm>
            <a:off x="202020" y="104340"/>
            <a:ext cx="5036812"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lc="http://schemas.openxmlformats.org/drawingml/2006/lockedCanvas" xmlns="" val="1"/>
            </a:ext>
          </a:extLst>
        </p:spPr>
        <p:txBody>
          <a:bodyPr lIns="34289" tIns="45720" rIns="34289" bIns="45720" anchor="ctr">
            <a:no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hangingPunct="1"/>
            <a:r>
              <a:rPr lang="en-US" sz="3200" b="1">
                <a:solidFill>
                  <a:srgbClr val="FFFFFF"/>
                </a:solidFill>
                <a:latin typeface="Source Sans Pro Regular"/>
              </a:rPr>
              <a:t>Le </a:t>
            </a:r>
            <a:r>
              <a:rPr lang="en-US" sz="3200" b="1" err="1">
                <a:solidFill>
                  <a:srgbClr val="FFFFFF"/>
                </a:solidFill>
                <a:latin typeface="Source Sans Pro Regular"/>
              </a:rPr>
              <a:t>nettoyage</a:t>
            </a:r>
            <a:endParaRPr lang="en-US" sz="3200" b="1">
              <a:solidFill>
                <a:srgbClr val="FFFFFF"/>
              </a:solidFill>
              <a:latin typeface="Source Sans Pro Regula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lide Number Placeholder 1"/>
          <p:cNvSpPr txBox="1">
            <a:spLocks noGrp="1"/>
          </p:cNvSpPr>
          <p:nvPr>
            <p:ph type="sldNum" sz="quarter" idx="4294967295"/>
          </p:nvPr>
        </p:nvSpPr>
        <p:spPr>
          <a:xfrm>
            <a:off x="12055475" y="5764213"/>
            <a:ext cx="136525" cy="185737"/>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a:p>
        </p:txBody>
      </p:sp>
      <p:sp>
        <p:nvSpPr>
          <p:cNvPr id="2" name="Title 1">
            <a:extLst>
              <a:ext uri="{FF2B5EF4-FFF2-40B4-BE49-F238E27FC236}">
                <a16:creationId xmlns:a16="http://schemas.microsoft.com/office/drawing/2014/main" id="{521F0BAC-B80B-7616-4E62-80D0B770EB3A}"/>
              </a:ext>
            </a:extLst>
          </p:cNvPr>
          <p:cNvSpPr txBox="1">
            <a:spLocks noGrp="1"/>
          </p:cNvSpPr>
          <p:nvPr>
            <p:ph type="title" idx="4294967295"/>
          </p:nvPr>
        </p:nvSpPr>
        <p:spPr>
          <a:xfrm>
            <a:off x="445273" y="942590"/>
            <a:ext cx="2321781" cy="485775"/>
          </a:xfrm>
          <a:prstGeom prst="rect">
            <a:avLst/>
          </a:prstGeom>
        </p:spPr>
        <p:txBody>
          <a:bodyPr lIns="45719" tIns="45720" rIns="45719" bIns="45720" anchor="ctr">
            <a:noAutofit/>
          </a:bodyPr>
          <a:lstStyle/>
          <a:p>
            <a:r>
              <a:rPr lang="hu-HU" sz="3200" b="1"/>
              <a:t>Sommaire</a:t>
            </a:r>
          </a:p>
        </p:txBody>
      </p:sp>
      <p:sp>
        <p:nvSpPr>
          <p:cNvPr id="3" name="TextBox 2">
            <a:extLst>
              <a:ext uri="{FF2B5EF4-FFF2-40B4-BE49-F238E27FC236}">
                <a16:creationId xmlns:a16="http://schemas.microsoft.com/office/drawing/2014/main" id="{73FC9CC5-B6D4-0A97-20BF-09221E471531}"/>
              </a:ext>
            </a:extLst>
          </p:cNvPr>
          <p:cNvSpPr txBox="1"/>
          <p:nvPr/>
        </p:nvSpPr>
        <p:spPr>
          <a:xfrm>
            <a:off x="4454083" y="1055874"/>
            <a:ext cx="7130968" cy="4616648"/>
          </a:xfrm>
          <a:prstGeom prst="rect">
            <a:avLst/>
          </a:prstGeom>
          <a:noFill/>
        </p:spPr>
        <p:txBody>
          <a:bodyPr wrap="square" lIns="91440" tIns="45720" rIns="91440" bIns="45720" anchor="t">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462280" lvl="2" indent="-462280">
              <a:spcBef>
                <a:spcPts val="375"/>
              </a:spcBef>
              <a:buClr>
                <a:schemeClr val="accent3"/>
              </a:buClr>
              <a:buSzPct val="100000"/>
              <a:buFont typeface="+mj-lt"/>
              <a:buAutoNum type="arabicPeriod"/>
              <a:defRPr sz="2400">
                <a:latin typeface="+mn-lt"/>
                <a:ea typeface="+mn-ea"/>
                <a:cs typeface="+mn-cs"/>
                <a:sym typeface="Source Sans Pro Regular"/>
              </a:defRPr>
            </a:pPr>
            <a:r>
              <a:rPr lang="fr-FR" sz="2400">
                <a:latin typeface="+mj-lt"/>
              </a:rPr>
              <a:t>Système national de gestion des échantillons de laboratoire</a:t>
            </a:r>
          </a:p>
          <a:p>
            <a:pPr marL="462280" lvl="2" indent="-462280">
              <a:spcBef>
                <a:spcPts val="375"/>
              </a:spcBef>
              <a:buClr>
                <a:schemeClr val="accent3"/>
              </a:buClr>
              <a:buSzPct val="100000"/>
              <a:buAutoNum type="arabicPeriod"/>
              <a:defRPr sz="2400">
                <a:latin typeface="+mn-lt"/>
                <a:ea typeface="+mn-ea"/>
                <a:cs typeface="+mn-cs"/>
                <a:sym typeface="Source Sans Pro Regular"/>
              </a:defRPr>
            </a:pPr>
            <a:r>
              <a:rPr lang="fr-FR" sz="2400">
                <a:latin typeface="+mj-lt"/>
              </a:rPr>
              <a:t>Ce qu’il faut savoir avant le départ</a:t>
            </a:r>
          </a:p>
          <a:p>
            <a:pPr marL="462280" lvl="2" indent="-462280">
              <a:spcBef>
                <a:spcPts val="375"/>
              </a:spcBef>
              <a:buClr>
                <a:schemeClr val="accent3"/>
              </a:buClr>
              <a:buSzPct val="100000"/>
              <a:buFont typeface="+mj-lt"/>
              <a:buAutoNum type="arabicPeriod"/>
              <a:defRPr sz="2400">
                <a:latin typeface="+mn-lt"/>
                <a:ea typeface="+mn-ea"/>
                <a:cs typeface="+mn-cs"/>
                <a:sym typeface="Source Sans Pro Regular"/>
              </a:defRPr>
            </a:pPr>
            <a:r>
              <a:rPr lang="fr-FR" sz="2400">
                <a:latin typeface="+mj-lt"/>
              </a:rPr>
              <a:t>Quels échantillons prélever ?</a:t>
            </a:r>
          </a:p>
          <a:p>
            <a:pPr marL="462280" lvl="2" indent="-462280">
              <a:spcBef>
                <a:spcPts val="375"/>
              </a:spcBef>
              <a:buClr>
                <a:schemeClr val="accent3"/>
              </a:buClr>
              <a:buSzPct val="100000"/>
              <a:buFont typeface="+mj-lt"/>
              <a:buAutoNum type="arabicPeriod"/>
              <a:defRPr sz="2400">
                <a:latin typeface="+mn-lt"/>
                <a:ea typeface="+mn-ea"/>
                <a:cs typeface="+mn-cs"/>
                <a:sym typeface="Source Sans Pro Regular"/>
              </a:defRPr>
            </a:pPr>
            <a:r>
              <a:rPr lang="fr-FR" sz="2400">
                <a:latin typeface="+mj-lt"/>
              </a:rPr>
              <a:t>Étapes du prélèvement d’échantillons</a:t>
            </a:r>
          </a:p>
          <a:p>
            <a:pPr marL="462280" lvl="2" indent="-462280">
              <a:spcBef>
                <a:spcPts val="375"/>
              </a:spcBef>
              <a:buClr>
                <a:schemeClr val="accent3"/>
              </a:buClr>
              <a:buSzPct val="100000"/>
              <a:buAutoNum type="arabicPeriod"/>
              <a:defRPr sz="2400">
                <a:latin typeface="+mn-lt"/>
                <a:ea typeface="+mn-ea"/>
                <a:cs typeface="+mn-cs"/>
                <a:sym typeface="Source Sans Pro Regular"/>
              </a:defRPr>
            </a:pPr>
            <a:r>
              <a:rPr lang="fr-FR" sz="2400">
                <a:latin typeface="+mj-lt"/>
              </a:rPr>
              <a:t>Transport d'un échantillon</a:t>
            </a:r>
          </a:p>
          <a:p>
            <a:pPr marL="462280" lvl="2" indent="-462280">
              <a:spcBef>
                <a:spcPts val="375"/>
              </a:spcBef>
              <a:buClr>
                <a:schemeClr val="accent3"/>
              </a:buClr>
              <a:buSzPct val="100000"/>
              <a:buFont typeface="+mj-lt"/>
              <a:buAutoNum type="arabicPeriod"/>
              <a:defRPr sz="2400">
                <a:latin typeface="+mn-lt"/>
                <a:ea typeface="+mn-ea"/>
                <a:cs typeface="+mn-cs"/>
                <a:sym typeface="Source Sans Pro Regular"/>
              </a:defRPr>
            </a:pPr>
            <a:r>
              <a:rPr lang="fr-FR" sz="2400">
                <a:latin typeface="+mj-lt"/>
              </a:rPr>
              <a:t>Documentation</a:t>
            </a:r>
          </a:p>
          <a:p>
            <a:pPr marL="462280" lvl="2" indent="-462280">
              <a:spcBef>
                <a:spcPts val="375"/>
              </a:spcBef>
              <a:buClr>
                <a:schemeClr val="accent3"/>
              </a:buClr>
              <a:buSzPct val="100000"/>
              <a:buFont typeface="+mj-lt"/>
              <a:buAutoNum type="arabicPeriod"/>
              <a:defRPr sz="2400">
                <a:latin typeface="+mn-lt"/>
                <a:ea typeface="+mn-ea"/>
                <a:cs typeface="+mn-cs"/>
                <a:sym typeface="Source Sans Pro Regular"/>
              </a:defRPr>
            </a:pPr>
            <a:r>
              <a:rPr lang="fr-FR" sz="2400">
                <a:latin typeface="+mj-lt"/>
              </a:rPr>
              <a:t>Stockage et transport des échantillons</a:t>
            </a:r>
          </a:p>
          <a:p>
            <a:pPr marL="462280" lvl="2" indent="-462280">
              <a:spcBef>
                <a:spcPts val="375"/>
              </a:spcBef>
              <a:buClr>
                <a:schemeClr val="accent3"/>
              </a:buClr>
              <a:buSzPct val="100000"/>
              <a:buAutoNum type="arabicPeriod"/>
              <a:defRPr sz="2400">
                <a:latin typeface="+mn-lt"/>
                <a:ea typeface="+mn-ea"/>
                <a:cs typeface="+mn-cs"/>
                <a:sym typeface="Source Sans Pro Regular"/>
              </a:defRPr>
            </a:pPr>
            <a:r>
              <a:rPr lang="fr-FR" sz="2400">
                <a:latin typeface="+mj-lt"/>
              </a:rPr>
              <a:t>Activités basées sur un scénario</a:t>
            </a:r>
          </a:p>
          <a:p>
            <a:pPr marL="462280" lvl="2" indent="-462280">
              <a:spcBef>
                <a:spcPts val="375"/>
              </a:spcBef>
              <a:buClr>
                <a:schemeClr val="accent3"/>
              </a:buClr>
              <a:buSzPct val="100000"/>
              <a:buAutoNum type="arabicPeriod"/>
              <a:defRPr sz="2400">
                <a:latin typeface="+mn-lt"/>
                <a:ea typeface="+mn-ea"/>
                <a:cs typeface="+mn-cs"/>
                <a:sym typeface="Source Sans Pro Regular"/>
              </a:defRPr>
            </a:pPr>
            <a:r>
              <a:rPr lang="fr-FR" sz="2400">
                <a:latin typeface="+mj-lt"/>
              </a:rPr>
              <a:t>Références et lignes directrices</a:t>
            </a:r>
          </a:p>
          <a:p>
            <a:pPr marL="462280" lvl="2" indent="-462280">
              <a:spcBef>
                <a:spcPts val="375"/>
              </a:spcBef>
              <a:buClr>
                <a:schemeClr val="accent3"/>
              </a:buClr>
              <a:buSzPct val="100000"/>
              <a:buAutoNum type="arabicPeriod"/>
              <a:defRPr sz="2400">
                <a:latin typeface="+mn-lt"/>
                <a:ea typeface="+mn-ea"/>
                <a:cs typeface="+mn-cs"/>
                <a:sym typeface="Source Sans Pro Regular"/>
              </a:defRPr>
            </a:pPr>
            <a:r>
              <a:rPr lang="fr-FR" sz="2400">
                <a:latin typeface="+mj-lt"/>
              </a:rPr>
              <a:t>Autres ressources de formation</a:t>
            </a:r>
          </a:p>
        </p:txBody>
      </p:sp>
    </p:spTree>
    <p:extLst>
      <p:ext uri="{BB962C8B-B14F-4D97-AF65-F5344CB8AC3E}">
        <p14:creationId xmlns:p14="http://schemas.microsoft.com/office/powerpoint/2010/main" val="3590007351"/>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idx="4294967295"/>
          </p:nvPr>
        </p:nvSpPr>
        <p:spPr>
          <a:xfrm>
            <a:off x="85061" y="-76974"/>
            <a:ext cx="2447925" cy="1323975"/>
          </a:xfrm>
        </p:spPr>
        <p:txBody>
          <a:bodyPr lIns="45719" tIns="45720" rIns="45719" bIns="45720" anchor="ctr">
            <a:noAutofit/>
          </a:bodyPr>
          <a:lstStyle/>
          <a:p>
            <a:r>
              <a:rPr lang="fr-FR" altLang="en-US" sz="3200" b="1">
                <a:latin typeface="Source Sans Pro Regular"/>
              </a:rPr>
              <a:t>Élimination des déchets</a:t>
            </a:r>
          </a:p>
        </p:txBody>
      </p:sp>
      <p:sp>
        <p:nvSpPr>
          <p:cNvPr id="12" name="TextBox 11">
            <a:extLst>
              <a:ext uri="{FF2B5EF4-FFF2-40B4-BE49-F238E27FC236}">
                <a16:creationId xmlns:a16="http://schemas.microsoft.com/office/drawing/2014/main" id="{2F032798-A54D-394D-9B36-08727B304A3F}"/>
              </a:ext>
            </a:extLst>
          </p:cNvPr>
          <p:cNvSpPr txBox="1"/>
          <p:nvPr/>
        </p:nvSpPr>
        <p:spPr>
          <a:xfrm>
            <a:off x="535172" y="1490131"/>
            <a:ext cx="11121656" cy="3822585"/>
          </a:xfrm>
          <a:prstGeom prst="rect">
            <a:avLst/>
          </a:prstGeom>
          <a:noFill/>
        </p:spPr>
        <p:txBody>
          <a:bodyPr wrap="square" lIns="91440" tIns="45720" rIns="91440" bIns="45720" anchor="t">
            <a:spAutoFit/>
          </a:bodyPr>
          <a:lstStyle/>
          <a:p>
            <a:pPr defTabSz="216990" eaLnBrk="1" fontAlgn="auto" hangingPunct="1">
              <a:lnSpc>
                <a:spcPct val="90000"/>
              </a:lnSpc>
              <a:spcBef>
                <a:spcPts val="0"/>
              </a:spcBef>
              <a:spcAft>
                <a:spcPts val="0"/>
              </a:spcAft>
              <a:defRPr/>
            </a:pPr>
            <a:r>
              <a:rPr lang="fr-FR" sz="2400">
                <a:latin typeface="+mj-lt"/>
              </a:rPr>
              <a:t>S</a:t>
            </a:r>
            <a:r>
              <a:rPr lang="fr-FR" sz="2400">
                <a:latin typeface="+mj-lt"/>
                <a:sym typeface="Source Sans Pro Regular"/>
              </a:rPr>
              <a:t>elon ce qui est disponible sur le site, les déchets infectieux peuvent être éliminés de la manière suivante </a:t>
            </a:r>
            <a:r>
              <a:rPr lang="en-US" sz="2400">
                <a:latin typeface="+mj-lt"/>
                <a:sym typeface="Source Sans Pro Regular"/>
              </a:rPr>
              <a:t>:</a:t>
            </a:r>
            <a:endParaRPr lang="en-US" sz="2400">
              <a:latin typeface="+mj-lt"/>
            </a:endParaRP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r>
              <a:rPr lang="fr-FR" sz="2400">
                <a:solidFill>
                  <a:srgbClr val="000000"/>
                </a:solidFill>
                <a:latin typeface="+mj-lt"/>
                <a:sym typeface="Source Sans Pro Regular"/>
              </a:rPr>
              <a:t>Incinération</a:t>
            </a:r>
            <a:endParaRPr lang="fr-FR" sz="2400">
              <a:solidFill>
                <a:srgbClr val="000000"/>
              </a:solidFill>
              <a:latin typeface="+mj-lt"/>
            </a:endParaRP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r>
              <a:rPr lang="fr-FR" sz="2400">
                <a:solidFill>
                  <a:srgbClr val="000000"/>
                </a:solidFill>
                <a:latin typeface="+mj-lt"/>
                <a:sym typeface="Source Sans Pro Regular"/>
              </a:rPr>
              <a:t>Confinement et enfouissement</a:t>
            </a:r>
            <a:endParaRPr lang="fr-FR" sz="2400">
              <a:solidFill>
                <a:srgbClr val="000000"/>
              </a:solidFill>
              <a:latin typeface="+mj-lt"/>
            </a:endParaRP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endParaRPr lang="en-US" sz="2400">
              <a:solidFill>
                <a:srgbClr val="000000"/>
              </a:solidFill>
              <a:latin typeface="+mj-lt"/>
            </a:endParaRPr>
          </a:p>
          <a:p>
            <a:pPr marL="342265" indent="-342265">
              <a:lnSpc>
                <a:spcPct val="90000"/>
              </a:lnSpc>
              <a:spcBef>
                <a:spcPts val="0"/>
              </a:spcBef>
              <a:spcAft>
                <a:spcPts val="0"/>
              </a:spcAft>
              <a:buClr>
                <a:srgbClr val="65A000"/>
              </a:buClr>
              <a:buSzPct val="100000"/>
              <a:buFont typeface="Arial"/>
              <a:buChar char="•"/>
              <a:defRPr/>
            </a:pPr>
            <a:endParaRPr lang="en-US" sz="2400">
              <a:latin typeface="+mj-lt"/>
            </a:endParaRPr>
          </a:p>
          <a:p>
            <a:pPr eaLnBrk="1" fontAlgn="auto" hangingPunct="1">
              <a:spcBef>
                <a:spcPts val="0"/>
              </a:spcBef>
              <a:spcAft>
                <a:spcPts val="0"/>
              </a:spcAft>
              <a:defRPr/>
            </a:pPr>
            <a:r>
              <a:rPr lang="fr-FR" sz="2400">
                <a:latin typeface="+mj-lt"/>
              </a:rPr>
              <a:t>Les déchets infectieux doivent être désinfectés de la manière suivante avant d'être éliminés </a:t>
            </a:r>
            <a:r>
              <a:rPr lang="en-US" sz="2400">
                <a:latin typeface="+mj-lt"/>
              </a:rPr>
              <a:t>:</a:t>
            </a: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r>
              <a:rPr lang="fr-FR" sz="2400">
                <a:solidFill>
                  <a:srgbClr val="000000"/>
                </a:solidFill>
                <a:latin typeface="+mj-lt"/>
              </a:rPr>
              <a:t>Autoclave</a:t>
            </a: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r>
              <a:rPr lang="fr-FR" sz="2400">
                <a:solidFill>
                  <a:srgbClr val="000000"/>
                </a:solidFill>
                <a:latin typeface="+mj-lt"/>
              </a:rPr>
              <a:t>Désinfection chimique</a:t>
            </a:r>
          </a:p>
          <a:p>
            <a:pPr marL="342265" indent="-342265" defTabSz="216990" eaLnBrk="1" fontAlgn="auto" hangingPunct="1">
              <a:lnSpc>
                <a:spcPct val="90000"/>
              </a:lnSpc>
              <a:spcBef>
                <a:spcPts val="0"/>
              </a:spcBef>
              <a:spcAft>
                <a:spcPts val="0"/>
              </a:spcAft>
              <a:buClr>
                <a:schemeClr val="accent3"/>
              </a:buClr>
              <a:buSzPct val="100000"/>
              <a:buFont typeface="Arial"/>
              <a:buChar char="•"/>
              <a:defRPr/>
            </a:pPr>
            <a:endParaRPr lang="en-US" sz="2400">
              <a:solidFill>
                <a:srgbClr val="000000"/>
              </a:solidFill>
              <a:latin typeface="+mn-lt"/>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0" y="-7938"/>
            <a:ext cx="7570788" cy="633413"/>
          </a:xfrm>
        </p:spPr>
        <p:txBody>
          <a:bodyPr lIns="45719" tIns="45720" rIns="45719" bIns="45720" anchor="ctr">
            <a:normAutofit/>
          </a:bodyPr>
          <a:lstStyle/>
          <a:p>
            <a:r>
              <a:rPr lang="fr-FR" altLang="en-US" sz="3200" b="1"/>
              <a:t>Déversements et exposition accidentelle</a:t>
            </a:r>
          </a:p>
        </p:txBody>
      </p:sp>
      <p:sp>
        <p:nvSpPr>
          <p:cNvPr id="74755" name="TextBox 2"/>
          <p:cNvSpPr txBox="1">
            <a:spLocks noChangeArrowheads="1"/>
          </p:cNvSpPr>
          <p:nvPr/>
        </p:nvSpPr>
        <p:spPr bwMode="auto">
          <a:xfrm>
            <a:off x="637953" y="939455"/>
            <a:ext cx="8437029" cy="526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defRPr>
            </a:lvl1pPr>
            <a:lvl2pPr marL="800100" indent="-342900">
              <a:defRPr>
                <a:solidFill>
                  <a:schemeClr val="tx1"/>
                </a:solidFill>
                <a:latin typeface="Calibri" panose="020F0502020204030204" pitchFamily="34" charset="0"/>
              </a:defRPr>
            </a:lvl2pPr>
            <a:lvl3pPr marL="1257300" indent="-3429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n-US" sz="2100" b="1">
                <a:solidFill>
                  <a:srgbClr val="C00000"/>
                </a:solidFill>
                <a:latin typeface="+mj-lt"/>
              </a:rPr>
              <a:t>Réponse à un déversement de sang ou de liquides biologiques </a:t>
            </a:r>
            <a:r>
              <a:rPr lang="en-US" altLang="en-US" sz="2100" b="1">
                <a:solidFill>
                  <a:srgbClr val="C00000"/>
                </a:solidFill>
                <a:latin typeface="+mj-lt"/>
              </a:rPr>
              <a:t>:</a:t>
            </a:r>
          </a:p>
          <a:p>
            <a:pPr eaLnBrk="1" hangingPunct="1"/>
            <a:endParaRPr lang="en-US" altLang="en-US" sz="2100">
              <a:solidFill>
                <a:srgbClr val="000000"/>
              </a:solidFill>
              <a:latin typeface="+mj-lt"/>
            </a:endParaRP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sym typeface="Source Sans Pro Regular"/>
              </a:rPr>
              <a:t>S’éloigner de la zone de déversement </a:t>
            </a:r>
            <a:r>
              <a:rPr lang="en-US" altLang="en-US" sz="2100">
                <a:solidFill>
                  <a:srgbClr val="000000"/>
                </a:solidFill>
                <a:latin typeface="+mj-lt"/>
                <a:sym typeface="Source Sans Pro Regular"/>
              </a:rPr>
              <a:t>;</a:t>
            </a:r>
            <a:endParaRPr lang="en-US" altLang="en-US" sz="2100">
              <a:solidFill>
                <a:srgbClr val="000000"/>
              </a:solidFill>
              <a:latin typeface="+mj-lt"/>
            </a:endParaRP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sym typeface="Source Sans Pro Regular"/>
              </a:rPr>
              <a:t>Alerter les personnes se trouvant dans la zone du déversement </a:t>
            </a:r>
            <a:r>
              <a:rPr lang="en-US" altLang="en-US" sz="2100">
                <a:solidFill>
                  <a:srgbClr val="000000"/>
                </a:solidFill>
                <a:latin typeface="+mj-lt"/>
                <a:sym typeface="Source Sans Pro Regular"/>
              </a:rPr>
              <a:t>;</a:t>
            </a:r>
            <a:endParaRPr lang="en-US" altLang="en-US" sz="2100">
              <a:solidFill>
                <a:srgbClr val="000000"/>
              </a:solidFill>
              <a:latin typeface="+mj-lt"/>
            </a:endParaRP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sym typeface="Source Sans Pro Regular"/>
              </a:rPr>
              <a:t>Traiter toute exposition potentielle ;</a:t>
            </a:r>
            <a:endParaRPr lang="fr-FR" altLang="en-US" sz="2100">
              <a:solidFill>
                <a:srgbClr val="000000"/>
              </a:solidFill>
              <a:latin typeface="+mj-lt"/>
            </a:endParaRP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sym typeface="Source Sans Pro Regular"/>
              </a:rPr>
              <a:t>Désinfecter les vêtements touchés par des éclaboussures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sym typeface="Source Sans Pro Regular"/>
              </a:rPr>
              <a:t>Ôter l’EPI contaminé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sym typeface="Source Sans Pro Regular"/>
              </a:rPr>
              <a:t>Faire en sorte que les personnes exposées bénéficient de soins médicaux.</a:t>
            </a: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rPr>
              <a:t>Contenir le déversement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rPr>
              <a:t>Recouvrir le déversement de matériaux absorbants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rPr>
              <a:t>Désinfecter avec un désinfectant approprié, tel qu’une solution d’hypochlorite à 10 % préparée tout juste après le déversement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rPr>
              <a:t>Écarter les objets pointus et tranchants.</a:t>
            </a: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rPr>
              <a:t>Collecter les déchets ;</a:t>
            </a:r>
          </a:p>
          <a:p>
            <a:pPr marL="495300" lvl="2" indent="-190500" defTabSz="216990" eaLnBrk="1" hangingPunct="1">
              <a:lnSpc>
                <a:spcPct val="90000"/>
              </a:lnSpc>
              <a:spcBef>
                <a:spcPts val="75"/>
              </a:spcBef>
              <a:spcAft>
                <a:spcPts val="0"/>
              </a:spcAft>
              <a:buClr>
                <a:schemeClr val="accent3"/>
              </a:buClr>
              <a:buSzPct val="100000"/>
              <a:buFont typeface="Arial"/>
              <a:buChar char="•"/>
              <a:defRPr sz="2300"/>
            </a:pPr>
            <a:r>
              <a:rPr lang="fr-FR" altLang="en-US" sz="2100">
                <a:solidFill>
                  <a:srgbClr val="000000"/>
                </a:solidFill>
                <a:latin typeface="+mj-lt"/>
              </a:rPr>
              <a:t>Rassembler les déchets pour les éliminer comme il convient .</a:t>
            </a:r>
          </a:p>
          <a:p>
            <a:pPr marL="298450" lvl="1" indent="-190500" defTabSz="216990" eaLnBrk="1" hangingPunct="1">
              <a:lnSpc>
                <a:spcPct val="90000"/>
              </a:lnSpc>
              <a:spcBef>
                <a:spcPts val="75"/>
              </a:spcBef>
              <a:spcAft>
                <a:spcPts val="0"/>
              </a:spcAft>
              <a:buClr>
                <a:schemeClr val="accent3"/>
              </a:buClr>
              <a:buSzPct val="100000"/>
              <a:buFontTx/>
              <a:buAutoNum type="arabicPeriod"/>
              <a:defRPr sz="2300"/>
            </a:pPr>
            <a:r>
              <a:rPr lang="fr-FR" altLang="en-US" sz="2100">
                <a:solidFill>
                  <a:srgbClr val="000000"/>
                </a:solidFill>
                <a:latin typeface="+mj-lt"/>
              </a:rPr>
              <a:t>Signaler l’incident.</a:t>
            </a:r>
          </a:p>
        </p:txBody>
      </p:sp>
      <p:pic>
        <p:nvPicPr>
          <p:cNvPr id="7475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26934" y="2628240"/>
            <a:ext cx="2645325" cy="183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Title 1"/>
          <p:cNvSpPr txBox="1">
            <a:spLocks noGrp="1"/>
          </p:cNvSpPr>
          <p:nvPr>
            <p:ph type="body" sz="half" idx="1"/>
          </p:nvPr>
        </p:nvSpPr>
        <p:spPr>
          <a:prstGeom prst="rect">
            <a:avLst/>
          </a:prstGeom>
        </p:spPr>
        <p:txBody>
          <a:bodyPr lIns="41148" tIns="41148" rIns="41148" bIns="41148" anchor="ctr">
            <a:normAutofit/>
          </a:bodyPr>
          <a:lstStyle>
            <a:lvl1pPr>
              <a:spcBef>
                <a:spcPts val="0"/>
              </a:spcBef>
              <a:defRPr sz="3200"/>
            </a:lvl1pPr>
          </a:lstStyle>
          <a:p>
            <a:r>
              <a:rPr lang="hu-HU" sz="3600" b="1"/>
              <a:t>6</a:t>
            </a:r>
            <a:r>
              <a:rPr sz="3600" b="1"/>
              <a:t>. Documentation</a:t>
            </a:r>
          </a:p>
        </p:txBody>
      </p:sp>
    </p:spTree>
    <p:extLst>
      <p:ext uri="{BB962C8B-B14F-4D97-AF65-F5344CB8AC3E}">
        <p14:creationId xmlns:p14="http://schemas.microsoft.com/office/powerpoint/2010/main" val="2921540503"/>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idx="4294967295"/>
          </p:nvPr>
        </p:nvSpPr>
        <p:spPr>
          <a:xfrm>
            <a:off x="0" y="-7938"/>
            <a:ext cx="6684963" cy="633413"/>
          </a:xfrm>
        </p:spPr>
        <p:txBody>
          <a:bodyPr lIns="45719" tIns="45720" rIns="45719" bIns="45720" anchor="ctr">
            <a:normAutofit/>
          </a:bodyPr>
          <a:lstStyle/>
          <a:p>
            <a:r>
              <a:rPr lang="en-US" altLang="en-US" sz="3200" b="1">
                <a:latin typeface="Source Sans Pro Regular"/>
              </a:rPr>
              <a:t>4. Documentation</a:t>
            </a:r>
          </a:p>
        </p:txBody>
      </p:sp>
      <p:sp>
        <p:nvSpPr>
          <p:cNvPr id="76803" name="TextBox 11"/>
          <p:cNvSpPr txBox="1">
            <a:spLocks noChangeArrowheads="1"/>
          </p:cNvSpPr>
          <p:nvPr/>
        </p:nvSpPr>
        <p:spPr bwMode="auto">
          <a:xfrm>
            <a:off x="382774" y="976335"/>
            <a:ext cx="1164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b="1">
                <a:solidFill>
                  <a:srgbClr val="C00000"/>
                </a:solidFill>
                <a:latin typeface="+mj-lt"/>
                <a:sym typeface="Source Sans Pro Regular"/>
              </a:rPr>
              <a:t>La </a:t>
            </a:r>
            <a:r>
              <a:rPr lang="fr-FR" altLang="en-US" sz="2400" b="1">
                <a:solidFill>
                  <a:srgbClr val="C00000"/>
                </a:solidFill>
                <a:latin typeface="+mj-lt"/>
                <a:sym typeface="Source Sans Pro Regular"/>
              </a:rPr>
              <a:t>documentation relative à chaque échantillon prélevé est très importante</a:t>
            </a:r>
            <a:r>
              <a:rPr lang="en-US" altLang="en-US" sz="2400" b="1">
                <a:solidFill>
                  <a:srgbClr val="C00000"/>
                </a:solidFill>
                <a:latin typeface="+mj-lt"/>
                <a:sym typeface="Source Sans Pro Regular"/>
              </a:rPr>
              <a:t>.</a:t>
            </a:r>
            <a:endParaRPr lang="en-US" altLang="en-US" sz="2400" b="1">
              <a:solidFill>
                <a:srgbClr val="C00000"/>
              </a:solidFill>
              <a:latin typeface="+mj-lt"/>
            </a:endParaRPr>
          </a:p>
        </p:txBody>
      </p:sp>
      <p:sp>
        <p:nvSpPr>
          <p:cNvPr id="76805" name="TextBox 7"/>
          <p:cNvSpPr txBox="1">
            <a:spLocks noChangeArrowheads="1"/>
          </p:cNvSpPr>
          <p:nvPr/>
        </p:nvSpPr>
        <p:spPr bwMode="auto">
          <a:xfrm>
            <a:off x="2374828" y="5760569"/>
            <a:ext cx="65762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CH" altLang="en-US" sz="1000" i="1"/>
              <a:t>Outil de mise en œuvre par étape du système de gestion de la qualité au laboratoire</a:t>
            </a:r>
          </a:p>
          <a:p>
            <a:pPr algn="ctr" eaLnBrk="1" hangingPunct="1"/>
            <a:r>
              <a:rPr lang="fr-CH" altLang="en-US" sz="1000" i="1">
                <a:hlinkClick r:id="rId2"/>
              </a:rPr>
              <a:t>https://extranet.who.int/lqsi/fr/content/%C3%A9laborer-un-formulaire-de-demande-dexamen-de-laboratoire</a:t>
            </a:r>
            <a:r>
              <a:rPr lang="fr-CH" altLang="en-US" sz="1000" i="1"/>
              <a:t> </a:t>
            </a:r>
            <a:endParaRPr lang="en-US" altLang="en-US" sz="1000" i="1"/>
          </a:p>
        </p:txBody>
      </p:sp>
      <p:pic>
        <p:nvPicPr>
          <p:cNvPr id="6" name="Picture 4" descr="Template Laboratory Request Form_0.docx [Compatibility Mode] - Word"/>
          <p:cNvPicPr>
            <a:picLocks noChangeAspect="1" noChangeArrowheads="1"/>
          </p:cNvPicPr>
          <p:nvPr/>
        </p:nvPicPr>
        <p:blipFill>
          <a:blip r:embed="rId3" cstate="print">
            <a:extLst>
              <a:ext uri="{28A0092B-C50C-407E-A947-70E740481C1C}">
                <a14:useLocalDpi xmlns:a14="http://schemas.microsoft.com/office/drawing/2010/main" val="0"/>
              </a:ext>
            </a:extLst>
          </a:blip>
          <a:srcRect l="21651" t="32448" r="21651" b="4652"/>
          <a:stretch>
            <a:fillRect/>
          </a:stretch>
        </p:blipFill>
        <p:spPr bwMode="auto">
          <a:xfrm>
            <a:off x="2730249" y="1850509"/>
            <a:ext cx="5865437" cy="354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 name="Title 1"/>
          <p:cNvSpPr txBox="1">
            <a:spLocks noGrp="1"/>
          </p:cNvSpPr>
          <p:nvPr>
            <p:ph type="body" sz="half" idx="1"/>
          </p:nvPr>
        </p:nvSpPr>
        <p:spPr>
          <a:xfrm>
            <a:off x="663405" y="1558924"/>
            <a:ext cx="11347451" cy="1870076"/>
          </a:xfrm>
          <a:prstGeom prst="rect">
            <a:avLst/>
          </a:prstGeom>
        </p:spPr>
        <p:txBody>
          <a:bodyPr lIns="41148" tIns="41148" rIns="41148" bIns="41148" anchor="ctr">
            <a:normAutofit/>
          </a:bodyPr>
          <a:lstStyle>
            <a:lvl1pPr>
              <a:spcBef>
                <a:spcPts val="0"/>
              </a:spcBef>
              <a:defRPr sz="3200"/>
            </a:lvl1pPr>
          </a:lstStyle>
          <a:p>
            <a:r>
              <a:rPr lang="hu-HU" sz="3600" b="1"/>
              <a:t>7</a:t>
            </a:r>
            <a:r>
              <a:rPr sz="3600" b="1"/>
              <a:t>. </a:t>
            </a:r>
            <a:r>
              <a:rPr lang="fr-FR" sz="3600" b="1"/>
              <a:t>Stockage et transport des échantillons Recommandations générales</a:t>
            </a:r>
            <a:endParaRPr sz="3600" b="1"/>
          </a:p>
        </p:txBody>
      </p:sp>
    </p:spTree>
    <p:extLst>
      <p:ext uri="{BB962C8B-B14F-4D97-AF65-F5344CB8AC3E}">
        <p14:creationId xmlns:p14="http://schemas.microsoft.com/office/powerpoint/2010/main" val="4009412189"/>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idx="4294967295"/>
          </p:nvPr>
        </p:nvSpPr>
        <p:spPr>
          <a:xfrm>
            <a:off x="-1" y="-7938"/>
            <a:ext cx="8016949" cy="1007398"/>
          </a:xfrm>
        </p:spPr>
        <p:txBody>
          <a:bodyPr lIns="45719" tIns="45720" rIns="45719" bIns="45720" anchor="ctr">
            <a:noAutofit/>
          </a:bodyPr>
          <a:lstStyle/>
          <a:p>
            <a:r>
              <a:rPr lang="fr-FR" altLang="en-US" sz="2800" b="1"/>
              <a:t>Stockage et transport des échantillons – recommandations générales </a:t>
            </a:r>
          </a:p>
        </p:txBody>
      </p:sp>
      <p:sp>
        <p:nvSpPr>
          <p:cNvPr id="5" name="TextBox 4">
            <a:extLst>
              <a:ext uri="{FF2B5EF4-FFF2-40B4-BE49-F238E27FC236}">
                <a16:creationId xmlns:a16="http://schemas.microsoft.com/office/drawing/2014/main" id="{8B4FDEA9-BB83-554A-84A6-0630E1B3CF15}"/>
              </a:ext>
            </a:extLst>
          </p:cNvPr>
          <p:cNvSpPr txBox="1"/>
          <p:nvPr/>
        </p:nvSpPr>
        <p:spPr>
          <a:xfrm>
            <a:off x="510365" y="892564"/>
            <a:ext cx="10600660" cy="4431983"/>
          </a:xfrm>
          <a:prstGeom prst="rect">
            <a:avLst/>
          </a:prstGeom>
          <a:noFill/>
        </p:spPr>
        <p:txBody>
          <a:bodyPr wrap="square" lIns="91440" tIns="45720" rIns="91440" bIns="45720" anchor="t">
            <a:spAutoFit/>
          </a:bodyPr>
          <a:lstStyle/>
          <a:p>
            <a:pPr eaLnBrk="1" fontAlgn="auto" hangingPunct="1">
              <a:spcBef>
                <a:spcPts val="0"/>
              </a:spcBef>
              <a:spcAft>
                <a:spcPts val="0"/>
              </a:spcAft>
              <a:defRPr/>
            </a:pPr>
            <a:r>
              <a:rPr lang="fr-FR" sz="2400" b="1">
                <a:solidFill>
                  <a:schemeClr val="accent2"/>
                </a:solidFill>
                <a:latin typeface="+mj-lt"/>
                <a:ea typeface="Source Sans Pro Bold"/>
              </a:rPr>
              <a:t>P</a:t>
            </a:r>
            <a:r>
              <a:rPr lang="fr-FR" sz="2400" b="1">
                <a:solidFill>
                  <a:schemeClr val="accent2"/>
                </a:solidFill>
                <a:latin typeface="+mj-lt"/>
                <a:ea typeface="Source Sans Pro Bold"/>
                <a:sym typeface="Source Sans Pro Bold"/>
              </a:rPr>
              <a:t>oints essentiels :</a:t>
            </a:r>
          </a:p>
          <a:p>
            <a:pPr eaLnBrk="1" fontAlgn="auto" hangingPunct="1">
              <a:spcBef>
                <a:spcPts val="0"/>
              </a:spcBef>
              <a:spcAft>
                <a:spcPts val="0"/>
              </a:spcAft>
              <a:defRPr/>
            </a:pPr>
            <a:endParaRPr lang="fr-FR" sz="2400" b="1">
              <a:solidFill>
                <a:schemeClr val="accent2"/>
              </a:solidFill>
              <a:latin typeface="+mj-lt"/>
              <a:ea typeface="Source Sans Pro Bold"/>
              <a:sym typeface="Source Sans Pro Bold"/>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r>
              <a:rPr lang="fr-FR" sz="2200">
                <a:solidFill>
                  <a:srgbClr val="000000"/>
                </a:solidFill>
                <a:latin typeface="+mj-lt"/>
                <a:sym typeface="Source Sans Pro Regular"/>
              </a:rPr>
              <a:t>Si les échantillons ne sont pas emballés et expédiés correctement, le laboratoire peut ne pas les accepter ;</a:t>
            </a:r>
            <a:endParaRPr lang="fr-FR" sz="2200">
              <a:solidFill>
                <a:srgbClr val="000000"/>
              </a:solidFill>
              <a:latin typeface="+mj-lt"/>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r>
              <a:rPr lang="fr-FR" sz="2200">
                <a:solidFill>
                  <a:srgbClr val="000000"/>
                </a:solidFill>
                <a:latin typeface="+mj-lt"/>
                <a:sym typeface="Source Sans Pro Regular"/>
              </a:rPr>
              <a:t>Si les échantillons ne peuvent être transportés immédiatement, ils doivent être stockés à la température appropriée ;</a:t>
            </a:r>
            <a:endParaRPr lang="fr-FR" sz="2200">
              <a:solidFill>
                <a:srgbClr val="000000"/>
              </a:solidFill>
              <a:latin typeface="+mj-lt"/>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r>
              <a:rPr lang="fr-FR" sz="2200">
                <a:solidFill>
                  <a:srgbClr val="000000"/>
                </a:solidFill>
                <a:latin typeface="+mj-lt"/>
                <a:sym typeface="Source Sans Pro Regular"/>
              </a:rPr>
              <a:t>Contacter le laboratoire pour connaître les températures de stockage et de transport appropriées ;</a:t>
            </a:r>
            <a:endParaRPr lang="fr-FR" sz="2200">
              <a:solidFill>
                <a:srgbClr val="000000"/>
              </a:solidFill>
              <a:latin typeface="+mj-lt"/>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r>
              <a:rPr lang="fr-FR" sz="2200">
                <a:solidFill>
                  <a:srgbClr val="000000"/>
                </a:solidFill>
                <a:latin typeface="+mj-lt"/>
                <a:sym typeface="Source Sans Pro Regular"/>
              </a:rPr>
              <a:t>Tenir le laboratoire informé de tout retard et de tout écart par rapport aux exigences (mauvaise température de stockage, etc.).</a:t>
            </a:r>
            <a:endParaRPr lang="fr-FR" sz="2200">
              <a:solidFill>
                <a:srgbClr val="000000"/>
              </a:solidFill>
              <a:latin typeface="+mj-lt"/>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endParaRPr lang="en-US" sz="2200">
              <a:solidFill>
                <a:srgbClr val="000000"/>
              </a:solidFill>
              <a:latin typeface="+mn-lt"/>
            </a:endParaRPr>
          </a:p>
          <a:p>
            <a:pPr marL="213360" lvl="1" indent="-213360" defTabSz="216990" eaLnBrk="1" fontAlgn="auto" hangingPunct="1">
              <a:lnSpc>
                <a:spcPct val="90000"/>
              </a:lnSpc>
              <a:spcBef>
                <a:spcPts val="0"/>
              </a:spcBef>
              <a:spcAft>
                <a:spcPts val="0"/>
              </a:spcAft>
              <a:buClr>
                <a:srgbClr val="C00000"/>
              </a:buClr>
              <a:buSzPct val="100000"/>
              <a:buFont typeface="Arial"/>
              <a:buChar char="•"/>
              <a:defRPr sz="2200"/>
            </a:pPr>
            <a:endParaRPr lang="en-US" sz="2200">
              <a:solidFill>
                <a:srgbClr val="000000"/>
              </a:solidFill>
              <a:latin typeface="+mn-lt"/>
            </a:endParaRPr>
          </a:p>
          <a:p>
            <a:pPr marL="285750" indent="-285750" eaLnBrk="1" fontAlgn="auto" hangingPunct="1">
              <a:spcBef>
                <a:spcPts val="0"/>
              </a:spcBef>
              <a:spcAft>
                <a:spcPts val="0"/>
              </a:spcAft>
              <a:buFont typeface="Arial" panose="020B0604020202020204" pitchFamily="34" charset="0"/>
              <a:buChar char="•"/>
              <a:defRPr/>
            </a:pPr>
            <a:endParaRPr lang="en-US">
              <a:latin typeface="+mn-lt"/>
            </a:endParaRPr>
          </a:p>
          <a:p>
            <a:pPr eaLnBrk="1" fontAlgn="auto" hangingPunct="1">
              <a:spcBef>
                <a:spcPts val="0"/>
              </a:spcBef>
              <a:spcAft>
                <a:spcPts val="0"/>
              </a:spcAft>
              <a:defRPr/>
            </a:pPr>
            <a:endParaRPr lang="en-US">
              <a:latin typeface="+mn-lt"/>
            </a:endParaRPr>
          </a:p>
        </p:txBody>
      </p:sp>
      <p:graphicFrame>
        <p:nvGraphicFramePr>
          <p:cNvPr id="4" name="Table 3">
            <a:extLst>
              <a:ext uri="{FF2B5EF4-FFF2-40B4-BE49-F238E27FC236}">
                <a16:creationId xmlns:a16="http://schemas.microsoft.com/office/drawing/2014/main" id="{FF1590F9-8B57-7D40-874A-EA40C8BD1776}"/>
              </a:ext>
            </a:extLst>
          </p:cNvPr>
          <p:cNvGraphicFramePr>
            <a:graphicFrameLocks noGrp="1"/>
          </p:cNvGraphicFramePr>
          <p:nvPr>
            <p:extLst>
              <p:ext uri="{D42A27DB-BD31-4B8C-83A1-F6EECF244321}">
                <p14:modId xmlns:p14="http://schemas.microsoft.com/office/powerpoint/2010/main" val="2082216601"/>
              </p:ext>
            </p:extLst>
          </p:nvPr>
        </p:nvGraphicFramePr>
        <p:xfrm>
          <a:off x="1382234" y="4320683"/>
          <a:ext cx="9728791" cy="2396707"/>
        </p:xfrm>
        <a:graphic>
          <a:graphicData uri="http://schemas.openxmlformats.org/drawingml/2006/table">
            <a:tbl>
              <a:tblPr>
                <a:tableStyleId>{5C22544A-7EE6-4342-B048-85BDC9FD1C3A}</a:tableStyleId>
              </a:tblPr>
              <a:tblGrid>
                <a:gridCol w="1518459">
                  <a:extLst>
                    <a:ext uri="{9D8B030D-6E8A-4147-A177-3AD203B41FA5}">
                      <a16:colId xmlns:a16="http://schemas.microsoft.com/office/drawing/2014/main" val="3627960878"/>
                    </a:ext>
                  </a:extLst>
                </a:gridCol>
                <a:gridCol w="1390588">
                  <a:extLst>
                    <a:ext uri="{9D8B030D-6E8A-4147-A177-3AD203B41FA5}">
                      <a16:colId xmlns:a16="http://schemas.microsoft.com/office/drawing/2014/main" val="4036314849"/>
                    </a:ext>
                  </a:extLst>
                </a:gridCol>
                <a:gridCol w="2962326">
                  <a:extLst>
                    <a:ext uri="{9D8B030D-6E8A-4147-A177-3AD203B41FA5}">
                      <a16:colId xmlns:a16="http://schemas.microsoft.com/office/drawing/2014/main" val="1666417866"/>
                    </a:ext>
                  </a:extLst>
                </a:gridCol>
                <a:gridCol w="3857418">
                  <a:extLst>
                    <a:ext uri="{9D8B030D-6E8A-4147-A177-3AD203B41FA5}">
                      <a16:colId xmlns:a16="http://schemas.microsoft.com/office/drawing/2014/main" val="4082379647"/>
                    </a:ext>
                  </a:extLst>
                </a:gridCol>
              </a:tblGrid>
              <a:tr h="497271">
                <a:tc>
                  <a:txBody>
                    <a:bodyPr/>
                    <a:lstStyle/>
                    <a:p>
                      <a:pPr algn="ctr" fontAlgn="ctr"/>
                      <a:r>
                        <a:rPr lang="fr-FR" sz="1600" b="1" i="0" u="none" strike="noStrike" noProof="0">
                          <a:solidFill>
                            <a:schemeClr val="dk1"/>
                          </a:solidFill>
                          <a:effectLst/>
                          <a:latin typeface="+mj-lt"/>
                        </a:rPr>
                        <a:t>Type</a:t>
                      </a:r>
                      <a:r>
                        <a:rPr lang="fr-FR" sz="1600" b="1" i="0" u="none" strike="noStrike" baseline="0" noProof="0">
                          <a:solidFill>
                            <a:schemeClr val="dk1"/>
                          </a:solidFill>
                          <a:effectLst/>
                          <a:latin typeface="+mj-lt"/>
                        </a:rPr>
                        <a:t> d’échantillon</a:t>
                      </a:r>
                      <a:endParaRPr lang="fr-FR" sz="1600" b="1" i="0" u="none" strike="noStrike" noProof="0">
                        <a:solidFill>
                          <a:srgbClr val="000000"/>
                        </a:solidFill>
                        <a:effectLst/>
                        <a:latin typeface="+mj-lt"/>
                      </a:endParaRPr>
                    </a:p>
                  </a:txBody>
                  <a:tcPr marL="9525" marR="9525" marT="9524" marB="0" anchor="ctr"/>
                </a:tc>
                <a:tc>
                  <a:txBody>
                    <a:bodyPr/>
                    <a:lstStyle/>
                    <a:p>
                      <a:pPr algn="ctr" fontAlgn="ctr"/>
                      <a:r>
                        <a:rPr lang="fr-FR" sz="1600" b="1" u="none" strike="noStrike" noProof="0">
                          <a:effectLst/>
                          <a:latin typeface="+mj-lt"/>
                        </a:rPr>
                        <a:t>Test</a:t>
                      </a:r>
                      <a:endParaRPr lang="fr-FR" sz="1600" b="1" i="0" u="none" strike="noStrike" noProof="0">
                        <a:solidFill>
                          <a:srgbClr val="000000"/>
                        </a:solidFill>
                        <a:effectLst/>
                        <a:latin typeface="+mj-lt"/>
                      </a:endParaRPr>
                    </a:p>
                  </a:txBody>
                  <a:tcPr marL="9525" marR="9525" marT="9524" marB="0" anchor="ctr"/>
                </a:tc>
                <a:tc>
                  <a:txBody>
                    <a:bodyPr/>
                    <a:lstStyle/>
                    <a:p>
                      <a:pPr algn="ctr" fontAlgn="ctr"/>
                      <a:r>
                        <a:rPr lang="fr-FR" sz="1600" b="1" i="0" u="none" strike="noStrike" noProof="0">
                          <a:solidFill>
                            <a:schemeClr val="dk1"/>
                          </a:solidFill>
                          <a:effectLst/>
                          <a:latin typeface="+mj-lt"/>
                        </a:rPr>
                        <a:t>Milieu</a:t>
                      </a:r>
                      <a:r>
                        <a:rPr lang="fr-FR" sz="1600" b="1" i="0" u="none" strike="noStrike" baseline="0" noProof="0">
                          <a:solidFill>
                            <a:schemeClr val="dk1"/>
                          </a:solidFill>
                          <a:effectLst/>
                          <a:latin typeface="+mj-lt"/>
                        </a:rPr>
                        <a:t> de transport</a:t>
                      </a:r>
                      <a:endParaRPr lang="fr-FR" sz="1600" b="1" i="0" u="none" strike="noStrike" noProof="0">
                        <a:solidFill>
                          <a:srgbClr val="000000"/>
                        </a:solidFill>
                        <a:effectLst/>
                        <a:latin typeface="+mj-lt"/>
                      </a:endParaRPr>
                    </a:p>
                  </a:txBody>
                  <a:tcPr marL="9525" marR="9525" marT="9524" marB="0" anchor="ctr"/>
                </a:tc>
                <a:tc>
                  <a:txBody>
                    <a:bodyPr/>
                    <a:lstStyle/>
                    <a:p>
                      <a:pPr algn="ctr" fontAlgn="ctr"/>
                      <a:r>
                        <a:rPr lang="fr-FR" sz="1600" b="1" u="none" strike="noStrike" noProof="0">
                          <a:effectLst/>
                          <a:latin typeface="+mj-lt"/>
                        </a:rPr>
                        <a:t>Temperature recommandée</a:t>
                      </a:r>
                      <a:endParaRPr lang="fr-FR" sz="1600" b="1"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1639827381"/>
                  </a:ext>
                </a:extLst>
              </a:tr>
              <a:tr h="313309">
                <a:tc>
                  <a:txBody>
                    <a:bodyPr/>
                    <a:lstStyle/>
                    <a:p>
                      <a:pPr algn="ctr" fontAlgn="ctr"/>
                      <a:r>
                        <a:rPr lang="fr-FR" sz="1600" u="none" strike="noStrike" noProof="0">
                          <a:effectLst/>
                          <a:latin typeface="+mj-lt"/>
                        </a:rPr>
                        <a:t>Plasma</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PCR</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b="0" i="0" u="none" strike="noStrike" noProof="0">
                          <a:solidFill>
                            <a:schemeClr val="dk1"/>
                          </a:solidFill>
                          <a:effectLst/>
                          <a:latin typeface="+mj-lt"/>
                        </a:rPr>
                        <a:t>S/O</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2 à 8ºC</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748104982"/>
                  </a:ext>
                </a:extLst>
              </a:tr>
              <a:tr h="313309">
                <a:tc>
                  <a:txBody>
                    <a:bodyPr/>
                    <a:lstStyle/>
                    <a:p>
                      <a:pPr algn="ctr" fontAlgn="ctr"/>
                      <a:r>
                        <a:rPr lang="fr-FR" sz="1600" u="none" strike="noStrike" noProof="0">
                          <a:effectLst/>
                          <a:latin typeface="+mj-lt"/>
                        </a:rPr>
                        <a:t>Sérum</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Sérologie</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b="0" i="0" u="none" strike="noStrike" noProof="0">
                          <a:solidFill>
                            <a:schemeClr val="dk1"/>
                          </a:solidFill>
                          <a:effectLst/>
                          <a:latin typeface="+mj-lt"/>
                        </a:rPr>
                        <a:t>S/O</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2 à 8ºC</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799234299"/>
                  </a:ext>
                </a:extLst>
              </a:tr>
              <a:tr h="313309">
                <a:tc>
                  <a:txBody>
                    <a:bodyPr/>
                    <a:lstStyle/>
                    <a:p>
                      <a:pPr algn="ctr" fontAlgn="ctr"/>
                      <a:r>
                        <a:rPr lang="fr-FR" sz="1600" b="0" i="0" u="none" strike="noStrike" noProof="0">
                          <a:solidFill>
                            <a:schemeClr val="dk1"/>
                          </a:solidFill>
                          <a:effectLst/>
                          <a:latin typeface="+mj-lt"/>
                        </a:rPr>
                        <a:t>Frottis</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PCR</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MTU ou MTV</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2 à 8ºC</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2065594065"/>
                  </a:ext>
                </a:extLst>
              </a:tr>
              <a:tr h="313309">
                <a:tc>
                  <a:txBody>
                    <a:bodyPr/>
                    <a:lstStyle/>
                    <a:p>
                      <a:pPr algn="ctr" fontAlgn="ctr"/>
                      <a:r>
                        <a:rPr lang="fr-FR" sz="1600" b="0" i="0" u="none" strike="noStrike" noProof="0">
                          <a:solidFill>
                            <a:schemeClr val="dk1"/>
                          </a:solidFill>
                          <a:effectLst/>
                          <a:latin typeface="+mj-lt"/>
                        </a:rPr>
                        <a:t>Frottis</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Culture</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Milieu Amies ou Cary Blair</a:t>
                      </a:r>
                      <a:endParaRPr lang="fr-FR" sz="1600" b="0" i="0" u="none" strike="noStrike" noProof="0">
                        <a:solidFill>
                          <a:srgbClr val="000000"/>
                        </a:solidFill>
                        <a:effectLst/>
                        <a:latin typeface="+mj-lt"/>
                      </a:endParaRPr>
                    </a:p>
                  </a:txBody>
                  <a:tcPr marL="9525" marR="9525" marT="9524"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600" u="none" strike="noStrike" noProof="0">
                          <a:effectLst/>
                          <a:latin typeface="+mj-lt"/>
                        </a:rPr>
                        <a:t>2 à 8ºC</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2455042186"/>
                  </a:ext>
                </a:extLst>
              </a:tr>
              <a:tr h="313309">
                <a:tc>
                  <a:txBody>
                    <a:bodyPr/>
                    <a:lstStyle/>
                    <a:p>
                      <a:pPr algn="ctr" fontAlgn="ctr"/>
                      <a:r>
                        <a:rPr lang="fr-FR" sz="1600" b="0" i="0" u="none" strike="noStrike" noProof="0">
                          <a:solidFill>
                            <a:schemeClr val="dk1"/>
                          </a:solidFill>
                          <a:effectLst/>
                          <a:latin typeface="+mj-lt"/>
                        </a:rPr>
                        <a:t>LCR</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Culture</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Milieu</a:t>
                      </a:r>
                      <a:r>
                        <a:rPr lang="fr-FR" sz="1600" u="none" strike="noStrike" baseline="0" noProof="0">
                          <a:effectLst/>
                          <a:latin typeface="+mj-lt"/>
                        </a:rPr>
                        <a:t> </a:t>
                      </a:r>
                      <a:r>
                        <a:rPr lang="fr-FR" sz="1600" u="none" strike="noStrike" noProof="0">
                          <a:effectLst/>
                          <a:latin typeface="+mj-lt"/>
                        </a:rPr>
                        <a:t>TI</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Ambiente</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2328080215"/>
                  </a:ext>
                </a:extLst>
              </a:tr>
              <a:tr h="332891">
                <a:tc>
                  <a:txBody>
                    <a:bodyPr/>
                    <a:lstStyle/>
                    <a:p>
                      <a:pPr algn="ctr" fontAlgn="ctr"/>
                      <a:r>
                        <a:rPr lang="fr-FR" sz="1600" u="none" strike="noStrike" noProof="0">
                          <a:effectLst/>
                          <a:latin typeface="+mj-lt"/>
                        </a:rPr>
                        <a:t>Selle</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Culture</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Milieu Cary Blair</a:t>
                      </a:r>
                      <a:endParaRPr lang="fr-FR" sz="1600" b="0" i="0" u="none" strike="noStrike" noProof="0">
                        <a:solidFill>
                          <a:srgbClr val="000000"/>
                        </a:solidFill>
                        <a:effectLst/>
                        <a:latin typeface="+mj-lt"/>
                      </a:endParaRPr>
                    </a:p>
                  </a:txBody>
                  <a:tcPr marL="9525" marR="9525" marT="9524" marB="0" anchor="ctr"/>
                </a:tc>
                <a:tc>
                  <a:txBody>
                    <a:bodyPr/>
                    <a:lstStyle/>
                    <a:p>
                      <a:pPr algn="ctr" fontAlgn="ctr"/>
                      <a:r>
                        <a:rPr lang="fr-FR" sz="1600" u="none" strike="noStrike" noProof="0">
                          <a:effectLst/>
                          <a:latin typeface="+mj-lt"/>
                        </a:rPr>
                        <a:t>2 à 8ºC</a:t>
                      </a:r>
                      <a:endParaRPr lang="fr-FR" sz="1600" b="0" i="0" u="none" strike="noStrike" noProof="0">
                        <a:solidFill>
                          <a:srgbClr val="000000"/>
                        </a:solidFill>
                        <a:effectLst/>
                        <a:latin typeface="+mj-lt"/>
                      </a:endParaRPr>
                    </a:p>
                  </a:txBody>
                  <a:tcPr marL="9525" marR="9525" marT="9524" marB="0" anchor="ctr"/>
                </a:tc>
                <a:extLst>
                  <a:ext uri="{0D108BD9-81ED-4DB2-BD59-A6C34878D82A}">
                    <a16:rowId xmlns:a16="http://schemas.microsoft.com/office/drawing/2014/main" val="4173382725"/>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Title 1"/>
          <p:cNvSpPr txBox="1">
            <a:spLocks noGrp="1"/>
          </p:cNvSpPr>
          <p:nvPr>
            <p:ph type="body" sz="half" idx="1"/>
          </p:nvPr>
        </p:nvSpPr>
        <p:spPr>
          <a:xfrm>
            <a:off x="544674" y="2183671"/>
            <a:ext cx="11347451" cy="1870076"/>
          </a:xfrm>
          <a:prstGeom prst="rect">
            <a:avLst/>
          </a:prstGeom>
        </p:spPr>
        <p:txBody>
          <a:bodyPr lIns="41148" tIns="41148" rIns="41148" bIns="41148" anchor="ctr">
            <a:normAutofit/>
          </a:bodyPr>
          <a:lstStyle/>
          <a:p>
            <a:pPr>
              <a:spcBef>
                <a:spcPts val="0"/>
              </a:spcBef>
              <a:defRPr sz="3200"/>
            </a:pPr>
            <a:r>
              <a:rPr lang="hu-HU" sz="3600" b="1"/>
              <a:t>8</a:t>
            </a:r>
            <a:r>
              <a:rPr sz="3600" b="1"/>
              <a:t>. </a:t>
            </a:r>
            <a:r>
              <a:rPr lang="fr" sz="3600" b="1"/>
              <a:t>Scénarios</a:t>
            </a:r>
            <a:endParaRPr lang="en-US" sz="3600" b="1"/>
          </a:p>
          <a:p>
            <a:pPr>
              <a:spcBef>
                <a:spcPts val="0"/>
              </a:spcBef>
              <a:defRPr sz="3200"/>
            </a:pPr>
            <a:endParaRPr sz="3600" b="1"/>
          </a:p>
        </p:txBody>
      </p:sp>
    </p:spTree>
    <p:extLst>
      <p:ext uri="{BB962C8B-B14F-4D97-AF65-F5344CB8AC3E}">
        <p14:creationId xmlns:p14="http://schemas.microsoft.com/office/powerpoint/2010/main" val="1295462382"/>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 name="Rectangle 2"/>
          <p:cNvSpPr txBox="1"/>
          <p:nvPr/>
        </p:nvSpPr>
        <p:spPr>
          <a:xfrm>
            <a:off x="1382233" y="2441293"/>
            <a:ext cx="9035062" cy="1560427"/>
          </a:xfrm>
          <a:prstGeom prst="rect">
            <a:avLst/>
          </a:prstGeom>
          <a:solidFill>
            <a:schemeClr val="accent6">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1148" tIns="41148" rIns="41148" bIns="41148" anchor="t">
            <a:spAutoFit/>
          </a:bodyPr>
          <a:lstStyle/>
          <a:p>
            <a:pPr lvl="1" defTabSz="342886">
              <a:defRPr sz="2400">
                <a:latin typeface="+mn-lt"/>
                <a:ea typeface="+mn-ea"/>
                <a:cs typeface="+mn-cs"/>
                <a:sym typeface="Source Sans Pro Regular"/>
              </a:defRPr>
            </a:pPr>
            <a:r>
              <a:rPr lang="fr-FR" sz="2400">
                <a:latin typeface="+mj-lt"/>
                <a:cs typeface="Calibri"/>
              </a:rPr>
              <a:t>L'EIR effectuait une recherche de contacts dans une communauté pendant une épidémie de rougeole lorsqu'un contact connu a révélé qu'il avait développé de la fièvre et une éruption cutanée le soir dernier.</a:t>
            </a:r>
            <a:endParaRPr lang="fr-FR" sz="2400">
              <a:latin typeface="+mj-lt"/>
            </a:endParaRPr>
          </a:p>
        </p:txBody>
      </p:sp>
      <p:sp>
        <p:nvSpPr>
          <p:cNvPr id="4" name="TextBox 4">
            <a:extLst>
              <a:ext uri="{FF2B5EF4-FFF2-40B4-BE49-F238E27FC236}">
                <a16:creationId xmlns:a16="http://schemas.microsoft.com/office/drawing/2014/main" id="{2C5FBDCB-3B1E-C8C1-025C-4A6CD96DCEEB}"/>
              </a:ext>
            </a:extLst>
          </p:cNvPr>
          <p:cNvSpPr txBox="1"/>
          <p:nvPr/>
        </p:nvSpPr>
        <p:spPr>
          <a:xfrm>
            <a:off x="250090" y="0"/>
            <a:ext cx="2516705"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err="1"/>
              <a:t>Scénario</a:t>
            </a:r>
            <a:r>
              <a:rPr lang="hu-HU" b="1"/>
              <a:t> 1</a:t>
            </a:r>
            <a:endParaRPr b="1"/>
          </a:p>
        </p:txBody>
      </p:sp>
    </p:spTree>
    <p:extLst>
      <p:ext uri="{BB962C8B-B14F-4D97-AF65-F5344CB8AC3E}">
        <p14:creationId xmlns:p14="http://schemas.microsoft.com/office/powerpoint/2010/main" val="2044349108"/>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 name="Text Placeholder 4"/>
          <p:cNvSpPr txBox="1">
            <a:spLocks noGrp="1"/>
          </p:cNvSpPr>
          <p:nvPr>
            <p:ph type="body" idx="1"/>
          </p:nvPr>
        </p:nvSpPr>
        <p:spPr>
          <a:xfrm>
            <a:off x="606056" y="1247001"/>
            <a:ext cx="10877107" cy="4654071"/>
          </a:xfrm>
          <a:prstGeom prst="rect">
            <a:avLst/>
          </a:prstGeom>
        </p:spPr>
        <p:txBody>
          <a:bodyPr lIns="45719" tIns="45720" rIns="45719" bIns="45720" anchor="t">
            <a:normAutofit/>
          </a:bodyPr>
          <a:lstStyle/>
          <a:p>
            <a:pPr marL="822960" lvl="1" indent="-411480" defTabSz="342886">
              <a:lnSpc>
                <a:spcPct val="100000"/>
              </a:lnSpc>
              <a:spcBef>
                <a:spcPts val="75"/>
              </a:spcBef>
              <a:buFontTx/>
              <a:buAutoNum type="arabicPeriod"/>
            </a:pPr>
            <a:r>
              <a:rPr lang="en-US" err="1">
                <a:ea typeface="+mn-lt"/>
                <a:cs typeface="+mn-lt"/>
              </a:rPr>
              <a:t>Quel</a:t>
            </a:r>
            <a:r>
              <a:rPr lang="en-US">
                <a:ea typeface="+mn-lt"/>
                <a:cs typeface="+mn-lt"/>
              </a:rPr>
              <a:t> EPI minimal doit </a:t>
            </a:r>
            <a:r>
              <a:rPr lang="en-US" err="1">
                <a:ea typeface="+mn-lt"/>
                <a:cs typeface="+mn-lt"/>
              </a:rPr>
              <a:t>être</a:t>
            </a:r>
            <a:r>
              <a:rPr lang="en-US">
                <a:ea typeface="+mn-lt"/>
                <a:cs typeface="+mn-lt"/>
              </a:rPr>
              <a:t> </a:t>
            </a:r>
            <a:r>
              <a:rPr lang="en-US" err="1">
                <a:ea typeface="+mn-lt"/>
                <a:cs typeface="+mn-lt"/>
              </a:rPr>
              <a:t>utilisé</a:t>
            </a:r>
            <a:r>
              <a:rPr lang="en-US">
                <a:ea typeface="+mn-lt"/>
                <a:cs typeface="+mn-lt"/>
              </a:rPr>
              <a:t> pour le </a:t>
            </a:r>
            <a:r>
              <a:rPr lang="en-US" err="1">
                <a:ea typeface="+mn-lt"/>
                <a:cs typeface="+mn-lt"/>
              </a:rPr>
              <a:t>prélèvement</a:t>
            </a:r>
            <a:r>
              <a:rPr lang="en-US">
                <a:ea typeface="+mn-lt"/>
                <a:cs typeface="+mn-lt"/>
              </a:rPr>
              <a:t> </a:t>
            </a:r>
            <a:r>
              <a:rPr lang="en-US" err="1">
                <a:ea typeface="+mn-lt"/>
                <a:cs typeface="+mn-lt"/>
              </a:rPr>
              <a:t>d'échantillons</a:t>
            </a:r>
            <a:r>
              <a:rPr lang="en-US">
                <a:ea typeface="+mn-lt"/>
                <a:cs typeface="+mn-lt"/>
              </a:rPr>
              <a:t> de </a:t>
            </a:r>
            <a:r>
              <a:rPr lang="en-US" err="1">
                <a:ea typeface="+mn-lt"/>
                <a:cs typeface="+mn-lt"/>
              </a:rPr>
              <a:t>cet</a:t>
            </a:r>
            <a:r>
              <a:rPr lang="en-US">
                <a:ea typeface="+mn-lt"/>
                <a:cs typeface="+mn-lt"/>
              </a:rPr>
              <a:t> </a:t>
            </a:r>
            <a:r>
              <a:rPr lang="en-US" err="1">
                <a:ea typeface="+mn-lt"/>
                <a:cs typeface="+mn-lt"/>
              </a:rPr>
              <a:t>individu</a:t>
            </a:r>
            <a:r>
              <a:rPr lang="en-US">
                <a:ea typeface="+mn-lt"/>
                <a:cs typeface="+mn-lt"/>
              </a:rPr>
              <a:t> ? </a:t>
            </a:r>
            <a:endParaRPr lang="fr-FR">
              <a:ea typeface="+mn-lt"/>
              <a:cs typeface="+mn-lt"/>
            </a:endParaRPr>
          </a:p>
          <a:p>
            <a:pPr marL="822960" lvl="1" indent="-411480" defTabSz="342886">
              <a:lnSpc>
                <a:spcPct val="100000"/>
              </a:lnSpc>
              <a:spcBef>
                <a:spcPts val="75"/>
              </a:spcBef>
              <a:buFontTx/>
              <a:buAutoNum type="arabicPeriod"/>
            </a:pPr>
            <a:endParaRPr lang="en-US">
              <a:ea typeface="+mn-lt"/>
              <a:cs typeface="+mn-lt"/>
            </a:endParaRPr>
          </a:p>
          <a:p>
            <a:pPr marL="822960" lvl="1" indent="-411480" defTabSz="342886">
              <a:lnSpc>
                <a:spcPct val="100000"/>
              </a:lnSpc>
              <a:spcBef>
                <a:spcPts val="75"/>
              </a:spcBef>
              <a:buFontTx/>
              <a:buAutoNum type="arabicPeriod"/>
            </a:pPr>
            <a:r>
              <a:rPr lang="en-US" err="1">
                <a:ea typeface="+mn-lt"/>
                <a:cs typeface="+mn-lt"/>
              </a:rPr>
              <a:t>Quels</a:t>
            </a:r>
            <a:r>
              <a:rPr lang="en-US">
                <a:ea typeface="+mn-lt"/>
                <a:cs typeface="+mn-lt"/>
              </a:rPr>
              <a:t> </a:t>
            </a:r>
            <a:r>
              <a:rPr lang="en-US" err="1">
                <a:ea typeface="+mn-lt"/>
                <a:cs typeface="+mn-lt"/>
              </a:rPr>
              <a:t>processus</a:t>
            </a:r>
            <a:r>
              <a:rPr lang="en-US">
                <a:ea typeface="+mn-lt"/>
                <a:cs typeface="+mn-lt"/>
              </a:rPr>
              <a:t> </a:t>
            </a:r>
            <a:r>
              <a:rPr lang="en-US" err="1">
                <a:ea typeface="+mn-lt"/>
                <a:cs typeface="+mn-lt"/>
              </a:rPr>
              <a:t>mettriez-vous</a:t>
            </a:r>
            <a:r>
              <a:rPr lang="en-US">
                <a:ea typeface="+mn-lt"/>
                <a:cs typeface="+mn-lt"/>
              </a:rPr>
              <a:t> </a:t>
            </a:r>
            <a:r>
              <a:rPr lang="en-US" err="1">
                <a:ea typeface="+mn-lt"/>
                <a:cs typeface="+mn-lt"/>
              </a:rPr>
              <a:t>en</a:t>
            </a:r>
            <a:r>
              <a:rPr lang="en-US">
                <a:ea typeface="+mn-lt"/>
                <a:cs typeface="+mn-lt"/>
              </a:rPr>
              <a:t> </a:t>
            </a:r>
            <a:r>
              <a:rPr lang="en-US" err="1">
                <a:ea typeface="+mn-lt"/>
                <a:cs typeface="+mn-lt"/>
              </a:rPr>
              <a:t>œuvre</a:t>
            </a:r>
            <a:r>
              <a:rPr lang="en-US">
                <a:ea typeface="+mn-lt"/>
                <a:cs typeface="+mn-lt"/>
              </a:rPr>
              <a:t> pour assurer le succès de la </a:t>
            </a:r>
            <a:r>
              <a:rPr lang="en-US" err="1">
                <a:ea typeface="+mn-lt"/>
                <a:cs typeface="+mn-lt"/>
              </a:rPr>
              <a:t>collecte</a:t>
            </a:r>
            <a:r>
              <a:rPr lang="en-US">
                <a:ea typeface="+mn-lt"/>
                <a:cs typeface="+mn-lt"/>
              </a:rPr>
              <a:t>, du stockage et du transport de </a:t>
            </a:r>
            <a:r>
              <a:rPr lang="en-US" err="1">
                <a:ea typeface="+mn-lt"/>
                <a:cs typeface="+mn-lt"/>
              </a:rPr>
              <a:t>l'échantillon</a:t>
            </a:r>
            <a:r>
              <a:rPr lang="en-US">
                <a:ea typeface="+mn-lt"/>
                <a:cs typeface="+mn-lt"/>
              </a:rPr>
              <a:t> </a:t>
            </a:r>
            <a:r>
              <a:rPr lang="en-US" err="1">
                <a:ea typeface="+mn-lt"/>
                <a:cs typeface="+mn-lt"/>
              </a:rPr>
              <a:t>prélevé</a:t>
            </a:r>
            <a:r>
              <a:rPr lang="en-US">
                <a:ea typeface="+mn-lt"/>
                <a:cs typeface="+mn-lt"/>
              </a:rPr>
              <a:t> ? </a:t>
            </a:r>
            <a:endParaRPr>
              <a:ea typeface="+mn-lt"/>
              <a:cs typeface="+mn-lt"/>
            </a:endParaRPr>
          </a:p>
          <a:p>
            <a:pPr marL="822960" lvl="1" indent="-411480" defTabSz="342886">
              <a:lnSpc>
                <a:spcPct val="100000"/>
              </a:lnSpc>
              <a:spcBef>
                <a:spcPts val="75"/>
              </a:spcBef>
              <a:buFontTx/>
              <a:buAutoNum type="arabicPeriod"/>
            </a:pPr>
            <a:endParaRPr lang="en-US">
              <a:ea typeface="+mn-lt"/>
              <a:cs typeface="+mn-lt"/>
            </a:endParaRPr>
          </a:p>
          <a:p>
            <a:pPr marL="822960" lvl="1" indent="-411480" defTabSz="342886">
              <a:lnSpc>
                <a:spcPct val="100000"/>
              </a:lnSpc>
              <a:spcBef>
                <a:spcPts val="75"/>
              </a:spcBef>
              <a:buFontTx/>
              <a:buAutoNum type="arabicPeriod"/>
            </a:pPr>
            <a:r>
              <a:rPr lang="en-US" err="1">
                <a:ea typeface="+mn-lt"/>
                <a:cs typeface="+mn-lt"/>
              </a:rPr>
              <a:t>Quelles</a:t>
            </a:r>
            <a:r>
              <a:rPr lang="en-US">
                <a:ea typeface="+mn-lt"/>
                <a:cs typeface="+mn-lt"/>
              </a:rPr>
              <a:t> </a:t>
            </a:r>
            <a:r>
              <a:rPr lang="en-US" err="1">
                <a:ea typeface="+mn-lt"/>
                <a:cs typeface="+mn-lt"/>
              </a:rPr>
              <a:t>mesures</a:t>
            </a:r>
            <a:r>
              <a:rPr lang="en-US">
                <a:ea typeface="+mn-lt"/>
                <a:cs typeface="+mn-lt"/>
              </a:rPr>
              <a:t> de </a:t>
            </a:r>
            <a:r>
              <a:rPr lang="en-US" err="1">
                <a:ea typeface="+mn-lt"/>
                <a:cs typeface="+mn-lt"/>
              </a:rPr>
              <a:t>suivi</a:t>
            </a:r>
            <a:r>
              <a:rPr lang="en-US">
                <a:ea typeface="+mn-lt"/>
                <a:cs typeface="+mn-lt"/>
              </a:rPr>
              <a:t> </a:t>
            </a:r>
            <a:r>
              <a:rPr lang="en-US" err="1">
                <a:ea typeface="+mn-lt"/>
                <a:cs typeface="+mn-lt"/>
              </a:rPr>
              <a:t>peuvent</a:t>
            </a:r>
            <a:r>
              <a:rPr lang="en-US">
                <a:ea typeface="+mn-lt"/>
                <a:cs typeface="+mn-lt"/>
              </a:rPr>
              <a:t> </a:t>
            </a:r>
            <a:r>
              <a:rPr lang="en-US" err="1">
                <a:ea typeface="+mn-lt"/>
                <a:cs typeface="+mn-lt"/>
              </a:rPr>
              <a:t>être</a:t>
            </a:r>
            <a:r>
              <a:rPr lang="en-US">
                <a:ea typeface="+mn-lt"/>
                <a:cs typeface="+mn-lt"/>
              </a:rPr>
              <a:t> </a:t>
            </a:r>
            <a:r>
              <a:rPr lang="en-US" err="1">
                <a:ea typeface="+mn-lt"/>
                <a:cs typeface="+mn-lt"/>
              </a:rPr>
              <a:t>prises</a:t>
            </a:r>
            <a:r>
              <a:rPr lang="en-US">
                <a:ea typeface="+mn-lt"/>
                <a:cs typeface="+mn-lt"/>
              </a:rPr>
              <a:t> pour </a:t>
            </a:r>
            <a:r>
              <a:rPr lang="en-US" err="1">
                <a:ea typeface="+mn-lt"/>
                <a:cs typeface="+mn-lt"/>
              </a:rPr>
              <a:t>s'assurer</a:t>
            </a:r>
            <a:r>
              <a:rPr lang="en-US">
                <a:ea typeface="+mn-lt"/>
                <a:cs typeface="+mn-lt"/>
              </a:rPr>
              <a:t> que </a:t>
            </a:r>
            <a:r>
              <a:rPr lang="en-US" err="1">
                <a:ea typeface="+mn-lt"/>
                <a:cs typeface="+mn-lt"/>
              </a:rPr>
              <a:t>l'échantillon</a:t>
            </a:r>
            <a:r>
              <a:rPr lang="en-US">
                <a:ea typeface="+mn-lt"/>
                <a:cs typeface="+mn-lt"/>
              </a:rPr>
              <a:t> a </a:t>
            </a:r>
            <a:r>
              <a:rPr lang="en-US" err="1">
                <a:ea typeface="+mn-lt"/>
                <a:cs typeface="+mn-lt"/>
              </a:rPr>
              <a:t>été</a:t>
            </a:r>
            <a:r>
              <a:rPr lang="en-US">
                <a:ea typeface="+mn-lt"/>
                <a:cs typeface="+mn-lt"/>
              </a:rPr>
              <a:t> </a:t>
            </a:r>
            <a:r>
              <a:rPr lang="en-US" err="1">
                <a:ea typeface="+mn-lt"/>
                <a:cs typeface="+mn-lt"/>
              </a:rPr>
              <a:t>reçu</a:t>
            </a:r>
            <a:r>
              <a:rPr lang="en-US">
                <a:ea typeface="+mn-lt"/>
                <a:cs typeface="+mn-lt"/>
              </a:rPr>
              <a:t> ?</a:t>
            </a:r>
          </a:p>
        </p:txBody>
      </p:sp>
      <p:sp>
        <p:nvSpPr>
          <p:cNvPr id="2" name="Title 1">
            <a:extLst>
              <a:ext uri="{FF2B5EF4-FFF2-40B4-BE49-F238E27FC236}">
                <a16:creationId xmlns:a16="http://schemas.microsoft.com/office/drawing/2014/main" id="{81E124EC-A5F8-C815-9412-F2E1D8BC2224}"/>
              </a:ext>
            </a:extLst>
          </p:cNvPr>
          <p:cNvSpPr txBox="1">
            <a:spLocks/>
          </p:cNvSpPr>
          <p:nvPr/>
        </p:nvSpPr>
        <p:spPr>
          <a:xfrm>
            <a:off x="233916" y="117182"/>
            <a:ext cx="7660611"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err="1"/>
              <a:t>Scénario</a:t>
            </a:r>
            <a:r>
              <a:rPr lang="en-US" b="1"/>
              <a:t> 1 - Questions</a:t>
            </a:r>
          </a:p>
        </p:txBody>
      </p:sp>
    </p:spTree>
    <p:extLst>
      <p:ext uri="{BB962C8B-B14F-4D97-AF65-F5344CB8AC3E}">
        <p14:creationId xmlns:p14="http://schemas.microsoft.com/office/powerpoint/2010/main" val="3943391791"/>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 name="Text Placeholder 4"/>
          <p:cNvSpPr txBox="1">
            <a:spLocks noGrp="1"/>
          </p:cNvSpPr>
          <p:nvPr>
            <p:ph type="body" idx="1"/>
          </p:nvPr>
        </p:nvSpPr>
        <p:spPr>
          <a:xfrm>
            <a:off x="646814" y="853597"/>
            <a:ext cx="10898371" cy="4654071"/>
          </a:xfrm>
          <a:prstGeom prst="rect">
            <a:avLst/>
          </a:prstGeom>
        </p:spPr>
        <p:txBody>
          <a:bodyPr lIns="45719" tIns="45720" rIns="45719" bIns="45720" anchor="t">
            <a:noAutofit/>
          </a:bodyPr>
          <a:lstStyle/>
          <a:p>
            <a:pPr marL="0" indent="0" defTabSz="182271">
              <a:buNone/>
              <a:defRPr sz="1932">
                <a:solidFill>
                  <a:srgbClr val="C00000"/>
                </a:solidFill>
                <a:latin typeface="Source Sans Pro Bold"/>
                <a:ea typeface="Source Sans Pro Bold"/>
                <a:cs typeface="Source Sans Pro Bold"/>
                <a:sym typeface="Source Sans Pro Bold"/>
              </a:defRPr>
            </a:pPr>
            <a:r>
              <a:rPr lang="fr-FR" sz="1800" b="1">
                <a:solidFill>
                  <a:srgbClr val="C00000"/>
                </a:solidFill>
              </a:rPr>
              <a:t>1</a:t>
            </a:r>
            <a:r>
              <a:rPr lang="fr-FR" sz="1800">
                <a:ea typeface="+mn-lt"/>
                <a:cs typeface="+mn-lt"/>
              </a:rPr>
              <a:t>. </a:t>
            </a:r>
            <a:r>
              <a:rPr lang="fr-FR" sz="1800" b="1">
                <a:ea typeface="+mn-lt"/>
                <a:cs typeface="+mn-lt"/>
              </a:rPr>
              <a:t>Quel EPI minimal doit être utilisé pour le prélèvement d'échantillons de cet individu ? </a:t>
            </a:r>
            <a:endParaRPr lang="fr-FR" sz="1800" b="1"/>
          </a:p>
          <a:p>
            <a:pPr defTabSz="182271">
              <a:defRPr sz="1932"/>
            </a:pPr>
            <a:r>
              <a:rPr lang="fr-FR" sz="1800">
                <a:ea typeface="+mn-lt"/>
                <a:cs typeface="+mn-lt"/>
              </a:rPr>
              <a:t>Gants, masque médical. </a:t>
            </a:r>
          </a:p>
          <a:p>
            <a:pPr defTabSz="182271">
              <a:defRPr sz="1932"/>
            </a:pPr>
            <a:endParaRPr lang="fr-FR" sz="1800"/>
          </a:p>
          <a:p>
            <a:pPr marL="0" indent="0" defTabSz="182271">
              <a:buNone/>
              <a:defRPr sz="1932"/>
            </a:pPr>
            <a:r>
              <a:rPr lang="fr-FR" sz="1800" b="1">
                <a:solidFill>
                  <a:srgbClr val="C00000"/>
                </a:solidFill>
              </a:rPr>
              <a:t>2. Quels processus mettriez-vous en œuvre pour garantir le succès de la collecte, du stockage et du transport de l'échantillon prélevé ? </a:t>
            </a:r>
          </a:p>
          <a:p>
            <a:pPr marL="285750" indent="-285750" defTabSz="182271">
              <a:defRPr sz="1932"/>
            </a:pPr>
            <a:r>
              <a:rPr lang="fr-FR" sz="1800">
                <a:ea typeface="+mn-lt"/>
                <a:cs typeface="+mn-lt"/>
              </a:rPr>
              <a:t>Placez l'échantillon dans le conteneur approprié en fonction du transport (international ou national) et du type de test utilisé </a:t>
            </a:r>
            <a:endParaRPr lang="fr-FR" sz="1800"/>
          </a:p>
          <a:p>
            <a:pPr marL="285750" indent="-285750" defTabSz="182271">
              <a:defRPr sz="1932"/>
            </a:pPr>
            <a:r>
              <a:rPr lang="fr-FR" sz="1800">
                <a:ea typeface="+mn-lt"/>
                <a:cs typeface="+mn-lt"/>
              </a:rPr>
              <a:t>Assurez-vous que les échantillons et les contenants sont correctement étiquetés et incluez une documentation adéquate. </a:t>
            </a:r>
            <a:endParaRPr lang="fr-FR" sz="1800"/>
          </a:p>
          <a:p>
            <a:pPr marL="285750" indent="-285750" defTabSz="182271">
              <a:defRPr sz="1932"/>
            </a:pPr>
            <a:r>
              <a:rPr lang="fr-FR" sz="1800">
                <a:ea typeface="+mn-lt"/>
                <a:cs typeface="+mn-lt"/>
              </a:rPr>
              <a:t>Considérez les exigences de température nécessaires pour l'expédition des échantillons en fonction du type de test utilisé</a:t>
            </a:r>
            <a:endParaRPr lang="fr-FR" sz="1800"/>
          </a:p>
          <a:p>
            <a:pPr marL="285750" indent="-285750" defTabSz="182271">
              <a:defRPr sz="1932"/>
            </a:pPr>
            <a:r>
              <a:rPr lang="fr-FR" sz="1800">
                <a:ea typeface="+mn-lt"/>
                <a:cs typeface="+mn-lt"/>
              </a:rPr>
              <a:t>Si les échantillons ne peuvent pas être transportés ou testés immédiatement, ils doivent être stockés de manière appropriée (voir diapositive suivante) ; </a:t>
            </a:r>
            <a:endParaRPr lang="fr-FR" sz="1800"/>
          </a:p>
          <a:p>
            <a:pPr marL="285750" indent="-285750" defTabSz="182271">
              <a:defRPr sz="1932"/>
            </a:pPr>
            <a:r>
              <a:rPr lang="fr-FR" sz="1800">
                <a:ea typeface="+mn-lt"/>
                <a:cs typeface="+mn-lt"/>
              </a:rPr>
              <a:t>Il est de votre responsabilité d'enlever les déchets dangereux et de les rendre sécuritaires. </a:t>
            </a:r>
            <a:endParaRPr lang="fr-FR" sz="1800"/>
          </a:p>
          <a:p>
            <a:pPr defTabSz="182271">
              <a:defRPr sz="1932">
                <a:solidFill>
                  <a:srgbClr val="0070C0"/>
                </a:solidFill>
              </a:defRPr>
            </a:pPr>
            <a:endParaRPr lang="fr-FR" sz="1800"/>
          </a:p>
          <a:p>
            <a:pPr marL="0" indent="0" defTabSz="182271">
              <a:buNone/>
              <a:defRPr sz="1932">
                <a:solidFill>
                  <a:srgbClr val="C00000"/>
                </a:solidFill>
                <a:latin typeface="Source Sans Pro Bold"/>
                <a:ea typeface="Source Sans Pro Bold"/>
                <a:cs typeface="Source Sans Pro Bold"/>
                <a:sym typeface="Source Sans Pro Bold"/>
              </a:defRPr>
            </a:pPr>
            <a:r>
              <a:rPr lang="fr-FR" sz="1800" b="1">
                <a:solidFill>
                  <a:srgbClr val="C00000"/>
                </a:solidFill>
              </a:rPr>
              <a:t>3. Quelles mesures de suivi peuvent être prises pour s'assurer que l'échantillon a bien été reçu ? </a:t>
            </a:r>
          </a:p>
          <a:p>
            <a:pPr marL="285750" indent="-285750" defTabSz="182271">
              <a:defRPr sz="1932"/>
            </a:pPr>
            <a:r>
              <a:rPr lang="fr-FR" sz="1800">
                <a:ea typeface="+mn-lt"/>
                <a:cs typeface="+mn-lt"/>
              </a:rPr>
              <a:t>Informer le laboratoire à l'avance du nombre d'échantillons et de leur délai de livraison prévu </a:t>
            </a:r>
          </a:p>
          <a:p>
            <a:pPr marL="285750" indent="-285750" defTabSz="182271">
              <a:defRPr sz="1932"/>
            </a:pPr>
            <a:r>
              <a:rPr lang="fr-FR" sz="1800">
                <a:ea typeface="+mn-lt"/>
                <a:cs typeface="+mn-lt"/>
              </a:rPr>
              <a:t>Vérifiez auprès du transporteur pour vous assurer qu'il n'y a pas de problèmes avec l'expédition (par exemple, les douanes) </a:t>
            </a:r>
          </a:p>
          <a:p>
            <a:pPr marL="285750" indent="-285750" defTabSz="182271">
              <a:defRPr sz="1932"/>
            </a:pPr>
            <a:r>
              <a:rPr lang="fr-FR" sz="1800">
                <a:ea typeface="+mn-lt"/>
                <a:cs typeface="+mn-lt"/>
              </a:rPr>
              <a:t>Assurez-vous que le transporteur et le laboratoire peuvent vous contacter en cas de problème ou s'ils ont des questions concernant l'envoi de l'échantillon. </a:t>
            </a:r>
          </a:p>
        </p:txBody>
      </p:sp>
      <p:sp>
        <p:nvSpPr>
          <p:cNvPr id="3" name="Title 1">
            <a:extLst>
              <a:ext uri="{FF2B5EF4-FFF2-40B4-BE49-F238E27FC236}">
                <a16:creationId xmlns:a16="http://schemas.microsoft.com/office/drawing/2014/main" id="{0AC8E06A-3011-4D07-B672-61FAE5868DCE}"/>
              </a:ext>
            </a:extLst>
          </p:cNvPr>
          <p:cNvSpPr txBox="1">
            <a:spLocks/>
          </p:cNvSpPr>
          <p:nvPr/>
        </p:nvSpPr>
        <p:spPr>
          <a:xfrm>
            <a:off x="202019" y="117182"/>
            <a:ext cx="7718193"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err="1"/>
              <a:t>Scénario</a:t>
            </a:r>
            <a:r>
              <a:rPr lang="en-US" b="1"/>
              <a:t> 1 - </a:t>
            </a:r>
            <a:r>
              <a:rPr lang="en-US" b="1" err="1"/>
              <a:t>Réponses</a:t>
            </a:r>
            <a:endParaRPr lang="en-US" b="1"/>
          </a:p>
        </p:txBody>
      </p:sp>
    </p:spTree>
    <p:extLst>
      <p:ext uri="{BB962C8B-B14F-4D97-AF65-F5344CB8AC3E}">
        <p14:creationId xmlns:p14="http://schemas.microsoft.com/office/powerpoint/2010/main" val="162363397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Text Placeholder 4"/>
          <p:cNvSpPr txBox="1">
            <a:spLocks noGrp="1"/>
          </p:cNvSpPr>
          <p:nvPr>
            <p:ph type="body" sz="half" idx="1"/>
          </p:nvPr>
        </p:nvSpPr>
        <p:spPr>
          <a:xfrm>
            <a:off x="2946053" y="2014886"/>
            <a:ext cx="6513099" cy="1402557"/>
          </a:xfrm>
          <a:prstGeom prst="rect">
            <a:avLst/>
          </a:prstGeom>
        </p:spPr>
        <p:txBody>
          <a:bodyPr lIns="45719" tIns="45720" rIns="45719" bIns="45720" anchor="ctr">
            <a:normAutofit/>
          </a:bodyPr>
          <a:lstStyle>
            <a:lvl1pPr>
              <a:defRPr sz="3200"/>
            </a:lvl1pPr>
          </a:lstStyle>
          <a:p>
            <a:r>
              <a:rPr b="1"/>
              <a:t>1. </a:t>
            </a:r>
            <a:r>
              <a:rPr lang="fr-FR" b="1"/>
              <a:t>Système national de gestion des échantillons de laboratoire</a:t>
            </a:r>
          </a:p>
        </p:txBody>
      </p:sp>
    </p:spTree>
    <p:extLst>
      <p:ext uri="{BB962C8B-B14F-4D97-AF65-F5344CB8AC3E}">
        <p14:creationId xmlns:p14="http://schemas.microsoft.com/office/powerpoint/2010/main" val="1482671343"/>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 name="Rectangle 2"/>
          <p:cNvSpPr txBox="1"/>
          <p:nvPr/>
        </p:nvSpPr>
        <p:spPr>
          <a:xfrm>
            <a:off x="1520456" y="2464122"/>
            <a:ext cx="8545892" cy="1929759"/>
          </a:xfrm>
          <a:prstGeom prst="rect">
            <a:avLst/>
          </a:prstGeom>
          <a:solidFill>
            <a:schemeClr val="accent5">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1148" tIns="41148" rIns="41148" bIns="41148" anchor="ctr">
            <a:spAutoFit/>
          </a:bodyPr>
          <a:lstStyle/>
          <a:p>
            <a:pPr lvl="1" algn="just" defTabSz="342886">
              <a:defRPr sz="2400">
                <a:latin typeface="+mn-lt"/>
                <a:ea typeface="+mn-ea"/>
                <a:cs typeface="+mn-cs"/>
                <a:sym typeface="Source Sans Pro Regular"/>
              </a:defRPr>
            </a:pPr>
            <a:r>
              <a:rPr lang="fr" sz="2400">
                <a:latin typeface="+mj-lt"/>
              </a:rPr>
              <a:t>L’équipe d’intervention rapide s’est rendue dans un établissement de santé local pour enquêter sur un homme malade que le personnel de santé soupçonnait d’être atteint de COVID-19. Le patient avait de la fièvre, une toux sèche et était essoufflé. </a:t>
            </a:r>
            <a:endParaRPr sz="2400">
              <a:latin typeface="+mj-lt"/>
            </a:endParaRPr>
          </a:p>
        </p:txBody>
      </p:sp>
      <p:sp>
        <p:nvSpPr>
          <p:cNvPr id="4" name="TextBox 4">
            <a:extLst>
              <a:ext uri="{FF2B5EF4-FFF2-40B4-BE49-F238E27FC236}">
                <a16:creationId xmlns:a16="http://schemas.microsoft.com/office/drawing/2014/main" id="{50DF6D65-8165-7DCE-0C9F-1D8A92CA188F}"/>
              </a:ext>
            </a:extLst>
          </p:cNvPr>
          <p:cNvSpPr txBox="1"/>
          <p:nvPr/>
        </p:nvSpPr>
        <p:spPr>
          <a:xfrm>
            <a:off x="280831" y="0"/>
            <a:ext cx="2516705"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latin typeface="Source Sans Pro Regular"/>
              </a:rPr>
              <a:t>Scénario 2</a:t>
            </a:r>
            <a:endParaRPr lang="fr-FR" b="1">
              <a:latin typeface="Source Sans Pro Regular"/>
            </a:endParaRPr>
          </a:p>
        </p:txBody>
      </p:sp>
    </p:spTree>
    <p:extLst>
      <p:ext uri="{BB962C8B-B14F-4D97-AF65-F5344CB8AC3E}">
        <p14:creationId xmlns:p14="http://schemas.microsoft.com/office/powerpoint/2010/main" val="2065402038"/>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 name="Text Placeholder 4"/>
          <p:cNvSpPr txBox="1">
            <a:spLocks noGrp="1"/>
          </p:cNvSpPr>
          <p:nvPr>
            <p:ph type="body" idx="1"/>
          </p:nvPr>
        </p:nvSpPr>
        <p:spPr>
          <a:xfrm>
            <a:off x="542260" y="1247001"/>
            <a:ext cx="10058835" cy="4654071"/>
          </a:xfrm>
          <a:prstGeom prst="rect">
            <a:avLst/>
          </a:prstGeom>
        </p:spPr>
        <p:txBody>
          <a:bodyPr lIns="45719" tIns="45720" rIns="45719" bIns="45720" anchor="t">
            <a:noAutofit/>
          </a:bodyPr>
          <a:lstStyle/>
          <a:p>
            <a:pPr marL="342900" lvl="1" indent="-342900" algn="just" defTabSz="342886">
              <a:lnSpc>
                <a:spcPct val="150000"/>
              </a:lnSpc>
              <a:spcBef>
                <a:spcPts val="450"/>
              </a:spcBef>
              <a:buAutoNum type="arabicPeriod"/>
            </a:pPr>
            <a:r>
              <a:rPr lang="fr"/>
              <a:t>Quel EPI minimal devrait être utilisé pour le prélèvement d’échantillons sur cet individu ?</a:t>
            </a:r>
            <a:endParaRPr lang="en-US"/>
          </a:p>
          <a:p>
            <a:pPr marL="342900" lvl="1" indent="-342900" algn="just" defTabSz="342886">
              <a:lnSpc>
                <a:spcPct val="150000"/>
              </a:lnSpc>
              <a:spcBef>
                <a:spcPts val="450"/>
              </a:spcBef>
              <a:buAutoNum type="arabicPeriod"/>
            </a:pPr>
            <a:r>
              <a:rPr lang="fr"/>
              <a:t>Quels processus mettriez-vous en place pour mener à bien la collecte, le stockage et le transport de l’échantillon prélevé ?</a:t>
            </a:r>
          </a:p>
          <a:p>
            <a:pPr marL="342900" lvl="1" indent="-342900" algn="just" defTabSz="342886">
              <a:lnSpc>
                <a:spcPct val="150000"/>
              </a:lnSpc>
              <a:spcBef>
                <a:spcPts val="450"/>
              </a:spcBef>
              <a:buAutoNum type="arabicPeriod"/>
            </a:pPr>
            <a:r>
              <a:rPr lang="fr"/>
              <a:t>Quelles mesures de suivi peuvent être prises pour s’assurer que l’échantillon a bien été reçu ?</a:t>
            </a:r>
          </a:p>
        </p:txBody>
      </p:sp>
      <p:sp>
        <p:nvSpPr>
          <p:cNvPr id="2" name="Title 1">
            <a:extLst>
              <a:ext uri="{FF2B5EF4-FFF2-40B4-BE49-F238E27FC236}">
                <a16:creationId xmlns:a16="http://schemas.microsoft.com/office/drawing/2014/main" id="{0957D11B-6D3A-F32F-E11B-1FE1326DBA45}"/>
              </a:ext>
            </a:extLst>
          </p:cNvPr>
          <p:cNvSpPr txBox="1">
            <a:spLocks/>
          </p:cNvSpPr>
          <p:nvPr/>
        </p:nvSpPr>
        <p:spPr>
          <a:xfrm>
            <a:off x="233916" y="99696"/>
            <a:ext cx="7725405"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err="1"/>
              <a:t>Scénario</a:t>
            </a:r>
            <a:r>
              <a:rPr lang="en-US" b="1"/>
              <a:t> 2 - Questions</a:t>
            </a:r>
          </a:p>
        </p:txBody>
      </p:sp>
    </p:spTree>
    <p:extLst>
      <p:ext uri="{BB962C8B-B14F-4D97-AF65-F5344CB8AC3E}">
        <p14:creationId xmlns:p14="http://schemas.microsoft.com/office/powerpoint/2010/main" val="2139835032"/>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6CBC2-D840-1B81-E071-449CAC60EB8F}"/>
              </a:ext>
            </a:extLst>
          </p:cNvPr>
          <p:cNvSpPr txBox="1">
            <a:spLocks/>
          </p:cNvSpPr>
          <p:nvPr/>
        </p:nvSpPr>
        <p:spPr>
          <a:xfrm>
            <a:off x="262156" y="92174"/>
            <a:ext cx="6227855"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err="1"/>
              <a:t>Scénario</a:t>
            </a:r>
            <a:r>
              <a:rPr lang="en-US" b="1"/>
              <a:t> 2 - Réponses</a:t>
            </a:r>
          </a:p>
        </p:txBody>
      </p:sp>
      <p:sp>
        <p:nvSpPr>
          <p:cNvPr id="3" name="Rectangle 2">
            <a:extLst>
              <a:ext uri="{FF2B5EF4-FFF2-40B4-BE49-F238E27FC236}">
                <a16:creationId xmlns:a16="http://schemas.microsoft.com/office/drawing/2014/main" id="{9684ED9C-D8FB-CB8D-B10C-C917CED76432}"/>
              </a:ext>
            </a:extLst>
          </p:cNvPr>
          <p:cNvSpPr/>
          <p:nvPr/>
        </p:nvSpPr>
        <p:spPr>
          <a:xfrm>
            <a:off x="563526" y="795229"/>
            <a:ext cx="11089758" cy="5938164"/>
          </a:xfrm>
          <a:prstGeom prst="rect">
            <a:avLst/>
          </a:prstGeom>
        </p:spPr>
        <p:txBody>
          <a:bodyPr wrap="square" lIns="91440" tIns="45720" rIns="91440" bIns="45720" rtlCol="0" anchor="ct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rtl="0"/>
            <a:r>
              <a:rPr lang="fr" b="1">
                <a:solidFill>
                  <a:srgbClr val="C00000"/>
                </a:solidFill>
                <a:latin typeface="+mj-lt"/>
                <a:ea typeface="Source Sans Pro Bold"/>
              </a:rPr>
              <a:t>1. Quel EPI minimal devrait être utilisé pour le prélèvement d’échantillons sur cet individu ?</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Les gants, le masque N95 ou le masque médical, le tablier, la blouse, la protection oculaire.</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endParaRPr lang="fr">
              <a:latin typeface="+mj-lt"/>
            </a:endParaRPr>
          </a:p>
          <a:p>
            <a:pPr lvl="0" algn="just" rtl="0"/>
            <a:r>
              <a:rPr lang="fr" b="1">
                <a:solidFill>
                  <a:srgbClr val="C00000"/>
                </a:solidFill>
                <a:latin typeface="+mj-lt"/>
                <a:ea typeface="Source Sans Pro Bold"/>
              </a:rPr>
              <a:t>2. Quels processus mettriez-vous en place pour mener à bien la collecte, le stockage et le transport de l’échantillon prélevé ?</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Mettre l’échantillon dans le récipient approprié en fonction du transport (international ou national) et du type de test utilisé. </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Veiller à ce que les échantillons et les récipients soient correctement étiquetés et accompagnés de la documentation adéquate.</a:t>
            </a:r>
            <a:endParaRPr lang="en-US">
              <a:latin typeface="+mj-lt"/>
            </a:endParaRP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Tenir compte des exigences de température nécessaires pour le transport de l’échantillon en fonction du type de test utilisé.</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Si les échantillons ne peuvent pas être transportés ou analysés immédiatement, ils doivent être stockés de manière appropriée (voir la diapositive suivante) ;</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Il est de votre responsabilité d’enlever les déchets dangereux et de les éliminer.</a:t>
            </a:r>
          </a:p>
          <a:p>
            <a:pPr lvl="1" algn="just"/>
            <a:endParaRPr lang="fr" b="1">
              <a:solidFill>
                <a:srgbClr val="C00000"/>
              </a:solidFill>
              <a:latin typeface="+mj-lt"/>
              <a:ea typeface="Source Sans Pro Bold"/>
            </a:endParaRPr>
          </a:p>
          <a:p>
            <a:pPr algn="just"/>
            <a:r>
              <a:rPr lang="fr" b="1">
                <a:solidFill>
                  <a:srgbClr val="C00000"/>
                </a:solidFill>
                <a:latin typeface="+mj-lt"/>
                <a:ea typeface="Source Sans Pro Bold"/>
              </a:rPr>
              <a:t>3. Quelles mesures de suivi peuvent être prises pour s’assurer que l’échantillon a bien été reçu ?</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Informer le laboratoire à l’avance du nombre d’échantillons et de leur délai de livraison prévu</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Vérifier auprès du transporteur qu’il n’y a pas de problèmes avec l’envoi (par exemple, avec les douanes)</a:t>
            </a:r>
          </a:p>
          <a:p>
            <a:pPr marL="668020" lvl="1" indent="-257175">
              <a:lnSpc>
                <a:spcPct val="90000"/>
              </a:lnSpc>
              <a:buClr>
                <a:srgbClr val="C00000"/>
              </a:buClr>
              <a:buSzPct val="100000"/>
              <a:buFont typeface="Arial"/>
              <a:buChar char="•"/>
              <a:defRPr sz="1900">
                <a:latin typeface="+mn-lt"/>
                <a:ea typeface="+mn-ea"/>
                <a:cs typeface="+mn-cs"/>
                <a:sym typeface="Source Sans Pro Regular"/>
              </a:defRPr>
            </a:pPr>
            <a:r>
              <a:rPr lang="fr">
                <a:latin typeface="+mj-lt"/>
              </a:rPr>
              <a:t>S’assurer que le transporteur et le laboratoire peuvent vous contacter en cas de problème ou s’ils ont des questions concernant l’envoi des échantillons</a:t>
            </a:r>
          </a:p>
          <a:p>
            <a:pPr marL="0" lvl="1" algn="just" defTabSz="380985">
              <a:lnSpc>
                <a:spcPct val="80000"/>
              </a:lnSpc>
              <a:spcBef>
                <a:spcPct val="20000"/>
              </a:spcBef>
              <a:buSzPct val="100000"/>
              <a:defRPr sz="2800"/>
            </a:pPr>
            <a:endParaRPr lang="en-US" sz="1600">
              <a:solidFill>
                <a:srgbClr val="10253F"/>
              </a:solidFill>
              <a:latin typeface="Source Sans Pro Regular"/>
              <a:cs typeface="Arial" pitchFamily="34" charset="0"/>
            </a:endParaRPr>
          </a:p>
        </p:txBody>
      </p:sp>
    </p:spTree>
    <p:extLst>
      <p:ext uri="{BB962C8B-B14F-4D97-AF65-F5344CB8AC3E}">
        <p14:creationId xmlns:p14="http://schemas.microsoft.com/office/powerpoint/2010/main" val="44888157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081B97-48B1-C42C-E2C2-0E67C34B3A4A}"/>
              </a:ext>
            </a:extLst>
          </p:cNvPr>
          <p:cNvSpPr txBox="1">
            <a:spLocks/>
          </p:cNvSpPr>
          <p:nvPr/>
        </p:nvSpPr>
        <p:spPr>
          <a:xfrm>
            <a:off x="170121" y="70804"/>
            <a:ext cx="7672963" cy="4845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err="1"/>
              <a:t>Scénario</a:t>
            </a:r>
            <a:r>
              <a:rPr lang="en-US" b="1"/>
              <a:t> 2 - </a:t>
            </a:r>
            <a:r>
              <a:rPr lang="en-US" b="1" err="1"/>
              <a:t>Réponses</a:t>
            </a:r>
            <a:endParaRPr lang="en-US" b="1"/>
          </a:p>
        </p:txBody>
      </p:sp>
      <p:graphicFrame>
        <p:nvGraphicFramePr>
          <p:cNvPr id="9" name="Tableau 8">
            <a:extLst>
              <a:ext uri="{FF2B5EF4-FFF2-40B4-BE49-F238E27FC236}">
                <a16:creationId xmlns:a16="http://schemas.microsoft.com/office/drawing/2014/main" id="{894E1ED2-09DE-841E-59A3-13E750277CA5}"/>
              </a:ext>
            </a:extLst>
          </p:cNvPr>
          <p:cNvGraphicFramePr>
            <a:graphicFrameLocks noGrp="1"/>
          </p:cNvGraphicFramePr>
          <p:nvPr>
            <p:extLst>
              <p:ext uri="{D42A27DB-BD31-4B8C-83A1-F6EECF244321}">
                <p14:modId xmlns:p14="http://schemas.microsoft.com/office/powerpoint/2010/main" val="1071569974"/>
              </p:ext>
            </p:extLst>
          </p:nvPr>
        </p:nvGraphicFramePr>
        <p:xfrm>
          <a:off x="2243469" y="932242"/>
          <a:ext cx="9324754" cy="4260627"/>
        </p:xfrm>
        <a:graphic>
          <a:graphicData uri="http://schemas.openxmlformats.org/drawingml/2006/table">
            <a:tbl>
              <a:tblPr firstRow="1" bandRow="1">
                <a:tableStyleId>{5C22544A-7EE6-4342-B048-85BDC9FD1C3A}</a:tableStyleId>
              </a:tblPr>
              <a:tblGrid>
                <a:gridCol w="2610475">
                  <a:extLst>
                    <a:ext uri="{9D8B030D-6E8A-4147-A177-3AD203B41FA5}">
                      <a16:colId xmlns:a16="http://schemas.microsoft.com/office/drawing/2014/main" val="1568196893"/>
                    </a:ext>
                  </a:extLst>
                </a:gridCol>
                <a:gridCol w="1242540">
                  <a:extLst>
                    <a:ext uri="{9D8B030D-6E8A-4147-A177-3AD203B41FA5}">
                      <a16:colId xmlns:a16="http://schemas.microsoft.com/office/drawing/2014/main" val="2187926086"/>
                    </a:ext>
                  </a:extLst>
                </a:gridCol>
                <a:gridCol w="1766916">
                  <a:extLst>
                    <a:ext uri="{9D8B030D-6E8A-4147-A177-3AD203B41FA5}">
                      <a16:colId xmlns:a16="http://schemas.microsoft.com/office/drawing/2014/main" val="2519195916"/>
                    </a:ext>
                  </a:extLst>
                </a:gridCol>
                <a:gridCol w="1766916">
                  <a:extLst>
                    <a:ext uri="{9D8B030D-6E8A-4147-A177-3AD203B41FA5}">
                      <a16:colId xmlns:a16="http://schemas.microsoft.com/office/drawing/2014/main" val="415152421"/>
                    </a:ext>
                  </a:extLst>
                </a:gridCol>
                <a:gridCol w="1937907">
                  <a:extLst>
                    <a:ext uri="{9D8B030D-6E8A-4147-A177-3AD203B41FA5}">
                      <a16:colId xmlns:a16="http://schemas.microsoft.com/office/drawing/2014/main" val="1541267974"/>
                    </a:ext>
                  </a:extLst>
                </a:gridCol>
              </a:tblGrid>
              <a:tr h="328707">
                <a:tc gridSpan="5">
                  <a:txBody>
                    <a:bodyPr/>
                    <a:lstStyle/>
                    <a:p>
                      <a:pPr fontAlgn="base"/>
                      <a:r>
                        <a:rPr lang="fr-FR" sz="1200">
                          <a:effectLst/>
                          <a:latin typeface="+mj-lt"/>
                        </a:rPr>
                        <a:t>Conditions recommandées pour une expédition internationale d’échantillons devant être testés pour la COVID-19 (1,2,3,4)​</a:t>
                      </a:r>
                    </a:p>
                  </a:txBody>
                  <a:tcPr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342546817"/>
                  </a:ext>
                </a:extLst>
              </a:tr>
              <a:tr h="579150">
                <a:tc>
                  <a:txBody>
                    <a:bodyPr/>
                    <a:lstStyle/>
                    <a:p>
                      <a:pPr algn="ctr" fontAlgn="base"/>
                      <a:r>
                        <a:rPr lang="fr-FR" sz="1200">
                          <a:effectLst/>
                          <a:latin typeface="+mj-lt"/>
                        </a:rPr>
                        <a:t>Type d’échantillon​</a:t>
                      </a:r>
                    </a:p>
                  </a:txBody>
                  <a:tcPr anchor="ctr"/>
                </a:tc>
                <a:tc>
                  <a:txBody>
                    <a:bodyPr/>
                    <a:lstStyle/>
                    <a:p>
                      <a:pPr algn="ctr" fontAlgn="base"/>
                      <a:r>
                        <a:rPr lang="fr-FR" sz="1200">
                          <a:effectLst/>
                          <a:latin typeface="+mj-lt"/>
                        </a:rPr>
                        <a:t>Température de collecte jusqu’à l’expédition​</a:t>
                      </a:r>
                    </a:p>
                  </a:txBody>
                  <a:tcPr anchor="ctr"/>
                </a:tc>
                <a:tc>
                  <a:txBody>
                    <a:bodyPr/>
                    <a:lstStyle/>
                    <a:p>
                      <a:pPr algn="ctr" fontAlgn="base"/>
                      <a:r>
                        <a:rPr lang="fr-FR" sz="1200">
                          <a:effectLst/>
                          <a:latin typeface="+mj-lt"/>
                        </a:rPr>
                        <a:t>Durée attendue de l’expédition​</a:t>
                      </a:r>
                    </a:p>
                  </a:txBody>
                  <a:tcPr anchor="ctr"/>
                </a:tc>
                <a:tc>
                  <a:txBody>
                    <a:bodyPr/>
                    <a:lstStyle/>
                    <a:p>
                      <a:pPr algn="ctr" fontAlgn="base"/>
                      <a:r>
                        <a:rPr lang="fr-FR" sz="1200">
                          <a:effectLst/>
                          <a:latin typeface="+mj-lt"/>
                        </a:rPr>
                        <a:t>Température recommandée pendant l’expédition​</a:t>
                      </a:r>
                    </a:p>
                  </a:txBody>
                  <a:tcPr anchor="ctr"/>
                </a:tc>
                <a:tc>
                  <a:txBody>
                    <a:bodyPr/>
                    <a:lstStyle/>
                    <a:p>
                      <a:pPr algn="ctr" fontAlgn="base"/>
                      <a:r>
                        <a:rPr lang="fr-FR" sz="1200">
                          <a:effectLst/>
                          <a:latin typeface="+mj-lt"/>
                        </a:rPr>
                        <a:t>Catégorie d’expédition​</a:t>
                      </a:r>
                    </a:p>
                  </a:txBody>
                  <a:tcPr anchor="ctr"/>
                </a:tc>
                <a:extLst>
                  <a:ext uri="{0D108BD9-81ED-4DB2-BD59-A6C34878D82A}">
                    <a16:rowId xmlns:a16="http://schemas.microsoft.com/office/drawing/2014/main" val="57597167"/>
                  </a:ext>
                </a:extLst>
              </a:tr>
              <a:tr h="234791">
                <a:tc rowSpan="2">
                  <a:txBody>
                    <a:bodyPr/>
                    <a:lstStyle/>
                    <a:p>
                      <a:pPr fontAlgn="base"/>
                      <a:r>
                        <a:rPr lang="fr-FR" sz="1200">
                          <a:effectLst/>
                          <a:latin typeface="+mj-lt"/>
                        </a:rPr>
                        <a:t>Ecouvillons </a:t>
                      </a:r>
                      <a:r>
                        <a:rPr lang="fr-FR" sz="1200" err="1">
                          <a:effectLst/>
                          <a:latin typeface="+mj-lt"/>
                        </a:rPr>
                        <a:t>Oro</a:t>
                      </a:r>
                      <a:r>
                        <a:rPr lang="fr-FR" sz="1200">
                          <a:effectLst/>
                          <a:latin typeface="+mj-lt"/>
                        </a:rPr>
                        <a:t>/Nasopharyngé (+ MTV ou solution saline stérile¤)​</a:t>
                      </a:r>
                    </a:p>
                  </a:txBody>
                  <a:tcPr anchor="ctr"/>
                </a:tc>
                <a:tc rowSpan="2">
                  <a:txBody>
                    <a:bodyPr/>
                    <a:lstStyle/>
                    <a:p>
                      <a:pPr algn="ctr" fontAlgn="base"/>
                      <a:r>
                        <a:rPr lang="fr-FR" sz="1200">
                          <a:effectLst/>
                          <a:latin typeface="+mj-lt"/>
                        </a:rPr>
                        <a:t>2-8°C​</a:t>
                      </a:r>
                    </a:p>
                  </a:txBody>
                  <a:tcPr anchor="ctr"/>
                </a:tc>
                <a:tc>
                  <a:txBody>
                    <a:bodyPr/>
                    <a:lstStyle/>
                    <a:p>
                      <a:pPr algn="ctr" fontAlgn="base"/>
                      <a:r>
                        <a:rPr lang="fr-FR" sz="1200">
                          <a:effectLst/>
                          <a:latin typeface="+mj-lt"/>
                        </a:rPr>
                        <a:t>˂ 12 jours​</a:t>
                      </a:r>
                    </a:p>
                  </a:txBody>
                  <a:tcPr anchor="ctr"/>
                </a:tc>
                <a:tc>
                  <a:txBody>
                    <a:bodyPr/>
                    <a:lstStyle/>
                    <a:p>
                      <a:pPr algn="ctr" fontAlgn="base"/>
                      <a:r>
                        <a:rPr lang="fr-FR" sz="1200">
                          <a:effectLst/>
                          <a:latin typeface="+mj-lt"/>
                        </a:rPr>
                        <a:t>2-8°C​</a:t>
                      </a:r>
                    </a:p>
                  </a:txBody>
                  <a:tcPr anchor="ctr"/>
                </a:tc>
                <a:tc rowSpan="8">
                  <a:txBody>
                    <a:bodyPr/>
                    <a:lstStyle/>
                    <a:p>
                      <a:pPr algn="ctr" fontAlgn="base"/>
                      <a:r>
                        <a:rPr lang="fr-FR" sz="1200">
                          <a:effectLst/>
                          <a:latin typeface="+mj-lt"/>
                        </a:rPr>
                        <a:t>Substance biologique catégorie B, UN 3373, instructions d’emballage P650 (5,6)​</a:t>
                      </a:r>
                    </a:p>
                  </a:txBody>
                  <a:tcPr/>
                </a:tc>
                <a:extLst>
                  <a:ext uri="{0D108BD9-81ED-4DB2-BD59-A6C34878D82A}">
                    <a16:rowId xmlns:a16="http://schemas.microsoft.com/office/drawing/2014/main" val="1113271471"/>
                  </a:ext>
                </a:extLst>
              </a:tr>
              <a:tr h="328707">
                <a:tc vMerge="1">
                  <a:txBody>
                    <a:bodyPr/>
                    <a:lstStyle/>
                    <a:p>
                      <a:endParaRPr lang="fr-FR"/>
                    </a:p>
                  </a:txBody>
                  <a:tcPr/>
                </a:tc>
                <a:tc vMerge="1">
                  <a:txBody>
                    <a:bodyPr/>
                    <a:lstStyle/>
                    <a:p>
                      <a:endParaRPr lang="fr-FR"/>
                    </a:p>
                  </a:txBody>
                  <a:tcPr/>
                </a:tc>
                <a:tc>
                  <a:txBody>
                    <a:bodyPr/>
                    <a:lstStyle/>
                    <a:p>
                      <a:pPr algn="ctr" fontAlgn="base"/>
                      <a:r>
                        <a:rPr lang="fr-FR" sz="1200">
                          <a:effectLst/>
                          <a:latin typeface="+mj-lt"/>
                        </a:rPr>
                        <a:t>˃ 12 jours​</a:t>
                      </a:r>
                    </a:p>
                  </a:txBody>
                  <a:tcPr anchor="ctr"/>
                </a:tc>
                <a:tc>
                  <a:txBody>
                    <a:bodyPr/>
                    <a:lstStyle/>
                    <a:p>
                      <a:pPr algn="ctr" fontAlgn="base"/>
                      <a:r>
                        <a:rPr lang="fr-FR" sz="1200">
                          <a:effectLst/>
                          <a:latin typeface="+mj-lt"/>
                        </a:rPr>
                        <a:t>- 70°C (glace carbonique)​</a:t>
                      </a:r>
                    </a:p>
                  </a:txBody>
                  <a:tcPr anchor="ctr"/>
                </a:tc>
                <a:tc vMerge="1">
                  <a:txBody>
                    <a:bodyPr/>
                    <a:lstStyle/>
                    <a:p>
                      <a:endParaRPr lang="fr-FR"/>
                    </a:p>
                  </a:txBody>
                  <a:tcPr/>
                </a:tc>
                <a:extLst>
                  <a:ext uri="{0D108BD9-81ED-4DB2-BD59-A6C34878D82A}">
                    <a16:rowId xmlns:a16="http://schemas.microsoft.com/office/drawing/2014/main" val="517989224"/>
                  </a:ext>
                </a:extLst>
              </a:tr>
              <a:tr h="250442">
                <a:tc rowSpan="2">
                  <a:txBody>
                    <a:bodyPr/>
                    <a:lstStyle/>
                    <a:p>
                      <a:pPr fontAlgn="base"/>
                      <a:r>
                        <a:rPr lang="fr-FR" sz="1200">
                          <a:effectLst/>
                          <a:latin typeface="+mj-lt"/>
                        </a:rPr>
                        <a:t>Sang Total​</a:t>
                      </a:r>
                    </a:p>
                    <a:p>
                      <a:pPr fontAlgn="base"/>
                      <a:r>
                        <a:rPr lang="fr-FR" sz="1200">
                          <a:effectLst/>
                          <a:latin typeface="+mj-lt"/>
                        </a:rPr>
                        <a:t>Sérum​</a:t>
                      </a:r>
                    </a:p>
                    <a:p>
                      <a:pPr fontAlgn="base"/>
                      <a:r>
                        <a:rPr lang="fr-FR" sz="1200">
                          <a:effectLst/>
                          <a:latin typeface="+mj-lt"/>
                        </a:rPr>
                        <a:t>Urines​</a:t>
                      </a:r>
                    </a:p>
                    <a:p>
                      <a:pPr fontAlgn="base"/>
                      <a:r>
                        <a:rPr lang="fr-FR" sz="1200">
                          <a:effectLst/>
                          <a:latin typeface="+mj-lt"/>
                        </a:rPr>
                        <a:t>Selles​</a:t>
                      </a:r>
                    </a:p>
                  </a:txBody>
                  <a:tcPr anchor="ctr"/>
                </a:tc>
                <a:tc rowSpan="2">
                  <a:txBody>
                    <a:bodyPr/>
                    <a:lstStyle/>
                    <a:p>
                      <a:pPr algn="ctr" fontAlgn="auto"/>
                      <a:r>
                        <a:rPr lang="fr-FR" sz="1200">
                          <a:effectLst/>
                          <a:latin typeface="+mj-lt"/>
                        </a:rPr>
                        <a:t>​</a:t>
                      </a:r>
                    </a:p>
                    <a:p>
                      <a:pPr algn="ctr" fontAlgn="base"/>
                      <a:r>
                        <a:rPr lang="fr-FR" sz="1200">
                          <a:effectLst/>
                          <a:latin typeface="+mj-lt"/>
                        </a:rPr>
                        <a:t>2-8°C​</a:t>
                      </a:r>
                    </a:p>
                    <a:p>
                      <a:pPr algn="ctr" fontAlgn="base"/>
                      <a:r>
                        <a:rPr lang="fr-FR" sz="1200">
                          <a:effectLst/>
                          <a:latin typeface="+mj-lt"/>
                        </a:rPr>
                        <a:t>​</a:t>
                      </a:r>
                    </a:p>
                  </a:txBody>
                  <a:tcPr anchor="ctr"/>
                </a:tc>
                <a:tc>
                  <a:txBody>
                    <a:bodyPr/>
                    <a:lstStyle/>
                    <a:p>
                      <a:pPr algn="ctr" fontAlgn="base"/>
                      <a:r>
                        <a:rPr lang="fr-FR" sz="1200">
                          <a:effectLst/>
                          <a:latin typeface="+mj-lt"/>
                        </a:rPr>
                        <a:t>˂ 5 jours​</a:t>
                      </a:r>
                    </a:p>
                  </a:txBody>
                  <a:tcPr anchor="ctr"/>
                </a:tc>
                <a:tc>
                  <a:txBody>
                    <a:bodyPr/>
                    <a:lstStyle/>
                    <a:p>
                      <a:pPr algn="ctr" fontAlgn="base"/>
                      <a:r>
                        <a:rPr lang="fr-FR" sz="1200">
                          <a:effectLst/>
                          <a:latin typeface="+mj-lt"/>
                        </a:rPr>
                        <a:t>2-8°C​</a:t>
                      </a:r>
                    </a:p>
                  </a:txBody>
                  <a:tcPr anchor="ctr"/>
                </a:tc>
                <a:tc vMerge="1">
                  <a:txBody>
                    <a:bodyPr/>
                    <a:lstStyle/>
                    <a:p>
                      <a:endParaRPr lang="fr-FR"/>
                    </a:p>
                  </a:txBody>
                  <a:tcPr/>
                </a:tc>
                <a:extLst>
                  <a:ext uri="{0D108BD9-81ED-4DB2-BD59-A6C34878D82A}">
                    <a16:rowId xmlns:a16="http://schemas.microsoft.com/office/drawing/2014/main" val="1922936333"/>
                  </a:ext>
                </a:extLst>
              </a:tr>
              <a:tr h="360012">
                <a:tc vMerge="1">
                  <a:txBody>
                    <a:bodyPr/>
                    <a:lstStyle/>
                    <a:p>
                      <a:endParaRPr lang="fr-FR"/>
                    </a:p>
                  </a:txBody>
                  <a:tcPr/>
                </a:tc>
                <a:tc vMerge="1">
                  <a:txBody>
                    <a:bodyPr/>
                    <a:lstStyle/>
                    <a:p>
                      <a:endParaRPr lang="fr-FR"/>
                    </a:p>
                  </a:txBody>
                  <a:tcPr/>
                </a:tc>
                <a:tc>
                  <a:txBody>
                    <a:bodyPr/>
                    <a:lstStyle/>
                    <a:p>
                      <a:pPr algn="ctr" fontAlgn="base"/>
                      <a:r>
                        <a:rPr lang="fr-FR" sz="1200">
                          <a:effectLst/>
                          <a:latin typeface="+mj-lt"/>
                        </a:rPr>
                        <a:t>˃ 5 jours​</a:t>
                      </a:r>
                    </a:p>
                  </a:txBody>
                  <a:tcPr anchor="ctr"/>
                </a:tc>
                <a:tc>
                  <a:txBody>
                    <a:bodyPr/>
                    <a:lstStyle/>
                    <a:p>
                      <a:pPr algn="ctr" fontAlgn="base"/>
                      <a:r>
                        <a:rPr lang="fr-FR" sz="1200">
                          <a:effectLst/>
                          <a:latin typeface="+mj-lt"/>
                        </a:rPr>
                        <a:t>- 70°C (glace carbonique)​</a:t>
                      </a:r>
                    </a:p>
                  </a:txBody>
                  <a:tcPr anchor="ctr"/>
                </a:tc>
                <a:tc vMerge="1">
                  <a:txBody>
                    <a:bodyPr/>
                    <a:lstStyle/>
                    <a:p>
                      <a:endParaRPr lang="fr-FR"/>
                    </a:p>
                  </a:txBody>
                  <a:tcPr/>
                </a:tc>
                <a:extLst>
                  <a:ext uri="{0D108BD9-81ED-4DB2-BD59-A6C34878D82A}">
                    <a16:rowId xmlns:a16="http://schemas.microsoft.com/office/drawing/2014/main" val="1988105022"/>
                  </a:ext>
                </a:extLst>
              </a:tr>
              <a:tr h="250442">
                <a:tc rowSpan="2">
                  <a:txBody>
                    <a:bodyPr/>
                    <a:lstStyle/>
                    <a:p>
                      <a:pPr fontAlgn="base"/>
                      <a:r>
                        <a:rPr lang="fr-FR" sz="1200">
                          <a:effectLst/>
                          <a:latin typeface="+mj-lt"/>
                        </a:rPr>
                        <a:t>Lavage broncho-alvéolaire (+ MTV§)​</a:t>
                      </a:r>
                    </a:p>
                    <a:p>
                      <a:pPr fontAlgn="base"/>
                      <a:r>
                        <a:rPr lang="fr-FR" sz="1200">
                          <a:effectLst/>
                          <a:latin typeface="+mj-lt"/>
                        </a:rPr>
                        <a:t>Aspirât Nasopharyngé (+ MTV§)​</a:t>
                      </a:r>
                    </a:p>
                    <a:p>
                      <a:pPr fontAlgn="base"/>
                      <a:r>
                        <a:rPr lang="fr-FR" sz="1200">
                          <a:effectLst/>
                          <a:latin typeface="+mj-lt"/>
                        </a:rPr>
                        <a:t>Aspirât/Lavage Nasal (+ MTV§)​</a:t>
                      </a:r>
                    </a:p>
                    <a:p>
                      <a:pPr fontAlgn="base"/>
                      <a:r>
                        <a:rPr lang="fr-FR" sz="1200">
                          <a:effectLst/>
                          <a:latin typeface="+mj-lt"/>
                        </a:rPr>
                        <a:t>Expectoration​</a:t>
                      </a:r>
                    </a:p>
                  </a:txBody>
                  <a:tcPr anchor="ctr"/>
                </a:tc>
                <a:tc rowSpan="2">
                  <a:txBody>
                    <a:bodyPr/>
                    <a:lstStyle/>
                    <a:p>
                      <a:pPr algn="ctr" fontAlgn="auto"/>
                      <a:r>
                        <a:rPr lang="fr-FR" sz="1200">
                          <a:effectLst/>
                          <a:latin typeface="+mj-lt"/>
                        </a:rPr>
                        <a:t>​</a:t>
                      </a:r>
                    </a:p>
                    <a:p>
                      <a:pPr algn="ctr" fontAlgn="base"/>
                      <a:r>
                        <a:rPr lang="fr-FR" sz="1200">
                          <a:effectLst/>
                          <a:latin typeface="+mj-lt"/>
                        </a:rPr>
                        <a:t>2-8°C​</a:t>
                      </a:r>
                    </a:p>
                    <a:p>
                      <a:pPr algn="ctr" fontAlgn="base"/>
                      <a:r>
                        <a:rPr lang="fr-FR" sz="1200">
                          <a:effectLst/>
                          <a:latin typeface="+mj-lt"/>
                        </a:rPr>
                        <a:t>​</a:t>
                      </a:r>
                    </a:p>
                  </a:txBody>
                  <a:tcPr anchor="ctr"/>
                </a:tc>
                <a:tc>
                  <a:txBody>
                    <a:bodyPr/>
                    <a:lstStyle/>
                    <a:p>
                      <a:pPr algn="ctr" fontAlgn="base"/>
                      <a:r>
                        <a:rPr lang="fr-FR" sz="1200">
                          <a:effectLst/>
                          <a:latin typeface="+mj-lt"/>
                        </a:rPr>
                        <a:t>˂ 2 jours​</a:t>
                      </a:r>
                    </a:p>
                  </a:txBody>
                  <a:tcPr anchor="ctr"/>
                </a:tc>
                <a:tc>
                  <a:txBody>
                    <a:bodyPr/>
                    <a:lstStyle/>
                    <a:p>
                      <a:pPr algn="ctr" fontAlgn="base"/>
                      <a:r>
                        <a:rPr lang="fr-FR" sz="1200">
                          <a:effectLst/>
                          <a:latin typeface="+mj-lt"/>
                        </a:rPr>
                        <a:t>2-8°C​</a:t>
                      </a:r>
                    </a:p>
                  </a:txBody>
                  <a:tcPr anchor="ctr"/>
                </a:tc>
                <a:tc vMerge="1">
                  <a:txBody>
                    <a:bodyPr/>
                    <a:lstStyle/>
                    <a:p>
                      <a:endParaRPr lang="fr-FR"/>
                    </a:p>
                  </a:txBody>
                  <a:tcPr/>
                </a:tc>
                <a:extLst>
                  <a:ext uri="{0D108BD9-81ED-4DB2-BD59-A6C34878D82A}">
                    <a16:rowId xmlns:a16="http://schemas.microsoft.com/office/drawing/2014/main" val="3855383106"/>
                  </a:ext>
                </a:extLst>
              </a:tr>
              <a:tr h="360012">
                <a:tc vMerge="1">
                  <a:txBody>
                    <a:bodyPr/>
                    <a:lstStyle/>
                    <a:p>
                      <a:endParaRPr lang="fr-FR"/>
                    </a:p>
                  </a:txBody>
                  <a:tcPr/>
                </a:tc>
                <a:tc vMerge="1">
                  <a:txBody>
                    <a:bodyPr/>
                    <a:lstStyle/>
                    <a:p>
                      <a:endParaRPr lang="fr-FR"/>
                    </a:p>
                  </a:txBody>
                  <a:tcPr/>
                </a:tc>
                <a:tc>
                  <a:txBody>
                    <a:bodyPr/>
                    <a:lstStyle/>
                    <a:p>
                      <a:pPr algn="ctr" fontAlgn="base"/>
                      <a:r>
                        <a:rPr lang="fr-FR" sz="1200">
                          <a:effectLst/>
                          <a:latin typeface="+mj-lt"/>
                        </a:rPr>
                        <a:t>˃ 2 jours​</a:t>
                      </a:r>
                    </a:p>
                  </a:txBody>
                  <a:tcPr anchor="ctr"/>
                </a:tc>
                <a:tc>
                  <a:txBody>
                    <a:bodyPr/>
                    <a:lstStyle/>
                    <a:p>
                      <a:pPr algn="ctr" fontAlgn="base"/>
                      <a:r>
                        <a:rPr lang="fr-FR" sz="1200">
                          <a:effectLst/>
                          <a:latin typeface="+mj-lt"/>
                        </a:rPr>
                        <a:t>- 70°C (glace carbonique)​</a:t>
                      </a:r>
                    </a:p>
                  </a:txBody>
                  <a:tcPr anchor="ctr"/>
                </a:tc>
                <a:tc vMerge="1">
                  <a:txBody>
                    <a:bodyPr/>
                    <a:lstStyle/>
                    <a:p>
                      <a:endParaRPr lang="fr-FR"/>
                    </a:p>
                  </a:txBody>
                  <a:tcPr/>
                </a:tc>
                <a:extLst>
                  <a:ext uri="{0D108BD9-81ED-4DB2-BD59-A6C34878D82A}">
                    <a16:rowId xmlns:a16="http://schemas.microsoft.com/office/drawing/2014/main" val="3976094163"/>
                  </a:ext>
                </a:extLst>
              </a:tr>
              <a:tr h="219138">
                <a:tc rowSpan="2">
                  <a:txBody>
                    <a:bodyPr/>
                    <a:lstStyle/>
                    <a:p>
                      <a:pPr fontAlgn="base"/>
                      <a:r>
                        <a:rPr lang="fr-FR" sz="1200">
                          <a:effectLst/>
                          <a:latin typeface="+mj-lt"/>
                        </a:rPr>
                        <a:t>Tissu  issu de la biopsie ou autopsie, poumons inclus (+ MTV ou solution saline stérile)​</a:t>
                      </a:r>
                    </a:p>
                  </a:txBody>
                  <a:tcPr anchor="ctr"/>
                </a:tc>
                <a:tc rowSpan="2">
                  <a:txBody>
                    <a:bodyPr/>
                    <a:lstStyle/>
                    <a:p>
                      <a:pPr algn="ctr" fontAlgn="base"/>
                      <a:r>
                        <a:rPr lang="fr-FR" sz="1200">
                          <a:effectLst/>
                          <a:latin typeface="+mj-lt"/>
                        </a:rPr>
                        <a:t>2-8°C​</a:t>
                      </a:r>
                    </a:p>
                  </a:txBody>
                  <a:tcPr anchor="ctr"/>
                </a:tc>
                <a:tc>
                  <a:txBody>
                    <a:bodyPr/>
                    <a:lstStyle/>
                    <a:p>
                      <a:pPr algn="ctr" fontAlgn="base"/>
                      <a:r>
                        <a:rPr lang="fr-FR" sz="1200">
                          <a:effectLst/>
                          <a:latin typeface="+mj-lt"/>
                        </a:rPr>
                        <a:t> ˂ 24 heures​</a:t>
                      </a:r>
                    </a:p>
                  </a:txBody>
                  <a:tcPr anchor="ctr"/>
                </a:tc>
                <a:tc>
                  <a:txBody>
                    <a:bodyPr/>
                    <a:lstStyle/>
                    <a:p>
                      <a:pPr algn="ctr" fontAlgn="base"/>
                      <a:r>
                        <a:rPr lang="fr-FR" sz="1200">
                          <a:effectLst/>
                          <a:latin typeface="+mj-lt"/>
                        </a:rPr>
                        <a:t>2-8°C​</a:t>
                      </a:r>
                    </a:p>
                  </a:txBody>
                  <a:tcPr anchor="ctr"/>
                </a:tc>
                <a:tc vMerge="1">
                  <a:txBody>
                    <a:bodyPr/>
                    <a:lstStyle/>
                    <a:p>
                      <a:endParaRPr lang="fr-FR"/>
                    </a:p>
                  </a:txBody>
                  <a:tcPr/>
                </a:tc>
                <a:extLst>
                  <a:ext uri="{0D108BD9-81ED-4DB2-BD59-A6C34878D82A}">
                    <a16:rowId xmlns:a16="http://schemas.microsoft.com/office/drawing/2014/main" val="321491859"/>
                  </a:ext>
                </a:extLst>
              </a:tr>
              <a:tr h="360012">
                <a:tc vMerge="1">
                  <a:txBody>
                    <a:bodyPr/>
                    <a:lstStyle/>
                    <a:p>
                      <a:endParaRPr lang="fr-FR"/>
                    </a:p>
                  </a:txBody>
                  <a:tcPr/>
                </a:tc>
                <a:tc vMerge="1">
                  <a:txBody>
                    <a:bodyPr/>
                    <a:lstStyle/>
                    <a:p>
                      <a:endParaRPr lang="fr-FR"/>
                    </a:p>
                  </a:txBody>
                  <a:tcPr/>
                </a:tc>
                <a:tc>
                  <a:txBody>
                    <a:bodyPr/>
                    <a:lstStyle/>
                    <a:p>
                      <a:pPr algn="ctr" fontAlgn="base"/>
                      <a:r>
                        <a:rPr lang="fr-FR" sz="1200">
                          <a:effectLst/>
                          <a:latin typeface="+mj-lt"/>
                        </a:rPr>
                        <a:t>˃ 24 heures​</a:t>
                      </a:r>
                    </a:p>
                  </a:txBody>
                  <a:tcPr anchor="ctr"/>
                </a:tc>
                <a:tc>
                  <a:txBody>
                    <a:bodyPr/>
                    <a:lstStyle/>
                    <a:p>
                      <a:pPr algn="ctr" fontAlgn="base"/>
                      <a:r>
                        <a:rPr lang="fr-FR" sz="1200">
                          <a:effectLst/>
                          <a:latin typeface="+mj-lt"/>
                        </a:rPr>
                        <a:t>- 70°C (glace carbonique)​</a:t>
                      </a:r>
                    </a:p>
                  </a:txBody>
                  <a:tcPr anchor="ctr"/>
                </a:tc>
                <a:tc vMerge="1">
                  <a:txBody>
                    <a:bodyPr/>
                    <a:lstStyle/>
                    <a:p>
                      <a:endParaRPr lang="fr-FR"/>
                    </a:p>
                  </a:txBody>
                  <a:tcPr/>
                </a:tc>
                <a:extLst>
                  <a:ext uri="{0D108BD9-81ED-4DB2-BD59-A6C34878D82A}">
                    <a16:rowId xmlns:a16="http://schemas.microsoft.com/office/drawing/2014/main" val="523259397"/>
                  </a:ext>
                </a:extLst>
              </a:tr>
            </a:tbl>
          </a:graphicData>
        </a:graphic>
      </p:graphicFrame>
      <p:sp>
        <p:nvSpPr>
          <p:cNvPr id="10" name="TextBox 2">
            <a:extLst>
              <a:ext uri="{FF2B5EF4-FFF2-40B4-BE49-F238E27FC236}">
                <a16:creationId xmlns:a16="http://schemas.microsoft.com/office/drawing/2014/main" id="{CDEA88CC-051B-B644-E8A7-BB3F5EA36518}"/>
              </a:ext>
            </a:extLst>
          </p:cNvPr>
          <p:cNvSpPr txBox="1"/>
          <p:nvPr/>
        </p:nvSpPr>
        <p:spPr>
          <a:xfrm>
            <a:off x="2243469" y="5192869"/>
            <a:ext cx="9324754" cy="1600438"/>
          </a:xfrm>
          <a:prstGeom prst="rect">
            <a:avLst/>
          </a:prstGeom>
          <a:solidFill>
            <a:schemeClr val="bg1"/>
          </a:solidFill>
          <a:ln>
            <a:solidFill>
              <a:schemeClr val="tx1"/>
            </a:solidFill>
          </a:ln>
        </p:spPr>
        <p:txBody>
          <a:bodyPr wrap="square" rtlCol="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fr-FR" sz="1000">
                <a:solidFill>
                  <a:prstClr val="black"/>
                </a:solidFill>
                <a:latin typeface="+mj-lt"/>
                <a:cs typeface="Times New Roman"/>
              </a:rPr>
              <a:t>MTV : milieu de transport viral.</a:t>
            </a:r>
          </a:p>
          <a:p>
            <a:r>
              <a:rPr lang="fr-FR" sz="1000">
                <a:solidFill>
                  <a:prstClr val="black"/>
                </a:solidFill>
                <a:latin typeface="+mj-lt"/>
                <a:cs typeface="Times New Roman"/>
              </a:rPr>
              <a:t>Évitez les congélations et décongélations répétées ; si l’échantillon est déjà congelé, placez-le sur de la glace carbonique.</a:t>
            </a:r>
          </a:p>
          <a:p>
            <a:r>
              <a:rPr lang="fr-FR" sz="1000">
                <a:solidFill>
                  <a:prstClr val="black"/>
                </a:solidFill>
                <a:latin typeface="+mj-lt"/>
                <a:cs typeface="Times New Roman"/>
              </a:rPr>
              <a:t>Sauf si les pays d’origine, de transit ou de destination ont émis des recommandations nationales qui stipulent le contraire.</a:t>
            </a:r>
          </a:p>
          <a:p>
            <a:r>
              <a:rPr lang="fr-FR" sz="1000">
                <a:solidFill>
                  <a:prstClr val="black"/>
                </a:solidFill>
                <a:latin typeface="+mj-lt"/>
                <a:cs typeface="Times New Roman"/>
              </a:rPr>
              <a:t>¤ La stabilité du virus COVID-19 a été évaluée dans des écouvillons nasaux et pharyngés contenant le virus et conservés dans une solution saline stérile ou dans un MTV pendant 14 jours à 2-8 °C. Le virus a été quantifié à l’aide d’une RT-PCR en temps réel. Une solution saline stérile disponible sur le marché a été utilisée (1x PBS pH 7,4 contenant du phosphate de potassium monobasique, du chlorure de sodium et du phosphate de sodium dibasique). </a:t>
            </a:r>
            <a:r>
              <a:rPr lang="fr-FR" sz="1000" err="1">
                <a:solidFill>
                  <a:prstClr val="black"/>
                </a:solidFill>
                <a:latin typeface="+mj-lt"/>
                <a:cs typeface="Times New Roman"/>
              </a:rPr>
              <a:t>Personal</a:t>
            </a:r>
            <a:r>
              <a:rPr lang="fr-FR" sz="1000">
                <a:solidFill>
                  <a:prstClr val="black"/>
                </a:solidFill>
                <a:latin typeface="+mj-lt"/>
                <a:cs typeface="Times New Roman"/>
              </a:rPr>
              <a:t> communication, Leo Poon, </a:t>
            </a:r>
            <a:r>
              <a:rPr lang="fr-FR" sz="1000" err="1">
                <a:solidFill>
                  <a:prstClr val="black"/>
                </a:solidFill>
                <a:latin typeface="+mj-lt"/>
                <a:cs typeface="Times New Roman"/>
              </a:rPr>
              <a:t>University</a:t>
            </a:r>
            <a:r>
              <a:rPr lang="fr-FR" sz="1000">
                <a:solidFill>
                  <a:prstClr val="black"/>
                </a:solidFill>
                <a:latin typeface="+mj-lt"/>
                <a:cs typeface="Times New Roman"/>
              </a:rPr>
              <a:t> of Hong Kong, Evaluation of </a:t>
            </a:r>
            <a:r>
              <a:rPr lang="fr-FR" sz="1000" err="1">
                <a:solidFill>
                  <a:prstClr val="black"/>
                </a:solidFill>
                <a:latin typeface="+mj-lt"/>
                <a:cs typeface="Times New Roman"/>
              </a:rPr>
              <a:t>swabs</a:t>
            </a:r>
            <a:r>
              <a:rPr lang="fr-FR" sz="1000">
                <a:solidFill>
                  <a:prstClr val="black"/>
                </a:solidFill>
                <a:latin typeface="+mj-lt"/>
                <a:cs typeface="Times New Roman"/>
              </a:rPr>
              <a:t>, transport media, and </a:t>
            </a:r>
            <a:r>
              <a:rPr lang="fr-FR" sz="1000" err="1">
                <a:solidFill>
                  <a:prstClr val="black"/>
                </a:solidFill>
                <a:latin typeface="+mj-lt"/>
                <a:cs typeface="Times New Roman"/>
              </a:rPr>
              <a:t>specimen</a:t>
            </a:r>
            <a:r>
              <a:rPr lang="fr-FR" sz="1000">
                <a:solidFill>
                  <a:prstClr val="black"/>
                </a:solidFill>
                <a:latin typeface="+mj-lt"/>
                <a:cs typeface="Times New Roman"/>
              </a:rPr>
              <a:t> transport conditions for the </a:t>
            </a:r>
            <a:r>
              <a:rPr lang="fr-FR" sz="1000" err="1">
                <a:solidFill>
                  <a:prstClr val="black"/>
                </a:solidFill>
                <a:latin typeface="+mj-lt"/>
                <a:cs typeface="Times New Roman"/>
              </a:rPr>
              <a:t>detection</a:t>
            </a:r>
            <a:r>
              <a:rPr lang="fr-FR" sz="1000">
                <a:solidFill>
                  <a:prstClr val="black"/>
                </a:solidFill>
                <a:latin typeface="+mj-lt"/>
                <a:cs typeface="Times New Roman"/>
              </a:rPr>
              <a:t> of COVID-19 virus by RT-PCR.</a:t>
            </a:r>
          </a:p>
          <a:p>
            <a:r>
              <a:rPr lang="fr-FR" sz="1000">
                <a:solidFill>
                  <a:prstClr val="black"/>
                </a:solidFill>
                <a:latin typeface="+mj-lt"/>
                <a:cs typeface="Times New Roman"/>
              </a:rPr>
              <a:t>§ Utilisez le MTV lorsqu’il est disponible. Si le MTV n’est pas disponible, une solution saline stérile peut être utilisée à sa place (dans ce cas, la durée de stockage des échantillons à 2-8 °C peut être différente de ce qui est indiqué ci-dessus).</a:t>
            </a:r>
          </a:p>
          <a:p>
            <a:endParaRPr lang="en-US" sz="800">
              <a:solidFill>
                <a:prstClr val="black"/>
              </a:solidFill>
              <a:latin typeface="+mn-lt"/>
              <a:cs typeface="Times New Roman"/>
            </a:endParaRPr>
          </a:p>
        </p:txBody>
      </p:sp>
      <p:sp>
        <p:nvSpPr>
          <p:cNvPr id="11" name="TextBox 7">
            <a:extLst>
              <a:ext uri="{FF2B5EF4-FFF2-40B4-BE49-F238E27FC236}">
                <a16:creationId xmlns:a16="http://schemas.microsoft.com/office/drawing/2014/main" id="{AC897A8A-3A39-733E-449A-10D82642142F}"/>
              </a:ext>
            </a:extLst>
          </p:cNvPr>
          <p:cNvSpPr txBox="1"/>
          <p:nvPr/>
        </p:nvSpPr>
        <p:spPr>
          <a:xfrm>
            <a:off x="170121" y="1735289"/>
            <a:ext cx="1924493" cy="1938992"/>
          </a:xfrm>
          <a:prstGeom prst="rect">
            <a:avLst/>
          </a:prstGeom>
          <a:noFill/>
        </p:spPr>
        <p:txBody>
          <a:bodyPr wrap="square" rtlCol="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rtl="0"/>
            <a:r>
              <a:rPr lang="fr" sz="1200" b="1">
                <a:latin typeface="+mn-lt"/>
              </a:rPr>
              <a:t>Ajout à la réponse 2 :</a:t>
            </a:r>
          </a:p>
          <a:p>
            <a:pPr rtl="0"/>
            <a:r>
              <a:rPr lang="fr" sz="1200">
                <a:latin typeface="+mn-lt"/>
              </a:rPr>
              <a:t>Conditions recommandées pour l’expédition internationale des échantillons destinés au dépistage de la Covid-19 (Indications pour la réalisation d’analyse en date du 14/5/2020).</a:t>
            </a:r>
          </a:p>
          <a:p>
            <a:pPr rtl="0"/>
            <a:endParaRPr lang="en-US" sz="1200">
              <a:latin typeface="+mn-lt"/>
            </a:endParaRPr>
          </a:p>
        </p:txBody>
      </p:sp>
    </p:spTree>
    <p:extLst>
      <p:ext uri="{BB962C8B-B14F-4D97-AF65-F5344CB8AC3E}">
        <p14:creationId xmlns:p14="http://schemas.microsoft.com/office/powerpoint/2010/main" val="1793212261"/>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idx="4294967295"/>
          </p:nvPr>
        </p:nvSpPr>
        <p:spPr>
          <a:xfrm>
            <a:off x="388936" y="458196"/>
            <a:ext cx="3494088" cy="1296988"/>
          </a:xfrm>
        </p:spPr>
        <p:txBody>
          <a:bodyPr lIns="45719" tIns="45720" rIns="45719" bIns="45720" anchor="ctr">
            <a:normAutofit/>
          </a:bodyPr>
          <a:lstStyle/>
          <a:p>
            <a:r>
              <a:rPr lang="fr-FR" altLang="en-US" sz="3200" b="1">
                <a:solidFill>
                  <a:schemeClr val="bg1"/>
                </a:solidFill>
              </a:rPr>
              <a:t>Messages  clés 1</a:t>
            </a:r>
          </a:p>
        </p:txBody>
      </p:sp>
      <p:sp>
        <p:nvSpPr>
          <p:cNvPr id="4" name="Rectangle 3">
            <a:extLst>
              <a:ext uri="{FF2B5EF4-FFF2-40B4-BE49-F238E27FC236}">
                <a16:creationId xmlns:a16="http://schemas.microsoft.com/office/drawing/2014/main" id="{74EC5F84-DC6B-514A-8CA1-A50BD12E4C8B}"/>
              </a:ext>
            </a:extLst>
          </p:cNvPr>
          <p:cNvSpPr/>
          <p:nvPr/>
        </p:nvSpPr>
        <p:spPr>
          <a:xfrm>
            <a:off x="4253639" y="1036037"/>
            <a:ext cx="7248312" cy="4785926"/>
          </a:xfrm>
          <a:prstGeom prst="rect">
            <a:avLst/>
          </a:prstGeom>
        </p:spPr>
        <p:txBody>
          <a:bodyPr wrap="square" lIns="91440" tIns="45720" rIns="91440" bIns="45720" anchor="t">
            <a:spAutoFit/>
          </a:bodyPr>
          <a:lstStyle/>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Le prélèvement de l’échantillon ainsi que le temps écoulé entre son prélèvement et son traitement influent directement sur la qualité et la fiabilité des résultats de laboratoire</a:t>
            </a:r>
            <a:r>
              <a:rPr lang="en-US" sz="2000">
                <a:solidFill>
                  <a:srgbClr val="000000"/>
                </a:solidFill>
                <a:latin typeface="+mj-lt"/>
              </a:rPr>
              <a:t>.</a:t>
            </a: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Il est important de prendre en compte les éléments suivants :</a:t>
            </a:r>
          </a:p>
          <a:p>
            <a:pPr marL="800100" lvl="2" indent="-342900" algn="just" defTabSz="342886" eaLnBrk="1" fontAlgn="auto" hangingPunct="1">
              <a:spcBef>
                <a:spcPts val="450"/>
              </a:spcBef>
              <a:spcAft>
                <a:spcPts val="0"/>
              </a:spcAft>
              <a:buClr>
                <a:schemeClr val="accent3"/>
              </a:buClr>
              <a:buSzPct val="100000"/>
              <a:buFont typeface="Courier New"/>
              <a:buChar char="o"/>
              <a:defRPr/>
            </a:pPr>
            <a:r>
              <a:rPr lang="fr-FR" sz="2000">
                <a:solidFill>
                  <a:srgbClr val="000000"/>
                </a:solidFill>
                <a:latin typeface="+mj-lt"/>
              </a:rPr>
              <a:t>Informer le laboratoire à l'avance du nombre d'échantillons et de leur délai de livraison prévu </a:t>
            </a:r>
          </a:p>
          <a:p>
            <a:pPr marL="800100" lvl="2" indent="-342900" algn="just" defTabSz="342886" eaLnBrk="1" fontAlgn="auto" hangingPunct="1">
              <a:spcBef>
                <a:spcPts val="450"/>
              </a:spcBef>
              <a:spcAft>
                <a:spcPts val="0"/>
              </a:spcAft>
              <a:buClr>
                <a:schemeClr val="accent3"/>
              </a:buClr>
              <a:buSzPct val="100000"/>
              <a:buFont typeface="Courier New"/>
              <a:buChar char="o"/>
              <a:defRPr/>
            </a:pPr>
            <a:r>
              <a:rPr lang="fr-FR" sz="2000">
                <a:solidFill>
                  <a:srgbClr val="000000"/>
                </a:solidFill>
                <a:latin typeface="+mj-lt"/>
              </a:rPr>
              <a:t>Si les échantillons ne peuvent être transportés ou analysés immédiatement, ils doivent être stockés de façon appropriée ;</a:t>
            </a:r>
          </a:p>
          <a:p>
            <a:pPr marL="800100" lvl="2" indent="-342900" algn="just" defTabSz="342886" eaLnBrk="1" fontAlgn="auto" hangingPunct="1">
              <a:spcBef>
                <a:spcPts val="450"/>
              </a:spcBef>
              <a:spcAft>
                <a:spcPts val="0"/>
              </a:spcAft>
              <a:buClr>
                <a:schemeClr val="accent3"/>
              </a:buClr>
              <a:buSzPct val="100000"/>
              <a:buFont typeface="Courier New"/>
              <a:buChar char="o"/>
              <a:defRPr/>
            </a:pPr>
            <a:r>
              <a:rPr lang="fr-FR" sz="2000">
                <a:solidFill>
                  <a:srgbClr val="000000"/>
                </a:solidFill>
                <a:latin typeface="+mj-lt"/>
              </a:rPr>
              <a:t>Il est de votre responsabilité de procéder au retrait des déchets dangereux et de rendre l’environnement sûr ;</a:t>
            </a: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sym typeface="Source Sans Pro Regular"/>
              </a:rPr>
              <a:t>En cas de doute, discuter de vos mesures avec le laboratoire ;</a:t>
            </a:r>
            <a:endParaRPr lang="fr-FR" sz="2000">
              <a:solidFill>
                <a:srgbClr val="000000"/>
              </a:solidFill>
              <a:latin typeface="+mj-lt"/>
            </a:endParaRP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sym typeface="Source Sans Pro Regular"/>
              </a:rPr>
              <a:t>Consigner par écrit toutes les étapes et tenir le laboratoire informé.</a:t>
            </a:r>
            <a:endParaRPr lang="fr-FR" sz="2000">
              <a:solidFill>
                <a:srgbClr val="000000"/>
              </a:solidFill>
              <a:latin typeface="+mj-lt"/>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idx="4294967295"/>
          </p:nvPr>
        </p:nvSpPr>
        <p:spPr>
          <a:xfrm>
            <a:off x="340242" y="394586"/>
            <a:ext cx="3494088" cy="1296988"/>
          </a:xfrm>
        </p:spPr>
        <p:txBody>
          <a:bodyPr lIns="45719" tIns="45720" rIns="45719" bIns="45720" anchor="ctr">
            <a:normAutofit/>
          </a:bodyPr>
          <a:lstStyle/>
          <a:p>
            <a:r>
              <a:rPr lang="fr-FR" altLang="en-US" sz="3200" b="1"/>
              <a:t>Messages  clés 2</a:t>
            </a:r>
          </a:p>
        </p:txBody>
      </p:sp>
      <p:sp>
        <p:nvSpPr>
          <p:cNvPr id="4" name="Rectangle 3">
            <a:extLst>
              <a:ext uri="{FF2B5EF4-FFF2-40B4-BE49-F238E27FC236}">
                <a16:creationId xmlns:a16="http://schemas.microsoft.com/office/drawing/2014/main" id="{74EC5F84-DC6B-514A-8CA1-A50BD12E4C8B}"/>
              </a:ext>
            </a:extLst>
          </p:cNvPr>
          <p:cNvSpPr/>
          <p:nvPr/>
        </p:nvSpPr>
        <p:spPr>
          <a:xfrm>
            <a:off x="4600787" y="1502042"/>
            <a:ext cx="6776575" cy="3670236"/>
          </a:xfrm>
          <a:prstGeom prst="rect">
            <a:avLst/>
          </a:prstGeom>
        </p:spPr>
        <p:txBody>
          <a:bodyPr wrap="square" lIns="91440" tIns="45720" rIns="91440" bIns="45720" anchor="t">
            <a:spAutoFit/>
          </a:bodyPr>
          <a:lstStyle/>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Vous avez des questions? Contactez le laboratoire et/ou le transporteur ! </a:t>
            </a:r>
            <a:endParaRPr lang="en-US" sz="2000">
              <a:solidFill>
                <a:srgbClr val="000000"/>
              </a:solidFill>
              <a:latin typeface="+mj-lt"/>
            </a:endParaRP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Assurez-vous que le transporteur et le laboratoire peuvent vous contacter en cas de problème ou s'ils ont des questions concernant l'envoi de l'échantillon </a:t>
            </a: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Vérifiez auprès du transporteur pour vous assurer qu'il n'y a pas de problèmes avec l'expédition (par exemple, les douanes) </a:t>
            </a:r>
          </a:p>
          <a:p>
            <a:pPr marL="342900" lvl="1" indent="-342900" algn="just" defTabSz="342886" eaLnBrk="1" fontAlgn="auto" hangingPunct="1">
              <a:spcBef>
                <a:spcPts val="450"/>
              </a:spcBef>
              <a:spcAft>
                <a:spcPts val="0"/>
              </a:spcAft>
              <a:buClr>
                <a:schemeClr val="accent3"/>
              </a:buClr>
              <a:buSzPct val="100000"/>
              <a:buFont typeface="Arial"/>
              <a:buChar char="•"/>
              <a:defRPr/>
            </a:pPr>
            <a:r>
              <a:rPr lang="fr-FR" sz="2000">
                <a:solidFill>
                  <a:srgbClr val="000000"/>
                </a:solidFill>
                <a:latin typeface="+mj-lt"/>
              </a:rPr>
              <a:t>Assurez-vous que les échantillons et les contenants sont correctement étiquetés et joignez une documentation adéquate.</a:t>
            </a:r>
            <a:endParaRPr lang="en-US" sz="2000">
              <a:solidFill>
                <a:srgbClr val="000000"/>
              </a:solidFill>
              <a:latin typeface="+mj-lt"/>
            </a:endParaRPr>
          </a:p>
        </p:txBody>
      </p:sp>
    </p:spTree>
    <p:extLst>
      <p:ext uri="{BB962C8B-B14F-4D97-AF65-F5344CB8AC3E}">
        <p14:creationId xmlns:p14="http://schemas.microsoft.com/office/powerpoint/2010/main" val="1262634264"/>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 name="Google Shape;300;p7"/>
          <p:cNvSpPr txBox="1">
            <a:spLocks noGrp="1"/>
          </p:cNvSpPr>
          <p:nvPr>
            <p:ph type="body" sz="half" idx="1"/>
          </p:nvPr>
        </p:nvSpPr>
        <p:spPr>
          <a:xfrm>
            <a:off x="2017566" y="2144130"/>
            <a:ext cx="8510590" cy="1402557"/>
          </a:xfrm>
          <a:prstGeom prst="rect">
            <a:avLst/>
          </a:prstGeom>
        </p:spPr>
        <p:txBody>
          <a:bodyPr lIns="121499" tIns="121499" rIns="121499" bIns="121499" anchor="ctr">
            <a:normAutofit/>
          </a:bodyPr>
          <a:lstStyle>
            <a:lvl1pPr>
              <a:defRPr sz="3200"/>
            </a:lvl1pPr>
          </a:lstStyle>
          <a:p>
            <a:r>
              <a:rPr lang="hu-HU" sz="3600" b="1"/>
              <a:t>9</a:t>
            </a:r>
            <a:r>
              <a:rPr sz="3600" b="1"/>
              <a:t>. </a:t>
            </a:r>
            <a:r>
              <a:rPr lang="fr-FR" sz="3600" b="1"/>
              <a:t>Références</a:t>
            </a:r>
            <a:r>
              <a:rPr sz="3600" b="1"/>
              <a:t> </a:t>
            </a:r>
            <a:r>
              <a:rPr lang="fr-FR" sz="3600" b="1"/>
              <a:t>et lignes directrices</a:t>
            </a:r>
            <a:endParaRPr sz="3600" b="1"/>
          </a:p>
        </p:txBody>
      </p:sp>
    </p:spTree>
    <p:extLst>
      <p:ext uri="{BB962C8B-B14F-4D97-AF65-F5344CB8AC3E}">
        <p14:creationId xmlns:p14="http://schemas.microsoft.com/office/powerpoint/2010/main" val="3700366309"/>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Content Placeholder 2"/>
          <p:cNvSpPr txBox="1">
            <a:spLocks noGrp="1"/>
          </p:cNvSpPr>
          <p:nvPr>
            <p:ph type="body" idx="1"/>
          </p:nvPr>
        </p:nvSpPr>
        <p:spPr>
          <a:xfrm>
            <a:off x="4273549" y="655637"/>
            <a:ext cx="7529515" cy="5546726"/>
          </a:xfrm>
          <a:prstGeom prst="rect">
            <a:avLst/>
          </a:prstGeom>
        </p:spPr>
        <p:txBody>
          <a:bodyPr lIns="0" tIns="0" rIns="0" bIns="0" anchor="t">
            <a:normAutofit/>
          </a:bodyPr>
          <a:lstStyle/>
          <a:p>
            <a:pPr marL="0" indent="0">
              <a:lnSpc>
                <a:spcPct val="80000"/>
              </a:lnSpc>
              <a:spcBef>
                <a:spcPts val="0"/>
              </a:spcBef>
              <a:buNone/>
              <a:defRPr sz="1600"/>
            </a:pPr>
            <a:endParaRPr sz="1800"/>
          </a:p>
          <a:p>
            <a:pPr marL="0" indent="0">
              <a:lnSpc>
                <a:spcPct val="80000"/>
              </a:lnSpc>
              <a:spcBef>
                <a:spcPts val="0"/>
              </a:spcBef>
              <a:buNone/>
              <a:defRPr sz="1600"/>
            </a:pPr>
            <a:r>
              <a:rPr sz="1800"/>
              <a:t>WHO Laboratory biosafety manual, 4th edition: Personal protective equipment</a:t>
            </a:r>
          </a:p>
          <a:p>
            <a:pPr marL="0" indent="0">
              <a:lnSpc>
                <a:spcPct val="80000"/>
              </a:lnSpc>
              <a:spcBef>
                <a:spcPts val="0"/>
              </a:spcBef>
              <a:buNone/>
              <a:defRPr sz="1600"/>
            </a:pPr>
            <a:r>
              <a:rPr sz="1800" u="sng">
                <a:solidFill>
                  <a:srgbClr val="0563C1"/>
                </a:solidFill>
                <a:uFill>
                  <a:solidFill>
                    <a:srgbClr val="0563C1"/>
                  </a:solidFill>
                </a:uFill>
                <a:hlinkClick r:id="rId2"/>
              </a:rPr>
              <a:t>https://www.who.int/publications/i/item/9789240011410</a:t>
            </a:r>
          </a:p>
          <a:p>
            <a:pPr marL="0" indent="0">
              <a:spcBef>
                <a:spcPts val="0"/>
              </a:spcBef>
              <a:buNone/>
              <a:defRPr sz="1600"/>
            </a:pPr>
            <a:endParaRPr sz="1800" u="sng">
              <a:solidFill>
                <a:srgbClr val="0563C1"/>
              </a:solidFill>
              <a:uFill>
                <a:solidFill>
                  <a:srgbClr val="0563C1"/>
                </a:solidFill>
              </a:uFill>
              <a:hlinkClick r:id="rId2"/>
            </a:endParaRPr>
          </a:p>
          <a:p>
            <a:pPr marL="0" indent="0">
              <a:spcBef>
                <a:spcPts val="0"/>
              </a:spcBef>
              <a:buNone/>
              <a:defRPr sz="1600"/>
            </a:pPr>
            <a:endParaRPr sz="1800" u="sng">
              <a:solidFill>
                <a:srgbClr val="0563C1"/>
              </a:solidFill>
              <a:uFill>
                <a:solidFill>
                  <a:srgbClr val="0563C1"/>
                </a:solidFill>
              </a:uFill>
              <a:hlinkClick r:id="rId2"/>
            </a:endParaRPr>
          </a:p>
          <a:p>
            <a:pPr marL="0" indent="0">
              <a:lnSpc>
                <a:spcPct val="100000"/>
              </a:lnSpc>
              <a:spcBef>
                <a:spcPts val="0"/>
              </a:spcBef>
              <a:buNone/>
              <a:defRPr sz="1600"/>
            </a:pPr>
            <a:r>
              <a:rPr sz="1800"/>
              <a:t>UN Recommendations on the Transport of Dangerous Goods, 2017 </a:t>
            </a:r>
            <a:r>
              <a:rPr sz="1800" u="sng">
                <a:solidFill>
                  <a:srgbClr val="0563C1"/>
                </a:solidFill>
                <a:uFill>
                  <a:solidFill>
                    <a:srgbClr val="0563C1"/>
                  </a:solidFill>
                </a:uFill>
                <a:hlinkClick r:id="rId3"/>
              </a:rPr>
              <a:t>http://www.unece.org/trans/danger/publi/unrec/rev20/20files_e.html</a:t>
            </a:r>
          </a:p>
          <a:p>
            <a:pPr marL="0" indent="0">
              <a:lnSpc>
                <a:spcPct val="100000"/>
              </a:lnSpc>
              <a:spcBef>
                <a:spcPts val="0"/>
              </a:spcBef>
              <a:buNone/>
              <a:defRPr sz="1600"/>
            </a:pPr>
            <a:endParaRPr sz="1800" u="sng">
              <a:solidFill>
                <a:srgbClr val="0563C1"/>
              </a:solidFill>
              <a:uFill>
                <a:solidFill>
                  <a:srgbClr val="0563C1"/>
                </a:solidFill>
              </a:uFill>
              <a:hlinkClick r:id="rId3"/>
            </a:endParaRPr>
          </a:p>
          <a:p>
            <a:pPr marL="0" indent="0">
              <a:lnSpc>
                <a:spcPct val="100000"/>
              </a:lnSpc>
              <a:spcBef>
                <a:spcPts val="0"/>
              </a:spcBef>
              <a:buNone/>
              <a:defRPr sz="1600"/>
            </a:pPr>
            <a:r>
              <a:rPr sz="1800"/>
              <a:t>ICAO Technical Instructions</a:t>
            </a:r>
          </a:p>
          <a:p>
            <a:pPr marL="0" indent="0">
              <a:lnSpc>
                <a:spcPct val="100000"/>
              </a:lnSpc>
              <a:spcBef>
                <a:spcPts val="0"/>
              </a:spcBef>
              <a:buNone/>
              <a:defRPr sz="1600"/>
            </a:pPr>
            <a:r>
              <a:rPr sz="1800" u="sng">
                <a:solidFill>
                  <a:srgbClr val="0563C1"/>
                </a:solidFill>
                <a:uFill>
                  <a:solidFill>
                    <a:srgbClr val="0563C1"/>
                  </a:solidFill>
                </a:uFill>
                <a:hlinkClick r:id="rId4"/>
              </a:rPr>
              <a:t>https://www.icao.int/safety/DangerousGoods/Pages/technical-instructions.aspx</a:t>
            </a:r>
          </a:p>
          <a:p>
            <a:pPr marL="0" indent="0">
              <a:lnSpc>
                <a:spcPct val="100000"/>
              </a:lnSpc>
              <a:spcBef>
                <a:spcPts val="0"/>
              </a:spcBef>
              <a:buNone/>
              <a:defRPr sz="1600"/>
            </a:pPr>
            <a:endParaRPr sz="1800" u="sng">
              <a:solidFill>
                <a:srgbClr val="0563C1"/>
              </a:solidFill>
              <a:uFill>
                <a:solidFill>
                  <a:srgbClr val="0563C1"/>
                </a:solidFill>
              </a:uFill>
              <a:hlinkClick r:id="rId4"/>
            </a:endParaRPr>
          </a:p>
          <a:p>
            <a:pPr marL="0" indent="0">
              <a:lnSpc>
                <a:spcPct val="100000"/>
              </a:lnSpc>
              <a:spcBef>
                <a:spcPts val="0"/>
              </a:spcBef>
              <a:buNone/>
              <a:defRPr sz="1600"/>
            </a:pPr>
            <a:r>
              <a:rPr sz="1800"/>
              <a:t>Specimen labeling, storage &amp; handling, CDC</a:t>
            </a:r>
          </a:p>
          <a:p>
            <a:pPr marL="0" indent="0">
              <a:lnSpc>
                <a:spcPct val="100000"/>
              </a:lnSpc>
              <a:spcBef>
                <a:spcPts val="0"/>
              </a:spcBef>
              <a:buNone/>
              <a:defRPr sz="1600"/>
            </a:pPr>
            <a:r>
              <a:rPr sz="1800" u="sng">
                <a:solidFill>
                  <a:srgbClr val="0563C1"/>
                </a:solidFill>
                <a:uFill>
                  <a:solidFill>
                    <a:srgbClr val="0563C1"/>
                  </a:solidFill>
                </a:uFill>
                <a:hlinkClick r:id="rId5"/>
              </a:rPr>
              <a:t>https://www.cdc.gov/urdo/downloads/specstoragehandling.pdf</a:t>
            </a:r>
          </a:p>
          <a:p>
            <a:pPr marL="0" indent="0">
              <a:lnSpc>
                <a:spcPct val="100000"/>
              </a:lnSpc>
              <a:spcBef>
                <a:spcPts val="0"/>
              </a:spcBef>
              <a:buNone/>
              <a:defRPr sz="1600"/>
            </a:pPr>
            <a:endParaRPr sz="1800" u="sng">
              <a:solidFill>
                <a:srgbClr val="0563C1"/>
              </a:solidFill>
              <a:uFill>
                <a:solidFill>
                  <a:srgbClr val="0563C1"/>
                </a:solidFill>
              </a:uFill>
              <a:hlinkClick r:id="rId5"/>
            </a:endParaRPr>
          </a:p>
          <a:p>
            <a:pPr marL="0" indent="0">
              <a:lnSpc>
                <a:spcPct val="100000"/>
              </a:lnSpc>
              <a:spcBef>
                <a:spcPts val="0"/>
              </a:spcBef>
              <a:buNone/>
              <a:defRPr sz="1600"/>
            </a:pPr>
            <a:r>
              <a:rPr sz="1800"/>
              <a:t>WHO Guidance on regulations for the transport of infectious substances 2017–2018 </a:t>
            </a:r>
          </a:p>
          <a:p>
            <a:pPr marL="0" indent="0">
              <a:lnSpc>
                <a:spcPct val="100000"/>
              </a:lnSpc>
              <a:spcBef>
                <a:spcPts val="0"/>
              </a:spcBef>
              <a:buNone/>
              <a:defRPr sz="1600"/>
            </a:pPr>
            <a:r>
              <a:rPr sz="1800" u="sng">
                <a:solidFill>
                  <a:srgbClr val="0563C1"/>
                </a:solidFill>
                <a:uFill>
                  <a:solidFill>
                    <a:srgbClr val="0563C1"/>
                  </a:solidFill>
                </a:uFill>
                <a:hlinkClick r:id="rId6"/>
              </a:rPr>
              <a:t>http://www.who.int/ihr/publications/WHO-WHE-CPI-2017.8/en/</a:t>
            </a:r>
          </a:p>
          <a:p>
            <a:pPr marL="0" indent="0">
              <a:lnSpc>
                <a:spcPct val="100000"/>
              </a:lnSpc>
              <a:spcBef>
                <a:spcPts val="0"/>
              </a:spcBef>
              <a:buNone/>
              <a:defRPr sz="1600"/>
            </a:pPr>
            <a:endParaRPr sz="1800" u="sng">
              <a:solidFill>
                <a:srgbClr val="0563C1"/>
              </a:solidFill>
              <a:uFill>
                <a:solidFill>
                  <a:srgbClr val="0563C1"/>
                </a:solidFill>
              </a:uFill>
              <a:hlinkClick r:id="rId6"/>
            </a:endParaRPr>
          </a:p>
          <a:p>
            <a:pPr marL="0" indent="0">
              <a:lnSpc>
                <a:spcPct val="100000"/>
              </a:lnSpc>
              <a:spcBef>
                <a:spcPts val="0"/>
              </a:spcBef>
              <a:buNone/>
              <a:defRPr sz="1600"/>
            </a:pPr>
            <a:r>
              <a:rPr sz="1800"/>
              <a:t>WHO Infectious Substances Shipping Training - a course for shippers</a:t>
            </a:r>
          </a:p>
          <a:p>
            <a:pPr marL="0" indent="0">
              <a:lnSpc>
                <a:spcPct val="100000"/>
              </a:lnSpc>
              <a:spcBef>
                <a:spcPts val="0"/>
              </a:spcBef>
              <a:buNone/>
              <a:defRPr sz="1600"/>
            </a:pPr>
            <a:r>
              <a:rPr sz="1800" u="sng">
                <a:solidFill>
                  <a:srgbClr val="0563C1"/>
                </a:solidFill>
                <a:uFill>
                  <a:solidFill>
                    <a:srgbClr val="0563C1"/>
                  </a:solidFill>
                </a:uFill>
                <a:hlinkClick r:id="rId7"/>
              </a:rPr>
              <a:t>http://www.who.int/ihr/i_s_shipping_training/en/</a:t>
            </a:r>
          </a:p>
        </p:txBody>
      </p:sp>
      <p:sp>
        <p:nvSpPr>
          <p:cNvPr id="2" name="Titre 1">
            <a:extLst>
              <a:ext uri="{FF2B5EF4-FFF2-40B4-BE49-F238E27FC236}">
                <a16:creationId xmlns:a16="http://schemas.microsoft.com/office/drawing/2014/main" id="{051D5B61-A61D-C231-E0FE-7CAF90E351DD}"/>
              </a:ext>
            </a:extLst>
          </p:cNvPr>
          <p:cNvSpPr>
            <a:spLocks noGrp="1"/>
          </p:cNvSpPr>
          <p:nvPr>
            <p:ph type="title" idx="4294967295"/>
          </p:nvPr>
        </p:nvSpPr>
        <p:spPr>
          <a:xfrm>
            <a:off x="388936" y="320158"/>
            <a:ext cx="3353724" cy="1296988"/>
          </a:xfrm>
        </p:spPr>
        <p:txBody>
          <a:bodyPr lIns="45719" tIns="45720" rIns="45719" bIns="45720" anchor="ctr">
            <a:noAutofit/>
          </a:bodyPr>
          <a:lstStyle/>
          <a:p>
            <a:r>
              <a:rPr lang="fr-FR" sz="3200" b="1"/>
              <a:t>Références et lignes directrices</a:t>
            </a:r>
          </a:p>
        </p:txBody>
      </p:sp>
    </p:spTree>
    <p:extLst>
      <p:ext uri="{BB962C8B-B14F-4D97-AF65-F5344CB8AC3E}">
        <p14:creationId xmlns:p14="http://schemas.microsoft.com/office/powerpoint/2010/main" val="1336147374"/>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Picture 13" descr="Picture 13"/>
          <p:cNvPicPr>
            <a:picLocks noChangeAspect="1"/>
          </p:cNvPicPr>
          <p:nvPr/>
        </p:nvPicPr>
        <p:blipFill>
          <a:blip r:embed="rId3"/>
          <a:stretch>
            <a:fillRect/>
          </a:stretch>
        </p:blipFill>
        <p:spPr>
          <a:xfrm>
            <a:off x="7905751" y="5455445"/>
            <a:ext cx="1214438" cy="350045"/>
          </a:xfrm>
          <a:prstGeom prst="rect">
            <a:avLst/>
          </a:prstGeom>
          <a:ln w="12700">
            <a:miter lim="400000"/>
          </a:ln>
        </p:spPr>
      </p:pic>
      <p:sp>
        <p:nvSpPr>
          <p:cNvPr id="855" name="TextBox 6"/>
          <p:cNvSpPr txBox="1"/>
          <p:nvPr/>
        </p:nvSpPr>
        <p:spPr>
          <a:xfrm>
            <a:off x="4545418" y="967557"/>
            <a:ext cx="6985591" cy="4922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1148" tIns="41148" rIns="41148" bIns="41148">
            <a:spAutoFit/>
          </a:bodyPr>
          <a:lstStyle/>
          <a:p>
            <a:pPr>
              <a:defRPr sz="1600">
                <a:latin typeface="+mn-lt"/>
                <a:ea typeface="+mn-ea"/>
                <a:cs typeface="+mn-cs"/>
                <a:sym typeface="Source Sans Pro Regular"/>
              </a:defRPr>
            </a:pPr>
            <a:endParaRPr>
              <a:latin typeface="+mj-lt"/>
            </a:endParaRPr>
          </a:p>
          <a:p>
            <a:pPr>
              <a:defRPr sz="1600">
                <a:latin typeface="+mn-lt"/>
                <a:ea typeface="+mn-ea"/>
                <a:cs typeface="+mn-cs"/>
                <a:sym typeface="Source Sans Pro Regular"/>
              </a:defRPr>
            </a:pPr>
            <a:r>
              <a:rPr>
                <a:latin typeface="+mj-lt"/>
              </a:rPr>
              <a:t>European Agreement on the International Carriage of Dangerous Goods by Road (ADR), 2017 </a:t>
            </a:r>
            <a:r>
              <a:rPr u="sng">
                <a:solidFill>
                  <a:srgbClr val="0563C1"/>
                </a:solidFill>
                <a:uFill>
                  <a:solidFill>
                    <a:srgbClr val="0563C1"/>
                  </a:solidFill>
                </a:uFill>
                <a:latin typeface="+mj-lt"/>
                <a:hlinkClick r:id="rId4"/>
              </a:rPr>
              <a:t>www.unece.org/trans/danger/publi/adr/adr2017/17contentse0.html</a:t>
            </a:r>
          </a:p>
          <a:p>
            <a:pPr>
              <a:defRPr sz="1600">
                <a:latin typeface="+mn-lt"/>
                <a:ea typeface="+mn-ea"/>
                <a:cs typeface="+mn-cs"/>
                <a:sym typeface="Source Sans Pro Regular"/>
              </a:defRPr>
            </a:pPr>
            <a:endParaRPr u="sng">
              <a:solidFill>
                <a:srgbClr val="0563C1"/>
              </a:solidFill>
              <a:uFill>
                <a:solidFill>
                  <a:srgbClr val="0563C1"/>
                </a:solidFill>
              </a:uFill>
              <a:latin typeface="+mj-lt"/>
              <a:hlinkClick r:id="rId4"/>
            </a:endParaRPr>
          </a:p>
          <a:p>
            <a:pPr>
              <a:defRPr sz="1600">
                <a:latin typeface="+mn-lt"/>
                <a:ea typeface="+mn-ea"/>
                <a:cs typeface="+mn-cs"/>
                <a:sym typeface="Source Sans Pro Regular"/>
              </a:defRPr>
            </a:pPr>
            <a:r>
              <a:rPr>
                <a:latin typeface="+mj-lt"/>
              </a:rPr>
              <a:t>Regulations on the International Carriage of Dangerous Goods by Rail (RID), 2017</a:t>
            </a:r>
          </a:p>
          <a:p>
            <a:pPr>
              <a:defRPr sz="1600">
                <a:latin typeface="+mn-lt"/>
                <a:ea typeface="+mn-ea"/>
                <a:cs typeface="+mn-cs"/>
                <a:sym typeface="Source Sans Pro Regular"/>
              </a:defRPr>
            </a:pPr>
            <a:r>
              <a:rPr u="sng">
                <a:solidFill>
                  <a:srgbClr val="0563C1"/>
                </a:solidFill>
                <a:uFill>
                  <a:solidFill>
                    <a:srgbClr val="0563C1"/>
                  </a:solidFill>
                </a:uFill>
                <a:latin typeface="+mj-lt"/>
                <a:hlinkClick r:id="rId5"/>
              </a:rPr>
              <a:t>http://otif.org/en/?page_id=174</a:t>
            </a:r>
          </a:p>
          <a:p>
            <a:pPr>
              <a:defRPr sz="1600">
                <a:latin typeface="+mn-lt"/>
                <a:ea typeface="+mn-ea"/>
                <a:cs typeface="+mn-cs"/>
                <a:sym typeface="Source Sans Pro Regular"/>
              </a:defRPr>
            </a:pPr>
            <a:endParaRPr u="sng">
              <a:solidFill>
                <a:srgbClr val="0563C1"/>
              </a:solidFill>
              <a:uFill>
                <a:solidFill>
                  <a:srgbClr val="0563C1"/>
                </a:solidFill>
              </a:uFill>
              <a:latin typeface="+mj-lt"/>
              <a:hlinkClick r:id="rId5"/>
            </a:endParaRPr>
          </a:p>
          <a:p>
            <a:pPr>
              <a:defRPr sz="1600">
                <a:latin typeface="+mn-lt"/>
                <a:ea typeface="+mn-ea"/>
                <a:cs typeface="+mn-cs"/>
                <a:sym typeface="Source Sans Pro Regular"/>
              </a:defRPr>
            </a:pPr>
            <a:r>
              <a:rPr>
                <a:latin typeface="+mj-lt"/>
              </a:rPr>
              <a:t>Guideline for Disinfection and Sterilization in Healthcare Facilities, 2008, CDC</a:t>
            </a:r>
          </a:p>
          <a:p>
            <a:pPr>
              <a:defRPr sz="1600">
                <a:latin typeface="+mn-lt"/>
                <a:ea typeface="+mn-ea"/>
                <a:cs typeface="+mn-cs"/>
                <a:sym typeface="Source Sans Pro Regular"/>
              </a:defRPr>
            </a:pPr>
            <a:r>
              <a:rPr u="sng">
                <a:solidFill>
                  <a:srgbClr val="0563C1"/>
                </a:solidFill>
                <a:uFill>
                  <a:solidFill>
                    <a:srgbClr val="0563C1"/>
                  </a:solidFill>
                </a:uFill>
                <a:latin typeface="+mj-lt"/>
                <a:hlinkClick r:id="rId6"/>
              </a:rPr>
              <a:t>https://stacks.cdc.gov/view/cdc/11560</a:t>
            </a:r>
            <a:r>
              <a:rPr>
                <a:latin typeface="+mj-lt"/>
              </a:rPr>
              <a:t> </a:t>
            </a:r>
          </a:p>
          <a:p>
            <a:pPr>
              <a:defRPr sz="1600">
                <a:latin typeface="+mn-lt"/>
                <a:ea typeface="+mn-ea"/>
                <a:cs typeface="+mn-cs"/>
                <a:sym typeface="Source Sans Pro Regular"/>
              </a:defRPr>
            </a:pPr>
            <a:endParaRPr>
              <a:latin typeface="+mj-lt"/>
            </a:endParaRPr>
          </a:p>
          <a:p>
            <a:pPr>
              <a:defRPr sz="1600">
                <a:latin typeface="+mn-lt"/>
                <a:ea typeface="+mn-ea"/>
                <a:cs typeface="+mn-cs"/>
                <a:sym typeface="Source Sans Pro Regular"/>
              </a:defRPr>
            </a:pPr>
            <a:r>
              <a:rPr>
                <a:latin typeface="+mj-lt"/>
              </a:rPr>
              <a:t>Guidelines for the collection of clinical specimens during field investigation of outbreaks, WHO/CDS/CSR/EDC/2000.4</a:t>
            </a:r>
          </a:p>
          <a:p>
            <a:pPr>
              <a:defRPr sz="1600">
                <a:latin typeface="+mn-lt"/>
                <a:ea typeface="+mn-ea"/>
                <a:cs typeface="+mn-cs"/>
                <a:sym typeface="Source Sans Pro Regular"/>
              </a:defRPr>
            </a:pPr>
            <a:r>
              <a:rPr u="sng">
                <a:solidFill>
                  <a:srgbClr val="0563C1"/>
                </a:solidFill>
                <a:uFill>
                  <a:solidFill>
                    <a:srgbClr val="0563C1"/>
                  </a:solidFill>
                </a:uFill>
                <a:latin typeface="+mj-lt"/>
                <a:hlinkClick r:id="rId7"/>
              </a:rPr>
              <a:t>http://www.who.int/ihr/publications/WHO_CDS_CSR_EDC_2000_4/en/</a:t>
            </a:r>
            <a:r>
              <a:rPr>
                <a:latin typeface="+mj-lt"/>
              </a:rPr>
              <a:t> </a:t>
            </a:r>
          </a:p>
          <a:p>
            <a:pPr>
              <a:defRPr sz="1600">
                <a:latin typeface="+mn-lt"/>
                <a:ea typeface="+mn-ea"/>
                <a:cs typeface="+mn-cs"/>
                <a:sym typeface="Source Sans Pro Regular"/>
              </a:defRPr>
            </a:pPr>
            <a:endParaRPr>
              <a:latin typeface="+mj-lt"/>
            </a:endParaRPr>
          </a:p>
          <a:p>
            <a:pPr>
              <a:defRPr sz="1600">
                <a:latin typeface="+mn-lt"/>
                <a:ea typeface="+mn-ea"/>
                <a:cs typeface="+mn-cs"/>
                <a:sym typeface="Source Sans Pro Regular"/>
              </a:defRPr>
            </a:pPr>
            <a:r>
              <a:rPr>
                <a:latin typeface="+mj-lt"/>
              </a:rPr>
              <a:t>CDC Infectious Diseases Laboratories Test Directory, </a:t>
            </a:r>
            <a:r>
              <a:rPr u="sng">
                <a:solidFill>
                  <a:srgbClr val="0563C1"/>
                </a:solidFill>
                <a:uFill>
                  <a:solidFill>
                    <a:srgbClr val="0563C1"/>
                  </a:solidFill>
                </a:uFill>
                <a:latin typeface="+mj-lt"/>
                <a:hlinkClick r:id="rId8"/>
              </a:rPr>
              <a:t>https://www.cdc.gov/laboratory/specimen-submission/list.html</a:t>
            </a:r>
          </a:p>
          <a:p>
            <a:pPr>
              <a:defRPr sz="1600">
                <a:latin typeface="+mn-lt"/>
                <a:ea typeface="+mn-ea"/>
                <a:cs typeface="+mn-cs"/>
                <a:sym typeface="Source Sans Pro Regular"/>
              </a:defRPr>
            </a:pPr>
            <a:endParaRPr u="sng">
              <a:solidFill>
                <a:srgbClr val="0563C1"/>
              </a:solidFill>
              <a:uFill>
                <a:solidFill>
                  <a:srgbClr val="0563C1"/>
                </a:solidFill>
              </a:uFill>
              <a:latin typeface="+mj-lt"/>
              <a:hlinkClick r:id="rId8"/>
            </a:endParaRPr>
          </a:p>
          <a:p>
            <a:pPr>
              <a:defRPr sz="1600">
                <a:latin typeface="+mn-lt"/>
                <a:ea typeface="+mn-ea"/>
                <a:cs typeface="+mn-cs"/>
                <a:sym typeface="Source Sans Pro Regular"/>
              </a:defRPr>
            </a:pPr>
            <a:r>
              <a:rPr>
                <a:latin typeface="+mj-lt"/>
              </a:rPr>
              <a:t>COVID-19 Specimen Collection – Nebraska Medical Center, </a:t>
            </a:r>
            <a:r>
              <a:rPr u="sng">
                <a:solidFill>
                  <a:srgbClr val="0563C1"/>
                </a:solidFill>
                <a:uFill>
                  <a:solidFill>
                    <a:srgbClr val="0563C1"/>
                  </a:solidFill>
                </a:uFill>
                <a:latin typeface="+mj-lt"/>
                <a:hlinkClick r:id="rId9"/>
              </a:rPr>
              <a:t>https://www.youtube.com/watch?v=7g4aeMDe_tc&amp;feature=youtu.be</a:t>
            </a:r>
          </a:p>
          <a:p>
            <a:pPr>
              <a:defRPr sz="1400">
                <a:latin typeface="+mn-lt"/>
                <a:ea typeface="+mn-ea"/>
                <a:cs typeface="+mn-cs"/>
                <a:sym typeface="Source Sans Pro Regular"/>
              </a:defRPr>
            </a:pPr>
            <a:endParaRPr sz="1050" u="sng">
              <a:solidFill>
                <a:srgbClr val="0563C1"/>
              </a:solidFill>
              <a:uFill>
                <a:solidFill>
                  <a:srgbClr val="0563C1"/>
                </a:solidFill>
              </a:uFill>
              <a:hlinkClick r:id="rId9"/>
            </a:endParaRPr>
          </a:p>
        </p:txBody>
      </p:sp>
      <p:sp>
        <p:nvSpPr>
          <p:cNvPr id="5" name="Titre 1">
            <a:extLst>
              <a:ext uri="{FF2B5EF4-FFF2-40B4-BE49-F238E27FC236}">
                <a16:creationId xmlns:a16="http://schemas.microsoft.com/office/drawing/2014/main" id="{5A893268-AEDE-92FA-15E3-F49A48CE2E61}"/>
              </a:ext>
            </a:extLst>
          </p:cNvPr>
          <p:cNvSpPr>
            <a:spLocks noGrp="1"/>
          </p:cNvSpPr>
          <p:nvPr>
            <p:ph type="title" idx="4294967295"/>
          </p:nvPr>
        </p:nvSpPr>
        <p:spPr>
          <a:xfrm>
            <a:off x="388936" y="298893"/>
            <a:ext cx="3402419" cy="1296988"/>
          </a:xfrm>
        </p:spPr>
        <p:txBody>
          <a:bodyPr lIns="45719" tIns="45720" rIns="45719" bIns="45720" anchor="ctr">
            <a:noAutofit/>
          </a:bodyPr>
          <a:lstStyle/>
          <a:p>
            <a:r>
              <a:rPr lang="fr-FR" sz="3200" b="1"/>
              <a:t>Références et lignes directrices</a:t>
            </a:r>
          </a:p>
        </p:txBody>
      </p:sp>
    </p:spTree>
    <p:extLst>
      <p:ext uri="{BB962C8B-B14F-4D97-AF65-F5344CB8AC3E}">
        <p14:creationId xmlns:p14="http://schemas.microsoft.com/office/powerpoint/2010/main" val="429386167"/>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Google Shape;300;p7"/>
          <p:cNvSpPr txBox="1">
            <a:spLocks noGrp="1"/>
          </p:cNvSpPr>
          <p:nvPr>
            <p:ph type="body" sz="half" idx="1"/>
          </p:nvPr>
        </p:nvSpPr>
        <p:spPr>
          <a:xfrm>
            <a:off x="1964403" y="2207926"/>
            <a:ext cx="8510590" cy="1402557"/>
          </a:xfrm>
          <a:prstGeom prst="rect">
            <a:avLst/>
          </a:prstGeom>
        </p:spPr>
        <p:txBody>
          <a:bodyPr lIns="121499" tIns="121499" rIns="121499" bIns="121499" anchor="ctr">
            <a:normAutofit/>
          </a:bodyPr>
          <a:lstStyle>
            <a:lvl1pPr>
              <a:defRPr sz="3200"/>
            </a:lvl1pPr>
          </a:lstStyle>
          <a:p>
            <a:r>
              <a:rPr lang="hu-HU" sz="3600" b="1"/>
              <a:t>10</a:t>
            </a:r>
            <a:r>
              <a:rPr sz="3600" b="1"/>
              <a:t>. </a:t>
            </a:r>
            <a:r>
              <a:rPr lang="fr-FR" sz="3600" b="1"/>
              <a:t>Autres ressources de formation</a:t>
            </a:r>
            <a:endParaRPr sz="3600" b="1"/>
          </a:p>
        </p:txBody>
      </p:sp>
    </p:spTree>
    <p:extLst>
      <p:ext uri="{BB962C8B-B14F-4D97-AF65-F5344CB8AC3E}">
        <p14:creationId xmlns:p14="http://schemas.microsoft.com/office/powerpoint/2010/main" val="28037605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Text Placeholder 2"/>
          <p:cNvSpPr txBox="1">
            <a:spLocks noGrp="1"/>
          </p:cNvSpPr>
          <p:nvPr>
            <p:ph type="body" idx="1"/>
          </p:nvPr>
        </p:nvSpPr>
        <p:spPr>
          <a:xfrm>
            <a:off x="4518838" y="2604977"/>
            <a:ext cx="7081284" cy="1648046"/>
          </a:xfrm>
          <a:prstGeom prst="rect">
            <a:avLst/>
          </a:prstGeom>
        </p:spPr>
        <p:txBody>
          <a:bodyPr lIns="45719" tIns="45720" rIns="45719" bIns="45720" anchor="t">
            <a:normAutofit fontScale="92500"/>
          </a:bodyPr>
          <a:lstStyle/>
          <a:p>
            <a:pPr marL="0" indent="0" defTabSz="206141">
              <a:spcBef>
                <a:spcPts val="150"/>
              </a:spcBef>
              <a:buClr>
                <a:srgbClr val="C00000"/>
              </a:buClr>
              <a:buNone/>
              <a:defRPr sz="2280"/>
            </a:pPr>
            <a:r>
              <a:rPr lang="fr-FR" sz="2800">
                <a:solidFill>
                  <a:srgbClr val="FF0000"/>
                </a:solidFill>
              </a:rPr>
              <a:t>Veuillez insérer ici des informations, sous forme de texte, schéma, organigramme, etc. expliquant comment fonctionne le système de gestion des échantillons de laboratoire dans votre pays.</a:t>
            </a:r>
          </a:p>
        </p:txBody>
      </p:sp>
      <p:sp>
        <p:nvSpPr>
          <p:cNvPr id="2" name="Title 1">
            <a:extLst>
              <a:ext uri="{FF2B5EF4-FFF2-40B4-BE49-F238E27FC236}">
                <a16:creationId xmlns:a16="http://schemas.microsoft.com/office/drawing/2014/main" id="{8E280580-F790-9853-B503-585B74603B26}"/>
              </a:ext>
            </a:extLst>
          </p:cNvPr>
          <p:cNvSpPr txBox="1">
            <a:spLocks/>
          </p:cNvSpPr>
          <p:nvPr/>
        </p:nvSpPr>
        <p:spPr>
          <a:xfrm>
            <a:off x="388936" y="752394"/>
            <a:ext cx="3837937" cy="484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solidFill>
                  <a:schemeClr val="bg1"/>
                </a:solidFill>
              </a:rPr>
              <a:t>Notes aux </a:t>
            </a:r>
            <a:r>
              <a:rPr lang="en-US" b="1" err="1">
                <a:solidFill>
                  <a:schemeClr val="bg1"/>
                </a:solidFill>
              </a:rPr>
              <a:t>facilitateurs</a:t>
            </a:r>
            <a:endParaRPr lang="en-US" b="1">
              <a:solidFill>
                <a:schemeClr val="bg1"/>
              </a:solidFill>
            </a:endParaRPr>
          </a:p>
        </p:txBody>
      </p:sp>
    </p:spTree>
    <p:extLst>
      <p:ext uri="{BB962C8B-B14F-4D97-AF65-F5344CB8AC3E}">
        <p14:creationId xmlns:p14="http://schemas.microsoft.com/office/powerpoint/2010/main" val="2248994337"/>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TextBox 2"/>
          <p:cNvSpPr txBox="1"/>
          <p:nvPr/>
        </p:nvSpPr>
        <p:spPr>
          <a:xfrm>
            <a:off x="4401879" y="2648786"/>
            <a:ext cx="7102549" cy="15604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1148" tIns="41148" rIns="41148" bIns="41148">
            <a:spAutoFit/>
          </a:bodyPr>
          <a:lstStyle/>
          <a:p>
            <a:pPr>
              <a:defRPr>
                <a:latin typeface="+mn-lt"/>
                <a:ea typeface="+mn-ea"/>
                <a:cs typeface="+mn-cs"/>
                <a:sym typeface="Source Sans Pro Regular"/>
              </a:defRPr>
            </a:pPr>
            <a:r>
              <a:rPr lang="fr-FR" sz="2400">
                <a:latin typeface="+mj-lt"/>
              </a:rPr>
              <a:t>Kit de formation sur les tests de diagnostic rapide des antigènes du SARS-CoV-2</a:t>
            </a:r>
          </a:p>
          <a:p>
            <a:pPr>
              <a:defRPr>
                <a:latin typeface="+mn-lt"/>
                <a:ea typeface="+mn-ea"/>
                <a:cs typeface="+mn-cs"/>
                <a:sym typeface="Source Sans Pro Regular"/>
              </a:defRPr>
            </a:pPr>
            <a:r>
              <a:rPr lang="fr-FR" sz="2400">
                <a:hlinkClick r:id="rId2"/>
              </a:rPr>
              <a:t>Kit de formation sur les tests de diagnostic rapide des antigènes du SARS-CoV-2 | HSLP (who.int)</a:t>
            </a:r>
            <a:r>
              <a:rPr lang="fr-FR" sz="2400">
                <a:latin typeface="+mj-lt"/>
              </a:rPr>
              <a:t> </a:t>
            </a:r>
            <a:endParaRPr sz="2400">
              <a:latin typeface="+mj-lt"/>
            </a:endParaRPr>
          </a:p>
        </p:txBody>
      </p:sp>
      <p:sp>
        <p:nvSpPr>
          <p:cNvPr id="2" name="Titre 1">
            <a:extLst>
              <a:ext uri="{FF2B5EF4-FFF2-40B4-BE49-F238E27FC236}">
                <a16:creationId xmlns:a16="http://schemas.microsoft.com/office/drawing/2014/main" id="{AAADDD45-68F4-5955-B13D-8360142A4063}"/>
              </a:ext>
            </a:extLst>
          </p:cNvPr>
          <p:cNvSpPr>
            <a:spLocks noGrp="1"/>
          </p:cNvSpPr>
          <p:nvPr>
            <p:ph type="title" idx="4294967295"/>
          </p:nvPr>
        </p:nvSpPr>
        <p:spPr>
          <a:xfrm>
            <a:off x="388936" y="194468"/>
            <a:ext cx="3222625" cy="1296988"/>
          </a:xfrm>
        </p:spPr>
        <p:txBody>
          <a:bodyPr lIns="45719" tIns="45720" rIns="45719" bIns="45720" anchor="ctr">
            <a:noAutofit/>
          </a:bodyPr>
          <a:lstStyle/>
          <a:p>
            <a:r>
              <a:rPr lang="fr-FR" sz="3200" b="1"/>
              <a:t>Autres ressources de formation</a:t>
            </a:r>
          </a:p>
        </p:txBody>
      </p:sp>
    </p:spTree>
    <p:extLst>
      <p:ext uri="{BB962C8B-B14F-4D97-AF65-F5344CB8AC3E}">
        <p14:creationId xmlns:p14="http://schemas.microsoft.com/office/powerpoint/2010/main" val="1349826149"/>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552894" y="1034351"/>
            <a:ext cx="11036594" cy="5345184"/>
          </a:xfrm>
        </p:spPr>
        <p:txBody>
          <a:bodyPr vert="horz" wrap="square" lIns="13500" tIns="0" rIns="13500" bIns="0" numCol="1" rtlCol="0" anchor="t" anchorCtr="0" compatLnSpc="1">
            <a:prstTxWarp prst="textNoShape">
              <a:avLst/>
            </a:prstTxWarp>
            <a:noAutofit/>
          </a:bodyPr>
          <a:lstStyle/>
          <a:p>
            <a:pPr marL="0" indent="0">
              <a:buNone/>
            </a:pPr>
            <a:r>
              <a:rPr lang="fr" sz="1600" b="1">
                <a:cs typeface="Arial"/>
              </a:rPr>
              <a:t>Plateforme d’apprentissage de l’OMS sur la sécurité sanitaire – Supports de formation</a:t>
            </a:r>
          </a:p>
          <a:p>
            <a:pPr marL="0" indent="0">
              <a:buNone/>
            </a:pPr>
            <a:endParaRPr lang="en-US" sz="1600">
              <a:cs typeface="Arial"/>
            </a:endParaRPr>
          </a:p>
          <a:p>
            <a:pPr marL="0" indent="0">
              <a:buNone/>
            </a:pPr>
            <a:r>
              <a:rPr lang="fr" sz="1600">
                <a:cs typeface="Arial"/>
              </a:rPr>
              <a:t>Les présents supports de formation sont la propriété de © l’Organisation mondiale de la Santé (OMS), 2022. Tous droits réservés.</a:t>
            </a:r>
          </a:p>
          <a:p>
            <a:pPr marL="0" indent="0">
              <a:buNone/>
            </a:pPr>
            <a:r>
              <a:rPr lang="fr" sz="1600">
                <a:cs typeface="Arial"/>
              </a:rPr>
              <a:t>Votre utilisation des présents supports est soumise aux conditions d’utilisation de la « </a:t>
            </a:r>
            <a:r>
              <a:rPr lang="fr" sz="1600" u="sng">
                <a:cs typeface="Arial"/>
                <a:hlinkClick r:id="rId3"/>
              </a:rPr>
              <a:t>Plateforme d’apprentissage de l’OMS sur la sécurité sanitaire – Supports de formation</a:t>
            </a:r>
            <a:r>
              <a:rPr lang="fr" sz="1600">
                <a:cs typeface="Arial"/>
              </a:rPr>
              <a:t> », que vous avez acceptées en les téléchargeant, et qui sont disponibles sur la Plateforme d’apprentissage sur la sécurité sanitaire à l’adresse suivante : </a:t>
            </a:r>
            <a:r>
              <a:rPr lang="fr" sz="1600" u="sng">
                <a:cs typeface="Arial"/>
                <a:hlinkClick r:id="rId4"/>
              </a:rPr>
              <a:t>https://extranet.who.int/hslp</a:t>
            </a:r>
            <a:r>
              <a:rPr lang="fr" sz="1600">
                <a:cs typeface="Arial"/>
              </a:rPr>
              <a:t>.  </a:t>
            </a:r>
            <a:endParaRPr lang="en-US" sz="1600"/>
          </a:p>
          <a:p>
            <a:pPr marL="0" indent="0">
              <a:buNone/>
            </a:pPr>
            <a:endParaRPr lang="en-US" sz="1600"/>
          </a:p>
          <a:p>
            <a:pPr marL="0" indent="0">
              <a:buNone/>
            </a:pPr>
            <a:r>
              <a:rPr lang="fr" sz="160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600"/>
          </a:p>
          <a:p>
            <a:pPr marL="0" indent="0">
              <a:buNone/>
            </a:pPr>
            <a:endParaRPr lang="en-US" sz="1600"/>
          </a:p>
          <a:p>
            <a:pPr marL="0" indent="0">
              <a:buNone/>
            </a:pPr>
            <a:r>
              <a:rPr lang="fr" sz="160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600">
                <a:cs typeface="Arial"/>
              </a:rPr>
              <a:t>https://extranet.who.int/hslp/</a:t>
            </a:r>
            <a:r>
              <a:rPr lang="fr" sz="160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endParaRPr lang="fr" sz="1600">
              <a:cs typeface="Times New Roman"/>
            </a:endParaRPr>
          </a:p>
          <a:p>
            <a:pPr marL="0" indent="0">
              <a:buNone/>
            </a:pPr>
            <a:r>
              <a:rPr lang="fr" sz="1600">
                <a:cs typeface="Arial"/>
              </a:rPr>
              <a:t>En outre, nous vous invitons à informer l’OMS de toute modification de ces documents utilisés à des fins publiques, d’archivage ou de formation continue, en envoyant un courrier électronique à l’adresse suivante : </a:t>
            </a:r>
            <a:r>
              <a:rPr lang="fr" sz="1600" u="sng">
                <a:solidFill>
                  <a:srgbClr val="0563C1"/>
                </a:solidFill>
                <a:cs typeface="Arial"/>
                <a:hlinkClick r:id="rId5"/>
              </a:rPr>
              <a:t>ihrhrt@who.int</a:t>
            </a:r>
            <a:r>
              <a:rPr lang="fr" sz="1600">
                <a:cs typeface="Arial"/>
              </a:rPr>
              <a:t>.</a:t>
            </a:r>
            <a:endParaRPr lang="en-US" sz="1600">
              <a:cs typeface="Arial"/>
            </a:endParaRPr>
          </a:p>
          <a:p>
            <a:pPr rtl="0"/>
            <a:endParaRPr lang="en-US"/>
          </a:p>
        </p:txBody>
      </p:sp>
      <p:sp>
        <p:nvSpPr>
          <p:cNvPr id="5" name="Espace réservé du texte 4"/>
          <p:cNvSpPr>
            <a:spLocks noGrp="1"/>
          </p:cNvSpPr>
          <p:nvPr>
            <p:ph type="body" idx="21"/>
          </p:nvPr>
        </p:nvSpPr>
        <p:spPr>
          <a:xfrm>
            <a:off x="138223" y="85066"/>
            <a:ext cx="6042838" cy="622301"/>
          </a:xfrm>
        </p:spPr>
        <p:txBody>
          <a:bodyPr lIns="45719" tIns="45720" rIns="45719" bIns="45720" anchor="t">
            <a:normAutofit/>
          </a:bodyPr>
          <a:lstStyle/>
          <a:p>
            <a:pPr marL="0" indent="0">
              <a:buNone/>
            </a:pPr>
            <a:endParaRPr lang="en-US" sz="3200">
              <a:latin typeface="Source Sans Pro Regular"/>
            </a:endParaRPr>
          </a:p>
        </p:txBody>
      </p:sp>
    </p:spTree>
    <p:extLst>
      <p:ext uri="{BB962C8B-B14F-4D97-AF65-F5344CB8AC3E}">
        <p14:creationId xmlns:p14="http://schemas.microsoft.com/office/powerpoint/2010/main" val="315090923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C46C0A6F-BCBC-28EB-17A5-D39F4AA8A268}"/>
              </a:ext>
            </a:extLst>
          </p:cNvPr>
          <p:cNvSpPr txBox="1">
            <a:spLocks/>
          </p:cNvSpPr>
          <p:nvPr/>
        </p:nvSpPr>
        <p:spPr>
          <a:xfrm>
            <a:off x="2929574" y="1952012"/>
            <a:ext cx="6332852" cy="14025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chor="ctr">
            <a:noAutofit/>
          </a:bodyPr>
          <a:lstStyle>
            <a:lvl1pPr marL="0" marR="0" indent="0" algn="ctr" defTabSz="289320" rtl="0" latinLnBrk="0">
              <a:lnSpc>
                <a:spcPct val="90000"/>
              </a:lnSpc>
              <a:spcBef>
                <a:spcPts val="3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924377" marR="0" indent="-273411" algn="l" defTabSz="260388" rtl="0"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6pPr>
            <a:lvl7pPr marL="1054572" marR="0" indent="-273411" algn="l" defTabSz="260388" rtl="0"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7pPr>
            <a:lvl8pPr marL="1184766" marR="0" indent="-273411" algn="l" defTabSz="260388" rtl="0"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8pPr>
            <a:lvl9pPr marL="1314959" marR="0" indent="-273411" algn="l" defTabSz="260388" rtl="0" latinLnBrk="0">
              <a:lnSpc>
                <a:spcPct val="90000"/>
              </a:lnSpc>
              <a:spcBef>
                <a:spcPts val="200"/>
              </a:spcBef>
              <a:spcAft>
                <a:spcPts val="0"/>
              </a:spcAft>
              <a:buClrTx/>
              <a:buSzPct val="100000"/>
              <a:buFontTx/>
              <a:buChar char="•"/>
              <a:tabLst/>
              <a:defRPr sz="2100" b="0" i="0" u="none" strike="noStrike" cap="none" spc="0" baseline="0">
                <a:solidFill>
                  <a:srgbClr val="000000"/>
                </a:solidFill>
                <a:uFillTx/>
                <a:latin typeface="+mn-lt"/>
                <a:ea typeface="+mn-ea"/>
                <a:cs typeface="+mn-cs"/>
                <a:sym typeface="Source Sans Pro Regular"/>
              </a:defRPr>
            </a:lvl9pPr>
          </a:lstStyle>
          <a:p>
            <a:pPr hangingPunct="1"/>
            <a:r>
              <a:rPr lang="hu-HU" sz="3600" b="1"/>
              <a:t>2</a:t>
            </a:r>
            <a:r>
              <a:rPr lang="en-US" sz="3600" b="1"/>
              <a:t>. </a:t>
            </a:r>
            <a:r>
              <a:rPr lang="fr-FR" sz="3600" b="1"/>
              <a:t>Ce qu’il faut savoir avant le départ</a:t>
            </a:r>
            <a:r>
              <a:rPr lang="en-US" sz="3600" b="1"/>
              <a:t> sur le terrain</a:t>
            </a:r>
            <a:endParaRPr lang="en-US" sz="3600"/>
          </a:p>
        </p:txBody>
      </p:sp>
    </p:spTree>
    <p:extLst>
      <p:ext uri="{BB962C8B-B14F-4D97-AF65-F5344CB8AC3E}">
        <p14:creationId xmlns:p14="http://schemas.microsoft.com/office/powerpoint/2010/main" val="331168445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At the planning phase :"/>
          <p:cNvSpPr txBox="1"/>
          <p:nvPr/>
        </p:nvSpPr>
        <p:spPr>
          <a:xfrm>
            <a:off x="794497" y="855641"/>
            <a:ext cx="4602540"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45720" rIns="34289" bIns="45720" anchor="t">
            <a:spAutoFit/>
          </a:bodyPr>
          <a:lstStyle>
            <a:lvl1pPr defTabSz="289320">
              <a:lnSpc>
                <a:spcPct val="90000"/>
              </a:lnSpc>
              <a:spcBef>
                <a:spcPts val="300"/>
              </a:spcBef>
              <a:defRPr sz="2800">
                <a:solidFill>
                  <a:schemeClr val="accent2"/>
                </a:solidFill>
                <a:latin typeface="Source Sans Pro Bold"/>
                <a:ea typeface="Source Sans Pro Bold"/>
                <a:cs typeface="Source Sans Pro Bold"/>
                <a:sym typeface="Source Sans Pro Bold"/>
              </a:defRPr>
            </a:lvl1pPr>
          </a:lstStyle>
          <a:p>
            <a:r>
              <a:rPr lang="fr-FR" sz="2400" b="1"/>
              <a:t>Durent la phase de planification </a:t>
            </a:r>
            <a:r>
              <a:rPr sz="2400" b="1"/>
              <a:t>:</a:t>
            </a:r>
          </a:p>
        </p:txBody>
      </p:sp>
      <p:sp>
        <p:nvSpPr>
          <p:cNvPr id="2" name="Title 1">
            <a:extLst>
              <a:ext uri="{FF2B5EF4-FFF2-40B4-BE49-F238E27FC236}">
                <a16:creationId xmlns:a16="http://schemas.microsoft.com/office/drawing/2014/main" id="{C397C21D-630E-EA5F-4050-1AE4B1F5FC82}"/>
              </a:ext>
            </a:extLst>
          </p:cNvPr>
          <p:cNvSpPr txBox="1">
            <a:spLocks/>
          </p:cNvSpPr>
          <p:nvPr/>
        </p:nvSpPr>
        <p:spPr>
          <a:xfrm>
            <a:off x="123483" y="132685"/>
            <a:ext cx="8222166" cy="6504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60388" rtl="0" latinLnBrk="0">
              <a:lnSpc>
                <a:spcPct val="90000"/>
              </a:lnSpc>
              <a:spcBef>
                <a:spcPts val="0"/>
              </a:spcBef>
              <a:spcAft>
                <a:spcPts val="0"/>
              </a:spcAft>
              <a:buClrTx/>
              <a:buSzTx/>
              <a:buFontTx/>
              <a:buNone/>
              <a:tabLst/>
              <a:defRPr sz="28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a:t>Ce qu’il faut savoir avant le départ</a:t>
            </a:r>
            <a:endParaRPr lang="en-US"/>
          </a:p>
          <a:p>
            <a:endParaRPr lang="en-US" b="1"/>
          </a:p>
        </p:txBody>
      </p:sp>
      <p:sp>
        <p:nvSpPr>
          <p:cNvPr id="3" name="Content Placeholder 2">
            <a:extLst>
              <a:ext uri="{FF2B5EF4-FFF2-40B4-BE49-F238E27FC236}">
                <a16:creationId xmlns:a16="http://schemas.microsoft.com/office/drawing/2014/main" id="{0923AA6F-6DB6-7E28-34D8-C970CDD84534}"/>
              </a:ext>
            </a:extLst>
          </p:cNvPr>
          <p:cNvSpPr txBox="1">
            <a:spLocks/>
          </p:cNvSpPr>
          <p:nvPr/>
        </p:nvSpPr>
        <p:spPr>
          <a:xfrm>
            <a:off x="731520" y="1352921"/>
            <a:ext cx="9558162" cy="4964210"/>
          </a:xfrm>
          <a:prstGeom prst="rect">
            <a:avLst/>
          </a:prstGeom>
        </p:spPr>
        <p:txBody>
          <a:bodyPr lIns="91440" tIns="45720" rIns="91440" bIns="45720" anchor="t">
            <a:no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marL="254000" lvl="1" indent="-254000" defTabSz="214820" fontAlgn="auto">
              <a:lnSpc>
                <a:spcPct val="90000"/>
              </a:lnSpc>
              <a:spcBef>
                <a:spcPts val="150"/>
              </a:spcBef>
              <a:spcAft>
                <a:spcPts val="0"/>
              </a:spcAft>
              <a:buClr>
                <a:srgbClr val="C00000"/>
              </a:buClr>
              <a:buSzPct val="100000"/>
              <a:buFont typeface="Arial"/>
              <a:buChar char="•"/>
              <a:defRPr sz="2178"/>
            </a:pPr>
            <a:r>
              <a:rPr lang="fr-FR" sz="2100">
                <a:solidFill>
                  <a:srgbClr val="000000"/>
                </a:solidFill>
                <a:latin typeface="Source Sans Pro" panose="020B0503030403020204" pitchFamily="34" charset="0"/>
                <a:sym typeface="Source Sans Pro Regular"/>
              </a:rPr>
              <a:t>Définir la cause et l’ampleur de l’épidémie</a:t>
            </a:r>
            <a:endParaRPr lang="fr-FR" sz="2100">
              <a:solidFill>
                <a:srgbClr val="000000"/>
              </a:solidFill>
              <a:latin typeface="Source Sans Pro" panose="020B0503030403020204" pitchFamily="34" charset="0"/>
            </a:endParaRPr>
          </a:p>
          <a:p>
            <a:pPr marL="254000" lvl="1" indent="-254000" defTabSz="214820" fontAlgn="auto">
              <a:lnSpc>
                <a:spcPct val="90000"/>
              </a:lnSpc>
              <a:spcBef>
                <a:spcPts val="150"/>
              </a:spcBef>
              <a:spcAft>
                <a:spcPts val="0"/>
              </a:spcAft>
              <a:buClr>
                <a:srgbClr val="C00000"/>
              </a:buClr>
              <a:buSzPct val="100000"/>
              <a:buFont typeface="Arial"/>
              <a:buChar char="•"/>
              <a:defRPr sz="2178"/>
            </a:pPr>
            <a:r>
              <a:rPr lang="fr-FR" sz="2100">
                <a:solidFill>
                  <a:srgbClr val="000000"/>
                </a:solidFill>
                <a:latin typeface="Source Sans Pro" panose="020B0503030403020204" pitchFamily="34" charset="0"/>
                <a:sym typeface="Source Sans Pro Regular"/>
              </a:rPr>
              <a:t>Déterminer les types d’échantillons nécessaires pour confirmer la cause de la flambée épidémique</a:t>
            </a:r>
            <a:endParaRPr lang="fr-FR" sz="2100">
              <a:solidFill>
                <a:srgbClr val="000000"/>
              </a:solidFill>
              <a:latin typeface="Source Sans Pro" panose="020B0503030403020204" pitchFamily="34" charset="0"/>
            </a:endParaRPr>
          </a:p>
          <a:p>
            <a:pPr marL="254000" lvl="1" indent="-254000" defTabSz="214820" fontAlgn="auto">
              <a:lnSpc>
                <a:spcPct val="90000"/>
              </a:lnSpc>
              <a:spcBef>
                <a:spcPts val="150"/>
              </a:spcBef>
              <a:spcAft>
                <a:spcPts val="0"/>
              </a:spcAft>
              <a:buClr>
                <a:srgbClr val="C00000"/>
              </a:buClr>
              <a:buSzPct val="100000"/>
              <a:buFont typeface="Arial"/>
              <a:buChar char="•"/>
              <a:defRPr sz="2178"/>
            </a:pPr>
            <a:r>
              <a:rPr lang="fr-FR" sz="2100">
                <a:solidFill>
                  <a:srgbClr val="000000"/>
                </a:solidFill>
                <a:latin typeface="Source Sans Pro" panose="020B0503030403020204" pitchFamily="34" charset="0"/>
                <a:sym typeface="Source Sans Pro Regular"/>
              </a:rPr>
              <a:t>Déterminer les personnes qui feront partie de l’équipe d’investigation pour le laboratoire</a:t>
            </a:r>
            <a:endParaRPr lang="fr-FR" sz="2100">
              <a:solidFill>
                <a:srgbClr val="000000"/>
              </a:solidFill>
              <a:latin typeface="Source Sans Pro" panose="020B0503030403020204" pitchFamily="34" charset="0"/>
            </a:endParaRPr>
          </a:p>
          <a:p>
            <a:pPr marL="661670" lvl="1" indent="-254000" defTabSz="214820" fontAlgn="auto">
              <a:lnSpc>
                <a:spcPct val="90000"/>
              </a:lnSpc>
              <a:spcBef>
                <a:spcPts val="0"/>
              </a:spcBef>
              <a:spcAft>
                <a:spcPts val="0"/>
              </a:spcAft>
              <a:buClr>
                <a:srgbClr val="C00000"/>
              </a:buClr>
              <a:buSzPct val="100000"/>
              <a:buFont typeface="Courier New"/>
              <a:buChar char="o"/>
              <a:defRPr sz="2178"/>
            </a:pPr>
            <a:r>
              <a:rPr lang="fr-FR" sz="2100">
                <a:solidFill>
                  <a:srgbClr val="000000"/>
                </a:solidFill>
                <a:latin typeface="Source Sans Pro" panose="020B0503030403020204" pitchFamily="34" charset="0"/>
              </a:rPr>
              <a:t>Aurez-vous besoin d’une personne ayant de l’expérience en matière de prélèvement de sang, de LCR, d’échantillons provenant d’animaux ou de l’environnement ?</a:t>
            </a:r>
          </a:p>
          <a:p>
            <a:pPr marL="661670" lvl="1" indent="-254000" defTabSz="214820" fontAlgn="auto">
              <a:lnSpc>
                <a:spcPct val="90000"/>
              </a:lnSpc>
              <a:spcBef>
                <a:spcPts val="0"/>
              </a:spcBef>
              <a:spcAft>
                <a:spcPts val="0"/>
              </a:spcAft>
              <a:buClr>
                <a:srgbClr val="C00000"/>
              </a:buClr>
              <a:buSzPct val="100000"/>
              <a:buFont typeface="Courier New"/>
              <a:buChar char="o"/>
              <a:defRPr sz="2178"/>
            </a:pPr>
            <a:r>
              <a:rPr lang="fr-FR" sz="2100">
                <a:solidFill>
                  <a:srgbClr val="000000"/>
                </a:solidFill>
                <a:latin typeface="Source Sans Pro" panose="020B0503030403020204" pitchFamily="34" charset="0"/>
              </a:rPr>
              <a:t>Qui parmi l'équipe d'investigation va rassembler l’équipement nécessaire, les conteneurs d’échantillons, les fournitures nécessaires à l’emballage et au transport </a:t>
            </a:r>
          </a:p>
          <a:p>
            <a:pPr marL="254000" lvl="1" indent="-254000" defTabSz="214820" fontAlgn="auto">
              <a:lnSpc>
                <a:spcPct val="90000"/>
              </a:lnSpc>
              <a:spcBef>
                <a:spcPts val="150"/>
              </a:spcBef>
              <a:spcAft>
                <a:spcPts val="0"/>
              </a:spcAft>
              <a:buClr>
                <a:srgbClr val="C00000"/>
              </a:buClr>
              <a:buSzPct val="100000"/>
              <a:buFont typeface="Arial"/>
              <a:buChar char="•"/>
              <a:defRPr sz="2178"/>
            </a:pPr>
            <a:r>
              <a:rPr lang="fr-FR" sz="2100">
                <a:solidFill>
                  <a:srgbClr val="000000"/>
                </a:solidFill>
                <a:latin typeface="Source Sans Pro" panose="020B0503030403020204" pitchFamily="34" charset="0"/>
              </a:rPr>
              <a:t>Identifier les laboratoires de référence</a:t>
            </a:r>
          </a:p>
          <a:p>
            <a:pPr marL="661670" lvl="1" indent="-254000" defTabSz="214820" fontAlgn="auto">
              <a:lnSpc>
                <a:spcPct val="90000"/>
              </a:lnSpc>
              <a:spcBef>
                <a:spcPts val="0"/>
              </a:spcBef>
              <a:spcAft>
                <a:spcPts val="0"/>
              </a:spcAft>
              <a:buClr>
                <a:srgbClr val="C00000"/>
              </a:buClr>
              <a:buSzPct val="100000"/>
              <a:buFont typeface="Courier New"/>
              <a:buChar char="o"/>
              <a:defRPr sz="2178"/>
            </a:pPr>
            <a:r>
              <a:rPr lang="fr-FR" sz="2100">
                <a:solidFill>
                  <a:srgbClr val="000000"/>
                </a:solidFill>
                <a:latin typeface="Source Sans Pro" panose="020B0503030403020204" pitchFamily="34" charset="0"/>
              </a:rPr>
              <a:t>Il</a:t>
            </a:r>
            <a:r>
              <a:rPr lang="fr-FR" sz="2100">
                <a:solidFill>
                  <a:srgbClr val="000000"/>
                </a:solidFill>
                <a:latin typeface="Source Sans Pro" panose="020B0503030403020204" pitchFamily="34" charset="0"/>
                <a:sym typeface="Source Sans Pro Regular"/>
              </a:rPr>
              <a:t> peut s’agir d’un laboratoire national, d’un laboratoire international, d’un laboratoire spécialisé dans les échantillons provenant d’animaux ou de l’environnement.</a:t>
            </a:r>
            <a:endParaRPr lang="fr-FR" sz="2100">
              <a:solidFill>
                <a:srgbClr val="000000"/>
              </a:solidFill>
              <a:latin typeface="Source Sans Pro" panose="020B0503030403020204" pitchFamily="34" charset="0"/>
            </a:endParaRPr>
          </a:p>
          <a:p>
            <a:pPr marL="661670" lvl="1" indent="-254000" defTabSz="214820" fontAlgn="auto">
              <a:lnSpc>
                <a:spcPct val="90000"/>
              </a:lnSpc>
              <a:spcBef>
                <a:spcPts val="0"/>
              </a:spcBef>
              <a:spcAft>
                <a:spcPts val="0"/>
              </a:spcAft>
              <a:buClr>
                <a:srgbClr val="C00000"/>
              </a:buClr>
              <a:buSzPct val="100000"/>
              <a:buFont typeface="Courier New"/>
              <a:buChar char="o"/>
              <a:defRPr sz="2178"/>
            </a:pPr>
            <a:r>
              <a:rPr lang="fr-FR" sz="2100">
                <a:solidFill>
                  <a:srgbClr val="000000"/>
                </a:solidFill>
                <a:latin typeface="Source Sans Pro" panose="020B0503030403020204" pitchFamily="34" charset="0"/>
                <a:sym typeface="Source Sans Pro Regular"/>
              </a:rPr>
              <a:t>Des tests de diagnostic rapide </a:t>
            </a:r>
            <a:r>
              <a:rPr lang="fr-FR" sz="2100">
                <a:solidFill>
                  <a:srgbClr val="000000"/>
                </a:solidFill>
                <a:latin typeface="Source Sans Pro" panose="020B0503030403020204" pitchFamily="34" charset="0"/>
                <a:cs typeface="Calibri"/>
                <a:sym typeface="Source Sans Pro Regular"/>
              </a:rPr>
              <a:t>(TDR)</a:t>
            </a:r>
            <a:r>
              <a:rPr lang="fr-FR" sz="2100">
                <a:solidFill>
                  <a:srgbClr val="000000"/>
                </a:solidFill>
                <a:latin typeface="Source Sans Pro" panose="020B0503030403020204" pitchFamily="34" charset="0"/>
                <a:sym typeface="Source Sans Pro Regular"/>
              </a:rPr>
              <a:t> </a:t>
            </a:r>
            <a:r>
              <a:rPr lang="fr-FR" sz="2100" err="1">
                <a:solidFill>
                  <a:srgbClr val="000000"/>
                </a:solidFill>
                <a:latin typeface="Source Sans Pro" panose="020B0503030403020204" pitchFamily="34" charset="0"/>
                <a:sym typeface="Source Sans Pro Regular"/>
              </a:rPr>
              <a:t>seront-ils</a:t>
            </a:r>
            <a:r>
              <a:rPr lang="fr-FR" sz="2100">
                <a:solidFill>
                  <a:srgbClr val="000000"/>
                </a:solidFill>
                <a:latin typeface="Source Sans Pro" panose="020B0503030403020204" pitchFamily="34" charset="0"/>
                <a:sym typeface="Source Sans Pro Regular"/>
              </a:rPr>
              <a:t> effectués </a:t>
            </a:r>
            <a:r>
              <a:rPr lang="fr-FR" sz="2100">
                <a:solidFill>
                  <a:srgbClr val="000000"/>
                </a:solidFill>
                <a:latin typeface="Source Sans Pro" panose="020B0503030403020204" pitchFamily="34" charset="0"/>
                <a:cs typeface="Calibri"/>
                <a:sym typeface="Source Sans Pro Regular"/>
              </a:rPr>
              <a:t>sur le terrain </a:t>
            </a:r>
            <a:r>
              <a:rPr lang="fr-FR" sz="2100">
                <a:solidFill>
                  <a:srgbClr val="000000"/>
                </a:solidFill>
                <a:latin typeface="Source Sans Pro" panose="020B0503030403020204" pitchFamily="34" charset="0"/>
                <a:sym typeface="Source Sans Pro Regular"/>
              </a:rPr>
              <a:t>?</a:t>
            </a:r>
            <a:endParaRPr lang="fr-FR" sz="2100">
              <a:solidFill>
                <a:srgbClr val="000000"/>
              </a:solidFill>
              <a:latin typeface="Source Sans Pro" panose="020B0503030403020204" pitchFamily="34" charset="0"/>
            </a:endParaRPr>
          </a:p>
        </p:txBody>
      </p:sp>
    </p:spTree>
    <p:extLst>
      <p:ext uri="{BB962C8B-B14F-4D97-AF65-F5344CB8AC3E}">
        <p14:creationId xmlns:p14="http://schemas.microsoft.com/office/powerpoint/2010/main" val="26432626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3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Props1.xml><?xml version="1.0" encoding="utf-8"?>
<ds:datastoreItem xmlns:ds="http://schemas.openxmlformats.org/officeDocument/2006/customXml" ds:itemID="{9180319F-FB21-4F87-BC57-145F5C970A03}">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D4C2A13-1F8A-468D-A3BD-05DF5780D573}">
  <ds:schemaRefs>
    <ds:schemaRef ds:uri="http://schemas.microsoft.com/sharepoint/v3/contenttype/forms"/>
  </ds:schemaRefs>
</ds:datastoreItem>
</file>

<file path=customXml/itemProps3.xml><?xml version="1.0" encoding="utf-8"?>
<ds:datastoreItem xmlns:ds="http://schemas.openxmlformats.org/officeDocument/2006/customXml" ds:itemID="{6AF0E798-6F80-4C50-A13B-41FE115A584A}">
  <ds:schemaRefs>
    <ds:schemaRef ds:uri="450f158c-397a-4a9d-b005-a44c92e0fccb"/>
    <ds:schemaRef ds:uri="e2a64997-203d-4655-a595-383c2eb1e8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71</Slides>
  <Notes>32</Notes>
  <HiddenSlides>1</HiddenSlide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3_RRT_Theme_v3</vt:lpstr>
      <vt:lpstr>Gestion des échantillons de laboratoire  </vt:lpstr>
      <vt:lpstr>Introduction</vt:lpstr>
      <vt:lpstr>Notes aux facilitateurs</vt:lpstr>
      <vt:lpstr>PowerPoint Presentation</vt:lpstr>
      <vt:lpstr>Sommaire</vt:lpstr>
      <vt:lpstr>PowerPoint Presentation</vt:lpstr>
      <vt:lpstr>PowerPoint Presentation</vt:lpstr>
      <vt:lpstr>PowerPoint Presentation</vt:lpstr>
      <vt:lpstr>PowerPoint Presentation</vt:lpstr>
      <vt:lpstr>PowerPoint Presentation</vt:lpstr>
      <vt:lpstr>Pourquoi est-il indispensable de communiquer avec le laboratoire avant de prélever l'échantillon ? </vt:lpstr>
      <vt:lpstr>Quels échantillons prélever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Quels échantillons prélever – Résumé </vt:lpstr>
      <vt:lpstr>Quels échantillons prélever – Résumé </vt:lpstr>
      <vt:lpstr>PowerPoint Presentation</vt:lpstr>
      <vt:lpstr>Prélèvement d’un échantillon: étapes</vt:lpstr>
      <vt:lpstr>PowerPoint Presentation</vt:lpstr>
      <vt:lpstr>PowerPoint Presentation</vt:lpstr>
      <vt:lpstr>Niveaux d’EPI </vt:lpstr>
      <vt:lpstr>Niveaux d’EPI </vt:lpstr>
      <vt:lpstr>PowerPoint Presentation</vt:lpstr>
      <vt:lpstr>PowerPoint Presentation</vt:lpstr>
      <vt:lpstr>Échantillons de sang</vt:lpstr>
      <vt:lpstr>Échantillons de sang</vt:lpstr>
      <vt:lpstr>Échantillons de selles</vt:lpstr>
      <vt:lpstr>Liquide céphalo-rachidien (LCR)</vt:lpstr>
      <vt:lpstr>Prélèvement de gorge et naso-pharyngés (1)</vt:lpstr>
      <vt:lpstr>Prélèvement de gorge et naso-pharyngés (2)</vt:lpstr>
      <vt:lpstr>Prélèvement de gorge et naso-pharyngés (2)</vt:lpstr>
      <vt:lpstr>Prélèvement de gorge et naso-pharyngés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Transport international d’échantillons   Documents exigés par la réglementation</vt:lpstr>
      <vt:lpstr>Transport international d’échantillons </vt:lpstr>
      <vt:lpstr>Transport national des échantillons</vt:lpstr>
      <vt:lpstr>PowerPoint Presentation</vt:lpstr>
      <vt:lpstr>Élimination des déchets</vt:lpstr>
      <vt:lpstr>Déversements et exposition accidentelle</vt:lpstr>
      <vt:lpstr>PowerPoint Presentation</vt:lpstr>
      <vt:lpstr>4. Documentation</vt:lpstr>
      <vt:lpstr>PowerPoint Presentation</vt:lpstr>
      <vt:lpstr>Stockage et transport des échantillons – recommandations générales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Messages  clés 1</vt:lpstr>
      <vt:lpstr>Messages  clés 2</vt:lpstr>
      <vt:lpstr>PowerPoint Presentation</vt:lpstr>
      <vt:lpstr>Références et lignes directrices</vt:lpstr>
      <vt:lpstr>Références et lignes directrices</vt:lpstr>
      <vt:lpstr>PowerPoint Presentation</vt:lpstr>
      <vt:lpstr>Autres ressources de formation</vt:lpstr>
      <vt:lpstr>PowerPoint Presentation</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PARKKALI, Leila Maarit</dc:creator>
  <cp:revision>1</cp:revision>
  <cp:lastPrinted>2016-10-28T07:13:10Z</cp:lastPrinted>
  <dcterms:created xsi:type="dcterms:W3CDTF">2016-08-25T12:43:36Z</dcterms:created>
  <dcterms:modified xsi:type="dcterms:W3CDTF">2023-06-09T14:06:24Z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IconOverlay">
    <vt:lpwstr/>
  </property>
  <property fmtid="{D5CDD505-2E9C-101B-9397-08002B2CF9AE}" pid="4" name="MediaServiceImageTags">
    <vt:lpwstr/>
  </property>
</Properties>
</file>